
<file path=[Content_Types].xml><?xml version="1.0" encoding="utf-8"?>
<Types xmlns="http://schemas.openxmlformats.org/package/2006/content-types">
  <Default Extension="fntdata" ContentType="application/x-fontdata"/>
  <Default Extension="gif" ContentType="image/gi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8" r:id="rId1"/>
  </p:sldMasterIdLst>
  <p:notesMasterIdLst>
    <p:notesMasterId r:id="rId32"/>
  </p:notesMasterIdLst>
  <p:handoutMasterIdLst>
    <p:handoutMasterId r:id="rId33"/>
  </p:handoutMasterIdLst>
  <p:sldIdLst>
    <p:sldId id="256" r:id="rId2"/>
    <p:sldId id="286" r:id="rId3"/>
    <p:sldId id="257" r:id="rId4"/>
    <p:sldId id="311" r:id="rId5"/>
    <p:sldId id="301" r:id="rId6"/>
    <p:sldId id="302" r:id="rId7"/>
    <p:sldId id="307" r:id="rId8"/>
    <p:sldId id="308" r:id="rId9"/>
    <p:sldId id="303" r:id="rId10"/>
    <p:sldId id="316" r:id="rId11"/>
    <p:sldId id="317" r:id="rId12"/>
    <p:sldId id="309" r:id="rId13"/>
    <p:sldId id="327" r:id="rId14"/>
    <p:sldId id="310" r:id="rId15"/>
    <p:sldId id="328" r:id="rId16"/>
    <p:sldId id="329" r:id="rId17"/>
    <p:sldId id="304" r:id="rId18"/>
    <p:sldId id="318" r:id="rId19"/>
    <p:sldId id="319" r:id="rId20"/>
    <p:sldId id="320" r:id="rId21"/>
    <p:sldId id="324" r:id="rId22"/>
    <p:sldId id="305" r:id="rId23"/>
    <p:sldId id="306" r:id="rId24"/>
    <p:sldId id="321" r:id="rId25"/>
    <p:sldId id="322" r:id="rId26"/>
    <p:sldId id="323" r:id="rId27"/>
    <p:sldId id="330" r:id="rId28"/>
    <p:sldId id="331" r:id="rId29"/>
    <p:sldId id="282" r:id="rId30"/>
    <p:sldId id="285" r:id="rId31"/>
  </p:sldIdLst>
  <p:sldSz cx="12192000" cy="6858000"/>
  <p:notesSz cx="6858000" cy="9144000"/>
  <p:embeddedFontLst>
    <p:embeddedFont>
      <p:font typeface="Montserrat" panose="00000500000000000000" pitchFamily="2"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DDBE0788-AE4D-4E34-BCC9-D4EFD2DCB117}">
          <p14:sldIdLst>
            <p14:sldId id="256"/>
            <p14:sldId id="286"/>
            <p14:sldId id="257"/>
            <p14:sldId id="311"/>
            <p14:sldId id="301"/>
            <p14:sldId id="302"/>
            <p14:sldId id="307"/>
            <p14:sldId id="308"/>
            <p14:sldId id="303"/>
            <p14:sldId id="316"/>
            <p14:sldId id="317"/>
            <p14:sldId id="309"/>
            <p14:sldId id="327"/>
            <p14:sldId id="310"/>
            <p14:sldId id="328"/>
            <p14:sldId id="329"/>
            <p14:sldId id="304"/>
            <p14:sldId id="318"/>
            <p14:sldId id="319"/>
            <p14:sldId id="320"/>
            <p14:sldId id="324"/>
            <p14:sldId id="305"/>
            <p14:sldId id="306"/>
            <p14:sldId id="321"/>
            <p14:sldId id="322"/>
            <p14:sldId id="323"/>
            <p14:sldId id="330"/>
          </p14:sldIdLst>
        </p14:section>
        <p14:section name="Untitled Section" id="{7407F63C-46A7-4A99-BD71-F029983DCDBE}">
          <p14:sldIdLst>
            <p14:sldId id="331"/>
            <p14:sldId id="282"/>
            <p14:sldId id="28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0" autoAdjust="0"/>
    <p:restoredTop sz="94649" autoAdjust="0"/>
  </p:normalViewPr>
  <p:slideViewPr>
    <p:cSldViewPr snapToGrid="0">
      <p:cViewPr varScale="1">
        <p:scale>
          <a:sx n="89" d="100"/>
          <a:sy n="89" d="100"/>
        </p:scale>
        <p:origin x="264" y="72"/>
      </p:cViewPr>
      <p:guideLst/>
    </p:cSldViewPr>
  </p:slideViewPr>
  <p:outlineViewPr>
    <p:cViewPr>
      <p:scale>
        <a:sx n="33" d="100"/>
        <a:sy n="33" d="100"/>
      </p:scale>
      <p:origin x="0" y="-17172"/>
    </p:cViewPr>
  </p:outlineViewPr>
  <p:notesTextViewPr>
    <p:cViewPr>
      <p:scale>
        <a:sx n="3" d="2"/>
        <a:sy n="3" d="2"/>
      </p:scale>
      <p:origin x="0" y="0"/>
    </p:cViewPr>
  </p:notesTextViewPr>
  <p:notesViewPr>
    <p:cSldViewPr snapToGrid="0">
      <p:cViewPr varScale="1">
        <p:scale>
          <a:sx n="72" d="100"/>
          <a:sy n="72" d="100"/>
        </p:scale>
        <p:origin x="2844" y="4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1.fntdata"/><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4.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САРАНЧИМЭГ Насанжаргал" userId="8e57919b-29cf-4767-b3d0-78ff4e26d427" providerId="ADAL" clId="{9283CC76-E6DB-4276-84C2-9B20535A0C21}"/>
    <pc:docChg chg="undo custSel modSld">
      <pc:chgData name="САРАНЧИМЭГ Насанжаргал" userId="8e57919b-29cf-4767-b3d0-78ff4e26d427" providerId="ADAL" clId="{9283CC76-E6DB-4276-84C2-9B20535A0C21}" dt="2024-04-18T01:14:56.138" v="4" actId="20577"/>
      <pc:docMkLst>
        <pc:docMk/>
      </pc:docMkLst>
      <pc:sldChg chg="modSp mod">
        <pc:chgData name="САРАНЧИМЭГ Насанжаргал" userId="8e57919b-29cf-4767-b3d0-78ff4e26d427" providerId="ADAL" clId="{9283CC76-E6DB-4276-84C2-9B20535A0C21}" dt="2024-04-18T01:08:53.833" v="3"/>
        <pc:sldMkLst>
          <pc:docMk/>
          <pc:sldMk cId="359286755" sldId="302"/>
        </pc:sldMkLst>
        <pc:spChg chg="mod">
          <ac:chgData name="САРАНЧИМЭГ Насанжаргал" userId="8e57919b-29cf-4767-b3d0-78ff4e26d427" providerId="ADAL" clId="{9283CC76-E6DB-4276-84C2-9B20535A0C21}" dt="2024-04-18T01:08:53.833" v="3"/>
          <ac:spMkLst>
            <pc:docMk/>
            <pc:sldMk cId="359286755" sldId="302"/>
            <ac:spMk id="2" creationId="{0265306C-966B-330C-44E1-4E0B2A6F7056}"/>
          </ac:spMkLst>
        </pc:spChg>
      </pc:sldChg>
      <pc:sldChg chg="modSp mod">
        <pc:chgData name="САРАНЧИМЭГ Насанжаргал" userId="8e57919b-29cf-4767-b3d0-78ff4e26d427" providerId="ADAL" clId="{9283CC76-E6DB-4276-84C2-9B20535A0C21}" dt="2024-04-18T01:14:56.138" v="4" actId="20577"/>
        <pc:sldMkLst>
          <pc:docMk/>
          <pc:sldMk cId="153874161" sldId="307"/>
        </pc:sldMkLst>
        <pc:spChg chg="mod">
          <ac:chgData name="САРАНЧИМЭГ Насанжаргал" userId="8e57919b-29cf-4767-b3d0-78ff4e26d427" providerId="ADAL" clId="{9283CC76-E6DB-4276-84C2-9B20535A0C21}" dt="2024-04-18T01:14:56.138" v="4" actId="20577"/>
          <ac:spMkLst>
            <pc:docMk/>
            <pc:sldMk cId="153874161" sldId="307"/>
            <ac:spMk id="2" creationId="{B966E581-3ADE-3BEB-7E5A-56E175C19942}"/>
          </ac:spMkLst>
        </pc:spChg>
      </pc:sldChg>
    </pc:docChg>
  </pc:docChgLst>
  <pc:docChgLst>
    <pc:chgData name="САРАНЧИМЭГ Насанжаргал" userId="8e57919b-29cf-4767-b3d0-78ff4e26d427" providerId="ADAL" clId="{81B3F5B3-BE2F-4A32-A713-1ADF8E92563B}"/>
    <pc:docChg chg="undo custSel addSld delSld modSld sldOrd addSection modSection">
      <pc:chgData name="САРАНЧИМЭГ Насанжаргал" userId="8e57919b-29cf-4767-b3d0-78ff4e26d427" providerId="ADAL" clId="{81B3F5B3-BE2F-4A32-A713-1ADF8E92563B}" dt="2024-03-21T07:44:39.188" v="3066" actId="47"/>
      <pc:docMkLst>
        <pc:docMk/>
      </pc:docMkLst>
      <pc:sldChg chg="modSp mod">
        <pc:chgData name="САРАНЧИМЭГ Насанжаргал" userId="8e57919b-29cf-4767-b3d0-78ff4e26d427" providerId="ADAL" clId="{81B3F5B3-BE2F-4A32-A713-1ADF8E92563B}" dt="2024-03-21T04:24:17.570" v="1939" actId="20577"/>
        <pc:sldMkLst>
          <pc:docMk/>
          <pc:sldMk cId="0" sldId="257"/>
        </pc:sldMkLst>
        <pc:spChg chg="mod">
          <ac:chgData name="САРАНЧИМЭГ Насанжаргал" userId="8e57919b-29cf-4767-b3d0-78ff4e26d427" providerId="ADAL" clId="{81B3F5B3-BE2F-4A32-A713-1ADF8E92563B}" dt="2024-03-21T04:24:17.570" v="1939" actId="20577"/>
          <ac:spMkLst>
            <pc:docMk/>
            <pc:sldMk cId="0" sldId="257"/>
            <ac:spMk id="331" creationId="{00000000-0000-0000-0000-000000000000}"/>
          </ac:spMkLst>
        </pc:spChg>
      </pc:sldChg>
      <pc:sldChg chg="del">
        <pc:chgData name="САРАНЧИМЭГ Насанжаргал" userId="8e57919b-29cf-4767-b3d0-78ff4e26d427" providerId="ADAL" clId="{81B3F5B3-BE2F-4A32-A713-1ADF8E92563B}" dt="2024-03-20T11:23:34.984" v="29" actId="47"/>
        <pc:sldMkLst>
          <pc:docMk/>
          <pc:sldMk cId="0" sldId="270"/>
        </pc:sldMkLst>
      </pc:sldChg>
      <pc:sldChg chg="modSp mod">
        <pc:chgData name="САРАНЧИМЭГ Насанжаргал" userId="8e57919b-29cf-4767-b3d0-78ff4e26d427" providerId="ADAL" clId="{81B3F5B3-BE2F-4A32-A713-1ADF8E92563B}" dt="2024-03-21T07:44:35.177" v="3065" actId="20577"/>
        <pc:sldMkLst>
          <pc:docMk/>
          <pc:sldMk cId="0" sldId="282"/>
        </pc:sldMkLst>
        <pc:spChg chg="mod">
          <ac:chgData name="САРАНЧИМЭГ Насанжаргал" userId="8e57919b-29cf-4767-b3d0-78ff4e26d427" providerId="ADAL" clId="{81B3F5B3-BE2F-4A32-A713-1ADF8E92563B}" dt="2024-03-21T07:44:35.177" v="3065" actId="20577"/>
          <ac:spMkLst>
            <pc:docMk/>
            <pc:sldMk cId="0" sldId="282"/>
            <ac:spMk id="524" creationId="{00000000-0000-0000-0000-000000000000}"/>
          </ac:spMkLst>
        </pc:spChg>
      </pc:sldChg>
      <pc:sldChg chg="modSp mod">
        <pc:chgData name="САРАНЧИМЭГ Насанжаргал" userId="8e57919b-29cf-4767-b3d0-78ff4e26d427" providerId="ADAL" clId="{81B3F5B3-BE2F-4A32-A713-1ADF8E92563B}" dt="2024-03-20T09:33:52.843" v="27" actId="20577"/>
        <pc:sldMkLst>
          <pc:docMk/>
          <pc:sldMk cId="4259476105" sldId="286"/>
        </pc:sldMkLst>
        <pc:spChg chg="mod">
          <ac:chgData name="САРАНЧИМЭГ Насанжаргал" userId="8e57919b-29cf-4767-b3d0-78ff4e26d427" providerId="ADAL" clId="{81B3F5B3-BE2F-4A32-A713-1ADF8E92563B}" dt="2024-03-20T09:33:52.843" v="27" actId="20577"/>
          <ac:spMkLst>
            <pc:docMk/>
            <pc:sldMk cId="4259476105" sldId="286"/>
            <ac:spMk id="8" creationId="{00000000-0000-0000-0000-000000000000}"/>
          </ac:spMkLst>
        </pc:spChg>
      </pc:sldChg>
      <pc:sldChg chg="del">
        <pc:chgData name="САРАНЧИМЭГ Насанжаргал" userId="8e57919b-29cf-4767-b3d0-78ff4e26d427" providerId="ADAL" clId="{81B3F5B3-BE2F-4A32-A713-1ADF8E92563B}" dt="2024-03-20T11:23:34.984" v="29" actId="47"/>
        <pc:sldMkLst>
          <pc:docMk/>
          <pc:sldMk cId="3362641069" sldId="287"/>
        </pc:sldMkLst>
      </pc:sldChg>
      <pc:sldChg chg="del">
        <pc:chgData name="САРАНЧИМЭГ Насанжаргал" userId="8e57919b-29cf-4767-b3d0-78ff4e26d427" providerId="ADAL" clId="{81B3F5B3-BE2F-4A32-A713-1ADF8E92563B}" dt="2024-03-20T11:23:34.984" v="29" actId="47"/>
        <pc:sldMkLst>
          <pc:docMk/>
          <pc:sldMk cId="1128317124" sldId="296"/>
        </pc:sldMkLst>
      </pc:sldChg>
      <pc:sldChg chg="del">
        <pc:chgData name="САРАНЧИМЭГ Насанжаргал" userId="8e57919b-29cf-4767-b3d0-78ff4e26d427" providerId="ADAL" clId="{81B3F5B3-BE2F-4A32-A713-1ADF8E92563B}" dt="2024-03-20T11:23:34.984" v="29" actId="47"/>
        <pc:sldMkLst>
          <pc:docMk/>
          <pc:sldMk cId="3003302157" sldId="297"/>
        </pc:sldMkLst>
      </pc:sldChg>
      <pc:sldChg chg="del">
        <pc:chgData name="САРАНЧИМЭГ Насанжаргал" userId="8e57919b-29cf-4767-b3d0-78ff4e26d427" providerId="ADAL" clId="{81B3F5B3-BE2F-4A32-A713-1ADF8E92563B}" dt="2024-03-20T11:23:34.984" v="29" actId="47"/>
        <pc:sldMkLst>
          <pc:docMk/>
          <pc:sldMk cId="3834134588" sldId="298"/>
        </pc:sldMkLst>
      </pc:sldChg>
      <pc:sldChg chg="modSp add mod">
        <pc:chgData name="САРАНЧИМЭГ Насанжаргал" userId="8e57919b-29cf-4767-b3d0-78ff4e26d427" providerId="ADAL" clId="{81B3F5B3-BE2F-4A32-A713-1ADF8E92563B}" dt="2024-03-21T01:45:40.309" v="560" actId="20577"/>
        <pc:sldMkLst>
          <pc:docMk/>
          <pc:sldMk cId="1010427802" sldId="301"/>
        </pc:sldMkLst>
        <pc:spChg chg="mod">
          <ac:chgData name="САРАНЧИМЭГ Насанжаргал" userId="8e57919b-29cf-4767-b3d0-78ff4e26d427" providerId="ADAL" clId="{81B3F5B3-BE2F-4A32-A713-1ADF8E92563B}" dt="2024-03-21T01:45:40.309" v="560" actId="20577"/>
          <ac:spMkLst>
            <pc:docMk/>
            <pc:sldMk cId="1010427802" sldId="301"/>
            <ac:spMk id="2" creationId="{FA06EB78-82CA-72D1-2622-7EFF8B2E0CEE}"/>
          </ac:spMkLst>
        </pc:spChg>
      </pc:sldChg>
      <pc:sldChg chg="add">
        <pc:chgData name="САРАНЧИМЭГ Насанжаргал" userId="8e57919b-29cf-4767-b3d0-78ff4e26d427" providerId="ADAL" clId="{81B3F5B3-BE2F-4A32-A713-1ADF8E92563B}" dt="2024-03-20T11:23:24.717" v="28"/>
        <pc:sldMkLst>
          <pc:docMk/>
          <pc:sldMk cId="359286755" sldId="302"/>
        </pc:sldMkLst>
      </pc:sldChg>
      <pc:sldChg chg="modSp add mod ord">
        <pc:chgData name="САРАНЧИМЭГ Насанжаргал" userId="8e57919b-29cf-4767-b3d0-78ff4e26d427" providerId="ADAL" clId="{81B3F5B3-BE2F-4A32-A713-1ADF8E92563B}" dt="2024-03-21T02:52:54.622" v="1472"/>
        <pc:sldMkLst>
          <pc:docMk/>
          <pc:sldMk cId="730649951" sldId="303"/>
        </pc:sldMkLst>
        <pc:spChg chg="mod">
          <ac:chgData name="САРАНЧИМЭГ Насанжаргал" userId="8e57919b-29cf-4767-b3d0-78ff4e26d427" providerId="ADAL" clId="{81B3F5B3-BE2F-4A32-A713-1ADF8E92563B}" dt="2024-03-21T02:52:54.622" v="1472"/>
          <ac:spMkLst>
            <pc:docMk/>
            <pc:sldMk cId="730649951" sldId="303"/>
            <ac:spMk id="3" creationId="{DE1F4704-21F0-2DF0-4C9D-E570CD0D7F99}"/>
          </ac:spMkLst>
        </pc:spChg>
      </pc:sldChg>
      <pc:sldChg chg="addSp modSp new mod">
        <pc:chgData name="САРАНЧИМЭГ Насанжаргал" userId="8e57919b-29cf-4767-b3d0-78ff4e26d427" providerId="ADAL" clId="{81B3F5B3-BE2F-4A32-A713-1ADF8E92563B}" dt="2024-03-21T07:36:35.646" v="2422" actId="20577"/>
        <pc:sldMkLst>
          <pc:docMk/>
          <pc:sldMk cId="2477289598" sldId="304"/>
        </pc:sldMkLst>
        <pc:spChg chg="mod">
          <ac:chgData name="САРАНЧИМЭГ Насанжаргал" userId="8e57919b-29cf-4767-b3d0-78ff4e26d427" providerId="ADAL" clId="{81B3F5B3-BE2F-4A32-A713-1ADF8E92563B}" dt="2024-03-21T04:32:55.706" v="1954" actId="1036"/>
          <ac:spMkLst>
            <pc:docMk/>
            <pc:sldMk cId="2477289598" sldId="304"/>
            <ac:spMk id="2" creationId="{62AD7A40-E4A3-35AA-F989-EC4AE36A7504}"/>
          </ac:spMkLst>
        </pc:spChg>
        <pc:spChg chg="mod">
          <ac:chgData name="САРАНЧИМЭГ Насанжаргал" userId="8e57919b-29cf-4767-b3d0-78ff4e26d427" providerId="ADAL" clId="{81B3F5B3-BE2F-4A32-A713-1ADF8E92563B}" dt="2024-03-21T04:37:31.433" v="1990" actId="20577"/>
          <ac:spMkLst>
            <pc:docMk/>
            <pc:sldMk cId="2477289598" sldId="304"/>
            <ac:spMk id="3" creationId="{D509C945-ACDC-353D-841A-AE5B8833B6C5}"/>
          </ac:spMkLst>
        </pc:spChg>
        <pc:spChg chg="add mod">
          <ac:chgData name="САРАНЧИМЭГ Насанжаргал" userId="8e57919b-29cf-4767-b3d0-78ff4e26d427" providerId="ADAL" clId="{81B3F5B3-BE2F-4A32-A713-1ADF8E92563B}" dt="2024-03-21T07:36:35.646" v="2422" actId="20577"/>
          <ac:spMkLst>
            <pc:docMk/>
            <pc:sldMk cId="2477289598" sldId="304"/>
            <ac:spMk id="7" creationId="{F4755120-3BFE-0924-950F-6F841FD373D9}"/>
          </ac:spMkLst>
        </pc:spChg>
        <pc:picChg chg="add mod modCrop">
          <ac:chgData name="САРАНЧИМЭГ Насанжаргал" userId="8e57919b-29cf-4767-b3d0-78ff4e26d427" providerId="ADAL" clId="{81B3F5B3-BE2F-4A32-A713-1ADF8E92563B}" dt="2024-03-21T04:32:55.706" v="1954" actId="1036"/>
          <ac:picMkLst>
            <pc:docMk/>
            <pc:sldMk cId="2477289598" sldId="304"/>
            <ac:picMk id="5" creationId="{2BF80593-FB8A-FAC4-A620-285847E32382}"/>
          </ac:picMkLst>
        </pc:picChg>
      </pc:sldChg>
      <pc:sldChg chg="addSp delSp modSp new mod">
        <pc:chgData name="САРАНЧИМЭГ Насанжаргал" userId="8e57919b-29cf-4767-b3d0-78ff4e26d427" providerId="ADAL" clId="{81B3F5B3-BE2F-4A32-A713-1ADF8E92563B}" dt="2024-03-21T07:37:23.318" v="2444" actId="6549"/>
        <pc:sldMkLst>
          <pc:docMk/>
          <pc:sldMk cId="3380336762" sldId="305"/>
        </pc:sldMkLst>
        <pc:spChg chg="del">
          <ac:chgData name="САРАНЧИМЭГ Насанжаргал" userId="8e57919b-29cf-4767-b3d0-78ff4e26d427" providerId="ADAL" clId="{81B3F5B3-BE2F-4A32-A713-1ADF8E92563B}" dt="2024-03-21T04:37:09.717" v="1965" actId="478"/>
          <ac:spMkLst>
            <pc:docMk/>
            <pc:sldMk cId="3380336762" sldId="305"/>
            <ac:spMk id="2" creationId="{38870629-D91A-E756-5478-1D66613A753B}"/>
          </ac:spMkLst>
        </pc:spChg>
        <pc:spChg chg="mod">
          <ac:chgData name="САРАНЧИМЭГ Насанжаргал" userId="8e57919b-29cf-4767-b3d0-78ff4e26d427" providerId="ADAL" clId="{81B3F5B3-BE2F-4A32-A713-1ADF8E92563B}" dt="2024-03-21T04:45:43.350" v="2055" actId="20577"/>
          <ac:spMkLst>
            <pc:docMk/>
            <pc:sldMk cId="3380336762" sldId="305"/>
            <ac:spMk id="3" creationId="{2CC871A2-947A-7B93-F7F3-7FD5619CC0BE}"/>
          </ac:spMkLst>
        </pc:spChg>
        <pc:spChg chg="add mod">
          <ac:chgData name="САРАНЧИМЭГ Насанжаргал" userId="8e57919b-29cf-4767-b3d0-78ff4e26d427" providerId="ADAL" clId="{81B3F5B3-BE2F-4A32-A713-1ADF8E92563B}" dt="2024-03-21T04:38:09.569" v="2019" actId="114"/>
          <ac:spMkLst>
            <pc:docMk/>
            <pc:sldMk cId="3380336762" sldId="305"/>
            <ac:spMk id="5" creationId="{0963F77F-A6C4-ACB2-A408-D93BF972C6F9}"/>
          </ac:spMkLst>
        </pc:spChg>
        <pc:spChg chg="add mod">
          <ac:chgData name="САРАНЧИМЭГ Насанжаргал" userId="8e57919b-29cf-4767-b3d0-78ff4e26d427" providerId="ADAL" clId="{81B3F5B3-BE2F-4A32-A713-1ADF8E92563B}" dt="2024-03-21T07:37:23.318" v="2444" actId="6549"/>
          <ac:spMkLst>
            <pc:docMk/>
            <pc:sldMk cId="3380336762" sldId="305"/>
            <ac:spMk id="7" creationId="{F1262A70-BE96-09ED-1559-EB577F5D10BC}"/>
          </ac:spMkLst>
        </pc:spChg>
        <pc:picChg chg="add mod">
          <ac:chgData name="САРАНЧИМЭГ Насанжаргал" userId="8e57919b-29cf-4767-b3d0-78ff4e26d427" providerId="ADAL" clId="{81B3F5B3-BE2F-4A32-A713-1ADF8E92563B}" dt="2024-03-21T04:37:53.589" v="2016" actId="1076"/>
          <ac:picMkLst>
            <pc:docMk/>
            <pc:sldMk cId="3380336762" sldId="305"/>
            <ac:picMk id="4098" creationId="{B9924EAD-BA22-A942-EEB2-FDEEA4139751}"/>
          </ac:picMkLst>
        </pc:picChg>
      </pc:sldChg>
      <pc:sldChg chg="addSp modSp new mod">
        <pc:chgData name="САРАНЧИМЭГ Насанжаргал" userId="8e57919b-29cf-4767-b3d0-78ff4e26d427" providerId="ADAL" clId="{81B3F5B3-BE2F-4A32-A713-1ADF8E92563B}" dt="2024-03-21T05:25:50.536" v="2414" actId="1076"/>
        <pc:sldMkLst>
          <pc:docMk/>
          <pc:sldMk cId="2621092726" sldId="306"/>
        </pc:sldMkLst>
        <pc:spChg chg="mod">
          <ac:chgData name="САРАНЧИМЭГ Насанжаргал" userId="8e57919b-29cf-4767-b3d0-78ff4e26d427" providerId="ADAL" clId="{81B3F5B3-BE2F-4A32-A713-1ADF8E92563B}" dt="2024-03-21T04:48:39.607" v="2115" actId="208"/>
          <ac:spMkLst>
            <pc:docMk/>
            <pc:sldMk cId="2621092726" sldId="306"/>
            <ac:spMk id="2" creationId="{C04BD6DE-8D6C-45BA-CC29-DEB08F2AEEE8}"/>
          </ac:spMkLst>
        </pc:spChg>
        <pc:spChg chg="mod">
          <ac:chgData name="САРАНЧИМЭГ Насанжаргал" userId="8e57919b-29cf-4767-b3d0-78ff4e26d427" providerId="ADAL" clId="{81B3F5B3-BE2F-4A32-A713-1ADF8E92563B}" dt="2024-03-21T04:45:54.586" v="2076" actId="20577"/>
          <ac:spMkLst>
            <pc:docMk/>
            <pc:sldMk cId="2621092726" sldId="306"/>
            <ac:spMk id="3" creationId="{036305EC-0406-B2FA-C2E4-4B159B2802D9}"/>
          </ac:spMkLst>
        </pc:spChg>
        <pc:spChg chg="add mod">
          <ac:chgData name="САРАНЧИМЭГ Насанжаргал" userId="8e57919b-29cf-4767-b3d0-78ff4e26d427" providerId="ADAL" clId="{81B3F5B3-BE2F-4A32-A713-1ADF8E92563B}" dt="2024-03-21T05:07:32.643" v="2179" actId="20577"/>
          <ac:spMkLst>
            <pc:docMk/>
            <pc:sldMk cId="2621092726" sldId="306"/>
            <ac:spMk id="4" creationId="{9631F17F-E7E5-BC3B-A0A6-6EAC7DB172EA}"/>
          </ac:spMkLst>
        </pc:spChg>
        <pc:spChg chg="add mod">
          <ac:chgData name="САРАНЧИМЭГ Насанжаргал" userId="8e57919b-29cf-4767-b3d0-78ff4e26d427" providerId="ADAL" clId="{81B3F5B3-BE2F-4A32-A713-1ADF8E92563B}" dt="2024-03-21T05:09:06.365" v="2210" actId="14100"/>
          <ac:spMkLst>
            <pc:docMk/>
            <pc:sldMk cId="2621092726" sldId="306"/>
            <ac:spMk id="5" creationId="{9360FB09-6016-F38A-C81D-5130835D2AAD}"/>
          </ac:spMkLst>
        </pc:spChg>
        <pc:spChg chg="add mod">
          <ac:chgData name="САРАНЧИМЭГ Насанжаргал" userId="8e57919b-29cf-4767-b3d0-78ff4e26d427" providerId="ADAL" clId="{81B3F5B3-BE2F-4A32-A713-1ADF8E92563B}" dt="2024-03-21T05:13:13.351" v="2281" actId="20577"/>
          <ac:spMkLst>
            <pc:docMk/>
            <pc:sldMk cId="2621092726" sldId="306"/>
            <ac:spMk id="6" creationId="{BE2E68A1-1AE9-BA16-F3E4-E8A971861863}"/>
          </ac:spMkLst>
        </pc:spChg>
        <pc:spChg chg="add mod">
          <ac:chgData name="САРАНЧИМЭГ Насанжаргал" userId="8e57919b-29cf-4767-b3d0-78ff4e26d427" providerId="ADAL" clId="{81B3F5B3-BE2F-4A32-A713-1ADF8E92563B}" dt="2024-03-21T05:22:15.074" v="2313" actId="20577"/>
          <ac:spMkLst>
            <pc:docMk/>
            <pc:sldMk cId="2621092726" sldId="306"/>
            <ac:spMk id="7" creationId="{2B5B9947-4EC7-E75D-80B0-6D9C9DD12B84}"/>
          </ac:spMkLst>
        </pc:spChg>
        <pc:spChg chg="add mod">
          <ac:chgData name="САРАНЧИМЭГ Насанжаргал" userId="8e57919b-29cf-4767-b3d0-78ff4e26d427" providerId="ADAL" clId="{81B3F5B3-BE2F-4A32-A713-1ADF8E92563B}" dt="2024-03-21T05:24:15.960" v="2379" actId="403"/>
          <ac:spMkLst>
            <pc:docMk/>
            <pc:sldMk cId="2621092726" sldId="306"/>
            <ac:spMk id="8" creationId="{F2C8BE1C-A4E7-E5D8-EC2F-821142E40377}"/>
          </ac:spMkLst>
        </pc:spChg>
        <pc:spChg chg="add mod">
          <ac:chgData name="САРАНЧИМЭГ Насанжаргал" userId="8e57919b-29cf-4767-b3d0-78ff4e26d427" providerId="ADAL" clId="{81B3F5B3-BE2F-4A32-A713-1ADF8E92563B}" dt="2024-03-21T05:25:16.742" v="2409" actId="20577"/>
          <ac:spMkLst>
            <pc:docMk/>
            <pc:sldMk cId="2621092726" sldId="306"/>
            <ac:spMk id="9" creationId="{CC1F5421-E94A-8E48-DC4E-79EC06E1B776}"/>
          </ac:spMkLst>
        </pc:spChg>
        <pc:spChg chg="add mod">
          <ac:chgData name="САРАНЧИМЭГ Насанжаргал" userId="8e57919b-29cf-4767-b3d0-78ff4e26d427" providerId="ADAL" clId="{81B3F5B3-BE2F-4A32-A713-1ADF8E92563B}" dt="2024-03-21T05:23:16.658" v="2368"/>
          <ac:spMkLst>
            <pc:docMk/>
            <pc:sldMk cId="2621092726" sldId="306"/>
            <ac:spMk id="10" creationId="{C930420E-AC2B-5362-606E-1F68934C4BCD}"/>
          </ac:spMkLst>
        </pc:spChg>
        <pc:spChg chg="add mod">
          <ac:chgData name="САРАНЧИМЭГ Насанжаргал" userId="8e57919b-29cf-4767-b3d0-78ff4e26d427" providerId="ADAL" clId="{81B3F5B3-BE2F-4A32-A713-1ADF8E92563B}" dt="2024-03-21T05:23:16.658" v="2368"/>
          <ac:spMkLst>
            <pc:docMk/>
            <pc:sldMk cId="2621092726" sldId="306"/>
            <ac:spMk id="11" creationId="{C71278B0-2C25-A389-8A80-823C2FD63050}"/>
          </ac:spMkLst>
        </pc:spChg>
        <pc:spChg chg="add mod">
          <ac:chgData name="САРАНЧИМЭГ Насанжаргал" userId="8e57919b-29cf-4767-b3d0-78ff4e26d427" providerId="ADAL" clId="{81B3F5B3-BE2F-4A32-A713-1ADF8E92563B}" dt="2024-03-21T05:25:50.536" v="2414" actId="1076"/>
          <ac:spMkLst>
            <pc:docMk/>
            <pc:sldMk cId="2621092726" sldId="306"/>
            <ac:spMk id="13" creationId="{A3DAD319-172B-9272-DA37-D90944019CFE}"/>
          </ac:spMkLst>
        </pc:spChg>
      </pc:sldChg>
      <pc:sldChg chg="addSp modSp new mod">
        <pc:chgData name="САРАНЧИМЭГ Насанжаргал" userId="8e57919b-29cf-4767-b3d0-78ff4e26d427" providerId="ADAL" clId="{81B3F5B3-BE2F-4A32-A713-1ADF8E92563B}" dt="2024-03-21T02:02:08.716" v="881" actId="207"/>
        <pc:sldMkLst>
          <pc:docMk/>
          <pc:sldMk cId="153874161" sldId="307"/>
        </pc:sldMkLst>
        <pc:spChg chg="mod">
          <ac:chgData name="САРАНЧИМЭГ Насанжаргал" userId="8e57919b-29cf-4767-b3d0-78ff4e26d427" providerId="ADAL" clId="{81B3F5B3-BE2F-4A32-A713-1ADF8E92563B}" dt="2024-03-21T02:02:08.716" v="881" actId="207"/>
          <ac:spMkLst>
            <pc:docMk/>
            <pc:sldMk cId="153874161" sldId="307"/>
            <ac:spMk id="2" creationId="{B966E581-3ADE-3BEB-7E5A-56E175C19942}"/>
          </ac:spMkLst>
        </pc:spChg>
        <pc:spChg chg="mod">
          <ac:chgData name="САРАНЧИМЭГ Насанжаргал" userId="8e57919b-29cf-4767-b3d0-78ff4e26d427" providerId="ADAL" clId="{81B3F5B3-BE2F-4A32-A713-1ADF8E92563B}" dt="2024-03-21T01:33:30.326" v="39"/>
          <ac:spMkLst>
            <pc:docMk/>
            <pc:sldMk cId="153874161" sldId="307"/>
            <ac:spMk id="3" creationId="{C2A361B9-F5AA-87AB-54EB-2A60EAECF241}"/>
          </ac:spMkLst>
        </pc:spChg>
        <pc:spChg chg="add mod">
          <ac:chgData name="САРАНЧИМЭГ Насанжаргал" userId="8e57919b-29cf-4767-b3d0-78ff4e26d427" providerId="ADAL" clId="{81B3F5B3-BE2F-4A32-A713-1ADF8E92563B}" dt="2024-03-21T02:00:14.832" v="827" actId="14100"/>
          <ac:spMkLst>
            <pc:docMk/>
            <pc:sldMk cId="153874161" sldId="307"/>
            <ac:spMk id="6" creationId="{792A895A-7EBF-B273-E72D-30D1DB6FE2B9}"/>
          </ac:spMkLst>
        </pc:spChg>
        <pc:picChg chg="add mod">
          <ac:chgData name="САРАНЧИМЭГ Насанжаргал" userId="8e57919b-29cf-4767-b3d0-78ff4e26d427" providerId="ADAL" clId="{81B3F5B3-BE2F-4A32-A713-1ADF8E92563B}" dt="2024-03-21T01:58:44.030" v="816" actId="1076"/>
          <ac:picMkLst>
            <pc:docMk/>
            <pc:sldMk cId="153874161" sldId="307"/>
            <ac:picMk id="4" creationId="{C58EA917-5A37-3953-B7B5-F3B11F485882}"/>
          </ac:picMkLst>
        </pc:picChg>
        <pc:picChg chg="add mod">
          <ac:chgData name="САРАНЧИМЭГ Насанжаргал" userId="8e57919b-29cf-4767-b3d0-78ff4e26d427" providerId="ADAL" clId="{81B3F5B3-BE2F-4A32-A713-1ADF8E92563B}" dt="2024-03-21T01:59:03.022" v="822" actId="1076"/>
          <ac:picMkLst>
            <pc:docMk/>
            <pc:sldMk cId="153874161" sldId="307"/>
            <ac:picMk id="2050" creationId="{04B89BD3-01AA-6855-7032-BBA368277ED1}"/>
          </ac:picMkLst>
        </pc:picChg>
      </pc:sldChg>
      <pc:sldChg chg="del">
        <pc:chgData name="САРАНЧИМЭГ Насанжаргал" userId="8e57919b-29cf-4767-b3d0-78ff4e26d427" providerId="ADAL" clId="{81B3F5B3-BE2F-4A32-A713-1ADF8E92563B}" dt="2024-03-20T11:23:34.984" v="29" actId="47"/>
        <pc:sldMkLst>
          <pc:docMk/>
          <pc:sldMk cId="818465194" sldId="307"/>
        </pc:sldMkLst>
      </pc:sldChg>
      <pc:sldChg chg="addSp modSp new mod">
        <pc:chgData name="САРАНЧИМЭГ Насанжаргал" userId="8e57919b-29cf-4767-b3d0-78ff4e26d427" providerId="ADAL" clId="{81B3F5B3-BE2F-4A32-A713-1ADF8E92563B}" dt="2024-03-21T02:52:26.058" v="1468" actId="20577"/>
        <pc:sldMkLst>
          <pc:docMk/>
          <pc:sldMk cId="39726926" sldId="308"/>
        </pc:sldMkLst>
        <pc:spChg chg="mod">
          <ac:chgData name="САРАНЧИМЭГ Насанжаргал" userId="8e57919b-29cf-4767-b3d0-78ff4e26d427" providerId="ADAL" clId="{81B3F5B3-BE2F-4A32-A713-1ADF8E92563B}" dt="2024-03-21T02:02:23.316" v="884" actId="207"/>
          <ac:spMkLst>
            <pc:docMk/>
            <pc:sldMk cId="39726926" sldId="308"/>
            <ac:spMk id="2" creationId="{7D02AD6B-5493-AF29-01A1-6045B0FA5E96}"/>
          </ac:spMkLst>
        </pc:spChg>
        <pc:spChg chg="mod">
          <ac:chgData name="САРАНЧИМЭГ Насанжаргал" userId="8e57919b-29cf-4767-b3d0-78ff4e26d427" providerId="ADAL" clId="{81B3F5B3-BE2F-4A32-A713-1ADF8E92563B}" dt="2024-03-21T02:00:38.498" v="829"/>
          <ac:spMkLst>
            <pc:docMk/>
            <pc:sldMk cId="39726926" sldId="308"/>
            <ac:spMk id="3" creationId="{88513C9F-9AC2-74D1-4847-D0D25A188F41}"/>
          </ac:spMkLst>
        </pc:spChg>
        <pc:spChg chg="add mod">
          <ac:chgData name="САРАНЧИМЭГ Насанжаргал" userId="8e57919b-29cf-4767-b3d0-78ff4e26d427" providerId="ADAL" clId="{81B3F5B3-BE2F-4A32-A713-1ADF8E92563B}" dt="2024-03-21T02:52:26.058" v="1468" actId="20577"/>
          <ac:spMkLst>
            <pc:docMk/>
            <pc:sldMk cId="39726926" sldId="308"/>
            <ac:spMk id="4" creationId="{EEB20A45-D562-863C-B273-FCB146F63B53}"/>
          </ac:spMkLst>
        </pc:spChg>
        <pc:picChg chg="add mod">
          <ac:chgData name="САРАНЧИМЭГ Насанжаргал" userId="8e57919b-29cf-4767-b3d0-78ff4e26d427" providerId="ADAL" clId="{81B3F5B3-BE2F-4A32-A713-1ADF8E92563B}" dt="2024-03-21T02:05:49.229" v="888" actId="14100"/>
          <ac:picMkLst>
            <pc:docMk/>
            <pc:sldMk cId="39726926" sldId="308"/>
            <ac:picMk id="3074" creationId="{E74A6488-DC1C-7C3F-AB0A-04CED2C0D10E}"/>
          </ac:picMkLst>
        </pc:picChg>
      </pc:sldChg>
      <pc:sldChg chg="del">
        <pc:chgData name="САРАНЧИМЭГ Насанжаргал" userId="8e57919b-29cf-4767-b3d0-78ff4e26d427" providerId="ADAL" clId="{81B3F5B3-BE2F-4A32-A713-1ADF8E92563B}" dt="2024-03-20T11:23:34.984" v="29" actId="47"/>
        <pc:sldMkLst>
          <pc:docMk/>
          <pc:sldMk cId="903253973" sldId="308"/>
        </pc:sldMkLst>
      </pc:sldChg>
      <pc:sldChg chg="addSp modSp new mod modAnim">
        <pc:chgData name="САРАНЧИМЭГ Насанжаргал" userId="8e57919b-29cf-4767-b3d0-78ff4e26d427" providerId="ADAL" clId="{81B3F5B3-BE2F-4A32-A713-1ADF8E92563B}" dt="2024-03-21T03:04:54.369" v="1630" actId="20577"/>
        <pc:sldMkLst>
          <pc:docMk/>
          <pc:sldMk cId="1007200210" sldId="309"/>
        </pc:sldMkLst>
        <pc:spChg chg="mod">
          <ac:chgData name="САРАНЧИМЭГ Насанжаргал" userId="8e57919b-29cf-4767-b3d0-78ff4e26d427" providerId="ADAL" clId="{81B3F5B3-BE2F-4A32-A713-1ADF8E92563B}" dt="2024-03-21T03:04:54.369" v="1630" actId="20577"/>
          <ac:spMkLst>
            <pc:docMk/>
            <pc:sldMk cId="1007200210" sldId="309"/>
            <ac:spMk id="2" creationId="{588A1584-76F4-D0E1-F0FD-AA9628A001FE}"/>
          </ac:spMkLst>
        </pc:spChg>
        <pc:spChg chg="mod">
          <ac:chgData name="САРАНЧИМЭГ Насанжаргал" userId="8e57919b-29cf-4767-b3d0-78ff4e26d427" providerId="ADAL" clId="{81B3F5B3-BE2F-4A32-A713-1ADF8E92563B}" dt="2024-03-21T02:53:15.774" v="1476"/>
          <ac:spMkLst>
            <pc:docMk/>
            <pc:sldMk cId="1007200210" sldId="309"/>
            <ac:spMk id="3" creationId="{600C02B3-44DF-9B9C-D8E6-CDD9B2762171}"/>
          </ac:spMkLst>
        </pc:spChg>
        <pc:picChg chg="add mod">
          <ac:chgData name="САРАНЧИМЭГ Насанжаргал" userId="8e57919b-29cf-4767-b3d0-78ff4e26d427" providerId="ADAL" clId="{81B3F5B3-BE2F-4A32-A713-1ADF8E92563B}" dt="2024-03-21T03:03:18.728" v="1493" actId="1076"/>
          <ac:picMkLst>
            <pc:docMk/>
            <pc:sldMk cId="1007200210" sldId="309"/>
            <ac:picMk id="4" creationId="{F31C0BB5-E5D2-1B48-4EC2-C41D328A29CC}"/>
          </ac:picMkLst>
        </pc:picChg>
      </pc:sldChg>
      <pc:sldChg chg="del">
        <pc:chgData name="САРАНЧИМЭГ Насанжаргал" userId="8e57919b-29cf-4767-b3d0-78ff4e26d427" providerId="ADAL" clId="{81B3F5B3-BE2F-4A32-A713-1ADF8E92563B}" dt="2024-03-20T11:23:34.984" v="29" actId="47"/>
        <pc:sldMkLst>
          <pc:docMk/>
          <pc:sldMk cId="1703948706" sldId="310"/>
        </pc:sldMkLst>
      </pc:sldChg>
      <pc:sldChg chg="addSp modSp new mod">
        <pc:chgData name="САРАНЧИМЭГ Насанжаргал" userId="8e57919b-29cf-4767-b3d0-78ff4e26d427" providerId="ADAL" clId="{81B3F5B3-BE2F-4A32-A713-1ADF8E92563B}" dt="2024-03-21T03:47:36.524" v="1699"/>
        <pc:sldMkLst>
          <pc:docMk/>
          <pc:sldMk cId="1862545354" sldId="310"/>
        </pc:sldMkLst>
        <pc:spChg chg="mod">
          <ac:chgData name="САРАНЧИМЭГ Насанжаргал" userId="8e57919b-29cf-4767-b3d0-78ff4e26d427" providerId="ADAL" clId="{81B3F5B3-BE2F-4A32-A713-1ADF8E92563B}" dt="2024-03-21T03:38:59.390" v="1640" actId="207"/>
          <ac:spMkLst>
            <pc:docMk/>
            <pc:sldMk cId="1862545354" sldId="310"/>
            <ac:spMk id="2" creationId="{18BC0F54-698E-FD0F-38A0-9BAA6F60CECF}"/>
          </ac:spMkLst>
        </pc:spChg>
        <pc:spChg chg="mod">
          <ac:chgData name="САРАНЧИМЭГ Насанжаргал" userId="8e57919b-29cf-4767-b3d0-78ff4e26d427" providerId="ADAL" clId="{81B3F5B3-BE2F-4A32-A713-1ADF8E92563B}" dt="2024-03-21T03:38:20.667" v="1634"/>
          <ac:spMkLst>
            <pc:docMk/>
            <pc:sldMk cId="1862545354" sldId="310"/>
            <ac:spMk id="3" creationId="{32A4C2D1-E130-E9F4-BDD2-EBEA3B57E4AD}"/>
          </ac:spMkLst>
        </pc:spChg>
        <pc:spChg chg="add mod">
          <ac:chgData name="САРАНЧИМЭГ Насанжаргал" userId="8e57919b-29cf-4767-b3d0-78ff4e26d427" providerId="ADAL" clId="{81B3F5B3-BE2F-4A32-A713-1ADF8E92563B}" dt="2024-03-21T03:47:36.524" v="1699"/>
          <ac:spMkLst>
            <pc:docMk/>
            <pc:sldMk cId="1862545354" sldId="310"/>
            <ac:spMk id="5" creationId="{E296091C-160A-D149-3BE5-A43EB7B2D6D1}"/>
          </ac:spMkLst>
        </pc:spChg>
        <pc:spChg chg="add mod">
          <ac:chgData name="САРАНЧИМЭГ Насанжаргал" userId="8e57919b-29cf-4767-b3d0-78ff4e26d427" providerId="ADAL" clId="{81B3F5B3-BE2F-4A32-A713-1ADF8E92563B}" dt="2024-03-21T03:45:05.368" v="1687" actId="14100"/>
          <ac:spMkLst>
            <pc:docMk/>
            <pc:sldMk cId="1862545354" sldId="310"/>
            <ac:spMk id="7" creationId="{5B13EE8F-B87A-6F50-A8FC-0FB3AF94103B}"/>
          </ac:spMkLst>
        </pc:spChg>
        <pc:spChg chg="add mod">
          <ac:chgData name="САРАНЧИМЭГ Насанжаргал" userId="8e57919b-29cf-4767-b3d0-78ff4e26d427" providerId="ADAL" clId="{81B3F5B3-BE2F-4A32-A713-1ADF8E92563B}" dt="2024-03-21T03:45:13.407" v="1689" actId="14100"/>
          <ac:spMkLst>
            <pc:docMk/>
            <pc:sldMk cId="1862545354" sldId="310"/>
            <ac:spMk id="9" creationId="{1C70CD28-2732-E81A-B558-63B1DB72B041}"/>
          </ac:spMkLst>
        </pc:spChg>
        <pc:spChg chg="add mod">
          <ac:chgData name="САРАНЧИМЭГ Насанжаргал" userId="8e57919b-29cf-4767-b3d0-78ff4e26d427" providerId="ADAL" clId="{81B3F5B3-BE2F-4A32-A713-1ADF8E92563B}" dt="2024-03-21T03:46:38.830" v="1693" actId="208"/>
          <ac:spMkLst>
            <pc:docMk/>
            <pc:sldMk cId="1862545354" sldId="310"/>
            <ac:spMk id="11" creationId="{5B7CC4EF-C4CF-F663-E21F-C2135FC673A4}"/>
          </ac:spMkLst>
        </pc:spChg>
        <pc:spChg chg="add mod">
          <ac:chgData name="САРАНЧИМЭГ Насанжаргал" userId="8e57919b-29cf-4767-b3d0-78ff4e26d427" providerId="ADAL" clId="{81B3F5B3-BE2F-4A32-A713-1ADF8E92563B}" dt="2024-03-21T03:47:15.346" v="1696" actId="1076"/>
          <ac:spMkLst>
            <pc:docMk/>
            <pc:sldMk cId="1862545354" sldId="310"/>
            <ac:spMk id="13" creationId="{3AFF022D-3BC3-A516-33C3-8DC4EE1FE001}"/>
          </ac:spMkLst>
        </pc:spChg>
        <pc:spChg chg="add mod">
          <ac:chgData name="САРАНЧИМЭГ Насанжаргал" userId="8e57919b-29cf-4767-b3d0-78ff4e26d427" providerId="ADAL" clId="{81B3F5B3-BE2F-4A32-A713-1ADF8E92563B}" dt="2024-03-21T03:44:54.558" v="1684" actId="571"/>
          <ac:spMkLst>
            <pc:docMk/>
            <pc:sldMk cId="1862545354" sldId="310"/>
            <ac:spMk id="14" creationId="{4BC09AF6-4F81-52CC-DF65-0B9B81CC880A}"/>
          </ac:spMkLst>
        </pc:spChg>
        <pc:spChg chg="add mod">
          <ac:chgData name="САРАНЧИМЭГ Насанжаргал" userId="8e57919b-29cf-4767-b3d0-78ff4e26d427" providerId="ADAL" clId="{81B3F5B3-BE2F-4A32-A713-1ADF8E92563B}" dt="2024-03-21T03:44:54.558" v="1684" actId="571"/>
          <ac:spMkLst>
            <pc:docMk/>
            <pc:sldMk cId="1862545354" sldId="310"/>
            <ac:spMk id="15" creationId="{7292C679-6DFE-4C74-9863-2DC5CBB1CFD8}"/>
          </ac:spMkLst>
        </pc:spChg>
      </pc:sldChg>
      <pc:sldChg chg="del">
        <pc:chgData name="САРАНЧИМЭГ Насанжаргал" userId="8e57919b-29cf-4767-b3d0-78ff4e26d427" providerId="ADAL" clId="{81B3F5B3-BE2F-4A32-A713-1ADF8E92563B}" dt="2024-03-20T11:23:34.984" v="29" actId="47"/>
        <pc:sldMkLst>
          <pc:docMk/>
          <pc:sldMk cId="993949545" sldId="311"/>
        </pc:sldMkLst>
      </pc:sldChg>
      <pc:sldChg chg="addSp delSp modSp new mod ord">
        <pc:chgData name="САРАНЧИМЭГ Насанжаргал" userId="8e57919b-29cf-4767-b3d0-78ff4e26d427" providerId="ADAL" clId="{81B3F5B3-BE2F-4A32-A713-1ADF8E92563B}" dt="2024-03-21T01:48:42.472" v="610" actId="403"/>
        <pc:sldMkLst>
          <pc:docMk/>
          <pc:sldMk cId="3297431880" sldId="311"/>
        </pc:sldMkLst>
        <pc:spChg chg="add del mod">
          <ac:chgData name="САРАНЧИМЭГ Насанжаргал" userId="8e57919b-29cf-4767-b3d0-78ff4e26d427" providerId="ADAL" clId="{81B3F5B3-BE2F-4A32-A713-1ADF8E92563B}" dt="2024-03-21T01:46:58.672" v="562" actId="27636"/>
          <ac:spMkLst>
            <pc:docMk/>
            <pc:sldMk cId="3297431880" sldId="311"/>
            <ac:spMk id="2" creationId="{975B0D98-9DF7-CA0E-55C4-35A71AE7ECE5}"/>
          </ac:spMkLst>
        </pc:spChg>
        <pc:spChg chg="mod">
          <ac:chgData name="САРАНЧИМЭГ Насанжаргал" userId="8e57919b-29cf-4767-b3d0-78ff4e26d427" providerId="ADAL" clId="{81B3F5B3-BE2F-4A32-A713-1ADF8E92563B}" dt="2024-03-21T01:38:42.350" v="338" actId="20577"/>
          <ac:spMkLst>
            <pc:docMk/>
            <pc:sldMk cId="3297431880" sldId="311"/>
            <ac:spMk id="3" creationId="{BD97BDEA-67A4-D258-1F3B-5083AFD1BCD8}"/>
          </ac:spMkLst>
        </pc:spChg>
        <pc:spChg chg="add mod">
          <ac:chgData name="САРАНЧИМЭГ Насанжаргал" userId="8e57919b-29cf-4767-b3d0-78ff4e26d427" providerId="ADAL" clId="{81B3F5B3-BE2F-4A32-A713-1ADF8E92563B}" dt="2024-03-21T01:38:17.448" v="296"/>
          <ac:spMkLst>
            <pc:docMk/>
            <pc:sldMk cId="3297431880" sldId="311"/>
            <ac:spMk id="4" creationId="{0242C860-7BE6-0EFE-5F32-81DA5196EF2D}"/>
          </ac:spMkLst>
        </pc:spChg>
        <pc:spChg chg="add mod">
          <ac:chgData name="САРАНЧИМЭГ Насанжаргал" userId="8e57919b-29cf-4767-b3d0-78ff4e26d427" providerId="ADAL" clId="{81B3F5B3-BE2F-4A32-A713-1ADF8E92563B}" dt="2024-03-21T01:42:17.851" v="433" actId="1076"/>
          <ac:spMkLst>
            <pc:docMk/>
            <pc:sldMk cId="3297431880" sldId="311"/>
            <ac:spMk id="7" creationId="{ECEFB1D7-371D-0AB7-A7C9-43543B3EFD4A}"/>
          </ac:spMkLst>
        </pc:spChg>
        <pc:spChg chg="add mod">
          <ac:chgData name="САРАНЧИМЭГ Насанжаргал" userId="8e57919b-29cf-4767-b3d0-78ff4e26d427" providerId="ADAL" clId="{81B3F5B3-BE2F-4A32-A713-1ADF8E92563B}" dt="2024-03-21T01:48:42.472" v="610" actId="403"/>
          <ac:spMkLst>
            <pc:docMk/>
            <pc:sldMk cId="3297431880" sldId="311"/>
            <ac:spMk id="9" creationId="{83F52CFD-9D13-0B72-CCDD-9854C5158550}"/>
          </ac:spMkLst>
        </pc:spChg>
        <pc:picChg chg="add mod">
          <ac:chgData name="САРАНЧИМЭГ Насанжаргал" userId="8e57919b-29cf-4767-b3d0-78ff4e26d427" providerId="ADAL" clId="{81B3F5B3-BE2F-4A32-A713-1ADF8E92563B}" dt="2024-03-21T01:42:13.676" v="432" actId="14100"/>
          <ac:picMkLst>
            <pc:docMk/>
            <pc:sldMk cId="3297431880" sldId="311"/>
            <ac:picMk id="5" creationId="{90655C54-C168-0966-B4A8-E6E415B428A4}"/>
          </ac:picMkLst>
        </pc:picChg>
      </pc:sldChg>
      <pc:sldChg chg="new del">
        <pc:chgData name="САРАНЧИМЭГ Насанжаргал" userId="8e57919b-29cf-4767-b3d0-78ff4e26d427" providerId="ADAL" clId="{81B3F5B3-BE2F-4A32-A713-1ADF8E92563B}" dt="2024-03-21T07:44:39.188" v="3066" actId="47"/>
        <pc:sldMkLst>
          <pc:docMk/>
          <pc:sldMk cId="272280306" sldId="312"/>
        </pc:sldMkLst>
      </pc:sldChg>
      <pc:sldChg chg="del">
        <pc:chgData name="САРАНЧИМЭГ Насанжаргал" userId="8e57919b-29cf-4767-b3d0-78ff4e26d427" providerId="ADAL" clId="{81B3F5B3-BE2F-4A32-A713-1ADF8E92563B}" dt="2024-03-20T11:23:34.984" v="29" actId="47"/>
        <pc:sldMkLst>
          <pc:docMk/>
          <pc:sldMk cId="4209824180" sldId="312"/>
        </pc:sldMkLst>
      </pc:sldChg>
      <pc:sldChg chg="del">
        <pc:chgData name="САРАНЧИМЭГ Насанжаргал" userId="8e57919b-29cf-4767-b3d0-78ff4e26d427" providerId="ADAL" clId="{81B3F5B3-BE2F-4A32-A713-1ADF8E92563B}" dt="2024-03-20T11:23:34.984" v="29" actId="47"/>
        <pc:sldMkLst>
          <pc:docMk/>
          <pc:sldMk cId="354381471" sldId="313"/>
        </pc:sldMkLst>
      </pc:sldChg>
      <pc:sldChg chg="del">
        <pc:chgData name="САРАНЧИМЭГ Насанжаргал" userId="8e57919b-29cf-4767-b3d0-78ff4e26d427" providerId="ADAL" clId="{81B3F5B3-BE2F-4A32-A713-1ADF8E92563B}" dt="2024-03-20T11:23:34.984" v="29" actId="47"/>
        <pc:sldMkLst>
          <pc:docMk/>
          <pc:sldMk cId="2952207477" sldId="314"/>
        </pc:sldMkLst>
      </pc:sldChg>
      <pc:sldChg chg="del">
        <pc:chgData name="САРАНЧИМЭГ Насанжаргал" userId="8e57919b-29cf-4767-b3d0-78ff4e26d427" providerId="ADAL" clId="{81B3F5B3-BE2F-4A32-A713-1ADF8E92563B}" dt="2024-03-20T11:23:34.984" v="29" actId="47"/>
        <pc:sldMkLst>
          <pc:docMk/>
          <pc:sldMk cId="380615561" sldId="315"/>
        </pc:sldMkLst>
      </pc:sldChg>
      <pc:sldChg chg="del">
        <pc:chgData name="САРАНЧИМЭГ Насанжаргал" userId="8e57919b-29cf-4767-b3d0-78ff4e26d427" providerId="ADAL" clId="{81B3F5B3-BE2F-4A32-A713-1ADF8E92563B}" dt="2024-03-20T11:23:34.984" v="29" actId="47"/>
        <pc:sldMkLst>
          <pc:docMk/>
          <pc:sldMk cId="1406301803" sldId="317"/>
        </pc:sldMkLst>
      </pc:sldChg>
      <pc:sldChg chg="del">
        <pc:chgData name="САРАНЧИМЭГ Насанжаргал" userId="8e57919b-29cf-4767-b3d0-78ff4e26d427" providerId="ADAL" clId="{81B3F5B3-BE2F-4A32-A713-1ADF8E92563B}" dt="2024-03-20T11:23:34.984" v="29" actId="47"/>
        <pc:sldMkLst>
          <pc:docMk/>
          <pc:sldMk cId="862754172" sldId="318"/>
        </pc:sldMkLst>
      </pc:sldChg>
      <pc:sldChg chg="del">
        <pc:chgData name="САРАНЧИМЭГ Насанжаргал" userId="8e57919b-29cf-4767-b3d0-78ff4e26d427" providerId="ADAL" clId="{81B3F5B3-BE2F-4A32-A713-1ADF8E92563B}" dt="2024-03-20T11:23:34.984" v="29" actId="47"/>
        <pc:sldMkLst>
          <pc:docMk/>
          <pc:sldMk cId="93016046" sldId="319"/>
        </pc:sldMkLst>
      </pc:sldChg>
      <pc:sldChg chg="del">
        <pc:chgData name="САРАНЧИМЭГ Насанжаргал" userId="8e57919b-29cf-4767-b3d0-78ff4e26d427" providerId="ADAL" clId="{81B3F5B3-BE2F-4A32-A713-1ADF8E92563B}" dt="2024-03-20T11:23:34.984" v="29" actId="47"/>
        <pc:sldMkLst>
          <pc:docMk/>
          <pc:sldMk cId="3661248856" sldId="320"/>
        </pc:sldMkLst>
      </pc:sldChg>
      <pc:sldChg chg="del">
        <pc:chgData name="САРАНЧИМЭГ Насанжаргал" userId="8e57919b-29cf-4767-b3d0-78ff4e26d427" providerId="ADAL" clId="{81B3F5B3-BE2F-4A32-A713-1ADF8E92563B}" dt="2024-03-20T11:23:34.984" v="29" actId="47"/>
        <pc:sldMkLst>
          <pc:docMk/>
          <pc:sldMk cId="1022493861" sldId="321"/>
        </pc:sldMkLst>
      </pc:sldChg>
      <pc:sldChg chg="del">
        <pc:chgData name="САРАНЧИМЭГ Насанжаргал" userId="8e57919b-29cf-4767-b3d0-78ff4e26d427" providerId="ADAL" clId="{81B3F5B3-BE2F-4A32-A713-1ADF8E92563B}" dt="2024-03-20T11:23:34.984" v="29" actId="47"/>
        <pc:sldMkLst>
          <pc:docMk/>
          <pc:sldMk cId="3324818582" sldId="322"/>
        </pc:sldMkLst>
      </pc:sldChg>
      <pc:sldChg chg="del">
        <pc:chgData name="САРАНЧИМЭГ Насанжаргал" userId="8e57919b-29cf-4767-b3d0-78ff4e26d427" providerId="ADAL" clId="{81B3F5B3-BE2F-4A32-A713-1ADF8E92563B}" dt="2024-03-20T11:23:34.984" v="29" actId="47"/>
        <pc:sldMkLst>
          <pc:docMk/>
          <pc:sldMk cId="746074767" sldId="323"/>
        </pc:sldMkLst>
      </pc:sldChg>
    </pc:docChg>
  </pc:docChgLst>
  <pc:docChgLst>
    <pc:chgData name="САРАНЧИМЭГ Насанжаргал" userId="8e57919b-29cf-4767-b3d0-78ff4e26d427" providerId="ADAL" clId="{6DD6F8F9-68D3-49EB-A197-6490CC18B332}"/>
    <pc:docChg chg="modSld sldOrd">
      <pc:chgData name="САРАНЧИМЭГ Насанжаргал" userId="8e57919b-29cf-4767-b3d0-78ff4e26d427" providerId="ADAL" clId="{6DD6F8F9-68D3-49EB-A197-6490CC18B332}" dt="2024-02-22T04:28:07.724" v="36"/>
      <pc:docMkLst>
        <pc:docMk/>
      </pc:docMkLst>
      <pc:sldChg chg="addSp modSp mod">
        <pc:chgData name="САРАНЧИМЭГ Насанжаргал" userId="8e57919b-29cf-4767-b3d0-78ff4e26d427" providerId="ADAL" clId="{6DD6F8F9-68D3-49EB-A197-6490CC18B332}" dt="2024-02-22T03:55:09.837" v="34" actId="14100"/>
        <pc:sldMkLst>
          <pc:docMk/>
          <pc:sldMk cId="0" sldId="260"/>
        </pc:sldMkLst>
        <pc:spChg chg="add mod">
          <ac:chgData name="САРАНЧИМЭГ Насанжаргал" userId="8e57919b-29cf-4767-b3d0-78ff4e26d427" providerId="ADAL" clId="{6DD6F8F9-68D3-49EB-A197-6490CC18B332}" dt="2024-02-22T03:55:01.091" v="32" actId="121"/>
          <ac:spMkLst>
            <pc:docMk/>
            <pc:sldMk cId="0" sldId="260"/>
            <ac:spMk id="3" creationId="{C1207FDB-9084-F4BE-FF0F-297C3D40BFBB}"/>
          </ac:spMkLst>
        </pc:spChg>
        <pc:spChg chg="mod">
          <ac:chgData name="САРАНЧИМЭГ Насанжаргал" userId="8e57919b-29cf-4767-b3d0-78ff4e26d427" providerId="ADAL" clId="{6DD6F8F9-68D3-49EB-A197-6490CC18B332}" dt="2024-02-22T03:54:25.290" v="24" actId="14100"/>
          <ac:spMkLst>
            <pc:docMk/>
            <pc:sldMk cId="0" sldId="260"/>
            <ac:spMk id="353" creationId="{00000000-0000-0000-0000-000000000000}"/>
          </ac:spMkLst>
        </pc:spChg>
        <pc:picChg chg="add mod">
          <ac:chgData name="САРАНЧИМЭГ Насанжаргал" userId="8e57919b-29cf-4767-b3d0-78ff4e26d427" providerId="ADAL" clId="{6DD6F8F9-68D3-49EB-A197-6490CC18B332}" dt="2024-02-22T03:55:09.837" v="34" actId="14100"/>
          <ac:picMkLst>
            <pc:docMk/>
            <pc:sldMk cId="0" sldId="260"/>
            <ac:picMk id="1026" creationId="{A3805375-1F72-F3C9-6565-C65E2941F31D}"/>
          </ac:picMkLst>
        </pc:picChg>
      </pc:sldChg>
      <pc:sldChg chg="ord">
        <pc:chgData name="САРАНЧИМЭГ Насанжаргал" userId="8e57919b-29cf-4767-b3d0-78ff4e26d427" providerId="ADAL" clId="{6DD6F8F9-68D3-49EB-A197-6490CC18B332}" dt="2024-02-22T04:28:07.724" v="36"/>
        <pc:sldMkLst>
          <pc:docMk/>
          <pc:sldMk cId="0" sldId="272"/>
        </pc:sldMkLst>
      </pc:sldChg>
      <pc:sldChg chg="modSp mod">
        <pc:chgData name="САРАНЧИМЭГ Насанжаргал" userId="8e57919b-29cf-4767-b3d0-78ff4e26d427" providerId="ADAL" clId="{6DD6F8F9-68D3-49EB-A197-6490CC18B332}" dt="2024-02-22T01:46:17.972" v="1" actId="20577"/>
        <pc:sldMkLst>
          <pc:docMk/>
          <pc:sldMk cId="0" sldId="282"/>
        </pc:sldMkLst>
        <pc:spChg chg="mod">
          <ac:chgData name="САРАНЧИМЭГ Насанжаргал" userId="8e57919b-29cf-4767-b3d0-78ff4e26d427" providerId="ADAL" clId="{6DD6F8F9-68D3-49EB-A197-6490CC18B332}" dt="2024-02-22T01:46:17.972" v="1" actId="20577"/>
          <ac:spMkLst>
            <pc:docMk/>
            <pc:sldMk cId="0" sldId="282"/>
            <ac:spMk id="524" creationId="{00000000-0000-0000-0000-000000000000}"/>
          </ac:spMkLst>
        </pc:spChg>
      </pc:sldChg>
      <pc:sldChg chg="ord">
        <pc:chgData name="САРАНЧИМЭГ Насанжаргал" userId="8e57919b-29cf-4767-b3d0-78ff4e26d427" providerId="ADAL" clId="{6DD6F8F9-68D3-49EB-A197-6490CC18B332}" dt="2024-02-22T02:59:51.518" v="3"/>
        <pc:sldMkLst>
          <pc:docMk/>
          <pc:sldMk cId="3362641069" sldId="287"/>
        </pc:sldMkLst>
      </pc:sldChg>
      <pc:sldChg chg="modSp mod">
        <pc:chgData name="САРАНЧИМЭГ Насанжаргал" userId="8e57919b-29cf-4767-b3d0-78ff4e26d427" providerId="ADAL" clId="{6DD6F8F9-68D3-49EB-A197-6490CC18B332}" dt="2024-02-22T01:45:17.212" v="0" actId="6549"/>
        <pc:sldMkLst>
          <pc:docMk/>
          <pc:sldMk cId="763956364" sldId="293"/>
        </pc:sldMkLst>
        <pc:spChg chg="mod">
          <ac:chgData name="САРАНЧИМЭГ Насанжаргал" userId="8e57919b-29cf-4767-b3d0-78ff4e26d427" providerId="ADAL" clId="{6DD6F8F9-68D3-49EB-A197-6490CC18B332}" dt="2024-02-22T01:45:17.212" v="0" actId="6549"/>
          <ac:spMkLst>
            <pc:docMk/>
            <pc:sldMk cId="763956364" sldId="293"/>
            <ac:spMk id="5" creationId="{08D1EDB2-764D-403A-BAAF-1B64A4FAA25F}"/>
          </ac:spMkLst>
        </pc:spChg>
      </pc:sldChg>
    </pc:docChg>
  </pc:docChgLst>
  <pc:docChgLst>
    <pc:chgData name="САРАНЧИМЭГ Насанжаргал" userId="8e57919b-29cf-4767-b3d0-78ff4e26d427" providerId="ADAL" clId="{1AEF6BAB-3079-4E92-8C7E-4B7AD4E30B26}"/>
    <pc:docChg chg="undo redo custSel addSld delSld modSld sldOrd">
      <pc:chgData name="САРАНЧИМЭГ Насанжаргал" userId="8e57919b-29cf-4767-b3d0-78ff4e26d427" providerId="ADAL" clId="{1AEF6BAB-3079-4E92-8C7E-4B7AD4E30B26}" dt="2024-03-14T03:58:07.920" v="4661" actId="404"/>
      <pc:docMkLst>
        <pc:docMk/>
      </pc:docMkLst>
      <pc:sldChg chg="modSp mod">
        <pc:chgData name="САРАНЧИМЭГ Насанжаргал" userId="8e57919b-29cf-4767-b3d0-78ff4e26d427" providerId="ADAL" clId="{1AEF6BAB-3079-4E92-8C7E-4B7AD4E30B26}" dt="2024-03-13T09:56:56.851" v="378" actId="20577"/>
        <pc:sldMkLst>
          <pc:docMk/>
          <pc:sldMk cId="0" sldId="257"/>
        </pc:sldMkLst>
        <pc:spChg chg="mod">
          <ac:chgData name="САРАНЧИМЭГ Насанжаргал" userId="8e57919b-29cf-4767-b3d0-78ff4e26d427" providerId="ADAL" clId="{1AEF6BAB-3079-4E92-8C7E-4B7AD4E30B26}" dt="2024-03-13T09:56:56.851" v="378" actId="20577"/>
          <ac:spMkLst>
            <pc:docMk/>
            <pc:sldMk cId="0" sldId="257"/>
            <ac:spMk id="331" creationId="{00000000-0000-0000-0000-000000000000}"/>
          </ac:spMkLst>
        </pc:spChg>
      </pc:sldChg>
      <pc:sldChg chg="del">
        <pc:chgData name="САРАНЧИМЭГ Насанжаргал" userId="8e57919b-29cf-4767-b3d0-78ff4e26d427" providerId="ADAL" clId="{1AEF6BAB-3079-4E92-8C7E-4B7AD4E30B26}" dt="2024-03-13T09:55:08.137" v="44" actId="47"/>
        <pc:sldMkLst>
          <pc:docMk/>
          <pc:sldMk cId="0" sldId="258"/>
        </pc:sldMkLst>
      </pc:sldChg>
      <pc:sldChg chg="del">
        <pc:chgData name="САРАНЧИМЭГ Насанжаргал" userId="8e57919b-29cf-4767-b3d0-78ff4e26d427" providerId="ADAL" clId="{1AEF6BAB-3079-4E92-8C7E-4B7AD4E30B26}" dt="2024-03-13T09:55:09" v="46" actId="47"/>
        <pc:sldMkLst>
          <pc:docMk/>
          <pc:sldMk cId="0" sldId="259"/>
        </pc:sldMkLst>
      </pc:sldChg>
      <pc:sldChg chg="del">
        <pc:chgData name="САРАНЧИМЭГ Насанжаргал" userId="8e57919b-29cf-4767-b3d0-78ff4e26d427" providerId="ADAL" clId="{1AEF6BAB-3079-4E92-8C7E-4B7AD4E30B26}" dt="2024-03-13T09:55:09.427" v="47" actId="47"/>
        <pc:sldMkLst>
          <pc:docMk/>
          <pc:sldMk cId="0" sldId="260"/>
        </pc:sldMkLst>
      </pc:sldChg>
      <pc:sldChg chg="del">
        <pc:chgData name="САРАНЧИМЭГ Насанжаргал" userId="8e57919b-29cf-4767-b3d0-78ff4e26d427" providerId="ADAL" clId="{1AEF6BAB-3079-4E92-8C7E-4B7AD4E30B26}" dt="2024-03-13T09:55:09.802" v="48" actId="47"/>
        <pc:sldMkLst>
          <pc:docMk/>
          <pc:sldMk cId="0" sldId="261"/>
        </pc:sldMkLst>
      </pc:sldChg>
      <pc:sldChg chg="del">
        <pc:chgData name="САРАНЧИМЭГ Насанжаргал" userId="8e57919b-29cf-4767-b3d0-78ff4e26d427" providerId="ADAL" clId="{1AEF6BAB-3079-4E92-8C7E-4B7AD4E30B26}" dt="2024-03-13T09:55:10.304" v="49" actId="47"/>
        <pc:sldMkLst>
          <pc:docMk/>
          <pc:sldMk cId="0" sldId="262"/>
        </pc:sldMkLst>
      </pc:sldChg>
      <pc:sldChg chg="del">
        <pc:chgData name="САРАНЧИМЭГ Насанжаргал" userId="8e57919b-29cf-4767-b3d0-78ff4e26d427" providerId="ADAL" clId="{1AEF6BAB-3079-4E92-8C7E-4B7AD4E30B26}" dt="2024-03-13T09:55:10.793" v="50" actId="47"/>
        <pc:sldMkLst>
          <pc:docMk/>
          <pc:sldMk cId="0" sldId="264"/>
        </pc:sldMkLst>
      </pc:sldChg>
      <pc:sldChg chg="del">
        <pc:chgData name="САРАНЧИМЭГ Насанжаргал" userId="8e57919b-29cf-4767-b3d0-78ff4e26d427" providerId="ADAL" clId="{1AEF6BAB-3079-4E92-8C7E-4B7AD4E30B26}" dt="2024-03-13T09:55:11.633" v="51" actId="47"/>
        <pc:sldMkLst>
          <pc:docMk/>
          <pc:sldMk cId="0" sldId="266"/>
        </pc:sldMkLst>
      </pc:sldChg>
      <pc:sldChg chg="del">
        <pc:chgData name="САРАНЧИМЭГ Насанжаргал" userId="8e57919b-29cf-4767-b3d0-78ff4e26d427" providerId="ADAL" clId="{1AEF6BAB-3079-4E92-8C7E-4B7AD4E30B26}" dt="2024-03-13T09:57:19.267" v="398" actId="47"/>
        <pc:sldMkLst>
          <pc:docMk/>
          <pc:sldMk cId="0" sldId="268"/>
        </pc:sldMkLst>
      </pc:sldChg>
      <pc:sldChg chg="del">
        <pc:chgData name="САРАНЧИМЭГ Насанжаргал" userId="8e57919b-29cf-4767-b3d0-78ff4e26d427" providerId="ADAL" clId="{1AEF6BAB-3079-4E92-8C7E-4B7AD4E30B26}" dt="2024-03-13T09:55:12.238" v="52" actId="47"/>
        <pc:sldMkLst>
          <pc:docMk/>
          <pc:sldMk cId="0" sldId="272"/>
        </pc:sldMkLst>
      </pc:sldChg>
      <pc:sldChg chg="del">
        <pc:chgData name="САРАНЧИМЭГ Насанжаргал" userId="8e57919b-29cf-4767-b3d0-78ff4e26d427" providerId="ADAL" clId="{1AEF6BAB-3079-4E92-8C7E-4B7AD4E30B26}" dt="2024-03-13T09:55:16.400" v="53" actId="47"/>
        <pc:sldMkLst>
          <pc:docMk/>
          <pc:sldMk cId="0" sldId="276"/>
        </pc:sldMkLst>
      </pc:sldChg>
      <pc:sldChg chg="del">
        <pc:chgData name="САРАНЧИМЭГ Насанжаргал" userId="8e57919b-29cf-4767-b3d0-78ff4e26d427" providerId="ADAL" clId="{1AEF6BAB-3079-4E92-8C7E-4B7AD4E30B26}" dt="2024-03-13T09:55:17.384" v="54" actId="47"/>
        <pc:sldMkLst>
          <pc:docMk/>
          <pc:sldMk cId="0" sldId="277"/>
        </pc:sldMkLst>
      </pc:sldChg>
      <pc:sldChg chg="del">
        <pc:chgData name="САРАНЧИМЭГ Насанжаргал" userId="8e57919b-29cf-4767-b3d0-78ff4e26d427" providerId="ADAL" clId="{1AEF6BAB-3079-4E92-8C7E-4B7AD4E30B26}" dt="2024-03-13T09:55:18.138" v="55" actId="47"/>
        <pc:sldMkLst>
          <pc:docMk/>
          <pc:sldMk cId="0" sldId="279"/>
        </pc:sldMkLst>
      </pc:sldChg>
      <pc:sldChg chg="del">
        <pc:chgData name="САРАНЧИМЭГ Насанжаргал" userId="8e57919b-29cf-4767-b3d0-78ff4e26d427" providerId="ADAL" clId="{1AEF6BAB-3079-4E92-8C7E-4B7AD4E30B26}" dt="2024-03-13T09:55:18.685" v="56" actId="47"/>
        <pc:sldMkLst>
          <pc:docMk/>
          <pc:sldMk cId="0" sldId="280"/>
        </pc:sldMkLst>
      </pc:sldChg>
      <pc:sldChg chg="del">
        <pc:chgData name="САРАНЧИМЭГ Насанжаргал" userId="8e57919b-29cf-4767-b3d0-78ff4e26d427" providerId="ADAL" clId="{1AEF6BAB-3079-4E92-8C7E-4B7AD4E30B26}" dt="2024-03-13T09:55:19.567" v="57" actId="47"/>
        <pc:sldMkLst>
          <pc:docMk/>
          <pc:sldMk cId="0" sldId="281"/>
        </pc:sldMkLst>
      </pc:sldChg>
      <pc:sldChg chg="modSp add del mod">
        <pc:chgData name="САРАНЧИМЭГ Насанжаргал" userId="8e57919b-29cf-4767-b3d0-78ff4e26d427" providerId="ADAL" clId="{1AEF6BAB-3079-4E92-8C7E-4B7AD4E30B26}" dt="2024-03-14T03:58:07.920" v="4661" actId="404"/>
        <pc:sldMkLst>
          <pc:docMk/>
          <pc:sldMk cId="0" sldId="282"/>
        </pc:sldMkLst>
        <pc:spChg chg="mod">
          <ac:chgData name="САРАНЧИМЭГ Насанжаргал" userId="8e57919b-29cf-4767-b3d0-78ff4e26d427" providerId="ADAL" clId="{1AEF6BAB-3079-4E92-8C7E-4B7AD4E30B26}" dt="2024-03-14T03:58:07.920" v="4661" actId="404"/>
          <ac:spMkLst>
            <pc:docMk/>
            <pc:sldMk cId="0" sldId="282"/>
            <ac:spMk id="524" creationId="{00000000-0000-0000-0000-000000000000}"/>
          </ac:spMkLst>
        </pc:spChg>
      </pc:sldChg>
      <pc:sldChg chg="modSp mod">
        <pc:chgData name="САРАНЧИМЭГ Насанжаргал" userId="8e57919b-29cf-4767-b3d0-78ff4e26d427" providerId="ADAL" clId="{1AEF6BAB-3079-4E92-8C7E-4B7AD4E30B26}" dt="2024-03-13T09:57:10.387" v="396" actId="14100"/>
        <pc:sldMkLst>
          <pc:docMk/>
          <pc:sldMk cId="4259476105" sldId="286"/>
        </pc:sldMkLst>
        <pc:spChg chg="mod">
          <ac:chgData name="САРАНЧИМЭГ Насанжаргал" userId="8e57919b-29cf-4767-b3d0-78ff4e26d427" providerId="ADAL" clId="{1AEF6BAB-3079-4E92-8C7E-4B7AD4E30B26}" dt="2024-03-13T09:57:10.387" v="396" actId="14100"/>
          <ac:spMkLst>
            <pc:docMk/>
            <pc:sldMk cId="4259476105" sldId="286"/>
            <ac:spMk id="8" creationId="{00000000-0000-0000-0000-000000000000}"/>
          </ac:spMkLst>
        </pc:spChg>
      </pc:sldChg>
      <pc:sldChg chg="new del">
        <pc:chgData name="САРАНЧИМЭГ Насанжаргал" userId="8e57919b-29cf-4767-b3d0-78ff4e26d427" providerId="ADAL" clId="{1AEF6BAB-3079-4E92-8C7E-4B7AD4E30B26}" dt="2024-03-14T03:56:31.861" v="4271" actId="47"/>
        <pc:sldMkLst>
          <pc:docMk/>
          <pc:sldMk cId="1242862335" sldId="288"/>
        </pc:sldMkLst>
      </pc:sldChg>
      <pc:sldChg chg="del">
        <pc:chgData name="САРАНЧИМЭГ Насанжаргал" userId="8e57919b-29cf-4767-b3d0-78ff4e26d427" providerId="ADAL" clId="{1AEF6BAB-3079-4E92-8C7E-4B7AD4E30B26}" dt="2024-03-13T09:55:02.501" v="42" actId="47"/>
        <pc:sldMkLst>
          <pc:docMk/>
          <pc:sldMk cId="3045760939" sldId="290"/>
        </pc:sldMkLst>
      </pc:sldChg>
      <pc:sldChg chg="del">
        <pc:chgData name="САРАНЧИМЭГ Насанжаргал" userId="8e57919b-29cf-4767-b3d0-78ff4e26d427" providerId="ADAL" clId="{1AEF6BAB-3079-4E92-8C7E-4B7AD4E30B26}" dt="2024-03-13T09:55:04.722" v="43" actId="47"/>
        <pc:sldMkLst>
          <pc:docMk/>
          <pc:sldMk cId="0" sldId="291"/>
        </pc:sldMkLst>
      </pc:sldChg>
      <pc:sldChg chg="del">
        <pc:chgData name="САРАНЧИМЭГ Насанжаргал" userId="8e57919b-29cf-4767-b3d0-78ff4e26d427" providerId="ADAL" clId="{1AEF6BAB-3079-4E92-8C7E-4B7AD4E30B26}" dt="2024-03-13T09:57:14.553" v="397" actId="47"/>
        <pc:sldMkLst>
          <pc:docMk/>
          <pc:sldMk cId="1458709039" sldId="292"/>
        </pc:sldMkLst>
      </pc:sldChg>
      <pc:sldChg chg="del">
        <pc:chgData name="САРАНЧИМЭГ Насанжаргал" userId="8e57919b-29cf-4767-b3d0-78ff4e26d427" providerId="ADAL" clId="{1AEF6BAB-3079-4E92-8C7E-4B7AD4E30B26}" dt="2024-03-13T09:55:08.569" v="45" actId="47"/>
        <pc:sldMkLst>
          <pc:docMk/>
          <pc:sldMk cId="763956364" sldId="293"/>
        </pc:sldMkLst>
      </pc:sldChg>
      <pc:sldChg chg="addSp delSp modSp add mod">
        <pc:chgData name="САРАНЧИМЭГ Насанжаргал" userId="8e57919b-29cf-4767-b3d0-78ff4e26d427" providerId="ADAL" clId="{1AEF6BAB-3079-4E92-8C7E-4B7AD4E30B26}" dt="2024-03-13T10:23:54.090" v="1734" actId="20577"/>
        <pc:sldMkLst>
          <pc:docMk/>
          <pc:sldMk cId="1128317124" sldId="296"/>
        </pc:sldMkLst>
        <pc:spChg chg="mod">
          <ac:chgData name="САРАНЧИМЭГ Насанжаргал" userId="8e57919b-29cf-4767-b3d0-78ff4e26d427" providerId="ADAL" clId="{1AEF6BAB-3079-4E92-8C7E-4B7AD4E30B26}" dt="2024-03-13T10:15:13.968" v="1354" actId="14100"/>
          <ac:spMkLst>
            <pc:docMk/>
            <pc:sldMk cId="1128317124" sldId="296"/>
            <ac:spMk id="2" creationId="{684B0C4F-25DA-D0AE-39B2-47194489D8E2}"/>
          </ac:spMkLst>
        </pc:spChg>
        <pc:spChg chg="mod">
          <ac:chgData name="САРАНЧИМЭГ Насанжаргал" userId="8e57919b-29cf-4767-b3d0-78ff4e26d427" providerId="ADAL" clId="{1AEF6BAB-3079-4E92-8C7E-4B7AD4E30B26}" dt="2024-03-13T10:23:54.090" v="1734" actId="20577"/>
          <ac:spMkLst>
            <pc:docMk/>
            <pc:sldMk cId="1128317124" sldId="296"/>
            <ac:spMk id="3" creationId="{3D580DD6-22E2-FBD1-04F1-43E079082DA5}"/>
          </ac:spMkLst>
        </pc:spChg>
        <pc:spChg chg="mod">
          <ac:chgData name="САРАНЧИМЭГ Насанжаргал" userId="8e57919b-29cf-4767-b3d0-78ff4e26d427" providerId="ADAL" clId="{1AEF6BAB-3079-4E92-8C7E-4B7AD4E30B26}" dt="2024-03-13T10:19:44.965" v="1357" actId="14100"/>
          <ac:spMkLst>
            <pc:docMk/>
            <pc:sldMk cId="1128317124" sldId="296"/>
            <ac:spMk id="4" creationId="{14FE5CD9-A9A4-7863-7039-004A1131C6AB}"/>
          </ac:spMkLst>
        </pc:spChg>
        <pc:spChg chg="del">
          <ac:chgData name="САРАНЧИМЭГ Насанжаргал" userId="8e57919b-29cf-4767-b3d0-78ff4e26d427" providerId="ADAL" clId="{1AEF6BAB-3079-4E92-8C7E-4B7AD4E30B26}" dt="2024-03-13T09:58:42.755" v="407" actId="478"/>
          <ac:spMkLst>
            <pc:docMk/>
            <pc:sldMk cId="1128317124" sldId="296"/>
            <ac:spMk id="5" creationId="{67C48034-110C-32FE-8402-0D99998B4214}"/>
          </ac:spMkLst>
        </pc:spChg>
        <pc:spChg chg="add del">
          <ac:chgData name="САРАНЧИМЭГ Насанжаргал" userId="8e57919b-29cf-4767-b3d0-78ff4e26d427" providerId="ADAL" clId="{1AEF6BAB-3079-4E92-8C7E-4B7AD4E30B26}" dt="2024-03-13T10:19:49.835" v="1359" actId="22"/>
          <ac:spMkLst>
            <pc:docMk/>
            <pc:sldMk cId="1128317124" sldId="296"/>
            <ac:spMk id="7" creationId="{0BF248B8-A956-D0AC-23CE-B4B44055D0CF}"/>
          </ac:spMkLst>
        </pc:spChg>
        <pc:spChg chg="add mod">
          <ac:chgData name="САРАНЧИМЭГ Насанжаргал" userId="8e57919b-29cf-4767-b3d0-78ff4e26d427" providerId="ADAL" clId="{1AEF6BAB-3079-4E92-8C7E-4B7AD4E30B26}" dt="2024-03-13T10:23:43.469" v="1720" actId="20577"/>
          <ac:spMkLst>
            <pc:docMk/>
            <pc:sldMk cId="1128317124" sldId="296"/>
            <ac:spMk id="8" creationId="{2180AD97-3DB4-2190-5A47-9D6CFE203D59}"/>
          </ac:spMkLst>
        </pc:spChg>
      </pc:sldChg>
      <pc:sldChg chg="addSp delSp modSp add mod ord">
        <pc:chgData name="САРАНЧИМЭГ Насанжаргал" userId="8e57919b-29cf-4767-b3d0-78ff4e26d427" providerId="ADAL" clId="{1AEF6BAB-3079-4E92-8C7E-4B7AD4E30B26}" dt="2024-03-14T03:27:09.972" v="3498"/>
        <pc:sldMkLst>
          <pc:docMk/>
          <pc:sldMk cId="3003302157" sldId="297"/>
        </pc:sldMkLst>
        <pc:spChg chg="mod">
          <ac:chgData name="САРАНЧИМЭГ Насанжаргал" userId="8e57919b-29cf-4767-b3d0-78ff4e26d427" providerId="ADAL" clId="{1AEF6BAB-3079-4E92-8C7E-4B7AD4E30B26}" dt="2024-03-13T10:46:17.024" v="2096" actId="20577"/>
          <ac:spMkLst>
            <pc:docMk/>
            <pc:sldMk cId="3003302157" sldId="297"/>
            <ac:spMk id="3" creationId="{3D580DD6-22E2-FBD1-04F1-43E079082DA5}"/>
          </ac:spMkLst>
        </pc:spChg>
        <pc:spChg chg="mod">
          <ac:chgData name="САРАНЧИМЭГ Насанжаргал" userId="8e57919b-29cf-4767-b3d0-78ff4e26d427" providerId="ADAL" clId="{1AEF6BAB-3079-4E92-8C7E-4B7AD4E30B26}" dt="2024-03-13T10:50:01.800" v="2109" actId="14100"/>
          <ac:spMkLst>
            <pc:docMk/>
            <pc:sldMk cId="3003302157" sldId="297"/>
            <ac:spMk id="4" creationId="{14FE5CD9-A9A4-7863-7039-004A1131C6AB}"/>
          </ac:spMkLst>
        </pc:spChg>
        <pc:spChg chg="del">
          <ac:chgData name="САРАНЧИМЭГ Насанжаргал" userId="8e57919b-29cf-4767-b3d0-78ff4e26d427" providerId="ADAL" clId="{1AEF6BAB-3079-4E92-8C7E-4B7AD4E30B26}" dt="2024-03-13T10:45:56.422" v="2072" actId="478"/>
          <ac:spMkLst>
            <pc:docMk/>
            <pc:sldMk cId="3003302157" sldId="297"/>
            <ac:spMk id="5" creationId="{67C48034-110C-32FE-8402-0D99998B4214}"/>
          </ac:spMkLst>
        </pc:spChg>
        <pc:spChg chg="add mod">
          <ac:chgData name="САРАНЧИМЭГ Насанжаргал" userId="8e57919b-29cf-4767-b3d0-78ff4e26d427" providerId="ADAL" clId="{1AEF6BAB-3079-4E92-8C7E-4B7AD4E30B26}" dt="2024-03-13T10:53:17.980" v="2151" actId="1076"/>
          <ac:spMkLst>
            <pc:docMk/>
            <pc:sldMk cId="3003302157" sldId="297"/>
            <ac:spMk id="6" creationId="{C1DC97FC-DDA5-908D-F682-27DAEA04AA32}"/>
          </ac:spMkLst>
        </pc:spChg>
        <pc:spChg chg="del">
          <ac:chgData name="САРАНЧИМЭГ Насанжаргал" userId="8e57919b-29cf-4767-b3d0-78ff4e26d427" providerId="ADAL" clId="{1AEF6BAB-3079-4E92-8C7E-4B7AD4E30B26}" dt="2024-03-13T10:45:56.422" v="2072" actId="478"/>
          <ac:spMkLst>
            <pc:docMk/>
            <pc:sldMk cId="3003302157" sldId="297"/>
            <ac:spMk id="8" creationId="{4DF3CB56-1AC6-A2E2-419A-CA4A46CE4840}"/>
          </ac:spMkLst>
        </pc:spChg>
        <pc:picChg chg="add mod">
          <ac:chgData name="САРАНЧИМЭГ Насанжаргал" userId="8e57919b-29cf-4767-b3d0-78ff4e26d427" providerId="ADAL" clId="{1AEF6BAB-3079-4E92-8C7E-4B7AD4E30B26}" dt="2024-03-13T10:51:20.992" v="2124" actId="732"/>
          <ac:picMkLst>
            <pc:docMk/>
            <pc:sldMk cId="3003302157" sldId="297"/>
            <ac:picMk id="3074" creationId="{D6919938-C91D-548D-B5D5-3E78CAEEF398}"/>
          </ac:picMkLst>
        </pc:picChg>
        <pc:picChg chg="add mod">
          <ac:chgData name="САРАНЧИМЭГ Насанжаргал" userId="8e57919b-29cf-4767-b3d0-78ff4e26d427" providerId="ADAL" clId="{1AEF6BAB-3079-4E92-8C7E-4B7AD4E30B26}" dt="2024-03-13T10:53:24.163" v="2152" actId="14100"/>
          <ac:picMkLst>
            <pc:docMk/>
            <pc:sldMk cId="3003302157" sldId="297"/>
            <ac:picMk id="3076" creationId="{1E1509FF-9F0E-3810-E530-A32807268035}"/>
          </ac:picMkLst>
        </pc:picChg>
        <pc:picChg chg="add mod">
          <ac:chgData name="САРАНЧИМЭГ Насанжаргал" userId="8e57919b-29cf-4767-b3d0-78ff4e26d427" providerId="ADAL" clId="{1AEF6BAB-3079-4E92-8C7E-4B7AD4E30B26}" dt="2024-03-13T10:50:50.597" v="2121" actId="14100"/>
          <ac:picMkLst>
            <pc:docMk/>
            <pc:sldMk cId="3003302157" sldId="297"/>
            <ac:picMk id="3078" creationId="{238EBA28-743A-C14D-EC59-FEC1DEE7E817}"/>
          </ac:picMkLst>
        </pc:picChg>
        <pc:picChg chg="add mod">
          <ac:chgData name="САРАНЧИМЭГ Насанжаргал" userId="8e57919b-29cf-4767-b3d0-78ff4e26d427" providerId="ADAL" clId="{1AEF6BAB-3079-4E92-8C7E-4B7AD4E30B26}" dt="2024-03-13T10:51:43.825" v="2127" actId="1076"/>
          <ac:picMkLst>
            <pc:docMk/>
            <pc:sldMk cId="3003302157" sldId="297"/>
            <ac:picMk id="3080" creationId="{58620FBC-944A-74DE-A6A1-FE732EF307F8}"/>
          </ac:picMkLst>
        </pc:picChg>
      </pc:sldChg>
      <pc:sldChg chg="delSp modSp add mod ord">
        <pc:chgData name="САРАНЧИМЭГ Насанжаргал" userId="8e57919b-29cf-4767-b3d0-78ff4e26d427" providerId="ADAL" clId="{1AEF6BAB-3079-4E92-8C7E-4B7AD4E30B26}" dt="2024-03-14T02:12:37.016" v="3383" actId="14100"/>
        <pc:sldMkLst>
          <pc:docMk/>
          <pc:sldMk cId="3834134588" sldId="298"/>
        </pc:sldMkLst>
        <pc:spChg chg="del">
          <ac:chgData name="САРАНЧИМЭГ Насанжаргал" userId="8e57919b-29cf-4767-b3d0-78ff4e26d427" providerId="ADAL" clId="{1AEF6BAB-3079-4E92-8C7E-4B7AD4E30B26}" dt="2024-03-14T02:12:28.863" v="3380" actId="478"/>
          <ac:spMkLst>
            <pc:docMk/>
            <pc:sldMk cId="3834134588" sldId="298"/>
            <ac:spMk id="6" creationId="{BFB65AF0-D9A8-A51B-796D-C4F1C16BE198}"/>
          </ac:spMkLst>
        </pc:spChg>
        <pc:spChg chg="del">
          <ac:chgData name="САРАНЧИМЭГ Насанжаргал" userId="8e57919b-29cf-4767-b3d0-78ff4e26d427" providerId="ADAL" clId="{1AEF6BAB-3079-4E92-8C7E-4B7AD4E30B26}" dt="2024-03-14T02:12:28.863" v="3380" actId="478"/>
          <ac:spMkLst>
            <pc:docMk/>
            <pc:sldMk cId="3834134588" sldId="298"/>
            <ac:spMk id="7" creationId="{A92F572B-659B-299F-543E-80123BC4D3E7}"/>
          </ac:spMkLst>
        </pc:spChg>
        <pc:picChg chg="mod">
          <ac:chgData name="САРАНЧИМЭГ Насанжаргал" userId="8e57919b-29cf-4767-b3d0-78ff4e26d427" providerId="ADAL" clId="{1AEF6BAB-3079-4E92-8C7E-4B7AD4E30B26}" dt="2024-03-14T02:12:37.016" v="3383" actId="14100"/>
          <ac:picMkLst>
            <pc:docMk/>
            <pc:sldMk cId="3834134588" sldId="298"/>
            <ac:picMk id="2050" creationId="{BF4F2FDE-B715-224B-7E4C-95E06CB0C425}"/>
          </ac:picMkLst>
        </pc:picChg>
        <pc:picChg chg="del">
          <ac:chgData name="САРАНЧИМЭГ Насанжаргал" userId="8e57919b-29cf-4767-b3d0-78ff4e26d427" providerId="ADAL" clId="{1AEF6BAB-3079-4E92-8C7E-4B7AD4E30B26}" dt="2024-03-14T02:12:31.517" v="3381" actId="478"/>
          <ac:picMkLst>
            <pc:docMk/>
            <pc:sldMk cId="3834134588" sldId="298"/>
            <ac:picMk id="2052" creationId="{97BDF269-636F-EDDE-20A7-B75A660FA77C}"/>
          </ac:picMkLst>
        </pc:picChg>
      </pc:sldChg>
      <pc:sldChg chg="modSp add mod ord">
        <pc:chgData name="САРАНЧИМЭГ Насанжаргал" userId="8e57919b-29cf-4767-b3d0-78ff4e26d427" providerId="ADAL" clId="{1AEF6BAB-3079-4E92-8C7E-4B7AD4E30B26}" dt="2024-03-14T03:54:29.292" v="4117" actId="14100"/>
        <pc:sldMkLst>
          <pc:docMk/>
          <pc:sldMk cId="818465194" sldId="307"/>
        </pc:sldMkLst>
        <pc:spChg chg="mod">
          <ac:chgData name="САРАНЧИМЭГ Насанжаргал" userId="8e57919b-29cf-4767-b3d0-78ff4e26d427" providerId="ADAL" clId="{1AEF6BAB-3079-4E92-8C7E-4B7AD4E30B26}" dt="2024-03-14T01:57:33.180" v="3281" actId="20577"/>
          <ac:spMkLst>
            <pc:docMk/>
            <pc:sldMk cId="818465194" sldId="307"/>
            <ac:spMk id="2" creationId="{AE32C8EE-7509-DF24-D705-97891B1DBD2A}"/>
          </ac:spMkLst>
        </pc:spChg>
        <pc:spChg chg="mod">
          <ac:chgData name="САРАНЧИМЭГ Насанжаргал" userId="8e57919b-29cf-4767-b3d0-78ff4e26d427" providerId="ADAL" clId="{1AEF6BAB-3079-4E92-8C7E-4B7AD4E30B26}" dt="2024-03-14T03:54:29.292" v="4117" actId="14100"/>
          <ac:spMkLst>
            <pc:docMk/>
            <pc:sldMk cId="818465194" sldId="307"/>
            <ac:spMk id="5" creationId="{92670D15-3CDC-9DD5-DB92-D1C2AE8FA15F}"/>
          </ac:spMkLst>
        </pc:spChg>
      </pc:sldChg>
      <pc:sldChg chg="addSp modSp new mod ord">
        <pc:chgData name="САРАНЧИМЭГ Насанжаргал" userId="8e57919b-29cf-4767-b3d0-78ff4e26d427" providerId="ADAL" clId="{1AEF6BAB-3079-4E92-8C7E-4B7AD4E30B26}" dt="2024-03-14T03:54:15.975" v="4116" actId="20577"/>
        <pc:sldMkLst>
          <pc:docMk/>
          <pc:sldMk cId="903253973" sldId="308"/>
        </pc:sldMkLst>
        <pc:spChg chg="mod">
          <ac:chgData name="САРАНЧИМЭГ Насанжаргал" userId="8e57919b-29cf-4767-b3d0-78ff4e26d427" providerId="ADAL" clId="{1AEF6BAB-3079-4E92-8C7E-4B7AD4E30B26}" dt="2024-03-14T03:54:15.975" v="4116" actId="20577"/>
          <ac:spMkLst>
            <pc:docMk/>
            <pc:sldMk cId="903253973" sldId="308"/>
            <ac:spMk id="2" creationId="{023F0AA5-B55B-9386-55BE-5C87AEB594E4}"/>
          </ac:spMkLst>
        </pc:spChg>
        <pc:spChg chg="mod">
          <ac:chgData name="САРАНЧИМЭГ Насанжаргал" userId="8e57919b-29cf-4767-b3d0-78ff4e26d427" providerId="ADAL" clId="{1AEF6BAB-3079-4E92-8C7E-4B7AD4E30B26}" dt="2024-03-14T03:47:25.641" v="3699" actId="20577"/>
          <ac:spMkLst>
            <pc:docMk/>
            <pc:sldMk cId="903253973" sldId="308"/>
            <ac:spMk id="3" creationId="{24198F79-CCC2-BD66-B6CF-E6EFAA8635CF}"/>
          </ac:spMkLst>
        </pc:spChg>
        <pc:picChg chg="add mod modCrop">
          <ac:chgData name="САРАНЧИМЭГ Насанжаргал" userId="8e57919b-29cf-4767-b3d0-78ff4e26d427" providerId="ADAL" clId="{1AEF6BAB-3079-4E92-8C7E-4B7AD4E30B26}" dt="2024-03-14T03:47:15.358" v="3674" actId="1076"/>
          <ac:picMkLst>
            <pc:docMk/>
            <pc:sldMk cId="903253973" sldId="308"/>
            <ac:picMk id="5" creationId="{E54D03A0-4DD0-1294-AD07-5AA5F26133C2}"/>
          </ac:picMkLst>
        </pc:picChg>
      </pc:sldChg>
      <pc:sldChg chg="modSp new del mod">
        <pc:chgData name="САРАНЧИМЭГ Насанжаргал" userId="8e57919b-29cf-4767-b3d0-78ff4e26d427" providerId="ADAL" clId="{1AEF6BAB-3079-4E92-8C7E-4B7AD4E30B26}" dt="2024-03-14T03:56:31.230" v="4270" actId="47"/>
        <pc:sldMkLst>
          <pc:docMk/>
          <pc:sldMk cId="1614217048" sldId="309"/>
        </pc:sldMkLst>
        <pc:spChg chg="mod">
          <ac:chgData name="САРАНЧИМЭГ Насанжаргал" userId="8e57919b-29cf-4767-b3d0-78ff4e26d427" providerId="ADAL" clId="{1AEF6BAB-3079-4E92-8C7E-4B7AD4E30B26}" dt="2024-03-14T03:54:56.589" v="4160" actId="14100"/>
          <ac:spMkLst>
            <pc:docMk/>
            <pc:sldMk cId="1614217048" sldId="309"/>
            <ac:spMk id="2" creationId="{84AFFCE0-F71A-7511-7E17-66C7346723F6}"/>
          </ac:spMkLst>
        </pc:spChg>
        <pc:spChg chg="mod">
          <ac:chgData name="САРАНЧИМЭГ Насанжаргал" userId="8e57919b-29cf-4767-b3d0-78ff4e26d427" providerId="ADAL" clId="{1AEF6BAB-3079-4E92-8C7E-4B7AD4E30B26}" dt="2024-03-14T03:54:53.556" v="4159" actId="20577"/>
          <ac:spMkLst>
            <pc:docMk/>
            <pc:sldMk cId="1614217048" sldId="309"/>
            <ac:spMk id="3" creationId="{92D67E69-FEB4-DAAE-23E7-B989D401B09A}"/>
          </ac:spMkLst>
        </pc:spChg>
      </pc:sldChg>
      <pc:sldChg chg="addSp delSp modSp add mod">
        <pc:chgData name="САРАНЧИМЭГ Насанжаргал" userId="8e57919b-29cf-4767-b3d0-78ff4e26d427" providerId="ADAL" clId="{1AEF6BAB-3079-4E92-8C7E-4B7AD4E30B26}" dt="2024-03-13T10:44:18.554" v="2067" actId="404"/>
        <pc:sldMkLst>
          <pc:docMk/>
          <pc:sldMk cId="1703948706" sldId="310"/>
        </pc:sldMkLst>
        <pc:spChg chg="del">
          <ac:chgData name="САРАНЧИМЭГ Насанжаргал" userId="8e57919b-29cf-4767-b3d0-78ff4e26d427" providerId="ADAL" clId="{1AEF6BAB-3079-4E92-8C7E-4B7AD4E30B26}" dt="2024-03-13T09:58:46.052" v="408" actId="478"/>
          <ac:spMkLst>
            <pc:docMk/>
            <pc:sldMk cId="1703948706" sldId="310"/>
            <ac:spMk id="4" creationId="{14FE5CD9-A9A4-7863-7039-004A1131C6AB}"/>
          </ac:spMkLst>
        </pc:spChg>
        <pc:spChg chg="add del">
          <ac:chgData name="САРАНЧИМЭГ Насанжаргал" userId="8e57919b-29cf-4767-b3d0-78ff4e26d427" providerId="ADAL" clId="{1AEF6BAB-3079-4E92-8C7E-4B7AD4E30B26}" dt="2024-03-13T09:58:39.268" v="406" actId="478"/>
          <ac:spMkLst>
            <pc:docMk/>
            <pc:sldMk cId="1703948706" sldId="310"/>
            <ac:spMk id="5" creationId="{67C48034-110C-32FE-8402-0D99998B4214}"/>
          </ac:spMkLst>
        </pc:spChg>
        <pc:spChg chg="add mod">
          <ac:chgData name="САРАНЧИМЭГ Насанжаргал" userId="8e57919b-29cf-4767-b3d0-78ff4e26d427" providerId="ADAL" clId="{1AEF6BAB-3079-4E92-8C7E-4B7AD4E30B26}" dt="2024-03-13T10:44:18.554" v="2067" actId="404"/>
          <ac:spMkLst>
            <pc:docMk/>
            <pc:sldMk cId="1703948706" sldId="310"/>
            <ac:spMk id="7" creationId="{08E88266-8C1B-958E-8489-7CDF38FDFCF0}"/>
          </ac:spMkLst>
        </pc:spChg>
        <pc:spChg chg="add mod">
          <ac:chgData name="САРАНЧИМЭГ Насанжаргал" userId="8e57919b-29cf-4767-b3d0-78ff4e26d427" providerId="ADAL" clId="{1AEF6BAB-3079-4E92-8C7E-4B7AD4E30B26}" dt="2024-03-13T10:44:18.554" v="2067" actId="404"/>
          <ac:spMkLst>
            <pc:docMk/>
            <pc:sldMk cId="1703948706" sldId="310"/>
            <ac:spMk id="9" creationId="{F44CDEF8-492D-A0B8-6CD8-1898A3A0BF7E}"/>
          </ac:spMkLst>
        </pc:spChg>
        <pc:picChg chg="add mod">
          <ac:chgData name="САРАНЧИМЭГ Насанжаргал" userId="8e57919b-29cf-4767-b3d0-78ff4e26d427" providerId="ADAL" clId="{1AEF6BAB-3079-4E92-8C7E-4B7AD4E30B26}" dt="2024-03-13T10:35:34.335" v="2041" actId="1076"/>
          <ac:picMkLst>
            <pc:docMk/>
            <pc:sldMk cId="1703948706" sldId="310"/>
            <ac:picMk id="2050" creationId="{4110A597-8FD3-E67D-548B-92D67418E37F}"/>
          </ac:picMkLst>
        </pc:picChg>
        <pc:picChg chg="add mod">
          <ac:chgData name="САРАНЧИМЭГ Насанжаргал" userId="8e57919b-29cf-4767-b3d0-78ff4e26d427" providerId="ADAL" clId="{1AEF6BAB-3079-4E92-8C7E-4B7AD4E30B26}" dt="2024-03-13T10:40:22.717" v="2046" actId="1076"/>
          <ac:picMkLst>
            <pc:docMk/>
            <pc:sldMk cId="1703948706" sldId="310"/>
            <ac:picMk id="2051" creationId="{B5F7E3B4-2694-1079-0553-D061E0DDD981}"/>
          </ac:picMkLst>
        </pc:picChg>
      </pc:sldChg>
      <pc:sldChg chg="addSp modSp new mod">
        <pc:chgData name="САРАНЧИМЭГ Насанжаргал" userId="8e57919b-29cf-4767-b3d0-78ff4e26d427" providerId="ADAL" clId="{1AEF6BAB-3079-4E92-8C7E-4B7AD4E30B26}" dt="2024-03-13T10:12:29.145" v="1246" actId="114"/>
        <pc:sldMkLst>
          <pc:docMk/>
          <pc:sldMk cId="993949545" sldId="311"/>
        </pc:sldMkLst>
        <pc:spChg chg="mod">
          <ac:chgData name="САРАНЧИМЭГ Насанжаргал" userId="8e57919b-29cf-4767-b3d0-78ff4e26d427" providerId="ADAL" clId="{1AEF6BAB-3079-4E92-8C7E-4B7AD4E30B26}" dt="2024-03-13T10:11:49.395" v="1243" actId="27636"/>
          <ac:spMkLst>
            <pc:docMk/>
            <pc:sldMk cId="993949545" sldId="311"/>
            <ac:spMk id="2" creationId="{DFFD07C1-36D0-33B7-A9D9-27D3D11D6A36}"/>
          </ac:spMkLst>
        </pc:spChg>
        <pc:spChg chg="mod">
          <ac:chgData name="САРАНЧИМЭГ Насанжаргал" userId="8e57919b-29cf-4767-b3d0-78ff4e26d427" providerId="ADAL" clId="{1AEF6BAB-3079-4E92-8C7E-4B7AD4E30B26}" dt="2024-03-13T10:03:10.121" v="494" actId="114"/>
          <ac:spMkLst>
            <pc:docMk/>
            <pc:sldMk cId="993949545" sldId="311"/>
            <ac:spMk id="3" creationId="{26580594-41A9-0B49-D6D8-AC9045F9E108}"/>
          </ac:spMkLst>
        </pc:spChg>
        <pc:spChg chg="add mod">
          <ac:chgData name="САРАНЧИМЭГ Насанжаргал" userId="8e57919b-29cf-4767-b3d0-78ff4e26d427" providerId="ADAL" clId="{1AEF6BAB-3079-4E92-8C7E-4B7AD4E30B26}" dt="2024-03-13T10:12:29.145" v="1246" actId="114"/>
          <ac:spMkLst>
            <pc:docMk/>
            <pc:sldMk cId="993949545" sldId="311"/>
            <ac:spMk id="5" creationId="{80D04124-B7D1-D71C-BF11-4744E10DB945}"/>
          </ac:spMkLst>
        </pc:spChg>
        <pc:picChg chg="add mod">
          <ac:chgData name="САРАНЧИМЭГ Насанжаргал" userId="8e57919b-29cf-4767-b3d0-78ff4e26d427" providerId="ADAL" clId="{1AEF6BAB-3079-4E92-8C7E-4B7AD4E30B26}" dt="2024-03-13T10:02:40.824" v="461" actId="14100"/>
          <ac:picMkLst>
            <pc:docMk/>
            <pc:sldMk cId="993949545" sldId="311"/>
            <ac:picMk id="1026" creationId="{388B32E9-38F0-A1DB-6220-743B42F39FD7}"/>
          </ac:picMkLst>
        </pc:picChg>
      </pc:sldChg>
      <pc:sldChg chg="addSp modSp new mod modAnim">
        <pc:chgData name="САРАНЧИМЭГ Насанжаргал" userId="8e57919b-29cf-4767-b3d0-78ff4e26d427" providerId="ADAL" clId="{1AEF6BAB-3079-4E92-8C7E-4B7AD4E30B26}" dt="2024-03-13T10:31:33.399" v="1948" actId="1076"/>
        <pc:sldMkLst>
          <pc:docMk/>
          <pc:sldMk cId="4209824180" sldId="312"/>
        </pc:sldMkLst>
        <pc:spChg chg="mod">
          <ac:chgData name="САРАНЧИМЭГ Насанжаргал" userId="8e57919b-29cf-4767-b3d0-78ff4e26d427" providerId="ADAL" clId="{1AEF6BAB-3079-4E92-8C7E-4B7AD4E30B26}" dt="2024-03-13T10:31:33.399" v="1948" actId="1076"/>
          <ac:spMkLst>
            <pc:docMk/>
            <pc:sldMk cId="4209824180" sldId="312"/>
            <ac:spMk id="2" creationId="{37B62611-CA71-6BDA-2CEC-8CA99F11518F}"/>
          </ac:spMkLst>
        </pc:spChg>
        <pc:spChg chg="mod">
          <ac:chgData name="САРАНЧИМЭГ Насанжаргал" userId="8e57919b-29cf-4767-b3d0-78ff4e26d427" providerId="ADAL" clId="{1AEF6BAB-3079-4E92-8C7E-4B7AD4E30B26}" dt="2024-03-13T10:24:06.754" v="1749" actId="20577"/>
          <ac:spMkLst>
            <pc:docMk/>
            <pc:sldMk cId="4209824180" sldId="312"/>
            <ac:spMk id="3" creationId="{0E29C334-54B5-760C-90A7-82237AA80251}"/>
          </ac:spMkLst>
        </pc:spChg>
        <pc:picChg chg="add mod">
          <ac:chgData name="САРАНЧИМЭГ Насанжаргал" userId="8e57919b-29cf-4767-b3d0-78ff4e26d427" providerId="ADAL" clId="{1AEF6BAB-3079-4E92-8C7E-4B7AD4E30B26}" dt="2024-03-13T10:29:23.654" v="1752" actId="1076"/>
          <ac:picMkLst>
            <pc:docMk/>
            <pc:sldMk cId="4209824180" sldId="312"/>
            <ac:picMk id="5" creationId="{B5DD7A7A-2E68-DBBD-ED7E-03165973CDCF}"/>
          </ac:picMkLst>
        </pc:picChg>
      </pc:sldChg>
      <pc:sldChg chg="modSp add mod ord">
        <pc:chgData name="САРАНЧИМЭГ Насанжаргал" userId="8e57919b-29cf-4767-b3d0-78ff4e26d427" providerId="ADAL" clId="{1AEF6BAB-3079-4E92-8C7E-4B7AD4E30B26}" dt="2024-03-13T10:33:55.348" v="2039" actId="208"/>
        <pc:sldMkLst>
          <pc:docMk/>
          <pc:sldMk cId="354381471" sldId="313"/>
        </pc:sldMkLst>
        <pc:spChg chg="mod">
          <ac:chgData name="САРАНЧИМЭГ Насанжаргал" userId="8e57919b-29cf-4767-b3d0-78ff4e26d427" providerId="ADAL" clId="{1AEF6BAB-3079-4E92-8C7E-4B7AD4E30B26}" dt="2024-03-13T10:33:55.348" v="2039" actId="208"/>
          <ac:spMkLst>
            <pc:docMk/>
            <pc:sldMk cId="354381471" sldId="313"/>
            <ac:spMk id="2" creationId="{37B62611-CA71-6BDA-2CEC-8CA99F11518F}"/>
          </ac:spMkLst>
        </pc:spChg>
      </pc:sldChg>
      <pc:sldChg chg="addSp delSp modSp add mod">
        <pc:chgData name="САРАНЧИМЭГ Насанжаргал" userId="8e57919b-29cf-4767-b3d0-78ff4e26d427" providerId="ADAL" clId="{1AEF6BAB-3079-4E92-8C7E-4B7AD4E30B26}" dt="2024-03-14T01:21:38.849" v="2228" actId="1036"/>
        <pc:sldMkLst>
          <pc:docMk/>
          <pc:sldMk cId="2952207477" sldId="314"/>
        </pc:sldMkLst>
        <pc:spChg chg="mod">
          <ac:chgData name="САРАНЧИМЭГ Насанжаргал" userId="8e57919b-29cf-4767-b3d0-78ff4e26d427" providerId="ADAL" clId="{1AEF6BAB-3079-4E92-8C7E-4B7AD4E30B26}" dt="2024-03-13T10:53:44.798" v="2156"/>
          <ac:spMkLst>
            <pc:docMk/>
            <pc:sldMk cId="2952207477" sldId="314"/>
            <ac:spMk id="3" creationId="{3D580DD6-22E2-FBD1-04F1-43E079082DA5}"/>
          </ac:spMkLst>
        </pc:spChg>
        <pc:spChg chg="del mod">
          <ac:chgData name="САРАНЧИМЭГ Насанжаргал" userId="8e57919b-29cf-4767-b3d0-78ff4e26d427" providerId="ADAL" clId="{1AEF6BAB-3079-4E92-8C7E-4B7AD4E30B26}" dt="2024-03-13T10:53:34.765" v="2154" actId="478"/>
          <ac:spMkLst>
            <pc:docMk/>
            <pc:sldMk cId="2952207477" sldId="314"/>
            <ac:spMk id="4" creationId="{14FE5CD9-A9A4-7863-7039-004A1131C6AB}"/>
          </ac:spMkLst>
        </pc:spChg>
        <pc:spChg chg="mod">
          <ac:chgData name="САРАНЧИМЭГ Насанжаргал" userId="8e57919b-29cf-4767-b3d0-78ff4e26d427" providerId="ADAL" clId="{1AEF6BAB-3079-4E92-8C7E-4B7AD4E30B26}" dt="2024-03-14T01:16:55.265" v="2212" actId="20577"/>
          <ac:spMkLst>
            <pc:docMk/>
            <pc:sldMk cId="2952207477" sldId="314"/>
            <ac:spMk id="5" creationId="{67C48034-110C-32FE-8402-0D99998B4214}"/>
          </ac:spMkLst>
        </pc:spChg>
        <pc:spChg chg="add mod">
          <ac:chgData name="САРАНЧИМЭГ Насанжаргал" userId="8e57919b-29cf-4767-b3d0-78ff4e26d427" providerId="ADAL" clId="{1AEF6BAB-3079-4E92-8C7E-4B7AD4E30B26}" dt="2024-03-13T10:56:29.998" v="2162" actId="114"/>
          <ac:spMkLst>
            <pc:docMk/>
            <pc:sldMk cId="2952207477" sldId="314"/>
            <ac:spMk id="6" creationId="{3EC600CC-4C7B-2534-7B7A-900847FC59EF}"/>
          </ac:spMkLst>
        </pc:spChg>
        <pc:spChg chg="del">
          <ac:chgData name="САРАНЧИМЭГ Насанжаргал" userId="8e57919b-29cf-4767-b3d0-78ff4e26d427" providerId="ADAL" clId="{1AEF6BAB-3079-4E92-8C7E-4B7AD4E30B26}" dt="2024-03-13T10:53:37.196" v="2155" actId="478"/>
          <ac:spMkLst>
            <pc:docMk/>
            <pc:sldMk cId="2952207477" sldId="314"/>
            <ac:spMk id="8" creationId="{4DF3CB56-1AC6-A2E2-419A-CA4A46CE4840}"/>
          </ac:spMkLst>
        </pc:spChg>
        <pc:spChg chg="add mod">
          <ac:chgData name="САРАНЧИМЭГ Насанжаргал" userId="8e57919b-29cf-4767-b3d0-78ff4e26d427" providerId="ADAL" clId="{1AEF6BAB-3079-4E92-8C7E-4B7AD4E30B26}" dt="2024-03-14T01:21:38.849" v="2228" actId="1036"/>
          <ac:spMkLst>
            <pc:docMk/>
            <pc:sldMk cId="2952207477" sldId="314"/>
            <ac:spMk id="9" creationId="{E7656566-7050-95F6-FF11-554D8C7305F1}"/>
          </ac:spMkLst>
        </pc:spChg>
        <pc:picChg chg="add mod">
          <ac:chgData name="САРАНЧИМЭГ Насанжаргал" userId="8e57919b-29cf-4767-b3d0-78ff4e26d427" providerId="ADAL" clId="{1AEF6BAB-3079-4E92-8C7E-4B7AD4E30B26}" dt="2024-03-13T10:56:17.299" v="2159" actId="1076"/>
          <ac:picMkLst>
            <pc:docMk/>
            <pc:sldMk cId="2952207477" sldId="314"/>
            <ac:picMk id="4098" creationId="{1F5F62DA-77B4-9E7C-42B0-88A05A826D47}"/>
          </ac:picMkLst>
        </pc:picChg>
        <pc:picChg chg="add mod">
          <ac:chgData name="САРАНЧИМЭГ Насанжаргал" userId="8e57919b-29cf-4767-b3d0-78ff4e26d427" providerId="ADAL" clId="{1AEF6BAB-3079-4E92-8C7E-4B7AD4E30B26}" dt="2024-03-14T01:21:23.261" v="2220" actId="1076"/>
          <ac:picMkLst>
            <pc:docMk/>
            <pc:sldMk cId="2952207477" sldId="314"/>
            <ac:picMk id="4100" creationId="{76461680-4F07-471B-02DD-A8495CD3547D}"/>
          </ac:picMkLst>
        </pc:picChg>
      </pc:sldChg>
      <pc:sldChg chg="addSp delSp modSp add mod">
        <pc:chgData name="САРАНЧИМЭГ Насанжаргал" userId="8e57919b-29cf-4767-b3d0-78ff4e26d427" providerId="ADAL" clId="{1AEF6BAB-3079-4E92-8C7E-4B7AD4E30B26}" dt="2024-03-14T02:11:00.597" v="3373" actId="114"/>
        <pc:sldMkLst>
          <pc:docMk/>
          <pc:sldMk cId="380615561" sldId="315"/>
        </pc:sldMkLst>
        <pc:spChg chg="mod">
          <ac:chgData name="САРАНЧИМЭГ Насанжаргал" userId="8e57919b-29cf-4767-b3d0-78ff4e26d427" providerId="ADAL" clId="{1AEF6BAB-3079-4E92-8C7E-4B7AD4E30B26}" dt="2024-03-14T01:57:00.684" v="3278" actId="6549"/>
          <ac:spMkLst>
            <pc:docMk/>
            <pc:sldMk cId="380615561" sldId="315"/>
            <ac:spMk id="3" creationId="{3D580DD6-22E2-FBD1-04F1-43E079082DA5}"/>
          </ac:spMkLst>
        </pc:spChg>
        <pc:spChg chg="del">
          <ac:chgData name="САРАНЧИМЭГ Насанжаргал" userId="8e57919b-29cf-4767-b3d0-78ff4e26d427" providerId="ADAL" clId="{1AEF6BAB-3079-4E92-8C7E-4B7AD4E30B26}" dt="2024-03-14T01:40:52.105" v="2229" actId="478"/>
          <ac:spMkLst>
            <pc:docMk/>
            <pc:sldMk cId="380615561" sldId="315"/>
            <ac:spMk id="4" creationId="{14FE5CD9-A9A4-7863-7039-004A1131C6AB}"/>
          </ac:spMkLst>
        </pc:spChg>
        <pc:spChg chg="del">
          <ac:chgData name="САРАНЧИМЭГ Насанжаргал" userId="8e57919b-29cf-4767-b3d0-78ff4e26d427" providerId="ADAL" clId="{1AEF6BAB-3079-4E92-8C7E-4B7AD4E30B26}" dt="2024-03-14T01:40:52.105" v="2229" actId="478"/>
          <ac:spMkLst>
            <pc:docMk/>
            <pc:sldMk cId="380615561" sldId="315"/>
            <ac:spMk id="5" creationId="{67C48034-110C-32FE-8402-0D99998B4214}"/>
          </ac:spMkLst>
        </pc:spChg>
        <pc:spChg chg="add mod">
          <ac:chgData name="САРАНЧИМЭГ Насанжаргал" userId="8e57919b-29cf-4767-b3d0-78ff4e26d427" providerId="ADAL" clId="{1AEF6BAB-3079-4E92-8C7E-4B7AD4E30B26}" dt="2024-03-14T02:11:00.597" v="3373" actId="114"/>
          <ac:spMkLst>
            <pc:docMk/>
            <pc:sldMk cId="380615561" sldId="315"/>
            <ac:spMk id="6" creationId="{84087867-9F67-44F7-2289-56B100A626F7}"/>
          </ac:spMkLst>
        </pc:spChg>
        <pc:spChg chg="mod">
          <ac:chgData name="САРАНЧИМЭГ Насанжаргал" userId="8e57919b-29cf-4767-b3d0-78ff4e26d427" providerId="ADAL" clId="{1AEF6BAB-3079-4E92-8C7E-4B7AD4E30B26}" dt="2024-03-14T01:56:50.612" v="3267" actId="14100"/>
          <ac:spMkLst>
            <pc:docMk/>
            <pc:sldMk cId="380615561" sldId="315"/>
            <ac:spMk id="8" creationId="{4DF3CB56-1AC6-A2E2-419A-CA4A46CE4840}"/>
          </ac:spMkLst>
        </pc:spChg>
      </pc:sldChg>
      <pc:sldChg chg="new del">
        <pc:chgData name="САРАНЧИМЭГ Насанжаргал" userId="8e57919b-29cf-4767-b3d0-78ff4e26d427" providerId="ADAL" clId="{1AEF6BAB-3079-4E92-8C7E-4B7AD4E30B26}" dt="2024-03-14T03:42:45.154" v="3499" actId="47"/>
        <pc:sldMkLst>
          <pc:docMk/>
          <pc:sldMk cId="3738299732" sldId="316"/>
        </pc:sldMkLst>
      </pc:sldChg>
      <pc:sldChg chg="addSp delSp modSp add mod modAnim">
        <pc:chgData name="САРАНЧИМЭГ Насанжаргал" userId="8e57919b-29cf-4767-b3d0-78ff4e26d427" providerId="ADAL" clId="{1AEF6BAB-3079-4E92-8C7E-4B7AD4E30B26}" dt="2024-03-14T02:11:15.853" v="3376" actId="6549"/>
        <pc:sldMkLst>
          <pc:docMk/>
          <pc:sldMk cId="1406301803" sldId="317"/>
        </pc:sldMkLst>
        <pc:spChg chg="mod">
          <ac:chgData name="САРАНЧИМЭГ Насанжаргал" userId="8e57919b-29cf-4767-b3d0-78ff4e26d427" providerId="ADAL" clId="{1AEF6BAB-3079-4E92-8C7E-4B7AD4E30B26}" dt="2024-03-14T02:11:15.853" v="3376" actId="6549"/>
          <ac:spMkLst>
            <pc:docMk/>
            <pc:sldMk cId="1406301803" sldId="317"/>
            <ac:spMk id="2" creationId="{AE32C8EE-7509-DF24-D705-97891B1DBD2A}"/>
          </ac:spMkLst>
        </pc:spChg>
        <pc:spChg chg="add del mod">
          <ac:chgData name="САРАНЧИМЭГ Насанжаргал" userId="8e57919b-29cf-4767-b3d0-78ff4e26d427" providerId="ADAL" clId="{1AEF6BAB-3079-4E92-8C7E-4B7AD4E30B26}" dt="2024-03-14T02:05:47.512" v="3354" actId="478"/>
          <ac:spMkLst>
            <pc:docMk/>
            <pc:sldMk cId="1406301803" sldId="317"/>
            <ac:spMk id="4" creationId="{A56265FF-9EEC-F399-059A-C2A9970A1E8B}"/>
          </ac:spMkLst>
        </pc:spChg>
        <pc:spChg chg="del">
          <ac:chgData name="САРАНЧИМЭГ Насанжаргал" userId="8e57919b-29cf-4767-b3d0-78ff4e26d427" providerId="ADAL" clId="{1AEF6BAB-3079-4E92-8C7E-4B7AD4E30B26}" dt="2024-03-14T02:05:20.626" v="3314" actId="478"/>
          <ac:spMkLst>
            <pc:docMk/>
            <pc:sldMk cId="1406301803" sldId="317"/>
            <ac:spMk id="5" creationId="{92670D15-3CDC-9DD5-DB92-D1C2AE8FA15F}"/>
          </ac:spMkLst>
        </pc:spChg>
        <pc:picChg chg="del">
          <ac:chgData name="САРАНЧИМЭГ Насанжаргал" userId="8e57919b-29cf-4767-b3d0-78ff4e26d427" providerId="ADAL" clId="{1AEF6BAB-3079-4E92-8C7E-4B7AD4E30B26}" dt="2024-03-14T02:05:22.724" v="3315" actId="478"/>
          <ac:picMkLst>
            <pc:docMk/>
            <pc:sldMk cId="1406301803" sldId="317"/>
            <ac:picMk id="6" creationId="{9C38570E-0A55-EC0C-1D27-C3845C3FE34A}"/>
          </ac:picMkLst>
        </pc:picChg>
        <pc:picChg chg="add mod">
          <ac:chgData name="САРАНЧИМЭГ Насанжаргал" userId="8e57919b-29cf-4767-b3d0-78ff4e26d427" providerId="ADAL" clId="{1AEF6BAB-3079-4E92-8C7E-4B7AD4E30B26}" dt="2024-03-14T02:07:23.273" v="3363" actId="14100"/>
          <ac:picMkLst>
            <pc:docMk/>
            <pc:sldMk cId="1406301803" sldId="317"/>
            <ac:picMk id="5122" creationId="{309C07F8-24F1-DF15-1BAE-69ADABE69CFF}"/>
          </ac:picMkLst>
        </pc:picChg>
        <pc:picChg chg="add mod">
          <ac:chgData name="САРАНЧИМЭГ Насанжаргал" userId="8e57919b-29cf-4767-b3d0-78ff4e26d427" providerId="ADAL" clId="{1AEF6BAB-3079-4E92-8C7E-4B7AD4E30B26}" dt="2024-03-14T02:07:23.273" v="3363" actId="14100"/>
          <ac:picMkLst>
            <pc:docMk/>
            <pc:sldMk cId="1406301803" sldId="317"/>
            <ac:picMk id="5124" creationId="{B7A4972A-18AE-63F7-6894-854CD3029F19}"/>
          </ac:picMkLst>
        </pc:picChg>
        <pc:picChg chg="add mod">
          <ac:chgData name="САРАНЧИМЭГ Насанжаргал" userId="8e57919b-29cf-4767-b3d0-78ff4e26d427" providerId="ADAL" clId="{1AEF6BAB-3079-4E92-8C7E-4B7AD4E30B26}" dt="2024-03-14T02:07:23.273" v="3363" actId="14100"/>
          <ac:picMkLst>
            <pc:docMk/>
            <pc:sldMk cId="1406301803" sldId="317"/>
            <ac:picMk id="5126" creationId="{ABB4A64E-7B58-E2AE-85D4-21C8FA5B622C}"/>
          </ac:picMkLst>
        </pc:picChg>
        <pc:picChg chg="add mod">
          <ac:chgData name="САРАНЧИМЭГ Насанжаргал" userId="8e57919b-29cf-4767-b3d0-78ff4e26d427" providerId="ADAL" clId="{1AEF6BAB-3079-4E92-8C7E-4B7AD4E30B26}" dt="2024-03-14T02:09:06.640" v="3368" actId="14100"/>
          <ac:picMkLst>
            <pc:docMk/>
            <pc:sldMk cId="1406301803" sldId="317"/>
            <ac:picMk id="5128" creationId="{6B6A142B-3BE9-9FF9-A316-294C55249909}"/>
          </ac:picMkLst>
        </pc:picChg>
      </pc:sldChg>
      <pc:sldChg chg="delSp modSp add mod">
        <pc:chgData name="САРАНЧИМЭГ Насанжаргал" userId="8e57919b-29cf-4767-b3d0-78ff4e26d427" providerId="ADAL" clId="{1AEF6BAB-3079-4E92-8C7E-4B7AD4E30B26}" dt="2024-03-14T02:36:44.052" v="3482" actId="14100"/>
        <pc:sldMkLst>
          <pc:docMk/>
          <pc:sldMk cId="862754172" sldId="318"/>
        </pc:sldMkLst>
        <pc:spChg chg="del">
          <ac:chgData name="САРАНЧИМЭГ Насанжаргал" userId="8e57919b-29cf-4767-b3d0-78ff4e26d427" providerId="ADAL" clId="{1AEF6BAB-3079-4E92-8C7E-4B7AD4E30B26}" dt="2024-03-14T02:33:50.090" v="3461" actId="478"/>
          <ac:spMkLst>
            <pc:docMk/>
            <pc:sldMk cId="862754172" sldId="318"/>
            <ac:spMk id="5" creationId="{E09795BD-300D-1CD7-F98A-3049D1F974E1}"/>
          </ac:spMkLst>
        </pc:spChg>
        <pc:spChg chg="mod">
          <ac:chgData name="САРАНЧИМЭГ Насанжаргал" userId="8e57919b-29cf-4767-b3d0-78ff4e26d427" providerId="ADAL" clId="{1AEF6BAB-3079-4E92-8C7E-4B7AD4E30B26}" dt="2024-03-14T02:34:17.210" v="3471" actId="14100"/>
          <ac:spMkLst>
            <pc:docMk/>
            <pc:sldMk cId="862754172" sldId="318"/>
            <ac:spMk id="6" creationId="{BFB65AF0-D9A8-A51B-796D-C4F1C16BE198}"/>
          </ac:spMkLst>
        </pc:spChg>
        <pc:spChg chg="mod">
          <ac:chgData name="САРАНЧИМЭГ Насанжаргал" userId="8e57919b-29cf-4767-b3d0-78ff4e26d427" providerId="ADAL" clId="{1AEF6BAB-3079-4E92-8C7E-4B7AD4E30B26}" dt="2024-03-14T02:34:27.356" v="3480" actId="1035"/>
          <ac:spMkLst>
            <pc:docMk/>
            <pc:sldMk cId="862754172" sldId="318"/>
            <ac:spMk id="7" creationId="{A92F572B-659B-299F-543E-80123BC4D3E7}"/>
          </ac:spMkLst>
        </pc:spChg>
        <pc:picChg chg="del">
          <ac:chgData name="САРАНЧИМЭГ Насанжаргал" userId="8e57919b-29cf-4767-b3d0-78ff4e26d427" providerId="ADAL" clId="{1AEF6BAB-3079-4E92-8C7E-4B7AD4E30B26}" dt="2024-03-14T02:33:52.100" v="3462" actId="478"/>
          <ac:picMkLst>
            <pc:docMk/>
            <pc:sldMk cId="862754172" sldId="318"/>
            <ac:picMk id="2050" creationId="{BF4F2FDE-B715-224B-7E4C-95E06CB0C425}"/>
          </ac:picMkLst>
        </pc:picChg>
        <pc:picChg chg="mod">
          <ac:chgData name="САРАНЧИМЭГ Насанжаргал" userId="8e57919b-29cf-4767-b3d0-78ff4e26d427" providerId="ADAL" clId="{1AEF6BAB-3079-4E92-8C7E-4B7AD4E30B26}" dt="2024-03-14T02:36:44.052" v="3482" actId="14100"/>
          <ac:picMkLst>
            <pc:docMk/>
            <pc:sldMk cId="862754172" sldId="318"/>
            <ac:picMk id="2052" creationId="{97BDF269-636F-EDDE-20A7-B75A660FA77C}"/>
          </ac:picMkLst>
        </pc:picChg>
      </pc:sldChg>
      <pc:sldChg chg="addSp delSp modSp new mod">
        <pc:chgData name="САРАНЧИМЭГ Насанжаргал" userId="8e57919b-29cf-4767-b3d0-78ff4e26d427" providerId="ADAL" clId="{1AEF6BAB-3079-4E92-8C7E-4B7AD4E30B26}" dt="2024-03-14T02:31:54.418" v="3448" actId="114"/>
        <pc:sldMkLst>
          <pc:docMk/>
          <pc:sldMk cId="93016046" sldId="319"/>
        </pc:sldMkLst>
        <pc:spChg chg="del mod">
          <ac:chgData name="САРАНЧИМЭГ Насанжаргал" userId="8e57919b-29cf-4767-b3d0-78ff4e26d427" providerId="ADAL" clId="{1AEF6BAB-3079-4E92-8C7E-4B7AD4E30B26}" dt="2024-03-14T02:30:05.096" v="3440" actId="478"/>
          <ac:spMkLst>
            <pc:docMk/>
            <pc:sldMk cId="93016046" sldId="319"/>
            <ac:spMk id="2" creationId="{79FCE91B-1F76-9B1D-04D4-85C191FF063C}"/>
          </ac:spMkLst>
        </pc:spChg>
        <pc:spChg chg="mod">
          <ac:chgData name="САРАНЧИМЭГ Насанжаргал" userId="8e57919b-29cf-4767-b3d0-78ff4e26d427" providerId="ADAL" clId="{1AEF6BAB-3079-4E92-8C7E-4B7AD4E30B26}" dt="2024-03-14T02:28:49.666" v="3428" actId="20577"/>
          <ac:spMkLst>
            <pc:docMk/>
            <pc:sldMk cId="93016046" sldId="319"/>
            <ac:spMk id="3" creationId="{7FF3FCA3-B931-86D2-7305-A1646AF36A8A}"/>
          </ac:spMkLst>
        </pc:spChg>
        <pc:spChg chg="add mod">
          <ac:chgData name="САРАНЧИМЭГ Насанжаргал" userId="8e57919b-29cf-4767-b3d0-78ff4e26d427" providerId="ADAL" clId="{1AEF6BAB-3079-4E92-8C7E-4B7AD4E30B26}" dt="2024-03-14T02:29:59.899" v="3438" actId="114"/>
          <ac:spMkLst>
            <pc:docMk/>
            <pc:sldMk cId="93016046" sldId="319"/>
            <ac:spMk id="5" creationId="{53F5FE8A-E06A-604C-E950-2FAC57F793DC}"/>
          </ac:spMkLst>
        </pc:spChg>
        <pc:spChg chg="add del mod">
          <ac:chgData name="САРАНЧИМЭГ Насанжаргал" userId="8e57919b-29cf-4767-b3d0-78ff4e26d427" providerId="ADAL" clId="{1AEF6BAB-3079-4E92-8C7E-4B7AD4E30B26}" dt="2024-03-14T02:30:07.404" v="3441" actId="478"/>
          <ac:spMkLst>
            <pc:docMk/>
            <pc:sldMk cId="93016046" sldId="319"/>
            <ac:spMk id="7" creationId="{331948D3-BE91-0A5A-D1B3-8E92CADE8CA4}"/>
          </ac:spMkLst>
        </pc:spChg>
        <pc:spChg chg="add mod">
          <ac:chgData name="САРАНЧИМЭГ Насанжаргал" userId="8e57919b-29cf-4767-b3d0-78ff4e26d427" providerId="ADAL" clId="{1AEF6BAB-3079-4E92-8C7E-4B7AD4E30B26}" dt="2024-03-14T02:31:54.418" v="3448" actId="114"/>
          <ac:spMkLst>
            <pc:docMk/>
            <pc:sldMk cId="93016046" sldId="319"/>
            <ac:spMk id="9" creationId="{D58F3134-730A-7FE4-A809-937F077B5A92}"/>
          </ac:spMkLst>
        </pc:spChg>
        <pc:picChg chg="add mod">
          <ac:chgData name="САРАНЧИМЭГ Насанжаргал" userId="8e57919b-29cf-4767-b3d0-78ff4e26d427" providerId="ADAL" clId="{1AEF6BAB-3079-4E92-8C7E-4B7AD4E30B26}" dt="2024-03-14T02:29:48.167" v="3435" actId="1076"/>
          <ac:picMkLst>
            <pc:docMk/>
            <pc:sldMk cId="93016046" sldId="319"/>
            <ac:picMk id="6146" creationId="{A59AE12C-6272-75DC-5434-4F7FF3612530}"/>
          </ac:picMkLst>
        </pc:picChg>
        <pc:picChg chg="add mod">
          <ac:chgData name="САРАНЧИМЭГ Насанжаргал" userId="8e57919b-29cf-4767-b3d0-78ff4e26d427" providerId="ADAL" clId="{1AEF6BAB-3079-4E92-8C7E-4B7AD4E30B26}" dt="2024-03-14T02:31:35.628" v="3445" actId="1076"/>
          <ac:picMkLst>
            <pc:docMk/>
            <pc:sldMk cId="93016046" sldId="319"/>
            <ac:picMk id="6148" creationId="{40C0A18D-4E3C-C792-B3A3-03E2D8D03816}"/>
          </ac:picMkLst>
        </pc:picChg>
      </pc:sldChg>
      <pc:sldChg chg="addSp delSp modSp new mod">
        <pc:chgData name="САРАНЧИМЭГ Насанжаргал" userId="8e57919b-29cf-4767-b3d0-78ff4e26d427" providerId="ADAL" clId="{1AEF6BAB-3079-4E92-8C7E-4B7AD4E30B26}" dt="2024-03-14T02:33:02.941" v="3460" actId="14100"/>
        <pc:sldMkLst>
          <pc:docMk/>
          <pc:sldMk cId="3661248856" sldId="320"/>
        </pc:sldMkLst>
        <pc:spChg chg="del">
          <ac:chgData name="САРАНЧИМЭГ Насанжаргал" userId="8e57919b-29cf-4767-b3d0-78ff4e26d427" providerId="ADAL" clId="{1AEF6BAB-3079-4E92-8C7E-4B7AD4E30B26}" dt="2024-03-14T02:32:34.498" v="3451" actId="478"/>
          <ac:spMkLst>
            <pc:docMk/>
            <pc:sldMk cId="3661248856" sldId="320"/>
            <ac:spMk id="2" creationId="{F56B5E32-45A0-A148-6CAE-332A5AB7AFEA}"/>
          </ac:spMkLst>
        </pc:spChg>
        <pc:spChg chg="mod">
          <ac:chgData name="САРАНЧИМЭГ Насанжаргал" userId="8e57919b-29cf-4767-b3d0-78ff4e26d427" providerId="ADAL" clId="{1AEF6BAB-3079-4E92-8C7E-4B7AD4E30B26}" dt="2024-03-14T02:32:02.762" v="3450"/>
          <ac:spMkLst>
            <pc:docMk/>
            <pc:sldMk cId="3661248856" sldId="320"/>
            <ac:spMk id="3" creationId="{C40E9DB1-2E20-A9E6-7525-514C64ACD4D2}"/>
          </ac:spMkLst>
        </pc:spChg>
        <pc:spChg chg="add mod">
          <ac:chgData name="САРАНЧИМЭГ Насанжаргал" userId="8e57919b-29cf-4767-b3d0-78ff4e26d427" providerId="ADAL" clId="{1AEF6BAB-3079-4E92-8C7E-4B7AD4E30B26}" dt="2024-03-14T02:33:02.941" v="3460" actId="14100"/>
          <ac:spMkLst>
            <pc:docMk/>
            <pc:sldMk cId="3661248856" sldId="320"/>
            <ac:spMk id="7" creationId="{29A3348A-168C-80FB-27BC-3D7010FCE364}"/>
          </ac:spMkLst>
        </pc:spChg>
        <pc:picChg chg="add mod modCrop">
          <ac:chgData name="САРАНЧИМЭГ Насанжаргал" userId="8e57919b-29cf-4767-b3d0-78ff4e26d427" providerId="ADAL" clId="{1AEF6BAB-3079-4E92-8C7E-4B7AD4E30B26}" dt="2024-03-14T02:32:52.127" v="3456" actId="14100"/>
          <ac:picMkLst>
            <pc:docMk/>
            <pc:sldMk cId="3661248856" sldId="320"/>
            <ac:picMk id="5" creationId="{FC523B77-21B7-D755-F041-489F89CF97BD}"/>
          </ac:picMkLst>
        </pc:picChg>
      </pc:sldChg>
      <pc:sldChg chg="addSp delSp modSp add mod">
        <pc:chgData name="САРАНЧИМЭГ Насанжаргал" userId="8e57919b-29cf-4767-b3d0-78ff4e26d427" providerId="ADAL" clId="{1AEF6BAB-3079-4E92-8C7E-4B7AD4E30B26}" dt="2024-03-14T02:38:27.558" v="3496" actId="1076"/>
        <pc:sldMkLst>
          <pc:docMk/>
          <pc:sldMk cId="1022493861" sldId="321"/>
        </pc:sldMkLst>
        <pc:spChg chg="mod">
          <ac:chgData name="САРАНЧИМЭГ Насанжаргал" userId="8e57919b-29cf-4767-b3d0-78ff4e26d427" providerId="ADAL" clId="{1AEF6BAB-3079-4E92-8C7E-4B7AD4E30B26}" dt="2024-03-14T02:38:16.010" v="3494" actId="27636"/>
          <ac:spMkLst>
            <pc:docMk/>
            <pc:sldMk cId="1022493861" sldId="321"/>
            <ac:spMk id="4" creationId="{79C2E1C0-F5D9-2F1F-7B8A-8136B65020F7}"/>
          </ac:spMkLst>
        </pc:spChg>
        <pc:spChg chg="del">
          <ac:chgData name="САРАНЧИМЭГ Насанжаргал" userId="8e57919b-29cf-4767-b3d0-78ff4e26d427" providerId="ADAL" clId="{1AEF6BAB-3079-4E92-8C7E-4B7AD4E30B26}" dt="2024-03-14T02:37:47.582" v="3484" actId="478"/>
          <ac:spMkLst>
            <pc:docMk/>
            <pc:sldMk cId="1022493861" sldId="321"/>
            <ac:spMk id="6" creationId="{BFB65AF0-D9A8-A51B-796D-C4F1C16BE198}"/>
          </ac:spMkLst>
        </pc:spChg>
        <pc:spChg chg="mod">
          <ac:chgData name="САРАНЧИМЭГ Насанжаргал" userId="8e57919b-29cf-4767-b3d0-78ff4e26d427" providerId="ADAL" clId="{1AEF6BAB-3079-4E92-8C7E-4B7AD4E30B26}" dt="2024-03-14T02:38:27.558" v="3496" actId="1076"/>
          <ac:spMkLst>
            <pc:docMk/>
            <pc:sldMk cId="1022493861" sldId="321"/>
            <ac:spMk id="7" creationId="{A92F572B-659B-299F-543E-80123BC4D3E7}"/>
          </ac:spMkLst>
        </pc:spChg>
        <pc:picChg chg="del">
          <ac:chgData name="САРАНЧИМЭГ Насанжаргал" userId="8e57919b-29cf-4767-b3d0-78ff4e26d427" providerId="ADAL" clId="{1AEF6BAB-3079-4E92-8C7E-4B7AD4E30B26}" dt="2024-03-14T02:37:47.582" v="3484" actId="478"/>
          <ac:picMkLst>
            <pc:docMk/>
            <pc:sldMk cId="1022493861" sldId="321"/>
            <ac:picMk id="2052" creationId="{97BDF269-636F-EDDE-20A7-B75A660FA77C}"/>
          </ac:picMkLst>
        </pc:picChg>
        <pc:picChg chg="add mod">
          <ac:chgData name="САРАНЧИМЭГ Насанжаргал" userId="8e57919b-29cf-4767-b3d0-78ff4e26d427" providerId="ADAL" clId="{1AEF6BAB-3079-4E92-8C7E-4B7AD4E30B26}" dt="2024-03-14T02:38:24.966" v="3495" actId="14100"/>
          <ac:picMkLst>
            <pc:docMk/>
            <pc:sldMk cId="1022493861" sldId="321"/>
            <ac:picMk id="7170" creationId="{937274F5-A66A-93F6-3BB2-595BB0C77094}"/>
          </ac:picMkLst>
        </pc:picChg>
      </pc:sldChg>
      <pc:sldChg chg="modSp add mod">
        <pc:chgData name="САРАНЧИМЭГ Насанжаргал" userId="8e57919b-29cf-4767-b3d0-78ff4e26d427" providerId="ADAL" clId="{1AEF6BAB-3079-4E92-8C7E-4B7AD4E30B26}" dt="2024-03-14T03:55:56.788" v="4235" actId="20577"/>
        <pc:sldMkLst>
          <pc:docMk/>
          <pc:sldMk cId="3324818582" sldId="322"/>
        </pc:sldMkLst>
        <pc:spChg chg="mod">
          <ac:chgData name="САРАНЧИМЭГ Насанжаргал" userId="8e57919b-29cf-4767-b3d0-78ff4e26d427" providerId="ADAL" clId="{1AEF6BAB-3079-4E92-8C7E-4B7AD4E30B26}" dt="2024-03-14T03:55:56.788" v="4235" actId="20577"/>
          <ac:spMkLst>
            <pc:docMk/>
            <pc:sldMk cId="3324818582" sldId="322"/>
            <ac:spMk id="5" creationId="{92670D15-3CDC-9DD5-DB92-D1C2AE8FA15F}"/>
          </ac:spMkLst>
        </pc:spChg>
      </pc:sldChg>
      <pc:sldChg chg="modSp add mod">
        <pc:chgData name="САРАНЧИМЭГ Насанжаргал" userId="8e57919b-29cf-4767-b3d0-78ff4e26d427" providerId="ADAL" clId="{1AEF6BAB-3079-4E92-8C7E-4B7AD4E30B26}" dt="2024-03-14T03:56:26.167" v="4269" actId="20577"/>
        <pc:sldMkLst>
          <pc:docMk/>
          <pc:sldMk cId="746074767" sldId="323"/>
        </pc:sldMkLst>
        <pc:spChg chg="mod">
          <ac:chgData name="САРАНЧИМЭГ Насанжаргал" userId="8e57919b-29cf-4767-b3d0-78ff4e26d427" providerId="ADAL" clId="{1AEF6BAB-3079-4E92-8C7E-4B7AD4E30B26}" dt="2024-03-14T03:56:26.167" v="4269" actId="20577"/>
          <ac:spMkLst>
            <pc:docMk/>
            <pc:sldMk cId="746074767" sldId="323"/>
            <ac:spMk id="5" creationId="{92670D15-3CDC-9DD5-DB92-D1C2AE8FA15F}"/>
          </ac:spMkLst>
        </pc:spChg>
      </pc:sldChg>
      <pc:sldMasterChg chg="delSldLayout">
        <pc:chgData name="САРАНЧИМЭГ Насанжаргал" userId="8e57919b-29cf-4767-b3d0-78ff4e26d427" providerId="ADAL" clId="{1AEF6BAB-3079-4E92-8C7E-4B7AD4E30B26}" dt="2024-03-13T09:55:10.793" v="50" actId="47"/>
        <pc:sldMasterMkLst>
          <pc:docMk/>
          <pc:sldMasterMk cId="587217708" sldId="2147483698"/>
        </pc:sldMasterMkLst>
        <pc:sldLayoutChg chg="del">
          <pc:chgData name="САРАНЧИМЭГ Насанжаргал" userId="8e57919b-29cf-4767-b3d0-78ff4e26d427" providerId="ADAL" clId="{1AEF6BAB-3079-4E92-8C7E-4B7AD4E30B26}" dt="2024-03-13T09:55:10.793" v="50" actId="47"/>
          <pc:sldLayoutMkLst>
            <pc:docMk/>
            <pc:sldMasterMk cId="587217708" sldId="2147483698"/>
            <pc:sldLayoutMk cId="2342241590" sldId="2147483704"/>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9C7F41-26F2-3273-B0C3-6ADEDDFA167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7765A02-B3CF-4FFF-AB97-028960A5619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6CCAB9F-DE67-4483-AD02-C7868EF68583}" type="datetimeFigureOut">
              <a:rPr lang="en-US" smtClean="0"/>
              <a:t>4/21/2024</a:t>
            </a:fld>
            <a:endParaRPr lang="en-US"/>
          </a:p>
        </p:txBody>
      </p:sp>
      <p:sp>
        <p:nvSpPr>
          <p:cNvPr id="4" name="Footer Placeholder 3">
            <a:extLst>
              <a:ext uri="{FF2B5EF4-FFF2-40B4-BE49-F238E27FC236}">
                <a16:creationId xmlns:a16="http://schemas.microsoft.com/office/drawing/2014/main" id="{B777EEBF-EE09-1B93-656E-787D9C408E0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4AD8153-FF6B-5D07-ABDD-0A77E8F2390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3291A1D-2A57-4EE2-83BF-8E9115DC20E4}" type="slidenum">
              <a:rPr lang="en-US" smtClean="0"/>
              <a:t>‹#›</a:t>
            </a:fld>
            <a:endParaRPr lang="en-US"/>
          </a:p>
        </p:txBody>
      </p:sp>
    </p:spTree>
    <p:extLst>
      <p:ext uri="{BB962C8B-B14F-4D97-AF65-F5344CB8AC3E}">
        <p14:creationId xmlns:p14="http://schemas.microsoft.com/office/powerpoint/2010/main" val="26247067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dirty="0">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8E15741-3D7D-4040-B8D6-1FB96ED7622F}" type="slidenum">
              <a:rPr lang="en-US" altLang="en-US" smtClean="0"/>
              <a:pPr>
                <a:spcBef>
                  <a:spcPct val="0"/>
                </a:spcBef>
              </a:pPr>
              <a:t>2</a:t>
            </a:fld>
            <a:endParaRPr lang="en-US" altLang="en-US" dirty="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Principles of Information Systems, Thirteenth Edition</a:t>
            </a:r>
            <a:br>
              <a:rPr lang="en-US" altLang="en-US" sz="1100" dirty="0"/>
            </a:br>
            <a:endParaRPr lang="en-US" altLang="en-US" sz="1100" dirty="0"/>
          </a:p>
          <a:p>
            <a:pPr eaLnBrk="1" hangingPunct="1">
              <a:lnSpc>
                <a:spcPct val="90000"/>
              </a:lnSpc>
            </a:pPr>
            <a:r>
              <a:rPr lang="en-US" altLang="en-US" i="1" dirty="0"/>
              <a:t>Chapter 2</a:t>
            </a:r>
          </a:p>
          <a:p>
            <a:pPr eaLnBrk="1" hangingPunct="1">
              <a:lnSpc>
                <a:spcPct val="90000"/>
              </a:lnSpc>
            </a:pPr>
            <a:r>
              <a:rPr lang="en-US" altLang="en-US" i="1" dirty="0"/>
              <a:t>Information Systems in Organizations</a:t>
            </a:r>
          </a:p>
          <a:p>
            <a:pPr eaLnBrk="1" hangingPunct="1"/>
            <a:endParaRPr lang="es-EC" altLang="en-US" dirty="0"/>
          </a:p>
        </p:txBody>
      </p:sp>
    </p:spTree>
    <p:extLst>
      <p:ext uri="{BB962C8B-B14F-4D97-AF65-F5344CB8AC3E}">
        <p14:creationId xmlns:p14="http://schemas.microsoft.com/office/powerpoint/2010/main" val="1057569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28" name="Google Shape;32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5</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54779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26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30806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521" name="Google Shape;521;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39" name="Google Shape;539;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endParaRPr/>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sz="1800">
              <a:latin typeface="Calibri"/>
              <a:ea typeface="Calibri"/>
              <a:cs typeface="Calibri"/>
              <a:sym typeface="Calibri"/>
            </a:endParaRPr>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 name="Google Shape;106;p15" descr="A close-up of a person's face&#10;&#10;Description automatically generated with low confidence">
            <a:extLst>
              <a:ext uri="{FF2B5EF4-FFF2-40B4-BE49-F238E27FC236}">
                <a16:creationId xmlns:a16="http://schemas.microsoft.com/office/drawing/2014/main" id="{4565E4B0-63D9-66D9-9289-95786CFBC6A1}"/>
              </a:ext>
            </a:extLst>
          </p:cNvPr>
          <p:cNvPicPr preferRelativeResize="0"/>
          <p:nvPr/>
        </p:nvPicPr>
        <p:blipFill rotWithShape="1">
          <a:blip r:embed="rId2">
            <a:alphaModFix/>
          </a:blip>
          <a:srcRect/>
          <a:stretch/>
        </p:blipFill>
        <p:spPr>
          <a:xfrm>
            <a:off x="87567" y="215278"/>
            <a:ext cx="1878847" cy="414120"/>
          </a:xfrm>
          <a:prstGeom prst="rect">
            <a:avLst/>
          </a:prstGeom>
          <a:noFill/>
          <a:ln>
            <a:noFill/>
          </a:ln>
        </p:spPr>
      </p:pic>
      <p:sp>
        <p:nvSpPr>
          <p:cNvPr id="16" name="Google Shape;16;p2"/>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2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3251460276"/>
      </p:ext>
    </p:extLst>
  </p:cSld>
  <p:clrMapOvr>
    <a:masterClrMapping/>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endParaRPr/>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8610600" y="6307137"/>
            <a:ext cx="3097844"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dirty="0"/>
          </a:p>
        </p:txBody>
      </p:sp>
      <p:sp>
        <p:nvSpPr>
          <p:cNvPr id="4" name="Google Shape;105;p15">
            <a:extLst>
              <a:ext uri="{FF2B5EF4-FFF2-40B4-BE49-F238E27FC236}">
                <a16:creationId xmlns:a16="http://schemas.microsoft.com/office/drawing/2014/main" id="{4DE8C174-78B2-D5BB-4A35-E85DB14583F4}"/>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 name="Google Shape;106;p15" descr="A close-up of a person's face&#10;&#10;Description automatically generated with low confidence">
            <a:extLst>
              <a:ext uri="{FF2B5EF4-FFF2-40B4-BE49-F238E27FC236}">
                <a16:creationId xmlns:a16="http://schemas.microsoft.com/office/drawing/2014/main" id="{45283B06-0E36-01D3-2A79-C321D8D89B25}"/>
              </a:ext>
            </a:extLst>
          </p:cNvPr>
          <p:cNvPicPr preferRelativeResize="0"/>
          <p:nvPr/>
        </p:nvPicPr>
        <p:blipFill rotWithShape="1">
          <a:blip r:embed="rId2">
            <a:alphaModFix/>
          </a:blip>
          <a:srcRect/>
          <a:stretch/>
        </p:blipFill>
        <p:spPr>
          <a:xfrm>
            <a:off x="87567" y="215278"/>
            <a:ext cx="1878847" cy="414120"/>
          </a:xfrm>
          <a:prstGeom prst="rect">
            <a:avLst/>
          </a:prstGeom>
          <a:noFill/>
          <a:ln>
            <a:noFill/>
          </a:ln>
        </p:spPr>
      </p:pic>
      <p:sp>
        <p:nvSpPr>
          <p:cNvPr id="6" name="Google Shape;16;p2">
            <a:extLst>
              <a:ext uri="{FF2B5EF4-FFF2-40B4-BE49-F238E27FC236}">
                <a16:creationId xmlns:a16="http://schemas.microsoft.com/office/drawing/2014/main" id="{74C73D95-90C2-93C1-A2AD-2E6534365D22}"/>
              </a:ext>
            </a:extLst>
          </p:cNvPr>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2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endParaRPr dirty="0"/>
          </a:p>
        </p:txBody>
      </p:sp>
    </p:spTree>
    <p:extLst>
      <p:ext uri="{BB962C8B-B14F-4D97-AF65-F5344CB8AC3E}">
        <p14:creationId xmlns:p14="http://schemas.microsoft.com/office/powerpoint/2010/main" val="1943474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r>
              <a:rPr lang="en-US"/>
              <a:t>Click to edit Master title style</a:t>
            </a:r>
            <a:endParaRPr/>
          </a:p>
        </p:txBody>
      </p:sp>
      <p:sp>
        <p:nvSpPr>
          <p:cNvPr id="27" name="Google Shape;2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404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endParaRPr/>
          </a:p>
        </p:txBody>
      </p:sp>
      <p:sp>
        <p:nvSpPr>
          <p:cNvPr id="33" name="Google Shape;3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pic>
        <p:nvPicPr>
          <p:cNvPr id="2" name="Google Shape;91;p14">
            <a:extLst>
              <a:ext uri="{FF2B5EF4-FFF2-40B4-BE49-F238E27FC236}">
                <a16:creationId xmlns:a16="http://schemas.microsoft.com/office/drawing/2014/main" id="{D8498B56-3FFB-9A90-0E58-964B1F274A73}"/>
              </a:ext>
            </a:extLst>
          </p:cNvPr>
          <p:cNvPicPr preferRelativeResize="0"/>
          <p:nvPr/>
        </p:nvPicPr>
        <p:blipFill rotWithShape="1">
          <a:blip r:embed="rId2">
            <a:alphaModFix/>
          </a:blip>
          <a:srcRect b="40037"/>
          <a:stretch/>
        </p:blipFill>
        <p:spPr>
          <a:xfrm>
            <a:off x="257996" y="413658"/>
            <a:ext cx="3303474" cy="1107962"/>
          </a:xfrm>
          <a:prstGeom prst="rect">
            <a:avLst/>
          </a:prstGeom>
          <a:noFill/>
          <a:ln>
            <a:noFill/>
          </a:ln>
        </p:spPr>
      </p:pic>
      <p:sp>
        <p:nvSpPr>
          <p:cNvPr id="3" name="Google Shape;92;p14">
            <a:extLst>
              <a:ext uri="{FF2B5EF4-FFF2-40B4-BE49-F238E27FC236}">
                <a16:creationId xmlns:a16="http://schemas.microsoft.com/office/drawing/2014/main" id="{1701E78D-1E89-7720-C160-8CCDA67E4251}"/>
              </a:ext>
            </a:extLst>
          </p:cNvPr>
          <p:cNvSpPr/>
          <p:nvPr/>
        </p:nvSpPr>
        <p:spPr>
          <a:xfrm>
            <a:off x="359228"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3">
            <a:alphaModFix/>
          </a:blip>
          <a:srcRect/>
          <a:stretch/>
        </p:blipFill>
        <p:spPr>
          <a:xfrm>
            <a:off x="-259720" y="5106642"/>
            <a:ext cx="3008382"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8" cy="84375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1"/>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045456488"/>
      </p:ext>
    </p:extLst>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endParaRP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34210561"/>
      </p:ext>
    </p:extLst>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0" name="Google Shape;50;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2" name="Google Shape;52;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4" name="Google Shape;5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55" name="Google Shape;5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888646480"/>
      </p:ext>
    </p:extLst>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sz="1800"/>
          </a:p>
        </p:txBody>
      </p:sp>
    </p:spTree>
    <p:extLst>
      <p:ext uri="{BB962C8B-B14F-4D97-AF65-F5344CB8AC3E}">
        <p14:creationId xmlns:p14="http://schemas.microsoft.com/office/powerpoint/2010/main" val="479695799"/>
      </p:ext>
    </p:extLst>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649599534"/>
      </p:ext>
    </p:extLst>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226320430"/>
      </p:ext>
    </p:extLst>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67489143"/>
      </p:ext>
    </p:extLst>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2910206"/>
      </p:ext>
    </p:extLst>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lang="en-US"/>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Introduction to information system</a:t>
            </a: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smtClean="0"/>
              <a:t>‹#›</a:t>
            </a:fld>
            <a:endParaRPr lang="en-US"/>
          </a:p>
        </p:txBody>
      </p:sp>
      <p:sp>
        <p:nvSpPr>
          <p:cNvPr id="10" name="Google Shape;10;p1"/>
          <p:cNvSpPr txBox="1">
            <a:spLocks noGrp="1"/>
          </p:cNvSpPr>
          <p:nvPr>
            <p:ph type="title"/>
          </p:nvPr>
        </p:nvSpPr>
        <p:spPr>
          <a:xfrm>
            <a:off x="2167466" y="83142"/>
            <a:ext cx="9624907"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587217708"/>
      </p:ext>
    </p:extLst>
  </p:cSld>
  <p:clrMap bg1="lt1" tx1="dk1" bg2="dk2" tx2="lt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5" r:id="rId6"/>
    <p:sldLayoutId id="2147483706" r:id="rId7"/>
    <p:sldLayoutId id="2147483707" r:id="rId8"/>
    <p:sldLayoutId id="2147483708" r:id="rId9"/>
    <p:sldLayoutId id="2147483709" r:id="rId10"/>
    <p:sldLayoutId id="2147483710" r:id="rId11"/>
  </p:sldLayoutIdLst>
  <p:transition spd="med">
    <p:fade thruBlk="1"/>
  </p:transition>
  <p:hf sldNum="0" hd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bigdataframework.org/knowledge/a-short-history-of-big-data/"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hyperlink" Target="https://www.weforum.org/agenda/2019/04/how-much-data-is-generated-each-day-cf4bddf29f/"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hyperlink" Target="https://www.oriresults.com/articles/blog-posts/whats-hiding-in-your-unstructured-data/"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hyperlink" Target="https://www.marketplacepulse.com/articles/amazons-supply-chain-as-a-servic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business.mn/2021/05/26/borluulaltaa-85-huv-hurtel-usguh-3-engiin-arga/"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hyperlink" Target="https://salecinask.live/product_details/28040661.html"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simplilearn.com/tutorials/hadoop-tutorial/hive"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www.oracle.com/big-data/what-is-big-data/#use-case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linkedin.com/in/alexwang2911/" TargetMode="External"/><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2181226" y="3007094"/>
            <a:ext cx="8182205" cy="276999"/>
          </a:xfrm>
          <a:prstGeom prst="rect">
            <a:avLst/>
          </a:prstGeom>
          <a:noFill/>
          <a:ln>
            <a:noFill/>
          </a:ln>
        </p:spPr>
        <p:txBody>
          <a:bodyPr spcFirstLastPara="1" wrap="square" lIns="0" tIns="0" rIns="0" bIns="0" anchor="t" anchorCtr="0">
            <a:spAutoFit/>
          </a:bodyPr>
          <a:lstStyle/>
          <a:p>
            <a:pPr marL="0" indent="0" algn="ctr">
              <a:spcBef>
                <a:spcPts val="0"/>
              </a:spcBef>
              <a:buSzPts val="4000"/>
            </a:pPr>
            <a:r>
              <a:rPr lang="en-US" b="1" dirty="0">
                <a:solidFill>
                  <a:schemeClr val="bg1"/>
                </a:solidFill>
                <a:latin typeface="Arial"/>
                <a:ea typeface="Arial"/>
                <a:cs typeface="Arial"/>
                <a:sym typeface="Arial"/>
              </a:rPr>
              <a:t>Lecture 5: Big data</a:t>
            </a:r>
            <a:endParaRPr b="1" dirty="0">
              <a:solidFill>
                <a:schemeClr val="bg1"/>
              </a:solidFill>
              <a:latin typeface="Arial"/>
              <a:ea typeface="Arial"/>
              <a:cs typeface="Arial"/>
              <a:sym typeface="Arial"/>
            </a:endParaRPr>
          </a:p>
        </p:txBody>
      </p:sp>
      <p:sp>
        <p:nvSpPr>
          <p:cNvPr id="62" name="Google Shape;62;p1"/>
          <p:cNvSpPr txBox="1">
            <a:spLocks noGrp="1"/>
          </p:cNvSpPr>
          <p:nvPr>
            <p:ph type="ctrTitle"/>
          </p:nvPr>
        </p:nvSpPr>
        <p:spPr>
          <a:xfrm>
            <a:off x="2109788" y="2161184"/>
            <a:ext cx="8253642"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Introduction to information system</a:t>
            </a:r>
            <a:endParaRPr sz="20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fld id="{00000000-1234-1234-1234-123412341234}" type="slidenum">
              <a:rPr lang="en" smtClean="0"/>
              <a:pPr/>
              <a:t>1</a:t>
            </a:fld>
            <a:endParaRPr lang="en"/>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dirty="0"/>
              <a:t>Introduction to information system</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Tree>
  </p:cSld>
  <p:clrMapOvr>
    <a:masterClrMapping/>
  </p:clrMapOvr>
  <p:transition spd="med">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1"/>
          <p:cNvSpPr>
            <a:spLocks noGrp="1"/>
          </p:cNvSpPr>
          <p:nvPr>
            <p:ph type="ftr" idx="11"/>
          </p:nvPr>
        </p:nvSpPr>
        <p:spPr/>
        <p:txBody>
          <a:bodyPr/>
          <a:lstStyle/>
          <a:p>
            <a:r>
              <a:rPr lang="en-US" dirty="0"/>
              <a:t>Introduction to information system</a:t>
            </a:r>
          </a:p>
        </p:txBody>
      </p:sp>
      <p:sp>
        <p:nvSpPr>
          <p:cNvPr id="7" name="Rectangle 1026"/>
          <p:cNvSpPr>
            <a:spLocks noGrp="1" noChangeArrowheads="1"/>
          </p:cNvSpPr>
          <p:nvPr>
            <p:ph type="ctrTitle"/>
          </p:nvPr>
        </p:nvSpPr>
        <p:spPr>
          <a:xfrm>
            <a:off x="3505201" y="2362200"/>
            <a:ext cx="6793937" cy="381000"/>
          </a:xfrm>
        </p:spPr>
        <p:txBody>
          <a:bodyPr/>
          <a:lstStyle/>
          <a:p>
            <a:pPr algn="r" eaLnBrk="1" hangingPunct="1"/>
            <a:r>
              <a:rPr lang="en-US" altLang="en-US" sz="1600" b="0" dirty="0">
                <a:solidFill>
                  <a:schemeClr val="tx1"/>
                </a:solidFill>
                <a:latin typeface="+mn-lt"/>
              </a:rPr>
              <a:t>ISM221 </a:t>
            </a:r>
            <a:r>
              <a:rPr lang="mn-MN" altLang="en-US" sz="1600" b="0" dirty="0">
                <a:solidFill>
                  <a:schemeClr val="tx1"/>
                </a:solidFill>
                <a:latin typeface="+mn-lt"/>
              </a:rPr>
              <a:t>- Мэдээллийн системийн үндэс</a:t>
            </a:r>
            <a:endParaRPr lang="en-US" altLang="en-US" sz="1600" b="0" dirty="0">
              <a:solidFill>
                <a:schemeClr val="tx1"/>
              </a:solidFill>
              <a:latin typeface="+mn-lt"/>
            </a:endParaRPr>
          </a:p>
        </p:txBody>
      </p:sp>
      <p:sp>
        <p:nvSpPr>
          <p:cNvPr id="8" name="Rectangle 1027"/>
          <p:cNvSpPr txBox="1">
            <a:spLocks noChangeArrowheads="1"/>
          </p:cNvSpPr>
          <p:nvPr/>
        </p:nvSpPr>
        <p:spPr>
          <a:xfrm>
            <a:off x="2293143" y="2961848"/>
            <a:ext cx="8722519" cy="332399"/>
          </a:xfrm>
          <a:prstGeom prst="rect">
            <a:avLst/>
          </a:prstGeom>
        </p:spPr>
        <p:txBody>
          <a:bodyPr vert="horz" wrap="square" lIns="0" tIns="0" rIns="0" bIns="0" rtlCol="0">
            <a:spAutoFit/>
          </a:bodyPr>
          <a:lstStyle>
            <a:lvl1pPr marL="0" indent="0" algn="ctr" defTabSz="914400" rtl="0" eaLnBrk="1" latinLnBrk="0" hangingPunct="1">
              <a:lnSpc>
                <a:spcPct val="95000"/>
              </a:lnSpc>
              <a:spcBef>
                <a:spcPts val="1200"/>
              </a:spcBef>
              <a:buClr>
                <a:schemeClr val="accent2"/>
              </a:buClr>
              <a:buFont typeface="Arial" pitchFamily="34" charset="0"/>
              <a:buNone/>
              <a:defRPr sz="1600" kern="1200">
                <a:solidFill>
                  <a:schemeClr val="tx1">
                    <a:tint val="75000"/>
                  </a:schemeClr>
                </a:solidFill>
                <a:latin typeface="+mn-lt"/>
                <a:ea typeface="+mn-ea"/>
                <a:cs typeface="+mn-cs"/>
              </a:defRPr>
            </a:lvl1pPr>
            <a:lvl2pPr marL="457200" indent="0" algn="ctr" defTabSz="914400" rtl="0" eaLnBrk="1" latinLnBrk="0" hangingPunct="1">
              <a:lnSpc>
                <a:spcPct val="95000"/>
              </a:lnSpc>
              <a:spcBef>
                <a:spcPts val="600"/>
              </a:spcBef>
              <a:buClr>
                <a:schemeClr val="accent1"/>
              </a:buClr>
              <a:buFont typeface="Arial"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95000"/>
              </a:lnSpc>
              <a:spcBef>
                <a:spcPct val="20000"/>
              </a:spcBef>
              <a:buClr>
                <a:schemeClr val="tx1">
                  <a:lumMod val="75000"/>
                  <a:lumOff val="25000"/>
                </a:schemeClr>
              </a:buClr>
              <a:buFont typeface="Arial"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95000"/>
              </a:lnSpc>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95000"/>
              </a:lnSpc>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nSpc>
                <a:spcPct val="90000"/>
              </a:lnSpc>
            </a:pPr>
            <a:r>
              <a:rPr lang="mn-MN" altLang="en-US" sz="2400" b="1" i="1" dirty="0">
                <a:solidFill>
                  <a:schemeClr val="bg1"/>
                </a:solidFill>
              </a:rPr>
              <a:t>Бүлэг </a:t>
            </a:r>
            <a:r>
              <a:rPr lang="en-US" altLang="en-US" sz="2400" b="1" i="1" dirty="0">
                <a:solidFill>
                  <a:schemeClr val="bg1"/>
                </a:solidFill>
              </a:rPr>
              <a:t>5 -  </a:t>
            </a:r>
            <a:r>
              <a:rPr lang="mn-MN" altLang="en-US" sz="2400" b="1" i="1" dirty="0">
                <a:solidFill>
                  <a:schemeClr val="bg1"/>
                </a:solidFill>
              </a:rPr>
              <a:t>Их Өгөгдөл</a:t>
            </a:r>
            <a:endParaRPr lang="en-US" altLang="en-US" sz="2400" b="1" i="1" dirty="0">
              <a:solidFill>
                <a:schemeClr val="bg1"/>
              </a:solidFill>
            </a:endParaRPr>
          </a:p>
        </p:txBody>
      </p:sp>
    </p:spTree>
    <p:extLst>
      <p:ext uri="{BB962C8B-B14F-4D97-AF65-F5344CB8AC3E}">
        <p14:creationId xmlns:p14="http://schemas.microsoft.com/office/powerpoint/2010/main" val="4259476105"/>
      </p:ext>
    </p:extLst>
  </p:cSld>
  <p:clrMapOvr>
    <a:masterClrMapping/>
  </p:clrMapOvr>
  <p:transition spd="med">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1" name="Google Shape;331;p52"/>
          <p:cNvSpPr txBox="1">
            <a:spLocks noGrp="1"/>
          </p:cNvSpPr>
          <p:nvPr>
            <p:ph type="body" idx="1"/>
          </p:nvPr>
        </p:nvSpPr>
        <p:spPr>
          <a:xfrm>
            <a:off x="1057275" y="1307307"/>
            <a:ext cx="10234136" cy="4844110"/>
          </a:xfrm>
          <a:prstGeom prst="rect">
            <a:avLst/>
          </a:prstGeom>
          <a:noFill/>
          <a:ln>
            <a:noFill/>
          </a:ln>
        </p:spPr>
        <p:txBody>
          <a:bodyPr spcFirstLastPara="1" wrap="square" lIns="0" tIns="45700" rIns="0" bIns="45700" anchor="t" anchorCtr="0">
            <a:normAutofit/>
          </a:bodyPr>
          <a:lstStyle/>
          <a:p>
            <a:pPr marL="406400" lvl="0" indent="-292100" algn="l" rtl="0">
              <a:lnSpc>
                <a:spcPct val="90000"/>
              </a:lnSpc>
              <a:spcBef>
                <a:spcPts val="1400"/>
              </a:spcBef>
              <a:spcAft>
                <a:spcPts val="0"/>
              </a:spcAft>
              <a:buSzPts val="2000"/>
              <a:buFont typeface="Arial"/>
              <a:buChar char="•"/>
            </a:pPr>
            <a:r>
              <a:rPr lang="mn-MN" sz="2400" dirty="0">
                <a:latin typeface="+mn-lt"/>
              </a:rPr>
              <a:t>Их өгөгдлийг ойлгох, тайлбарлах</a:t>
            </a:r>
          </a:p>
          <a:p>
            <a:pPr marL="406400" lvl="0" indent="-292100" algn="l" rtl="0">
              <a:lnSpc>
                <a:spcPct val="90000"/>
              </a:lnSpc>
              <a:spcBef>
                <a:spcPts val="1400"/>
              </a:spcBef>
              <a:spcAft>
                <a:spcPts val="0"/>
              </a:spcAft>
              <a:buSzPts val="2000"/>
              <a:buFont typeface="Arial"/>
              <a:buChar char="•"/>
            </a:pPr>
            <a:r>
              <a:rPr lang="mn-MN" sz="2400" dirty="0">
                <a:latin typeface="+mn-lt"/>
              </a:rPr>
              <a:t>Их өгөгдлийн шинж чанаруудыг танин мэдэх</a:t>
            </a:r>
          </a:p>
          <a:p>
            <a:pPr lvl="1"/>
            <a:r>
              <a:rPr lang="en-US" sz="1600" dirty="0"/>
              <a:t>“Volume” (</a:t>
            </a:r>
            <a:r>
              <a:rPr lang="mn-MN" sz="1600" dirty="0"/>
              <a:t>хэмжээ)</a:t>
            </a:r>
          </a:p>
          <a:p>
            <a:pPr lvl="1"/>
            <a:r>
              <a:rPr lang="mn-MN" sz="1600" dirty="0"/>
              <a:t>“</a:t>
            </a:r>
            <a:r>
              <a:rPr lang="en-US" sz="1600" dirty="0"/>
              <a:t>Velocity” (</a:t>
            </a:r>
            <a:r>
              <a:rPr lang="mn-MN" sz="1600" dirty="0"/>
              <a:t>хурд)  </a:t>
            </a:r>
          </a:p>
          <a:p>
            <a:pPr lvl="1"/>
            <a:r>
              <a:rPr lang="mn-MN" sz="1600" dirty="0"/>
              <a:t>“</a:t>
            </a:r>
            <a:r>
              <a:rPr lang="en-US" sz="1600" dirty="0"/>
              <a:t>Variety” (</a:t>
            </a:r>
            <a:r>
              <a:rPr lang="mn-MN" sz="1600" dirty="0"/>
              <a:t>төрөл) </a:t>
            </a:r>
          </a:p>
          <a:p>
            <a:pPr lvl="1"/>
            <a:r>
              <a:rPr lang="mn-MN" sz="1600" dirty="0"/>
              <a:t>“</a:t>
            </a:r>
            <a:r>
              <a:rPr lang="en-US" sz="1600" dirty="0"/>
              <a:t>Veracity” (</a:t>
            </a:r>
            <a:r>
              <a:rPr lang="mn-MN" sz="1600" dirty="0"/>
              <a:t>үнэн зөв байдал) </a:t>
            </a:r>
          </a:p>
          <a:p>
            <a:pPr lvl="1"/>
            <a:r>
              <a:rPr lang="mn-MN" sz="1600" dirty="0"/>
              <a:t>“</a:t>
            </a:r>
            <a:r>
              <a:rPr lang="en-US" sz="1600" dirty="0"/>
              <a:t>Value” (</a:t>
            </a:r>
            <a:r>
              <a:rPr lang="mn-MN" sz="1600" dirty="0"/>
              <a:t>үнэ цэн)</a:t>
            </a:r>
            <a:endParaRPr lang="mn-MN" sz="2000" dirty="0">
              <a:latin typeface="+mn-lt"/>
            </a:endParaRPr>
          </a:p>
          <a:p>
            <a:r>
              <a:rPr lang="mn-MN" sz="2000" dirty="0">
                <a:latin typeface="+mn-lt"/>
              </a:rPr>
              <a:t>Их өгөгдлийн боловсруулах аргазүй</a:t>
            </a:r>
          </a:p>
          <a:p>
            <a:r>
              <a:rPr lang="mn-MN" sz="2000" dirty="0">
                <a:latin typeface="+mn-lt"/>
              </a:rPr>
              <a:t>Их өгөгдлийн технологи</a:t>
            </a:r>
          </a:p>
          <a:p>
            <a:r>
              <a:rPr lang="mn-MN" sz="2000" dirty="0">
                <a:latin typeface="+mn-lt"/>
              </a:rPr>
              <a:t>Их өгөгдлийн хэрэглээ, асуудал</a:t>
            </a:r>
          </a:p>
          <a:p>
            <a:r>
              <a:rPr lang="mn-MN" sz="2000" dirty="0">
                <a:latin typeface="+mn-lt"/>
              </a:rPr>
              <a:t>Их өгөгдлийг төв банк  хэрэглэж буй жишээ</a:t>
            </a:r>
          </a:p>
          <a:p>
            <a:endParaRPr lang="mn-MN" sz="2000" dirty="0">
              <a:latin typeface="+mn-lt"/>
            </a:endParaRPr>
          </a:p>
        </p:txBody>
      </p:sp>
      <p:sp>
        <p:nvSpPr>
          <p:cNvPr id="330" name="Google Shape;330;p52"/>
          <p:cNvSpPr txBox="1">
            <a:spLocks noGrp="1"/>
          </p:cNvSpPr>
          <p:nvPr>
            <p:ph type="title"/>
          </p:nvPr>
        </p:nvSpPr>
        <p:spPr>
          <a:xfrm>
            <a:off x="2061686" y="138125"/>
            <a:ext cx="8378744" cy="647040"/>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3F3F3F"/>
              </a:buClr>
              <a:buSzPts val="4800"/>
              <a:buFont typeface="Times New Roman"/>
              <a:buNone/>
            </a:pPr>
            <a:r>
              <a:rPr lang="mn-MN" sz="4000" dirty="0">
                <a:latin typeface="+mn-lt"/>
                <a:ea typeface="Times New Roman"/>
                <a:cs typeface="Times New Roman"/>
                <a:sym typeface="Times New Roman"/>
              </a:rPr>
              <a:t>Хичээлийн хүрээнд</a:t>
            </a:r>
            <a:r>
              <a:rPr lang="en-US" sz="4000" dirty="0">
                <a:latin typeface="+mn-lt"/>
                <a:ea typeface="Times New Roman"/>
                <a:cs typeface="Times New Roman"/>
                <a:sym typeface="Times New Roman"/>
              </a:rPr>
              <a:t> </a:t>
            </a:r>
            <a:endParaRPr sz="4000" dirty="0">
              <a:latin typeface="+mn-lt"/>
              <a:ea typeface="Times New Roman"/>
              <a:cs typeface="Times New Roman"/>
              <a:sym typeface="Times New Roman"/>
            </a:endParaRPr>
          </a:p>
        </p:txBody>
      </p:sp>
      <p:sp>
        <p:nvSpPr>
          <p:cNvPr id="2" name="Footer Placeholder 1">
            <a:extLst>
              <a:ext uri="{FF2B5EF4-FFF2-40B4-BE49-F238E27FC236}">
                <a16:creationId xmlns:a16="http://schemas.microsoft.com/office/drawing/2014/main" id="{C051EE22-5E32-859B-5A0B-6CB121A46061}"/>
              </a:ext>
            </a:extLst>
          </p:cNvPr>
          <p:cNvSpPr>
            <a:spLocks noGrp="1"/>
          </p:cNvSpPr>
          <p:nvPr>
            <p:ph type="ftr" idx="11"/>
          </p:nvPr>
        </p:nvSpPr>
        <p:spPr/>
        <p:txBody>
          <a:bodyPr/>
          <a:lstStyle/>
          <a:p>
            <a:r>
              <a:rPr lang="en-US" dirty="0"/>
              <a:t>Introduction to information system</a:t>
            </a:r>
          </a:p>
        </p:txBody>
      </p:sp>
    </p:spTree>
  </p:cSld>
  <p:clrMapOvr>
    <a:masterClrMapping/>
  </p:clrMapOvr>
  <p:transition spd="med">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0655C54-C168-0966-B4A8-E6E415B428A4}"/>
              </a:ext>
            </a:extLst>
          </p:cNvPr>
          <p:cNvPicPr>
            <a:picLocks noChangeAspect="1"/>
          </p:cNvPicPr>
          <p:nvPr/>
        </p:nvPicPr>
        <p:blipFill>
          <a:blip r:embed="rId2"/>
          <a:stretch>
            <a:fillRect/>
          </a:stretch>
        </p:blipFill>
        <p:spPr>
          <a:xfrm>
            <a:off x="219998" y="1028700"/>
            <a:ext cx="7050443" cy="2878931"/>
          </a:xfrm>
          <a:prstGeom prst="rect">
            <a:avLst/>
          </a:prstGeom>
        </p:spPr>
      </p:pic>
      <p:sp>
        <p:nvSpPr>
          <p:cNvPr id="2" name="Text Placeholder 1">
            <a:extLst>
              <a:ext uri="{FF2B5EF4-FFF2-40B4-BE49-F238E27FC236}">
                <a16:creationId xmlns:a16="http://schemas.microsoft.com/office/drawing/2014/main" id="{975B0D98-9DF7-CA0E-55C4-35A71AE7ECE5}"/>
              </a:ext>
            </a:extLst>
          </p:cNvPr>
          <p:cNvSpPr>
            <a:spLocks noGrp="1"/>
          </p:cNvSpPr>
          <p:nvPr>
            <p:ph type="body" idx="1"/>
          </p:nvPr>
        </p:nvSpPr>
        <p:spPr>
          <a:xfrm>
            <a:off x="7350919" y="1028700"/>
            <a:ext cx="4536281" cy="5550694"/>
          </a:xfrm>
          <a:ln>
            <a:solidFill>
              <a:srgbClr val="00B0F0"/>
            </a:solidFill>
          </a:ln>
        </p:spPr>
        <p:txBody>
          <a:bodyPr>
            <a:normAutofit/>
          </a:bodyPr>
          <a:lstStyle/>
          <a:p>
            <a:r>
              <a:rPr lang="mn-MN" sz="1600" dirty="0"/>
              <a:t>1960-1970 Анхны өгөгдлийн төвүүд, өгөгдлийн бааз хөгжүүлэлт эхэлж </a:t>
            </a:r>
          </a:p>
          <a:p>
            <a:r>
              <a:rPr lang="mn-MN" sz="1600" dirty="0"/>
              <a:t>“Их өгөгдөл” гэх нэршлийн хувьд 1990-ээд оны эхээр хэрэглэж эхэлсэн байна.</a:t>
            </a:r>
          </a:p>
          <a:p>
            <a:r>
              <a:rPr lang="mn-MN" sz="1600" dirty="0"/>
              <a:t>1990 оны дунд үеэс өгөгдлийг цаасаар бус электрон хэлбэрээр хадгалах нь илүү зардал багатай болж, тэрхүү мэдээлэл рүү хандахад ч хялбар болсон.</a:t>
            </a:r>
          </a:p>
          <a:p>
            <a:r>
              <a:rPr lang="mn-MN" sz="1600" dirty="0"/>
              <a:t>1998 оноос </a:t>
            </a:r>
            <a:r>
              <a:rPr lang="en-US" sz="1600" dirty="0"/>
              <a:t>www.google.com </a:t>
            </a:r>
            <a:r>
              <a:rPr lang="mn-MN" sz="1600" dirty="0"/>
              <a:t>хөгжүүлэгдэж Карл Стрози “</a:t>
            </a:r>
            <a:r>
              <a:rPr lang="en-US" sz="1600" dirty="0"/>
              <a:t>NoSQL” </a:t>
            </a:r>
            <a:r>
              <a:rPr lang="mn-MN" sz="1600" dirty="0"/>
              <a:t>өгөгдлийн сангийн хэлний хөгжил эхэлсэн.</a:t>
            </a:r>
          </a:p>
          <a:p>
            <a:r>
              <a:rPr lang="mn-MN" sz="1600" dirty="0"/>
              <a:t>2000 оноос хойш интернэт болон вебээр өмнө нь байгаагүй их хэмжээний мэдээллийг цуглуулах, шинжлэх боломж нээгджээ.</a:t>
            </a:r>
          </a:p>
          <a:p>
            <a:r>
              <a:rPr lang="mn-MN" sz="1600" dirty="0"/>
              <a:t>2005 онд “</a:t>
            </a:r>
            <a:r>
              <a:rPr lang="en-US" sz="1600" dirty="0"/>
              <a:t>Hadoop” </a:t>
            </a:r>
            <a:r>
              <a:rPr lang="mn-MN" sz="1600" dirty="0"/>
              <a:t>технологийн хөгжүүлэлт дуусаж, олон нийтэд танилцуулагдаж, “</a:t>
            </a:r>
            <a:r>
              <a:rPr lang="en-US" sz="1600" dirty="0"/>
              <a:t>NoSQL” </a:t>
            </a:r>
            <a:r>
              <a:rPr lang="mn-MN" sz="1600" dirty="0"/>
              <a:t>хэл нэрд гарч эхлэв.</a:t>
            </a:r>
            <a:endParaRPr lang="en-US" sz="1600" dirty="0"/>
          </a:p>
        </p:txBody>
      </p:sp>
      <p:sp>
        <p:nvSpPr>
          <p:cNvPr id="3" name="Title 2">
            <a:extLst>
              <a:ext uri="{FF2B5EF4-FFF2-40B4-BE49-F238E27FC236}">
                <a16:creationId xmlns:a16="http://schemas.microsoft.com/office/drawing/2014/main" id="{BD97BDEA-67A4-D258-1F3B-5083AFD1BCD8}"/>
              </a:ext>
            </a:extLst>
          </p:cNvPr>
          <p:cNvSpPr>
            <a:spLocks noGrp="1"/>
          </p:cNvSpPr>
          <p:nvPr>
            <p:ph type="title"/>
          </p:nvPr>
        </p:nvSpPr>
        <p:spPr/>
        <p:txBody>
          <a:bodyPr/>
          <a:lstStyle/>
          <a:p>
            <a:r>
              <a:rPr lang="mn-MN" dirty="0"/>
              <a:t>Их өгөгдөлийн хөгжлийн үе шат</a:t>
            </a:r>
            <a:endParaRPr lang="en-US" dirty="0"/>
          </a:p>
        </p:txBody>
      </p:sp>
      <p:sp>
        <p:nvSpPr>
          <p:cNvPr id="7" name="TextBox 6">
            <a:extLst>
              <a:ext uri="{FF2B5EF4-FFF2-40B4-BE49-F238E27FC236}">
                <a16:creationId xmlns:a16="http://schemas.microsoft.com/office/drawing/2014/main" id="{ECEFB1D7-371D-0AB7-A7C9-43543B3EFD4A}"/>
              </a:ext>
            </a:extLst>
          </p:cNvPr>
          <p:cNvSpPr txBox="1"/>
          <p:nvPr/>
        </p:nvSpPr>
        <p:spPr>
          <a:xfrm>
            <a:off x="2397920" y="3839468"/>
            <a:ext cx="5338762" cy="307777"/>
          </a:xfrm>
          <a:prstGeom prst="rect">
            <a:avLst/>
          </a:prstGeom>
          <a:noFill/>
        </p:spPr>
        <p:txBody>
          <a:bodyPr wrap="square">
            <a:spAutoFit/>
          </a:bodyPr>
          <a:lstStyle/>
          <a:p>
            <a:r>
              <a:rPr lang="en-US" dirty="0">
                <a:hlinkClick r:id="rId3"/>
              </a:rPr>
              <a:t>A Short History of Big Data | Enterprise Big Data Framework</a:t>
            </a:r>
            <a:endParaRPr lang="en-US" dirty="0"/>
          </a:p>
        </p:txBody>
      </p:sp>
      <p:sp>
        <p:nvSpPr>
          <p:cNvPr id="9" name="TextBox 8">
            <a:extLst>
              <a:ext uri="{FF2B5EF4-FFF2-40B4-BE49-F238E27FC236}">
                <a16:creationId xmlns:a16="http://schemas.microsoft.com/office/drawing/2014/main" id="{83F52CFD-9D13-0B72-CCDD-9854C5158550}"/>
              </a:ext>
            </a:extLst>
          </p:cNvPr>
          <p:cNvSpPr txBox="1"/>
          <p:nvPr/>
        </p:nvSpPr>
        <p:spPr>
          <a:xfrm>
            <a:off x="304800" y="4778544"/>
            <a:ext cx="6796088" cy="1323439"/>
          </a:xfrm>
          <a:prstGeom prst="rect">
            <a:avLst/>
          </a:prstGeom>
          <a:solidFill>
            <a:schemeClr val="accent1">
              <a:lumMod val="20000"/>
              <a:lumOff val="80000"/>
            </a:schemeClr>
          </a:solidFill>
        </p:spPr>
        <p:txBody>
          <a:bodyPr wrap="square">
            <a:spAutoFit/>
          </a:bodyPr>
          <a:lstStyle/>
          <a:p>
            <a:r>
              <a:rPr lang="en-US" sz="1600" b="1" dirty="0"/>
              <a:t>NEW APPROACH since 2005</a:t>
            </a:r>
            <a:endParaRPr lang="mn-MN" sz="1600" b="1" dirty="0"/>
          </a:p>
          <a:p>
            <a:r>
              <a:rPr lang="en-US" sz="1600" dirty="0"/>
              <a:t>Around 2005, we entered the era of Web 2.0, when companies began to realize just how much data users generated through social media and other online services. Data of all types, structured and unstructured, needed to be collected, processed, and analyzed. </a:t>
            </a:r>
          </a:p>
        </p:txBody>
      </p:sp>
      <p:sp>
        <p:nvSpPr>
          <p:cNvPr id="4" name="Footer Placeholder 3">
            <a:extLst>
              <a:ext uri="{FF2B5EF4-FFF2-40B4-BE49-F238E27FC236}">
                <a16:creationId xmlns:a16="http://schemas.microsoft.com/office/drawing/2014/main" id="{FDF4DD3C-8E9D-684D-DDC4-65B78EB8E58F}"/>
              </a:ext>
            </a:extLst>
          </p:cNvPr>
          <p:cNvSpPr>
            <a:spLocks noGrp="1"/>
          </p:cNvSpPr>
          <p:nvPr>
            <p:ph type="ftr" idx="11"/>
          </p:nvPr>
        </p:nvSpPr>
        <p:spPr/>
        <p:txBody>
          <a:bodyPr/>
          <a:lstStyle/>
          <a:p>
            <a:r>
              <a:rPr lang="en-US" dirty="0"/>
              <a:t>Introduction to information system</a:t>
            </a:r>
          </a:p>
        </p:txBody>
      </p:sp>
    </p:spTree>
    <p:extLst>
      <p:ext uri="{BB962C8B-B14F-4D97-AF65-F5344CB8AC3E}">
        <p14:creationId xmlns:p14="http://schemas.microsoft.com/office/powerpoint/2010/main" val="3297431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A06EB78-82CA-72D1-2622-7EFF8B2E0CEE}"/>
              </a:ext>
            </a:extLst>
          </p:cNvPr>
          <p:cNvSpPr>
            <a:spLocks noGrp="1"/>
          </p:cNvSpPr>
          <p:nvPr>
            <p:ph type="body" idx="1"/>
          </p:nvPr>
        </p:nvSpPr>
        <p:spPr>
          <a:xfrm>
            <a:off x="114301" y="929897"/>
            <a:ext cx="11922918" cy="1061635"/>
          </a:xfrm>
          <a:solidFill>
            <a:schemeClr val="accent1">
              <a:lumMod val="20000"/>
              <a:lumOff val="80000"/>
            </a:schemeClr>
          </a:solidFill>
        </p:spPr>
        <p:txBody>
          <a:bodyPr>
            <a:normAutofit/>
          </a:bodyPr>
          <a:lstStyle/>
          <a:p>
            <a:pPr marL="114300" indent="0">
              <a:buNone/>
            </a:pPr>
            <a:r>
              <a:rPr lang="mn-MN" sz="2000" b="1" dirty="0"/>
              <a:t>“Их өгөгдөл” нь </a:t>
            </a:r>
            <a:r>
              <a:rPr lang="mn-MN" sz="2000" dirty="0"/>
              <a:t>уламжлалт арга техникээр шинжилж, үнэ цэнтэй мэдээлэл гарган авахад хүндрэлтэй, зарим тохиолдолд бүр боломжгүй гэж хэлж болох асар их хэмжээний, хурдтай нэмэгдэж байгаа өгөгдлийг хэлнэ. </a:t>
            </a:r>
            <a:r>
              <a:rPr lang="en-US" sz="2000" dirty="0"/>
              <a:t>(</a:t>
            </a:r>
            <a:r>
              <a:rPr lang="mn-MN" sz="1600" i="1" dirty="0"/>
              <a:t>Монгол банк, 2022</a:t>
            </a:r>
            <a:r>
              <a:rPr lang="en-US" sz="2000" dirty="0"/>
              <a:t>)</a:t>
            </a:r>
          </a:p>
        </p:txBody>
      </p:sp>
      <p:sp>
        <p:nvSpPr>
          <p:cNvPr id="3" name="Title 2">
            <a:extLst>
              <a:ext uri="{FF2B5EF4-FFF2-40B4-BE49-F238E27FC236}">
                <a16:creationId xmlns:a16="http://schemas.microsoft.com/office/drawing/2014/main" id="{78263715-7C9B-94B6-4B69-055A223B13E3}"/>
              </a:ext>
            </a:extLst>
          </p:cNvPr>
          <p:cNvSpPr>
            <a:spLocks noGrp="1"/>
          </p:cNvSpPr>
          <p:nvPr>
            <p:ph type="title"/>
          </p:nvPr>
        </p:nvSpPr>
        <p:spPr/>
        <p:txBody>
          <a:bodyPr/>
          <a:lstStyle/>
          <a:p>
            <a:r>
              <a:rPr lang="mn-MN" dirty="0"/>
              <a:t>Их өгөгдөл</a:t>
            </a:r>
            <a:endParaRPr lang="en-US" dirty="0"/>
          </a:p>
        </p:txBody>
      </p:sp>
      <p:pic>
        <p:nvPicPr>
          <p:cNvPr id="1026" name="Picture 2" descr="Aditi Khinvasara on LinkedIn: This is one of the best GIF explaining the  Data Engineering Pipeline! A… | 35 comments">
            <a:extLst>
              <a:ext uri="{FF2B5EF4-FFF2-40B4-BE49-F238E27FC236}">
                <a16:creationId xmlns:a16="http://schemas.microsoft.com/office/drawing/2014/main" id="{D897C7EB-2F0F-46EC-842F-16C56D0CA2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42883"/>
            <a:ext cx="7346196" cy="46293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 Quick Overview of Data Engineering - Analytics Vidhya">
            <a:extLst>
              <a:ext uri="{FF2B5EF4-FFF2-40B4-BE49-F238E27FC236}">
                <a16:creationId xmlns:a16="http://schemas.microsoft.com/office/drawing/2014/main" id="{ECA97CDF-5415-C992-4A9E-845C1DC71C0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0699" t="8680"/>
          <a:stretch/>
        </p:blipFill>
        <p:spPr bwMode="auto">
          <a:xfrm>
            <a:off x="7268968" y="2321571"/>
            <a:ext cx="4923032" cy="4262275"/>
          </a:xfrm>
          <a:prstGeom prst="rect">
            <a:avLst/>
          </a:prstGeom>
          <a:noFill/>
          <a:extLst>
            <a:ext uri="{909E8E84-426E-40DD-AFC4-6F175D3DCCD1}">
              <a14:hiddenFill xmlns:a14="http://schemas.microsoft.com/office/drawing/2010/main">
                <a:solidFill>
                  <a:srgbClr val="FFFFFF"/>
                </a:solidFill>
              </a14:hiddenFill>
            </a:ext>
          </a:extLst>
        </p:spPr>
      </p:pic>
      <p:sp>
        <p:nvSpPr>
          <p:cNvPr id="4" name="Footer Placeholder 3">
            <a:extLst>
              <a:ext uri="{FF2B5EF4-FFF2-40B4-BE49-F238E27FC236}">
                <a16:creationId xmlns:a16="http://schemas.microsoft.com/office/drawing/2014/main" id="{CD3E5066-5DD5-5FC1-1A09-EBF94464B794}"/>
              </a:ext>
            </a:extLst>
          </p:cNvPr>
          <p:cNvSpPr>
            <a:spLocks noGrp="1"/>
          </p:cNvSpPr>
          <p:nvPr>
            <p:ph type="ftr" idx="11"/>
          </p:nvPr>
        </p:nvSpPr>
        <p:spPr/>
        <p:txBody>
          <a:bodyPr/>
          <a:lstStyle/>
          <a:p>
            <a:r>
              <a:rPr lang="en-US" dirty="0"/>
              <a:t>Introduction to information system</a:t>
            </a:r>
          </a:p>
        </p:txBody>
      </p:sp>
    </p:spTree>
    <p:extLst>
      <p:ext uri="{BB962C8B-B14F-4D97-AF65-F5344CB8AC3E}">
        <p14:creationId xmlns:p14="http://schemas.microsoft.com/office/powerpoint/2010/main" val="1010427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265306C-966B-330C-44E1-4E0B2A6F7056}"/>
              </a:ext>
            </a:extLst>
          </p:cNvPr>
          <p:cNvSpPr>
            <a:spLocks noGrp="1"/>
          </p:cNvSpPr>
          <p:nvPr>
            <p:ph type="body" idx="1"/>
          </p:nvPr>
        </p:nvSpPr>
        <p:spPr>
          <a:xfrm>
            <a:off x="240224" y="867906"/>
            <a:ext cx="11747715" cy="5309058"/>
          </a:xfrm>
        </p:spPr>
        <p:txBody>
          <a:bodyPr>
            <a:normAutofit/>
          </a:bodyPr>
          <a:lstStyle/>
          <a:p>
            <a:r>
              <a:rPr lang="en-US" sz="1800" dirty="0"/>
              <a:t>“Volume” (</a:t>
            </a:r>
            <a:r>
              <a:rPr lang="mn-MN" sz="1800" dirty="0"/>
              <a:t>хэмжээ) –Өгөгдлийн хэмжээ маш их байх нь их өгөгдлийн эхний шалгуур болох юм.</a:t>
            </a:r>
          </a:p>
          <a:p>
            <a:r>
              <a:rPr lang="mn-MN" sz="1800" dirty="0"/>
              <a:t>“</a:t>
            </a:r>
            <a:r>
              <a:rPr lang="en-US" sz="1800" dirty="0"/>
              <a:t>Velocity” (</a:t>
            </a:r>
            <a:r>
              <a:rPr lang="mn-MN" sz="1800" dirty="0"/>
              <a:t>хурд) – Өгөгдөл үүсэх, дамжуулах хурд нь их өгөгдлийг илэрхийлэх нэг чухал үзүүлэлт. </a:t>
            </a:r>
          </a:p>
          <a:p>
            <a:r>
              <a:rPr lang="mn-MN" sz="1800" dirty="0"/>
              <a:t>“</a:t>
            </a:r>
            <a:r>
              <a:rPr lang="en-US" sz="1800" dirty="0"/>
              <a:t>Variety” (</a:t>
            </a:r>
            <a:r>
              <a:rPr lang="mn-MN" sz="1800" dirty="0"/>
              <a:t>төрөл) – Өгөгдөл ямар ч хэлбэртэй байж болно. </a:t>
            </a:r>
          </a:p>
          <a:p>
            <a:r>
              <a:rPr lang="mn-MN" sz="1800" dirty="0"/>
              <a:t>“</a:t>
            </a:r>
            <a:r>
              <a:rPr lang="en-US" sz="1800" dirty="0"/>
              <a:t>Veracity” (</a:t>
            </a:r>
            <a:r>
              <a:rPr lang="mn-MN" sz="1800" dirty="0"/>
              <a:t>үнэн зөв байдал) –Илүү нарийвчлал өндөртэй, итгэл даахуйц өгөгдлийн хэрэгцээ </a:t>
            </a:r>
          </a:p>
          <a:p>
            <a:r>
              <a:rPr lang="mn-MN" sz="1800" dirty="0"/>
              <a:t>“</a:t>
            </a:r>
            <a:r>
              <a:rPr lang="en-US" sz="1800" dirty="0"/>
              <a:t>Value” (</a:t>
            </a:r>
            <a:r>
              <a:rPr lang="mn-MN" sz="1800" dirty="0"/>
              <a:t>үнэ цэн) –Байгууллага цуглуулсан өгөгдлөөс өөрийн үйл ажиллагааг сайжруулахад шаардлагатай хэр их мэдээлэл гарган авч чадаж байгаа</a:t>
            </a:r>
            <a:endParaRPr lang="en-US" sz="1800" dirty="0"/>
          </a:p>
        </p:txBody>
      </p:sp>
      <p:sp>
        <p:nvSpPr>
          <p:cNvPr id="3" name="Title 2">
            <a:extLst>
              <a:ext uri="{FF2B5EF4-FFF2-40B4-BE49-F238E27FC236}">
                <a16:creationId xmlns:a16="http://schemas.microsoft.com/office/drawing/2014/main" id="{A4139F5B-9E3A-41B1-6C35-B0F4532D4F75}"/>
              </a:ext>
            </a:extLst>
          </p:cNvPr>
          <p:cNvSpPr>
            <a:spLocks noGrp="1"/>
          </p:cNvSpPr>
          <p:nvPr>
            <p:ph type="title"/>
          </p:nvPr>
        </p:nvSpPr>
        <p:spPr/>
        <p:txBody>
          <a:bodyPr/>
          <a:lstStyle/>
          <a:p>
            <a:r>
              <a:rPr lang="mn-MN" dirty="0"/>
              <a:t>Их өгөгдлийн шинж чанар</a:t>
            </a:r>
            <a:endParaRPr lang="en-US" dirty="0"/>
          </a:p>
        </p:txBody>
      </p:sp>
      <p:pic>
        <p:nvPicPr>
          <p:cNvPr id="5" name="Picture 4">
            <a:extLst>
              <a:ext uri="{FF2B5EF4-FFF2-40B4-BE49-F238E27FC236}">
                <a16:creationId xmlns:a16="http://schemas.microsoft.com/office/drawing/2014/main" id="{4A3AD122-D738-E0EC-2A98-960C4BF0E6FA}"/>
              </a:ext>
            </a:extLst>
          </p:cNvPr>
          <p:cNvPicPr>
            <a:picLocks noChangeAspect="1"/>
          </p:cNvPicPr>
          <p:nvPr/>
        </p:nvPicPr>
        <p:blipFill rotWithShape="1">
          <a:blip r:embed="rId2"/>
          <a:srcRect l="4644" t="33338" r="4979" b="13165"/>
          <a:stretch/>
        </p:blipFill>
        <p:spPr>
          <a:xfrm>
            <a:off x="737243" y="3008781"/>
            <a:ext cx="9957660" cy="3168183"/>
          </a:xfrm>
          <a:prstGeom prst="rect">
            <a:avLst/>
          </a:prstGeom>
        </p:spPr>
      </p:pic>
      <p:sp>
        <p:nvSpPr>
          <p:cNvPr id="4" name="Footer Placeholder 3">
            <a:extLst>
              <a:ext uri="{FF2B5EF4-FFF2-40B4-BE49-F238E27FC236}">
                <a16:creationId xmlns:a16="http://schemas.microsoft.com/office/drawing/2014/main" id="{9D84858E-9BDA-4B2A-44CD-7BD82FA2A900}"/>
              </a:ext>
            </a:extLst>
          </p:cNvPr>
          <p:cNvSpPr>
            <a:spLocks noGrp="1"/>
          </p:cNvSpPr>
          <p:nvPr>
            <p:ph type="ftr" idx="11"/>
          </p:nvPr>
        </p:nvSpPr>
        <p:spPr/>
        <p:txBody>
          <a:bodyPr/>
          <a:lstStyle/>
          <a:p>
            <a:r>
              <a:rPr lang="en-US" dirty="0"/>
              <a:t>Introduction to information system</a:t>
            </a:r>
          </a:p>
        </p:txBody>
      </p:sp>
    </p:spTree>
    <p:extLst>
      <p:ext uri="{BB962C8B-B14F-4D97-AF65-F5344CB8AC3E}">
        <p14:creationId xmlns:p14="http://schemas.microsoft.com/office/powerpoint/2010/main" val="3592867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966E581-3ADE-3BEB-7E5A-56E175C19942}"/>
              </a:ext>
            </a:extLst>
          </p:cNvPr>
          <p:cNvSpPr>
            <a:spLocks noGrp="1"/>
          </p:cNvSpPr>
          <p:nvPr>
            <p:ph type="body" idx="1"/>
          </p:nvPr>
        </p:nvSpPr>
        <p:spPr>
          <a:xfrm>
            <a:off x="93663" y="950119"/>
            <a:ext cx="3750469" cy="1522419"/>
          </a:xfrm>
          <a:solidFill>
            <a:schemeClr val="accent1">
              <a:lumMod val="20000"/>
              <a:lumOff val="80000"/>
            </a:schemeClr>
          </a:solidFill>
          <a:ln>
            <a:solidFill>
              <a:srgbClr val="0070C0"/>
            </a:solidFill>
          </a:ln>
        </p:spPr>
        <p:txBody>
          <a:bodyPr>
            <a:normAutofit/>
          </a:bodyPr>
          <a:lstStyle/>
          <a:p>
            <a:pPr marL="114300" indent="0">
              <a:buNone/>
            </a:pPr>
            <a:r>
              <a:rPr lang="en-US" sz="1800" dirty="0"/>
              <a:t>“Volume” (</a:t>
            </a:r>
            <a:r>
              <a:rPr lang="mn-MN" sz="1800" dirty="0"/>
              <a:t>хэмжээ) –</a:t>
            </a:r>
            <a:r>
              <a:rPr lang="en-US" sz="1800" dirty="0"/>
              <a:t> </a:t>
            </a:r>
            <a:r>
              <a:rPr lang="mn-MN" sz="1800" dirty="0"/>
              <a:t>Өгөгдлийн хэмжээ их байх нь өгөгдлийн төрлүүд, бүтэцлэгдээгүй өгөгдлийн хэрэглээний өсөлт зэргээс хамаарч байна. </a:t>
            </a:r>
            <a:endParaRPr lang="en-US" sz="1800" dirty="0"/>
          </a:p>
        </p:txBody>
      </p:sp>
      <p:sp>
        <p:nvSpPr>
          <p:cNvPr id="3" name="Title 2">
            <a:extLst>
              <a:ext uri="{FF2B5EF4-FFF2-40B4-BE49-F238E27FC236}">
                <a16:creationId xmlns:a16="http://schemas.microsoft.com/office/drawing/2014/main" id="{C2A361B9-F5AA-87AB-54EB-2A60EAECF241}"/>
              </a:ext>
            </a:extLst>
          </p:cNvPr>
          <p:cNvSpPr>
            <a:spLocks noGrp="1"/>
          </p:cNvSpPr>
          <p:nvPr>
            <p:ph type="title"/>
          </p:nvPr>
        </p:nvSpPr>
        <p:spPr/>
        <p:txBody>
          <a:bodyPr/>
          <a:lstStyle/>
          <a:p>
            <a:r>
              <a:rPr lang="mn-MN" dirty="0"/>
              <a:t>1. Их өгөгдлийн</a:t>
            </a:r>
            <a:r>
              <a:rPr lang="en-US" sz="3200" dirty="0"/>
              <a:t> “Volume” (</a:t>
            </a:r>
            <a:r>
              <a:rPr lang="mn-MN" sz="3200" dirty="0"/>
              <a:t>хэмжээ) </a:t>
            </a:r>
            <a:endParaRPr lang="en-US" dirty="0"/>
          </a:p>
        </p:txBody>
      </p:sp>
      <p:pic>
        <p:nvPicPr>
          <p:cNvPr id="4" name="Picture 6">
            <a:extLst>
              <a:ext uri="{FF2B5EF4-FFF2-40B4-BE49-F238E27FC236}">
                <a16:creationId xmlns:a16="http://schemas.microsoft.com/office/drawing/2014/main" id="{C58EA917-5A37-3953-B7B5-F3B11F4858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6258" t="27379" r="7518" b="15906"/>
          <a:stretch>
            <a:fillRect/>
          </a:stretch>
        </p:blipFill>
        <p:spPr bwMode="auto">
          <a:xfrm>
            <a:off x="157957" y="2707481"/>
            <a:ext cx="3300412" cy="4014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   ">
            <a:extLst>
              <a:ext uri="{FF2B5EF4-FFF2-40B4-BE49-F238E27FC236}">
                <a16:creationId xmlns:a16="http://schemas.microsoft.com/office/drawing/2014/main" id="{04B89BD3-01AA-6855-7032-BBA368277E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6744" y="950119"/>
            <a:ext cx="8121593" cy="503520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92A895A-7EBF-B273-E72D-30D1DB6FE2B9}"/>
              </a:ext>
            </a:extLst>
          </p:cNvPr>
          <p:cNvSpPr txBox="1"/>
          <p:nvPr/>
        </p:nvSpPr>
        <p:spPr>
          <a:xfrm>
            <a:off x="4945075" y="5985321"/>
            <a:ext cx="7153262" cy="307777"/>
          </a:xfrm>
          <a:prstGeom prst="rect">
            <a:avLst/>
          </a:prstGeom>
          <a:noFill/>
        </p:spPr>
        <p:txBody>
          <a:bodyPr wrap="square">
            <a:spAutoFit/>
          </a:bodyPr>
          <a:lstStyle/>
          <a:p>
            <a:r>
              <a:rPr lang="en-US" dirty="0">
                <a:hlinkClick r:id="rId4"/>
              </a:rPr>
              <a:t>How much data is generated each day? | World Economic Forum (weforum.org)</a:t>
            </a:r>
            <a:endParaRPr lang="en-US" dirty="0"/>
          </a:p>
        </p:txBody>
      </p:sp>
      <p:sp>
        <p:nvSpPr>
          <p:cNvPr id="5" name="Footer Placeholder 4">
            <a:extLst>
              <a:ext uri="{FF2B5EF4-FFF2-40B4-BE49-F238E27FC236}">
                <a16:creationId xmlns:a16="http://schemas.microsoft.com/office/drawing/2014/main" id="{034CB972-1C2D-A8C1-A47E-53A4BA397F0F}"/>
              </a:ext>
            </a:extLst>
          </p:cNvPr>
          <p:cNvSpPr>
            <a:spLocks noGrp="1"/>
          </p:cNvSpPr>
          <p:nvPr>
            <p:ph type="ftr" idx="11"/>
          </p:nvPr>
        </p:nvSpPr>
        <p:spPr/>
        <p:txBody>
          <a:bodyPr/>
          <a:lstStyle/>
          <a:p>
            <a:r>
              <a:rPr lang="en-US" dirty="0"/>
              <a:t>Introduction to information system</a:t>
            </a:r>
          </a:p>
        </p:txBody>
      </p:sp>
    </p:spTree>
    <p:extLst>
      <p:ext uri="{BB962C8B-B14F-4D97-AF65-F5344CB8AC3E}">
        <p14:creationId xmlns:p14="http://schemas.microsoft.com/office/powerpoint/2010/main" val="153874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D02AD6B-5493-AF29-01A1-6045B0FA5E96}"/>
              </a:ext>
            </a:extLst>
          </p:cNvPr>
          <p:cNvSpPr>
            <a:spLocks noGrp="1"/>
          </p:cNvSpPr>
          <p:nvPr>
            <p:ph type="body" idx="1"/>
          </p:nvPr>
        </p:nvSpPr>
        <p:spPr>
          <a:xfrm>
            <a:off x="146305" y="1097281"/>
            <a:ext cx="3679545" cy="1038758"/>
          </a:xfrm>
          <a:solidFill>
            <a:schemeClr val="accent1">
              <a:lumMod val="20000"/>
              <a:lumOff val="80000"/>
            </a:schemeClr>
          </a:solidFill>
        </p:spPr>
        <p:txBody>
          <a:bodyPr>
            <a:normAutofit/>
          </a:bodyPr>
          <a:lstStyle/>
          <a:p>
            <a:pPr marL="114300" indent="0">
              <a:buNone/>
            </a:pPr>
            <a:r>
              <a:rPr lang="mn-MN" sz="1800" dirty="0"/>
              <a:t>“</a:t>
            </a:r>
            <a:r>
              <a:rPr lang="en-US" sz="1800" dirty="0"/>
              <a:t>Velocity” (</a:t>
            </a:r>
            <a:r>
              <a:rPr lang="mn-MN" sz="1800" dirty="0"/>
              <a:t>хурд) – Өгөгдлийг үүсэх,цуглуулах дамжуулах, боловсруулах</a:t>
            </a:r>
            <a:endParaRPr lang="en-US" sz="1800" dirty="0"/>
          </a:p>
        </p:txBody>
      </p:sp>
      <p:sp>
        <p:nvSpPr>
          <p:cNvPr id="3" name="Title 2">
            <a:extLst>
              <a:ext uri="{FF2B5EF4-FFF2-40B4-BE49-F238E27FC236}">
                <a16:creationId xmlns:a16="http://schemas.microsoft.com/office/drawing/2014/main" id="{88513C9F-9AC2-74D1-4847-D0D25A188F41}"/>
              </a:ext>
            </a:extLst>
          </p:cNvPr>
          <p:cNvSpPr>
            <a:spLocks noGrp="1"/>
          </p:cNvSpPr>
          <p:nvPr>
            <p:ph type="title"/>
          </p:nvPr>
        </p:nvSpPr>
        <p:spPr/>
        <p:txBody>
          <a:bodyPr/>
          <a:lstStyle/>
          <a:p>
            <a:r>
              <a:rPr lang="mn-MN" dirty="0"/>
              <a:t>2. Их өгөгдлийн</a:t>
            </a:r>
            <a:r>
              <a:rPr lang="en-US" sz="3200" dirty="0"/>
              <a:t> </a:t>
            </a:r>
            <a:r>
              <a:rPr lang="mn-MN" sz="3200" dirty="0"/>
              <a:t>“</a:t>
            </a:r>
            <a:r>
              <a:rPr lang="en-US" sz="3200" dirty="0"/>
              <a:t>Velocity” (</a:t>
            </a:r>
            <a:r>
              <a:rPr lang="mn-MN" sz="3200" dirty="0"/>
              <a:t>хурд) </a:t>
            </a:r>
            <a:endParaRPr lang="en-US" dirty="0"/>
          </a:p>
        </p:txBody>
      </p:sp>
      <p:pic>
        <p:nvPicPr>
          <p:cNvPr id="3074" name="Picture 2">
            <a:extLst>
              <a:ext uri="{FF2B5EF4-FFF2-40B4-BE49-F238E27FC236}">
                <a16:creationId xmlns:a16="http://schemas.microsoft.com/office/drawing/2014/main" id="{E74A6488-DC1C-7C3F-AB0A-04CED2C0D1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7915" y="1127902"/>
            <a:ext cx="4294022" cy="1294916"/>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1">
            <a:extLst>
              <a:ext uri="{FF2B5EF4-FFF2-40B4-BE49-F238E27FC236}">
                <a16:creationId xmlns:a16="http://schemas.microsoft.com/office/drawing/2014/main" id="{EEB20A45-D562-863C-B273-FCB146F63B53}"/>
              </a:ext>
            </a:extLst>
          </p:cNvPr>
          <p:cNvSpPr txBox="1">
            <a:spLocks/>
          </p:cNvSpPr>
          <p:nvPr/>
        </p:nvSpPr>
        <p:spPr>
          <a:xfrm>
            <a:off x="222142" y="2599722"/>
            <a:ext cx="11747715" cy="4072540"/>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r>
              <a:rPr lang="mn-MN" sz="1800" dirty="0"/>
              <a:t>Нэг секундэд 1.1 сая худалдан авалтын хүсэлт ирдэг.</a:t>
            </a:r>
          </a:p>
          <a:p>
            <a:r>
              <a:rPr lang="mn-MN" sz="1800" dirty="0"/>
              <a:t>Онлайн худалдан авагчдын бүх үйлдэл </a:t>
            </a:r>
            <a:r>
              <a:rPr lang="en-US" sz="1800" dirty="0"/>
              <a:t>(Click, pause, scroll)</a:t>
            </a:r>
            <a:endParaRPr lang="mn-MN" sz="1800" dirty="0"/>
          </a:p>
          <a:p>
            <a:r>
              <a:rPr lang="mn-MN" sz="1800" dirty="0"/>
              <a:t>Автоматаар цуглуулж буй мэдээлэл: Төхөөрөмжийн төрөл, байршлын мэдээлэл</a:t>
            </a:r>
          </a:p>
          <a:p>
            <a:r>
              <a:rPr lang="mn-MN" sz="1800" dirty="0"/>
              <a:t>Гуравдагч эх сурвалжаас төлбөрийн карт, буцаалт, хүргэлт тээвэрлэлтийн мэдээлэл</a:t>
            </a:r>
          </a:p>
          <a:p>
            <a:r>
              <a:rPr lang="en-US" sz="1800" dirty="0"/>
              <a:t>RFID, GPS, NFC</a:t>
            </a:r>
            <a:r>
              <a:rPr lang="mn-MN" sz="1800" dirty="0"/>
              <a:t> мэдрэгчүүдээс мэдээлэл цуглуулж боловруулах</a:t>
            </a:r>
          </a:p>
          <a:p>
            <a:pPr lvl="1" fontAlgn="base"/>
            <a:r>
              <a:rPr lang="en-US" sz="1400" b="0" i="1" dirty="0">
                <a:solidFill>
                  <a:srgbClr val="000000"/>
                </a:solidFill>
                <a:effectLst/>
                <a:latin typeface="Basis Grotesque"/>
              </a:rPr>
              <a:t>Personalized Recommendation System</a:t>
            </a:r>
          </a:p>
          <a:p>
            <a:pPr lvl="1" fontAlgn="base"/>
            <a:r>
              <a:rPr lang="en-US" sz="1400" b="0" i="1" dirty="0">
                <a:solidFill>
                  <a:srgbClr val="000000"/>
                </a:solidFill>
                <a:effectLst/>
                <a:latin typeface="Basis Grotesque"/>
              </a:rPr>
              <a:t>Anticipatory Shipping Model</a:t>
            </a:r>
          </a:p>
          <a:p>
            <a:pPr lvl="1" fontAlgn="base"/>
            <a:r>
              <a:rPr lang="en-US" sz="1400" b="0" i="1" dirty="0">
                <a:solidFill>
                  <a:srgbClr val="000000"/>
                </a:solidFill>
                <a:effectLst/>
                <a:latin typeface="Basis Grotesque"/>
              </a:rPr>
              <a:t>Alexa</a:t>
            </a:r>
          </a:p>
          <a:p>
            <a:pPr lvl="1" fontAlgn="base"/>
            <a:r>
              <a:rPr lang="en-US" sz="1400" b="0" i="1" dirty="0">
                <a:solidFill>
                  <a:srgbClr val="000000"/>
                </a:solidFill>
                <a:effectLst/>
                <a:latin typeface="Basis Grotesque"/>
              </a:rPr>
              <a:t>One-Click Ordering</a:t>
            </a:r>
          </a:p>
          <a:p>
            <a:pPr lvl="1" fontAlgn="base"/>
            <a:r>
              <a:rPr lang="en-US" sz="1400" b="0" i="1" dirty="0">
                <a:solidFill>
                  <a:srgbClr val="000000"/>
                </a:solidFill>
                <a:effectLst/>
                <a:latin typeface="Basis Grotesque"/>
              </a:rPr>
              <a:t>Book Recommendations from Kindle Highlighting</a:t>
            </a:r>
          </a:p>
        </p:txBody>
      </p:sp>
      <p:sp>
        <p:nvSpPr>
          <p:cNvPr id="5" name="Footer Placeholder 4">
            <a:extLst>
              <a:ext uri="{FF2B5EF4-FFF2-40B4-BE49-F238E27FC236}">
                <a16:creationId xmlns:a16="http://schemas.microsoft.com/office/drawing/2014/main" id="{52235D26-0EB5-1FEE-EF3B-31EC01A4CA2E}"/>
              </a:ext>
            </a:extLst>
          </p:cNvPr>
          <p:cNvSpPr>
            <a:spLocks noGrp="1"/>
          </p:cNvSpPr>
          <p:nvPr>
            <p:ph type="ftr" idx="11"/>
          </p:nvPr>
        </p:nvSpPr>
        <p:spPr/>
        <p:txBody>
          <a:bodyPr/>
          <a:lstStyle/>
          <a:p>
            <a:r>
              <a:rPr lang="en-US" dirty="0"/>
              <a:t>Introduction to information system</a:t>
            </a:r>
          </a:p>
        </p:txBody>
      </p:sp>
    </p:spTree>
    <p:extLst>
      <p:ext uri="{BB962C8B-B14F-4D97-AF65-F5344CB8AC3E}">
        <p14:creationId xmlns:p14="http://schemas.microsoft.com/office/powerpoint/2010/main" val="39726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E1F4704-21F0-2DF0-4C9D-E570CD0D7F99}"/>
              </a:ext>
            </a:extLst>
          </p:cNvPr>
          <p:cNvSpPr>
            <a:spLocks noGrp="1"/>
          </p:cNvSpPr>
          <p:nvPr>
            <p:ph type="title"/>
          </p:nvPr>
        </p:nvSpPr>
        <p:spPr/>
        <p:txBody>
          <a:bodyPr/>
          <a:lstStyle/>
          <a:p>
            <a:r>
              <a:rPr lang="mn-MN" sz="2400" dirty="0"/>
              <a:t>3. Их өгөгдлийн “</a:t>
            </a:r>
            <a:r>
              <a:rPr lang="en-US" sz="2400" dirty="0"/>
              <a:t>Variety” (</a:t>
            </a:r>
            <a:r>
              <a:rPr lang="mn-MN" sz="2400" dirty="0"/>
              <a:t>төрөл): </a:t>
            </a:r>
            <a:r>
              <a:rPr lang="mn-MN" sz="2400" dirty="0">
                <a:solidFill>
                  <a:srgbClr val="FFC000"/>
                </a:solidFill>
              </a:rPr>
              <a:t>Бүтэцчилэгдсэн өгөгдөл</a:t>
            </a:r>
            <a:endParaRPr lang="en-US" sz="2400" dirty="0">
              <a:solidFill>
                <a:srgbClr val="FFC000"/>
              </a:solidFill>
            </a:endParaRPr>
          </a:p>
        </p:txBody>
      </p:sp>
      <p:pic>
        <p:nvPicPr>
          <p:cNvPr id="5" name="Picture 4">
            <a:extLst>
              <a:ext uri="{FF2B5EF4-FFF2-40B4-BE49-F238E27FC236}">
                <a16:creationId xmlns:a16="http://schemas.microsoft.com/office/drawing/2014/main" id="{BEE82CE1-08D1-4521-DDB5-4708F76FE25B}"/>
              </a:ext>
            </a:extLst>
          </p:cNvPr>
          <p:cNvPicPr>
            <a:picLocks noChangeAspect="1"/>
          </p:cNvPicPr>
          <p:nvPr/>
        </p:nvPicPr>
        <p:blipFill rotWithShape="1">
          <a:blip r:embed="rId2"/>
          <a:srcRect t="29366" r="69301" b="16358"/>
          <a:stretch/>
        </p:blipFill>
        <p:spPr>
          <a:xfrm>
            <a:off x="488197" y="898902"/>
            <a:ext cx="3742840" cy="3556862"/>
          </a:xfrm>
          <a:prstGeom prst="rect">
            <a:avLst/>
          </a:prstGeom>
        </p:spPr>
      </p:pic>
      <p:sp>
        <p:nvSpPr>
          <p:cNvPr id="7" name="TextBox 6">
            <a:extLst>
              <a:ext uri="{FF2B5EF4-FFF2-40B4-BE49-F238E27FC236}">
                <a16:creationId xmlns:a16="http://schemas.microsoft.com/office/drawing/2014/main" id="{88F9A588-53CA-DCEC-BF4F-CF89FC7EF786}"/>
              </a:ext>
            </a:extLst>
          </p:cNvPr>
          <p:cNvSpPr txBox="1"/>
          <p:nvPr/>
        </p:nvSpPr>
        <p:spPr>
          <a:xfrm>
            <a:off x="550190" y="2471019"/>
            <a:ext cx="3680847" cy="954107"/>
          </a:xfrm>
          <a:prstGeom prst="rect">
            <a:avLst/>
          </a:prstGeom>
          <a:solidFill>
            <a:schemeClr val="accent5">
              <a:lumMod val="60000"/>
              <a:lumOff val="40000"/>
            </a:schemeClr>
          </a:solidFill>
        </p:spPr>
        <p:txBody>
          <a:bodyPr wrap="square">
            <a:spAutoFit/>
          </a:bodyPr>
          <a:lstStyle/>
          <a:p>
            <a:r>
              <a:rPr lang="mn-MN" dirty="0"/>
              <a:t>Тодорхой зорилгын хүрээнд цэгцтэй ангилан бэлдсэн </a:t>
            </a:r>
          </a:p>
          <a:p>
            <a:r>
              <a:rPr lang="mn-MN" dirty="0"/>
              <a:t>Шинжлэх арга техник сайн хөгжсөн байдаг. </a:t>
            </a:r>
            <a:endParaRPr lang="en-US" dirty="0"/>
          </a:p>
        </p:txBody>
      </p:sp>
      <p:sp>
        <p:nvSpPr>
          <p:cNvPr id="2" name="Footer Placeholder 1">
            <a:extLst>
              <a:ext uri="{FF2B5EF4-FFF2-40B4-BE49-F238E27FC236}">
                <a16:creationId xmlns:a16="http://schemas.microsoft.com/office/drawing/2014/main" id="{D8A49AB9-4DD8-3718-073B-99B733E6AA73}"/>
              </a:ext>
            </a:extLst>
          </p:cNvPr>
          <p:cNvSpPr>
            <a:spLocks noGrp="1"/>
          </p:cNvSpPr>
          <p:nvPr>
            <p:ph type="ftr" idx="11"/>
          </p:nvPr>
        </p:nvSpPr>
        <p:spPr/>
        <p:txBody>
          <a:bodyPr/>
          <a:lstStyle/>
          <a:p>
            <a:r>
              <a:rPr lang="en-US" dirty="0"/>
              <a:t>Introduction to information system</a:t>
            </a:r>
          </a:p>
        </p:txBody>
      </p:sp>
      <p:grpSp>
        <p:nvGrpSpPr>
          <p:cNvPr id="12" name="Group 11">
            <a:extLst>
              <a:ext uri="{FF2B5EF4-FFF2-40B4-BE49-F238E27FC236}">
                <a16:creationId xmlns:a16="http://schemas.microsoft.com/office/drawing/2014/main" id="{986A908C-A441-0F75-400E-6E1796F67AFA}"/>
              </a:ext>
            </a:extLst>
          </p:cNvPr>
          <p:cNvGrpSpPr/>
          <p:nvPr/>
        </p:nvGrpSpPr>
        <p:grpSpPr>
          <a:xfrm>
            <a:off x="4616703" y="936941"/>
            <a:ext cx="6549279" cy="2797932"/>
            <a:chOff x="0" y="0"/>
            <a:chExt cx="5309235" cy="1684020"/>
          </a:xfrm>
        </p:grpSpPr>
        <p:pic>
          <p:nvPicPr>
            <p:cNvPr id="13" name="Picture 12">
              <a:extLst>
                <a:ext uri="{FF2B5EF4-FFF2-40B4-BE49-F238E27FC236}">
                  <a16:creationId xmlns:a16="http://schemas.microsoft.com/office/drawing/2014/main" id="{C6D8B0FA-5ED1-DDC9-BE89-602D723AF12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601" t="39738" r="12100" b="23384"/>
            <a:stretch/>
          </p:blipFill>
          <p:spPr bwMode="auto">
            <a:xfrm>
              <a:off x="0" y="0"/>
              <a:ext cx="5309235" cy="1399540"/>
            </a:xfrm>
            <a:prstGeom prst="rect">
              <a:avLst/>
            </a:prstGeom>
            <a:noFill/>
            <a:ln>
              <a:noFill/>
            </a:ln>
            <a:extLst>
              <a:ext uri="{53640926-AAD7-44D8-BBD7-CCE9431645EC}">
                <a14:shadowObscured xmlns:a14="http://schemas.microsoft.com/office/drawing/2010/main"/>
              </a:ext>
            </a:extLst>
          </p:spPr>
        </p:pic>
        <p:sp>
          <p:nvSpPr>
            <p:cNvPr id="14" name="Text Box 1">
              <a:extLst>
                <a:ext uri="{FF2B5EF4-FFF2-40B4-BE49-F238E27FC236}">
                  <a16:creationId xmlns:a16="http://schemas.microsoft.com/office/drawing/2014/main" id="{1495D0E8-EC9E-FCEA-E724-B2DD276CFE47}"/>
                </a:ext>
              </a:extLst>
            </p:cNvPr>
            <p:cNvSpPr txBox="1"/>
            <p:nvPr/>
          </p:nvSpPr>
          <p:spPr>
            <a:xfrm>
              <a:off x="0" y="1425575"/>
              <a:ext cx="5309235" cy="258445"/>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noAutofit/>
            </a:bodyPr>
            <a:lstStyle/>
            <a:p>
              <a:pPr marL="0" marR="0">
                <a:spcBef>
                  <a:spcPts val="0"/>
                </a:spcBef>
                <a:spcAft>
                  <a:spcPts val="1000"/>
                </a:spcAft>
              </a:pPr>
              <a:r>
                <a:rPr lang="en-US" sz="900" i="1" dirty="0" err="1">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Зураг</a:t>
              </a:r>
              <a:r>
                <a:rPr lang="en-US" sz="900" i="1">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 1. </a:t>
              </a:r>
              <a:r>
                <a:rPr lang="mn-MN" sz="900" i="1">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Ажилчдын мэдээллийн хадгалж буй хүснэгт</a:t>
              </a:r>
              <a:endParaRPr lang="en-US" sz="900" i="1">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endParaRPr>
            </a:p>
          </p:txBody>
        </p:sp>
      </p:grpSp>
      <p:sp>
        <p:nvSpPr>
          <p:cNvPr id="16" name="TextBox 15">
            <a:extLst>
              <a:ext uri="{FF2B5EF4-FFF2-40B4-BE49-F238E27FC236}">
                <a16:creationId xmlns:a16="http://schemas.microsoft.com/office/drawing/2014/main" id="{AFAD9847-AA5E-9F7C-DDA5-26DE86E82DEF}"/>
              </a:ext>
            </a:extLst>
          </p:cNvPr>
          <p:cNvSpPr txBox="1"/>
          <p:nvPr/>
        </p:nvSpPr>
        <p:spPr>
          <a:xfrm>
            <a:off x="4651900" y="3721187"/>
            <a:ext cx="6618130" cy="1169551"/>
          </a:xfrm>
          <a:prstGeom prst="rect">
            <a:avLst/>
          </a:prstGeom>
          <a:noFill/>
          <a:ln>
            <a:solidFill>
              <a:srgbClr val="002060"/>
            </a:solidFill>
          </a:ln>
        </p:spPr>
        <p:txBody>
          <a:bodyPr wrap="square">
            <a:spAutoFit/>
          </a:bodyPr>
          <a:lstStyle/>
          <a:p>
            <a:r>
              <a:rPr lang="mn-MN" b="1" i="1" kern="0" dirty="0">
                <a:effectLst/>
                <a:latin typeface="Times New Roman" panose="02020603050405020304" pitchFamily="18" charset="0"/>
                <a:ea typeface="Aptos" panose="020B0004020202020204" pitchFamily="34" charset="0"/>
              </a:rPr>
              <a:t>Өгөгдлийн сан. </a:t>
            </a:r>
            <a:r>
              <a:rPr lang="mn-MN" i="1" kern="0" dirty="0">
                <a:effectLst/>
                <a:latin typeface="Times New Roman" panose="02020603050405020304" pitchFamily="18" charset="0"/>
                <a:ea typeface="Aptos" panose="020B0004020202020204" pitchFamily="34" charset="0"/>
              </a:rPr>
              <a:t>Логик уялдаа холбоотой өгөгдлийн элементүүдийн нэгдсэн цуглуулга юм. Өгөгдлийн сан нь өмнө нь тус тусдаа хадгалагдсан файлуудыг олон янзаар хэрэглэгдэх өгөгдлөөр хангах логик элементүүдийн цуглуулгаруу нэгтгэдэг. Тиймээс өгөгдлийн сан нь нэгж болон нэгжийн хоорондын харилцаа холбоог дүрсэлсэн өгөгдлийн элементүүдийг агуулдаг</a:t>
            </a:r>
            <a:endParaRPr lang="en-US" dirty="0"/>
          </a:p>
        </p:txBody>
      </p:sp>
    </p:spTree>
    <p:extLst>
      <p:ext uri="{BB962C8B-B14F-4D97-AF65-F5344CB8AC3E}">
        <p14:creationId xmlns:p14="http://schemas.microsoft.com/office/powerpoint/2010/main" val="730649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E1F4704-21F0-2DF0-4C9D-E570CD0D7F99}"/>
              </a:ext>
            </a:extLst>
          </p:cNvPr>
          <p:cNvSpPr>
            <a:spLocks noGrp="1"/>
          </p:cNvSpPr>
          <p:nvPr>
            <p:ph type="title"/>
          </p:nvPr>
        </p:nvSpPr>
        <p:spPr/>
        <p:txBody>
          <a:bodyPr/>
          <a:lstStyle/>
          <a:p>
            <a:r>
              <a:rPr lang="mn-MN" sz="2400" dirty="0"/>
              <a:t>3. </a:t>
            </a:r>
            <a:r>
              <a:rPr kumimoji="0" lang="mn-MN" sz="2400" b="1" i="0" u="none" strike="noStrike" kern="0" cap="none" spc="0" normalizeH="0" baseline="0" noProof="0" dirty="0">
                <a:ln>
                  <a:noFill/>
                </a:ln>
                <a:solidFill>
                  <a:srgbClr val="FFFFFF"/>
                </a:solidFill>
                <a:effectLst/>
                <a:uLnTx/>
                <a:uFillTx/>
                <a:latin typeface="Arial"/>
                <a:ea typeface="Calibri"/>
                <a:cs typeface="Calibri"/>
                <a:sym typeface="Calibri"/>
              </a:rPr>
              <a:t>Их өгөгдлийн “</a:t>
            </a:r>
            <a:r>
              <a:rPr kumimoji="0" lang="en-US" sz="2400" b="1" i="0" u="none" strike="noStrike" kern="0" cap="none" spc="0" normalizeH="0" baseline="0" noProof="0" dirty="0">
                <a:ln>
                  <a:noFill/>
                </a:ln>
                <a:solidFill>
                  <a:srgbClr val="FFFFFF"/>
                </a:solidFill>
                <a:effectLst/>
                <a:uLnTx/>
                <a:uFillTx/>
                <a:latin typeface="Arial"/>
                <a:ea typeface="Calibri"/>
                <a:cs typeface="Calibri"/>
                <a:sym typeface="Calibri"/>
              </a:rPr>
              <a:t>Variety” (</a:t>
            </a:r>
            <a:r>
              <a:rPr kumimoji="0" lang="mn-MN" sz="2400" b="1" i="0" u="none" strike="noStrike" kern="0" cap="none" spc="0" normalizeH="0" baseline="0" noProof="0" dirty="0">
                <a:ln>
                  <a:noFill/>
                </a:ln>
                <a:solidFill>
                  <a:srgbClr val="FFFFFF"/>
                </a:solidFill>
                <a:effectLst/>
                <a:uLnTx/>
                <a:uFillTx/>
                <a:latin typeface="Arial"/>
                <a:ea typeface="Calibri"/>
                <a:cs typeface="Calibri"/>
                <a:sym typeface="Calibri"/>
              </a:rPr>
              <a:t>төрөл): </a:t>
            </a:r>
            <a:r>
              <a:rPr kumimoji="0" lang="mn-MN" sz="2400" b="1" i="0" u="none" strike="noStrike" kern="0" cap="none" spc="0" normalizeH="0" baseline="0" noProof="0" dirty="0">
                <a:ln>
                  <a:noFill/>
                </a:ln>
                <a:solidFill>
                  <a:srgbClr val="FFC000"/>
                </a:solidFill>
                <a:effectLst/>
                <a:uLnTx/>
                <a:uFillTx/>
                <a:latin typeface="Arial"/>
                <a:ea typeface="Calibri"/>
                <a:cs typeface="Calibri"/>
                <a:sym typeface="Calibri"/>
              </a:rPr>
              <a:t>Бүтэцчилэгдээгүй өгөгдөл</a:t>
            </a:r>
            <a:endParaRPr lang="en-US" dirty="0"/>
          </a:p>
        </p:txBody>
      </p:sp>
      <p:pic>
        <p:nvPicPr>
          <p:cNvPr id="5" name="Picture 4">
            <a:extLst>
              <a:ext uri="{FF2B5EF4-FFF2-40B4-BE49-F238E27FC236}">
                <a16:creationId xmlns:a16="http://schemas.microsoft.com/office/drawing/2014/main" id="{BEE82CE1-08D1-4521-DDB5-4708F76FE25B}"/>
              </a:ext>
            </a:extLst>
          </p:cNvPr>
          <p:cNvPicPr>
            <a:picLocks noChangeAspect="1"/>
          </p:cNvPicPr>
          <p:nvPr/>
        </p:nvPicPr>
        <p:blipFill rotWithShape="1">
          <a:blip r:embed="rId2"/>
          <a:srcRect l="62870" t="29366" r="5170" b="16358"/>
          <a:stretch/>
        </p:blipFill>
        <p:spPr>
          <a:xfrm>
            <a:off x="8153399" y="898902"/>
            <a:ext cx="3896533" cy="3556862"/>
          </a:xfrm>
          <a:prstGeom prst="rect">
            <a:avLst/>
          </a:prstGeom>
        </p:spPr>
      </p:pic>
      <p:sp>
        <p:nvSpPr>
          <p:cNvPr id="9" name="TextBox 8">
            <a:extLst>
              <a:ext uri="{FF2B5EF4-FFF2-40B4-BE49-F238E27FC236}">
                <a16:creationId xmlns:a16="http://schemas.microsoft.com/office/drawing/2014/main" id="{C14F1188-D614-B41B-2C14-0E04AA9D7893}"/>
              </a:ext>
            </a:extLst>
          </p:cNvPr>
          <p:cNvSpPr txBox="1"/>
          <p:nvPr/>
        </p:nvSpPr>
        <p:spPr>
          <a:xfrm>
            <a:off x="8159857" y="4455764"/>
            <a:ext cx="3725404" cy="1918474"/>
          </a:xfrm>
          <a:prstGeom prst="rect">
            <a:avLst/>
          </a:prstGeom>
          <a:solidFill>
            <a:schemeClr val="accent5">
              <a:lumMod val="60000"/>
              <a:lumOff val="40000"/>
            </a:schemeClr>
          </a:solidFill>
        </p:spPr>
        <p:txBody>
          <a:bodyPr wrap="square">
            <a:spAutoFit/>
          </a:bodyPr>
          <a:lstStyle/>
          <a:p>
            <a:r>
              <a:rPr lang="mn-MN" dirty="0"/>
              <a:t>Харин тодорхой бүтэцгүй өгөгдлийг цэгцлэх, хэрэгцээт мэдээллээ гарган авах нь илүү төвөгтэй. </a:t>
            </a:r>
          </a:p>
          <a:p>
            <a:pPr marL="285750" marR="0" lvl="0" indent="-285750">
              <a:spcBef>
                <a:spcPts val="0"/>
              </a:spcBef>
              <a:spcAft>
                <a:spcPts val="0"/>
              </a:spcAft>
              <a:buFont typeface="Arial" panose="020B0604020202020204" pitchFamily="34" charset="0"/>
              <a:buChar char="•"/>
            </a:pPr>
            <a:r>
              <a:rPr lang="en-US" dirty="0">
                <a:effectLst/>
                <a:latin typeface="+mn-lt"/>
                <a:ea typeface="Aptos" panose="020B0004020202020204" pitchFamily="34" charset="0"/>
                <a:cs typeface="Times New Roman" panose="02020603050405020304" pitchFamily="18" charset="0"/>
              </a:rPr>
              <a:t>Word </a:t>
            </a:r>
            <a:r>
              <a:rPr lang="en-US" dirty="0" err="1">
                <a:effectLst/>
                <a:latin typeface="+mn-lt"/>
                <a:ea typeface="Aptos" panose="020B0004020202020204" pitchFamily="34" charset="0"/>
                <a:cs typeface="Times New Roman" panose="02020603050405020304" pitchFamily="18" charset="0"/>
              </a:rPr>
              <a:t>боловсруулалт</a:t>
            </a:r>
            <a:r>
              <a:rPr lang="en-US" dirty="0">
                <a:effectLst/>
                <a:latin typeface="+mn-lt"/>
                <a:ea typeface="Aptos" panose="020B0004020202020204" pitchFamily="34" charset="0"/>
                <a:cs typeface="Times New Roman" panose="02020603050405020304" pitchFamily="18" charset="0"/>
              </a:rPr>
              <a:t> </a:t>
            </a:r>
          </a:p>
          <a:p>
            <a:pPr marL="285750" marR="0" lvl="0" indent="-285750">
              <a:spcBef>
                <a:spcPts val="0"/>
              </a:spcBef>
              <a:spcAft>
                <a:spcPts val="0"/>
              </a:spcAft>
              <a:buFont typeface="Arial" panose="020B0604020202020204" pitchFamily="34" charset="0"/>
              <a:buChar char="•"/>
            </a:pPr>
            <a:r>
              <a:rPr lang="en-US" dirty="0" err="1">
                <a:effectLst/>
                <a:latin typeface="+mn-lt"/>
                <a:ea typeface="Aptos" panose="020B0004020202020204" pitchFamily="34" charset="0"/>
                <a:cs typeface="Times New Roman" panose="02020603050405020304" pitchFamily="18" charset="0"/>
              </a:rPr>
              <a:t>Пресантацийн</a:t>
            </a:r>
            <a:r>
              <a:rPr lang="en-US" dirty="0">
                <a:effectLst/>
                <a:latin typeface="+mn-lt"/>
                <a:ea typeface="Aptos" panose="020B0004020202020204" pitchFamily="34" charset="0"/>
                <a:cs typeface="Times New Roman" panose="02020603050405020304" pitchFamily="18" charset="0"/>
              </a:rPr>
              <a:t> </a:t>
            </a:r>
            <a:r>
              <a:rPr lang="en-US" dirty="0" err="1">
                <a:effectLst/>
                <a:latin typeface="+mn-lt"/>
                <a:ea typeface="Aptos" panose="020B0004020202020204" pitchFamily="34" charset="0"/>
                <a:cs typeface="Times New Roman" panose="02020603050405020304" pitchFamily="18" charset="0"/>
              </a:rPr>
              <a:t>программ</a:t>
            </a:r>
            <a:r>
              <a:rPr lang="en-US" dirty="0">
                <a:effectLst/>
                <a:latin typeface="+mn-lt"/>
                <a:ea typeface="Aptos" panose="020B0004020202020204" pitchFamily="34" charset="0"/>
                <a:cs typeface="Times New Roman" panose="02020603050405020304" pitchFamily="18" charset="0"/>
              </a:rPr>
              <a:t> </a:t>
            </a:r>
          </a:p>
          <a:p>
            <a:pPr marL="285750" marR="0" lvl="0" indent="-285750">
              <a:spcBef>
                <a:spcPts val="0"/>
              </a:spcBef>
              <a:spcAft>
                <a:spcPts val="0"/>
              </a:spcAft>
              <a:buFont typeface="Arial" panose="020B0604020202020204" pitchFamily="34" charset="0"/>
              <a:buChar char="•"/>
            </a:pPr>
            <a:r>
              <a:rPr lang="en-US" dirty="0" err="1">
                <a:effectLst/>
                <a:latin typeface="+mn-lt"/>
                <a:ea typeface="Aptos" panose="020B0004020202020204" pitchFamily="34" charset="0"/>
                <a:cs typeface="Times New Roman" panose="02020603050405020304" pitchFamily="18" charset="0"/>
              </a:rPr>
              <a:t>Медиа</a:t>
            </a:r>
            <a:r>
              <a:rPr lang="en-US" dirty="0">
                <a:effectLst/>
                <a:latin typeface="+mn-lt"/>
                <a:ea typeface="Aptos" panose="020B0004020202020204" pitchFamily="34" charset="0"/>
                <a:cs typeface="Times New Roman" panose="02020603050405020304" pitchFamily="18" charset="0"/>
              </a:rPr>
              <a:t> </a:t>
            </a:r>
            <a:r>
              <a:rPr lang="en-US" dirty="0" err="1">
                <a:effectLst/>
                <a:latin typeface="+mn-lt"/>
                <a:ea typeface="Aptos" panose="020B0004020202020204" pitchFamily="34" charset="0"/>
                <a:cs typeface="Times New Roman" panose="02020603050405020304" pitchFamily="18" charset="0"/>
              </a:rPr>
              <a:t>үзэх</a:t>
            </a:r>
            <a:r>
              <a:rPr lang="en-US" dirty="0">
                <a:effectLst/>
                <a:latin typeface="+mn-lt"/>
                <a:ea typeface="Aptos" panose="020B0004020202020204" pitchFamily="34" charset="0"/>
                <a:cs typeface="Times New Roman" panose="02020603050405020304" pitchFamily="18" charset="0"/>
              </a:rPr>
              <a:t>, </a:t>
            </a:r>
            <a:r>
              <a:rPr lang="en-US" dirty="0" err="1">
                <a:effectLst/>
                <a:latin typeface="+mn-lt"/>
                <a:ea typeface="Aptos" panose="020B0004020202020204" pitchFamily="34" charset="0"/>
                <a:cs typeface="Times New Roman" panose="02020603050405020304" pitchFamily="18" charset="0"/>
              </a:rPr>
              <a:t>засах</a:t>
            </a:r>
            <a:r>
              <a:rPr lang="en-US" dirty="0">
                <a:effectLst/>
                <a:latin typeface="+mn-lt"/>
                <a:ea typeface="Aptos" panose="020B0004020202020204" pitchFamily="34" charset="0"/>
                <a:cs typeface="Times New Roman" panose="02020603050405020304" pitchFamily="18" charset="0"/>
              </a:rPr>
              <a:t> </a:t>
            </a:r>
            <a:r>
              <a:rPr lang="en-US" dirty="0" err="1">
                <a:effectLst/>
                <a:latin typeface="+mn-lt"/>
                <a:ea typeface="Aptos" panose="020B0004020202020204" pitchFamily="34" charset="0"/>
                <a:cs typeface="Times New Roman" panose="02020603050405020304" pitchFamily="18" charset="0"/>
              </a:rPr>
              <a:t>хэрэгсэл</a:t>
            </a:r>
            <a:r>
              <a:rPr lang="en-US" dirty="0">
                <a:effectLst/>
                <a:latin typeface="+mn-lt"/>
                <a:ea typeface="Aptos" panose="020B0004020202020204" pitchFamily="34" charset="0"/>
                <a:cs typeface="Times New Roman" panose="02020603050405020304" pitchFamily="18" charset="0"/>
              </a:rPr>
              <a:t> </a:t>
            </a:r>
          </a:p>
          <a:p>
            <a:pPr marL="285750" marR="0" lvl="0" indent="-285750">
              <a:spcBef>
                <a:spcPts val="0"/>
              </a:spcBef>
              <a:spcAft>
                <a:spcPts val="800"/>
              </a:spcAft>
              <a:buFont typeface="Arial" panose="020B0604020202020204" pitchFamily="34" charset="0"/>
              <a:buChar char="•"/>
            </a:pPr>
            <a:r>
              <a:rPr lang="en-US" dirty="0" err="1">
                <a:effectLst/>
                <a:latin typeface="+mn-lt"/>
                <a:ea typeface="Aptos" panose="020B0004020202020204" pitchFamily="34" charset="0"/>
                <a:cs typeface="Times New Roman" panose="02020603050405020304" pitchFamily="18" charset="0"/>
              </a:rPr>
              <a:t>Хиймэл</a:t>
            </a:r>
            <a:r>
              <a:rPr lang="en-US" dirty="0">
                <a:effectLst/>
                <a:latin typeface="+mn-lt"/>
                <a:ea typeface="Aptos" panose="020B0004020202020204" pitchFamily="34" charset="0"/>
                <a:cs typeface="Times New Roman" panose="02020603050405020304" pitchFamily="18" charset="0"/>
              </a:rPr>
              <a:t> </a:t>
            </a:r>
            <a:r>
              <a:rPr lang="en-US" dirty="0" err="1">
                <a:effectLst/>
                <a:latin typeface="+mn-lt"/>
                <a:ea typeface="Aptos" panose="020B0004020202020204" pitchFamily="34" charset="0"/>
                <a:cs typeface="Times New Roman" panose="02020603050405020304" pitchFamily="18" charset="0"/>
              </a:rPr>
              <a:t>дагуул</a:t>
            </a:r>
            <a:r>
              <a:rPr lang="en-US" dirty="0">
                <a:effectLst/>
                <a:latin typeface="+mn-lt"/>
                <a:ea typeface="Aptos" panose="020B0004020202020204" pitchFamily="34" charset="0"/>
                <a:cs typeface="Times New Roman" panose="02020603050405020304" pitchFamily="18" charset="0"/>
              </a:rPr>
              <a:t> </a:t>
            </a:r>
            <a:endParaRPr lang="mn-MN" dirty="0">
              <a:latin typeface="+mn-lt"/>
              <a:ea typeface="Aptos" panose="020B0004020202020204" pitchFamily="34" charset="0"/>
              <a:cs typeface="Times New Roman" panose="02020603050405020304" pitchFamily="18" charset="0"/>
            </a:endParaRPr>
          </a:p>
          <a:p>
            <a:pPr marL="285750" marR="0" lvl="0" indent="-285750">
              <a:spcBef>
                <a:spcPts val="0"/>
              </a:spcBef>
              <a:spcAft>
                <a:spcPts val="800"/>
              </a:spcAft>
              <a:buFont typeface="Arial" panose="020B0604020202020204" pitchFamily="34" charset="0"/>
              <a:buChar char="•"/>
            </a:pPr>
            <a:r>
              <a:rPr lang="en-US" kern="0" dirty="0" err="1">
                <a:effectLst/>
                <a:latin typeface="+mn-lt"/>
                <a:ea typeface="Aptos" panose="020B0004020202020204" pitchFamily="34" charset="0"/>
              </a:rPr>
              <a:t>Мэдрэгчид</a:t>
            </a:r>
            <a:endParaRPr lang="mn-MN" dirty="0">
              <a:latin typeface="+mn-lt"/>
            </a:endParaRPr>
          </a:p>
        </p:txBody>
      </p:sp>
      <p:sp>
        <p:nvSpPr>
          <p:cNvPr id="2" name="Footer Placeholder 1">
            <a:extLst>
              <a:ext uri="{FF2B5EF4-FFF2-40B4-BE49-F238E27FC236}">
                <a16:creationId xmlns:a16="http://schemas.microsoft.com/office/drawing/2014/main" id="{D8A49AB9-4DD8-3718-073B-99B733E6AA73}"/>
              </a:ext>
            </a:extLst>
          </p:cNvPr>
          <p:cNvSpPr>
            <a:spLocks noGrp="1"/>
          </p:cNvSpPr>
          <p:nvPr>
            <p:ph type="ftr" idx="11"/>
          </p:nvPr>
        </p:nvSpPr>
        <p:spPr/>
        <p:txBody>
          <a:bodyPr/>
          <a:lstStyle/>
          <a:p>
            <a:r>
              <a:rPr lang="en-US"/>
              <a:t>Introduction to information system</a:t>
            </a:r>
          </a:p>
        </p:txBody>
      </p:sp>
      <p:pic>
        <p:nvPicPr>
          <p:cNvPr id="1026" name="Picture 2" descr="What's Hiding in Your Unstructured Data? - ORI">
            <a:extLst>
              <a:ext uri="{FF2B5EF4-FFF2-40B4-BE49-F238E27FC236}">
                <a16:creationId xmlns:a16="http://schemas.microsoft.com/office/drawing/2014/main" id="{AB4D818C-1B40-CF2D-3807-7E17294C8D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187" y="775764"/>
            <a:ext cx="7380652" cy="436934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305BCBA-CB6A-EAB3-5B32-8B1C22A902DB}"/>
              </a:ext>
            </a:extLst>
          </p:cNvPr>
          <p:cNvSpPr txBox="1"/>
          <p:nvPr/>
        </p:nvSpPr>
        <p:spPr>
          <a:xfrm>
            <a:off x="2179435" y="5040539"/>
            <a:ext cx="6094926" cy="307777"/>
          </a:xfrm>
          <a:prstGeom prst="rect">
            <a:avLst/>
          </a:prstGeom>
          <a:noFill/>
        </p:spPr>
        <p:txBody>
          <a:bodyPr wrap="square">
            <a:spAutoFit/>
          </a:bodyPr>
          <a:lstStyle/>
          <a:p>
            <a:r>
              <a:rPr lang="en-US" dirty="0">
                <a:hlinkClick r:id="rId4"/>
              </a:rPr>
              <a:t>What’s Hiding in Your Unstructured Data? - ORI (oriresults.com)</a:t>
            </a:r>
            <a:endParaRPr lang="en-US" dirty="0"/>
          </a:p>
        </p:txBody>
      </p:sp>
    </p:spTree>
    <p:extLst>
      <p:ext uri="{BB962C8B-B14F-4D97-AF65-F5344CB8AC3E}">
        <p14:creationId xmlns:p14="http://schemas.microsoft.com/office/powerpoint/2010/main" val="28794894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E1F4704-21F0-2DF0-4C9D-E570CD0D7F99}"/>
              </a:ext>
            </a:extLst>
          </p:cNvPr>
          <p:cNvSpPr>
            <a:spLocks noGrp="1"/>
          </p:cNvSpPr>
          <p:nvPr>
            <p:ph type="title"/>
          </p:nvPr>
        </p:nvSpPr>
        <p:spPr>
          <a:xfrm>
            <a:off x="2085976" y="185738"/>
            <a:ext cx="10106024" cy="414120"/>
          </a:xfrm>
        </p:spPr>
        <p:txBody>
          <a:bodyPr/>
          <a:lstStyle/>
          <a:p>
            <a:r>
              <a:rPr lang="mn-MN" sz="2400" dirty="0"/>
              <a:t>3. </a:t>
            </a:r>
            <a:r>
              <a:rPr kumimoji="0" lang="mn-MN" sz="2400" b="1" i="0" u="none" strike="noStrike" kern="0" cap="none" spc="0" normalizeH="0" baseline="0" noProof="0" dirty="0">
                <a:ln>
                  <a:noFill/>
                </a:ln>
                <a:solidFill>
                  <a:srgbClr val="FFFFFF"/>
                </a:solidFill>
                <a:effectLst/>
                <a:uLnTx/>
                <a:uFillTx/>
                <a:latin typeface="Arial"/>
                <a:ea typeface="Calibri"/>
                <a:cs typeface="Calibri"/>
                <a:sym typeface="Calibri"/>
              </a:rPr>
              <a:t>Их өгөгдлийн “</a:t>
            </a:r>
            <a:r>
              <a:rPr kumimoji="0" lang="en-US" sz="2400" b="1" i="0" u="none" strike="noStrike" kern="0" cap="none" spc="0" normalizeH="0" baseline="0" noProof="0" dirty="0">
                <a:ln>
                  <a:noFill/>
                </a:ln>
                <a:solidFill>
                  <a:srgbClr val="FFFFFF"/>
                </a:solidFill>
                <a:effectLst/>
                <a:uLnTx/>
                <a:uFillTx/>
                <a:latin typeface="Arial"/>
                <a:ea typeface="Calibri"/>
                <a:cs typeface="Calibri"/>
                <a:sym typeface="Calibri"/>
              </a:rPr>
              <a:t>Variety” (</a:t>
            </a:r>
            <a:r>
              <a:rPr kumimoji="0" lang="mn-MN" sz="2400" b="1" i="0" u="none" strike="noStrike" kern="0" cap="none" spc="0" normalizeH="0" baseline="0" noProof="0" dirty="0">
                <a:ln>
                  <a:noFill/>
                </a:ln>
                <a:solidFill>
                  <a:srgbClr val="FFFFFF"/>
                </a:solidFill>
                <a:effectLst/>
                <a:uLnTx/>
                <a:uFillTx/>
                <a:latin typeface="Arial"/>
                <a:ea typeface="Calibri"/>
                <a:cs typeface="Calibri"/>
                <a:sym typeface="Calibri"/>
              </a:rPr>
              <a:t>төрөл): </a:t>
            </a:r>
            <a:r>
              <a:rPr kumimoji="0" lang="mn-MN" sz="2400" b="1" i="0" u="none" strike="noStrike" kern="0" cap="none" spc="0" normalizeH="0" baseline="0" noProof="0" dirty="0">
                <a:ln>
                  <a:noFill/>
                </a:ln>
                <a:solidFill>
                  <a:srgbClr val="FFC000"/>
                </a:solidFill>
                <a:effectLst/>
                <a:uLnTx/>
                <a:uFillTx/>
                <a:latin typeface="Arial"/>
                <a:ea typeface="Calibri"/>
                <a:cs typeface="Calibri"/>
                <a:sym typeface="Calibri"/>
              </a:rPr>
              <a:t>Хагас</a:t>
            </a:r>
            <a:r>
              <a:rPr kumimoji="0" lang="mn-MN" sz="2400" b="1" i="0" u="none" strike="noStrike" kern="0" cap="none" spc="0" normalizeH="0" baseline="0" noProof="0" dirty="0">
                <a:ln>
                  <a:noFill/>
                </a:ln>
                <a:solidFill>
                  <a:srgbClr val="FFFFFF"/>
                </a:solidFill>
                <a:effectLst/>
                <a:uLnTx/>
                <a:uFillTx/>
                <a:latin typeface="Arial"/>
                <a:ea typeface="Calibri"/>
                <a:cs typeface="Calibri"/>
                <a:sym typeface="Calibri"/>
              </a:rPr>
              <a:t> </a:t>
            </a:r>
            <a:r>
              <a:rPr lang="mn-MN" sz="2400" dirty="0">
                <a:solidFill>
                  <a:srgbClr val="FFC000"/>
                </a:solidFill>
                <a:latin typeface="Arial"/>
              </a:rPr>
              <a:t>б</a:t>
            </a:r>
            <a:r>
              <a:rPr kumimoji="0" lang="mn-MN" sz="2400" b="1" i="0" u="none" strike="noStrike" kern="0" cap="none" spc="0" normalizeH="0" baseline="0" noProof="0" dirty="0">
                <a:ln>
                  <a:noFill/>
                </a:ln>
                <a:solidFill>
                  <a:srgbClr val="FFC000"/>
                </a:solidFill>
                <a:effectLst/>
                <a:uLnTx/>
                <a:uFillTx/>
                <a:latin typeface="Arial"/>
                <a:ea typeface="Calibri"/>
                <a:cs typeface="Calibri"/>
                <a:sym typeface="Calibri"/>
              </a:rPr>
              <a:t>үтэцчилэгдсэн өгөгдөл</a:t>
            </a:r>
            <a:endParaRPr lang="en-US" dirty="0"/>
          </a:p>
        </p:txBody>
      </p:sp>
      <p:pic>
        <p:nvPicPr>
          <p:cNvPr id="5" name="Picture 4">
            <a:extLst>
              <a:ext uri="{FF2B5EF4-FFF2-40B4-BE49-F238E27FC236}">
                <a16:creationId xmlns:a16="http://schemas.microsoft.com/office/drawing/2014/main" id="{BEE82CE1-08D1-4521-DDB5-4708F76FE25B}"/>
              </a:ext>
            </a:extLst>
          </p:cNvPr>
          <p:cNvPicPr>
            <a:picLocks noChangeAspect="1"/>
          </p:cNvPicPr>
          <p:nvPr/>
        </p:nvPicPr>
        <p:blipFill rotWithShape="1">
          <a:blip r:embed="rId2"/>
          <a:srcRect l="30699" t="29366" r="37130" b="16358"/>
          <a:stretch/>
        </p:blipFill>
        <p:spPr>
          <a:xfrm>
            <a:off x="218252" y="931099"/>
            <a:ext cx="3922363" cy="3556862"/>
          </a:xfrm>
          <a:prstGeom prst="rect">
            <a:avLst/>
          </a:prstGeom>
        </p:spPr>
      </p:pic>
      <p:sp>
        <p:nvSpPr>
          <p:cNvPr id="2" name="Footer Placeholder 1">
            <a:extLst>
              <a:ext uri="{FF2B5EF4-FFF2-40B4-BE49-F238E27FC236}">
                <a16:creationId xmlns:a16="http://schemas.microsoft.com/office/drawing/2014/main" id="{D8A49AB9-4DD8-3718-073B-99B733E6AA73}"/>
              </a:ext>
            </a:extLst>
          </p:cNvPr>
          <p:cNvSpPr>
            <a:spLocks noGrp="1"/>
          </p:cNvSpPr>
          <p:nvPr>
            <p:ph type="ftr" idx="11"/>
          </p:nvPr>
        </p:nvSpPr>
        <p:spPr/>
        <p:txBody>
          <a:bodyPr/>
          <a:lstStyle/>
          <a:p>
            <a:r>
              <a:rPr lang="en-US"/>
              <a:t>Introduction to information system</a:t>
            </a:r>
          </a:p>
        </p:txBody>
      </p:sp>
      <p:sp>
        <p:nvSpPr>
          <p:cNvPr id="4" name="TextBox 3">
            <a:extLst>
              <a:ext uri="{FF2B5EF4-FFF2-40B4-BE49-F238E27FC236}">
                <a16:creationId xmlns:a16="http://schemas.microsoft.com/office/drawing/2014/main" id="{103BA813-D5B8-73D4-BD03-F4D89C2C58BE}"/>
              </a:ext>
            </a:extLst>
          </p:cNvPr>
          <p:cNvSpPr txBox="1"/>
          <p:nvPr/>
        </p:nvSpPr>
        <p:spPr>
          <a:xfrm>
            <a:off x="4309965" y="1120676"/>
            <a:ext cx="7482844" cy="230832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mn-MN" sz="1800" i="1" dirty="0"/>
              <a:t>Их өгөгдлийн эх сурвалжууд нь</a:t>
            </a:r>
            <a:r>
              <a:rPr lang="en-US" sz="1800" i="1" dirty="0"/>
              <a:t>:</a:t>
            </a:r>
            <a:endParaRPr lang="mn-MN" sz="1800" i="1" dirty="0"/>
          </a:p>
          <a:p>
            <a:pPr marL="342900" indent="-342900">
              <a:buFont typeface="Courier New" panose="02070309020205020404" pitchFamily="49" charset="0"/>
              <a:buChar char="o"/>
            </a:pPr>
            <a:r>
              <a:rPr lang="mn-MN" sz="1800" i="1" dirty="0"/>
              <a:t> Хайлтын систем, олон нийтийн сүлжээ, онлайн худалдааны систем дэх хэрэглэгчдийн хариу үйлдэл</a:t>
            </a:r>
          </a:p>
          <a:p>
            <a:pPr marL="342900" indent="-342900">
              <a:buFont typeface="Courier New" panose="02070309020205020404" pitchFamily="49" charset="0"/>
              <a:buChar char="o"/>
            </a:pPr>
            <a:r>
              <a:rPr lang="mn-MN" sz="1800" i="1" dirty="0"/>
              <a:t>Ухаалаг төхөөрөмжүүд</a:t>
            </a:r>
          </a:p>
          <a:p>
            <a:pPr marL="342900" indent="-342900">
              <a:buFont typeface="Courier New" panose="02070309020205020404" pitchFamily="49" charset="0"/>
              <a:buChar char="o"/>
            </a:pPr>
            <a:r>
              <a:rPr lang="mn-MN" sz="1800" i="1" dirty="0"/>
              <a:t>Төрийн байгууллагуудын статистик гэх мэт эээлттэй өгөгдөл</a:t>
            </a:r>
          </a:p>
          <a:p>
            <a:pPr marL="342900" indent="-342900">
              <a:buFont typeface="Courier New" panose="02070309020205020404" pitchFamily="49" charset="0"/>
              <a:buChar char="o"/>
            </a:pPr>
            <a:r>
              <a:rPr lang="mn-MN" sz="1800" i="1" dirty="0"/>
              <a:t>Судалгааны байгууллагуудын боловсруулан ашигласан өгөгдөл мэдээллүүд</a:t>
            </a:r>
            <a:endParaRPr lang="en-US" sz="1800" i="1" dirty="0"/>
          </a:p>
        </p:txBody>
      </p:sp>
      <p:graphicFrame>
        <p:nvGraphicFramePr>
          <p:cNvPr id="6" name="Table 5">
            <a:extLst>
              <a:ext uri="{FF2B5EF4-FFF2-40B4-BE49-F238E27FC236}">
                <a16:creationId xmlns:a16="http://schemas.microsoft.com/office/drawing/2014/main" id="{BBA31233-0F92-D76F-B05C-D2A562A53CD0}"/>
              </a:ext>
            </a:extLst>
          </p:cNvPr>
          <p:cNvGraphicFramePr>
            <a:graphicFrameLocks noGrp="1"/>
          </p:cNvGraphicFramePr>
          <p:nvPr>
            <p:extLst>
              <p:ext uri="{D42A27DB-BD31-4B8C-83A1-F6EECF244321}">
                <p14:modId xmlns:p14="http://schemas.microsoft.com/office/powerpoint/2010/main" val="4120441383"/>
              </p:ext>
            </p:extLst>
          </p:nvPr>
        </p:nvGraphicFramePr>
        <p:xfrm>
          <a:off x="450057" y="3786902"/>
          <a:ext cx="11165682" cy="1858328"/>
        </p:xfrm>
        <a:graphic>
          <a:graphicData uri="http://schemas.openxmlformats.org/drawingml/2006/table">
            <a:tbl>
              <a:tblPr firstRow="1" bandRow="1">
                <a:tableStyleId>{5940675A-B579-460E-94D1-54222C63F5DA}</a:tableStyleId>
              </a:tblPr>
              <a:tblGrid>
                <a:gridCol w="5582841">
                  <a:extLst>
                    <a:ext uri="{9D8B030D-6E8A-4147-A177-3AD203B41FA5}">
                      <a16:colId xmlns:a16="http://schemas.microsoft.com/office/drawing/2014/main" val="2145225155"/>
                    </a:ext>
                  </a:extLst>
                </a:gridCol>
                <a:gridCol w="5582841">
                  <a:extLst>
                    <a:ext uri="{9D8B030D-6E8A-4147-A177-3AD203B41FA5}">
                      <a16:colId xmlns:a16="http://schemas.microsoft.com/office/drawing/2014/main" val="3135158312"/>
                    </a:ext>
                  </a:extLst>
                </a:gridCol>
              </a:tblGrid>
              <a:tr h="350044">
                <a:tc gridSpan="2">
                  <a:txBody>
                    <a:bodyPr/>
                    <a:lstStyle/>
                    <a:p>
                      <a:pPr algn="ctr"/>
                      <a:r>
                        <a:rPr lang="mn-MN" b="1" dirty="0"/>
                        <a:t>Имэйл яагаад хагас бүтэцчилэгдсэн өгөгдөл болдог вэ?</a:t>
                      </a:r>
                      <a:endParaRPr lang="en-US" b="1" dirty="0"/>
                    </a:p>
                  </a:txBody>
                  <a:tcPr/>
                </a:tc>
                <a:tc hMerge="1">
                  <a:txBody>
                    <a:bodyPr/>
                    <a:lstStyle/>
                    <a:p>
                      <a:pPr algn="ctr"/>
                      <a:endParaRPr lang="en-US" b="1" dirty="0"/>
                    </a:p>
                  </a:txBody>
                  <a:tcPr/>
                </a:tc>
                <a:extLst>
                  <a:ext uri="{0D108BD9-81ED-4DB2-BD59-A6C34878D82A}">
                    <a16:rowId xmlns:a16="http://schemas.microsoft.com/office/drawing/2014/main" val="265318922"/>
                  </a:ext>
                </a:extLst>
              </a:tr>
              <a:tr h="350044">
                <a:tc>
                  <a:txBody>
                    <a:bodyPr/>
                    <a:lstStyle/>
                    <a:p>
                      <a:pPr algn="ctr"/>
                      <a:r>
                        <a:rPr lang="mn-MN" b="1" dirty="0"/>
                        <a:t>Бүтэцчилэгдсэн хэсэг</a:t>
                      </a:r>
                      <a:endParaRPr lang="en-US" b="1" dirty="0"/>
                    </a:p>
                  </a:txBody>
                  <a:tcPr/>
                </a:tc>
                <a:tc>
                  <a:txBody>
                    <a:bodyPr/>
                    <a:lstStyle/>
                    <a:p>
                      <a:pPr algn="ctr"/>
                      <a:r>
                        <a:rPr lang="mn-MN" b="1" dirty="0"/>
                        <a:t>Бүтэцчилэгдээгүй хэсэг</a:t>
                      </a:r>
                      <a:endParaRPr lang="en-US" b="1" dirty="0"/>
                    </a:p>
                  </a:txBody>
                  <a:tcPr/>
                </a:tc>
                <a:extLst>
                  <a:ext uri="{0D108BD9-81ED-4DB2-BD59-A6C34878D82A}">
                    <a16:rowId xmlns:a16="http://schemas.microsoft.com/office/drawing/2014/main" val="731569687"/>
                  </a:ext>
                </a:extLst>
              </a:tr>
              <a:tr h="1154162">
                <a:tc>
                  <a:txBody>
                    <a:bodyPr/>
                    <a:lstStyle/>
                    <a:p>
                      <a:pPr marL="285750" indent="-285750">
                        <a:buFont typeface="Arial" panose="020B0604020202020204" pitchFamily="34" charset="0"/>
                        <a:buChar char="•"/>
                      </a:pPr>
                      <a:r>
                        <a:rPr lang="mn-MN" dirty="0"/>
                        <a:t>Имэйлийн төрлүүд </a:t>
                      </a:r>
                      <a:r>
                        <a:rPr lang="en-US" dirty="0"/>
                        <a:t>inbox, sent, draft</a:t>
                      </a:r>
                      <a:r>
                        <a:rPr lang="mn-MN" dirty="0"/>
                        <a:t> гэх мэтээр зохион байгуулагддаг</a:t>
                      </a:r>
                    </a:p>
                    <a:p>
                      <a:pPr marL="285750" indent="-285750">
                        <a:buFont typeface="Arial" panose="020B0604020202020204" pitchFamily="34" charset="0"/>
                        <a:buChar char="•"/>
                      </a:pPr>
                      <a:r>
                        <a:rPr lang="mn-MN" dirty="0"/>
                        <a:t>Имэйл хүлээн авагч, бусад имэйл хүлээн авагч, имэйлийн гарчиг, үндсэн хэсэг гэх мэт адилхан бүтэцтэй</a:t>
                      </a:r>
                    </a:p>
                    <a:p>
                      <a:pPr marL="285750" indent="-285750">
                        <a:buFont typeface="Arial" panose="020B0604020202020204" pitchFamily="34" charset="0"/>
                        <a:buChar char="•"/>
                      </a:pPr>
                      <a:r>
                        <a:rPr lang="mn-MN" dirty="0"/>
                        <a:t>Имэйлд зураг, файл хавсаргах нь тогтсон бүтэцтэй</a:t>
                      </a:r>
                      <a:endParaRPr lang="en-US" dirty="0"/>
                    </a:p>
                  </a:txBody>
                  <a:tcPr/>
                </a:tc>
                <a:tc>
                  <a:txBody>
                    <a:bodyPr/>
                    <a:lstStyle/>
                    <a:p>
                      <a:pPr marL="285750" indent="-285750">
                        <a:buFont typeface="Arial" panose="020B0604020202020204" pitchFamily="34" charset="0"/>
                        <a:buChar char="•"/>
                      </a:pPr>
                      <a:r>
                        <a:rPr lang="mn-MN" dirty="0"/>
                        <a:t>Имэйлийн агуулга, гарчиг зэрэг нь дурын текст, аудио, видео ч байх боломжтой</a:t>
                      </a:r>
                    </a:p>
                    <a:p>
                      <a:pPr marL="285750" indent="-285750">
                        <a:buFont typeface="Arial" panose="020B0604020202020204" pitchFamily="34" charset="0"/>
                        <a:buChar char="•"/>
                      </a:pPr>
                      <a:r>
                        <a:rPr lang="mn-MN" dirty="0"/>
                        <a:t>Имэйлийн үндсэн хэсэг нь агуулга, бүтцийн хувьд дурын байх боломжтой</a:t>
                      </a:r>
                      <a:endParaRPr lang="en-US" dirty="0"/>
                    </a:p>
                  </a:txBody>
                  <a:tcPr/>
                </a:tc>
                <a:extLst>
                  <a:ext uri="{0D108BD9-81ED-4DB2-BD59-A6C34878D82A}">
                    <a16:rowId xmlns:a16="http://schemas.microsoft.com/office/drawing/2014/main" val="3174696918"/>
                  </a:ext>
                </a:extLst>
              </a:tr>
            </a:tbl>
          </a:graphicData>
        </a:graphic>
      </p:graphicFrame>
    </p:spTree>
    <p:extLst>
      <p:ext uri="{BB962C8B-B14F-4D97-AF65-F5344CB8AC3E}">
        <p14:creationId xmlns:p14="http://schemas.microsoft.com/office/powerpoint/2010/main" val="3194421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88A1584-76F4-D0E1-F0FD-AA9628A001FE}"/>
              </a:ext>
            </a:extLst>
          </p:cNvPr>
          <p:cNvSpPr>
            <a:spLocks noGrp="1"/>
          </p:cNvSpPr>
          <p:nvPr>
            <p:ph type="body" idx="1"/>
          </p:nvPr>
        </p:nvSpPr>
        <p:spPr>
          <a:xfrm>
            <a:off x="100013" y="1135857"/>
            <a:ext cx="11894343" cy="821531"/>
          </a:xfrm>
          <a:solidFill>
            <a:schemeClr val="accent1">
              <a:lumMod val="20000"/>
              <a:lumOff val="80000"/>
            </a:schemeClr>
          </a:solidFill>
        </p:spPr>
        <p:txBody>
          <a:bodyPr>
            <a:normAutofit fontScale="85000" lnSpcReduction="10000"/>
          </a:bodyPr>
          <a:lstStyle/>
          <a:p>
            <a:pPr marL="114300" indent="0">
              <a:buNone/>
            </a:pPr>
            <a:r>
              <a:rPr lang="en-US" sz="1600" dirty="0"/>
              <a:t>“Veracity” (</a:t>
            </a:r>
            <a:r>
              <a:rPr lang="mn-MN" sz="1600" dirty="0"/>
              <a:t>үнэн зөв байдал) – Энэ нь өгөгдлийн эх үүсвэр, төрөл, эхний боловсруулалт зэрэгт итгэж болохуйц байх</a:t>
            </a:r>
            <a:r>
              <a:rPr lang="en-US" sz="1600" dirty="0"/>
              <a:t>, </a:t>
            </a:r>
            <a:r>
              <a:rPr lang="mn-MN" sz="1600" dirty="0"/>
              <a:t>илүү нарийвчлал </a:t>
            </a:r>
          </a:p>
          <a:p>
            <a:pPr marL="114300" indent="0">
              <a:buNone/>
            </a:pPr>
            <a:r>
              <a:rPr lang="mn-MN" sz="1600" dirty="0"/>
              <a:t>өндөртэй, итгэл даахуйц өгөгдлийг хэрэглэх нь үнэн зөв, үн цэнтэй мэдээлэл боловсруулах, хэрэгцээнд нийцүүлэх боломж бүрдэнэ.</a:t>
            </a:r>
            <a:endParaRPr lang="en-US" sz="1600" dirty="0"/>
          </a:p>
        </p:txBody>
      </p:sp>
      <p:sp>
        <p:nvSpPr>
          <p:cNvPr id="3" name="Title 2">
            <a:extLst>
              <a:ext uri="{FF2B5EF4-FFF2-40B4-BE49-F238E27FC236}">
                <a16:creationId xmlns:a16="http://schemas.microsoft.com/office/drawing/2014/main" id="{600C02B3-44DF-9B9C-D8E6-CDD9B2762171}"/>
              </a:ext>
            </a:extLst>
          </p:cNvPr>
          <p:cNvSpPr>
            <a:spLocks noGrp="1"/>
          </p:cNvSpPr>
          <p:nvPr>
            <p:ph type="title"/>
          </p:nvPr>
        </p:nvSpPr>
        <p:spPr/>
        <p:txBody>
          <a:bodyPr/>
          <a:lstStyle/>
          <a:p>
            <a:r>
              <a:rPr lang="mn-MN" dirty="0"/>
              <a:t>4. Их өгөгдлийн </a:t>
            </a:r>
            <a:r>
              <a:rPr lang="mn-MN" sz="3200" dirty="0"/>
              <a:t>“</a:t>
            </a:r>
            <a:r>
              <a:rPr lang="en-US" sz="3200" dirty="0"/>
              <a:t>Veracity” (</a:t>
            </a:r>
            <a:r>
              <a:rPr lang="mn-MN" sz="3200" dirty="0"/>
              <a:t>үнэн зөв байдал) </a:t>
            </a:r>
            <a:endParaRPr lang="en-US" dirty="0"/>
          </a:p>
        </p:txBody>
      </p:sp>
      <p:pic>
        <p:nvPicPr>
          <p:cNvPr id="4" name="Veracity_ Building a secure ecosystem to share data">
            <a:hlinkClick r:id="" action="ppaction://media"/>
            <a:extLst>
              <a:ext uri="{FF2B5EF4-FFF2-40B4-BE49-F238E27FC236}">
                <a16:creationId xmlns:a16="http://schemas.microsoft.com/office/drawing/2014/main" id="{F31C0BB5-E5D2-1B48-4EC2-C41D328A29CC}"/>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00013" y="2149475"/>
            <a:ext cx="8128000" cy="4572000"/>
          </a:xfrm>
          <a:prstGeom prst="rect">
            <a:avLst/>
          </a:prstGeom>
        </p:spPr>
      </p:pic>
      <p:sp>
        <p:nvSpPr>
          <p:cNvPr id="5" name="Footer Placeholder 4">
            <a:extLst>
              <a:ext uri="{FF2B5EF4-FFF2-40B4-BE49-F238E27FC236}">
                <a16:creationId xmlns:a16="http://schemas.microsoft.com/office/drawing/2014/main" id="{B017CF3B-1B64-FB68-0F21-62F90BDC5C93}"/>
              </a:ext>
            </a:extLst>
          </p:cNvPr>
          <p:cNvSpPr>
            <a:spLocks noGrp="1"/>
          </p:cNvSpPr>
          <p:nvPr>
            <p:ph type="ftr" idx="11"/>
          </p:nvPr>
        </p:nvSpPr>
        <p:spPr/>
        <p:txBody>
          <a:bodyPr/>
          <a:lstStyle/>
          <a:p>
            <a:r>
              <a:rPr lang="en-US"/>
              <a:t>Introduction to information system</a:t>
            </a:r>
          </a:p>
        </p:txBody>
      </p:sp>
    </p:spTree>
    <p:extLst>
      <p:ext uri="{BB962C8B-B14F-4D97-AF65-F5344CB8AC3E}">
        <p14:creationId xmlns:p14="http://schemas.microsoft.com/office/powerpoint/2010/main" val="1007200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20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8BC0F54-698E-FD0F-38A0-9BAA6F60CECF}"/>
              </a:ext>
            </a:extLst>
          </p:cNvPr>
          <p:cNvSpPr>
            <a:spLocks noGrp="1"/>
          </p:cNvSpPr>
          <p:nvPr>
            <p:ph type="body" idx="1"/>
          </p:nvPr>
        </p:nvSpPr>
        <p:spPr>
          <a:xfrm>
            <a:off x="121445" y="1021556"/>
            <a:ext cx="11587000" cy="1078707"/>
          </a:xfrm>
          <a:solidFill>
            <a:schemeClr val="accent1">
              <a:lumMod val="20000"/>
              <a:lumOff val="80000"/>
            </a:schemeClr>
          </a:solidFill>
        </p:spPr>
        <p:txBody>
          <a:bodyPr>
            <a:normAutofit/>
          </a:bodyPr>
          <a:lstStyle/>
          <a:p>
            <a:pPr marL="114300" indent="0">
              <a:buNone/>
            </a:pPr>
            <a:r>
              <a:rPr lang="en-US" sz="1800" dirty="0"/>
              <a:t>“Value” (</a:t>
            </a:r>
            <a:r>
              <a:rPr lang="mn-MN" sz="1800" dirty="0"/>
              <a:t>үнэ цэн) – Энэ нь цуглуулсан өгөгдлийг ашиглан үнэ цэн бүтээх тухай ойлголт юм. Их өгөгдлийг үнэ цэн нь байгууллага цуглуулсан өгөгдлөөс өөрийн үйл ажиллагааг сайжруулахад шаардлагатай хэр их мэдээлэл гарган авч чадаж байгаагаас хамаардаг.</a:t>
            </a:r>
            <a:endParaRPr lang="en-US" sz="1800" dirty="0"/>
          </a:p>
        </p:txBody>
      </p:sp>
      <p:sp>
        <p:nvSpPr>
          <p:cNvPr id="3" name="Title 2">
            <a:extLst>
              <a:ext uri="{FF2B5EF4-FFF2-40B4-BE49-F238E27FC236}">
                <a16:creationId xmlns:a16="http://schemas.microsoft.com/office/drawing/2014/main" id="{32A4C2D1-E130-E9F4-BDD2-EBEA3B57E4AD}"/>
              </a:ext>
            </a:extLst>
          </p:cNvPr>
          <p:cNvSpPr>
            <a:spLocks noGrp="1"/>
          </p:cNvSpPr>
          <p:nvPr>
            <p:ph type="title"/>
          </p:nvPr>
        </p:nvSpPr>
        <p:spPr/>
        <p:txBody>
          <a:bodyPr/>
          <a:lstStyle/>
          <a:p>
            <a:r>
              <a:rPr lang="mn-MN" dirty="0"/>
              <a:t>5. Их өгөгдлийн </a:t>
            </a:r>
            <a:r>
              <a:rPr lang="mn-MN" sz="3200" dirty="0"/>
              <a:t>“</a:t>
            </a:r>
            <a:r>
              <a:rPr lang="en-US" sz="3200" dirty="0"/>
              <a:t>Value” (</a:t>
            </a:r>
            <a:r>
              <a:rPr lang="mn-MN" sz="3200" dirty="0"/>
              <a:t>үнэ цэн) </a:t>
            </a:r>
            <a:endParaRPr lang="en-US" dirty="0"/>
          </a:p>
        </p:txBody>
      </p:sp>
      <p:sp>
        <p:nvSpPr>
          <p:cNvPr id="5" name="TextBox 4">
            <a:extLst>
              <a:ext uri="{FF2B5EF4-FFF2-40B4-BE49-F238E27FC236}">
                <a16:creationId xmlns:a16="http://schemas.microsoft.com/office/drawing/2014/main" id="{E296091C-160A-D149-3BE5-A43EB7B2D6D1}"/>
              </a:ext>
            </a:extLst>
          </p:cNvPr>
          <p:cNvSpPr txBox="1"/>
          <p:nvPr/>
        </p:nvSpPr>
        <p:spPr>
          <a:xfrm>
            <a:off x="121445" y="2271415"/>
            <a:ext cx="11587000" cy="523220"/>
          </a:xfrm>
          <a:prstGeom prst="rect">
            <a:avLst/>
          </a:prstGeom>
          <a:noFill/>
        </p:spPr>
        <p:txBody>
          <a:bodyPr wrap="square">
            <a:spAutoFit/>
          </a:bodyPr>
          <a:lstStyle/>
          <a:p>
            <a:pPr algn="ctr"/>
            <a:r>
              <a:rPr lang="en-US" sz="2800" b="1" i="0" dirty="0">
                <a:solidFill>
                  <a:srgbClr val="000000"/>
                </a:solidFill>
                <a:effectLst/>
                <a:latin typeface="Basis Grotesque"/>
              </a:rPr>
              <a:t>How </a:t>
            </a:r>
            <a:r>
              <a:rPr lang="en-US" sz="2800" b="1" i="0" dirty="0">
                <a:solidFill>
                  <a:srgbClr val="000000"/>
                </a:solidFill>
                <a:effectLst>
                  <a:outerShdw blurRad="38100" dist="38100" dir="2700000" algn="tl">
                    <a:srgbClr val="000000">
                      <a:alpha val="43137"/>
                    </a:srgbClr>
                  </a:outerShdw>
                </a:effectLst>
                <a:latin typeface="Basis Grotesque"/>
              </a:rPr>
              <a:t>Amazon</a:t>
            </a:r>
            <a:r>
              <a:rPr lang="en-US" sz="2800" b="1" i="0" dirty="0">
                <a:solidFill>
                  <a:srgbClr val="000000"/>
                </a:solidFill>
                <a:effectLst/>
                <a:latin typeface="Basis Grotesque"/>
              </a:rPr>
              <a:t> Uses Big Data</a:t>
            </a:r>
            <a:endParaRPr lang="en-US" sz="2800" b="0" i="0" dirty="0">
              <a:solidFill>
                <a:srgbClr val="000000"/>
              </a:solidFill>
              <a:effectLst/>
              <a:latin typeface="Basis Grotesque"/>
            </a:endParaRPr>
          </a:p>
        </p:txBody>
      </p:sp>
      <p:sp>
        <p:nvSpPr>
          <p:cNvPr id="7" name="TextBox 6">
            <a:extLst>
              <a:ext uri="{FF2B5EF4-FFF2-40B4-BE49-F238E27FC236}">
                <a16:creationId xmlns:a16="http://schemas.microsoft.com/office/drawing/2014/main" id="{5B13EE8F-B87A-6F50-A8FC-0FB3AF94103B}"/>
              </a:ext>
            </a:extLst>
          </p:cNvPr>
          <p:cNvSpPr txBox="1"/>
          <p:nvPr/>
        </p:nvSpPr>
        <p:spPr>
          <a:xfrm>
            <a:off x="121445" y="2844224"/>
            <a:ext cx="2711907" cy="3046988"/>
          </a:xfrm>
          <a:prstGeom prst="rect">
            <a:avLst/>
          </a:prstGeom>
          <a:noFill/>
          <a:ln>
            <a:solidFill>
              <a:srgbClr val="0070C0"/>
            </a:solidFill>
          </a:ln>
        </p:spPr>
        <p:txBody>
          <a:bodyPr wrap="square">
            <a:spAutoFit/>
          </a:bodyPr>
          <a:lstStyle/>
          <a:p>
            <a:r>
              <a:rPr lang="en-US" sz="1600" b="1" i="0" dirty="0">
                <a:solidFill>
                  <a:srgbClr val="000000"/>
                </a:solidFill>
                <a:effectLst/>
                <a:latin typeface="Basis Grotesque"/>
              </a:rPr>
              <a:t>1. Supply Chain Optimization</a:t>
            </a:r>
            <a:endParaRPr lang="en-US" sz="1600" b="0" i="0" dirty="0">
              <a:solidFill>
                <a:srgbClr val="000000"/>
              </a:solidFill>
              <a:effectLst/>
              <a:latin typeface="Basis Grotesque"/>
            </a:endParaRPr>
          </a:p>
          <a:p>
            <a:r>
              <a:rPr lang="en-US" sz="1600" b="0" i="0" dirty="0">
                <a:solidFill>
                  <a:srgbClr val="000000"/>
                </a:solidFill>
                <a:effectLst/>
                <a:latin typeface="Basis Grotesque"/>
              </a:rPr>
              <a:t>To maximize efficiency, Amazon employs Supply Chain Optimization. In order to fulfill orders quickly, Amazon connects with manufacturers and uses data to track their inventories. They also use Big data to locate the closest warehouse to a customer to reduce the overall shipping costs. </a:t>
            </a:r>
          </a:p>
        </p:txBody>
      </p:sp>
      <p:sp>
        <p:nvSpPr>
          <p:cNvPr id="4" name="Footer Placeholder 3">
            <a:extLst>
              <a:ext uri="{FF2B5EF4-FFF2-40B4-BE49-F238E27FC236}">
                <a16:creationId xmlns:a16="http://schemas.microsoft.com/office/drawing/2014/main" id="{C0B2E2AF-9386-C39B-D968-E7778F4AC420}"/>
              </a:ext>
            </a:extLst>
          </p:cNvPr>
          <p:cNvSpPr>
            <a:spLocks noGrp="1"/>
          </p:cNvSpPr>
          <p:nvPr>
            <p:ph type="ftr" idx="11"/>
          </p:nvPr>
        </p:nvSpPr>
        <p:spPr/>
        <p:txBody>
          <a:bodyPr/>
          <a:lstStyle/>
          <a:p>
            <a:r>
              <a:rPr lang="en-US" dirty="0"/>
              <a:t>Introduction to information system</a:t>
            </a:r>
          </a:p>
        </p:txBody>
      </p:sp>
      <p:pic>
        <p:nvPicPr>
          <p:cNvPr id="2050" name="Picture 2" descr="Amazon's Supply Chain as a Service - Marketplace Pulse">
            <a:extLst>
              <a:ext uri="{FF2B5EF4-FFF2-40B4-BE49-F238E27FC236}">
                <a16:creationId xmlns:a16="http://schemas.microsoft.com/office/drawing/2014/main" id="{3B24D5B9-1662-5404-5D72-4FA02CD7DB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3957" y="2844224"/>
            <a:ext cx="8543668" cy="316605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C1FB2584-3CD1-0EBB-4CD9-B460BEA9AB3A}"/>
              </a:ext>
            </a:extLst>
          </p:cNvPr>
          <p:cNvSpPr txBox="1"/>
          <p:nvPr/>
        </p:nvSpPr>
        <p:spPr>
          <a:xfrm>
            <a:off x="5027414" y="5836444"/>
            <a:ext cx="6097190" cy="307777"/>
          </a:xfrm>
          <a:prstGeom prst="rect">
            <a:avLst/>
          </a:prstGeom>
          <a:noFill/>
        </p:spPr>
        <p:txBody>
          <a:bodyPr wrap="square">
            <a:spAutoFit/>
          </a:bodyPr>
          <a:lstStyle/>
          <a:p>
            <a:r>
              <a:rPr lang="en-US" dirty="0">
                <a:hlinkClick r:id="rId3"/>
              </a:rPr>
              <a:t>Amazon's Supply Chain as a Service - Marketplace Pulse</a:t>
            </a:r>
            <a:endParaRPr lang="en-US" dirty="0"/>
          </a:p>
        </p:txBody>
      </p:sp>
    </p:spTree>
    <p:extLst>
      <p:ext uri="{BB962C8B-B14F-4D97-AF65-F5344CB8AC3E}">
        <p14:creationId xmlns:p14="http://schemas.microsoft.com/office/powerpoint/2010/main" val="6674710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8BC0F54-698E-FD0F-38A0-9BAA6F60CECF}"/>
              </a:ext>
            </a:extLst>
          </p:cNvPr>
          <p:cNvSpPr>
            <a:spLocks noGrp="1"/>
          </p:cNvSpPr>
          <p:nvPr>
            <p:ph type="body" idx="1"/>
          </p:nvPr>
        </p:nvSpPr>
        <p:spPr>
          <a:xfrm>
            <a:off x="121445" y="1021556"/>
            <a:ext cx="11587000" cy="1078707"/>
          </a:xfrm>
          <a:solidFill>
            <a:schemeClr val="accent1">
              <a:lumMod val="20000"/>
              <a:lumOff val="80000"/>
            </a:schemeClr>
          </a:solidFill>
        </p:spPr>
        <p:txBody>
          <a:bodyPr>
            <a:normAutofit/>
          </a:bodyPr>
          <a:lstStyle/>
          <a:p>
            <a:pPr marL="114300" indent="0">
              <a:buNone/>
            </a:pPr>
            <a:r>
              <a:rPr lang="en-US" sz="1800" dirty="0"/>
              <a:t>“Value” (</a:t>
            </a:r>
            <a:r>
              <a:rPr lang="mn-MN" sz="1800" dirty="0"/>
              <a:t>үнэ цэн) – Энэ нь цуглуулсан өгөгдлийг ашиглан үнэ цэн бүтээх тухай ойлголт юм. Их өгөгдлийг үнэ цэн нь байгууллага цуглуулсан өгөгдлөөс өөрийн үйл ажиллагааг сайжруулахад шаардлагатай хэр их мэдээлэл гарган авч чадаж байгаагаас хамаардаг.</a:t>
            </a:r>
            <a:endParaRPr lang="en-US" sz="1800" dirty="0"/>
          </a:p>
        </p:txBody>
      </p:sp>
      <p:sp>
        <p:nvSpPr>
          <p:cNvPr id="3" name="Title 2">
            <a:extLst>
              <a:ext uri="{FF2B5EF4-FFF2-40B4-BE49-F238E27FC236}">
                <a16:creationId xmlns:a16="http://schemas.microsoft.com/office/drawing/2014/main" id="{32A4C2D1-E130-E9F4-BDD2-EBEA3B57E4AD}"/>
              </a:ext>
            </a:extLst>
          </p:cNvPr>
          <p:cNvSpPr>
            <a:spLocks noGrp="1"/>
          </p:cNvSpPr>
          <p:nvPr>
            <p:ph type="title"/>
          </p:nvPr>
        </p:nvSpPr>
        <p:spPr/>
        <p:txBody>
          <a:bodyPr/>
          <a:lstStyle/>
          <a:p>
            <a:r>
              <a:rPr lang="mn-MN" dirty="0"/>
              <a:t>5. Их өгөгдлийн </a:t>
            </a:r>
            <a:r>
              <a:rPr lang="mn-MN" sz="3200" dirty="0"/>
              <a:t>“</a:t>
            </a:r>
            <a:r>
              <a:rPr lang="en-US" sz="3200" dirty="0"/>
              <a:t>Value” (</a:t>
            </a:r>
            <a:r>
              <a:rPr lang="mn-MN" sz="3200" dirty="0"/>
              <a:t>үнэ цэн) </a:t>
            </a:r>
            <a:endParaRPr lang="en-US" dirty="0"/>
          </a:p>
        </p:txBody>
      </p:sp>
      <p:sp>
        <p:nvSpPr>
          <p:cNvPr id="5" name="TextBox 4">
            <a:extLst>
              <a:ext uri="{FF2B5EF4-FFF2-40B4-BE49-F238E27FC236}">
                <a16:creationId xmlns:a16="http://schemas.microsoft.com/office/drawing/2014/main" id="{E296091C-160A-D149-3BE5-A43EB7B2D6D1}"/>
              </a:ext>
            </a:extLst>
          </p:cNvPr>
          <p:cNvSpPr txBox="1"/>
          <p:nvPr/>
        </p:nvSpPr>
        <p:spPr>
          <a:xfrm>
            <a:off x="121445" y="2271415"/>
            <a:ext cx="11587000" cy="523220"/>
          </a:xfrm>
          <a:prstGeom prst="rect">
            <a:avLst/>
          </a:prstGeom>
          <a:noFill/>
        </p:spPr>
        <p:txBody>
          <a:bodyPr wrap="square">
            <a:spAutoFit/>
          </a:bodyPr>
          <a:lstStyle/>
          <a:p>
            <a:pPr algn="ctr"/>
            <a:r>
              <a:rPr lang="en-US" sz="2800" b="1" i="0" dirty="0">
                <a:solidFill>
                  <a:srgbClr val="000000"/>
                </a:solidFill>
                <a:effectLst/>
                <a:latin typeface="Basis Grotesque"/>
              </a:rPr>
              <a:t>How </a:t>
            </a:r>
            <a:r>
              <a:rPr lang="en-US" sz="2800" b="1" i="0" dirty="0">
                <a:solidFill>
                  <a:srgbClr val="000000"/>
                </a:solidFill>
                <a:effectLst>
                  <a:outerShdw blurRad="38100" dist="38100" dir="2700000" algn="tl">
                    <a:srgbClr val="000000">
                      <a:alpha val="43137"/>
                    </a:srgbClr>
                  </a:outerShdw>
                </a:effectLst>
                <a:latin typeface="Basis Grotesque"/>
              </a:rPr>
              <a:t>Amazon</a:t>
            </a:r>
            <a:r>
              <a:rPr lang="en-US" sz="2800" b="1" i="0" dirty="0">
                <a:solidFill>
                  <a:srgbClr val="000000"/>
                </a:solidFill>
                <a:effectLst/>
                <a:latin typeface="Basis Grotesque"/>
              </a:rPr>
              <a:t> Uses Big Data</a:t>
            </a:r>
            <a:endParaRPr lang="en-US" sz="2800" b="0" i="0" dirty="0">
              <a:solidFill>
                <a:srgbClr val="000000"/>
              </a:solidFill>
              <a:effectLst/>
              <a:latin typeface="Basis Grotesque"/>
            </a:endParaRPr>
          </a:p>
        </p:txBody>
      </p:sp>
      <p:sp>
        <p:nvSpPr>
          <p:cNvPr id="9" name="TextBox 8">
            <a:extLst>
              <a:ext uri="{FF2B5EF4-FFF2-40B4-BE49-F238E27FC236}">
                <a16:creationId xmlns:a16="http://schemas.microsoft.com/office/drawing/2014/main" id="{1C70CD28-2732-E81A-B558-63B1DB72B041}"/>
              </a:ext>
            </a:extLst>
          </p:cNvPr>
          <p:cNvSpPr txBox="1"/>
          <p:nvPr/>
        </p:nvSpPr>
        <p:spPr>
          <a:xfrm>
            <a:off x="121445" y="2689602"/>
            <a:ext cx="3378993" cy="3539430"/>
          </a:xfrm>
          <a:prstGeom prst="rect">
            <a:avLst/>
          </a:prstGeom>
          <a:noFill/>
          <a:ln>
            <a:solidFill>
              <a:srgbClr val="0070C0"/>
            </a:solidFill>
          </a:ln>
        </p:spPr>
        <p:txBody>
          <a:bodyPr wrap="square">
            <a:spAutoFit/>
          </a:bodyPr>
          <a:lstStyle/>
          <a:p>
            <a:pPr algn="l"/>
            <a:r>
              <a:rPr lang="en-US" sz="1600" b="1" i="0" dirty="0">
                <a:solidFill>
                  <a:srgbClr val="000000"/>
                </a:solidFill>
                <a:effectLst/>
                <a:latin typeface="Basis Grotesque"/>
              </a:rPr>
              <a:t>2. Price Optimization</a:t>
            </a:r>
            <a:endParaRPr lang="en-US" sz="1600" b="0" i="0" dirty="0">
              <a:solidFill>
                <a:srgbClr val="000000"/>
              </a:solidFill>
              <a:effectLst/>
              <a:latin typeface="Basis Grotesque"/>
            </a:endParaRPr>
          </a:p>
          <a:p>
            <a:pPr algn="l"/>
            <a:r>
              <a:rPr lang="en-US" sz="1600" b="0" i="0" dirty="0">
                <a:solidFill>
                  <a:srgbClr val="000000"/>
                </a:solidFill>
                <a:effectLst/>
                <a:latin typeface="Basis Grotesque"/>
              </a:rPr>
              <a:t>Amazon changes their prices an average of 2.5 million times a day. The main reason for this is because Big Data platforms assess a person’s willingness to buy a product. The goal is to set prices according to a user’s activity on the website, competitors’ pricing, product availability, expected profit margin, and more. Prices change about every ten minutes as Big Data processes and updates costs. In total it has boosted Amazon’s profits by 25%.</a:t>
            </a:r>
          </a:p>
        </p:txBody>
      </p:sp>
      <p:sp>
        <p:nvSpPr>
          <p:cNvPr id="4" name="Footer Placeholder 3">
            <a:extLst>
              <a:ext uri="{FF2B5EF4-FFF2-40B4-BE49-F238E27FC236}">
                <a16:creationId xmlns:a16="http://schemas.microsoft.com/office/drawing/2014/main" id="{C0B2E2AF-9386-C39B-D968-E7778F4AC420}"/>
              </a:ext>
            </a:extLst>
          </p:cNvPr>
          <p:cNvSpPr>
            <a:spLocks noGrp="1"/>
          </p:cNvSpPr>
          <p:nvPr>
            <p:ph type="ftr" idx="11"/>
          </p:nvPr>
        </p:nvSpPr>
        <p:spPr/>
        <p:txBody>
          <a:bodyPr/>
          <a:lstStyle/>
          <a:p>
            <a:r>
              <a:rPr lang="en-US" dirty="0"/>
              <a:t>Introduction to information system</a:t>
            </a:r>
          </a:p>
        </p:txBody>
      </p:sp>
      <p:sp>
        <p:nvSpPr>
          <p:cNvPr id="6" name="TextBox 5">
            <a:extLst>
              <a:ext uri="{FF2B5EF4-FFF2-40B4-BE49-F238E27FC236}">
                <a16:creationId xmlns:a16="http://schemas.microsoft.com/office/drawing/2014/main" id="{9CFA68EB-1EEC-9414-FD49-CD18F7E2AE91}"/>
              </a:ext>
            </a:extLst>
          </p:cNvPr>
          <p:cNvSpPr txBox="1"/>
          <p:nvPr/>
        </p:nvSpPr>
        <p:spPr>
          <a:xfrm>
            <a:off x="3638551" y="2689602"/>
            <a:ext cx="8069894" cy="3539430"/>
          </a:xfrm>
          <a:prstGeom prst="rect">
            <a:avLst/>
          </a:prstGeom>
          <a:noFill/>
          <a:ln>
            <a:solidFill>
              <a:srgbClr val="0070C0"/>
            </a:solidFill>
          </a:ln>
        </p:spPr>
        <p:txBody>
          <a:bodyPr wrap="square">
            <a:spAutoFit/>
          </a:bodyPr>
          <a:lstStyle/>
          <a:p>
            <a:pPr algn="l"/>
            <a:r>
              <a:rPr lang="mn-MN" sz="1600" b="1" dirty="0">
                <a:latin typeface="+mn-lt"/>
              </a:rPr>
              <a:t>Үнэ  тогтоох загвар</a:t>
            </a:r>
          </a:p>
          <a:p>
            <a:pPr marL="285750" indent="-285750" algn="l">
              <a:buFont typeface="Arial" panose="020B0604020202020204" pitchFamily="34" charset="0"/>
              <a:buChar char="•"/>
            </a:pPr>
            <a:r>
              <a:rPr lang="mn-MN" sz="1600" b="0" i="0" dirty="0">
                <a:solidFill>
                  <a:srgbClr val="000000"/>
                </a:solidFill>
                <a:effectLst/>
                <a:latin typeface="+mn-lt"/>
              </a:rPr>
              <a:t>Өртөгт суурилса: Үйлдвэрлэсэн өртөг дээр бусад зардал, ашгийг шингээх</a:t>
            </a:r>
          </a:p>
          <a:p>
            <a:pPr marL="285750" indent="-285750" algn="l">
              <a:buFont typeface="Arial" panose="020B0604020202020204" pitchFamily="34" charset="0"/>
              <a:buChar char="•"/>
            </a:pPr>
            <a:r>
              <a:rPr lang="mn-MN" sz="1600" dirty="0">
                <a:latin typeface="+mn-lt"/>
              </a:rPr>
              <a:t>Үнэ цэнд суурилсан: Хэрэглэгчдэд хүргэх үнэ цэнийг тодорхойлон</a:t>
            </a:r>
          </a:p>
          <a:p>
            <a:pPr marL="285750" indent="-285750" algn="l">
              <a:buFont typeface="Arial" panose="020B0604020202020204" pitchFamily="34" charset="0"/>
              <a:buChar char="•"/>
            </a:pPr>
            <a:r>
              <a:rPr lang="mn-MN" sz="1600" b="0" i="0" dirty="0">
                <a:solidFill>
                  <a:srgbClr val="000000"/>
                </a:solidFill>
                <a:effectLst/>
                <a:latin typeface="+mn-lt"/>
              </a:rPr>
              <a:t>Динамик үнэ: Зах зээлийн өрсөлдөөн, нөхцөл байдал зэрэг хүчин зүйлсэд тулгуурладаг</a:t>
            </a:r>
          </a:p>
          <a:p>
            <a:pPr algn="l"/>
            <a:r>
              <a:rPr lang="mn-MN" sz="1600" b="1" i="0" dirty="0">
                <a:solidFill>
                  <a:srgbClr val="000000"/>
                </a:solidFill>
                <a:effectLst/>
                <a:latin typeface="+mn-lt"/>
              </a:rPr>
              <a:t>Үнийн стратеги</a:t>
            </a:r>
          </a:p>
          <a:p>
            <a:pPr marL="285750" indent="-285750" algn="l">
              <a:buFont typeface="Arial" panose="020B0604020202020204" pitchFamily="34" charset="0"/>
              <a:buChar char="•"/>
            </a:pPr>
            <a:r>
              <a:rPr lang="mn-MN" sz="1600" b="0" i="0" dirty="0">
                <a:solidFill>
                  <a:srgbClr val="000000"/>
                </a:solidFill>
                <a:effectLst/>
                <a:latin typeface="+mn-lt"/>
              </a:rPr>
              <a:t>Өрсөлдөгчийн үнэ: Ижил төстэй өрсөлдөгчийэ үнэд суурилан</a:t>
            </a:r>
          </a:p>
          <a:p>
            <a:pPr marL="285750" indent="-285750" algn="l">
              <a:buFont typeface="Arial" panose="020B0604020202020204" pitchFamily="34" charset="0"/>
              <a:buChar char="•"/>
            </a:pPr>
            <a:r>
              <a:rPr lang="mn-MN" sz="1600" dirty="0">
                <a:latin typeface="+mn-lt"/>
              </a:rPr>
              <a:t>Сэтгэл зүйн үнэ: Хэрэглэгчийн зан төлөв, борлуулалтын өсөлт</a:t>
            </a:r>
          </a:p>
          <a:p>
            <a:pPr marL="285750" indent="-285750" algn="l">
              <a:buFont typeface="Arial" panose="020B0604020202020204" pitchFamily="34" charset="0"/>
              <a:buChar char="•"/>
            </a:pPr>
            <a:r>
              <a:rPr lang="mn-MN" sz="1600" dirty="0">
                <a:latin typeface="+mn-lt"/>
              </a:rPr>
              <a:t>Идэвхижүүлэлт ба хямдрал: Төрөл бүрийн үнийн тохиролцоо санал болгох</a:t>
            </a:r>
          </a:p>
          <a:p>
            <a:pPr algn="l"/>
            <a:r>
              <a:rPr lang="mn-MN" sz="1600" b="1" dirty="0">
                <a:latin typeface="+mn-lt"/>
              </a:rPr>
              <a:t>Үнэ тогтоох аргачлал</a:t>
            </a:r>
          </a:p>
          <a:p>
            <a:pPr marL="285750" indent="-285750" algn="l">
              <a:buFont typeface="Arial" panose="020B0604020202020204" pitchFamily="34" charset="0"/>
              <a:buChar char="•"/>
            </a:pPr>
            <a:r>
              <a:rPr lang="mn-MN" sz="1600" dirty="0">
                <a:latin typeface="+mn-lt"/>
              </a:rPr>
              <a:t>Үнийн туршилт хийх</a:t>
            </a:r>
          </a:p>
          <a:p>
            <a:pPr marL="285750" indent="-285750" algn="l">
              <a:buFont typeface="Arial" panose="020B0604020202020204" pitchFamily="34" charset="0"/>
              <a:buChar char="•"/>
            </a:pPr>
            <a:r>
              <a:rPr lang="mn-MN" sz="1600" dirty="0">
                <a:latin typeface="+mn-lt"/>
              </a:rPr>
              <a:t>Үнийн тестийн хэрэгслүүдийг ашиглах</a:t>
            </a:r>
          </a:p>
          <a:p>
            <a:pPr marL="285750" indent="-285750" algn="l">
              <a:buFont typeface="Arial" panose="020B0604020202020204" pitchFamily="34" charset="0"/>
              <a:buChar char="•"/>
            </a:pPr>
            <a:r>
              <a:rPr lang="mn-MN" sz="1600" dirty="0">
                <a:latin typeface="+mn-lt"/>
              </a:rPr>
              <a:t>Динамик үнийн аргачлал</a:t>
            </a:r>
          </a:p>
          <a:p>
            <a:pPr marL="285750" indent="-285750" algn="l">
              <a:buFont typeface="Arial" panose="020B0604020202020204" pitchFamily="34" charset="0"/>
              <a:buChar char="•"/>
            </a:pPr>
            <a:r>
              <a:rPr lang="mn-MN" sz="1600" dirty="0">
                <a:latin typeface="+mn-lt"/>
              </a:rPr>
              <a:t>Үнэ тогтоолтоо тасралтгүй сайжруулах</a:t>
            </a:r>
          </a:p>
        </p:txBody>
      </p:sp>
    </p:spTree>
    <p:extLst>
      <p:ext uri="{BB962C8B-B14F-4D97-AF65-F5344CB8AC3E}">
        <p14:creationId xmlns:p14="http://schemas.microsoft.com/office/powerpoint/2010/main" val="18625453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8BC0F54-698E-FD0F-38A0-9BAA6F60CECF}"/>
              </a:ext>
            </a:extLst>
          </p:cNvPr>
          <p:cNvSpPr>
            <a:spLocks noGrp="1"/>
          </p:cNvSpPr>
          <p:nvPr>
            <p:ph type="body" idx="1"/>
          </p:nvPr>
        </p:nvSpPr>
        <p:spPr>
          <a:xfrm>
            <a:off x="121445" y="1021556"/>
            <a:ext cx="11587000" cy="1078707"/>
          </a:xfrm>
          <a:solidFill>
            <a:schemeClr val="accent1">
              <a:lumMod val="20000"/>
              <a:lumOff val="80000"/>
            </a:schemeClr>
          </a:solidFill>
        </p:spPr>
        <p:txBody>
          <a:bodyPr>
            <a:normAutofit/>
          </a:bodyPr>
          <a:lstStyle/>
          <a:p>
            <a:pPr marL="114300" indent="0">
              <a:buNone/>
            </a:pPr>
            <a:r>
              <a:rPr lang="en-US" sz="1800" dirty="0"/>
              <a:t>“Value” (</a:t>
            </a:r>
            <a:r>
              <a:rPr lang="mn-MN" sz="1800" dirty="0"/>
              <a:t>үнэ цэн) – Энэ нь цуглуулсан өгөгдлийг ашиглан үнэ цэн бүтээх тухай ойлголт юм. Их өгөгдлийг үнэ цэн нь байгууллага цуглуулсан өгөгдлөөс өөрийн үйл ажиллагааг сайжруулахад шаардлагатай хэр их мэдээлэл гарган авч чадаж байгаагаас хамаардаг.</a:t>
            </a:r>
            <a:endParaRPr lang="en-US" sz="1800" dirty="0"/>
          </a:p>
        </p:txBody>
      </p:sp>
      <p:sp>
        <p:nvSpPr>
          <p:cNvPr id="3" name="Title 2">
            <a:extLst>
              <a:ext uri="{FF2B5EF4-FFF2-40B4-BE49-F238E27FC236}">
                <a16:creationId xmlns:a16="http://schemas.microsoft.com/office/drawing/2014/main" id="{32A4C2D1-E130-E9F4-BDD2-EBEA3B57E4AD}"/>
              </a:ext>
            </a:extLst>
          </p:cNvPr>
          <p:cNvSpPr>
            <a:spLocks noGrp="1"/>
          </p:cNvSpPr>
          <p:nvPr>
            <p:ph type="title"/>
          </p:nvPr>
        </p:nvSpPr>
        <p:spPr/>
        <p:txBody>
          <a:bodyPr/>
          <a:lstStyle/>
          <a:p>
            <a:r>
              <a:rPr lang="mn-MN" dirty="0"/>
              <a:t>5. Их өгөгдлийн </a:t>
            </a:r>
            <a:r>
              <a:rPr lang="mn-MN" sz="3200" dirty="0"/>
              <a:t>“</a:t>
            </a:r>
            <a:r>
              <a:rPr lang="en-US" sz="3200" dirty="0"/>
              <a:t>Value” (</a:t>
            </a:r>
            <a:r>
              <a:rPr lang="mn-MN" sz="3200" dirty="0"/>
              <a:t>үнэ цэн) </a:t>
            </a:r>
            <a:endParaRPr lang="en-US" dirty="0"/>
          </a:p>
        </p:txBody>
      </p:sp>
      <p:sp>
        <p:nvSpPr>
          <p:cNvPr id="5" name="TextBox 4">
            <a:extLst>
              <a:ext uri="{FF2B5EF4-FFF2-40B4-BE49-F238E27FC236}">
                <a16:creationId xmlns:a16="http://schemas.microsoft.com/office/drawing/2014/main" id="{E296091C-160A-D149-3BE5-A43EB7B2D6D1}"/>
              </a:ext>
            </a:extLst>
          </p:cNvPr>
          <p:cNvSpPr txBox="1"/>
          <p:nvPr/>
        </p:nvSpPr>
        <p:spPr>
          <a:xfrm>
            <a:off x="121445" y="2271415"/>
            <a:ext cx="11587000" cy="523220"/>
          </a:xfrm>
          <a:prstGeom prst="rect">
            <a:avLst/>
          </a:prstGeom>
          <a:noFill/>
        </p:spPr>
        <p:txBody>
          <a:bodyPr wrap="square">
            <a:spAutoFit/>
          </a:bodyPr>
          <a:lstStyle/>
          <a:p>
            <a:pPr algn="ctr"/>
            <a:r>
              <a:rPr lang="en-US" sz="2800" b="1" i="0" dirty="0">
                <a:solidFill>
                  <a:srgbClr val="000000"/>
                </a:solidFill>
                <a:effectLst/>
                <a:latin typeface="Basis Grotesque"/>
              </a:rPr>
              <a:t>How </a:t>
            </a:r>
            <a:r>
              <a:rPr lang="en-US" sz="2800" b="1" i="0" dirty="0">
                <a:solidFill>
                  <a:srgbClr val="000000"/>
                </a:solidFill>
                <a:effectLst>
                  <a:outerShdw blurRad="38100" dist="38100" dir="2700000" algn="tl">
                    <a:srgbClr val="000000">
                      <a:alpha val="43137"/>
                    </a:srgbClr>
                  </a:outerShdw>
                </a:effectLst>
                <a:latin typeface="Basis Grotesque"/>
              </a:rPr>
              <a:t>Amazon</a:t>
            </a:r>
            <a:r>
              <a:rPr lang="en-US" sz="2800" b="1" i="0" dirty="0">
                <a:solidFill>
                  <a:srgbClr val="000000"/>
                </a:solidFill>
                <a:effectLst/>
                <a:latin typeface="Basis Grotesque"/>
              </a:rPr>
              <a:t> Uses Big Data</a:t>
            </a:r>
            <a:endParaRPr lang="en-US" sz="2800" b="0" i="0" dirty="0">
              <a:solidFill>
                <a:srgbClr val="000000"/>
              </a:solidFill>
              <a:effectLst/>
              <a:latin typeface="Basis Grotesque"/>
            </a:endParaRPr>
          </a:p>
        </p:txBody>
      </p:sp>
      <p:sp>
        <p:nvSpPr>
          <p:cNvPr id="11" name="TextBox 10">
            <a:extLst>
              <a:ext uri="{FF2B5EF4-FFF2-40B4-BE49-F238E27FC236}">
                <a16:creationId xmlns:a16="http://schemas.microsoft.com/office/drawing/2014/main" id="{5B7CC4EF-C4CF-F663-E21F-C2135FC673A4}"/>
              </a:ext>
            </a:extLst>
          </p:cNvPr>
          <p:cNvSpPr txBox="1"/>
          <p:nvPr/>
        </p:nvSpPr>
        <p:spPr>
          <a:xfrm>
            <a:off x="163712" y="2794635"/>
            <a:ext cx="3458169" cy="2554545"/>
          </a:xfrm>
          <a:prstGeom prst="rect">
            <a:avLst/>
          </a:prstGeom>
          <a:noFill/>
          <a:ln>
            <a:solidFill>
              <a:srgbClr val="0070C0"/>
            </a:solidFill>
          </a:ln>
        </p:spPr>
        <p:txBody>
          <a:bodyPr wrap="square">
            <a:spAutoFit/>
          </a:bodyPr>
          <a:lstStyle/>
          <a:p>
            <a:pPr algn="l"/>
            <a:r>
              <a:rPr lang="en-US" sz="1600" b="1" i="0" dirty="0">
                <a:solidFill>
                  <a:srgbClr val="000000"/>
                </a:solidFill>
                <a:effectLst/>
                <a:latin typeface="Basis Grotesque"/>
              </a:rPr>
              <a:t>3. Additional Purchases Per Order</a:t>
            </a:r>
            <a:endParaRPr lang="en-US" sz="1600" b="0" i="0" dirty="0">
              <a:solidFill>
                <a:srgbClr val="000000"/>
              </a:solidFill>
              <a:effectLst/>
              <a:latin typeface="Basis Grotesque"/>
            </a:endParaRPr>
          </a:p>
          <a:p>
            <a:pPr algn="l"/>
            <a:r>
              <a:rPr lang="en-US" sz="1600" b="0" i="0" dirty="0">
                <a:solidFill>
                  <a:srgbClr val="000000"/>
                </a:solidFill>
                <a:effectLst/>
                <a:latin typeface="Basis Grotesque"/>
              </a:rPr>
              <a:t>Big Data is the main driver of Amazon’s product recommendations, but it also serves to collect insights. They put these to work by predicting what users will want to buy as add-ons to their current purchases. It encourages customers to make impulse purchases and of course make Amazon more money. </a:t>
            </a:r>
          </a:p>
        </p:txBody>
      </p:sp>
      <p:sp>
        <p:nvSpPr>
          <p:cNvPr id="4" name="Footer Placeholder 3">
            <a:extLst>
              <a:ext uri="{FF2B5EF4-FFF2-40B4-BE49-F238E27FC236}">
                <a16:creationId xmlns:a16="http://schemas.microsoft.com/office/drawing/2014/main" id="{C0B2E2AF-9386-C39B-D968-E7778F4AC420}"/>
              </a:ext>
            </a:extLst>
          </p:cNvPr>
          <p:cNvSpPr>
            <a:spLocks noGrp="1"/>
          </p:cNvSpPr>
          <p:nvPr>
            <p:ph type="ftr" idx="11"/>
          </p:nvPr>
        </p:nvSpPr>
        <p:spPr/>
        <p:txBody>
          <a:bodyPr/>
          <a:lstStyle/>
          <a:p>
            <a:r>
              <a:rPr lang="en-US" dirty="0"/>
              <a:t>Introduction to information system</a:t>
            </a:r>
          </a:p>
        </p:txBody>
      </p:sp>
      <p:pic>
        <p:nvPicPr>
          <p:cNvPr id="3074" name="Picture 2">
            <a:extLst>
              <a:ext uri="{FF2B5EF4-FFF2-40B4-BE49-F238E27FC236}">
                <a16:creationId xmlns:a16="http://schemas.microsoft.com/office/drawing/2014/main" id="{01E04F30-AC2B-BDFC-0976-68E169A77C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2794635"/>
            <a:ext cx="3098959" cy="309895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EBFCA2B-D892-7012-0B95-BE4DD9123E17}"/>
              </a:ext>
            </a:extLst>
          </p:cNvPr>
          <p:cNvSpPr txBox="1"/>
          <p:nvPr/>
        </p:nvSpPr>
        <p:spPr>
          <a:xfrm>
            <a:off x="7761683" y="3543895"/>
            <a:ext cx="4266605" cy="1600438"/>
          </a:xfrm>
          <a:prstGeom prst="rect">
            <a:avLst/>
          </a:prstGeom>
          <a:noFill/>
        </p:spPr>
        <p:txBody>
          <a:bodyPr wrap="square">
            <a:spAutoFit/>
          </a:bodyPr>
          <a:lstStyle/>
          <a:p>
            <a:r>
              <a:rPr lang="en-US" b="0" dirty="0">
                <a:solidFill>
                  <a:srgbClr val="000000"/>
                </a:solidFill>
                <a:effectLst/>
                <a:highlight>
                  <a:srgbClr val="FFFFFF"/>
                </a:highlight>
                <a:latin typeface="+mn-lt"/>
              </a:rPr>
              <a:t>Cross-sell </a:t>
            </a:r>
            <a:r>
              <a:rPr lang="mn-MN" b="0" dirty="0">
                <a:solidFill>
                  <a:srgbClr val="000000"/>
                </a:solidFill>
                <a:effectLst/>
                <a:highlight>
                  <a:srgbClr val="FFFFFF"/>
                </a:highlight>
                <a:latin typeface="+mn-lt"/>
              </a:rPr>
              <a:t>гэдэг нь борлуулж буй үндсэн бүтээгдэхүүн, үйлчилгээндээ өөр нэг дагалдах зүйлийг зарахыг хэлдэг бол </a:t>
            </a:r>
          </a:p>
          <a:p>
            <a:r>
              <a:rPr lang="en-US" b="0" dirty="0">
                <a:solidFill>
                  <a:srgbClr val="000000"/>
                </a:solidFill>
                <a:effectLst/>
                <a:highlight>
                  <a:srgbClr val="FFFFFF"/>
                </a:highlight>
                <a:latin typeface="+mn-lt"/>
              </a:rPr>
              <a:t>upsell </a:t>
            </a:r>
            <a:r>
              <a:rPr lang="mn-MN" b="0" dirty="0">
                <a:solidFill>
                  <a:srgbClr val="000000"/>
                </a:solidFill>
                <a:effectLst/>
                <a:highlight>
                  <a:srgbClr val="FFFFFF"/>
                </a:highlight>
                <a:latin typeface="+mn-lt"/>
              </a:rPr>
              <a:t>нь хэрэглэгчид авахыг зэхэж байснаас нь илүү үнэтэй, дараагийн шатны бүтээгдэхүүн үйлчилгээг борлуулах </a:t>
            </a:r>
            <a:endParaRPr lang="mn-MN" dirty="0">
              <a:highlight>
                <a:srgbClr val="FFFFFF"/>
              </a:highlight>
              <a:latin typeface="+mn-lt"/>
            </a:endParaRPr>
          </a:p>
          <a:p>
            <a:pPr algn="r"/>
            <a:r>
              <a:rPr lang="en-US" dirty="0">
                <a:hlinkClick r:id="rId3"/>
              </a:rPr>
              <a:t>(BUSINESS.MN</a:t>
            </a:r>
            <a:r>
              <a:rPr lang="en-US" dirty="0"/>
              <a:t>)</a:t>
            </a:r>
            <a:endParaRPr lang="en-US" dirty="0">
              <a:latin typeface="+mn-lt"/>
            </a:endParaRPr>
          </a:p>
        </p:txBody>
      </p:sp>
    </p:spTree>
    <p:extLst>
      <p:ext uri="{BB962C8B-B14F-4D97-AF65-F5344CB8AC3E}">
        <p14:creationId xmlns:p14="http://schemas.microsoft.com/office/powerpoint/2010/main" val="78213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8BC0F54-698E-FD0F-38A0-9BAA6F60CECF}"/>
              </a:ext>
            </a:extLst>
          </p:cNvPr>
          <p:cNvSpPr>
            <a:spLocks noGrp="1"/>
          </p:cNvSpPr>
          <p:nvPr>
            <p:ph type="body" idx="1"/>
          </p:nvPr>
        </p:nvSpPr>
        <p:spPr>
          <a:xfrm>
            <a:off x="121445" y="1021556"/>
            <a:ext cx="11587000" cy="1078707"/>
          </a:xfrm>
          <a:solidFill>
            <a:schemeClr val="accent1">
              <a:lumMod val="20000"/>
              <a:lumOff val="80000"/>
            </a:schemeClr>
          </a:solidFill>
        </p:spPr>
        <p:txBody>
          <a:bodyPr>
            <a:normAutofit/>
          </a:bodyPr>
          <a:lstStyle/>
          <a:p>
            <a:pPr marL="114300" indent="0">
              <a:buNone/>
            </a:pPr>
            <a:r>
              <a:rPr lang="en-US" sz="1800" dirty="0"/>
              <a:t>“Value” (</a:t>
            </a:r>
            <a:r>
              <a:rPr lang="mn-MN" sz="1800" dirty="0"/>
              <a:t>үнэ цэн) – Энэ нь цуглуулсан өгөгдлийг ашиглан үнэ цэн бүтээх тухай ойлголт юм. Их өгөгдлийг үнэ цэн нь байгууллага цуглуулсан өгөгдлөөс өөрийн үйл ажиллагааг сайжруулахад шаардлагатай хэр их мэдээлэл гарган авч чадаж байгаагаас хамаардаг.</a:t>
            </a:r>
            <a:endParaRPr lang="en-US" sz="1800" dirty="0"/>
          </a:p>
        </p:txBody>
      </p:sp>
      <p:sp>
        <p:nvSpPr>
          <p:cNvPr id="3" name="Title 2">
            <a:extLst>
              <a:ext uri="{FF2B5EF4-FFF2-40B4-BE49-F238E27FC236}">
                <a16:creationId xmlns:a16="http://schemas.microsoft.com/office/drawing/2014/main" id="{32A4C2D1-E130-E9F4-BDD2-EBEA3B57E4AD}"/>
              </a:ext>
            </a:extLst>
          </p:cNvPr>
          <p:cNvSpPr>
            <a:spLocks noGrp="1"/>
          </p:cNvSpPr>
          <p:nvPr>
            <p:ph type="title"/>
          </p:nvPr>
        </p:nvSpPr>
        <p:spPr/>
        <p:txBody>
          <a:bodyPr/>
          <a:lstStyle/>
          <a:p>
            <a:r>
              <a:rPr lang="mn-MN" dirty="0"/>
              <a:t>5. Их өгөгдлийн </a:t>
            </a:r>
            <a:r>
              <a:rPr lang="mn-MN" sz="3200" dirty="0"/>
              <a:t>“</a:t>
            </a:r>
            <a:r>
              <a:rPr lang="en-US" sz="3200" dirty="0"/>
              <a:t>Value” (</a:t>
            </a:r>
            <a:r>
              <a:rPr lang="mn-MN" sz="3200" dirty="0"/>
              <a:t>үнэ цэн) </a:t>
            </a:r>
            <a:endParaRPr lang="en-US" dirty="0"/>
          </a:p>
        </p:txBody>
      </p:sp>
      <p:sp>
        <p:nvSpPr>
          <p:cNvPr id="5" name="TextBox 4">
            <a:extLst>
              <a:ext uri="{FF2B5EF4-FFF2-40B4-BE49-F238E27FC236}">
                <a16:creationId xmlns:a16="http://schemas.microsoft.com/office/drawing/2014/main" id="{E296091C-160A-D149-3BE5-A43EB7B2D6D1}"/>
              </a:ext>
            </a:extLst>
          </p:cNvPr>
          <p:cNvSpPr txBox="1"/>
          <p:nvPr/>
        </p:nvSpPr>
        <p:spPr>
          <a:xfrm>
            <a:off x="121445" y="2271415"/>
            <a:ext cx="11587000" cy="523220"/>
          </a:xfrm>
          <a:prstGeom prst="rect">
            <a:avLst/>
          </a:prstGeom>
          <a:noFill/>
        </p:spPr>
        <p:txBody>
          <a:bodyPr wrap="square">
            <a:spAutoFit/>
          </a:bodyPr>
          <a:lstStyle/>
          <a:p>
            <a:pPr algn="ctr"/>
            <a:r>
              <a:rPr lang="en-US" sz="2800" b="1" i="0" dirty="0">
                <a:solidFill>
                  <a:srgbClr val="000000"/>
                </a:solidFill>
                <a:effectLst/>
                <a:latin typeface="Basis Grotesque"/>
              </a:rPr>
              <a:t>How </a:t>
            </a:r>
            <a:r>
              <a:rPr lang="en-US" sz="2800" b="1" i="0" dirty="0">
                <a:solidFill>
                  <a:srgbClr val="000000"/>
                </a:solidFill>
                <a:effectLst>
                  <a:outerShdw blurRad="38100" dist="38100" dir="2700000" algn="tl">
                    <a:srgbClr val="000000">
                      <a:alpha val="43137"/>
                    </a:srgbClr>
                  </a:outerShdw>
                </a:effectLst>
                <a:latin typeface="Basis Grotesque"/>
              </a:rPr>
              <a:t>Amazon</a:t>
            </a:r>
            <a:r>
              <a:rPr lang="en-US" sz="2800" b="1" i="0" dirty="0">
                <a:solidFill>
                  <a:srgbClr val="000000"/>
                </a:solidFill>
                <a:effectLst/>
                <a:latin typeface="Basis Grotesque"/>
              </a:rPr>
              <a:t> Uses Big Data</a:t>
            </a:r>
            <a:endParaRPr lang="en-US" sz="2800" b="0" i="0" dirty="0">
              <a:solidFill>
                <a:srgbClr val="000000"/>
              </a:solidFill>
              <a:effectLst/>
              <a:latin typeface="Basis Grotesque"/>
            </a:endParaRPr>
          </a:p>
        </p:txBody>
      </p:sp>
      <p:sp>
        <p:nvSpPr>
          <p:cNvPr id="13" name="TextBox 12">
            <a:extLst>
              <a:ext uri="{FF2B5EF4-FFF2-40B4-BE49-F238E27FC236}">
                <a16:creationId xmlns:a16="http://schemas.microsoft.com/office/drawing/2014/main" id="{3AFF022D-3BC3-A516-33C3-8DC4EE1FE001}"/>
              </a:ext>
            </a:extLst>
          </p:cNvPr>
          <p:cNvSpPr txBox="1"/>
          <p:nvPr/>
        </p:nvSpPr>
        <p:spPr>
          <a:xfrm>
            <a:off x="180462" y="2795884"/>
            <a:ext cx="3409355" cy="3539430"/>
          </a:xfrm>
          <a:prstGeom prst="rect">
            <a:avLst/>
          </a:prstGeom>
          <a:noFill/>
          <a:ln>
            <a:solidFill>
              <a:srgbClr val="0070C0"/>
            </a:solidFill>
          </a:ln>
        </p:spPr>
        <p:txBody>
          <a:bodyPr wrap="square">
            <a:spAutoFit/>
          </a:bodyPr>
          <a:lstStyle/>
          <a:p>
            <a:pPr algn="l"/>
            <a:r>
              <a:rPr lang="en-US" sz="1600" b="1" i="0" dirty="0">
                <a:solidFill>
                  <a:srgbClr val="000000"/>
                </a:solidFill>
                <a:effectLst/>
                <a:latin typeface="Basis Grotesque"/>
              </a:rPr>
              <a:t>4. To Keep You Scrolling</a:t>
            </a:r>
            <a:endParaRPr lang="en-US" sz="1600" b="0" i="0" dirty="0">
              <a:solidFill>
                <a:srgbClr val="000000"/>
              </a:solidFill>
              <a:effectLst/>
              <a:latin typeface="Basis Grotesque"/>
            </a:endParaRPr>
          </a:p>
          <a:p>
            <a:pPr algn="l"/>
            <a:r>
              <a:rPr lang="en-US" sz="1600" b="0" i="0" dirty="0">
                <a:solidFill>
                  <a:srgbClr val="000000"/>
                </a:solidFill>
                <a:effectLst/>
                <a:latin typeface="Basis Grotesque"/>
              </a:rPr>
              <a:t>At the end of the day, Amazon wants more than your money, they want your attention. Putting Big Data to work means Amazon can serve you content to keep you engaged on the platform. Using purchasing history, what you click on, and reviews, Amazon puts together a personalized product feed for their users</a:t>
            </a:r>
          </a:p>
          <a:p>
            <a:pPr algn="l"/>
            <a:r>
              <a:rPr lang="en-US" sz="1600" b="0" i="0" dirty="0">
                <a:solidFill>
                  <a:srgbClr val="000000"/>
                </a:solidFill>
                <a:effectLst/>
                <a:latin typeface="Basis Grotesque"/>
              </a:rPr>
              <a:t>From the Amazon Web Store to Prime Video, the longer they can keep your attention, the more money they can make. Plain and simple. </a:t>
            </a:r>
          </a:p>
        </p:txBody>
      </p:sp>
      <p:sp>
        <p:nvSpPr>
          <p:cNvPr id="4" name="Footer Placeholder 3">
            <a:extLst>
              <a:ext uri="{FF2B5EF4-FFF2-40B4-BE49-F238E27FC236}">
                <a16:creationId xmlns:a16="http://schemas.microsoft.com/office/drawing/2014/main" id="{C0B2E2AF-9386-C39B-D968-E7778F4AC420}"/>
              </a:ext>
            </a:extLst>
          </p:cNvPr>
          <p:cNvSpPr>
            <a:spLocks noGrp="1"/>
          </p:cNvSpPr>
          <p:nvPr>
            <p:ph type="ftr" idx="11"/>
          </p:nvPr>
        </p:nvSpPr>
        <p:spPr/>
        <p:txBody>
          <a:bodyPr/>
          <a:lstStyle/>
          <a:p>
            <a:r>
              <a:rPr lang="en-US" dirty="0"/>
              <a:t>Introduction to information system</a:t>
            </a:r>
          </a:p>
        </p:txBody>
      </p:sp>
      <p:pic>
        <p:nvPicPr>
          <p:cNvPr id="4098" name="Picture 2" descr="Manage Your Customer Engagement on Amazon | Media.Monks">
            <a:extLst>
              <a:ext uri="{FF2B5EF4-FFF2-40B4-BE49-F238E27FC236}">
                <a16:creationId xmlns:a16="http://schemas.microsoft.com/office/drawing/2014/main" id="{0313FE2D-E696-46BB-ABA7-55007D864D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8835" y="2794635"/>
            <a:ext cx="3439474" cy="353943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What Amazon Prime Day Can Teach You About Customer, 54% OFF">
            <a:extLst>
              <a:ext uri="{FF2B5EF4-FFF2-40B4-BE49-F238E27FC236}">
                <a16:creationId xmlns:a16="http://schemas.microsoft.com/office/drawing/2014/main" id="{AE3603C2-FF80-188E-CACA-DBB67FE11C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7327" y="2816920"/>
            <a:ext cx="4968238" cy="279463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BD45A5E-AA10-F0EA-A494-651CF50E7FAD}"/>
              </a:ext>
            </a:extLst>
          </p:cNvPr>
          <p:cNvSpPr txBox="1"/>
          <p:nvPr/>
        </p:nvSpPr>
        <p:spPr>
          <a:xfrm>
            <a:off x="7165191" y="5611554"/>
            <a:ext cx="4950374" cy="307777"/>
          </a:xfrm>
          <a:prstGeom prst="rect">
            <a:avLst/>
          </a:prstGeom>
          <a:noFill/>
        </p:spPr>
        <p:txBody>
          <a:bodyPr wrap="square">
            <a:spAutoFit/>
          </a:bodyPr>
          <a:lstStyle/>
          <a:p>
            <a:r>
              <a:rPr lang="en-US" dirty="0">
                <a:hlinkClick r:id="rId4"/>
              </a:rPr>
              <a:t>28040661 - Online Store (</a:t>
            </a:r>
            <a:r>
              <a:rPr lang="en-US" dirty="0" err="1">
                <a:hlinkClick r:id="rId4"/>
              </a:rPr>
              <a:t>salecinask.live</a:t>
            </a:r>
            <a:r>
              <a:rPr lang="en-US" dirty="0">
                <a:hlinkClick r:id="rId4"/>
              </a:rPr>
              <a:t>)</a:t>
            </a:r>
            <a:endParaRPr lang="en-US" dirty="0"/>
          </a:p>
        </p:txBody>
      </p:sp>
    </p:spTree>
    <p:extLst>
      <p:ext uri="{BB962C8B-B14F-4D97-AF65-F5344CB8AC3E}">
        <p14:creationId xmlns:p14="http://schemas.microsoft.com/office/powerpoint/2010/main" val="519997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509C945-ACDC-353D-841A-AE5B8833B6C5}"/>
              </a:ext>
            </a:extLst>
          </p:cNvPr>
          <p:cNvSpPr>
            <a:spLocks noGrp="1"/>
          </p:cNvSpPr>
          <p:nvPr>
            <p:ph type="title"/>
          </p:nvPr>
        </p:nvSpPr>
        <p:spPr/>
        <p:txBody>
          <a:bodyPr/>
          <a:lstStyle/>
          <a:p>
            <a:r>
              <a:rPr lang="mn-MN" dirty="0"/>
              <a:t>Их өгөгдлийн боловсруулалт</a:t>
            </a:r>
            <a:endParaRPr lang="en-US" dirty="0"/>
          </a:p>
        </p:txBody>
      </p:sp>
      <p:pic>
        <p:nvPicPr>
          <p:cNvPr id="5" name="Picture 4">
            <a:extLst>
              <a:ext uri="{FF2B5EF4-FFF2-40B4-BE49-F238E27FC236}">
                <a16:creationId xmlns:a16="http://schemas.microsoft.com/office/drawing/2014/main" id="{2BF80593-FB8A-FAC4-A620-285847E32382}"/>
              </a:ext>
            </a:extLst>
          </p:cNvPr>
          <p:cNvPicPr>
            <a:picLocks noChangeAspect="1"/>
          </p:cNvPicPr>
          <p:nvPr/>
        </p:nvPicPr>
        <p:blipFill rotWithShape="1">
          <a:blip r:embed="rId2"/>
          <a:srcRect l="16852" t="14063" r="20863" b="4479"/>
          <a:stretch/>
        </p:blipFill>
        <p:spPr>
          <a:xfrm>
            <a:off x="335757" y="2271715"/>
            <a:ext cx="5514975" cy="4578249"/>
          </a:xfrm>
          <a:prstGeom prst="rect">
            <a:avLst/>
          </a:prstGeom>
        </p:spPr>
      </p:pic>
      <p:sp>
        <p:nvSpPr>
          <p:cNvPr id="7" name="TextBox 6">
            <a:extLst>
              <a:ext uri="{FF2B5EF4-FFF2-40B4-BE49-F238E27FC236}">
                <a16:creationId xmlns:a16="http://schemas.microsoft.com/office/drawing/2014/main" id="{F4755120-3BFE-0924-950F-6F841FD373D9}"/>
              </a:ext>
            </a:extLst>
          </p:cNvPr>
          <p:cNvSpPr txBox="1"/>
          <p:nvPr/>
        </p:nvSpPr>
        <p:spPr>
          <a:xfrm>
            <a:off x="135731" y="931852"/>
            <a:ext cx="11915775" cy="1077218"/>
          </a:xfrm>
          <a:prstGeom prst="rect">
            <a:avLst/>
          </a:prstGeom>
          <a:solidFill>
            <a:schemeClr val="accent1">
              <a:lumMod val="20000"/>
              <a:lumOff val="80000"/>
            </a:schemeClr>
          </a:solidFill>
        </p:spPr>
        <p:txBody>
          <a:bodyPr wrap="square">
            <a:spAutoFit/>
          </a:bodyPr>
          <a:lstStyle/>
          <a:p>
            <a:r>
              <a:rPr lang="en-US" sz="1600" b="1" i="0" dirty="0">
                <a:solidFill>
                  <a:srgbClr val="161513"/>
                </a:solidFill>
                <a:effectLst/>
                <a:latin typeface="+mn-lt"/>
              </a:rPr>
              <a:t>1. Integrate (</a:t>
            </a:r>
            <a:r>
              <a:rPr lang="en-US" sz="1600" b="0" i="0" dirty="0">
                <a:solidFill>
                  <a:srgbClr val="161513"/>
                </a:solidFill>
                <a:effectLst/>
                <a:latin typeface="+mn-lt"/>
              </a:rPr>
              <a:t>Big data brings together data from many disparate sources and applications. </a:t>
            </a:r>
            <a:r>
              <a:rPr lang="en-US" sz="1600" b="1" i="0" dirty="0">
                <a:solidFill>
                  <a:srgbClr val="161513"/>
                </a:solidFill>
                <a:effectLst/>
                <a:latin typeface="+mn-lt"/>
              </a:rPr>
              <a:t>) </a:t>
            </a:r>
          </a:p>
          <a:p>
            <a:r>
              <a:rPr lang="en-US" sz="1600" i="0" dirty="0">
                <a:solidFill>
                  <a:schemeClr val="bg1">
                    <a:lumMod val="50000"/>
                  </a:schemeClr>
                </a:solidFill>
                <a:effectLst/>
                <a:latin typeface="+mn-lt"/>
              </a:rPr>
              <a:t>2. </a:t>
            </a:r>
            <a:r>
              <a:rPr lang="en-US" sz="1600" dirty="0">
                <a:solidFill>
                  <a:schemeClr val="bg1">
                    <a:lumMod val="50000"/>
                  </a:schemeClr>
                </a:solidFill>
                <a:latin typeface="+mn-lt"/>
              </a:rPr>
              <a:t>Manage (Store data in any form and bring desired processing requirements and necessary process engines to those data sets on an on-demand basis. )</a:t>
            </a:r>
          </a:p>
          <a:p>
            <a:r>
              <a:rPr lang="en-US" sz="1600" dirty="0">
                <a:solidFill>
                  <a:schemeClr val="bg1">
                    <a:lumMod val="50000"/>
                  </a:schemeClr>
                </a:solidFill>
                <a:latin typeface="+mn-lt"/>
              </a:rPr>
              <a:t>3. Analyze (</a:t>
            </a:r>
            <a:r>
              <a:rPr lang="en-US" sz="1600" i="0" dirty="0">
                <a:solidFill>
                  <a:schemeClr val="bg1">
                    <a:lumMod val="50000"/>
                  </a:schemeClr>
                </a:solidFill>
                <a:effectLst/>
                <a:latin typeface="+mn-lt"/>
              </a:rPr>
              <a:t> Get new clarity with a visual analysis of varied data sets. Explore the data further to make new discoveries.</a:t>
            </a:r>
            <a:r>
              <a:rPr lang="en-US" sz="1600" dirty="0">
                <a:solidFill>
                  <a:schemeClr val="bg1">
                    <a:lumMod val="50000"/>
                  </a:schemeClr>
                </a:solidFill>
                <a:latin typeface="+mn-lt"/>
              </a:rPr>
              <a:t>)</a:t>
            </a:r>
          </a:p>
        </p:txBody>
      </p:sp>
      <p:sp>
        <p:nvSpPr>
          <p:cNvPr id="4" name="Footer Placeholder 3">
            <a:extLst>
              <a:ext uri="{FF2B5EF4-FFF2-40B4-BE49-F238E27FC236}">
                <a16:creationId xmlns:a16="http://schemas.microsoft.com/office/drawing/2014/main" id="{ABB9322F-98A2-D550-A0E4-914BA7FEC226}"/>
              </a:ext>
            </a:extLst>
          </p:cNvPr>
          <p:cNvSpPr>
            <a:spLocks noGrp="1"/>
          </p:cNvSpPr>
          <p:nvPr>
            <p:ph type="ftr" idx="11"/>
          </p:nvPr>
        </p:nvSpPr>
        <p:spPr/>
        <p:txBody>
          <a:bodyPr/>
          <a:lstStyle/>
          <a:p>
            <a:r>
              <a:rPr lang="en-US" dirty="0"/>
              <a:t>Introduction to information system</a:t>
            </a:r>
          </a:p>
        </p:txBody>
      </p:sp>
      <p:sp>
        <p:nvSpPr>
          <p:cNvPr id="10" name="TextBox 9">
            <a:extLst>
              <a:ext uri="{FF2B5EF4-FFF2-40B4-BE49-F238E27FC236}">
                <a16:creationId xmlns:a16="http://schemas.microsoft.com/office/drawing/2014/main" id="{B1F3AE4D-A8E6-36EB-3016-BA68851EA469}"/>
              </a:ext>
            </a:extLst>
          </p:cNvPr>
          <p:cNvSpPr txBox="1"/>
          <p:nvPr/>
        </p:nvSpPr>
        <p:spPr>
          <a:xfrm>
            <a:off x="5850732" y="2413158"/>
            <a:ext cx="6097190" cy="3908762"/>
          </a:xfrm>
          <a:prstGeom prst="rect">
            <a:avLst/>
          </a:prstGeom>
          <a:noFill/>
        </p:spPr>
        <p:txBody>
          <a:bodyPr wrap="square">
            <a:spAutoFit/>
          </a:bodyPr>
          <a:lstStyle/>
          <a:p>
            <a:r>
              <a:rPr lang="mn-MN" sz="1600" dirty="0"/>
              <a:t>Өгөгдлийг цуглуулах эх сурвалжууд:</a:t>
            </a:r>
          </a:p>
          <a:p>
            <a:endParaRPr lang="mn-MN" sz="1600" dirty="0"/>
          </a:p>
          <a:p>
            <a:pPr marL="342900" indent="-342900">
              <a:buFont typeface="+mj-lt"/>
              <a:buAutoNum type="arabicPeriod"/>
            </a:pPr>
            <a:r>
              <a:rPr lang="mn-MN" sz="1600" b="1" i="1" dirty="0"/>
              <a:t>Дотоод эх сурвалж: </a:t>
            </a:r>
          </a:p>
          <a:p>
            <a:pPr marL="285750" indent="-285750">
              <a:buFont typeface="Arial" panose="020B0604020202020204" pitchFamily="34" charset="0"/>
              <a:buChar char="•"/>
            </a:pPr>
            <a:r>
              <a:rPr lang="mn-MN" sz="1600" dirty="0"/>
              <a:t>Байгууллагын үйл ажиллагаан үр дүнд цугларсан өгөгдлүүд</a:t>
            </a:r>
          </a:p>
          <a:p>
            <a:pPr marL="285750" indent="-285750">
              <a:buFont typeface="Arial" panose="020B0604020202020204" pitchFamily="34" charset="0"/>
              <a:buChar char="•"/>
            </a:pPr>
            <a:r>
              <a:rPr lang="mn-MN" sz="1600" dirty="0"/>
              <a:t>Байгууллагын гадаад эх үүсвэрээс цуглуулсан эсвэл худалдан авсан мэдээлэл </a:t>
            </a:r>
          </a:p>
          <a:p>
            <a:endParaRPr lang="mn-MN" sz="1600" dirty="0"/>
          </a:p>
          <a:p>
            <a:r>
              <a:rPr lang="mn-MN" sz="1600" b="1" i="1" dirty="0"/>
              <a:t>2. Гадаад эх сурвалж</a:t>
            </a:r>
          </a:p>
          <a:p>
            <a:pPr marL="285750" indent="-285750">
              <a:buFont typeface="Arial" panose="020B0604020202020204" pitchFamily="34" charset="0"/>
              <a:buChar char="•"/>
            </a:pPr>
            <a:r>
              <a:rPr lang="mn-MN" sz="1600" dirty="0"/>
              <a:t>Байгууллагын хяналтанд байдаггүй эх сурвалж </a:t>
            </a:r>
          </a:p>
          <a:p>
            <a:pPr marL="285750" indent="-285750">
              <a:buFont typeface="Arial" panose="020B0604020202020204" pitchFamily="34" charset="0"/>
              <a:buChar char="•"/>
            </a:pPr>
            <a:endParaRPr lang="mn-MN" sz="1600" dirty="0"/>
          </a:p>
          <a:p>
            <a:r>
              <a:rPr lang="mn-MN" b="1" i="1" dirty="0"/>
              <a:t>Эдгээр эх үүсвэрүүдэд хандах хандалт маш олон төрөл учираас хүлээн авах модулийн эх сурвалжид хандах нарийн төвөгтэй байдлыг хураангуйлах хэрэгтэй. Элемент бүр гарал үүслийн өөр өөр формат, бүтэцтэй</a:t>
            </a:r>
            <a:endParaRPr lang="mn-MN" sz="1100" b="1" i="1" dirty="0"/>
          </a:p>
          <a:p>
            <a:pPr marL="285750" indent="-285750">
              <a:buFont typeface="Arial" panose="020B0604020202020204" pitchFamily="34" charset="0"/>
              <a:buChar char="•"/>
            </a:pPr>
            <a:endParaRPr lang="en-US" sz="1600" dirty="0"/>
          </a:p>
        </p:txBody>
      </p:sp>
    </p:spTree>
    <p:extLst>
      <p:ext uri="{BB962C8B-B14F-4D97-AF65-F5344CB8AC3E}">
        <p14:creationId xmlns:p14="http://schemas.microsoft.com/office/powerpoint/2010/main" val="2477289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2AD7A40-E4A3-35AA-F989-EC4AE36A7504}"/>
              </a:ext>
            </a:extLst>
          </p:cNvPr>
          <p:cNvSpPr>
            <a:spLocks noGrp="1"/>
          </p:cNvSpPr>
          <p:nvPr>
            <p:ph type="body" idx="1"/>
          </p:nvPr>
        </p:nvSpPr>
        <p:spPr>
          <a:xfrm>
            <a:off x="5922169" y="2357441"/>
            <a:ext cx="5934074" cy="4086225"/>
          </a:xfrm>
          <a:ln>
            <a:solidFill>
              <a:srgbClr val="0070C0"/>
            </a:solidFill>
          </a:ln>
        </p:spPr>
        <p:txBody>
          <a:bodyPr>
            <a:normAutofit/>
          </a:bodyPr>
          <a:lstStyle/>
          <a:p>
            <a:pPr marL="114300" indent="0" algn="l">
              <a:buNone/>
            </a:pPr>
            <a:r>
              <a:rPr lang="mn-MN" sz="1400" b="0" i="0" u="none" strike="noStrike" baseline="0" dirty="0">
                <a:latin typeface="+mn-lt"/>
              </a:rPr>
              <a:t>Өгөгдлийг урьдчилан боловсруулах, цэвэрлэн баганад ижил утгыг өөр хэлбэрээр оруулсныг ижил болгох, дутуу утгыг бөглөх, өгөгдлийн бусад алдааг арилгахыг зорьдог.</a:t>
            </a:r>
          </a:p>
          <a:p>
            <a:pPr marL="114300" indent="0" algn="l">
              <a:buNone/>
            </a:pPr>
            <a:r>
              <a:rPr lang="mn-MN" sz="1400" b="1" i="1" dirty="0">
                <a:latin typeface="+mn-lt"/>
              </a:rPr>
              <a:t>Өгөгдөл бэлдэх</a:t>
            </a:r>
            <a:endParaRPr lang="mn-MN" sz="1400" b="1" i="1" u="none" strike="noStrike" baseline="0" dirty="0">
              <a:latin typeface="+mn-lt"/>
            </a:endParaRPr>
          </a:p>
          <a:p>
            <a:r>
              <a:rPr lang="mn-MN" sz="1400" dirty="0">
                <a:latin typeface="+mn-lt"/>
              </a:rPr>
              <a:t>Өгөгдлийг мета өгөгдөлд суурилан нэгтгэх</a:t>
            </a:r>
          </a:p>
          <a:p>
            <a:r>
              <a:rPr lang="mn-MN" sz="1400" dirty="0">
                <a:latin typeface="+mn-lt"/>
              </a:rPr>
              <a:t>Өгөгдлийн эх үүсвэрийг баталгаажуулах. Зарим шаардлагад нийцэхгүй байгаа эх сурвалжуудын өгөгдлийн алдааг тодорхойлон цэвэрлэх</a:t>
            </a:r>
          </a:p>
          <a:p>
            <a:r>
              <a:rPr lang="mn-MN" sz="1400" dirty="0">
                <a:latin typeface="+mn-lt"/>
              </a:rPr>
              <a:t>Өгөгдлийг шинжилгээнд бэлдэн шинж чанаруудыг үүсгэх</a:t>
            </a:r>
          </a:p>
          <a:p>
            <a:pPr marL="114300" indent="0">
              <a:buNone/>
            </a:pPr>
            <a:r>
              <a:rPr lang="mn-MN" sz="1400" b="1" i="1" dirty="0">
                <a:latin typeface="+mn-lt"/>
              </a:rPr>
              <a:t>Өгөгдөл нэгтгэх</a:t>
            </a:r>
            <a:r>
              <a:rPr lang="en-US" sz="1400" b="1" i="1" dirty="0">
                <a:latin typeface="+mn-lt"/>
              </a:rPr>
              <a:t> </a:t>
            </a:r>
            <a:r>
              <a:rPr lang="mn-MN" sz="1400" dirty="0">
                <a:latin typeface="+mn-lt"/>
              </a:rPr>
              <a:t>янз бүрийн өгөгдлүүдээ нэгтгэх, байгаа бүх өгөгдөлд</a:t>
            </a:r>
            <a:r>
              <a:rPr lang="en-US" sz="1400" dirty="0">
                <a:latin typeface="+mn-lt"/>
              </a:rPr>
              <a:t> </a:t>
            </a:r>
            <a:r>
              <a:rPr lang="mn-MN" sz="1400" dirty="0">
                <a:latin typeface="+mn-lt"/>
              </a:rPr>
              <a:t>ижил төрлийн хандалтын аргыг бий болгох </a:t>
            </a:r>
            <a:endParaRPr lang="en-US" sz="1400" dirty="0">
              <a:latin typeface="+mn-lt"/>
            </a:endParaRPr>
          </a:p>
          <a:p>
            <a:pPr marL="114300" indent="0">
              <a:buNone/>
            </a:pPr>
            <a:r>
              <a:rPr lang="mn-MN" sz="1400" b="1" i="1" dirty="0">
                <a:latin typeface="+mn-lt"/>
              </a:rPr>
              <a:t>Өгөгдлийг хуваах. </a:t>
            </a:r>
            <a:r>
              <a:rPr lang="mn-MN" sz="1400" dirty="0">
                <a:latin typeface="+mn-lt"/>
              </a:rPr>
              <a:t>Загварыг сургахын тулд өгөгдлийн дэд хэсгээр салгаж,</a:t>
            </a:r>
            <a:r>
              <a:rPr lang="en-US" sz="1400" dirty="0">
                <a:latin typeface="+mn-lt"/>
              </a:rPr>
              <a:t> </a:t>
            </a:r>
            <a:r>
              <a:rPr lang="mn-MN" sz="1400" dirty="0">
                <a:latin typeface="+mn-lt"/>
              </a:rPr>
              <a:t>сургаж шинэ өгөгдөл оруулахад загвар хэр сайн эсвэл муу ажиллаж байгааг мэдэхэд</a:t>
            </a:r>
            <a:r>
              <a:rPr lang="en-US" sz="1400" dirty="0">
                <a:latin typeface="+mn-lt"/>
              </a:rPr>
              <a:t> </a:t>
            </a:r>
            <a:r>
              <a:rPr lang="mn-MN" sz="1400" dirty="0">
                <a:latin typeface="+mn-lt"/>
              </a:rPr>
              <a:t>хэрэглэгдэнэ.</a:t>
            </a:r>
          </a:p>
        </p:txBody>
      </p:sp>
      <p:sp>
        <p:nvSpPr>
          <p:cNvPr id="3" name="Title 2">
            <a:extLst>
              <a:ext uri="{FF2B5EF4-FFF2-40B4-BE49-F238E27FC236}">
                <a16:creationId xmlns:a16="http://schemas.microsoft.com/office/drawing/2014/main" id="{D509C945-ACDC-353D-841A-AE5B8833B6C5}"/>
              </a:ext>
            </a:extLst>
          </p:cNvPr>
          <p:cNvSpPr>
            <a:spLocks noGrp="1"/>
          </p:cNvSpPr>
          <p:nvPr>
            <p:ph type="title"/>
          </p:nvPr>
        </p:nvSpPr>
        <p:spPr/>
        <p:txBody>
          <a:bodyPr/>
          <a:lstStyle/>
          <a:p>
            <a:r>
              <a:rPr lang="mn-MN" dirty="0"/>
              <a:t>Их өгөгдлийн боловсруулалт</a:t>
            </a:r>
            <a:endParaRPr lang="en-US" dirty="0"/>
          </a:p>
        </p:txBody>
      </p:sp>
      <p:pic>
        <p:nvPicPr>
          <p:cNvPr id="5" name="Picture 4">
            <a:extLst>
              <a:ext uri="{FF2B5EF4-FFF2-40B4-BE49-F238E27FC236}">
                <a16:creationId xmlns:a16="http://schemas.microsoft.com/office/drawing/2014/main" id="{2BF80593-FB8A-FAC4-A620-285847E32382}"/>
              </a:ext>
            </a:extLst>
          </p:cNvPr>
          <p:cNvPicPr>
            <a:picLocks noChangeAspect="1"/>
          </p:cNvPicPr>
          <p:nvPr/>
        </p:nvPicPr>
        <p:blipFill rotWithShape="1">
          <a:blip r:embed="rId2"/>
          <a:srcRect l="16852" t="14063" r="20863" b="4479"/>
          <a:stretch/>
        </p:blipFill>
        <p:spPr>
          <a:xfrm>
            <a:off x="335757" y="2271715"/>
            <a:ext cx="5514975" cy="4578249"/>
          </a:xfrm>
          <a:prstGeom prst="rect">
            <a:avLst/>
          </a:prstGeom>
        </p:spPr>
      </p:pic>
      <p:sp>
        <p:nvSpPr>
          <p:cNvPr id="7" name="TextBox 6">
            <a:extLst>
              <a:ext uri="{FF2B5EF4-FFF2-40B4-BE49-F238E27FC236}">
                <a16:creationId xmlns:a16="http://schemas.microsoft.com/office/drawing/2014/main" id="{F4755120-3BFE-0924-950F-6F841FD373D9}"/>
              </a:ext>
            </a:extLst>
          </p:cNvPr>
          <p:cNvSpPr txBox="1"/>
          <p:nvPr/>
        </p:nvSpPr>
        <p:spPr>
          <a:xfrm>
            <a:off x="92869" y="931852"/>
            <a:ext cx="11763374" cy="1077218"/>
          </a:xfrm>
          <a:prstGeom prst="rect">
            <a:avLst/>
          </a:prstGeom>
          <a:solidFill>
            <a:schemeClr val="accent1">
              <a:lumMod val="20000"/>
              <a:lumOff val="80000"/>
            </a:schemeClr>
          </a:solidFill>
        </p:spPr>
        <p:txBody>
          <a:bodyPr wrap="square">
            <a:spAutoFit/>
          </a:bodyPr>
          <a:lstStyle/>
          <a:p>
            <a:r>
              <a:rPr lang="en-US" sz="1600" b="1" i="0" dirty="0">
                <a:solidFill>
                  <a:schemeClr val="bg1">
                    <a:lumMod val="50000"/>
                  </a:schemeClr>
                </a:solidFill>
                <a:effectLst/>
                <a:latin typeface="+mn-lt"/>
              </a:rPr>
              <a:t>1. Integrate (</a:t>
            </a:r>
            <a:r>
              <a:rPr lang="en-US" sz="1600" b="0" i="0" dirty="0">
                <a:solidFill>
                  <a:schemeClr val="bg1">
                    <a:lumMod val="50000"/>
                  </a:schemeClr>
                </a:solidFill>
                <a:effectLst/>
                <a:latin typeface="+mn-lt"/>
              </a:rPr>
              <a:t>Big data brings together data from many disparate sources and applications. </a:t>
            </a:r>
            <a:r>
              <a:rPr lang="en-US" sz="1600" b="1" i="0" dirty="0">
                <a:solidFill>
                  <a:schemeClr val="bg1">
                    <a:lumMod val="50000"/>
                  </a:schemeClr>
                </a:solidFill>
                <a:effectLst/>
                <a:latin typeface="+mn-lt"/>
              </a:rPr>
              <a:t>) </a:t>
            </a:r>
          </a:p>
          <a:p>
            <a:r>
              <a:rPr lang="en-US" sz="1600" b="1" i="0" dirty="0">
                <a:solidFill>
                  <a:srgbClr val="161513"/>
                </a:solidFill>
                <a:effectLst/>
                <a:latin typeface="+mn-lt"/>
              </a:rPr>
              <a:t>2. </a:t>
            </a:r>
            <a:r>
              <a:rPr lang="en-US" sz="1600" b="1" dirty="0">
                <a:solidFill>
                  <a:srgbClr val="161513"/>
                </a:solidFill>
                <a:latin typeface="+mn-lt"/>
              </a:rPr>
              <a:t>Manage </a:t>
            </a:r>
            <a:r>
              <a:rPr lang="en-US" sz="1600" dirty="0">
                <a:solidFill>
                  <a:srgbClr val="161513"/>
                </a:solidFill>
                <a:latin typeface="+mn-lt"/>
              </a:rPr>
              <a:t>(Store data in any form and bring desired processing requirements and necessary process engines to those data sets on an on-demand basis. )</a:t>
            </a:r>
          </a:p>
          <a:p>
            <a:r>
              <a:rPr lang="en-US" sz="1600" b="1" dirty="0">
                <a:solidFill>
                  <a:schemeClr val="bg1">
                    <a:lumMod val="50000"/>
                  </a:schemeClr>
                </a:solidFill>
                <a:latin typeface="+mn-lt"/>
              </a:rPr>
              <a:t>3. Analyze (</a:t>
            </a:r>
            <a:r>
              <a:rPr lang="en-US" sz="1600" b="0" i="0" dirty="0">
                <a:solidFill>
                  <a:schemeClr val="bg1">
                    <a:lumMod val="50000"/>
                  </a:schemeClr>
                </a:solidFill>
                <a:effectLst/>
                <a:latin typeface="+mn-lt"/>
              </a:rPr>
              <a:t> Get new clarity with a visual analysis of varied data sets. Explore the data further to make new discoveries.</a:t>
            </a:r>
            <a:r>
              <a:rPr lang="en-US" sz="1600" b="1" dirty="0">
                <a:solidFill>
                  <a:schemeClr val="bg1">
                    <a:lumMod val="50000"/>
                  </a:schemeClr>
                </a:solidFill>
                <a:latin typeface="+mn-lt"/>
              </a:rPr>
              <a:t>)</a:t>
            </a:r>
            <a:endParaRPr lang="en-US" sz="1600" dirty="0">
              <a:solidFill>
                <a:schemeClr val="bg1">
                  <a:lumMod val="50000"/>
                </a:schemeClr>
              </a:solidFill>
              <a:latin typeface="+mn-lt"/>
            </a:endParaRPr>
          </a:p>
        </p:txBody>
      </p:sp>
      <p:sp>
        <p:nvSpPr>
          <p:cNvPr id="4" name="Footer Placeholder 3">
            <a:extLst>
              <a:ext uri="{FF2B5EF4-FFF2-40B4-BE49-F238E27FC236}">
                <a16:creationId xmlns:a16="http://schemas.microsoft.com/office/drawing/2014/main" id="{ABB9322F-98A2-D550-A0E4-914BA7FEC226}"/>
              </a:ext>
            </a:extLst>
          </p:cNvPr>
          <p:cNvSpPr>
            <a:spLocks noGrp="1"/>
          </p:cNvSpPr>
          <p:nvPr>
            <p:ph type="ftr" idx="11"/>
          </p:nvPr>
        </p:nvSpPr>
        <p:spPr/>
        <p:txBody>
          <a:bodyPr/>
          <a:lstStyle/>
          <a:p>
            <a:r>
              <a:rPr lang="en-US" dirty="0"/>
              <a:t>Introduction to information system</a:t>
            </a:r>
          </a:p>
        </p:txBody>
      </p:sp>
    </p:spTree>
    <p:extLst>
      <p:ext uri="{BB962C8B-B14F-4D97-AF65-F5344CB8AC3E}">
        <p14:creationId xmlns:p14="http://schemas.microsoft.com/office/powerpoint/2010/main" val="2202929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2AD7A40-E4A3-35AA-F989-EC4AE36A7504}"/>
              </a:ext>
            </a:extLst>
          </p:cNvPr>
          <p:cNvSpPr>
            <a:spLocks noGrp="1"/>
          </p:cNvSpPr>
          <p:nvPr>
            <p:ph type="body" idx="1"/>
          </p:nvPr>
        </p:nvSpPr>
        <p:spPr>
          <a:xfrm>
            <a:off x="5922169" y="2357441"/>
            <a:ext cx="6093619" cy="4086225"/>
          </a:xfrm>
          <a:ln>
            <a:solidFill>
              <a:srgbClr val="0070C0"/>
            </a:solidFill>
          </a:ln>
        </p:spPr>
        <p:txBody>
          <a:bodyPr>
            <a:normAutofit/>
          </a:bodyPr>
          <a:lstStyle/>
          <a:p>
            <a:pPr marL="114300" indent="0">
              <a:buNone/>
            </a:pPr>
            <a:r>
              <a:rPr lang="mn-MN" sz="1600" dirty="0">
                <a:latin typeface="+mn-lt"/>
              </a:rPr>
              <a:t>Бэлтгэсэн өгөгдлүүдэд статистик болон машин сургалтын аргуудыг хэрэглэж, мэдээллийг гарган авах болон ирээдүйн таамаглал хийнэ. </a:t>
            </a:r>
          </a:p>
          <a:p>
            <a:r>
              <a:rPr lang="en-US" sz="1600" dirty="0">
                <a:latin typeface="+mn-lt"/>
              </a:rPr>
              <a:t>Decision tree: </a:t>
            </a:r>
            <a:r>
              <a:rPr lang="mn-MN" sz="1600" dirty="0">
                <a:latin typeface="+mn-lt"/>
              </a:rPr>
              <a:t> Өгөгдлийг жижиг хэсгүүдэд задлан хувааж, хэсэг бүрийн ерөнхий энтропийг багасгах</a:t>
            </a:r>
          </a:p>
          <a:p>
            <a:r>
              <a:rPr lang="en-US" sz="1600" dirty="0">
                <a:latin typeface="+mn-lt"/>
              </a:rPr>
              <a:t>Clustering: </a:t>
            </a:r>
            <a:r>
              <a:rPr lang="mn-MN" sz="1600" dirty="0">
                <a:latin typeface="+mn-lt"/>
              </a:rPr>
              <a:t>Өгөгдлийн багц дотороос хэрэгтэй утгыг олох явцын автоматжуулалт </a:t>
            </a:r>
          </a:p>
          <a:p>
            <a:r>
              <a:rPr lang="en-US" sz="1600" dirty="0">
                <a:latin typeface="+mn-lt"/>
              </a:rPr>
              <a:t>Text analysis: </a:t>
            </a:r>
            <a:r>
              <a:rPr lang="mn-MN" sz="1600" dirty="0">
                <a:latin typeface="+mn-lt"/>
              </a:rPr>
              <a:t>Текст аналитикийн алгоритм нь унших үйл явцыг автоматжуулж, магадгүй мянга мянган баримт бичгүүдийг нэгтгэн, товч хураангуй</a:t>
            </a:r>
            <a:r>
              <a:rPr lang="en-US" sz="1600" dirty="0">
                <a:latin typeface="+mn-lt"/>
              </a:rPr>
              <a:t> </a:t>
            </a:r>
            <a:r>
              <a:rPr lang="mn-MN" sz="1600" dirty="0">
                <a:latin typeface="+mn-lt"/>
              </a:rPr>
              <a:t>бэлддэг.</a:t>
            </a:r>
          </a:p>
          <a:p>
            <a:r>
              <a:rPr lang="en-US" sz="1600" dirty="0">
                <a:latin typeface="+mn-lt"/>
              </a:rPr>
              <a:t>Neural network</a:t>
            </a:r>
            <a:r>
              <a:rPr lang="mn-MN" sz="1600" dirty="0">
                <a:latin typeface="+mn-lt"/>
              </a:rPr>
              <a:t>:  Хүний тархиний  мэдрэлийн сүлжээний загвар дээр суурилсан ба </a:t>
            </a:r>
            <a:r>
              <a:rPr lang="en-US" sz="1600" dirty="0">
                <a:latin typeface="+mn-lt"/>
              </a:rPr>
              <a:t>NODE-</a:t>
            </a:r>
            <a:r>
              <a:rPr lang="mn-MN" sz="1600" dirty="0">
                <a:latin typeface="+mn-lt"/>
              </a:rPr>
              <a:t>үүд дохиогоор идэвхжиж, бусад </a:t>
            </a:r>
            <a:r>
              <a:rPr lang="en-US" sz="1600" dirty="0">
                <a:latin typeface="+mn-lt"/>
              </a:rPr>
              <a:t>NODE-</a:t>
            </a:r>
            <a:r>
              <a:rPr lang="mn-MN" sz="1600" dirty="0">
                <a:latin typeface="+mn-lt"/>
              </a:rPr>
              <a:t>үүдэд идэвхжих хариу дохиог дамжуулдаг. </a:t>
            </a:r>
          </a:p>
        </p:txBody>
      </p:sp>
      <p:sp>
        <p:nvSpPr>
          <p:cNvPr id="3" name="Title 2">
            <a:extLst>
              <a:ext uri="{FF2B5EF4-FFF2-40B4-BE49-F238E27FC236}">
                <a16:creationId xmlns:a16="http://schemas.microsoft.com/office/drawing/2014/main" id="{D509C945-ACDC-353D-841A-AE5B8833B6C5}"/>
              </a:ext>
            </a:extLst>
          </p:cNvPr>
          <p:cNvSpPr>
            <a:spLocks noGrp="1"/>
          </p:cNvSpPr>
          <p:nvPr>
            <p:ph type="title"/>
          </p:nvPr>
        </p:nvSpPr>
        <p:spPr/>
        <p:txBody>
          <a:bodyPr/>
          <a:lstStyle/>
          <a:p>
            <a:r>
              <a:rPr lang="mn-MN" dirty="0"/>
              <a:t>Их өгөгдлийн боловсруулалт</a:t>
            </a:r>
            <a:endParaRPr lang="en-US" dirty="0"/>
          </a:p>
        </p:txBody>
      </p:sp>
      <p:pic>
        <p:nvPicPr>
          <p:cNvPr id="5" name="Picture 4">
            <a:extLst>
              <a:ext uri="{FF2B5EF4-FFF2-40B4-BE49-F238E27FC236}">
                <a16:creationId xmlns:a16="http://schemas.microsoft.com/office/drawing/2014/main" id="{2BF80593-FB8A-FAC4-A620-285847E32382}"/>
              </a:ext>
            </a:extLst>
          </p:cNvPr>
          <p:cNvPicPr>
            <a:picLocks noChangeAspect="1"/>
          </p:cNvPicPr>
          <p:nvPr/>
        </p:nvPicPr>
        <p:blipFill rotWithShape="1">
          <a:blip r:embed="rId2"/>
          <a:srcRect l="16852" t="14063" r="20863" b="4479"/>
          <a:stretch/>
        </p:blipFill>
        <p:spPr>
          <a:xfrm>
            <a:off x="335757" y="2271715"/>
            <a:ext cx="5514975" cy="4578249"/>
          </a:xfrm>
          <a:prstGeom prst="rect">
            <a:avLst/>
          </a:prstGeom>
        </p:spPr>
      </p:pic>
      <p:sp>
        <p:nvSpPr>
          <p:cNvPr id="7" name="TextBox 6">
            <a:extLst>
              <a:ext uri="{FF2B5EF4-FFF2-40B4-BE49-F238E27FC236}">
                <a16:creationId xmlns:a16="http://schemas.microsoft.com/office/drawing/2014/main" id="{F4755120-3BFE-0924-950F-6F841FD373D9}"/>
              </a:ext>
            </a:extLst>
          </p:cNvPr>
          <p:cNvSpPr txBox="1"/>
          <p:nvPr/>
        </p:nvSpPr>
        <p:spPr>
          <a:xfrm>
            <a:off x="135731" y="931852"/>
            <a:ext cx="11880057" cy="1077218"/>
          </a:xfrm>
          <a:prstGeom prst="rect">
            <a:avLst/>
          </a:prstGeom>
          <a:solidFill>
            <a:schemeClr val="accent1">
              <a:lumMod val="20000"/>
              <a:lumOff val="80000"/>
            </a:schemeClr>
          </a:solidFill>
        </p:spPr>
        <p:txBody>
          <a:bodyPr wrap="square">
            <a:spAutoFit/>
          </a:bodyPr>
          <a:lstStyle/>
          <a:p>
            <a:r>
              <a:rPr lang="en-US" sz="1600" b="1" i="0" dirty="0">
                <a:solidFill>
                  <a:schemeClr val="bg1">
                    <a:lumMod val="50000"/>
                  </a:schemeClr>
                </a:solidFill>
                <a:effectLst/>
                <a:latin typeface="+mn-lt"/>
              </a:rPr>
              <a:t>1. Integrate (</a:t>
            </a:r>
            <a:r>
              <a:rPr lang="en-US" sz="1600" b="0" i="0" dirty="0">
                <a:solidFill>
                  <a:schemeClr val="bg1">
                    <a:lumMod val="50000"/>
                  </a:schemeClr>
                </a:solidFill>
                <a:effectLst/>
                <a:latin typeface="+mn-lt"/>
              </a:rPr>
              <a:t>Big data brings together data from many disparate sources and applications. </a:t>
            </a:r>
            <a:r>
              <a:rPr lang="en-US" sz="1600" b="1" i="0" dirty="0">
                <a:solidFill>
                  <a:schemeClr val="bg1">
                    <a:lumMod val="50000"/>
                  </a:schemeClr>
                </a:solidFill>
                <a:effectLst/>
                <a:latin typeface="+mn-lt"/>
              </a:rPr>
              <a:t>) </a:t>
            </a:r>
          </a:p>
          <a:p>
            <a:r>
              <a:rPr lang="en-US" sz="1600" b="1" i="0" dirty="0">
                <a:solidFill>
                  <a:schemeClr val="bg1">
                    <a:lumMod val="50000"/>
                  </a:schemeClr>
                </a:solidFill>
                <a:effectLst/>
                <a:latin typeface="+mn-lt"/>
              </a:rPr>
              <a:t>2. </a:t>
            </a:r>
            <a:r>
              <a:rPr lang="en-US" sz="1600" b="1" dirty="0">
                <a:solidFill>
                  <a:schemeClr val="bg1">
                    <a:lumMod val="50000"/>
                  </a:schemeClr>
                </a:solidFill>
                <a:latin typeface="+mn-lt"/>
              </a:rPr>
              <a:t>Manage </a:t>
            </a:r>
            <a:r>
              <a:rPr lang="en-US" sz="1600" dirty="0">
                <a:solidFill>
                  <a:schemeClr val="bg1">
                    <a:lumMod val="50000"/>
                  </a:schemeClr>
                </a:solidFill>
                <a:latin typeface="+mn-lt"/>
              </a:rPr>
              <a:t>(Store data in any form and bring desired processing requirements and necessary process engines to those data sets on an on-demand basis. )</a:t>
            </a:r>
          </a:p>
          <a:p>
            <a:r>
              <a:rPr lang="en-US" sz="1600" b="1" dirty="0">
                <a:solidFill>
                  <a:srgbClr val="161513"/>
                </a:solidFill>
                <a:latin typeface="+mn-lt"/>
              </a:rPr>
              <a:t>3. Analyze (</a:t>
            </a:r>
            <a:r>
              <a:rPr lang="en-US" sz="1600" b="0" i="0" dirty="0">
                <a:solidFill>
                  <a:srgbClr val="161513"/>
                </a:solidFill>
                <a:effectLst/>
                <a:latin typeface="+mn-lt"/>
              </a:rPr>
              <a:t> Get new clarity with a visual analysis of varied data sets. Explore the data further to make new discoveries.</a:t>
            </a:r>
            <a:r>
              <a:rPr lang="en-US" sz="1600" b="1" dirty="0">
                <a:solidFill>
                  <a:srgbClr val="161513"/>
                </a:solidFill>
                <a:latin typeface="+mn-lt"/>
              </a:rPr>
              <a:t>)</a:t>
            </a:r>
            <a:endParaRPr lang="en-US" sz="1600" dirty="0">
              <a:latin typeface="+mn-lt"/>
            </a:endParaRPr>
          </a:p>
        </p:txBody>
      </p:sp>
      <p:sp>
        <p:nvSpPr>
          <p:cNvPr id="4" name="Footer Placeholder 3">
            <a:extLst>
              <a:ext uri="{FF2B5EF4-FFF2-40B4-BE49-F238E27FC236}">
                <a16:creationId xmlns:a16="http://schemas.microsoft.com/office/drawing/2014/main" id="{ABB9322F-98A2-D550-A0E4-914BA7FEC226}"/>
              </a:ext>
            </a:extLst>
          </p:cNvPr>
          <p:cNvSpPr>
            <a:spLocks noGrp="1"/>
          </p:cNvSpPr>
          <p:nvPr>
            <p:ph type="ftr" idx="11"/>
          </p:nvPr>
        </p:nvSpPr>
        <p:spPr/>
        <p:txBody>
          <a:bodyPr/>
          <a:lstStyle/>
          <a:p>
            <a:r>
              <a:rPr lang="en-US" dirty="0"/>
              <a:t>Introduction to information system</a:t>
            </a:r>
          </a:p>
        </p:txBody>
      </p:sp>
    </p:spTree>
    <p:extLst>
      <p:ext uri="{BB962C8B-B14F-4D97-AF65-F5344CB8AC3E}">
        <p14:creationId xmlns:p14="http://schemas.microsoft.com/office/powerpoint/2010/main" val="40856188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2AD7A40-E4A3-35AA-F989-EC4AE36A7504}"/>
              </a:ext>
            </a:extLst>
          </p:cNvPr>
          <p:cNvSpPr>
            <a:spLocks noGrp="1"/>
          </p:cNvSpPr>
          <p:nvPr>
            <p:ph type="body" idx="1"/>
          </p:nvPr>
        </p:nvSpPr>
        <p:spPr>
          <a:xfrm>
            <a:off x="107158" y="942976"/>
            <a:ext cx="4879180" cy="5264943"/>
          </a:xfrm>
          <a:ln>
            <a:solidFill>
              <a:srgbClr val="0070C0"/>
            </a:solidFill>
          </a:ln>
        </p:spPr>
        <p:txBody>
          <a:bodyPr>
            <a:normAutofit/>
          </a:bodyPr>
          <a:lstStyle/>
          <a:p>
            <a:pPr marL="114300" indent="0">
              <a:buNone/>
            </a:pPr>
            <a:r>
              <a:rPr lang="en-US" sz="1600" b="1" dirty="0">
                <a:latin typeface="+mn-lt"/>
              </a:rPr>
              <a:t>“Data lake” </a:t>
            </a:r>
            <a:r>
              <a:rPr lang="en-US" sz="1600" dirty="0">
                <a:latin typeface="+mn-lt"/>
              </a:rPr>
              <a:t>(</a:t>
            </a:r>
            <a:r>
              <a:rPr lang="mn-MN" sz="1600" dirty="0">
                <a:latin typeface="+mn-lt"/>
              </a:rPr>
              <a:t>Өгөгдлийн нуур) нь нуурт цутгах ус адил олон эх үүсвэрээс хүлээн авсан задгай мэдээллийг анхны форматаар хадгалах сав/нуур юм. </a:t>
            </a:r>
          </a:p>
          <a:p>
            <a:pPr marL="114300" indent="0">
              <a:buNone/>
            </a:pPr>
            <a:r>
              <a:rPr lang="en-US" sz="1600" b="1" dirty="0">
                <a:latin typeface="+mn-lt"/>
              </a:rPr>
              <a:t>“Data Lakehouse” </a:t>
            </a:r>
            <a:r>
              <a:rPr lang="en-US" sz="1600" dirty="0">
                <a:latin typeface="+mn-lt"/>
              </a:rPr>
              <a:t>(</a:t>
            </a:r>
            <a:r>
              <a:rPr lang="mn-MN" sz="1600" dirty="0">
                <a:latin typeface="+mn-lt"/>
              </a:rPr>
              <a:t>Өгөгдлийн нуурын байшин) </a:t>
            </a:r>
            <a:r>
              <a:rPr lang="en-US" sz="1600" dirty="0">
                <a:latin typeface="+mn-lt"/>
              </a:rPr>
              <a:t>Data lake </a:t>
            </a:r>
            <a:r>
              <a:rPr lang="mn-MN" sz="1600" dirty="0">
                <a:latin typeface="+mn-lt"/>
              </a:rPr>
              <a:t>болон </a:t>
            </a:r>
            <a:r>
              <a:rPr lang="en-US" sz="1600" dirty="0">
                <a:latin typeface="+mn-lt"/>
              </a:rPr>
              <a:t>Data warehouse-</a:t>
            </a:r>
            <a:r>
              <a:rPr lang="mn-MN" sz="1600" dirty="0">
                <a:latin typeface="+mn-lt"/>
              </a:rPr>
              <a:t> ын элементүүдийг хооронд нь нэгтгэж зардал багатайгаар хадгалах хэсгийг ийнхүү нэрлэдэг. </a:t>
            </a:r>
            <a:endParaRPr lang="en-US" sz="1600" dirty="0">
              <a:latin typeface="+mn-lt"/>
            </a:endParaRPr>
          </a:p>
          <a:p>
            <a:pPr marL="114300" indent="0">
              <a:buNone/>
            </a:pPr>
            <a:r>
              <a:rPr lang="en-US" sz="1600" b="1" dirty="0">
                <a:latin typeface="+mn-lt"/>
              </a:rPr>
              <a:t>“Data warehouse” </a:t>
            </a:r>
            <a:r>
              <a:rPr lang="en-US" sz="1600" dirty="0">
                <a:latin typeface="+mn-lt"/>
              </a:rPr>
              <a:t>(</a:t>
            </a:r>
            <a:r>
              <a:rPr lang="mn-MN" sz="1600" dirty="0">
                <a:latin typeface="+mn-lt"/>
              </a:rPr>
              <a:t>Өгөгдлийн агуулах)  нь ялгаатай эх үүсвэрээс мэдээллийг цуглуулж, хадгалж түүнээс үнэ цэнтэй мэдээлэл гаргаж өгдөг боловсронгуй электрон агуулах юм</a:t>
            </a:r>
            <a:r>
              <a:rPr lang="en-US" sz="1600" dirty="0">
                <a:latin typeface="+mn-lt"/>
              </a:rPr>
              <a:t>.</a:t>
            </a:r>
            <a:endParaRPr lang="mn-MN" sz="1600" dirty="0">
              <a:latin typeface="+mn-lt"/>
            </a:endParaRPr>
          </a:p>
          <a:p>
            <a:pPr marL="114300" indent="0" algn="l">
              <a:buNone/>
            </a:pPr>
            <a:r>
              <a:rPr lang="en-US" sz="1600" b="1" i="0" u="none" strike="noStrike" baseline="0" dirty="0">
                <a:latin typeface="+mn-lt"/>
              </a:rPr>
              <a:t>“SQL” </a:t>
            </a:r>
            <a:r>
              <a:rPr lang="mn-MN" sz="1600" b="1" i="0" u="none" strike="noStrike" baseline="0" dirty="0">
                <a:latin typeface="+mn-lt"/>
              </a:rPr>
              <a:t>болон “</a:t>
            </a:r>
            <a:r>
              <a:rPr lang="en-US" sz="1600" b="1" i="0" u="none" strike="noStrike" baseline="0" dirty="0">
                <a:latin typeface="+mn-lt"/>
              </a:rPr>
              <a:t>NoSQL” </a:t>
            </a:r>
            <a:r>
              <a:rPr lang="en-US" sz="1600" b="0" i="0" u="none" strike="noStrike" baseline="0" dirty="0">
                <a:latin typeface="+mn-lt"/>
              </a:rPr>
              <a:t>– “SQL (</a:t>
            </a:r>
            <a:r>
              <a:rPr lang="en-US" sz="1600" b="0" i="1" u="none" strike="noStrike" baseline="0" dirty="0">
                <a:latin typeface="+mn-lt"/>
              </a:rPr>
              <a:t>Structured Query Language</a:t>
            </a:r>
            <a:r>
              <a:rPr lang="en-US" sz="1600" b="0" i="0" u="none" strike="noStrike" baseline="0" dirty="0">
                <a:latin typeface="+mn-lt"/>
              </a:rPr>
              <a:t>)” </a:t>
            </a:r>
            <a:r>
              <a:rPr lang="mn-MN" sz="1600" b="0" i="0" u="none" strike="noStrike" baseline="0" dirty="0">
                <a:latin typeface="+mn-lt"/>
              </a:rPr>
              <a:t>нь бүтэцтэй өгөгдлийг хүснэгт (</a:t>
            </a:r>
            <a:r>
              <a:rPr lang="mn-MN" sz="1600" b="0" i="1" u="none" strike="noStrike" baseline="0" dirty="0">
                <a:latin typeface="+mn-lt"/>
              </a:rPr>
              <a:t>мөр, баганатай</a:t>
            </a:r>
            <a:r>
              <a:rPr lang="mn-MN" sz="1600" b="0" i="0" u="none" strike="noStrike" baseline="0" dirty="0">
                <a:latin typeface="+mn-lt"/>
              </a:rPr>
              <a:t>) хэлбэрээр өгөгдлийн санд хадгалах, сангаас өгөгдөл татан авах үйлдлийг энгийн, үр дүнтэй гүйцэтгэх үндсэн арга юм. Харин</a:t>
            </a:r>
            <a:r>
              <a:rPr lang="en-US" sz="1600" b="0" i="0" u="none" strike="noStrike" baseline="0" dirty="0">
                <a:latin typeface="+mn-lt"/>
              </a:rPr>
              <a:t>“NoSQL (</a:t>
            </a:r>
            <a:r>
              <a:rPr lang="en-US" sz="1600" b="0" i="1" u="none" strike="noStrike" baseline="0" dirty="0">
                <a:latin typeface="+mn-lt"/>
              </a:rPr>
              <a:t>Not only SQL</a:t>
            </a:r>
            <a:r>
              <a:rPr lang="en-US" sz="1600" b="0" i="0" u="none" strike="noStrike" baseline="0" dirty="0">
                <a:latin typeface="+mn-lt"/>
              </a:rPr>
              <a:t>)” </a:t>
            </a:r>
            <a:r>
              <a:rPr lang="mn-MN" sz="1600" b="0" i="0" u="none" strike="noStrike" baseline="0" dirty="0">
                <a:latin typeface="+mn-lt"/>
              </a:rPr>
              <a:t>бүтэцгүй өгөгдөлтэй ажиллахад тохиромжтой юм.</a:t>
            </a:r>
            <a:endParaRPr lang="en-US" sz="1600" dirty="0">
              <a:latin typeface="+mn-lt"/>
            </a:endParaRPr>
          </a:p>
        </p:txBody>
      </p:sp>
      <p:sp>
        <p:nvSpPr>
          <p:cNvPr id="3" name="Title 2">
            <a:extLst>
              <a:ext uri="{FF2B5EF4-FFF2-40B4-BE49-F238E27FC236}">
                <a16:creationId xmlns:a16="http://schemas.microsoft.com/office/drawing/2014/main" id="{D509C945-ACDC-353D-841A-AE5B8833B6C5}"/>
              </a:ext>
            </a:extLst>
          </p:cNvPr>
          <p:cNvSpPr>
            <a:spLocks noGrp="1"/>
          </p:cNvSpPr>
          <p:nvPr>
            <p:ph type="title"/>
          </p:nvPr>
        </p:nvSpPr>
        <p:spPr/>
        <p:txBody>
          <a:bodyPr/>
          <a:lstStyle/>
          <a:p>
            <a:r>
              <a:rPr lang="mn-MN" dirty="0"/>
              <a:t>Их өгөгдөл:  Нэр томъёо, технологи</a:t>
            </a:r>
            <a:endParaRPr lang="en-US" dirty="0"/>
          </a:p>
        </p:txBody>
      </p:sp>
      <p:sp>
        <p:nvSpPr>
          <p:cNvPr id="4" name="Footer Placeholder 3">
            <a:extLst>
              <a:ext uri="{FF2B5EF4-FFF2-40B4-BE49-F238E27FC236}">
                <a16:creationId xmlns:a16="http://schemas.microsoft.com/office/drawing/2014/main" id="{ABB9322F-98A2-D550-A0E4-914BA7FEC226}"/>
              </a:ext>
            </a:extLst>
          </p:cNvPr>
          <p:cNvSpPr>
            <a:spLocks noGrp="1"/>
          </p:cNvSpPr>
          <p:nvPr>
            <p:ph type="ftr" idx="11"/>
          </p:nvPr>
        </p:nvSpPr>
        <p:spPr/>
        <p:txBody>
          <a:bodyPr/>
          <a:lstStyle/>
          <a:p>
            <a:r>
              <a:rPr lang="en-US" dirty="0"/>
              <a:t>Introduction to information system</a:t>
            </a:r>
          </a:p>
        </p:txBody>
      </p:sp>
      <p:pic>
        <p:nvPicPr>
          <p:cNvPr id="8" name="Picture 7">
            <a:extLst>
              <a:ext uri="{FF2B5EF4-FFF2-40B4-BE49-F238E27FC236}">
                <a16:creationId xmlns:a16="http://schemas.microsoft.com/office/drawing/2014/main" id="{C308E30B-4261-9D67-D214-200F7CE23583}"/>
              </a:ext>
            </a:extLst>
          </p:cNvPr>
          <p:cNvPicPr>
            <a:picLocks noChangeAspect="1"/>
          </p:cNvPicPr>
          <p:nvPr/>
        </p:nvPicPr>
        <p:blipFill rotWithShape="1">
          <a:blip r:embed="rId2"/>
          <a:srcRect t="5523" r="20957"/>
          <a:stretch/>
        </p:blipFill>
        <p:spPr>
          <a:xfrm>
            <a:off x="5085711" y="942975"/>
            <a:ext cx="7116493" cy="4571999"/>
          </a:xfrm>
          <a:prstGeom prst="rect">
            <a:avLst/>
          </a:prstGeom>
        </p:spPr>
      </p:pic>
    </p:spTree>
    <p:extLst>
      <p:ext uri="{BB962C8B-B14F-4D97-AF65-F5344CB8AC3E}">
        <p14:creationId xmlns:p14="http://schemas.microsoft.com/office/powerpoint/2010/main" val="1738589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39BE384-BAFE-62AB-05F4-40A1205425AD}"/>
              </a:ext>
            </a:extLst>
          </p:cNvPr>
          <p:cNvSpPr>
            <a:spLocks noGrp="1"/>
          </p:cNvSpPr>
          <p:nvPr>
            <p:ph type="ftr" idx="11"/>
          </p:nvPr>
        </p:nvSpPr>
        <p:spPr/>
        <p:txBody>
          <a:bodyPr/>
          <a:lstStyle/>
          <a:p>
            <a:r>
              <a:rPr lang="en-US"/>
              <a:t>Introduction to information system</a:t>
            </a:r>
          </a:p>
        </p:txBody>
      </p:sp>
      <p:sp>
        <p:nvSpPr>
          <p:cNvPr id="4" name="Title 3">
            <a:extLst>
              <a:ext uri="{FF2B5EF4-FFF2-40B4-BE49-F238E27FC236}">
                <a16:creationId xmlns:a16="http://schemas.microsoft.com/office/drawing/2014/main" id="{7E987815-B953-5F11-0B74-A5B515D40AF3}"/>
              </a:ext>
            </a:extLst>
          </p:cNvPr>
          <p:cNvSpPr>
            <a:spLocks noGrp="1"/>
          </p:cNvSpPr>
          <p:nvPr>
            <p:ph type="title"/>
          </p:nvPr>
        </p:nvSpPr>
        <p:spPr/>
        <p:txBody>
          <a:bodyPr/>
          <a:lstStyle/>
          <a:p>
            <a:r>
              <a:rPr lang="mn-MN" dirty="0"/>
              <a:t>Их өгөгдөл ба Өгөгдлийн агуулах</a:t>
            </a:r>
            <a:endParaRPr lang="en-US" dirty="0"/>
          </a:p>
        </p:txBody>
      </p:sp>
      <p:pic>
        <p:nvPicPr>
          <p:cNvPr id="6" name="Picture 5">
            <a:extLst>
              <a:ext uri="{FF2B5EF4-FFF2-40B4-BE49-F238E27FC236}">
                <a16:creationId xmlns:a16="http://schemas.microsoft.com/office/drawing/2014/main" id="{D87231A1-67EB-BFB7-39E4-91B54F044DE8}"/>
              </a:ext>
            </a:extLst>
          </p:cNvPr>
          <p:cNvPicPr>
            <a:picLocks noChangeAspect="1"/>
          </p:cNvPicPr>
          <p:nvPr/>
        </p:nvPicPr>
        <p:blipFill rotWithShape="1">
          <a:blip r:embed="rId2"/>
          <a:srcRect l="12012" t="17187" r="12364" b="16265"/>
          <a:stretch/>
        </p:blipFill>
        <p:spPr>
          <a:xfrm>
            <a:off x="450056" y="892421"/>
            <a:ext cx="11087100" cy="5244059"/>
          </a:xfrm>
          <a:prstGeom prst="rect">
            <a:avLst/>
          </a:prstGeom>
        </p:spPr>
      </p:pic>
      <p:sp>
        <p:nvSpPr>
          <p:cNvPr id="8" name="TextBox 7">
            <a:extLst>
              <a:ext uri="{FF2B5EF4-FFF2-40B4-BE49-F238E27FC236}">
                <a16:creationId xmlns:a16="http://schemas.microsoft.com/office/drawing/2014/main" id="{B1CC05F9-9A1D-3B15-3455-CC53564F7027}"/>
              </a:ext>
            </a:extLst>
          </p:cNvPr>
          <p:cNvSpPr txBox="1"/>
          <p:nvPr/>
        </p:nvSpPr>
        <p:spPr>
          <a:xfrm>
            <a:off x="9135069" y="6063786"/>
            <a:ext cx="2344937" cy="400110"/>
          </a:xfrm>
          <a:prstGeom prst="rect">
            <a:avLst/>
          </a:prstGeom>
          <a:noFill/>
        </p:spPr>
        <p:txBody>
          <a:bodyPr wrap="square">
            <a:spAutoFit/>
          </a:bodyPr>
          <a:lstStyle/>
          <a:p>
            <a:r>
              <a:rPr lang="en-US" sz="2000" b="1" kern="0" dirty="0">
                <a:effectLst/>
                <a:latin typeface="Times New Roman" panose="02020603050405020304" pitchFamily="18" charset="0"/>
                <a:ea typeface="Aptos" panose="020B0004020202020204" pitchFamily="34" charset="0"/>
              </a:rPr>
              <a:t> </a:t>
            </a:r>
            <a:r>
              <a:rPr lang="mn-MN" sz="2000" b="1" kern="0" dirty="0">
                <a:effectLst/>
                <a:latin typeface="Times New Roman" panose="02020603050405020304" pitchFamily="18" charset="0"/>
                <a:ea typeface="Aptos" panose="020B0004020202020204" pitchFamily="34" charset="0"/>
              </a:rPr>
              <a:t>(Г.Минжин, 2018)</a:t>
            </a:r>
            <a:r>
              <a:rPr lang="en-US" sz="2000" b="1" kern="0" dirty="0">
                <a:effectLst/>
                <a:latin typeface="Times New Roman" panose="02020603050405020304" pitchFamily="18" charset="0"/>
                <a:ea typeface="Aptos" panose="020B0004020202020204" pitchFamily="34" charset="0"/>
              </a:rPr>
              <a:t> </a:t>
            </a:r>
            <a:endParaRPr lang="en-US" sz="2000" b="1" dirty="0"/>
          </a:p>
        </p:txBody>
      </p:sp>
    </p:spTree>
    <p:extLst>
      <p:ext uri="{BB962C8B-B14F-4D97-AF65-F5344CB8AC3E}">
        <p14:creationId xmlns:p14="http://schemas.microsoft.com/office/powerpoint/2010/main" val="9963314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CC871A2-947A-7B93-F7F3-7FD5619CC0BE}"/>
              </a:ext>
            </a:extLst>
          </p:cNvPr>
          <p:cNvSpPr>
            <a:spLocks noGrp="1"/>
          </p:cNvSpPr>
          <p:nvPr>
            <p:ph type="title"/>
          </p:nvPr>
        </p:nvSpPr>
        <p:spPr/>
        <p:txBody>
          <a:bodyPr/>
          <a:lstStyle/>
          <a:p>
            <a:r>
              <a:rPr lang="mn-MN" dirty="0"/>
              <a:t>Их өгөгдлийн технологи</a:t>
            </a:r>
            <a:r>
              <a:rPr lang="en-US" dirty="0"/>
              <a:t>: Hadoop</a:t>
            </a:r>
          </a:p>
        </p:txBody>
      </p:sp>
      <p:pic>
        <p:nvPicPr>
          <p:cNvPr id="4098" name="Picture 2" descr="Hive Tutorial: Working with Data in Hadoop">
            <a:extLst>
              <a:ext uri="{FF2B5EF4-FFF2-40B4-BE49-F238E27FC236}">
                <a16:creationId xmlns:a16="http://schemas.microsoft.com/office/drawing/2014/main" id="{B9924EAD-BA22-A942-EEB2-FDEEA41397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445" y="1859757"/>
            <a:ext cx="11049000" cy="45339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963F77F-A6C4-ACB2-A408-D93BF972C6F9}"/>
              </a:ext>
            </a:extLst>
          </p:cNvPr>
          <p:cNvSpPr txBox="1"/>
          <p:nvPr/>
        </p:nvSpPr>
        <p:spPr>
          <a:xfrm>
            <a:off x="7129463" y="6307634"/>
            <a:ext cx="5151672" cy="276999"/>
          </a:xfrm>
          <a:prstGeom prst="rect">
            <a:avLst/>
          </a:prstGeom>
          <a:noFill/>
        </p:spPr>
        <p:txBody>
          <a:bodyPr wrap="square">
            <a:spAutoFit/>
          </a:bodyPr>
          <a:lstStyle/>
          <a:p>
            <a:r>
              <a:rPr lang="en-US" sz="1200" i="1" dirty="0">
                <a:hlinkClick r:id="rId3"/>
              </a:rPr>
              <a:t>Hive Tutorial: Working with Data in Hadoop (simplilearn.com)</a:t>
            </a:r>
            <a:endParaRPr lang="en-US" sz="1200" i="1" dirty="0"/>
          </a:p>
        </p:txBody>
      </p:sp>
      <p:sp>
        <p:nvSpPr>
          <p:cNvPr id="7" name="TextBox 6">
            <a:extLst>
              <a:ext uri="{FF2B5EF4-FFF2-40B4-BE49-F238E27FC236}">
                <a16:creationId xmlns:a16="http://schemas.microsoft.com/office/drawing/2014/main" id="{F1262A70-BE96-09ED-1559-EB577F5D10BC}"/>
              </a:ext>
            </a:extLst>
          </p:cNvPr>
          <p:cNvSpPr txBox="1"/>
          <p:nvPr/>
        </p:nvSpPr>
        <p:spPr>
          <a:xfrm>
            <a:off x="121444" y="980392"/>
            <a:ext cx="11980069" cy="830997"/>
          </a:xfrm>
          <a:prstGeom prst="rect">
            <a:avLst/>
          </a:prstGeom>
          <a:solidFill>
            <a:schemeClr val="accent1">
              <a:lumMod val="20000"/>
              <a:lumOff val="80000"/>
            </a:schemeClr>
          </a:solidFill>
        </p:spPr>
        <p:txBody>
          <a:bodyPr wrap="square">
            <a:spAutoFit/>
          </a:bodyPr>
          <a:lstStyle/>
          <a:p>
            <a:pPr marL="114300" indent="0">
              <a:buNone/>
            </a:pPr>
            <a:r>
              <a:rPr lang="en-US" sz="1600" b="1" dirty="0"/>
              <a:t>Hadoop platform</a:t>
            </a:r>
            <a:r>
              <a:rPr lang="mn-MN" sz="1600" b="1" dirty="0"/>
              <a:t>: </a:t>
            </a:r>
            <a:r>
              <a:rPr lang="mn-MN" sz="1600" dirty="0"/>
              <a:t>Их хэмжээний өгөгдлийг үр дүнтэйгээр хадгалах, ашиглах боломж олгодог нээлттэй эхийн технологи. </a:t>
            </a:r>
            <a:endParaRPr lang="en-US" sz="1600" dirty="0"/>
          </a:p>
          <a:p>
            <a:r>
              <a:rPr lang="mn-MN" sz="1600" b="0" i="0" dirty="0">
                <a:solidFill>
                  <a:srgbClr val="202122"/>
                </a:solidFill>
                <a:effectLst/>
                <a:latin typeface="Helvetica Neue"/>
              </a:rPr>
              <a:t>Өгөгдлийг олон газар хувааж тархан байрлуулж </a:t>
            </a:r>
            <a:r>
              <a:rPr lang="mn-MN" sz="1600" dirty="0">
                <a:solidFill>
                  <a:srgbClr val="202122"/>
                </a:solidFill>
                <a:latin typeface="Helvetica Neue"/>
              </a:rPr>
              <a:t>нэгтгэн </a:t>
            </a:r>
            <a:r>
              <a:rPr lang="mn-MN" sz="1600" b="0" i="0" dirty="0">
                <a:solidFill>
                  <a:srgbClr val="202122"/>
                </a:solidFill>
                <a:effectLst/>
                <a:latin typeface="Helvetica Neue"/>
              </a:rPr>
              <a:t>ажиллуулдаг файл систем </a:t>
            </a:r>
          </a:p>
          <a:p>
            <a:r>
              <a:rPr lang="mn-MN" sz="1600" dirty="0">
                <a:solidFill>
                  <a:srgbClr val="202122"/>
                </a:solidFill>
                <a:latin typeface="Helvetica Neue"/>
              </a:rPr>
              <a:t>Ө</a:t>
            </a:r>
            <a:r>
              <a:rPr lang="mn-MN" sz="1600" b="0" i="0" dirty="0">
                <a:solidFill>
                  <a:srgbClr val="202122"/>
                </a:solidFill>
                <a:effectLst/>
                <a:latin typeface="Helvetica Neue"/>
              </a:rPr>
              <a:t>гөгдлийг жижиглэн хуваагаад, серверүүдэд тархаан байрлуулж, зэрэгцээгээр боловсруулдаг</a:t>
            </a:r>
            <a:endParaRPr lang="en-US" sz="1600" dirty="0"/>
          </a:p>
        </p:txBody>
      </p:sp>
      <p:sp>
        <p:nvSpPr>
          <p:cNvPr id="2" name="Footer Placeholder 1">
            <a:extLst>
              <a:ext uri="{FF2B5EF4-FFF2-40B4-BE49-F238E27FC236}">
                <a16:creationId xmlns:a16="http://schemas.microsoft.com/office/drawing/2014/main" id="{6E8DEB2F-D81E-E473-3458-295CA3071191}"/>
              </a:ext>
            </a:extLst>
          </p:cNvPr>
          <p:cNvSpPr>
            <a:spLocks noGrp="1"/>
          </p:cNvSpPr>
          <p:nvPr>
            <p:ph type="ftr" idx="11"/>
          </p:nvPr>
        </p:nvSpPr>
        <p:spPr/>
        <p:txBody>
          <a:bodyPr/>
          <a:lstStyle/>
          <a:p>
            <a:r>
              <a:rPr lang="en-US" dirty="0"/>
              <a:t>Introduction to information system</a:t>
            </a:r>
          </a:p>
        </p:txBody>
      </p:sp>
    </p:spTree>
    <p:extLst>
      <p:ext uri="{BB962C8B-B14F-4D97-AF65-F5344CB8AC3E}">
        <p14:creationId xmlns:p14="http://schemas.microsoft.com/office/powerpoint/2010/main" val="33803367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4BD6DE-8D6C-45BA-CC29-DEB08F2AEEE8}"/>
              </a:ext>
            </a:extLst>
          </p:cNvPr>
          <p:cNvSpPr>
            <a:spLocks noGrp="1"/>
          </p:cNvSpPr>
          <p:nvPr>
            <p:ph type="body" idx="1"/>
          </p:nvPr>
        </p:nvSpPr>
        <p:spPr>
          <a:xfrm>
            <a:off x="114301" y="1021557"/>
            <a:ext cx="3829049" cy="1571624"/>
          </a:xfrm>
          <a:ln>
            <a:solidFill>
              <a:srgbClr val="0070C0"/>
            </a:solidFill>
          </a:ln>
        </p:spPr>
        <p:txBody>
          <a:bodyPr>
            <a:normAutofit/>
          </a:bodyPr>
          <a:lstStyle/>
          <a:p>
            <a:pPr marL="114300" indent="0">
              <a:buNone/>
            </a:pPr>
            <a:r>
              <a:rPr lang="mn-MN" sz="1600" b="1" dirty="0"/>
              <a:t>Бүтээгдэхүүн хөгжүүлэлт</a:t>
            </a:r>
          </a:p>
          <a:p>
            <a:pPr marL="114300" indent="0">
              <a:buNone/>
            </a:pPr>
            <a:r>
              <a:rPr lang="en-US" sz="1400" b="0" i="0" dirty="0">
                <a:solidFill>
                  <a:srgbClr val="161513"/>
                </a:solidFill>
                <a:effectLst/>
                <a:latin typeface="OracleSansVF"/>
              </a:rPr>
              <a:t>They build predictive models for new products and services by classifying key attributes of past and current products or services and modeling the relationship between those attributes and the commercial success of the offerings. </a:t>
            </a:r>
            <a:endParaRPr lang="en-US" sz="2000" b="1" dirty="0"/>
          </a:p>
        </p:txBody>
      </p:sp>
      <p:sp>
        <p:nvSpPr>
          <p:cNvPr id="3" name="Title 2">
            <a:extLst>
              <a:ext uri="{FF2B5EF4-FFF2-40B4-BE49-F238E27FC236}">
                <a16:creationId xmlns:a16="http://schemas.microsoft.com/office/drawing/2014/main" id="{036305EC-0406-B2FA-C2E4-4B159B2802D9}"/>
              </a:ext>
            </a:extLst>
          </p:cNvPr>
          <p:cNvSpPr>
            <a:spLocks noGrp="1"/>
          </p:cNvSpPr>
          <p:nvPr>
            <p:ph type="title"/>
          </p:nvPr>
        </p:nvSpPr>
        <p:spPr/>
        <p:txBody>
          <a:bodyPr/>
          <a:lstStyle/>
          <a:p>
            <a:r>
              <a:rPr lang="mn-MN" dirty="0"/>
              <a:t>Их өгөгдлийн хэрэглээ</a:t>
            </a:r>
            <a:endParaRPr lang="en-US" dirty="0"/>
          </a:p>
        </p:txBody>
      </p:sp>
      <p:sp>
        <p:nvSpPr>
          <p:cNvPr id="4" name="Text Placeholder 1">
            <a:extLst>
              <a:ext uri="{FF2B5EF4-FFF2-40B4-BE49-F238E27FC236}">
                <a16:creationId xmlns:a16="http://schemas.microsoft.com/office/drawing/2014/main" id="{9631F17F-E7E5-BC3B-A0A6-6EAC7DB172EA}"/>
              </a:ext>
            </a:extLst>
          </p:cNvPr>
          <p:cNvSpPr txBox="1">
            <a:spLocks/>
          </p:cNvSpPr>
          <p:nvPr/>
        </p:nvSpPr>
        <p:spPr>
          <a:xfrm>
            <a:off x="114300" y="2693196"/>
            <a:ext cx="3829049" cy="1421604"/>
          </a:xfrm>
          <a:prstGeom prst="rect">
            <a:avLst/>
          </a:prstGeom>
          <a:noFill/>
          <a:ln>
            <a:solidFill>
              <a:srgbClr val="0070C0"/>
            </a:solidFill>
          </a:ln>
        </p:spPr>
        <p:txBody>
          <a:bodyPr spcFirstLastPara="1" wrap="square" lIns="91425" tIns="45700" rIns="91425" bIns="45700" anchor="t" anchorCtr="0">
            <a:normAutofit lnSpcReduction="10000"/>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Font typeface="Arial"/>
              <a:buNone/>
            </a:pPr>
            <a:r>
              <a:rPr lang="mn-MN" sz="1600" b="1" dirty="0"/>
              <a:t>Засвар сайжруулалтыг урдчилан таамаглах</a:t>
            </a:r>
          </a:p>
          <a:p>
            <a:pPr marL="114300" indent="0">
              <a:buFont typeface="Arial"/>
              <a:buNone/>
            </a:pPr>
            <a:r>
              <a:rPr lang="en-US" sz="1400" dirty="0">
                <a:solidFill>
                  <a:srgbClr val="161513"/>
                </a:solidFill>
                <a:latin typeface="OracleSansVF"/>
              </a:rPr>
              <a:t>Indications of potential issues before the problems happen, organizations can deploy maintenance more cost effectively and maximize parts and equipment uptime.</a:t>
            </a:r>
            <a:endParaRPr lang="en-US" sz="2000" b="1" dirty="0"/>
          </a:p>
        </p:txBody>
      </p:sp>
      <p:sp>
        <p:nvSpPr>
          <p:cNvPr id="5" name="Text Placeholder 1">
            <a:extLst>
              <a:ext uri="{FF2B5EF4-FFF2-40B4-BE49-F238E27FC236}">
                <a16:creationId xmlns:a16="http://schemas.microsoft.com/office/drawing/2014/main" id="{9360FB09-6016-F38A-C81D-5130835D2AAD}"/>
              </a:ext>
            </a:extLst>
          </p:cNvPr>
          <p:cNvSpPr txBox="1">
            <a:spLocks/>
          </p:cNvSpPr>
          <p:nvPr/>
        </p:nvSpPr>
        <p:spPr>
          <a:xfrm>
            <a:off x="114300" y="4179097"/>
            <a:ext cx="3829049" cy="1814510"/>
          </a:xfrm>
          <a:prstGeom prst="rect">
            <a:avLst/>
          </a:prstGeom>
          <a:noFill/>
          <a:ln>
            <a:solidFill>
              <a:srgbClr val="0070C0"/>
            </a:solid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Font typeface="Arial"/>
              <a:buNone/>
            </a:pPr>
            <a:r>
              <a:rPr lang="mn-MN" sz="1600" b="1" dirty="0"/>
              <a:t>Хэрэглэгчийн туршлага</a:t>
            </a:r>
          </a:p>
          <a:p>
            <a:pPr marL="114300" indent="0">
              <a:buFont typeface="Arial"/>
              <a:buNone/>
            </a:pPr>
            <a:r>
              <a:rPr lang="en-US" sz="1400" b="0" i="0" dirty="0">
                <a:solidFill>
                  <a:srgbClr val="161513"/>
                </a:solidFill>
                <a:effectLst/>
                <a:latin typeface="OracleSansVF"/>
              </a:rPr>
              <a:t>Gather data from social media, web visits, call logs, and other sources to improve the interaction experience and maximize the value delivered. Start delivering personalized offers, reduce customer churn, and handle issues proactively</a:t>
            </a:r>
            <a:r>
              <a:rPr lang="en-US" sz="1050" b="0" i="0" dirty="0">
                <a:solidFill>
                  <a:srgbClr val="161513"/>
                </a:solidFill>
                <a:effectLst/>
                <a:latin typeface="OracleSansVF"/>
              </a:rPr>
              <a:t>.</a:t>
            </a:r>
            <a:endParaRPr lang="en-US" sz="2000" b="1" dirty="0"/>
          </a:p>
        </p:txBody>
      </p:sp>
      <p:sp>
        <p:nvSpPr>
          <p:cNvPr id="6" name="Text Placeholder 1">
            <a:extLst>
              <a:ext uri="{FF2B5EF4-FFF2-40B4-BE49-F238E27FC236}">
                <a16:creationId xmlns:a16="http://schemas.microsoft.com/office/drawing/2014/main" id="{BE2E68A1-1AE9-BA16-F3E4-E8A971861863}"/>
              </a:ext>
            </a:extLst>
          </p:cNvPr>
          <p:cNvSpPr txBox="1">
            <a:spLocks/>
          </p:cNvSpPr>
          <p:nvPr/>
        </p:nvSpPr>
        <p:spPr>
          <a:xfrm>
            <a:off x="4181475" y="1021557"/>
            <a:ext cx="3829049" cy="1343024"/>
          </a:xfrm>
          <a:prstGeom prst="rect">
            <a:avLst/>
          </a:prstGeom>
          <a:noFill/>
          <a:ln>
            <a:solidFill>
              <a:srgbClr val="0070C0"/>
            </a:solid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Font typeface="Arial"/>
              <a:buNone/>
            </a:pPr>
            <a:r>
              <a:rPr lang="mn-MN" sz="1600" b="1" dirty="0"/>
              <a:t>Луйвар,  хяналт зохицуулалт</a:t>
            </a:r>
          </a:p>
          <a:p>
            <a:pPr marL="114300" indent="0">
              <a:buFont typeface="Arial"/>
              <a:buNone/>
            </a:pPr>
            <a:r>
              <a:rPr lang="en-US" sz="1400" b="0" i="0" dirty="0">
                <a:solidFill>
                  <a:srgbClr val="161513"/>
                </a:solidFill>
                <a:effectLst/>
                <a:latin typeface="OracleSansVF"/>
              </a:rPr>
              <a:t>Big data helps identify patterns in data that indicate fraud and aggregate large volumes of information to make regulatory reporting much faster</a:t>
            </a:r>
            <a:r>
              <a:rPr lang="en-US" sz="1050" b="0" i="0" dirty="0">
                <a:solidFill>
                  <a:srgbClr val="161513"/>
                </a:solidFill>
                <a:effectLst/>
                <a:latin typeface="OracleSansVF"/>
              </a:rPr>
              <a:t>.</a:t>
            </a:r>
            <a:endParaRPr lang="en-US" sz="2000" b="1" dirty="0"/>
          </a:p>
        </p:txBody>
      </p:sp>
      <p:sp>
        <p:nvSpPr>
          <p:cNvPr id="7" name="Text Placeholder 1">
            <a:extLst>
              <a:ext uri="{FF2B5EF4-FFF2-40B4-BE49-F238E27FC236}">
                <a16:creationId xmlns:a16="http://schemas.microsoft.com/office/drawing/2014/main" id="{2B5B9947-4EC7-E75D-80B0-6D9C9DD12B84}"/>
              </a:ext>
            </a:extLst>
          </p:cNvPr>
          <p:cNvSpPr txBox="1">
            <a:spLocks/>
          </p:cNvSpPr>
          <p:nvPr/>
        </p:nvSpPr>
        <p:spPr>
          <a:xfrm>
            <a:off x="8248649" y="1021557"/>
            <a:ext cx="3829049" cy="1343024"/>
          </a:xfrm>
          <a:prstGeom prst="rect">
            <a:avLst/>
          </a:prstGeom>
          <a:noFill/>
          <a:ln>
            <a:solidFill>
              <a:srgbClr val="0070C0"/>
            </a:solid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Font typeface="Arial"/>
              <a:buNone/>
            </a:pPr>
            <a:r>
              <a:rPr lang="mn-MN" sz="1600" b="1" dirty="0"/>
              <a:t>Машин сургалт</a:t>
            </a:r>
          </a:p>
          <a:p>
            <a:pPr marL="114300" indent="0">
              <a:buFont typeface="Arial"/>
              <a:buNone/>
            </a:pPr>
            <a:r>
              <a:rPr lang="en-US" sz="1400" dirty="0">
                <a:solidFill>
                  <a:srgbClr val="161513"/>
                </a:solidFill>
                <a:latin typeface="OracleSansVF"/>
              </a:rPr>
              <a:t>T</a:t>
            </a:r>
            <a:r>
              <a:rPr lang="en-US" sz="1400" b="0" i="0" dirty="0">
                <a:solidFill>
                  <a:srgbClr val="161513"/>
                </a:solidFill>
                <a:effectLst/>
                <a:latin typeface="OracleSansVF"/>
              </a:rPr>
              <a:t>each machines instead of program them. The availability of big data to train machine learning models makes that possible.</a:t>
            </a:r>
            <a:r>
              <a:rPr lang="en-US" sz="1050" b="0" i="0" dirty="0">
                <a:solidFill>
                  <a:srgbClr val="161513"/>
                </a:solidFill>
                <a:effectLst/>
                <a:latin typeface="OracleSansVF"/>
              </a:rPr>
              <a:t>.</a:t>
            </a:r>
            <a:endParaRPr lang="en-US" sz="2000" b="1" dirty="0"/>
          </a:p>
        </p:txBody>
      </p:sp>
      <p:sp>
        <p:nvSpPr>
          <p:cNvPr id="8" name="Text Placeholder 1">
            <a:extLst>
              <a:ext uri="{FF2B5EF4-FFF2-40B4-BE49-F238E27FC236}">
                <a16:creationId xmlns:a16="http://schemas.microsoft.com/office/drawing/2014/main" id="{F2C8BE1C-A4E7-E5D8-EC2F-821142E40377}"/>
              </a:ext>
            </a:extLst>
          </p:cNvPr>
          <p:cNvSpPr txBox="1">
            <a:spLocks/>
          </p:cNvSpPr>
          <p:nvPr/>
        </p:nvSpPr>
        <p:spPr>
          <a:xfrm>
            <a:off x="4181475" y="2693196"/>
            <a:ext cx="3829049" cy="1814510"/>
          </a:xfrm>
          <a:prstGeom prst="rect">
            <a:avLst/>
          </a:prstGeom>
          <a:noFill/>
          <a:ln>
            <a:solidFill>
              <a:srgbClr val="0070C0"/>
            </a:solid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Font typeface="Arial"/>
              <a:buNone/>
            </a:pPr>
            <a:r>
              <a:rPr lang="mn-MN" sz="1600" b="1" dirty="0"/>
              <a:t>Үр дүнтэй үйл ажиллагаа </a:t>
            </a:r>
          </a:p>
          <a:p>
            <a:pPr marL="114300" indent="0">
              <a:buFont typeface="Arial"/>
              <a:buNone/>
            </a:pPr>
            <a:r>
              <a:rPr lang="en-US" sz="1400" b="0" i="0" dirty="0">
                <a:solidFill>
                  <a:srgbClr val="161513"/>
                </a:solidFill>
                <a:effectLst/>
                <a:latin typeface="OracleSansVF"/>
              </a:rPr>
              <a:t>Analyze and assess production, customer feedback and returns, and other factors to reduce outages and anticipate future demands. Big data can also be used to improve decision-making in line with current market demand..</a:t>
            </a:r>
            <a:endParaRPr lang="en-US" sz="3200" b="1" dirty="0"/>
          </a:p>
        </p:txBody>
      </p:sp>
      <p:sp>
        <p:nvSpPr>
          <p:cNvPr id="9" name="Text Placeholder 1">
            <a:extLst>
              <a:ext uri="{FF2B5EF4-FFF2-40B4-BE49-F238E27FC236}">
                <a16:creationId xmlns:a16="http://schemas.microsoft.com/office/drawing/2014/main" id="{CC1F5421-E94A-8E48-DC4E-79EC06E1B776}"/>
              </a:ext>
            </a:extLst>
          </p:cNvPr>
          <p:cNvSpPr txBox="1">
            <a:spLocks/>
          </p:cNvSpPr>
          <p:nvPr/>
        </p:nvSpPr>
        <p:spPr>
          <a:xfrm>
            <a:off x="8248649" y="2693195"/>
            <a:ext cx="3829049" cy="2264567"/>
          </a:xfrm>
          <a:prstGeom prst="rect">
            <a:avLst/>
          </a:prstGeom>
          <a:noFill/>
          <a:ln>
            <a:solidFill>
              <a:srgbClr val="0070C0"/>
            </a:solid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eaLnBrk="1" hangingPunct="1">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mj-lt"/>
                <a:ea typeface="Calibri"/>
                <a:cs typeface="Calibri"/>
                <a:sym typeface="Calibri"/>
              </a:defRPr>
            </a:lvl1pPr>
            <a:lvl2pPr marL="914400" marR="0" lvl="1" indent="-342900" algn="l" rtl="0" eaLnBrk="1" hangingPunct="1">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eaLnBrk="1" hangingPunct="1">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eaLnBrk="1" hangingPunct="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114300" indent="0">
              <a:buFont typeface="Arial"/>
              <a:buNone/>
            </a:pPr>
            <a:r>
              <a:rPr lang="mn-MN" sz="1600" b="1" dirty="0"/>
              <a:t>Инноваци</a:t>
            </a:r>
          </a:p>
          <a:p>
            <a:pPr marL="114300" indent="0">
              <a:buFont typeface="Arial"/>
              <a:buNone/>
            </a:pPr>
            <a:r>
              <a:rPr lang="en-US" sz="1400" b="0" i="0" dirty="0">
                <a:solidFill>
                  <a:srgbClr val="161513"/>
                </a:solidFill>
                <a:effectLst/>
                <a:latin typeface="OracleSansVF"/>
              </a:rPr>
              <a:t>Innovate by studying interdependencies among humans, institutions, entities, and process and then determining new ways to use those insights. Use data insights to improve decisions about financial and planning considerations. Examine trends and what customers want to deliver new products and services. Implement dynamic pricing. There are endless possibilities.</a:t>
            </a:r>
            <a:endParaRPr lang="en-US" sz="1400" b="1" dirty="0"/>
          </a:p>
        </p:txBody>
      </p:sp>
      <p:sp>
        <p:nvSpPr>
          <p:cNvPr id="13" name="TextBox 12">
            <a:extLst>
              <a:ext uri="{FF2B5EF4-FFF2-40B4-BE49-F238E27FC236}">
                <a16:creationId xmlns:a16="http://schemas.microsoft.com/office/drawing/2014/main" id="{A3DAD319-172B-9272-DA37-D90944019CFE}"/>
              </a:ext>
            </a:extLst>
          </p:cNvPr>
          <p:cNvSpPr txBox="1"/>
          <p:nvPr/>
        </p:nvSpPr>
        <p:spPr>
          <a:xfrm>
            <a:off x="6037660" y="5086352"/>
            <a:ext cx="6097190" cy="307777"/>
          </a:xfrm>
          <a:prstGeom prst="rect">
            <a:avLst/>
          </a:prstGeom>
          <a:noFill/>
        </p:spPr>
        <p:txBody>
          <a:bodyPr wrap="square">
            <a:spAutoFit/>
          </a:bodyPr>
          <a:lstStyle/>
          <a:p>
            <a:pPr algn="r"/>
            <a:r>
              <a:rPr lang="en-US" i="1" dirty="0">
                <a:hlinkClick r:id="rId2"/>
              </a:rPr>
              <a:t>What Is Big Data? | Oracle</a:t>
            </a:r>
            <a:endParaRPr lang="en-US" i="1" dirty="0"/>
          </a:p>
        </p:txBody>
      </p:sp>
      <p:sp>
        <p:nvSpPr>
          <p:cNvPr id="10" name="Footer Placeholder 9">
            <a:extLst>
              <a:ext uri="{FF2B5EF4-FFF2-40B4-BE49-F238E27FC236}">
                <a16:creationId xmlns:a16="http://schemas.microsoft.com/office/drawing/2014/main" id="{85EE2809-0B60-27BB-0599-99121B83B0F7}"/>
              </a:ext>
            </a:extLst>
          </p:cNvPr>
          <p:cNvSpPr>
            <a:spLocks noGrp="1"/>
          </p:cNvSpPr>
          <p:nvPr>
            <p:ph type="ftr" idx="11"/>
          </p:nvPr>
        </p:nvSpPr>
        <p:spPr/>
        <p:txBody>
          <a:bodyPr/>
          <a:lstStyle/>
          <a:p>
            <a:r>
              <a:rPr lang="en-US" dirty="0"/>
              <a:t>Introduction to information system</a:t>
            </a:r>
          </a:p>
        </p:txBody>
      </p:sp>
    </p:spTree>
    <p:extLst>
      <p:ext uri="{BB962C8B-B14F-4D97-AF65-F5344CB8AC3E}">
        <p14:creationId xmlns:p14="http://schemas.microsoft.com/office/powerpoint/2010/main" val="26210927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E89D0DE-0AAB-808E-FF95-271833D3C9FC}"/>
              </a:ext>
            </a:extLst>
          </p:cNvPr>
          <p:cNvSpPr>
            <a:spLocks noGrp="1"/>
          </p:cNvSpPr>
          <p:nvPr>
            <p:ph type="ftr" idx="11"/>
          </p:nvPr>
        </p:nvSpPr>
        <p:spPr/>
        <p:txBody>
          <a:bodyPr/>
          <a:lstStyle/>
          <a:p>
            <a:r>
              <a:rPr lang="en-US"/>
              <a:t>Introduction to information system</a:t>
            </a:r>
          </a:p>
        </p:txBody>
      </p:sp>
      <p:sp>
        <p:nvSpPr>
          <p:cNvPr id="3" name="Text Placeholder 2">
            <a:extLst>
              <a:ext uri="{FF2B5EF4-FFF2-40B4-BE49-F238E27FC236}">
                <a16:creationId xmlns:a16="http://schemas.microsoft.com/office/drawing/2014/main" id="{CC923994-5A58-5C2D-4E1D-807667623631}"/>
              </a:ext>
            </a:extLst>
          </p:cNvPr>
          <p:cNvSpPr>
            <a:spLocks noGrp="1"/>
          </p:cNvSpPr>
          <p:nvPr>
            <p:ph type="body" idx="1"/>
          </p:nvPr>
        </p:nvSpPr>
        <p:spPr>
          <a:xfrm>
            <a:off x="142875" y="964406"/>
            <a:ext cx="11565569" cy="5500688"/>
          </a:xfrm>
        </p:spPr>
        <p:txBody>
          <a:bodyPr>
            <a:normAutofit/>
          </a:bodyPr>
          <a:lstStyle/>
          <a:p>
            <a:pPr algn="l"/>
            <a:r>
              <a:rPr lang="mn-MN" sz="1800" dirty="0">
                <a:latin typeface="+mn-lt"/>
              </a:rPr>
              <a:t>Ө</a:t>
            </a:r>
            <a:r>
              <a:rPr lang="mn-MN" sz="1800" b="0" i="0" u="none" strike="noStrike" baseline="0" dirty="0">
                <a:latin typeface="+mn-lt"/>
              </a:rPr>
              <a:t>гөгдлийн бодлого, цахим орчны ёс зүй, нийгмийн сэтгэл зүй нь бизнесийн таатай нөхцөл бүрдүүлэхүйц байх</a:t>
            </a:r>
          </a:p>
          <a:p>
            <a:pPr algn="l"/>
            <a:r>
              <a:rPr lang="mn-MN" sz="1800" dirty="0">
                <a:latin typeface="+mn-lt"/>
              </a:rPr>
              <a:t>Н</a:t>
            </a:r>
            <a:r>
              <a:rPr lang="mn-MN" sz="1800" b="0" i="0" u="none" strike="noStrike" baseline="0" dirty="0">
                <a:latin typeface="+mn-lt"/>
              </a:rPr>
              <a:t>ийтээр хүлээн зөвшөөрсөн ёс зүйн хэв шинж бий болгох үүнээс чухал хэрэгтэй</a:t>
            </a:r>
          </a:p>
          <a:p>
            <a:pPr algn="l"/>
            <a:r>
              <a:rPr lang="mn-MN" sz="1800" dirty="0">
                <a:latin typeface="+mn-lt"/>
              </a:rPr>
              <a:t>Мэдээллийг нийтийн ашиг сонирхлын эсвэл арилжааны зорилгоор хэрэглэхдээ түүний олдоц, сонголтыг хязгаарлахгүй байх тэнцвэрийг олох,</a:t>
            </a:r>
          </a:p>
          <a:p>
            <a:pPr algn="l"/>
            <a:r>
              <a:rPr lang="mn-MN" sz="1800" dirty="0">
                <a:latin typeface="+mn-lt"/>
              </a:rPr>
              <a:t>Боловсруулалт, шинжилгээний үр өгөөжийг нийтэд ил хэрэглэхдээ хүн, нийгмийн бүлэг, хуулийн этгээдийн ашиг сонирхолд харшлах түвшинг зохистой хэмжээнд хязгаарлах,</a:t>
            </a:r>
          </a:p>
          <a:p>
            <a:pPr algn="l"/>
            <a:r>
              <a:rPr lang="mn-MN" sz="1800" dirty="0">
                <a:latin typeface="+mn-lt"/>
              </a:rPr>
              <a:t>Өдөр тутмын амьдрал, хүн хоорондын харилцаанаас үүсэж байгаа өгөгдлийг ашиглан өртөг бүтээхдээ “хүний хувийн мэдээлэл”, эрхийг хүндэтгэх; инновацыг урамшуулахдаа нийтийн ашиг сонирхлын зорилготой байлгах тэнцвэрийг хангах,</a:t>
            </a:r>
          </a:p>
          <a:p>
            <a:pPr algn="l"/>
            <a:r>
              <a:rPr lang="mn-MN" sz="1800" dirty="0">
                <a:latin typeface="+mn-lt"/>
              </a:rPr>
              <a:t>Хүн, хуулийн этгээдийн мэдээллийг хамгаалахдаа хувь хүн, нийтийн эрх ашгийн төлөө мэдээлэл хуваалцах, хэрэглэх, шинжлэх орон зайг хангахаар зохион байгуулах буюу өгөгдлийг шинэ аргаар боловсруулахыг сэдэлжүүлэхдээ уг мэдээлэл нь нийтийн эрх ашгийн төлөө дамжих, зарагдах боломжтой байхыг чухалчлах; </a:t>
            </a:r>
          </a:p>
          <a:p>
            <a:pPr algn="l"/>
            <a:r>
              <a:rPr lang="mn-MN" sz="1800" dirty="0">
                <a:latin typeface="+mn-lt"/>
              </a:rPr>
              <a:t>Мэдээлэл дамжиж байгаа үйл ажиллагааны ил тод байдлыг хангах ёс зүйтэй байх зэрэг асуудлуудыг тусгасан байна.</a:t>
            </a:r>
          </a:p>
          <a:p>
            <a:pPr marL="114300" indent="0" algn="r">
              <a:buNone/>
            </a:pPr>
            <a:r>
              <a:rPr lang="mn-MN" sz="2400" dirty="0"/>
              <a:t> </a:t>
            </a:r>
            <a:r>
              <a:rPr lang="en-US" sz="2400" dirty="0"/>
              <a:t>(</a:t>
            </a:r>
            <a:r>
              <a:rPr lang="mn-MN" sz="1800" i="1" dirty="0"/>
              <a:t>Монгол банк, 2022</a:t>
            </a:r>
            <a:r>
              <a:rPr lang="en-US" sz="2400" dirty="0"/>
              <a:t>)</a:t>
            </a:r>
            <a:endParaRPr lang="en-US" sz="1800" dirty="0"/>
          </a:p>
        </p:txBody>
      </p:sp>
      <p:sp>
        <p:nvSpPr>
          <p:cNvPr id="4" name="Title 3">
            <a:extLst>
              <a:ext uri="{FF2B5EF4-FFF2-40B4-BE49-F238E27FC236}">
                <a16:creationId xmlns:a16="http://schemas.microsoft.com/office/drawing/2014/main" id="{CDC34538-A3D6-B0A9-E2CC-106AD0500336}"/>
              </a:ext>
            </a:extLst>
          </p:cNvPr>
          <p:cNvSpPr>
            <a:spLocks noGrp="1"/>
          </p:cNvSpPr>
          <p:nvPr>
            <p:ph type="title"/>
          </p:nvPr>
        </p:nvSpPr>
        <p:spPr/>
        <p:txBody>
          <a:bodyPr/>
          <a:lstStyle/>
          <a:p>
            <a:r>
              <a:rPr lang="mn-MN" dirty="0"/>
              <a:t>Их өгөгдлийн асуудлууд</a:t>
            </a:r>
            <a:endParaRPr lang="en-US" dirty="0"/>
          </a:p>
        </p:txBody>
      </p:sp>
    </p:spTree>
    <p:extLst>
      <p:ext uri="{BB962C8B-B14F-4D97-AF65-F5344CB8AC3E}">
        <p14:creationId xmlns:p14="http://schemas.microsoft.com/office/powerpoint/2010/main" val="3514683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4556577-C0CA-AFB8-001F-E0FFD80D423C}"/>
              </a:ext>
            </a:extLst>
          </p:cNvPr>
          <p:cNvSpPr>
            <a:spLocks noGrp="1"/>
          </p:cNvSpPr>
          <p:nvPr>
            <p:ph type="ftr" idx="11"/>
          </p:nvPr>
        </p:nvSpPr>
        <p:spPr/>
        <p:txBody>
          <a:bodyPr/>
          <a:lstStyle/>
          <a:p>
            <a:r>
              <a:rPr lang="en-US"/>
              <a:t>Introduction to information system</a:t>
            </a:r>
          </a:p>
        </p:txBody>
      </p:sp>
      <p:sp>
        <p:nvSpPr>
          <p:cNvPr id="3" name="Text Placeholder 2">
            <a:extLst>
              <a:ext uri="{FF2B5EF4-FFF2-40B4-BE49-F238E27FC236}">
                <a16:creationId xmlns:a16="http://schemas.microsoft.com/office/drawing/2014/main" id="{AB66C3C8-83F6-4F04-9D0C-412658010B5A}"/>
              </a:ext>
            </a:extLst>
          </p:cNvPr>
          <p:cNvSpPr>
            <a:spLocks noGrp="1"/>
          </p:cNvSpPr>
          <p:nvPr>
            <p:ph type="body" idx="1"/>
          </p:nvPr>
        </p:nvSpPr>
        <p:spPr>
          <a:xfrm>
            <a:off x="142875" y="964406"/>
            <a:ext cx="11901488" cy="5486400"/>
          </a:xfrm>
        </p:spPr>
        <p:txBody>
          <a:bodyPr/>
          <a:lstStyle/>
          <a:p>
            <a:pPr algn="l">
              <a:lnSpc>
                <a:spcPct val="100000"/>
              </a:lnSpc>
            </a:pPr>
            <a:r>
              <a:rPr lang="mn-MN" sz="1800" b="0" i="0" u="none" strike="noStrike" baseline="0" dirty="0">
                <a:latin typeface="+mn-lt"/>
              </a:rPr>
              <a:t>“Цахим хөгжлийн багц хууль” </a:t>
            </a:r>
          </a:p>
          <a:p>
            <a:pPr algn="l">
              <a:lnSpc>
                <a:spcPct val="100000"/>
              </a:lnSpc>
            </a:pPr>
            <a:r>
              <a:rPr lang="mn-MN" sz="1800" b="0" i="0" u="none" strike="noStrike" baseline="0" dirty="0">
                <a:latin typeface="+mn-lt"/>
              </a:rPr>
              <a:t>“Нийтийн мэдээллийн ил тод байдлын тухай” Монгол Улсын хууль</a:t>
            </a:r>
          </a:p>
          <a:p>
            <a:pPr marL="114300" indent="0" algn="l">
              <a:lnSpc>
                <a:spcPct val="100000"/>
              </a:lnSpc>
              <a:buNone/>
            </a:pPr>
            <a:r>
              <a:rPr lang="mn-MN" sz="1800" b="0" i="1" u="none" strike="noStrike" baseline="0" dirty="0">
                <a:latin typeface="+mn-lt"/>
              </a:rPr>
              <a:t>Эдгээрийн хуулиудад тодорхойлсон хэм хэмжээ нь хүний хувийн болон эмзэг мэдээлэл, цахим тодорхойлогчийг нийтийн мэдээлэл болгохдоо мэдээллийн эзний эрх ашгийг зөрчихгүйгээр хүн, хуулийн этгээд болон нууцлалыг тодорхойлох боломжгүй болгон боловсруулж, нээлттэй өгөгдөл болгож болно.</a:t>
            </a:r>
          </a:p>
          <a:p>
            <a:pPr marL="114300" indent="0">
              <a:lnSpc>
                <a:spcPct val="100000"/>
              </a:lnSpc>
              <a:buNone/>
            </a:pPr>
            <a:endParaRPr lang="mn-MN" sz="1800" b="0" i="0" u="none" strike="noStrike" baseline="0" dirty="0">
              <a:latin typeface="+mn-lt"/>
            </a:endParaRPr>
          </a:p>
          <a:p>
            <a:pPr marL="114300" indent="0">
              <a:lnSpc>
                <a:spcPct val="100000"/>
              </a:lnSpc>
              <a:buNone/>
            </a:pPr>
            <a:r>
              <a:rPr lang="mn-MN" sz="1800" b="0" i="0" u="none" strike="noStrike" baseline="0" dirty="0">
                <a:latin typeface="+mn-lt"/>
              </a:rPr>
              <a:t>“Хүний хувийн мэдээллийг хамгаалах хууль”</a:t>
            </a:r>
          </a:p>
          <a:p>
            <a:pPr algn="l"/>
            <a:r>
              <a:rPr lang="mn-MN" sz="1800" b="0" i="0" u="none" strike="noStrike" baseline="0" dirty="0">
                <a:latin typeface="+mn-lt"/>
              </a:rPr>
              <a:t>“Мэдээллийн эзний зөвшөөрлөөр” мэдээлэл цуглуулах, боловсруулах, ашиглах шаардлага үүсэж байна</a:t>
            </a:r>
          </a:p>
          <a:p>
            <a:pPr algn="l"/>
            <a:r>
              <a:rPr lang="mn-MN" sz="1800" dirty="0">
                <a:latin typeface="+mn-lt"/>
              </a:rPr>
              <a:t>И</a:t>
            </a:r>
            <a:r>
              <a:rPr lang="mn-MN" sz="1800" b="0" i="0" u="none" strike="noStrike" baseline="0" dirty="0">
                <a:latin typeface="+mn-lt"/>
              </a:rPr>
              <a:t>х өгөгдлийн хувьд хоорондоо зөрчилтэй хэрэгжих, өртөг бүтээх боломж нь хязгаарлагдмал</a:t>
            </a:r>
          </a:p>
          <a:p>
            <a:pPr algn="l"/>
            <a:r>
              <a:rPr lang="mn-MN" sz="1800" b="0" i="0" u="none" strike="noStrike" baseline="0" dirty="0">
                <a:latin typeface="+mn-lt"/>
              </a:rPr>
              <a:t>Хүний мэдээллийг хэт хамгаалах нь өгөгдөл цуглуулж, шинжилж, хэрэглэх, нийтэд ил болгоход саад учруулах магадлалтай</a:t>
            </a:r>
            <a:endParaRPr lang="mn-MN" sz="1800" b="0" i="1" u="none" strike="noStrike" baseline="0" dirty="0">
              <a:latin typeface="+mn-lt"/>
            </a:endParaRPr>
          </a:p>
          <a:p>
            <a:pPr marL="114300" indent="0" algn="l">
              <a:lnSpc>
                <a:spcPct val="100000"/>
              </a:lnSpc>
              <a:buNone/>
            </a:pPr>
            <a:endParaRPr lang="mn-MN" sz="1800" b="0" i="1" u="none" strike="noStrike" baseline="0" dirty="0">
              <a:latin typeface="+mn-lt"/>
            </a:endParaRPr>
          </a:p>
          <a:p>
            <a:pPr marL="114300" indent="0" algn="l">
              <a:buNone/>
            </a:pPr>
            <a:endParaRPr lang="en-US" i="1" dirty="0">
              <a:latin typeface="+mn-lt"/>
            </a:endParaRPr>
          </a:p>
        </p:txBody>
      </p:sp>
      <p:sp>
        <p:nvSpPr>
          <p:cNvPr id="4" name="Title 3">
            <a:extLst>
              <a:ext uri="{FF2B5EF4-FFF2-40B4-BE49-F238E27FC236}">
                <a16:creationId xmlns:a16="http://schemas.microsoft.com/office/drawing/2014/main" id="{6634FD81-4E70-9DC5-B262-A0368474E773}"/>
              </a:ext>
            </a:extLst>
          </p:cNvPr>
          <p:cNvSpPr>
            <a:spLocks noGrp="1"/>
          </p:cNvSpPr>
          <p:nvPr>
            <p:ph type="title"/>
          </p:nvPr>
        </p:nvSpPr>
        <p:spPr/>
        <p:txBody>
          <a:bodyPr/>
          <a:lstStyle/>
          <a:p>
            <a:r>
              <a:rPr lang="mn-MN" dirty="0"/>
              <a:t>Төв банк ба Их өгөгдөл</a:t>
            </a:r>
            <a:endParaRPr lang="en-US" dirty="0"/>
          </a:p>
        </p:txBody>
      </p:sp>
    </p:spTree>
    <p:extLst>
      <p:ext uri="{BB962C8B-B14F-4D97-AF65-F5344CB8AC3E}">
        <p14:creationId xmlns:p14="http://schemas.microsoft.com/office/powerpoint/2010/main" val="25525880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2BC9DCD-E534-2162-10EF-C9F84635A673}"/>
              </a:ext>
            </a:extLst>
          </p:cNvPr>
          <p:cNvSpPr>
            <a:spLocks noGrp="1"/>
          </p:cNvSpPr>
          <p:nvPr>
            <p:ph type="ftr" idx="11"/>
          </p:nvPr>
        </p:nvSpPr>
        <p:spPr/>
        <p:txBody>
          <a:bodyPr/>
          <a:lstStyle/>
          <a:p>
            <a:r>
              <a:rPr lang="en-US"/>
              <a:t>Introduction to information system</a:t>
            </a:r>
          </a:p>
        </p:txBody>
      </p:sp>
      <p:sp>
        <p:nvSpPr>
          <p:cNvPr id="3" name="Text Placeholder 2">
            <a:extLst>
              <a:ext uri="{FF2B5EF4-FFF2-40B4-BE49-F238E27FC236}">
                <a16:creationId xmlns:a16="http://schemas.microsoft.com/office/drawing/2014/main" id="{2845013A-99E2-32E1-B2B7-8DB1E8B42DE1}"/>
              </a:ext>
            </a:extLst>
          </p:cNvPr>
          <p:cNvSpPr>
            <a:spLocks noGrp="1"/>
          </p:cNvSpPr>
          <p:nvPr>
            <p:ph type="body" idx="1"/>
          </p:nvPr>
        </p:nvSpPr>
        <p:spPr>
          <a:xfrm>
            <a:off x="100012" y="966878"/>
            <a:ext cx="12008644" cy="926216"/>
          </a:xfrm>
          <a:solidFill>
            <a:schemeClr val="accent1">
              <a:lumMod val="20000"/>
              <a:lumOff val="80000"/>
            </a:schemeClr>
          </a:solidFill>
        </p:spPr>
        <p:txBody>
          <a:bodyPr>
            <a:normAutofit fontScale="92500" lnSpcReduction="20000"/>
          </a:bodyPr>
          <a:lstStyle/>
          <a:p>
            <a:pPr algn="l">
              <a:lnSpc>
                <a:spcPct val="100000"/>
              </a:lnSpc>
              <a:spcBef>
                <a:spcPts val="0"/>
              </a:spcBef>
            </a:pPr>
            <a:r>
              <a:rPr lang="mn-MN" sz="1800" dirty="0"/>
              <a:t>Ө</a:t>
            </a:r>
            <a:r>
              <a:rPr lang="mn-MN" sz="1800" b="0" i="0" u="none" strike="noStrike" baseline="0" dirty="0"/>
              <a:t>гөгдлийн асуудал эрхэлсэн удирдлаг, бүтэц бий болгож байна</a:t>
            </a:r>
          </a:p>
          <a:p>
            <a:pPr algn="l">
              <a:lnSpc>
                <a:spcPct val="100000"/>
              </a:lnSpc>
              <a:spcBef>
                <a:spcPts val="0"/>
              </a:spcBef>
            </a:pPr>
            <a:r>
              <a:rPr lang="mn-MN" sz="1800" dirty="0"/>
              <a:t>Ө</a:t>
            </a:r>
            <a:r>
              <a:rPr lang="mn-MN" sz="1800" b="0" i="0" u="none" strike="noStrike" baseline="0" dirty="0"/>
              <a:t>гөгдөл боловсруулах тусгай төв үүсгэн ажиллаж байна</a:t>
            </a:r>
          </a:p>
          <a:p>
            <a:pPr algn="l">
              <a:lnSpc>
                <a:spcPct val="100000"/>
              </a:lnSpc>
              <a:spcBef>
                <a:spcPts val="0"/>
              </a:spcBef>
            </a:pPr>
            <a:r>
              <a:rPr lang="mn-MN" sz="1800" b="0" i="0" u="none" strike="noStrike" baseline="0" dirty="0"/>
              <a:t>Хиймэл оюун ухаан, машин сургалт зэрэг шинэ технологиг хэрэглэж байна</a:t>
            </a:r>
          </a:p>
          <a:p>
            <a:pPr algn="l">
              <a:lnSpc>
                <a:spcPct val="100000"/>
              </a:lnSpc>
              <a:spcBef>
                <a:spcPts val="0"/>
              </a:spcBef>
            </a:pPr>
            <a:r>
              <a:rPr lang="mn-MN" sz="1800" dirty="0"/>
              <a:t>Мэргэшсэн х</a:t>
            </a:r>
            <a:r>
              <a:rPr lang="mn-MN" sz="1800" b="0" i="0" u="none" strike="noStrike" baseline="0" dirty="0"/>
              <a:t>үний нөөцийн инновац шаардсан үргэлжилсэн процесс болох хандлагатай </a:t>
            </a:r>
          </a:p>
          <a:p>
            <a:pPr algn="l">
              <a:lnSpc>
                <a:spcPct val="100000"/>
              </a:lnSpc>
              <a:spcBef>
                <a:spcPts val="0"/>
              </a:spcBef>
            </a:pPr>
            <a:endParaRPr lang="en-US" dirty="0"/>
          </a:p>
        </p:txBody>
      </p:sp>
      <p:sp>
        <p:nvSpPr>
          <p:cNvPr id="4" name="Title 3">
            <a:extLst>
              <a:ext uri="{FF2B5EF4-FFF2-40B4-BE49-F238E27FC236}">
                <a16:creationId xmlns:a16="http://schemas.microsoft.com/office/drawing/2014/main" id="{1603461F-1963-CFF4-06B4-0F71207BD650}"/>
              </a:ext>
            </a:extLst>
          </p:cNvPr>
          <p:cNvSpPr>
            <a:spLocks noGrp="1"/>
          </p:cNvSpPr>
          <p:nvPr>
            <p:ph type="title"/>
          </p:nvPr>
        </p:nvSpPr>
        <p:spPr/>
        <p:txBody>
          <a:bodyPr/>
          <a:lstStyle/>
          <a:p>
            <a:r>
              <a:rPr lang="mn-MN" dirty="0"/>
              <a:t>Төв банк ба Их өгөгдөл: Олон улсад</a:t>
            </a:r>
            <a:endParaRPr lang="en-US" dirty="0"/>
          </a:p>
        </p:txBody>
      </p:sp>
      <p:sp>
        <p:nvSpPr>
          <p:cNvPr id="6" name="TextBox 5">
            <a:extLst>
              <a:ext uri="{FF2B5EF4-FFF2-40B4-BE49-F238E27FC236}">
                <a16:creationId xmlns:a16="http://schemas.microsoft.com/office/drawing/2014/main" id="{C5FCFFAD-FA3A-6B44-A4F1-A22BCC98AFE4}"/>
              </a:ext>
            </a:extLst>
          </p:cNvPr>
          <p:cNvSpPr txBox="1"/>
          <p:nvPr/>
        </p:nvSpPr>
        <p:spPr>
          <a:xfrm>
            <a:off x="100013" y="2031841"/>
            <a:ext cx="12008643" cy="4062651"/>
          </a:xfrm>
          <a:prstGeom prst="rect">
            <a:avLst/>
          </a:prstGeom>
          <a:noFill/>
        </p:spPr>
        <p:txBody>
          <a:bodyPr wrap="square">
            <a:spAutoFit/>
          </a:bodyPr>
          <a:lstStyle/>
          <a:p>
            <a:r>
              <a:rPr lang="mn-MN" sz="1600" b="1" i="1" u="none" strike="noStrike" baseline="0" dirty="0">
                <a:latin typeface="+mn-lt"/>
              </a:rPr>
              <a:t>Эдийн засгийн төлөвийг тодорхойлох, төсөөлөл боловсруулах</a:t>
            </a:r>
            <a:endParaRPr lang="en-US" sz="1600" b="1" i="1" u="none" strike="noStrike" baseline="0" dirty="0">
              <a:latin typeface="+mn-lt"/>
            </a:endParaRPr>
          </a:p>
          <a:p>
            <a:pPr marL="285750" indent="-285750" algn="l">
              <a:buFont typeface="Arial" panose="020B0604020202020204" pitchFamily="34" charset="0"/>
              <a:buChar char="•"/>
            </a:pPr>
            <a:r>
              <a:rPr lang="mn-MN" sz="1600" b="0" i="0" u="none" strike="noStrike" baseline="0" dirty="0">
                <a:latin typeface="+mn-lt"/>
              </a:rPr>
              <a:t>Эдийн засгийн идэвхжилийг өдөр, 7 хоногийн давтамжтай тооцох</a:t>
            </a:r>
          </a:p>
          <a:p>
            <a:pPr marL="285750" indent="-285750" algn="l">
              <a:buFont typeface="Arial" panose="020B0604020202020204" pitchFamily="34" charset="0"/>
              <a:buChar char="•"/>
            </a:pPr>
            <a:r>
              <a:rPr lang="mn-MN" sz="1600" b="0" i="0" u="none" strike="noStrike" baseline="0" dirty="0">
                <a:latin typeface="+mn-lt"/>
              </a:rPr>
              <a:t>Өрхийн хэрэглээ, эдийн засгийн үйл ажиллагааны “тухайн улирлын төсөөлөл”-ийг хийж байна.</a:t>
            </a:r>
          </a:p>
          <a:p>
            <a:pPr marL="285750" indent="-285750" algn="l">
              <a:buFont typeface="Arial" panose="020B0604020202020204" pitchFamily="34" charset="0"/>
              <a:buChar char="•"/>
            </a:pPr>
            <a:r>
              <a:rPr lang="mn-MN" sz="1600" b="0" i="0" u="none" strike="noStrike" baseline="0" dirty="0">
                <a:latin typeface="+mn-lt"/>
              </a:rPr>
              <a:t>Эдийн засгийн зарим салбарын өнөөгийн нөхцөл, ойрын төлөвийг тодорхойлох боломжийг эрэлхийлж байна.</a:t>
            </a:r>
            <a:endParaRPr lang="en-US" sz="1600" b="1" i="1" dirty="0">
              <a:latin typeface="+mn-lt"/>
            </a:endParaRPr>
          </a:p>
          <a:p>
            <a:endParaRPr lang="mn-MN" sz="1600" b="1" i="1" u="none" strike="noStrike" baseline="0" dirty="0">
              <a:latin typeface="+mn-lt"/>
            </a:endParaRPr>
          </a:p>
          <a:p>
            <a:r>
              <a:rPr lang="mn-MN" sz="1600" b="1" i="1" u="none" strike="noStrike" baseline="0" dirty="0">
                <a:latin typeface="+mn-lt"/>
              </a:rPr>
              <a:t>Олон нийттэй харилцахад ашиглах</a:t>
            </a:r>
          </a:p>
          <a:p>
            <a:pPr algn="l"/>
            <a:r>
              <a:rPr lang="en-US" sz="1600" b="0" i="1" u="none" strike="noStrike" baseline="0" dirty="0" err="1">
                <a:latin typeface="+mn-lt"/>
              </a:rPr>
              <a:t>Gorodnichenko</a:t>
            </a:r>
            <a:r>
              <a:rPr lang="en-US" sz="1600" b="0" i="1" u="none" strike="noStrike" baseline="0" dirty="0">
                <a:latin typeface="+mn-lt"/>
              </a:rPr>
              <a:t> </a:t>
            </a:r>
            <a:r>
              <a:rPr lang="mn-MN" sz="1600" b="0" i="1" u="none" strike="noStrike" baseline="0" dirty="0">
                <a:latin typeface="+mn-lt"/>
              </a:rPr>
              <a:t>нар (2021) </a:t>
            </a:r>
            <a:r>
              <a:rPr lang="en-US" sz="1600" b="0" i="1" u="none" strike="noStrike" baseline="0" dirty="0">
                <a:latin typeface="+mn-lt"/>
              </a:rPr>
              <a:t>Fed-</a:t>
            </a:r>
            <a:r>
              <a:rPr lang="mn-MN" sz="1600" b="0" i="1" u="none" strike="noStrike" baseline="0" dirty="0">
                <a:latin typeface="+mn-lt"/>
              </a:rPr>
              <a:t>н ерөнхийлөгчдийн хэвлэлийн хурлын асуулт хариултын үеэрх дууны өнгийг шинжилж, үр нөлөөг тооцохыг зорьсон. Судалгааны үр дүнгээс үзэхэд хэвлэлийн хурлын үеэр “эерэг” дууны өнгөөр олон нийттэй харилцахад хөрөнгийн зах зээлд эерэг нөлөө үзүүлж, ам.долларын ханш еврогийн эсрэг чангарах нөлөөтэй байдаг гэх дүгнэлтэд хүрсэн байна</a:t>
            </a:r>
          </a:p>
          <a:p>
            <a:pPr algn="l"/>
            <a:endParaRPr lang="mn-MN" sz="1600" i="1" dirty="0">
              <a:latin typeface="+mn-lt"/>
            </a:endParaRPr>
          </a:p>
          <a:p>
            <a:pPr algn="l"/>
            <a:r>
              <a:rPr lang="mn-MN" sz="1800" b="1" i="1" u="none" strike="noStrike" baseline="0" dirty="0">
                <a:latin typeface="+mn-lt"/>
              </a:rPr>
              <a:t>Санхүүгийн тогтвортой байдлын шинжилгээнд ашиглах</a:t>
            </a:r>
            <a:endParaRPr lang="mn-MN" sz="1600" b="1" i="1" u="none" strike="noStrike" baseline="0" dirty="0">
              <a:latin typeface="+mn-lt"/>
            </a:endParaRPr>
          </a:p>
          <a:p>
            <a:pPr marL="285750" indent="-285750" algn="l">
              <a:buFont typeface="Arial" panose="020B0604020202020204" pitchFamily="34" charset="0"/>
              <a:buChar char="•"/>
            </a:pPr>
            <a:r>
              <a:rPr lang="mn-MN" sz="1600" dirty="0">
                <a:latin typeface="+mn-lt"/>
              </a:rPr>
              <a:t>Ө</a:t>
            </a:r>
            <a:r>
              <a:rPr lang="mn-MN" sz="1600" b="0" i="0" u="none" strike="noStrike" baseline="0" dirty="0">
                <a:latin typeface="+mn-lt"/>
              </a:rPr>
              <a:t>рхийн өрийн дарамтыг үнэлэх, </a:t>
            </a:r>
          </a:p>
          <a:p>
            <a:pPr marL="285750" indent="-285750" algn="l">
              <a:buFont typeface="Arial" panose="020B0604020202020204" pitchFamily="34" charset="0"/>
              <a:buChar char="•"/>
            </a:pPr>
            <a:r>
              <a:rPr lang="mn-MN" sz="1600" dirty="0">
                <a:latin typeface="+mn-lt"/>
              </a:rPr>
              <a:t>З</a:t>
            </a:r>
            <a:r>
              <a:rPr lang="mn-MN" sz="1600" b="0" i="0" u="none" strike="noStrike" baseline="0" dirty="0">
                <a:latin typeface="+mn-lt"/>
              </a:rPr>
              <a:t>ээлийн мэдээллийн сан үүсгэх, </a:t>
            </a:r>
          </a:p>
          <a:p>
            <a:pPr marL="285750" indent="-285750" algn="l">
              <a:buFont typeface="Arial" panose="020B0604020202020204" pitchFamily="34" charset="0"/>
              <a:buChar char="•"/>
            </a:pPr>
            <a:r>
              <a:rPr lang="mn-MN" sz="1600" dirty="0">
                <a:latin typeface="+mn-lt"/>
              </a:rPr>
              <a:t>З</a:t>
            </a:r>
            <a:r>
              <a:rPr lang="mn-MN" sz="1600" b="0" i="0" u="none" strike="noStrike" baseline="0" dirty="0">
                <a:latin typeface="+mn-lt"/>
              </a:rPr>
              <a:t>ээл олголтыг хянах, банкны балансын үзүүлэлтүүдийн богино хугацааны төсөөлөл боловсруулах, </a:t>
            </a:r>
          </a:p>
          <a:p>
            <a:pPr marL="285750" indent="-285750" algn="l">
              <a:buFont typeface="Arial" panose="020B0604020202020204" pitchFamily="34" charset="0"/>
              <a:buChar char="•"/>
            </a:pPr>
            <a:r>
              <a:rPr lang="mn-MN" sz="1600" dirty="0">
                <a:latin typeface="+mn-lt"/>
              </a:rPr>
              <a:t>С</a:t>
            </a:r>
            <a:r>
              <a:rPr lang="mn-MN" sz="1600" b="0" i="0" u="none" strike="noStrike" baseline="0" dirty="0">
                <a:latin typeface="+mn-lt"/>
              </a:rPr>
              <a:t>истемийн эрсдэлийн урьдчилан дохиологчийг шалгах</a:t>
            </a:r>
            <a:endParaRPr lang="en-US" sz="1200" i="1" dirty="0">
              <a:latin typeface="+mn-lt"/>
            </a:endParaRPr>
          </a:p>
        </p:txBody>
      </p:sp>
    </p:spTree>
    <p:extLst>
      <p:ext uri="{BB962C8B-B14F-4D97-AF65-F5344CB8AC3E}">
        <p14:creationId xmlns:p14="http://schemas.microsoft.com/office/powerpoint/2010/main" val="7959595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D3CAC1A-CEEE-0263-5D4E-0F9D383E6D95}"/>
              </a:ext>
            </a:extLst>
          </p:cNvPr>
          <p:cNvSpPr>
            <a:spLocks noGrp="1"/>
          </p:cNvSpPr>
          <p:nvPr>
            <p:ph type="ftr" idx="11"/>
          </p:nvPr>
        </p:nvSpPr>
        <p:spPr/>
        <p:txBody>
          <a:bodyPr/>
          <a:lstStyle/>
          <a:p>
            <a:r>
              <a:rPr lang="en-US"/>
              <a:t>Introduction to information system</a:t>
            </a:r>
          </a:p>
        </p:txBody>
      </p:sp>
      <p:sp>
        <p:nvSpPr>
          <p:cNvPr id="3" name="Text Placeholder 2">
            <a:extLst>
              <a:ext uri="{FF2B5EF4-FFF2-40B4-BE49-F238E27FC236}">
                <a16:creationId xmlns:a16="http://schemas.microsoft.com/office/drawing/2014/main" id="{C2521E9D-CDC2-DE0B-27FF-FBDCE87D0AB2}"/>
              </a:ext>
            </a:extLst>
          </p:cNvPr>
          <p:cNvSpPr>
            <a:spLocks noGrp="1"/>
          </p:cNvSpPr>
          <p:nvPr>
            <p:ph type="body" idx="1"/>
          </p:nvPr>
        </p:nvSpPr>
        <p:spPr>
          <a:xfrm>
            <a:off x="5736431" y="1216908"/>
            <a:ext cx="5972013" cy="4960055"/>
          </a:xfrm>
        </p:spPr>
        <p:txBody>
          <a:bodyPr>
            <a:normAutofit/>
          </a:bodyPr>
          <a:lstStyle/>
          <a:p>
            <a:pPr marL="114300" indent="0">
              <a:buNone/>
            </a:pPr>
            <a:r>
              <a:rPr lang="en-US" sz="1600" b="0" i="0" dirty="0">
                <a:effectLst/>
                <a:highlight>
                  <a:srgbClr val="FFFFFF"/>
                </a:highlight>
              </a:rPr>
              <a:t>The required skills of a data professional also depend on phases.</a:t>
            </a:r>
            <a:br>
              <a:rPr lang="en-US" sz="1600" b="0" i="0" dirty="0">
                <a:effectLst/>
                <a:highlight>
                  <a:srgbClr val="FFFFFF"/>
                </a:highlight>
              </a:rPr>
            </a:br>
            <a:br>
              <a:rPr lang="en-US" sz="1600" b="0" i="0" dirty="0">
                <a:effectLst/>
                <a:highlight>
                  <a:srgbClr val="FFFFFF"/>
                </a:highlight>
              </a:rPr>
            </a:br>
            <a:r>
              <a:rPr lang="en-US" sz="1600" b="0" i="0" dirty="0">
                <a:effectLst/>
                <a:highlight>
                  <a:srgbClr val="FFFFFF"/>
                </a:highlight>
              </a:rPr>
              <a:t>Phase 1 - coding is a big part; be able to pull data, perform basic analysis, build ML models, visualize data, and create clear slides for findings. </a:t>
            </a:r>
            <a:br>
              <a:rPr lang="en-US" sz="1600" b="0" i="0" dirty="0">
                <a:effectLst/>
                <a:highlight>
                  <a:srgbClr val="FFFFFF"/>
                </a:highlight>
              </a:rPr>
            </a:br>
            <a:br>
              <a:rPr lang="en-US" sz="1600" b="0" i="0" dirty="0">
                <a:effectLst/>
                <a:highlight>
                  <a:srgbClr val="FFFFFF"/>
                </a:highlight>
              </a:rPr>
            </a:br>
            <a:r>
              <a:rPr lang="en-US" sz="1600" b="0" i="0" dirty="0">
                <a:effectLst/>
                <a:highlight>
                  <a:srgbClr val="FFFFFF"/>
                </a:highlight>
              </a:rPr>
              <a:t>Phase 2 - storytelling takes on a more important role in the phase; be able to use data to validate hypotheses, improve products and user experiences, and ultimately, sell products, services, or sometimes, ideas. </a:t>
            </a:r>
            <a:br>
              <a:rPr lang="en-US" sz="1600" b="0" i="0" dirty="0">
                <a:effectLst/>
                <a:highlight>
                  <a:srgbClr val="FFFFFF"/>
                </a:highlight>
              </a:rPr>
            </a:br>
            <a:br>
              <a:rPr lang="en-US" sz="1600" b="0" i="0" dirty="0">
                <a:effectLst/>
                <a:highlight>
                  <a:srgbClr val="FFFFFF"/>
                </a:highlight>
              </a:rPr>
            </a:br>
            <a:r>
              <a:rPr lang="en-US" sz="1600" b="0" i="0" dirty="0">
                <a:effectLst/>
                <a:highlight>
                  <a:srgbClr val="FFFFFF"/>
                </a:highlight>
              </a:rPr>
              <a:t>Phase 3 - business understanding, communication, and influence become crucial; be able to </a:t>
            </a:r>
            <a:br>
              <a:rPr lang="en-US" sz="1600" b="0" i="0" dirty="0">
                <a:effectLst/>
                <a:highlight>
                  <a:srgbClr val="FFFFFF"/>
                </a:highlight>
              </a:rPr>
            </a:br>
            <a:r>
              <a:rPr lang="en-US" sz="1600" b="0" i="0" dirty="0">
                <a:effectLst/>
                <a:highlight>
                  <a:srgbClr val="FFFFFF"/>
                </a:highlight>
              </a:rPr>
              <a:t>- build a scalable analytics platform to support the team's productive analysis projects. </a:t>
            </a:r>
            <a:br>
              <a:rPr lang="en-US" sz="1600" b="0" i="0" dirty="0">
                <a:effectLst/>
                <a:highlight>
                  <a:srgbClr val="FFFFFF"/>
                </a:highlight>
              </a:rPr>
            </a:br>
            <a:r>
              <a:rPr lang="en-US" sz="1600" b="0" i="0" dirty="0">
                <a:effectLst/>
                <a:highlight>
                  <a:srgbClr val="FFFFFF"/>
                </a:highlight>
              </a:rPr>
              <a:t>- provide deep business insights, predict market trends, and exercise judgment based on their experience.</a:t>
            </a:r>
            <a:endParaRPr lang="en-US" sz="1600" dirty="0"/>
          </a:p>
        </p:txBody>
      </p:sp>
      <p:sp>
        <p:nvSpPr>
          <p:cNvPr id="4" name="Title 3">
            <a:extLst>
              <a:ext uri="{FF2B5EF4-FFF2-40B4-BE49-F238E27FC236}">
                <a16:creationId xmlns:a16="http://schemas.microsoft.com/office/drawing/2014/main" id="{D72672DD-5091-7E7C-F4F6-23237223BC30}"/>
              </a:ext>
            </a:extLst>
          </p:cNvPr>
          <p:cNvSpPr>
            <a:spLocks noGrp="1"/>
          </p:cNvSpPr>
          <p:nvPr>
            <p:ph type="title"/>
          </p:nvPr>
        </p:nvSpPr>
        <p:spPr/>
        <p:txBody>
          <a:bodyPr/>
          <a:lstStyle/>
          <a:p>
            <a:r>
              <a:rPr lang="mn-MN" dirty="0"/>
              <a:t>Их өгөгдөл ба Хүний нөөц</a:t>
            </a:r>
            <a:endParaRPr lang="en-US" dirty="0"/>
          </a:p>
        </p:txBody>
      </p:sp>
      <p:pic>
        <p:nvPicPr>
          <p:cNvPr id="5122" name="Picture 2" descr="Types of Data Roles">
            <a:extLst>
              <a:ext uri="{FF2B5EF4-FFF2-40B4-BE49-F238E27FC236}">
                <a16:creationId xmlns:a16="http://schemas.microsoft.com/office/drawing/2014/main" id="{600CE1E5-8CC6-F1D7-265A-0F2F98CA4D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106" y="917971"/>
            <a:ext cx="5517193" cy="551719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0BC8CFA-5804-23F3-786C-3BF8326D815B}"/>
              </a:ext>
            </a:extLst>
          </p:cNvPr>
          <p:cNvSpPr txBox="1"/>
          <p:nvPr/>
        </p:nvSpPr>
        <p:spPr>
          <a:xfrm>
            <a:off x="9070777" y="5558640"/>
            <a:ext cx="2488497" cy="307777"/>
          </a:xfrm>
          <a:prstGeom prst="rect">
            <a:avLst/>
          </a:prstGeom>
          <a:noFill/>
        </p:spPr>
        <p:txBody>
          <a:bodyPr wrap="square">
            <a:spAutoFit/>
          </a:bodyPr>
          <a:lstStyle/>
          <a:p>
            <a:r>
              <a:rPr lang="en-US" dirty="0">
                <a:hlinkClick r:id="rId3"/>
              </a:rPr>
              <a:t>(2) Alex Wang | LinkedIn</a:t>
            </a:r>
            <a:endParaRPr lang="en-US" dirty="0"/>
          </a:p>
        </p:txBody>
      </p:sp>
    </p:spTree>
    <p:extLst>
      <p:ext uri="{BB962C8B-B14F-4D97-AF65-F5344CB8AC3E}">
        <p14:creationId xmlns:p14="http://schemas.microsoft.com/office/powerpoint/2010/main" val="9615238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3FB7C33-E0F5-04EB-4580-A10B59443F7F}"/>
              </a:ext>
            </a:extLst>
          </p:cNvPr>
          <p:cNvSpPr>
            <a:spLocks noGrp="1"/>
          </p:cNvSpPr>
          <p:nvPr>
            <p:ph type="ftr" idx="11"/>
          </p:nvPr>
        </p:nvSpPr>
        <p:spPr/>
        <p:txBody>
          <a:bodyPr/>
          <a:lstStyle/>
          <a:p>
            <a:r>
              <a:rPr lang="en-US"/>
              <a:t>Introduction to information system</a:t>
            </a:r>
          </a:p>
        </p:txBody>
      </p:sp>
      <p:sp>
        <p:nvSpPr>
          <p:cNvPr id="4" name="Title 3">
            <a:extLst>
              <a:ext uri="{FF2B5EF4-FFF2-40B4-BE49-F238E27FC236}">
                <a16:creationId xmlns:a16="http://schemas.microsoft.com/office/drawing/2014/main" id="{C71B42A7-EACF-D188-75C9-ADD353FB3DBD}"/>
              </a:ext>
            </a:extLst>
          </p:cNvPr>
          <p:cNvSpPr>
            <a:spLocks noGrp="1"/>
          </p:cNvSpPr>
          <p:nvPr>
            <p:ph type="title"/>
          </p:nvPr>
        </p:nvSpPr>
        <p:spPr/>
        <p:txBody>
          <a:bodyPr/>
          <a:lstStyle/>
          <a:p>
            <a:r>
              <a:rPr lang="mn-MN" dirty="0"/>
              <a:t>Их өгөгдлийн цаашдын чиг хандлага 2024</a:t>
            </a:r>
            <a:endParaRPr lang="en-US" dirty="0"/>
          </a:p>
        </p:txBody>
      </p:sp>
      <p:pic>
        <p:nvPicPr>
          <p:cNvPr id="6146" name="Picture 2">
            <a:extLst>
              <a:ext uri="{FF2B5EF4-FFF2-40B4-BE49-F238E27FC236}">
                <a16:creationId xmlns:a16="http://schemas.microsoft.com/office/drawing/2014/main" id="{47F67985-6FB7-469E-BE66-51D07DC8A2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2" y="929473"/>
            <a:ext cx="10075069" cy="5742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732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4" name="Google Shape;524;p77"/>
          <p:cNvSpPr txBox="1">
            <a:spLocks noGrp="1"/>
          </p:cNvSpPr>
          <p:nvPr>
            <p:ph type="body" idx="1"/>
          </p:nvPr>
        </p:nvSpPr>
        <p:spPr>
          <a:xfrm>
            <a:off x="296214" y="921544"/>
            <a:ext cx="11191741" cy="5492135"/>
          </a:xfrm>
          <a:prstGeom prst="rect">
            <a:avLst/>
          </a:prstGeom>
          <a:noFill/>
          <a:ln>
            <a:noFill/>
          </a:ln>
        </p:spPr>
        <p:txBody>
          <a:bodyPr spcFirstLastPara="1" wrap="square" lIns="0" tIns="45700" rIns="0" bIns="45700" anchor="t" anchorCtr="0">
            <a:normAutofit/>
          </a:bodyPr>
          <a:lstStyle/>
          <a:p>
            <a:pPr marL="698500" indent="-457200" algn="just">
              <a:spcBef>
                <a:spcPts val="0"/>
              </a:spcBef>
              <a:buSzPts val="2000"/>
              <a:buFont typeface="Wingdings" panose="05000000000000000000" pitchFamily="2" charset="2"/>
              <a:buChar char="ü"/>
            </a:pPr>
            <a:r>
              <a:rPr lang="en-US" sz="2000" dirty="0">
                <a:latin typeface="+mn-lt"/>
              </a:rPr>
              <a:t>И</a:t>
            </a:r>
            <a:r>
              <a:rPr lang="mn-MN" sz="2000" dirty="0">
                <a:latin typeface="+mn-lt"/>
              </a:rPr>
              <a:t>х өгөгдөл нь хэмжээ, хурд, төрөл, үнэн зөв байдал, үнэ цэнийн шинж чанаруудыг хангасан байх нь чухал</a:t>
            </a:r>
          </a:p>
          <a:p>
            <a:pPr marL="698500" indent="-457200" algn="just">
              <a:spcBef>
                <a:spcPts val="0"/>
              </a:spcBef>
              <a:buSzPts val="2000"/>
              <a:buFont typeface="Wingdings" panose="05000000000000000000" pitchFamily="2" charset="2"/>
              <a:buChar char="ü"/>
            </a:pPr>
            <a:r>
              <a:rPr lang="mn-MN" sz="2000" dirty="0">
                <a:latin typeface="+mn-lt"/>
              </a:rPr>
              <a:t>Их өгөгдөл нь 3 үе шатыг дамжин хөгжиж байна.</a:t>
            </a:r>
          </a:p>
          <a:p>
            <a:pPr marL="698500" indent="-457200" algn="just">
              <a:spcBef>
                <a:spcPts val="0"/>
              </a:spcBef>
              <a:buSzPts val="2000"/>
              <a:buFont typeface="Wingdings" panose="05000000000000000000" pitchFamily="2" charset="2"/>
              <a:buChar char="ü"/>
            </a:pPr>
            <a:r>
              <a:rPr lang="mn-MN" sz="2000" dirty="0">
                <a:latin typeface="+mn-lt"/>
              </a:rPr>
              <a:t>Их өгөгдлийг боловсруулахад уламжлалт өгөгдлийн сангийн технологиуд хангалтгүй</a:t>
            </a:r>
          </a:p>
          <a:p>
            <a:pPr marL="698500" indent="-457200" algn="just">
              <a:spcBef>
                <a:spcPts val="0"/>
              </a:spcBef>
              <a:buSzPts val="2000"/>
              <a:buFont typeface="Wingdings" panose="05000000000000000000" pitchFamily="2" charset="2"/>
              <a:buChar char="ü"/>
            </a:pPr>
            <a:r>
              <a:rPr lang="mn-MN" sz="2000" dirty="0">
                <a:latin typeface="+mn-lt"/>
              </a:rPr>
              <a:t>Байгууллагууд их өгөгдлийн технологиудыг хэрэглэхийн тулд өгөгдлийг цуглуулах, удирдах, нэгтгэх, шинжилгээ хийх дарааллаар боловсруулдаг</a:t>
            </a:r>
          </a:p>
          <a:p>
            <a:pPr marL="698500" indent="-457200" algn="just">
              <a:spcBef>
                <a:spcPts val="0"/>
              </a:spcBef>
              <a:buSzPts val="2000"/>
              <a:buFont typeface="Wingdings" panose="05000000000000000000" pitchFamily="2" charset="2"/>
              <a:buChar char="ü"/>
            </a:pPr>
            <a:r>
              <a:rPr lang="en-US" sz="2000" dirty="0">
                <a:latin typeface="+mn-lt"/>
              </a:rPr>
              <a:t>Hadoop</a:t>
            </a:r>
            <a:r>
              <a:rPr lang="mn-MN" sz="2000" dirty="0">
                <a:latin typeface="+mn-lt"/>
              </a:rPr>
              <a:t> нь Их өгөгдлийн боловсруулалтын түгээмэл ашиглагдаж буй систем юм.</a:t>
            </a:r>
          </a:p>
          <a:p>
            <a:pPr marL="698500" indent="-457200" algn="just">
              <a:spcBef>
                <a:spcPts val="0"/>
              </a:spcBef>
              <a:buSzPts val="2000"/>
              <a:buFont typeface="Wingdings" panose="05000000000000000000" pitchFamily="2" charset="2"/>
              <a:buChar char="ü"/>
            </a:pPr>
            <a:endParaRPr lang="en-US" sz="2000" dirty="0">
              <a:latin typeface="+mn-lt"/>
            </a:endParaRPr>
          </a:p>
        </p:txBody>
      </p:sp>
      <p:sp>
        <p:nvSpPr>
          <p:cNvPr id="523" name="Google Shape;523;p77"/>
          <p:cNvSpPr txBox="1">
            <a:spLocks noGrp="1"/>
          </p:cNvSpPr>
          <p:nvPr>
            <p:ph type="title"/>
          </p:nvPr>
        </p:nvSpPr>
        <p:spPr>
          <a:xfrm>
            <a:off x="1469721" y="120801"/>
            <a:ext cx="8378744" cy="647040"/>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3F3F3F"/>
              </a:buClr>
              <a:buSzPts val="4800"/>
              <a:buFont typeface="Times New Roman"/>
              <a:buNone/>
            </a:pPr>
            <a:r>
              <a:rPr lang="en-US" sz="4000" dirty="0">
                <a:latin typeface="+mn-lt"/>
              </a:rPr>
              <a:t>ДҮГНЭЛТ </a:t>
            </a:r>
            <a:endParaRPr dirty="0">
              <a:latin typeface="+mn-lt"/>
            </a:endParaRPr>
          </a:p>
        </p:txBody>
      </p:sp>
      <p:sp>
        <p:nvSpPr>
          <p:cNvPr id="2" name="Footer Placeholder 1">
            <a:extLst>
              <a:ext uri="{FF2B5EF4-FFF2-40B4-BE49-F238E27FC236}">
                <a16:creationId xmlns:a16="http://schemas.microsoft.com/office/drawing/2014/main" id="{BEC8ED73-506A-728C-E88D-484B845C7231}"/>
              </a:ext>
            </a:extLst>
          </p:cNvPr>
          <p:cNvSpPr>
            <a:spLocks noGrp="1"/>
          </p:cNvSpPr>
          <p:nvPr>
            <p:ph type="ftr" idx="11"/>
          </p:nvPr>
        </p:nvSpPr>
        <p:spPr/>
        <p:txBody>
          <a:bodyPr/>
          <a:lstStyle/>
          <a:p>
            <a:r>
              <a:rPr lang="en-US" dirty="0"/>
              <a:t>Introduction to information system</a:t>
            </a:r>
          </a:p>
        </p:txBody>
      </p:sp>
    </p:spTree>
  </p:cSld>
  <p:clrMapOvr>
    <a:masterClrMapping/>
  </p:clrMapOvr>
  <p:transition spd="med">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2" name="Google Shape;542;p80"/>
          <p:cNvSpPr txBox="1">
            <a:spLocks noGrp="1"/>
          </p:cNvSpPr>
          <p:nvPr>
            <p:ph type="body" idx="1"/>
          </p:nvPr>
        </p:nvSpPr>
        <p:spPr>
          <a:xfrm>
            <a:off x="376063" y="1150144"/>
            <a:ext cx="11439699" cy="4864894"/>
          </a:xfrm>
          <a:prstGeom prst="rect">
            <a:avLst/>
          </a:prstGeom>
          <a:noFill/>
          <a:ln>
            <a:noFill/>
          </a:ln>
        </p:spPr>
        <p:txBody>
          <a:bodyPr spcFirstLastPara="1" wrap="square" lIns="0" tIns="45700" rIns="0" bIns="45700" anchor="t" anchorCtr="0">
            <a:normAutofit fontScale="85000" lnSpcReduction="10000"/>
          </a:bodyPr>
          <a:lstStyle/>
          <a:p>
            <a:pPr marL="457200" marR="0" indent="-457200">
              <a:lnSpc>
                <a:spcPct val="107000"/>
              </a:lnSpc>
              <a:spcBef>
                <a:spcPts val="0"/>
              </a:spcBef>
              <a:spcAft>
                <a:spcPts val="800"/>
              </a:spcAft>
            </a:pPr>
            <a:r>
              <a:rPr lang="mn-MN" sz="2400" dirty="0">
                <a:effectLst/>
                <a:latin typeface="Times New Roman" panose="02020603050405020304" pitchFamily="18" charset="0"/>
                <a:ea typeface="Aptos" panose="020B0004020202020204" pitchFamily="34" charset="0"/>
                <a:cs typeface="Times New Roman" panose="02020603050405020304" pitchFamily="18" charset="0"/>
              </a:rPr>
              <a:t>Ioanna Constantiou, J. K. (2015). Шинэ тоглоом, шинэ дүрмүүд: Их өгөгдөл стратегийн тодорхойлолтыг өөрчлөх нь. </a:t>
            </a:r>
            <a:r>
              <a:rPr lang="mn-MN" sz="2400" i="1" dirty="0">
                <a:effectLst/>
                <a:latin typeface="Times New Roman" panose="02020603050405020304" pitchFamily="18" charset="0"/>
                <a:ea typeface="Aptos" panose="020B0004020202020204" pitchFamily="34" charset="0"/>
                <a:cs typeface="Times New Roman" panose="02020603050405020304" pitchFamily="18" charset="0"/>
              </a:rPr>
              <a:t>Journal of Information Technology</a:t>
            </a:r>
            <a:r>
              <a:rPr lang="mn-MN" sz="2400" dirty="0">
                <a:effectLst/>
                <a:latin typeface="Times New Roman" panose="02020603050405020304" pitchFamily="18" charset="0"/>
                <a:ea typeface="Aptos" panose="020B0004020202020204" pitchFamily="34" charset="0"/>
                <a:cs typeface="Times New Roman" panose="02020603050405020304" pitchFamily="18" charset="0"/>
              </a:rPr>
              <a:t>.</a:t>
            </a:r>
            <a:endParaRPr lang="en-US" sz="24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nSpc>
                <a:spcPct val="107000"/>
              </a:lnSpc>
              <a:spcBef>
                <a:spcPts val="0"/>
              </a:spcBef>
              <a:spcAft>
                <a:spcPts val="800"/>
              </a:spcAft>
            </a:pPr>
            <a:r>
              <a:rPr lang="mn-MN" sz="2400" dirty="0">
                <a:effectLst/>
                <a:latin typeface="Times New Roman" panose="02020603050405020304" pitchFamily="18" charset="0"/>
                <a:ea typeface="Aptos" panose="020B0004020202020204" pitchFamily="34" charset="0"/>
                <a:cs typeface="Times New Roman" panose="02020603050405020304" pitchFamily="18" charset="0"/>
              </a:rPr>
              <a:t>James A. O’Brien, G. M. (2010). </a:t>
            </a:r>
            <a:r>
              <a:rPr lang="mn-MN" sz="2400" i="1" dirty="0">
                <a:effectLst/>
                <a:latin typeface="Times New Roman" panose="02020603050405020304" pitchFamily="18" charset="0"/>
                <a:ea typeface="Aptos" panose="020B0004020202020204" pitchFamily="34" charset="0"/>
                <a:cs typeface="Times New Roman" panose="02020603050405020304" pitchFamily="18" charset="0"/>
              </a:rPr>
              <a:t>Introduction to information systems.</a:t>
            </a:r>
            <a:r>
              <a:rPr lang="mn-MN" sz="2400" dirty="0">
                <a:effectLst/>
                <a:latin typeface="Times New Roman" panose="02020603050405020304" pitchFamily="18" charset="0"/>
                <a:ea typeface="Aptos" panose="020B0004020202020204" pitchFamily="34" charset="0"/>
                <a:cs typeface="Times New Roman" panose="02020603050405020304" pitchFamily="18" charset="0"/>
              </a:rPr>
              <a:t> New York: McGraw-Hill/Irwin.</a:t>
            </a:r>
            <a:endParaRPr lang="en-US" sz="24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nSpc>
                <a:spcPct val="107000"/>
              </a:lnSpc>
              <a:spcBef>
                <a:spcPts val="0"/>
              </a:spcBef>
              <a:spcAft>
                <a:spcPts val="800"/>
              </a:spcAft>
            </a:pPr>
            <a:r>
              <a:rPr lang="mn-MN" sz="2400" dirty="0">
                <a:effectLst/>
                <a:latin typeface="Times New Roman" panose="02020603050405020304" pitchFamily="18" charset="0"/>
                <a:ea typeface="Aptos" panose="020B0004020202020204" pitchFamily="34" charset="0"/>
                <a:cs typeface="Times New Roman" panose="02020603050405020304" pitchFamily="18" charset="0"/>
              </a:rPr>
              <a:t>Laney, D. (2001). 3D data management: Controlling data volume, velocity and variety.</a:t>
            </a:r>
            <a:endParaRPr lang="en-US" sz="24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nSpc>
                <a:spcPct val="107000"/>
              </a:lnSpc>
              <a:spcBef>
                <a:spcPts val="0"/>
              </a:spcBef>
              <a:spcAft>
                <a:spcPts val="800"/>
              </a:spcAft>
            </a:pPr>
            <a:r>
              <a:rPr lang="mn-MN" sz="2400" dirty="0">
                <a:effectLst/>
                <a:latin typeface="Times New Roman" panose="02020603050405020304" pitchFamily="18" charset="0"/>
                <a:ea typeface="Aptos" panose="020B0004020202020204" pitchFamily="34" charset="0"/>
                <a:cs typeface="Times New Roman" panose="02020603050405020304" pitchFamily="18" charset="0"/>
              </a:rPr>
              <a:t>Ralph M. Stair, G. W. (2018). </a:t>
            </a:r>
            <a:r>
              <a:rPr lang="mn-MN" sz="2400" i="1" dirty="0">
                <a:effectLst/>
                <a:latin typeface="Times New Roman" panose="02020603050405020304" pitchFamily="18" charset="0"/>
                <a:ea typeface="Aptos" panose="020B0004020202020204" pitchFamily="34" charset="0"/>
                <a:cs typeface="Times New Roman" panose="02020603050405020304" pitchFamily="18" charset="0"/>
              </a:rPr>
              <a:t>Principles of information system.</a:t>
            </a:r>
            <a:r>
              <a:rPr lang="mn-MN" sz="2400" dirty="0">
                <a:effectLst/>
                <a:latin typeface="Times New Roman" panose="02020603050405020304" pitchFamily="18" charset="0"/>
                <a:ea typeface="Aptos" panose="020B0004020202020204" pitchFamily="34" charset="0"/>
                <a:cs typeface="Times New Roman" panose="02020603050405020304" pitchFamily="18" charset="0"/>
              </a:rPr>
              <a:t> Boston: Cengage Learning.</a:t>
            </a:r>
            <a:endParaRPr lang="en-US" sz="24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nSpc>
                <a:spcPct val="107000"/>
              </a:lnSpc>
              <a:spcBef>
                <a:spcPts val="0"/>
              </a:spcBef>
              <a:spcAft>
                <a:spcPts val="800"/>
              </a:spcAft>
            </a:pPr>
            <a:r>
              <a:rPr lang="mn-MN" sz="2400" dirty="0">
                <a:effectLst/>
                <a:latin typeface="Times New Roman" panose="02020603050405020304" pitchFamily="18" charset="0"/>
                <a:ea typeface="Aptos" panose="020B0004020202020204" pitchFamily="34" charset="0"/>
                <a:cs typeface="Times New Roman" panose="02020603050405020304" pitchFamily="18" charset="0"/>
              </a:rPr>
              <a:t>Tiao, S. (2024 оны 03 11). </a:t>
            </a:r>
            <a:r>
              <a:rPr lang="mn-MN" sz="2400" i="1" dirty="0">
                <a:effectLst/>
                <a:latin typeface="Times New Roman" panose="02020603050405020304" pitchFamily="18" charset="0"/>
                <a:ea typeface="Aptos" panose="020B0004020202020204" pitchFamily="34" charset="0"/>
                <a:cs typeface="Times New Roman" panose="02020603050405020304" pitchFamily="18" charset="0"/>
              </a:rPr>
              <a:t>Big data</a:t>
            </a:r>
            <a:r>
              <a:rPr lang="mn-MN" sz="2400" dirty="0">
                <a:effectLst/>
                <a:latin typeface="Times New Roman" panose="02020603050405020304" pitchFamily="18" charset="0"/>
                <a:ea typeface="Aptos" panose="020B0004020202020204" pitchFamily="34" charset="0"/>
                <a:cs typeface="Times New Roman" panose="02020603050405020304" pitchFamily="18" charset="0"/>
              </a:rPr>
              <a:t>. Oracle: https://www.oracle.com/big-data/what-is-big-data/#best-practices-ээс Гаргасан</a:t>
            </a:r>
            <a:endParaRPr lang="en-US" sz="24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nSpc>
                <a:spcPct val="107000"/>
              </a:lnSpc>
              <a:spcBef>
                <a:spcPts val="0"/>
              </a:spcBef>
              <a:spcAft>
                <a:spcPts val="800"/>
              </a:spcAft>
            </a:pPr>
            <a:r>
              <a:rPr lang="mn-MN" sz="2400" dirty="0">
                <a:effectLst/>
                <a:latin typeface="Times New Roman" panose="02020603050405020304" pitchFamily="18" charset="0"/>
                <a:ea typeface="Aptos" panose="020B0004020202020204" pitchFamily="34" charset="0"/>
                <a:cs typeface="Times New Roman" panose="02020603050405020304" pitchFamily="18" charset="0"/>
              </a:rPr>
              <a:t>Г.Минжин. (2018). </a:t>
            </a:r>
            <a:r>
              <a:rPr lang="mn-MN" sz="2400" i="1" dirty="0">
                <a:effectLst/>
                <a:latin typeface="Times New Roman" panose="02020603050405020304" pitchFamily="18" charset="0"/>
                <a:ea typeface="Aptos" panose="020B0004020202020204" pitchFamily="34" charset="0"/>
                <a:cs typeface="Times New Roman" panose="02020603050405020304" pitchFamily="18" charset="0"/>
              </a:rPr>
              <a:t>Их өгөгдлийн шинжилгээг хөрөнгө оруулалтын шийдвэр гаргалтад ашиглах нь .</a:t>
            </a:r>
            <a:r>
              <a:rPr lang="mn-MN" sz="2400" dirty="0">
                <a:effectLst/>
                <a:latin typeface="Times New Roman" panose="02020603050405020304" pitchFamily="18" charset="0"/>
                <a:ea typeface="Aptos" panose="020B0004020202020204" pitchFamily="34" charset="0"/>
                <a:cs typeface="Times New Roman" panose="02020603050405020304" pitchFamily="18" charset="0"/>
              </a:rPr>
              <a:t> Улаанбаатар: СЭЗИС.</a:t>
            </a:r>
            <a:endParaRPr lang="en-US" sz="24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nSpc>
                <a:spcPct val="107000"/>
              </a:lnSpc>
              <a:spcBef>
                <a:spcPts val="0"/>
              </a:spcBef>
              <a:spcAft>
                <a:spcPts val="800"/>
              </a:spcAft>
            </a:pPr>
            <a:r>
              <a:rPr lang="mn-MN" sz="2400" dirty="0">
                <a:effectLst/>
                <a:latin typeface="Times New Roman" panose="02020603050405020304" pitchFamily="18" charset="0"/>
                <a:ea typeface="Aptos" panose="020B0004020202020204" pitchFamily="34" charset="0"/>
                <a:cs typeface="Times New Roman" panose="02020603050405020304" pitchFamily="18" charset="0"/>
              </a:rPr>
              <a:t>Д.Болдбаатар, Б. Б. (2023). Их өгөгдлийн төв банкин дахь хэрэглээ. </a:t>
            </a:r>
            <a:r>
              <a:rPr lang="mn-MN" sz="2400" i="1" dirty="0">
                <a:effectLst/>
                <a:latin typeface="Times New Roman" panose="02020603050405020304" pitchFamily="18" charset="0"/>
                <a:ea typeface="Aptos" panose="020B0004020202020204" pitchFamily="34" charset="0"/>
                <a:cs typeface="Times New Roman" panose="02020603050405020304" pitchFamily="18" charset="0"/>
              </a:rPr>
              <a:t>Монгол банкны судалгааны эмхэтгэл</a:t>
            </a:r>
            <a:r>
              <a:rPr lang="mn-MN" sz="2400" dirty="0">
                <a:effectLst/>
                <a:latin typeface="Times New Roman" panose="02020603050405020304" pitchFamily="18" charset="0"/>
                <a:ea typeface="Aptos" panose="020B0004020202020204" pitchFamily="34" charset="0"/>
                <a:cs typeface="Times New Roman" panose="02020603050405020304" pitchFamily="18" charset="0"/>
              </a:rPr>
              <a:t>.</a:t>
            </a:r>
            <a:endParaRPr lang="en-US" sz="2400" dirty="0">
              <a:effectLst/>
              <a:latin typeface="Times New Roman" panose="02020603050405020304" pitchFamily="18" charset="0"/>
              <a:ea typeface="Aptos" panose="020B0004020202020204" pitchFamily="34" charset="0"/>
              <a:cs typeface="Times New Roman" panose="02020603050405020304" pitchFamily="18" charset="0"/>
            </a:endParaRPr>
          </a:p>
          <a:p>
            <a:pPr marL="457200" marR="0" indent="-457200">
              <a:lnSpc>
                <a:spcPct val="107000"/>
              </a:lnSpc>
              <a:spcBef>
                <a:spcPts val="0"/>
              </a:spcBef>
              <a:spcAft>
                <a:spcPts val="800"/>
              </a:spcAft>
            </a:pPr>
            <a:r>
              <a:rPr lang="mn-MN" sz="2400" dirty="0">
                <a:effectLst/>
                <a:latin typeface="Times New Roman" panose="02020603050405020304" pitchFamily="18" charset="0"/>
                <a:ea typeface="Aptos" panose="020B0004020202020204" pitchFamily="34" charset="0"/>
                <a:cs typeface="Times New Roman" panose="02020603050405020304" pitchFamily="18" charset="0"/>
              </a:rPr>
              <a:t>Майкл И.Портер, В. И. (1985). Мэдээлэл өрсөлдөх давуу талыг хэрхэн бий болгодог вэ. </a:t>
            </a:r>
            <a:r>
              <a:rPr lang="mn-MN" sz="2400" i="1" dirty="0">
                <a:effectLst/>
                <a:latin typeface="Times New Roman" panose="02020603050405020304" pitchFamily="18" charset="0"/>
                <a:ea typeface="Aptos" panose="020B0004020202020204" pitchFamily="34" charset="0"/>
                <a:cs typeface="Times New Roman" panose="02020603050405020304" pitchFamily="18" charset="0"/>
              </a:rPr>
              <a:t>Харвардын бизнесийн сэтгүүл</a:t>
            </a:r>
            <a:r>
              <a:rPr lang="mn-MN" sz="2400" dirty="0">
                <a:effectLst/>
                <a:latin typeface="Times New Roman" panose="02020603050405020304" pitchFamily="18" charset="0"/>
                <a:ea typeface="Aptos" panose="020B0004020202020204" pitchFamily="34" charset="0"/>
                <a:cs typeface="Times New Roman" panose="02020603050405020304" pitchFamily="18" charset="0"/>
              </a:rPr>
              <a:t>.</a:t>
            </a:r>
            <a:endParaRPr lang="en-US" sz="2400" dirty="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541" name="Google Shape;541;p80"/>
          <p:cNvSpPr txBox="1">
            <a:spLocks noGrp="1"/>
          </p:cNvSpPr>
          <p:nvPr>
            <p:ph type="title"/>
          </p:nvPr>
        </p:nvSpPr>
        <p:spPr>
          <a:xfrm>
            <a:off x="2221705" y="99162"/>
            <a:ext cx="9526505" cy="647040"/>
          </a:xfrm>
          <a:prstGeom prst="rect">
            <a:avLst/>
          </a:prstGeom>
          <a:noFill/>
          <a:ln>
            <a:noFill/>
          </a:ln>
        </p:spPr>
        <p:txBody>
          <a:bodyPr spcFirstLastPara="1" wrap="square" lIns="91425" tIns="45700" rIns="91425" bIns="45700" anchor="b" anchorCtr="0">
            <a:noAutofit/>
          </a:bodyPr>
          <a:lstStyle/>
          <a:p>
            <a:pPr marL="0" lvl="0" indent="0" algn="l" rtl="0">
              <a:lnSpc>
                <a:spcPct val="85000"/>
              </a:lnSpc>
              <a:spcBef>
                <a:spcPts val="0"/>
              </a:spcBef>
              <a:spcAft>
                <a:spcPts val="0"/>
              </a:spcAft>
              <a:buClr>
                <a:srgbClr val="3F3F3F"/>
              </a:buClr>
              <a:buSzPct val="41666"/>
              <a:buNone/>
            </a:pPr>
            <a:r>
              <a:rPr lang="mn-MN" dirty="0">
                <a:latin typeface="+mn-lt"/>
              </a:rPr>
              <a:t>Ашигласан эх сурвалж</a:t>
            </a:r>
            <a:endParaRPr sz="2000" dirty="0">
              <a:latin typeface="+mn-lt"/>
            </a:endParaRPr>
          </a:p>
        </p:txBody>
      </p:sp>
      <p:sp>
        <p:nvSpPr>
          <p:cNvPr id="2" name="Footer Placeholder 1">
            <a:extLst>
              <a:ext uri="{FF2B5EF4-FFF2-40B4-BE49-F238E27FC236}">
                <a16:creationId xmlns:a16="http://schemas.microsoft.com/office/drawing/2014/main" id="{3EBDB785-71F0-1A05-B5FB-C8B135681EBD}"/>
              </a:ext>
            </a:extLst>
          </p:cNvPr>
          <p:cNvSpPr>
            <a:spLocks noGrp="1"/>
          </p:cNvSpPr>
          <p:nvPr>
            <p:ph type="ftr" idx="11"/>
          </p:nvPr>
        </p:nvSpPr>
        <p:spPr/>
        <p:txBody>
          <a:bodyPr/>
          <a:lstStyle/>
          <a:p>
            <a:r>
              <a:rPr lang="en-US"/>
              <a:t>Introduction to information system</a:t>
            </a:r>
          </a:p>
        </p:txBody>
      </p:sp>
    </p:spTree>
  </p:cSld>
  <p:clrMapOvr>
    <a:masterClrMapping/>
  </p:clrMapOvr>
  <p:transition spd="med">
    <p:fade thruBlk="1"/>
  </p:transition>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4159</TotalTime>
  <Words>3507</Words>
  <Application>Microsoft Office PowerPoint</Application>
  <PresentationFormat>Widescreen</PresentationFormat>
  <Paragraphs>277</Paragraphs>
  <Slides>30</Slides>
  <Notes>7</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Wingdings</vt:lpstr>
      <vt:lpstr>Times New Roman</vt:lpstr>
      <vt:lpstr>Courier New</vt:lpstr>
      <vt:lpstr>OracleSansVF</vt:lpstr>
      <vt:lpstr>Arial</vt:lpstr>
      <vt:lpstr>Calibri</vt:lpstr>
      <vt:lpstr>Montserrat</vt:lpstr>
      <vt:lpstr>Basis Grotesque</vt:lpstr>
      <vt:lpstr>Helvetica Neue</vt:lpstr>
      <vt:lpstr>UFE</vt:lpstr>
      <vt:lpstr>Course: Introduction to information system</vt:lpstr>
      <vt:lpstr>ISM221 - Мэдээллийн системийн үндэс</vt:lpstr>
      <vt:lpstr>Хичээлийн хүрээнд </vt:lpstr>
      <vt:lpstr>Их өгөгдөлийн хөгжлийн үе шат</vt:lpstr>
      <vt:lpstr>Их өгөгдөл</vt:lpstr>
      <vt:lpstr>Их өгөгдлийн шинж чанар</vt:lpstr>
      <vt:lpstr>1. Их өгөгдлийн “Volume” (хэмжээ) </vt:lpstr>
      <vt:lpstr>2. Их өгөгдлийн “Velocity” (хурд) </vt:lpstr>
      <vt:lpstr>3. Их өгөгдлийн “Variety” (төрөл): Бүтэцчилэгдсэн өгөгдөл</vt:lpstr>
      <vt:lpstr>3. Их өгөгдлийн “Variety” (төрөл): Бүтэцчилэгдээгүй өгөгдөл</vt:lpstr>
      <vt:lpstr>3. Их өгөгдлийн “Variety” (төрөл): Хагас бүтэцчилэгдсэн өгөгдөл</vt:lpstr>
      <vt:lpstr>4. Их өгөгдлийн “Veracity” (үнэн зөв байдал) </vt:lpstr>
      <vt:lpstr>5. Их өгөгдлийн “Value” (үнэ цэн) </vt:lpstr>
      <vt:lpstr>5. Их өгөгдлийн “Value” (үнэ цэн) </vt:lpstr>
      <vt:lpstr>5. Их өгөгдлийн “Value” (үнэ цэн) </vt:lpstr>
      <vt:lpstr>5. Их өгөгдлийн “Value” (үнэ цэн) </vt:lpstr>
      <vt:lpstr>Их өгөгдлийн боловсруулалт</vt:lpstr>
      <vt:lpstr>Их өгөгдлийн боловсруулалт</vt:lpstr>
      <vt:lpstr>Их өгөгдлийн боловсруулалт</vt:lpstr>
      <vt:lpstr>Их өгөгдөл:  Нэр томъёо, технологи</vt:lpstr>
      <vt:lpstr>Их өгөгдөл ба Өгөгдлийн агуулах</vt:lpstr>
      <vt:lpstr>Их өгөгдлийн технологи: Hadoop</vt:lpstr>
      <vt:lpstr>Их өгөгдлийн хэрэглээ</vt:lpstr>
      <vt:lpstr>Их өгөгдлийн асуудлууд</vt:lpstr>
      <vt:lpstr>Төв банк ба Их өгөгдөл</vt:lpstr>
      <vt:lpstr>Төв банк ба Их өгөгдөл: Олон улсад</vt:lpstr>
      <vt:lpstr>Их өгөгдөл ба Хүний нөөц</vt:lpstr>
      <vt:lpstr>Их өгөгдлийн цаашдын чиг хандлага 2024</vt:lpstr>
      <vt:lpstr>ДҮГНЭЛТ </vt:lpstr>
      <vt:lpstr>Ашигласан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ISM221 - Мэдээллийн системийн үндэс</dc:title>
  <dc:creator>SARANCHIMEG Nasanjargal</dc:creator>
  <cp:lastModifiedBy>САРАНЧИМЭГ Насанжаргал</cp:lastModifiedBy>
  <cp:revision>5</cp:revision>
  <dcterms:modified xsi:type="dcterms:W3CDTF">2024-04-22T12:15:40Z</dcterms:modified>
</cp:coreProperties>
</file>