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Layout+xml" PartName="/ppt/slideLayouts/slideLayout21.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 id="2147483659"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Lst>
  <p:sldSz cy="6858000" cx="12192000"/>
  <p:notesSz cx="6858000" cy="9144000"/>
  <p:embeddedFontLst>
    <p:embeddedFont>
      <p:font typeface="Roboto"/>
      <p:regular r:id="rId37"/>
      <p:bold r:id="rId38"/>
      <p:italic r:id="rId39"/>
      <p:boldItalic r:id="rId40"/>
    </p:embeddedFont>
    <p:embeddedFont>
      <p:font typeface="Montserrat"/>
      <p:regular r:id="rId41"/>
      <p:bold r:id="rId42"/>
      <p:italic r:id="rId43"/>
      <p:boldItalic r:id="rId44"/>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45" roundtripDataSignature="AMtx7mhRKJJbc6get0iWJtTYRNmb1yvN2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5A1C9A8C-646F-47EB-92E7-B70D936AD500}">
  <a:tblStyle styleId="{5A1C9A8C-646F-47EB-92E7-B70D936AD500}" styleName="Table_0">
    <a:wholeTbl>
      <a:tcTxStyle b="off" i="off">
        <a:font>
          <a:latin typeface="Arial"/>
          <a:ea typeface="Arial"/>
          <a:cs typeface="Arial"/>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8EBF5"/>
          </a:solidFill>
        </a:fill>
      </a:tcStyle>
    </a:wholeTbl>
    <a:band1H>
      <a:tcTxStyle/>
      <a:tcStyle>
        <a:fill>
          <a:solidFill>
            <a:srgbClr val="CDD4EA"/>
          </a:solidFill>
        </a:fill>
      </a:tcStyle>
    </a:band1H>
    <a:band2H>
      <a:tcTxStyle/>
    </a:band2H>
    <a:band1V>
      <a:tcTxStyle/>
      <a:tcStyle>
        <a:fill>
          <a:solidFill>
            <a:srgbClr val="CDD4EA"/>
          </a:solidFill>
        </a:fill>
      </a:tcStyle>
    </a:band1V>
    <a:band2V>
      <a:tcTxStyle/>
    </a:band2V>
    <a:lastCol>
      <a:tcTxStyle b="on" i="off">
        <a:font>
          <a:latin typeface="Arial"/>
          <a:ea typeface="Arial"/>
          <a:cs typeface="Arial"/>
        </a:font>
        <a:schemeClr val="lt1"/>
      </a:tcTxStyle>
      <a:tcStyle>
        <a:fill>
          <a:solidFill>
            <a:schemeClr val="accent1"/>
          </a:solidFill>
        </a:fill>
      </a:tcStyle>
    </a:lastCol>
    <a:firstCol>
      <a:tcTxStyle b="on" i="off">
        <a:font>
          <a:latin typeface="Arial"/>
          <a:ea typeface="Arial"/>
          <a:cs typeface="Arial"/>
        </a:font>
        <a:schemeClr val="lt1"/>
      </a:tcTxStyle>
      <a:tcStyle>
        <a:fill>
          <a:solidFill>
            <a:schemeClr val="accent1"/>
          </a:solidFill>
        </a:fill>
      </a:tcStyle>
    </a:firstCol>
    <a:lastRow>
      <a:tcTxStyle b="on" i="off">
        <a:font>
          <a:latin typeface="Arial"/>
          <a:ea typeface="Arial"/>
          <a:cs typeface="Arial"/>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a:seCell>
    <a:swCell>
      <a:tcTxStyle/>
    </a:swCell>
    <a:firstRow>
      <a:tcTxStyle b="on" i="off">
        <a:font>
          <a:latin typeface="Arial"/>
          <a:ea typeface="Arial"/>
          <a:cs typeface="Arial"/>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a:neCell>
    <a:nwCell>
      <a:tcTxStyle/>
    </a:nwCell>
  </a:tblStyle>
</a:tblStyleLst>
</file>

<file path=ppt/_rels/presentation.xml.rels><?xml version="1.0" encoding="UTF-8" standalone="yes"?><Relationships xmlns="http://schemas.openxmlformats.org/package/2006/relationships"><Relationship Id="rId40" Type="http://schemas.openxmlformats.org/officeDocument/2006/relationships/font" Target="fonts/Roboto-boldItalic.fntdata"/><Relationship Id="rId20" Type="http://schemas.openxmlformats.org/officeDocument/2006/relationships/slide" Target="slides/slide14.xml"/><Relationship Id="rId42" Type="http://schemas.openxmlformats.org/officeDocument/2006/relationships/font" Target="fonts/Montserrat-bold.fntdata"/><Relationship Id="rId41" Type="http://schemas.openxmlformats.org/officeDocument/2006/relationships/font" Target="fonts/Montserrat-regular.fntdata"/><Relationship Id="rId22" Type="http://schemas.openxmlformats.org/officeDocument/2006/relationships/slide" Target="slides/slide16.xml"/><Relationship Id="rId44" Type="http://schemas.openxmlformats.org/officeDocument/2006/relationships/font" Target="fonts/Montserrat-boldItalic.fntdata"/><Relationship Id="rId21" Type="http://schemas.openxmlformats.org/officeDocument/2006/relationships/slide" Target="slides/slide15.xml"/><Relationship Id="rId43" Type="http://schemas.openxmlformats.org/officeDocument/2006/relationships/font" Target="fonts/Montserrat-italic.fntdata"/><Relationship Id="rId24" Type="http://schemas.openxmlformats.org/officeDocument/2006/relationships/slide" Target="slides/slide18.xml"/><Relationship Id="rId23" Type="http://schemas.openxmlformats.org/officeDocument/2006/relationships/slide" Target="slides/slide17.xml"/><Relationship Id="rId45" Type="http://customschemas.google.com/relationships/presentationmetadata" Target="metadata"/><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3.xml"/><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slide" Target="slides/slide22.xml"/><Relationship Id="rId27" Type="http://schemas.openxmlformats.org/officeDocument/2006/relationships/slide" Target="slides/slide21.xml"/><Relationship Id="rId5" Type="http://schemas.openxmlformats.org/officeDocument/2006/relationships/slideMaster" Target="slideMasters/slideMaster2.xml"/><Relationship Id="rId6" Type="http://schemas.openxmlformats.org/officeDocument/2006/relationships/notesMaster" Target="notesMasters/notesMaster1.xml"/><Relationship Id="rId29" Type="http://schemas.openxmlformats.org/officeDocument/2006/relationships/slide" Target="slides/slide23.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slide" Target="slides/slide25.xml"/><Relationship Id="rId30" Type="http://schemas.openxmlformats.org/officeDocument/2006/relationships/slide" Target="slides/slide24.xml"/><Relationship Id="rId11" Type="http://schemas.openxmlformats.org/officeDocument/2006/relationships/slide" Target="slides/slide5.xml"/><Relationship Id="rId33" Type="http://schemas.openxmlformats.org/officeDocument/2006/relationships/slide" Target="slides/slide27.xml"/><Relationship Id="rId10" Type="http://schemas.openxmlformats.org/officeDocument/2006/relationships/slide" Target="slides/slide4.xml"/><Relationship Id="rId32" Type="http://schemas.openxmlformats.org/officeDocument/2006/relationships/slide" Target="slides/slide26.xml"/><Relationship Id="rId13" Type="http://schemas.openxmlformats.org/officeDocument/2006/relationships/slide" Target="slides/slide7.xml"/><Relationship Id="rId35" Type="http://schemas.openxmlformats.org/officeDocument/2006/relationships/slide" Target="slides/slide29.xml"/><Relationship Id="rId12" Type="http://schemas.openxmlformats.org/officeDocument/2006/relationships/slide" Target="slides/slide6.xml"/><Relationship Id="rId34" Type="http://schemas.openxmlformats.org/officeDocument/2006/relationships/slide" Target="slides/slide28.xml"/><Relationship Id="rId15" Type="http://schemas.openxmlformats.org/officeDocument/2006/relationships/slide" Target="slides/slide9.xml"/><Relationship Id="rId37" Type="http://schemas.openxmlformats.org/officeDocument/2006/relationships/font" Target="fonts/Roboto-regular.fntdata"/><Relationship Id="rId14" Type="http://schemas.openxmlformats.org/officeDocument/2006/relationships/slide" Target="slides/slide8.xml"/><Relationship Id="rId36" Type="http://schemas.openxmlformats.org/officeDocument/2006/relationships/slide" Target="slides/slide30.xml"/><Relationship Id="rId17" Type="http://schemas.openxmlformats.org/officeDocument/2006/relationships/slide" Target="slides/slide11.xml"/><Relationship Id="rId39" Type="http://schemas.openxmlformats.org/officeDocument/2006/relationships/font" Target="fonts/Roboto-italic.fntdata"/><Relationship Id="rId16" Type="http://schemas.openxmlformats.org/officeDocument/2006/relationships/slide" Target="slides/slide10.xml"/><Relationship Id="rId38" Type="http://schemas.openxmlformats.org/officeDocument/2006/relationships/font" Target="fonts/Roboto-bold.fntdata"/><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indent="-228600" lvl="1" marL="914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2pPr>
            <a:lvl3pPr indent="-228600" lvl="2" marL="1371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3pPr>
            <a:lvl4pPr indent="-228600" lvl="3" marL="1828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4pPr>
            <a:lvl5pPr indent="-228600" lvl="4" marL="22860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3" name="Shape 163"/>
        <p:cNvGrpSpPr/>
        <p:nvPr/>
      </p:nvGrpSpPr>
      <p:grpSpPr>
        <a:xfrm>
          <a:off x="0" y="0"/>
          <a:ext cx="0" cy="0"/>
          <a:chOff x="0" y="0"/>
          <a:chExt cx="0" cy="0"/>
        </a:xfrm>
      </p:grpSpPr>
      <p:sp>
        <p:nvSpPr>
          <p:cNvPr id="164" name="Google Shape;164;p1:notes"/>
          <p:cNvSpPr txBox="1"/>
          <p:nvPr>
            <p:ph idx="12" type="sldNum"/>
          </p:nvPr>
        </p:nvSpPr>
        <p:spPr>
          <a:xfrm>
            <a:off x="5308971" y="6731040"/>
            <a:ext cx="4061460" cy="354330"/>
          </a:xfrm>
          <a:prstGeom prst="rect">
            <a:avLst/>
          </a:prstGeom>
          <a:noFill/>
          <a:ln>
            <a:noFill/>
          </a:ln>
        </p:spPr>
        <p:txBody>
          <a:bodyPr anchorCtr="0" anchor="b" bIns="47000" lIns="94025" spcFirstLastPara="1" rIns="94025" wrap="square" tIns="47000">
            <a:noAutofit/>
          </a:bodyPr>
          <a:lstStyle/>
          <a:p>
            <a:pPr indent="0" lvl="0" marL="0" marR="0" rtl="0" algn="r">
              <a:lnSpc>
                <a:spcPct val="100000"/>
              </a:lnSpc>
              <a:spcBef>
                <a:spcPts val="0"/>
              </a:spcBef>
              <a:spcAft>
                <a:spcPts val="0"/>
              </a:spcAft>
              <a:buSzPts val="1200"/>
              <a:buNone/>
            </a:pPr>
            <a:fld id="{00000000-1234-1234-1234-123412341234}" type="slidenum">
              <a:rPr b="0" i="0" lang="en-US" sz="1200" u="none" cap="none" strike="noStrike">
                <a:solidFill>
                  <a:schemeClr val="dk1"/>
                </a:solidFill>
                <a:latin typeface="Times New Roman"/>
                <a:ea typeface="Times New Roman"/>
                <a:cs typeface="Times New Roman"/>
                <a:sym typeface="Times New Roman"/>
              </a:rPr>
              <a:t>‹#›</a:t>
            </a:fld>
            <a:endParaRPr b="0" i="0" sz="1200" u="none" cap="none" strike="noStrike">
              <a:solidFill>
                <a:schemeClr val="dk1"/>
              </a:solidFill>
              <a:latin typeface="Times New Roman"/>
              <a:ea typeface="Times New Roman"/>
              <a:cs typeface="Times New Roman"/>
              <a:sym typeface="Times New Roman"/>
            </a:endParaRPr>
          </a:p>
        </p:txBody>
      </p:sp>
      <p:sp>
        <p:nvSpPr>
          <p:cNvPr id="165" name="Google Shape;165;p1:notes"/>
          <p:cNvSpPr/>
          <p:nvPr>
            <p:ph idx="2" type="sldImg"/>
          </p:nvPr>
        </p:nvSpPr>
        <p:spPr>
          <a:xfrm>
            <a:off x="2324100" y="531813"/>
            <a:ext cx="4724400" cy="2657475"/>
          </a:xfrm>
          <a:custGeom>
            <a:rect b="b" l="l" r="r" t="t"/>
            <a:pathLst>
              <a:path extrusionOk="0" h="120000" w="120000">
                <a:moveTo>
                  <a:pt x="0" y="0"/>
                </a:moveTo>
                <a:lnTo>
                  <a:pt x="120000" y="0"/>
                </a:lnTo>
                <a:lnTo>
                  <a:pt x="120000" y="120000"/>
                </a:lnTo>
                <a:lnTo>
                  <a:pt x="0" y="120000"/>
                </a:lnTo>
                <a:close/>
              </a:path>
            </a:pathLst>
          </a:custGeom>
          <a:noFill/>
          <a:ln>
            <a:noFill/>
          </a:ln>
        </p:spPr>
      </p:sp>
      <p:sp>
        <p:nvSpPr>
          <p:cNvPr id="166" name="Google Shape;166;p1:notes"/>
          <p:cNvSpPr txBox="1"/>
          <p:nvPr>
            <p:ph idx="1" type="body"/>
          </p:nvPr>
        </p:nvSpPr>
        <p:spPr>
          <a:xfrm>
            <a:off x="937260" y="3366135"/>
            <a:ext cx="7498080" cy="3188970"/>
          </a:xfrm>
          <a:prstGeom prst="rect">
            <a:avLst/>
          </a:prstGeom>
          <a:noFill/>
          <a:ln>
            <a:noFill/>
          </a:ln>
        </p:spPr>
        <p:txBody>
          <a:bodyPr anchorCtr="0" anchor="t" bIns="47000" lIns="94025" spcFirstLastPara="1" rIns="94025" wrap="square" tIns="47000">
            <a:normAutofit/>
          </a:bodyPr>
          <a:lstStyle/>
          <a:p>
            <a:pPr indent="0" lvl="0" marL="0" rtl="0" algn="l">
              <a:lnSpc>
                <a:spcPct val="100000"/>
              </a:lnSpc>
              <a:spcBef>
                <a:spcPts val="0"/>
              </a:spcBef>
              <a:spcAft>
                <a:spcPts val="0"/>
              </a:spcAft>
              <a:buSzPts val="1400"/>
              <a:buNone/>
            </a:pPr>
            <a:r>
              <a:rPr lang="en-US"/>
              <a:t>Principles of Information Systems, Thirteenth Edition</a:t>
            </a:r>
            <a:br>
              <a:rPr lang="en-US" sz="1100"/>
            </a:br>
            <a:endParaRPr sz="1100"/>
          </a:p>
          <a:p>
            <a:pPr indent="0" lvl="0" marL="0" rtl="0" algn="l">
              <a:lnSpc>
                <a:spcPct val="100000"/>
              </a:lnSpc>
              <a:spcBef>
                <a:spcPts val="360"/>
              </a:spcBef>
              <a:spcAft>
                <a:spcPts val="0"/>
              </a:spcAft>
              <a:buSzPts val="1400"/>
              <a:buNone/>
            </a:pPr>
            <a:r>
              <a:rPr i="1" lang="en-US"/>
              <a:t>Chapter 1</a:t>
            </a:r>
            <a:endParaRPr/>
          </a:p>
          <a:p>
            <a:pPr indent="0" lvl="0" marL="0" rtl="0" algn="l">
              <a:lnSpc>
                <a:spcPct val="90000"/>
              </a:lnSpc>
              <a:spcBef>
                <a:spcPts val="360"/>
              </a:spcBef>
              <a:spcAft>
                <a:spcPts val="0"/>
              </a:spcAft>
              <a:buSzPts val="1400"/>
              <a:buNone/>
            </a:pPr>
            <a:r>
              <a:rPr i="1" lang="en-US"/>
              <a:t>An Introduction to Information Systems</a:t>
            </a:r>
            <a:endParaRPr/>
          </a:p>
          <a:p>
            <a:pPr indent="0" lvl="0" marL="0" rtl="0" algn="l">
              <a:lnSpc>
                <a:spcPct val="100000"/>
              </a:lnSpc>
              <a:spcBef>
                <a:spcPts val="360"/>
              </a:spcBef>
              <a:spcAft>
                <a:spcPts val="0"/>
              </a:spcAft>
              <a:buSzPts val="1400"/>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2" name="Shape 172"/>
        <p:cNvGrpSpPr/>
        <p:nvPr/>
      </p:nvGrpSpPr>
      <p:grpSpPr>
        <a:xfrm>
          <a:off x="0" y="0"/>
          <a:ext cx="0" cy="0"/>
          <a:chOff x="0" y="0"/>
          <a:chExt cx="0" cy="0"/>
        </a:xfrm>
      </p:grpSpPr>
      <p:sp>
        <p:nvSpPr>
          <p:cNvPr id="173" name="Google Shape;173;p3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l">
              <a:lnSpc>
                <a:spcPct val="100000"/>
              </a:lnSpc>
              <a:spcBef>
                <a:spcPts val="0"/>
              </a:spcBef>
              <a:spcAft>
                <a:spcPts val="0"/>
              </a:spcAft>
              <a:buClr>
                <a:srgbClr val="000000"/>
              </a:buClr>
              <a:buSzPts val="1200"/>
              <a:buFont typeface="Arial"/>
              <a:buNone/>
            </a:pPr>
            <a:fld id="{00000000-1234-1234-1234-123412341234}" type="slidenum">
              <a:rPr b="0" i="0" lang="en-US" sz="1200" u="none" cap="none" strike="noStrike">
                <a:solidFill>
                  <a:srgbClr val="000000"/>
                </a:solidFill>
                <a:latin typeface="Times New Roman"/>
                <a:ea typeface="Times New Roman"/>
                <a:cs typeface="Times New Roman"/>
                <a:sym typeface="Times New Roman"/>
              </a:rPr>
              <a:t>‹#›</a:t>
            </a:fld>
            <a:endParaRPr b="0" i="0" sz="1200" u="none" cap="none" strike="noStrike">
              <a:solidFill>
                <a:srgbClr val="000000"/>
              </a:solidFill>
              <a:latin typeface="Times New Roman"/>
              <a:ea typeface="Times New Roman"/>
              <a:cs typeface="Times New Roman"/>
              <a:sym typeface="Times New Roman"/>
            </a:endParaRPr>
          </a:p>
        </p:txBody>
      </p:sp>
      <p:sp>
        <p:nvSpPr>
          <p:cNvPr id="174" name="Google Shape;174;p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75" name="Google Shape;175;p3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228600" lvl="0" marL="457200" rtl="0" algn="l">
              <a:lnSpc>
                <a:spcPct val="100000"/>
              </a:lnSpc>
              <a:spcBef>
                <a:spcPts val="0"/>
              </a:spcBef>
              <a:spcAft>
                <a:spcPts val="0"/>
              </a:spcAft>
              <a:buSzPts val="1400"/>
              <a:buNone/>
            </a:pPr>
            <a:r>
              <a:rPr lang="en-US"/>
              <a:t>Principles of Information Systems, Thirteenth Edition</a:t>
            </a:r>
            <a:br>
              <a:rPr lang="en-US" sz="1100"/>
            </a:br>
            <a:endParaRPr sz="1100"/>
          </a:p>
          <a:p>
            <a:pPr indent="-228600" lvl="0" marL="457200" rtl="0" algn="l">
              <a:lnSpc>
                <a:spcPct val="90000"/>
              </a:lnSpc>
              <a:spcBef>
                <a:spcPts val="0"/>
              </a:spcBef>
              <a:spcAft>
                <a:spcPts val="0"/>
              </a:spcAft>
              <a:buSzPts val="1400"/>
              <a:buNone/>
            </a:pPr>
            <a:r>
              <a:rPr i="1" lang="en-US"/>
              <a:t>Chapter 2</a:t>
            </a:r>
            <a:endParaRPr/>
          </a:p>
          <a:p>
            <a:pPr indent="-228600" lvl="0" marL="457200" rtl="0" algn="l">
              <a:lnSpc>
                <a:spcPct val="90000"/>
              </a:lnSpc>
              <a:spcBef>
                <a:spcPts val="0"/>
              </a:spcBef>
              <a:spcAft>
                <a:spcPts val="0"/>
              </a:spcAft>
              <a:buSzPts val="1400"/>
              <a:buNone/>
            </a:pPr>
            <a:r>
              <a:rPr i="1" lang="en-US"/>
              <a:t>Information Systems in Organizations</a:t>
            </a:r>
            <a:endParaRPr/>
          </a:p>
          <a:p>
            <a:pPr indent="-228600" lvl="0" marL="457200" rtl="0" algn="l">
              <a:lnSpc>
                <a:spcPct val="100000"/>
              </a:lnSpc>
              <a:spcBef>
                <a:spcPts val="0"/>
              </a:spcBef>
              <a:spcAft>
                <a:spcPts val="0"/>
              </a:spcAft>
              <a:buSzPts val="1400"/>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0" name="Shape 180"/>
        <p:cNvGrpSpPr/>
        <p:nvPr/>
      </p:nvGrpSpPr>
      <p:grpSpPr>
        <a:xfrm>
          <a:off x="0" y="0"/>
          <a:ext cx="0" cy="0"/>
          <a:chOff x="0" y="0"/>
          <a:chExt cx="0" cy="0"/>
        </a:xfrm>
      </p:grpSpPr>
      <p:sp>
        <p:nvSpPr>
          <p:cNvPr id="181" name="Google Shape;181;p3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82" name="Google Shape;182;p3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7" name="Shape 187"/>
        <p:cNvGrpSpPr/>
        <p:nvPr/>
      </p:nvGrpSpPr>
      <p:grpSpPr>
        <a:xfrm>
          <a:off x="0" y="0"/>
          <a:ext cx="0" cy="0"/>
          <a:chOff x="0" y="0"/>
          <a:chExt cx="0" cy="0"/>
        </a:xfrm>
      </p:grpSpPr>
      <p:sp>
        <p:nvSpPr>
          <p:cNvPr id="188" name="Google Shape;188;p3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89" name="Google Shape;189;p3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228600" lvl="0" marL="457200" marR="0" rtl="0" algn="l">
              <a:lnSpc>
                <a:spcPct val="100000"/>
              </a:lnSpc>
              <a:spcBef>
                <a:spcPts val="0"/>
              </a:spcBef>
              <a:spcAft>
                <a:spcPts val="0"/>
              </a:spcAft>
              <a:buClr>
                <a:srgbClr val="000000"/>
              </a:buClr>
              <a:buSzPts val="1400"/>
              <a:buFont typeface="Arial"/>
              <a:buNone/>
            </a:pPr>
            <a:r>
              <a:t/>
            </a:r>
            <a:endParaRPr/>
          </a:p>
        </p:txBody>
      </p:sp>
      <p:sp>
        <p:nvSpPr>
          <p:cNvPr id="190" name="Google Shape;190;p3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6" name="Shape 206"/>
        <p:cNvGrpSpPr/>
        <p:nvPr/>
      </p:nvGrpSpPr>
      <p:grpSpPr>
        <a:xfrm>
          <a:off x="0" y="0"/>
          <a:ext cx="0" cy="0"/>
          <a:chOff x="0" y="0"/>
          <a:chExt cx="0" cy="0"/>
        </a:xfrm>
      </p:grpSpPr>
      <p:sp>
        <p:nvSpPr>
          <p:cNvPr id="207" name="Google Shape;207;p3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8" name="Google Shape;208;p3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3" name="Shape 213"/>
        <p:cNvGrpSpPr/>
        <p:nvPr/>
      </p:nvGrpSpPr>
      <p:grpSpPr>
        <a:xfrm>
          <a:off x="0" y="0"/>
          <a:ext cx="0" cy="0"/>
          <a:chOff x="0" y="0"/>
          <a:chExt cx="0" cy="0"/>
        </a:xfrm>
      </p:grpSpPr>
      <p:sp>
        <p:nvSpPr>
          <p:cNvPr id="214" name="Google Shape;214;p3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5" name="Google Shape;215;p3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0" name="Shape 220"/>
        <p:cNvGrpSpPr/>
        <p:nvPr/>
      </p:nvGrpSpPr>
      <p:grpSpPr>
        <a:xfrm>
          <a:off x="0" y="0"/>
          <a:ext cx="0" cy="0"/>
          <a:chOff x="0" y="0"/>
          <a:chExt cx="0" cy="0"/>
        </a:xfrm>
      </p:grpSpPr>
      <p:sp>
        <p:nvSpPr>
          <p:cNvPr id="221" name="Google Shape;221;p3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2" name="Google Shape;222;p3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7" name="Shape 227"/>
        <p:cNvGrpSpPr/>
        <p:nvPr/>
      </p:nvGrpSpPr>
      <p:grpSpPr>
        <a:xfrm>
          <a:off x="0" y="0"/>
          <a:ext cx="0" cy="0"/>
          <a:chOff x="0" y="0"/>
          <a:chExt cx="0" cy="0"/>
        </a:xfrm>
      </p:grpSpPr>
      <p:sp>
        <p:nvSpPr>
          <p:cNvPr id="228" name="Google Shape;228;p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29" name="Google Shape;229;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90000"/>
              </a:lnSpc>
              <a:spcBef>
                <a:spcPts val="0"/>
              </a:spcBef>
              <a:spcAft>
                <a:spcPts val="0"/>
              </a:spcAft>
              <a:buSzPts val="1400"/>
              <a:buNone/>
            </a:pPr>
            <a:r>
              <a:rPr lang="en-US" sz="1400">
                <a:latin typeface="Times New Roman"/>
                <a:ea typeface="Times New Roman"/>
                <a:cs typeface="Times New Roman"/>
                <a:sym typeface="Times New Roman"/>
              </a:rPr>
              <a:t>Blockchain is a shared, immutable ledger that facilitates the process of recording transactions and tracking assets in a business network.</a:t>
            </a:r>
            <a:endParaRPr sz="1400">
              <a:latin typeface="Times New Roman"/>
              <a:ea typeface="Times New Roman"/>
              <a:cs typeface="Times New Roman"/>
              <a:sym typeface="Times New Roman"/>
            </a:endParaRPr>
          </a:p>
          <a:p>
            <a:pPr indent="0" lvl="0" marL="0" rtl="0" algn="l">
              <a:lnSpc>
                <a:spcPct val="90000"/>
              </a:lnSpc>
              <a:spcBef>
                <a:spcPts val="0"/>
              </a:spcBef>
              <a:spcAft>
                <a:spcPts val="0"/>
              </a:spcAft>
              <a:buSzPts val="1400"/>
              <a:buNone/>
            </a:pPr>
            <a:r>
              <a:t/>
            </a:r>
            <a:endParaRPr sz="1400">
              <a:latin typeface="Times New Roman"/>
              <a:ea typeface="Times New Roman"/>
              <a:cs typeface="Times New Roman"/>
              <a:sym typeface="Times New Roman"/>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5" name="Shape 235"/>
        <p:cNvGrpSpPr/>
        <p:nvPr/>
      </p:nvGrpSpPr>
      <p:grpSpPr>
        <a:xfrm>
          <a:off x="0" y="0"/>
          <a:ext cx="0" cy="0"/>
          <a:chOff x="0" y="0"/>
          <a:chExt cx="0" cy="0"/>
        </a:xfrm>
      </p:grpSpPr>
      <p:sp>
        <p:nvSpPr>
          <p:cNvPr id="236" name="Google Shape;236;p3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37" name="Google Shape;237;p3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90000"/>
              </a:lnSpc>
              <a:spcBef>
                <a:spcPts val="0"/>
              </a:spcBef>
              <a:spcAft>
                <a:spcPts val="0"/>
              </a:spcAft>
              <a:buSzPts val="1400"/>
              <a:buNone/>
            </a:pPr>
            <a:r>
              <a:rPr lang="en-US" sz="1400">
                <a:latin typeface="Times New Roman"/>
                <a:ea typeface="Times New Roman"/>
                <a:cs typeface="Times New Roman"/>
                <a:sym typeface="Times New Roman"/>
              </a:rPr>
              <a:t>Blockchain is a shared, immutable ledger that facilitates the process of recording transactions and tracking assets in a business network.</a:t>
            </a:r>
            <a:endParaRPr sz="1400">
              <a:latin typeface="Times New Roman"/>
              <a:ea typeface="Times New Roman"/>
              <a:cs typeface="Times New Roman"/>
              <a:sym typeface="Times New Roman"/>
            </a:endParaRPr>
          </a:p>
          <a:p>
            <a:pPr indent="0" lvl="0" marL="0" rtl="0" algn="l">
              <a:lnSpc>
                <a:spcPct val="90000"/>
              </a:lnSpc>
              <a:spcBef>
                <a:spcPts val="0"/>
              </a:spcBef>
              <a:spcAft>
                <a:spcPts val="0"/>
              </a:spcAft>
              <a:buSzPts val="1400"/>
              <a:buNone/>
            </a:pPr>
            <a:r>
              <a:t/>
            </a:r>
            <a:endParaRPr sz="1400">
              <a:latin typeface="Times New Roman"/>
              <a:ea typeface="Times New Roman"/>
              <a:cs typeface="Times New Roman"/>
              <a:sym typeface="Times New Roman"/>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4" name="Shape 244"/>
        <p:cNvGrpSpPr/>
        <p:nvPr/>
      </p:nvGrpSpPr>
      <p:grpSpPr>
        <a:xfrm>
          <a:off x="0" y="0"/>
          <a:ext cx="0" cy="0"/>
          <a:chOff x="0" y="0"/>
          <a:chExt cx="0" cy="0"/>
        </a:xfrm>
      </p:grpSpPr>
      <p:sp>
        <p:nvSpPr>
          <p:cNvPr id="245" name="Google Shape;245;p3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6" name="Google Shape;246;p3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1" name="Shape 251"/>
        <p:cNvGrpSpPr/>
        <p:nvPr/>
      </p:nvGrpSpPr>
      <p:grpSpPr>
        <a:xfrm>
          <a:off x="0" y="0"/>
          <a:ext cx="0" cy="0"/>
          <a:chOff x="0" y="0"/>
          <a:chExt cx="0" cy="0"/>
        </a:xfrm>
      </p:grpSpPr>
      <p:sp>
        <p:nvSpPr>
          <p:cNvPr id="252" name="Google Shape;252;p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53" name="Google Shape;253;p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200"/>
              <a:buFont typeface="Calibri"/>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2" name="Shape 262"/>
        <p:cNvGrpSpPr/>
        <p:nvPr/>
      </p:nvGrpSpPr>
      <p:grpSpPr>
        <a:xfrm>
          <a:off x="0" y="0"/>
          <a:ext cx="0" cy="0"/>
          <a:chOff x="0" y="0"/>
          <a:chExt cx="0" cy="0"/>
        </a:xfrm>
      </p:grpSpPr>
      <p:sp>
        <p:nvSpPr>
          <p:cNvPr id="263" name="Google Shape;263;p1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64" name="Google Shape;264;p1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200"/>
              <a:buFont typeface="Calibri"/>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2" name="Shape 272"/>
        <p:cNvGrpSpPr/>
        <p:nvPr/>
      </p:nvGrpSpPr>
      <p:grpSpPr>
        <a:xfrm>
          <a:off x="0" y="0"/>
          <a:ext cx="0" cy="0"/>
          <a:chOff x="0" y="0"/>
          <a:chExt cx="0" cy="0"/>
        </a:xfrm>
      </p:grpSpPr>
      <p:sp>
        <p:nvSpPr>
          <p:cNvPr id="273" name="Google Shape;273;p4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4" name="Google Shape;274;p4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9" name="Shape 279"/>
        <p:cNvGrpSpPr/>
        <p:nvPr/>
      </p:nvGrpSpPr>
      <p:grpSpPr>
        <a:xfrm>
          <a:off x="0" y="0"/>
          <a:ext cx="0" cy="0"/>
          <a:chOff x="0" y="0"/>
          <a:chExt cx="0" cy="0"/>
        </a:xfrm>
      </p:grpSpPr>
      <p:sp>
        <p:nvSpPr>
          <p:cNvPr id="280" name="Google Shape;280;p4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1" name="Google Shape;281;p4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6" name="Shape 286"/>
        <p:cNvGrpSpPr/>
        <p:nvPr/>
      </p:nvGrpSpPr>
      <p:grpSpPr>
        <a:xfrm>
          <a:off x="0" y="0"/>
          <a:ext cx="0" cy="0"/>
          <a:chOff x="0" y="0"/>
          <a:chExt cx="0" cy="0"/>
        </a:xfrm>
      </p:grpSpPr>
      <p:sp>
        <p:nvSpPr>
          <p:cNvPr id="287" name="Google Shape;287;p1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88" name="Google Shape;288;p1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200"/>
              <a:buFont typeface="Calibri"/>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7" name="Shape 297"/>
        <p:cNvGrpSpPr/>
        <p:nvPr/>
      </p:nvGrpSpPr>
      <p:grpSpPr>
        <a:xfrm>
          <a:off x="0" y="0"/>
          <a:ext cx="0" cy="0"/>
          <a:chOff x="0" y="0"/>
          <a:chExt cx="0" cy="0"/>
        </a:xfrm>
      </p:grpSpPr>
      <p:sp>
        <p:nvSpPr>
          <p:cNvPr id="298" name="Google Shape;298;p4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9" name="Google Shape;299;p4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4" name="Shape 304"/>
        <p:cNvGrpSpPr/>
        <p:nvPr/>
      </p:nvGrpSpPr>
      <p:grpSpPr>
        <a:xfrm>
          <a:off x="0" y="0"/>
          <a:ext cx="0" cy="0"/>
          <a:chOff x="0" y="0"/>
          <a:chExt cx="0" cy="0"/>
        </a:xfrm>
      </p:grpSpPr>
      <p:sp>
        <p:nvSpPr>
          <p:cNvPr id="305" name="Google Shape;305;p4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6" name="Google Shape;306;p4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0" name="Shape 310"/>
        <p:cNvGrpSpPr/>
        <p:nvPr/>
      </p:nvGrpSpPr>
      <p:grpSpPr>
        <a:xfrm>
          <a:off x="0" y="0"/>
          <a:ext cx="0" cy="0"/>
          <a:chOff x="0" y="0"/>
          <a:chExt cx="0" cy="0"/>
        </a:xfrm>
      </p:grpSpPr>
      <p:sp>
        <p:nvSpPr>
          <p:cNvPr id="311" name="Google Shape;311;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2" name="Google Shape;312;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8" name="Shape 318"/>
        <p:cNvGrpSpPr/>
        <p:nvPr/>
      </p:nvGrpSpPr>
      <p:grpSpPr>
        <a:xfrm>
          <a:off x="0" y="0"/>
          <a:ext cx="0" cy="0"/>
          <a:chOff x="0" y="0"/>
          <a:chExt cx="0" cy="0"/>
        </a:xfrm>
      </p:grpSpPr>
      <p:sp>
        <p:nvSpPr>
          <p:cNvPr id="319" name="Google Shape;319;p1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20" name="Google Shape;320;p1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200"/>
              <a:buFont typeface="Calibri"/>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7" name="Shape 327"/>
        <p:cNvGrpSpPr/>
        <p:nvPr/>
      </p:nvGrpSpPr>
      <p:grpSpPr>
        <a:xfrm>
          <a:off x="0" y="0"/>
          <a:ext cx="0" cy="0"/>
          <a:chOff x="0" y="0"/>
          <a:chExt cx="0" cy="0"/>
        </a:xfrm>
      </p:grpSpPr>
      <p:sp>
        <p:nvSpPr>
          <p:cNvPr id="328" name="Google Shape;328;p4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9" name="Google Shape;329;p4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6" name="Shape 336"/>
        <p:cNvGrpSpPr/>
        <p:nvPr/>
      </p:nvGrpSpPr>
      <p:grpSpPr>
        <a:xfrm>
          <a:off x="0" y="0"/>
          <a:ext cx="0" cy="0"/>
          <a:chOff x="0" y="0"/>
          <a:chExt cx="0" cy="0"/>
        </a:xfrm>
      </p:grpSpPr>
      <p:sp>
        <p:nvSpPr>
          <p:cNvPr id="337" name="Google Shape;337;p4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8" name="Google Shape;338;p4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3" name="Shape 343"/>
        <p:cNvGrpSpPr/>
        <p:nvPr/>
      </p:nvGrpSpPr>
      <p:grpSpPr>
        <a:xfrm>
          <a:off x="0" y="0"/>
          <a:ext cx="0" cy="0"/>
          <a:chOff x="0" y="0"/>
          <a:chExt cx="0" cy="0"/>
        </a:xfrm>
      </p:grpSpPr>
      <p:sp>
        <p:nvSpPr>
          <p:cNvPr id="344" name="Google Shape;344;p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45" name="Google Shape;345;p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200"/>
              <a:buFont typeface="Calibri"/>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5" name="Shape 355"/>
        <p:cNvGrpSpPr/>
        <p:nvPr/>
      </p:nvGrpSpPr>
      <p:grpSpPr>
        <a:xfrm>
          <a:off x="0" y="0"/>
          <a:ext cx="0" cy="0"/>
          <a:chOff x="0" y="0"/>
          <a:chExt cx="0" cy="0"/>
        </a:xfrm>
      </p:grpSpPr>
      <p:sp>
        <p:nvSpPr>
          <p:cNvPr id="356" name="Google Shape;356;p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57" name="Google Shape;357;p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200"/>
              <a:buFont typeface="Calibri"/>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5" name="Shape 365"/>
        <p:cNvGrpSpPr/>
        <p:nvPr/>
      </p:nvGrpSpPr>
      <p:grpSpPr>
        <a:xfrm>
          <a:off x="0" y="0"/>
          <a:ext cx="0" cy="0"/>
          <a:chOff x="0" y="0"/>
          <a:chExt cx="0" cy="0"/>
        </a:xfrm>
      </p:grpSpPr>
      <p:sp>
        <p:nvSpPr>
          <p:cNvPr id="366" name="Google Shape;366;p4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7" name="Google Shape;367;p4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3" name="Shape 373"/>
        <p:cNvGrpSpPr/>
        <p:nvPr/>
      </p:nvGrpSpPr>
      <p:grpSpPr>
        <a:xfrm>
          <a:off x="0" y="0"/>
          <a:ext cx="0" cy="0"/>
          <a:chOff x="0" y="0"/>
          <a:chExt cx="0" cy="0"/>
        </a:xfrm>
      </p:grpSpPr>
      <p:sp>
        <p:nvSpPr>
          <p:cNvPr id="374" name="Google Shape;374;p4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5" name="Google Shape;375;p4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5" name="Shape 385"/>
        <p:cNvGrpSpPr/>
        <p:nvPr/>
      </p:nvGrpSpPr>
      <p:grpSpPr>
        <a:xfrm>
          <a:off x="0" y="0"/>
          <a:ext cx="0" cy="0"/>
          <a:chOff x="0" y="0"/>
          <a:chExt cx="0" cy="0"/>
        </a:xfrm>
      </p:grpSpPr>
      <p:sp>
        <p:nvSpPr>
          <p:cNvPr id="386" name="Google Shape;386;p4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7" name="Google Shape;387;p4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2" name="Shape 392"/>
        <p:cNvGrpSpPr/>
        <p:nvPr/>
      </p:nvGrpSpPr>
      <p:grpSpPr>
        <a:xfrm>
          <a:off x="0" y="0"/>
          <a:ext cx="0" cy="0"/>
          <a:chOff x="0" y="0"/>
          <a:chExt cx="0" cy="0"/>
        </a:xfrm>
      </p:grpSpPr>
      <p:sp>
        <p:nvSpPr>
          <p:cNvPr id="393" name="Google Shape;393;p4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4" name="Google Shape;394;p4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9" name="Shape 399"/>
        <p:cNvGrpSpPr/>
        <p:nvPr/>
      </p:nvGrpSpPr>
      <p:grpSpPr>
        <a:xfrm>
          <a:off x="0" y="0"/>
          <a:ext cx="0" cy="0"/>
          <a:chOff x="0" y="0"/>
          <a:chExt cx="0" cy="0"/>
        </a:xfrm>
      </p:grpSpPr>
      <p:sp>
        <p:nvSpPr>
          <p:cNvPr id="400" name="Google Shape;400;p5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1" name="Google Shape;401;p5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6" name="Shape 406"/>
        <p:cNvGrpSpPr/>
        <p:nvPr/>
      </p:nvGrpSpPr>
      <p:grpSpPr>
        <a:xfrm>
          <a:off x="0" y="0"/>
          <a:ext cx="0" cy="0"/>
          <a:chOff x="0" y="0"/>
          <a:chExt cx="0" cy="0"/>
        </a:xfrm>
      </p:grpSpPr>
      <p:sp>
        <p:nvSpPr>
          <p:cNvPr id="407" name="Google Shape;407;p5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8" name="Google Shape;408;p5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2" name="Shape 412"/>
        <p:cNvGrpSpPr/>
        <p:nvPr/>
      </p:nvGrpSpPr>
      <p:grpSpPr>
        <a:xfrm>
          <a:off x="0" y="0"/>
          <a:ext cx="0" cy="0"/>
          <a:chOff x="0" y="0"/>
          <a:chExt cx="0" cy="0"/>
        </a:xfrm>
      </p:grpSpPr>
      <p:sp>
        <p:nvSpPr>
          <p:cNvPr id="413" name="Google Shape;413;p5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4" name="Google Shape;414;p5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 Id="rId3"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54"/>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r">
              <a:lnSpc>
                <a:spcPct val="90000"/>
              </a:lnSpc>
              <a:spcBef>
                <a:spcPts val="1000"/>
              </a:spcBef>
              <a:spcAft>
                <a:spcPts val="0"/>
              </a:spcAft>
              <a:buClr>
                <a:schemeClr val="dk1"/>
              </a:buClr>
              <a:buSzPts val="2400"/>
              <a:buNone/>
              <a:defRPr sz="2000">
                <a:latin typeface="Montserrat"/>
                <a:ea typeface="Montserrat"/>
                <a:cs typeface="Montserrat"/>
                <a:sym typeface="Montserrat"/>
              </a:defRPr>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7" name="Google Shape;17;p5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8" name="Google Shape;18;p5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 name="Google Shape;19;p5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pic>
        <p:nvPicPr>
          <p:cNvPr id="20" name="Google Shape;20;p54"/>
          <p:cNvPicPr preferRelativeResize="0"/>
          <p:nvPr/>
        </p:nvPicPr>
        <p:blipFill rotWithShape="1">
          <a:blip r:embed="rId2">
            <a:alphaModFix/>
          </a:blip>
          <a:srcRect b="40037" l="0" r="0" t="0"/>
          <a:stretch/>
        </p:blipFill>
        <p:spPr>
          <a:xfrm>
            <a:off x="257996" y="413658"/>
            <a:ext cx="3303474" cy="1107962"/>
          </a:xfrm>
          <a:prstGeom prst="rect">
            <a:avLst/>
          </a:prstGeom>
          <a:noFill/>
          <a:ln>
            <a:noFill/>
          </a:ln>
        </p:spPr>
      </p:pic>
      <p:sp>
        <p:nvSpPr>
          <p:cNvPr id="21" name="Google Shape;21;p54"/>
          <p:cNvSpPr/>
          <p:nvPr/>
        </p:nvSpPr>
        <p:spPr>
          <a:xfrm>
            <a:off x="359228" y="413657"/>
            <a:ext cx="11473500" cy="6335400"/>
          </a:xfrm>
          <a:prstGeom prst="rect">
            <a:avLst/>
          </a:prstGeom>
          <a:noFill/>
          <a:ln cap="flat" cmpd="sng" w="12700">
            <a:solidFill>
              <a:srgbClr val="0132A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descr="A picture containing chart&#10;&#10;Description automatically generated" id="22" name="Google Shape;22;p54"/>
          <p:cNvPicPr preferRelativeResize="0"/>
          <p:nvPr/>
        </p:nvPicPr>
        <p:blipFill rotWithShape="1">
          <a:blip r:embed="rId3">
            <a:alphaModFix/>
          </a:blip>
          <a:srcRect b="0" l="0" r="0" t="0"/>
          <a:stretch/>
        </p:blipFill>
        <p:spPr>
          <a:xfrm>
            <a:off x="-259720" y="5106642"/>
            <a:ext cx="3008382" cy="1950724"/>
          </a:xfrm>
          <a:prstGeom prst="rect">
            <a:avLst/>
          </a:prstGeom>
          <a:noFill/>
          <a:ln>
            <a:noFill/>
          </a:ln>
        </p:spPr>
      </p:pic>
      <p:sp>
        <p:nvSpPr>
          <p:cNvPr id="23" name="Google Shape;23;p54"/>
          <p:cNvSpPr/>
          <p:nvPr/>
        </p:nvSpPr>
        <p:spPr>
          <a:xfrm>
            <a:off x="821531" y="2758283"/>
            <a:ext cx="11011238" cy="843754"/>
          </a:xfrm>
          <a:prstGeom prst="rect">
            <a:avLst/>
          </a:prstGeom>
          <a:solidFill>
            <a:srgbClr val="0132A6"/>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4" name="Google Shape;24;p54"/>
          <p:cNvSpPr txBox="1"/>
          <p:nvPr>
            <p:ph type="ctrTitle"/>
          </p:nvPr>
        </p:nvSpPr>
        <p:spPr>
          <a:xfrm>
            <a:off x="1524000" y="2758281"/>
            <a:ext cx="9144000" cy="816175"/>
          </a:xfrm>
          <a:prstGeom prst="rect">
            <a:avLst/>
          </a:prstGeom>
          <a:noFill/>
          <a:ln>
            <a:noFill/>
          </a:ln>
        </p:spPr>
        <p:txBody>
          <a:bodyPr anchorCtr="0" anchor="ctr" bIns="45700" lIns="91425" spcFirstLastPara="1" rIns="91425" wrap="square" tIns="45700">
            <a:noAutofit/>
          </a:bodyPr>
          <a:lstStyle>
            <a:lvl1pPr lvl="0" algn="ctr">
              <a:lnSpc>
                <a:spcPct val="90000"/>
              </a:lnSpc>
              <a:spcBef>
                <a:spcPts val="0"/>
              </a:spcBef>
              <a:spcAft>
                <a:spcPts val="0"/>
              </a:spcAft>
              <a:buClr>
                <a:schemeClr val="dk1"/>
              </a:buClr>
              <a:buSzPts val="6000"/>
              <a:buFont typeface="Calibri"/>
              <a:buNone/>
              <a:defRPr b="1" sz="3200">
                <a:solidFill>
                  <a:schemeClr val="lt1"/>
                </a:solidFill>
                <a:latin typeface="Montserrat"/>
                <a:ea typeface="Montserrat"/>
                <a:cs typeface="Montserrat"/>
                <a:sym typeface="Montserrat"/>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transition spd="med">
    <p:fade thruBlk="1"/>
  </p:transition>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5" name="Shape 25"/>
        <p:cNvGrpSpPr/>
        <p:nvPr/>
      </p:nvGrpSpPr>
      <p:grpSpPr>
        <a:xfrm>
          <a:off x="0" y="0"/>
          <a:ext cx="0" cy="0"/>
          <a:chOff x="0" y="0"/>
          <a:chExt cx="0" cy="0"/>
        </a:xfrm>
      </p:grpSpPr>
      <p:sp>
        <p:nvSpPr>
          <p:cNvPr id="26" name="Google Shape;26;p55"/>
          <p:cNvSpPr txBox="1"/>
          <p:nvPr>
            <p:ph idx="1" type="body"/>
          </p:nvPr>
        </p:nvSpPr>
        <p:spPr>
          <a:xfrm>
            <a:off x="838199" y="1216908"/>
            <a:ext cx="10870245" cy="4960055"/>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atin typeface="Arial"/>
                <a:ea typeface="Arial"/>
                <a:cs typeface="Arial"/>
                <a:sym typeface="Aria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7" name="Google Shape;27;p5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8" name="Google Shape;28;p5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 name="Google Shape;29;p55"/>
          <p:cNvSpPr txBox="1"/>
          <p:nvPr>
            <p:ph idx="12" type="sldNum"/>
          </p:nvPr>
        </p:nvSpPr>
        <p:spPr>
          <a:xfrm>
            <a:off x="8610600" y="6356350"/>
            <a:ext cx="3097844"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sz="1800"/>
          </a:p>
        </p:txBody>
      </p:sp>
      <p:sp>
        <p:nvSpPr>
          <p:cNvPr id="30" name="Google Shape;30;p55"/>
          <p:cNvSpPr/>
          <p:nvPr/>
        </p:nvSpPr>
        <p:spPr>
          <a:xfrm>
            <a:off x="0" y="-51139"/>
            <a:ext cx="12192000" cy="917414"/>
          </a:xfrm>
          <a:prstGeom prst="rect">
            <a:avLst/>
          </a:prstGeom>
          <a:solidFill>
            <a:srgbClr val="0132A6"/>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descr="A close-up of a person's face&#10;&#10;Description automatically generated with low confidence" id="31" name="Google Shape;31;p55"/>
          <p:cNvPicPr preferRelativeResize="0"/>
          <p:nvPr/>
        </p:nvPicPr>
        <p:blipFill rotWithShape="1">
          <a:blip r:embed="rId2">
            <a:alphaModFix/>
          </a:blip>
          <a:srcRect b="0" l="0" r="0" t="0"/>
          <a:stretch/>
        </p:blipFill>
        <p:spPr>
          <a:xfrm>
            <a:off x="87567" y="215278"/>
            <a:ext cx="1878847" cy="414120"/>
          </a:xfrm>
          <a:prstGeom prst="rect">
            <a:avLst/>
          </a:prstGeom>
          <a:noFill/>
          <a:ln>
            <a:noFill/>
          </a:ln>
        </p:spPr>
      </p:pic>
      <p:sp>
        <p:nvSpPr>
          <p:cNvPr id="32" name="Google Shape;32;p55"/>
          <p:cNvSpPr txBox="1"/>
          <p:nvPr>
            <p:ph type="title"/>
          </p:nvPr>
        </p:nvSpPr>
        <p:spPr>
          <a:xfrm>
            <a:off x="2179435" y="185738"/>
            <a:ext cx="9529010" cy="414120"/>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b="1" sz="3200">
                <a:solidFill>
                  <a:schemeClr val="lt1"/>
                </a:solidFill>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transition spd="med">
    <p:fade thruBlk="1"/>
  </p:transition>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3" name="Shape 33"/>
        <p:cNvGrpSpPr/>
        <p:nvPr/>
      </p:nvGrpSpPr>
      <p:grpSpPr>
        <a:xfrm>
          <a:off x="0" y="0"/>
          <a:ext cx="0" cy="0"/>
          <a:chOff x="0" y="0"/>
          <a:chExt cx="0" cy="0"/>
        </a:xfrm>
      </p:grpSpPr>
      <p:sp>
        <p:nvSpPr>
          <p:cNvPr id="34" name="Google Shape;34;p56"/>
          <p:cNvSpPr txBox="1"/>
          <p:nvPr>
            <p:ph type="title"/>
          </p:nvPr>
        </p:nvSpPr>
        <p:spPr>
          <a:xfrm>
            <a:off x="415600" y="2867800"/>
            <a:ext cx="11360800" cy="1122400"/>
          </a:xfrm>
          <a:prstGeom prst="rect">
            <a:avLst/>
          </a:prstGeom>
          <a:noFill/>
          <a:ln>
            <a:noFill/>
          </a:ln>
        </p:spPr>
        <p:txBody>
          <a:bodyPr anchorCtr="0" anchor="ctr" bIns="91425" lIns="91425" spcFirstLastPara="1" rIns="91425" wrap="square" tIns="91425">
            <a:normAutofit/>
          </a:bodyPr>
          <a:lstStyle>
            <a:lvl1pPr lvl="0" algn="ctr">
              <a:lnSpc>
                <a:spcPct val="90000"/>
              </a:lnSpc>
              <a:spcBef>
                <a:spcPts val="0"/>
              </a:spcBef>
              <a:spcAft>
                <a:spcPts val="0"/>
              </a:spcAft>
              <a:buClr>
                <a:schemeClr val="dk1"/>
              </a:buClr>
              <a:buSzPts val="3600"/>
              <a:buFont typeface="Calibri"/>
              <a:buNone/>
              <a:defRPr sz="4800"/>
            </a:lvl1pPr>
            <a:lvl2pPr lvl="1" algn="ctr">
              <a:lnSpc>
                <a:spcPct val="100000"/>
              </a:lnSpc>
              <a:spcBef>
                <a:spcPts val="0"/>
              </a:spcBef>
              <a:spcAft>
                <a:spcPts val="0"/>
              </a:spcAft>
              <a:buSzPts val="3600"/>
              <a:buNone/>
              <a:defRPr sz="4800"/>
            </a:lvl2pPr>
            <a:lvl3pPr lvl="2" algn="ctr">
              <a:lnSpc>
                <a:spcPct val="100000"/>
              </a:lnSpc>
              <a:spcBef>
                <a:spcPts val="0"/>
              </a:spcBef>
              <a:spcAft>
                <a:spcPts val="0"/>
              </a:spcAft>
              <a:buSzPts val="3600"/>
              <a:buNone/>
              <a:defRPr sz="4800"/>
            </a:lvl3pPr>
            <a:lvl4pPr lvl="3" algn="ctr">
              <a:lnSpc>
                <a:spcPct val="100000"/>
              </a:lnSpc>
              <a:spcBef>
                <a:spcPts val="0"/>
              </a:spcBef>
              <a:spcAft>
                <a:spcPts val="0"/>
              </a:spcAft>
              <a:buSzPts val="3600"/>
              <a:buNone/>
              <a:defRPr sz="4800"/>
            </a:lvl4pPr>
            <a:lvl5pPr lvl="4" algn="ctr">
              <a:lnSpc>
                <a:spcPct val="100000"/>
              </a:lnSpc>
              <a:spcBef>
                <a:spcPts val="0"/>
              </a:spcBef>
              <a:spcAft>
                <a:spcPts val="0"/>
              </a:spcAft>
              <a:buSzPts val="3600"/>
              <a:buNone/>
              <a:defRPr sz="4800"/>
            </a:lvl5pPr>
            <a:lvl6pPr lvl="5" algn="ctr">
              <a:lnSpc>
                <a:spcPct val="100000"/>
              </a:lnSpc>
              <a:spcBef>
                <a:spcPts val="0"/>
              </a:spcBef>
              <a:spcAft>
                <a:spcPts val="0"/>
              </a:spcAft>
              <a:buSzPts val="3600"/>
              <a:buNone/>
              <a:defRPr sz="4800"/>
            </a:lvl6pPr>
            <a:lvl7pPr lvl="6" algn="ctr">
              <a:lnSpc>
                <a:spcPct val="100000"/>
              </a:lnSpc>
              <a:spcBef>
                <a:spcPts val="0"/>
              </a:spcBef>
              <a:spcAft>
                <a:spcPts val="0"/>
              </a:spcAft>
              <a:buSzPts val="3600"/>
              <a:buNone/>
              <a:defRPr sz="4800"/>
            </a:lvl7pPr>
            <a:lvl8pPr lvl="7" algn="ctr">
              <a:lnSpc>
                <a:spcPct val="100000"/>
              </a:lnSpc>
              <a:spcBef>
                <a:spcPts val="0"/>
              </a:spcBef>
              <a:spcAft>
                <a:spcPts val="0"/>
              </a:spcAft>
              <a:buSzPts val="3600"/>
              <a:buNone/>
              <a:defRPr sz="4800"/>
            </a:lvl8pPr>
            <a:lvl9pPr lvl="8" algn="ctr">
              <a:lnSpc>
                <a:spcPct val="100000"/>
              </a:lnSpc>
              <a:spcBef>
                <a:spcPts val="0"/>
              </a:spcBef>
              <a:spcAft>
                <a:spcPts val="0"/>
              </a:spcAft>
              <a:buSzPts val="3600"/>
              <a:buNone/>
              <a:defRPr sz="4800"/>
            </a:lvl9pPr>
          </a:lstStyle>
          <a:p/>
        </p:txBody>
      </p:sp>
      <p:sp>
        <p:nvSpPr>
          <p:cNvPr id="35" name="Google Shape;35;p56"/>
          <p:cNvSpPr txBox="1"/>
          <p:nvPr>
            <p:ph idx="12" type="sldNum"/>
          </p:nvPr>
        </p:nvSpPr>
        <p:spPr>
          <a:xfrm>
            <a:off x="11296611" y="6217623"/>
            <a:ext cx="731600" cy="5248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p:cSld name="1_Section Header">
    <p:spTree>
      <p:nvGrpSpPr>
        <p:cNvPr id="36" name="Shape 36"/>
        <p:cNvGrpSpPr/>
        <p:nvPr/>
      </p:nvGrpSpPr>
      <p:grpSpPr>
        <a:xfrm>
          <a:off x="0" y="0"/>
          <a:ext cx="0" cy="0"/>
          <a:chOff x="0" y="0"/>
          <a:chExt cx="0" cy="0"/>
        </a:xfrm>
      </p:grpSpPr>
      <p:sp>
        <p:nvSpPr>
          <p:cNvPr id="37" name="Google Shape;37;p57"/>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 name="Google Shape;38;p57"/>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9" name="Google Shape;39;p5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0" name="Google Shape;40;p5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1" name="Google Shape;41;p5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transition spd="med">
    <p:fade thruBlk="1"/>
  </p:transition>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2" name="Shape 42"/>
        <p:cNvGrpSpPr/>
        <p:nvPr/>
      </p:nvGrpSpPr>
      <p:grpSpPr>
        <a:xfrm>
          <a:off x="0" y="0"/>
          <a:ext cx="0" cy="0"/>
          <a:chOff x="0" y="0"/>
          <a:chExt cx="0" cy="0"/>
        </a:xfrm>
      </p:grpSpPr>
      <p:sp>
        <p:nvSpPr>
          <p:cNvPr id="43" name="Google Shape;43;p58"/>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4" name="Google Shape;44;p58"/>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5" name="Google Shape;45;p58"/>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6" name="Google Shape;46;p58"/>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7" name="Google Shape;47;p58"/>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8" name="Google Shape;48;p5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9" name="Google Shape;49;p5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0" name="Google Shape;50;p5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transition spd="med">
    <p:fade thruBlk="1"/>
  </p:transition>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1" name="Shape 51"/>
        <p:cNvGrpSpPr/>
        <p:nvPr/>
      </p:nvGrpSpPr>
      <p:grpSpPr>
        <a:xfrm>
          <a:off x="0" y="0"/>
          <a:ext cx="0" cy="0"/>
          <a:chOff x="0" y="0"/>
          <a:chExt cx="0" cy="0"/>
        </a:xfrm>
      </p:grpSpPr>
      <p:sp>
        <p:nvSpPr>
          <p:cNvPr id="52" name="Google Shape;52;p5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 name="Google Shape;53;p5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4" name="Google Shape;54;p5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5" name="Google Shape;55;p5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sz="1800"/>
          </a:p>
        </p:txBody>
      </p:sp>
    </p:spTree>
  </p:cSld>
  <p:clrMapOvr>
    <a:masterClrMapping/>
  </p:clrMapOvr>
  <p:transition spd="med">
    <p:fade thruBlk="1"/>
  </p:transition>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6" name="Shape 56"/>
        <p:cNvGrpSpPr/>
        <p:nvPr/>
      </p:nvGrpSpPr>
      <p:grpSpPr>
        <a:xfrm>
          <a:off x="0" y="0"/>
          <a:ext cx="0" cy="0"/>
          <a:chOff x="0" y="0"/>
          <a:chExt cx="0" cy="0"/>
        </a:xfrm>
      </p:grpSpPr>
      <p:sp>
        <p:nvSpPr>
          <p:cNvPr id="57" name="Google Shape;57;p60"/>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8" name="Google Shape;58;p60"/>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59" name="Google Shape;59;p60"/>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0" name="Google Shape;60;p6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1" name="Google Shape;61;p6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2" name="Google Shape;62;p6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transition spd="med">
    <p:fade thruBlk="1"/>
  </p:transition>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3" name="Shape 63"/>
        <p:cNvGrpSpPr/>
        <p:nvPr/>
      </p:nvGrpSpPr>
      <p:grpSpPr>
        <a:xfrm>
          <a:off x="0" y="0"/>
          <a:ext cx="0" cy="0"/>
          <a:chOff x="0" y="0"/>
          <a:chExt cx="0" cy="0"/>
        </a:xfrm>
      </p:grpSpPr>
      <p:sp>
        <p:nvSpPr>
          <p:cNvPr id="64" name="Google Shape;64;p61"/>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5" name="Google Shape;65;p61"/>
          <p:cNvSpPr/>
          <p:nvPr>
            <p:ph idx="2" type="pic"/>
          </p:nvPr>
        </p:nvSpPr>
        <p:spPr>
          <a:xfrm>
            <a:off x="5183188" y="987425"/>
            <a:ext cx="6172200" cy="4873625"/>
          </a:xfrm>
          <a:prstGeom prst="rect">
            <a:avLst/>
          </a:prstGeom>
          <a:noFill/>
          <a:ln>
            <a:noFill/>
          </a:ln>
        </p:spPr>
      </p:sp>
      <p:sp>
        <p:nvSpPr>
          <p:cNvPr id="66" name="Google Shape;66;p61"/>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7" name="Google Shape;67;p6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8" name="Google Shape;68;p6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9" name="Google Shape;69;p6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transition spd="med">
    <p:fade thruBlk="1"/>
  </p:transition>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0" name="Shape 70"/>
        <p:cNvGrpSpPr/>
        <p:nvPr/>
      </p:nvGrpSpPr>
      <p:grpSpPr>
        <a:xfrm>
          <a:off x="0" y="0"/>
          <a:ext cx="0" cy="0"/>
          <a:chOff x="0" y="0"/>
          <a:chExt cx="0" cy="0"/>
        </a:xfrm>
      </p:grpSpPr>
      <p:sp>
        <p:nvSpPr>
          <p:cNvPr id="71" name="Google Shape;71;p6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2" name="Google Shape;72;p62"/>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3" name="Google Shape;73;p6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4" name="Google Shape;74;p6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5" name="Google Shape;75;p6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transition spd="med">
    <p:fade thruBlk="1"/>
  </p:transition>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6" name="Shape 76"/>
        <p:cNvGrpSpPr/>
        <p:nvPr/>
      </p:nvGrpSpPr>
      <p:grpSpPr>
        <a:xfrm>
          <a:off x="0" y="0"/>
          <a:ext cx="0" cy="0"/>
          <a:chOff x="0" y="0"/>
          <a:chExt cx="0" cy="0"/>
        </a:xfrm>
      </p:grpSpPr>
      <p:sp>
        <p:nvSpPr>
          <p:cNvPr id="77" name="Google Shape;77;p63"/>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8" name="Google Shape;78;p63"/>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9" name="Google Shape;79;p6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0" name="Google Shape;80;p6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1" name="Google Shape;81;p6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transition spd="med">
    <p:fade thruBlk="1"/>
  </p:transition>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88" name="Shape 88"/>
        <p:cNvGrpSpPr/>
        <p:nvPr/>
      </p:nvGrpSpPr>
      <p:grpSpPr>
        <a:xfrm>
          <a:off x="0" y="0"/>
          <a:ext cx="0" cy="0"/>
          <a:chOff x="0" y="0"/>
          <a:chExt cx="0" cy="0"/>
        </a:xfrm>
      </p:grpSpPr>
      <p:sp>
        <p:nvSpPr>
          <p:cNvPr id="89" name="Google Shape;89;p20"/>
          <p:cNvSpPr txBox="1"/>
          <p:nvPr>
            <p:ph type="title"/>
          </p:nvPr>
        </p:nvSpPr>
        <p:spPr>
          <a:xfrm>
            <a:off x="415600" y="593367"/>
            <a:ext cx="11360800" cy="763600"/>
          </a:xfrm>
          <a:prstGeom prst="rect">
            <a:avLst/>
          </a:prstGeom>
          <a:noFill/>
          <a:ln>
            <a:noFill/>
          </a:ln>
        </p:spPr>
        <p:txBody>
          <a:bodyPr anchorCtr="0" anchor="t" bIns="91425" lIns="91425" spcFirstLastPara="1" rIns="91425" wrap="square" tIns="91425">
            <a:normAutofit/>
          </a:bodyPr>
          <a:lstStyle>
            <a:lvl1pPr lvl="0" algn="l">
              <a:lnSpc>
                <a:spcPct val="90000"/>
              </a:lnSpc>
              <a:spcBef>
                <a:spcPts val="0"/>
              </a:spcBef>
              <a:spcAft>
                <a:spcPts val="0"/>
              </a:spcAft>
              <a:buClr>
                <a:schemeClr val="dk1"/>
              </a:buClr>
              <a:buSzPts val="2800"/>
              <a:buFont typeface="Calibri"/>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90" name="Google Shape;90;p20"/>
          <p:cNvSpPr txBox="1"/>
          <p:nvPr>
            <p:ph idx="1" type="body"/>
          </p:nvPr>
        </p:nvSpPr>
        <p:spPr>
          <a:xfrm>
            <a:off x="415600" y="1536633"/>
            <a:ext cx="11360800" cy="4555200"/>
          </a:xfrm>
          <a:prstGeom prst="rect">
            <a:avLst/>
          </a:prstGeom>
          <a:noFill/>
          <a:ln>
            <a:noFill/>
          </a:ln>
        </p:spPr>
        <p:txBody>
          <a:bodyPr anchorCtr="0" anchor="t" bIns="91425" lIns="91425" spcFirstLastPara="1" rIns="91425" wrap="square" tIns="91425">
            <a:normAutofit/>
          </a:bodyPr>
          <a:lstStyle>
            <a:lvl1pPr indent="-342900" lvl="0" marL="457200" algn="l">
              <a:lnSpc>
                <a:spcPct val="90000"/>
              </a:lnSpc>
              <a:spcBef>
                <a:spcPts val="0"/>
              </a:spcBef>
              <a:spcAft>
                <a:spcPts val="0"/>
              </a:spcAft>
              <a:buClr>
                <a:schemeClr val="dk1"/>
              </a:buClr>
              <a:buSzPts val="1800"/>
              <a:buChar char="●"/>
              <a:defRPr/>
            </a:lvl1pPr>
            <a:lvl2pPr indent="-317500" lvl="1" marL="914400" algn="l">
              <a:lnSpc>
                <a:spcPct val="90000"/>
              </a:lnSpc>
              <a:spcBef>
                <a:spcPts val="0"/>
              </a:spcBef>
              <a:spcAft>
                <a:spcPts val="0"/>
              </a:spcAft>
              <a:buClr>
                <a:schemeClr val="dk1"/>
              </a:buClr>
              <a:buSzPts val="1400"/>
              <a:buChar char="○"/>
              <a:defRPr/>
            </a:lvl2pPr>
            <a:lvl3pPr indent="-317500" lvl="2" marL="1371600" algn="l">
              <a:lnSpc>
                <a:spcPct val="90000"/>
              </a:lnSpc>
              <a:spcBef>
                <a:spcPts val="0"/>
              </a:spcBef>
              <a:spcAft>
                <a:spcPts val="0"/>
              </a:spcAft>
              <a:buClr>
                <a:schemeClr val="dk1"/>
              </a:buClr>
              <a:buSzPts val="1400"/>
              <a:buChar char="■"/>
              <a:defRPr/>
            </a:lvl3pPr>
            <a:lvl4pPr indent="-317500" lvl="3" marL="1828800" algn="l">
              <a:lnSpc>
                <a:spcPct val="90000"/>
              </a:lnSpc>
              <a:spcBef>
                <a:spcPts val="0"/>
              </a:spcBef>
              <a:spcAft>
                <a:spcPts val="0"/>
              </a:spcAft>
              <a:buClr>
                <a:schemeClr val="dk1"/>
              </a:buClr>
              <a:buSzPts val="1400"/>
              <a:buChar char="●"/>
              <a:defRPr/>
            </a:lvl4pPr>
            <a:lvl5pPr indent="-317500" lvl="4" marL="2286000" algn="l">
              <a:lnSpc>
                <a:spcPct val="90000"/>
              </a:lnSpc>
              <a:spcBef>
                <a:spcPts val="0"/>
              </a:spcBef>
              <a:spcAft>
                <a:spcPts val="0"/>
              </a:spcAft>
              <a:buClr>
                <a:schemeClr val="dk1"/>
              </a:buClr>
              <a:buSzPts val="1400"/>
              <a:buChar char="○"/>
              <a:defRPr/>
            </a:lvl5pPr>
            <a:lvl6pPr indent="-317500" lvl="5" marL="2743200" algn="l">
              <a:lnSpc>
                <a:spcPct val="90000"/>
              </a:lnSpc>
              <a:spcBef>
                <a:spcPts val="0"/>
              </a:spcBef>
              <a:spcAft>
                <a:spcPts val="0"/>
              </a:spcAft>
              <a:buClr>
                <a:schemeClr val="dk1"/>
              </a:buClr>
              <a:buSzPts val="1400"/>
              <a:buChar char="■"/>
              <a:defRPr/>
            </a:lvl6pPr>
            <a:lvl7pPr indent="-317500" lvl="6" marL="3200400" algn="l">
              <a:lnSpc>
                <a:spcPct val="90000"/>
              </a:lnSpc>
              <a:spcBef>
                <a:spcPts val="0"/>
              </a:spcBef>
              <a:spcAft>
                <a:spcPts val="0"/>
              </a:spcAft>
              <a:buClr>
                <a:schemeClr val="dk1"/>
              </a:buClr>
              <a:buSzPts val="1400"/>
              <a:buChar char="●"/>
              <a:defRPr/>
            </a:lvl7pPr>
            <a:lvl8pPr indent="-317500" lvl="7" marL="3657600" algn="l">
              <a:lnSpc>
                <a:spcPct val="90000"/>
              </a:lnSpc>
              <a:spcBef>
                <a:spcPts val="0"/>
              </a:spcBef>
              <a:spcAft>
                <a:spcPts val="0"/>
              </a:spcAft>
              <a:buClr>
                <a:schemeClr val="dk1"/>
              </a:buClr>
              <a:buSzPts val="1400"/>
              <a:buChar char="○"/>
              <a:defRPr/>
            </a:lvl8pPr>
            <a:lvl9pPr indent="-317500" lvl="8" marL="4114800" algn="l">
              <a:lnSpc>
                <a:spcPct val="90000"/>
              </a:lnSpc>
              <a:spcBef>
                <a:spcPts val="0"/>
              </a:spcBef>
              <a:spcAft>
                <a:spcPts val="0"/>
              </a:spcAft>
              <a:buClr>
                <a:schemeClr val="dk1"/>
              </a:buClr>
              <a:buSzPts val="1400"/>
              <a:buChar char="■"/>
              <a:defRPr/>
            </a:lvl9pPr>
          </a:lstStyle>
          <a:p/>
        </p:txBody>
      </p:sp>
      <p:sp>
        <p:nvSpPr>
          <p:cNvPr id="91" name="Google Shape;91;p20"/>
          <p:cNvSpPr txBox="1"/>
          <p:nvPr>
            <p:ph idx="12" type="sldNum"/>
          </p:nvPr>
        </p:nvSpPr>
        <p:spPr>
          <a:xfrm>
            <a:off x="11296611" y="6217623"/>
            <a:ext cx="731600" cy="5248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92" name="Shape 92"/>
        <p:cNvGrpSpPr/>
        <p:nvPr/>
      </p:nvGrpSpPr>
      <p:grpSpPr>
        <a:xfrm>
          <a:off x="0" y="0"/>
          <a:ext cx="0" cy="0"/>
          <a:chOff x="0" y="0"/>
          <a:chExt cx="0" cy="0"/>
        </a:xfrm>
      </p:grpSpPr>
      <p:sp>
        <p:nvSpPr>
          <p:cNvPr id="93" name="Google Shape;93;p21"/>
          <p:cNvSpPr txBox="1"/>
          <p:nvPr>
            <p:ph type="title"/>
          </p:nvPr>
        </p:nvSpPr>
        <p:spPr>
          <a:xfrm>
            <a:off x="415600" y="2867800"/>
            <a:ext cx="11360800" cy="1122400"/>
          </a:xfrm>
          <a:prstGeom prst="rect">
            <a:avLst/>
          </a:prstGeom>
          <a:noFill/>
          <a:ln>
            <a:noFill/>
          </a:ln>
        </p:spPr>
        <p:txBody>
          <a:bodyPr anchorCtr="0" anchor="ctr" bIns="91425" lIns="91425" spcFirstLastPara="1" rIns="91425" wrap="square" tIns="91425">
            <a:normAutofit/>
          </a:bodyPr>
          <a:lstStyle>
            <a:lvl1pPr lvl="0" algn="ctr">
              <a:lnSpc>
                <a:spcPct val="90000"/>
              </a:lnSpc>
              <a:spcBef>
                <a:spcPts val="0"/>
              </a:spcBef>
              <a:spcAft>
                <a:spcPts val="0"/>
              </a:spcAft>
              <a:buClr>
                <a:schemeClr val="dk1"/>
              </a:buClr>
              <a:buSzPts val="3600"/>
              <a:buFont typeface="Calibri"/>
              <a:buNone/>
              <a:defRPr sz="4800"/>
            </a:lvl1pPr>
            <a:lvl2pPr lvl="1" algn="ctr">
              <a:lnSpc>
                <a:spcPct val="100000"/>
              </a:lnSpc>
              <a:spcBef>
                <a:spcPts val="0"/>
              </a:spcBef>
              <a:spcAft>
                <a:spcPts val="0"/>
              </a:spcAft>
              <a:buSzPts val="3600"/>
              <a:buNone/>
              <a:defRPr sz="4800"/>
            </a:lvl2pPr>
            <a:lvl3pPr lvl="2" algn="ctr">
              <a:lnSpc>
                <a:spcPct val="100000"/>
              </a:lnSpc>
              <a:spcBef>
                <a:spcPts val="0"/>
              </a:spcBef>
              <a:spcAft>
                <a:spcPts val="0"/>
              </a:spcAft>
              <a:buSzPts val="3600"/>
              <a:buNone/>
              <a:defRPr sz="4800"/>
            </a:lvl3pPr>
            <a:lvl4pPr lvl="3" algn="ctr">
              <a:lnSpc>
                <a:spcPct val="100000"/>
              </a:lnSpc>
              <a:spcBef>
                <a:spcPts val="0"/>
              </a:spcBef>
              <a:spcAft>
                <a:spcPts val="0"/>
              </a:spcAft>
              <a:buSzPts val="3600"/>
              <a:buNone/>
              <a:defRPr sz="4800"/>
            </a:lvl4pPr>
            <a:lvl5pPr lvl="4" algn="ctr">
              <a:lnSpc>
                <a:spcPct val="100000"/>
              </a:lnSpc>
              <a:spcBef>
                <a:spcPts val="0"/>
              </a:spcBef>
              <a:spcAft>
                <a:spcPts val="0"/>
              </a:spcAft>
              <a:buSzPts val="3600"/>
              <a:buNone/>
              <a:defRPr sz="4800"/>
            </a:lvl5pPr>
            <a:lvl6pPr lvl="5" algn="ctr">
              <a:lnSpc>
                <a:spcPct val="100000"/>
              </a:lnSpc>
              <a:spcBef>
                <a:spcPts val="0"/>
              </a:spcBef>
              <a:spcAft>
                <a:spcPts val="0"/>
              </a:spcAft>
              <a:buSzPts val="3600"/>
              <a:buNone/>
              <a:defRPr sz="4800"/>
            </a:lvl6pPr>
            <a:lvl7pPr lvl="6" algn="ctr">
              <a:lnSpc>
                <a:spcPct val="100000"/>
              </a:lnSpc>
              <a:spcBef>
                <a:spcPts val="0"/>
              </a:spcBef>
              <a:spcAft>
                <a:spcPts val="0"/>
              </a:spcAft>
              <a:buSzPts val="3600"/>
              <a:buNone/>
              <a:defRPr sz="4800"/>
            </a:lvl7pPr>
            <a:lvl8pPr lvl="7" algn="ctr">
              <a:lnSpc>
                <a:spcPct val="100000"/>
              </a:lnSpc>
              <a:spcBef>
                <a:spcPts val="0"/>
              </a:spcBef>
              <a:spcAft>
                <a:spcPts val="0"/>
              </a:spcAft>
              <a:buSzPts val="3600"/>
              <a:buNone/>
              <a:defRPr sz="4800"/>
            </a:lvl8pPr>
            <a:lvl9pPr lvl="8" algn="ctr">
              <a:lnSpc>
                <a:spcPct val="100000"/>
              </a:lnSpc>
              <a:spcBef>
                <a:spcPts val="0"/>
              </a:spcBef>
              <a:spcAft>
                <a:spcPts val="0"/>
              </a:spcAft>
              <a:buSzPts val="3600"/>
              <a:buNone/>
              <a:defRPr sz="4800"/>
            </a:lvl9pPr>
          </a:lstStyle>
          <a:p/>
        </p:txBody>
      </p:sp>
      <p:sp>
        <p:nvSpPr>
          <p:cNvPr id="94" name="Google Shape;94;p21"/>
          <p:cNvSpPr txBox="1"/>
          <p:nvPr>
            <p:ph idx="12" type="sldNum"/>
          </p:nvPr>
        </p:nvSpPr>
        <p:spPr>
          <a:xfrm>
            <a:off x="11296611" y="6217623"/>
            <a:ext cx="731600" cy="5248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95" name="Shape 95"/>
        <p:cNvGrpSpPr/>
        <p:nvPr/>
      </p:nvGrpSpPr>
      <p:grpSpPr>
        <a:xfrm>
          <a:off x="0" y="0"/>
          <a:ext cx="0" cy="0"/>
          <a:chOff x="0" y="0"/>
          <a:chExt cx="0" cy="0"/>
        </a:xfrm>
      </p:grpSpPr>
      <p:sp>
        <p:nvSpPr>
          <p:cNvPr id="96" name="Google Shape;96;p19"/>
          <p:cNvSpPr txBox="1"/>
          <p:nvPr>
            <p:ph type="title"/>
          </p:nvPr>
        </p:nvSpPr>
        <p:spPr>
          <a:xfrm>
            <a:off x="415600" y="593367"/>
            <a:ext cx="11360800" cy="763600"/>
          </a:xfrm>
          <a:prstGeom prst="rect">
            <a:avLst/>
          </a:prstGeom>
          <a:noFill/>
          <a:ln>
            <a:noFill/>
          </a:ln>
        </p:spPr>
        <p:txBody>
          <a:bodyPr anchorCtr="0" anchor="t" bIns="91425" lIns="91425" spcFirstLastPara="1" rIns="91425" wrap="square" tIns="91425">
            <a:normAutofit/>
          </a:bodyPr>
          <a:lstStyle>
            <a:lvl1pPr lvl="0" algn="l">
              <a:lnSpc>
                <a:spcPct val="90000"/>
              </a:lnSpc>
              <a:spcBef>
                <a:spcPts val="0"/>
              </a:spcBef>
              <a:spcAft>
                <a:spcPts val="0"/>
              </a:spcAft>
              <a:buClr>
                <a:schemeClr val="dk1"/>
              </a:buClr>
              <a:buSzPts val="2800"/>
              <a:buFont typeface="Calibri"/>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97" name="Google Shape;97;p19"/>
          <p:cNvSpPr txBox="1"/>
          <p:nvPr>
            <p:ph idx="1" type="body"/>
          </p:nvPr>
        </p:nvSpPr>
        <p:spPr>
          <a:xfrm>
            <a:off x="415600" y="1536633"/>
            <a:ext cx="5333200" cy="4555200"/>
          </a:xfrm>
          <a:prstGeom prst="rect">
            <a:avLst/>
          </a:prstGeom>
          <a:noFill/>
          <a:ln>
            <a:noFill/>
          </a:ln>
        </p:spPr>
        <p:txBody>
          <a:bodyPr anchorCtr="0" anchor="t" bIns="91425" lIns="91425" spcFirstLastPara="1" rIns="91425" wrap="square" tIns="91425">
            <a:normAutofit/>
          </a:bodyPr>
          <a:lstStyle>
            <a:lvl1pPr indent="-317500" lvl="0" marL="457200" algn="l">
              <a:lnSpc>
                <a:spcPct val="90000"/>
              </a:lnSpc>
              <a:spcBef>
                <a:spcPts val="0"/>
              </a:spcBef>
              <a:spcAft>
                <a:spcPts val="0"/>
              </a:spcAft>
              <a:buClr>
                <a:schemeClr val="dk1"/>
              </a:buClr>
              <a:buSzPts val="1400"/>
              <a:buChar char="●"/>
              <a:defRPr sz="1867"/>
            </a:lvl1pPr>
            <a:lvl2pPr indent="-304800" lvl="1" marL="914400" algn="l">
              <a:lnSpc>
                <a:spcPct val="90000"/>
              </a:lnSpc>
              <a:spcBef>
                <a:spcPts val="0"/>
              </a:spcBef>
              <a:spcAft>
                <a:spcPts val="0"/>
              </a:spcAft>
              <a:buClr>
                <a:schemeClr val="dk1"/>
              </a:buClr>
              <a:buSzPts val="1200"/>
              <a:buChar char="○"/>
              <a:defRPr sz="1600"/>
            </a:lvl2pPr>
            <a:lvl3pPr indent="-304800" lvl="2" marL="1371600" algn="l">
              <a:lnSpc>
                <a:spcPct val="90000"/>
              </a:lnSpc>
              <a:spcBef>
                <a:spcPts val="0"/>
              </a:spcBef>
              <a:spcAft>
                <a:spcPts val="0"/>
              </a:spcAft>
              <a:buClr>
                <a:schemeClr val="dk1"/>
              </a:buClr>
              <a:buSzPts val="1200"/>
              <a:buChar char="■"/>
              <a:defRPr sz="1600"/>
            </a:lvl3pPr>
            <a:lvl4pPr indent="-304800" lvl="3" marL="1828800" algn="l">
              <a:lnSpc>
                <a:spcPct val="90000"/>
              </a:lnSpc>
              <a:spcBef>
                <a:spcPts val="0"/>
              </a:spcBef>
              <a:spcAft>
                <a:spcPts val="0"/>
              </a:spcAft>
              <a:buClr>
                <a:schemeClr val="dk1"/>
              </a:buClr>
              <a:buSzPts val="1200"/>
              <a:buChar char="●"/>
              <a:defRPr sz="1600"/>
            </a:lvl4pPr>
            <a:lvl5pPr indent="-304800" lvl="4" marL="2286000" algn="l">
              <a:lnSpc>
                <a:spcPct val="90000"/>
              </a:lnSpc>
              <a:spcBef>
                <a:spcPts val="0"/>
              </a:spcBef>
              <a:spcAft>
                <a:spcPts val="0"/>
              </a:spcAft>
              <a:buClr>
                <a:schemeClr val="dk1"/>
              </a:buClr>
              <a:buSzPts val="1200"/>
              <a:buChar char="○"/>
              <a:defRPr sz="1600"/>
            </a:lvl5pPr>
            <a:lvl6pPr indent="-304800" lvl="5" marL="2743200" algn="l">
              <a:lnSpc>
                <a:spcPct val="90000"/>
              </a:lnSpc>
              <a:spcBef>
                <a:spcPts val="0"/>
              </a:spcBef>
              <a:spcAft>
                <a:spcPts val="0"/>
              </a:spcAft>
              <a:buClr>
                <a:schemeClr val="dk1"/>
              </a:buClr>
              <a:buSzPts val="1200"/>
              <a:buChar char="■"/>
              <a:defRPr sz="1600"/>
            </a:lvl6pPr>
            <a:lvl7pPr indent="-304800" lvl="6" marL="3200400" algn="l">
              <a:lnSpc>
                <a:spcPct val="90000"/>
              </a:lnSpc>
              <a:spcBef>
                <a:spcPts val="0"/>
              </a:spcBef>
              <a:spcAft>
                <a:spcPts val="0"/>
              </a:spcAft>
              <a:buClr>
                <a:schemeClr val="dk1"/>
              </a:buClr>
              <a:buSzPts val="1200"/>
              <a:buChar char="●"/>
              <a:defRPr sz="1600"/>
            </a:lvl7pPr>
            <a:lvl8pPr indent="-304800" lvl="7" marL="3657600" algn="l">
              <a:lnSpc>
                <a:spcPct val="90000"/>
              </a:lnSpc>
              <a:spcBef>
                <a:spcPts val="0"/>
              </a:spcBef>
              <a:spcAft>
                <a:spcPts val="0"/>
              </a:spcAft>
              <a:buClr>
                <a:schemeClr val="dk1"/>
              </a:buClr>
              <a:buSzPts val="1200"/>
              <a:buChar char="○"/>
              <a:defRPr sz="1600"/>
            </a:lvl8pPr>
            <a:lvl9pPr indent="-304800" lvl="8" marL="4114800" algn="l">
              <a:lnSpc>
                <a:spcPct val="90000"/>
              </a:lnSpc>
              <a:spcBef>
                <a:spcPts val="0"/>
              </a:spcBef>
              <a:spcAft>
                <a:spcPts val="0"/>
              </a:spcAft>
              <a:buClr>
                <a:schemeClr val="dk1"/>
              </a:buClr>
              <a:buSzPts val="1200"/>
              <a:buChar char="■"/>
              <a:defRPr sz="1600"/>
            </a:lvl9pPr>
          </a:lstStyle>
          <a:p/>
        </p:txBody>
      </p:sp>
      <p:sp>
        <p:nvSpPr>
          <p:cNvPr id="98" name="Google Shape;98;p19"/>
          <p:cNvSpPr txBox="1"/>
          <p:nvPr>
            <p:ph idx="2" type="body"/>
          </p:nvPr>
        </p:nvSpPr>
        <p:spPr>
          <a:xfrm>
            <a:off x="6443200" y="1536633"/>
            <a:ext cx="5333200" cy="4555200"/>
          </a:xfrm>
          <a:prstGeom prst="rect">
            <a:avLst/>
          </a:prstGeom>
          <a:noFill/>
          <a:ln>
            <a:noFill/>
          </a:ln>
        </p:spPr>
        <p:txBody>
          <a:bodyPr anchorCtr="0" anchor="t" bIns="91425" lIns="91425" spcFirstLastPara="1" rIns="91425" wrap="square" tIns="91425">
            <a:normAutofit/>
          </a:bodyPr>
          <a:lstStyle>
            <a:lvl1pPr indent="-317500" lvl="0" marL="457200" algn="l">
              <a:lnSpc>
                <a:spcPct val="90000"/>
              </a:lnSpc>
              <a:spcBef>
                <a:spcPts val="0"/>
              </a:spcBef>
              <a:spcAft>
                <a:spcPts val="0"/>
              </a:spcAft>
              <a:buClr>
                <a:schemeClr val="dk1"/>
              </a:buClr>
              <a:buSzPts val="1400"/>
              <a:buChar char="●"/>
              <a:defRPr sz="1867"/>
            </a:lvl1pPr>
            <a:lvl2pPr indent="-304800" lvl="1" marL="914400" algn="l">
              <a:lnSpc>
                <a:spcPct val="90000"/>
              </a:lnSpc>
              <a:spcBef>
                <a:spcPts val="0"/>
              </a:spcBef>
              <a:spcAft>
                <a:spcPts val="0"/>
              </a:spcAft>
              <a:buClr>
                <a:schemeClr val="dk1"/>
              </a:buClr>
              <a:buSzPts val="1200"/>
              <a:buChar char="○"/>
              <a:defRPr sz="1600"/>
            </a:lvl2pPr>
            <a:lvl3pPr indent="-304800" lvl="2" marL="1371600" algn="l">
              <a:lnSpc>
                <a:spcPct val="90000"/>
              </a:lnSpc>
              <a:spcBef>
                <a:spcPts val="0"/>
              </a:spcBef>
              <a:spcAft>
                <a:spcPts val="0"/>
              </a:spcAft>
              <a:buClr>
                <a:schemeClr val="dk1"/>
              </a:buClr>
              <a:buSzPts val="1200"/>
              <a:buChar char="■"/>
              <a:defRPr sz="1600"/>
            </a:lvl3pPr>
            <a:lvl4pPr indent="-304800" lvl="3" marL="1828800" algn="l">
              <a:lnSpc>
                <a:spcPct val="90000"/>
              </a:lnSpc>
              <a:spcBef>
                <a:spcPts val="0"/>
              </a:spcBef>
              <a:spcAft>
                <a:spcPts val="0"/>
              </a:spcAft>
              <a:buClr>
                <a:schemeClr val="dk1"/>
              </a:buClr>
              <a:buSzPts val="1200"/>
              <a:buChar char="●"/>
              <a:defRPr sz="1600"/>
            </a:lvl4pPr>
            <a:lvl5pPr indent="-304800" lvl="4" marL="2286000" algn="l">
              <a:lnSpc>
                <a:spcPct val="90000"/>
              </a:lnSpc>
              <a:spcBef>
                <a:spcPts val="0"/>
              </a:spcBef>
              <a:spcAft>
                <a:spcPts val="0"/>
              </a:spcAft>
              <a:buClr>
                <a:schemeClr val="dk1"/>
              </a:buClr>
              <a:buSzPts val="1200"/>
              <a:buChar char="○"/>
              <a:defRPr sz="1600"/>
            </a:lvl5pPr>
            <a:lvl6pPr indent="-304800" lvl="5" marL="2743200" algn="l">
              <a:lnSpc>
                <a:spcPct val="90000"/>
              </a:lnSpc>
              <a:spcBef>
                <a:spcPts val="0"/>
              </a:spcBef>
              <a:spcAft>
                <a:spcPts val="0"/>
              </a:spcAft>
              <a:buClr>
                <a:schemeClr val="dk1"/>
              </a:buClr>
              <a:buSzPts val="1200"/>
              <a:buChar char="■"/>
              <a:defRPr sz="1600"/>
            </a:lvl6pPr>
            <a:lvl7pPr indent="-304800" lvl="6" marL="3200400" algn="l">
              <a:lnSpc>
                <a:spcPct val="90000"/>
              </a:lnSpc>
              <a:spcBef>
                <a:spcPts val="0"/>
              </a:spcBef>
              <a:spcAft>
                <a:spcPts val="0"/>
              </a:spcAft>
              <a:buClr>
                <a:schemeClr val="dk1"/>
              </a:buClr>
              <a:buSzPts val="1200"/>
              <a:buChar char="●"/>
              <a:defRPr sz="1600"/>
            </a:lvl7pPr>
            <a:lvl8pPr indent="-304800" lvl="7" marL="3657600" algn="l">
              <a:lnSpc>
                <a:spcPct val="90000"/>
              </a:lnSpc>
              <a:spcBef>
                <a:spcPts val="0"/>
              </a:spcBef>
              <a:spcAft>
                <a:spcPts val="0"/>
              </a:spcAft>
              <a:buClr>
                <a:schemeClr val="dk1"/>
              </a:buClr>
              <a:buSzPts val="1200"/>
              <a:buChar char="○"/>
              <a:defRPr sz="1600"/>
            </a:lvl8pPr>
            <a:lvl9pPr indent="-304800" lvl="8" marL="4114800" algn="l">
              <a:lnSpc>
                <a:spcPct val="90000"/>
              </a:lnSpc>
              <a:spcBef>
                <a:spcPts val="0"/>
              </a:spcBef>
              <a:spcAft>
                <a:spcPts val="0"/>
              </a:spcAft>
              <a:buClr>
                <a:schemeClr val="dk1"/>
              </a:buClr>
              <a:buSzPts val="1200"/>
              <a:buChar char="■"/>
              <a:defRPr sz="1600"/>
            </a:lvl9pPr>
          </a:lstStyle>
          <a:p/>
        </p:txBody>
      </p:sp>
      <p:sp>
        <p:nvSpPr>
          <p:cNvPr id="99" name="Google Shape;99;p19"/>
          <p:cNvSpPr txBox="1"/>
          <p:nvPr>
            <p:ph idx="12" type="sldNum"/>
          </p:nvPr>
        </p:nvSpPr>
        <p:spPr>
          <a:xfrm>
            <a:off x="11296611" y="6217623"/>
            <a:ext cx="731600" cy="5248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00" name="Shape 100"/>
        <p:cNvGrpSpPr/>
        <p:nvPr/>
      </p:nvGrpSpPr>
      <p:grpSpPr>
        <a:xfrm>
          <a:off x="0" y="0"/>
          <a:ext cx="0" cy="0"/>
          <a:chOff x="0" y="0"/>
          <a:chExt cx="0" cy="0"/>
        </a:xfrm>
      </p:grpSpPr>
      <p:sp>
        <p:nvSpPr>
          <p:cNvPr id="101" name="Google Shape;101;p22"/>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2" name="Google Shape;102;p22"/>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03" name="Google Shape;103;p2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4" name="Google Shape;104;p2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5" name="Google Shape;105;p2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p:cSld name="Section Header">
    <p:spTree>
      <p:nvGrpSpPr>
        <p:cNvPr id="106" name="Shape 106"/>
        <p:cNvGrpSpPr/>
        <p:nvPr/>
      </p:nvGrpSpPr>
      <p:grpSpPr>
        <a:xfrm>
          <a:off x="0" y="0"/>
          <a:ext cx="0" cy="0"/>
          <a:chOff x="0" y="0"/>
          <a:chExt cx="0" cy="0"/>
        </a:xfrm>
      </p:grpSpPr>
      <p:sp>
        <p:nvSpPr>
          <p:cNvPr id="107" name="Google Shape;107;p23"/>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8" name="Google Shape;108;p23"/>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109" name="Google Shape;109;p2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0" name="Google Shape;110;p2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1" name="Google Shape;111;p2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112" name="Shape 112"/>
        <p:cNvGrpSpPr/>
        <p:nvPr/>
      </p:nvGrpSpPr>
      <p:grpSpPr>
        <a:xfrm>
          <a:off x="0" y="0"/>
          <a:ext cx="0" cy="0"/>
          <a:chOff x="0" y="0"/>
          <a:chExt cx="0" cy="0"/>
        </a:xfrm>
      </p:grpSpPr>
      <p:sp>
        <p:nvSpPr>
          <p:cNvPr id="113" name="Google Shape;113;p2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4" name="Google Shape;114;p24"/>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15" name="Google Shape;115;p24"/>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16" name="Google Shape;116;p2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7" name="Google Shape;117;p2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8" name="Google Shape;118;p2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119" name="Shape 119"/>
        <p:cNvGrpSpPr/>
        <p:nvPr/>
      </p:nvGrpSpPr>
      <p:grpSpPr>
        <a:xfrm>
          <a:off x="0" y="0"/>
          <a:ext cx="0" cy="0"/>
          <a:chOff x="0" y="0"/>
          <a:chExt cx="0" cy="0"/>
        </a:xfrm>
      </p:grpSpPr>
      <p:sp>
        <p:nvSpPr>
          <p:cNvPr id="120" name="Google Shape;120;p25"/>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1" name="Google Shape;121;p25"/>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122" name="Google Shape;122;p25"/>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23" name="Google Shape;123;p25"/>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124" name="Google Shape;124;p25"/>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25" name="Google Shape;125;p2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6" name="Google Shape;126;p2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7" name="Google Shape;127;p2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128" name="Shape 128"/>
        <p:cNvGrpSpPr/>
        <p:nvPr/>
      </p:nvGrpSpPr>
      <p:grpSpPr>
        <a:xfrm>
          <a:off x="0" y="0"/>
          <a:ext cx="0" cy="0"/>
          <a:chOff x="0" y="0"/>
          <a:chExt cx="0" cy="0"/>
        </a:xfrm>
      </p:grpSpPr>
      <p:sp>
        <p:nvSpPr>
          <p:cNvPr id="129" name="Google Shape;129;p2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0" name="Google Shape;130;p2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1" name="Google Shape;131;p2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2" name="Google Shape;132;p2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33" name="Shape 133"/>
        <p:cNvGrpSpPr/>
        <p:nvPr/>
      </p:nvGrpSpPr>
      <p:grpSpPr>
        <a:xfrm>
          <a:off x="0" y="0"/>
          <a:ext cx="0" cy="0"/>
          <a:chOff x="0" y="0"/>
          <a:chExt cx="0" cy="0"/>
        </a:xfrm>
      </p:grpSpPr>
      <p:sp>
        <p:nvSpPr>
          <p:cNvPr id="134" name="Google Shape;134;p2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5" name="Google Shape;135;p2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6" name="Google Shape;136;p2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137" name="Shape 137"/>
        <p:cNvGrpSpPr/>
        <p:nvPr/>
      </p:nvGrpSpPr>
      <p:grpSpPr>
        <a:xfrm>
          <a:off x="0" y="0"/>
          <a:ext cx="0" cy="0"/>
          <a:chOff x="0" y="0"/>
          <a:chExt cx="0" cy="0"/>
        </a:xfrm>
      </p:grpSpPr>
      <p:sp>
        <p:nvSpPr>
          <p:cNvPr id="138" name="Google Shape;138;p28"/>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9" name="Google Shape;139;p28"/>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140" name="Google Shape;140;p28"/>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141" name="Google Shape;141;p2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2" name="Google Shape;142;p2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3" name="Google Shape;143;p2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144" name="Shape 144"/>
        <p:cNvGrpSpPr/>
        <p:nvPr/>
      </p:nvGrpSpPr>
      <p:grpSpPr>
        <a:xfrm>
          <a:off x="0" y="0"/>
          <a:ext cx="0" cy="0"/>
          <a:chOff x="0" y="0"/>
          <a:chExt cx="0" cy="0"/>
        </a:xfrm>
      </p:grpSpPr>
      <p:sp>
        <p:nvSpPr>
          <p:cNvPr id="145" name="Google Shape;145;p29"/>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6" name="Google Shape;146;p29"/>
          <p:cNvSpPr/>
          <p:nvPr>
            <p:ph idx="2" type="pic"/>
          </p:nvPr>
        </p:nvSpPr>
        <p:spPr>
          <a:xfrm>
            <a:off x="5183188" y="987425"/>
            <a:ext cx="6172200" cy="4873625"/>
          </a:xfrm>
          <a:prstGeom prst="rect">
            <a:avLst/>
          </a:prstGeom>
          <a:noFill/>
          <a:ln>
            <a:noFill/>
          </a:ln>
        </p:spPr>
      </p:sp>
      <p:sp>
        <p:nvSpPr>
          <p:cNvPr id="147" name="Google Shape;147;p29"/>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148" name="Google Shape;148;p2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9" name="Google Shape;149;p2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0" name="Google Shape;150;p2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51" name="Shape 151"/>
        <p:cNvGrpSpPr/>
        <p:nvPr/>
      </p:nvGrpSpPr>
      <p:grpSpPr>
        <a:xfrm>
          <a:off x="0" y="0"/>
          <a:ext cx="0" cy="0"/>
          <a:chOff x="0" y="0"/>
          <a:chExt cx="0" cy="0"/>
        </a:xfrm>
      </p:grpSpPr>
      <p:sp>
        <p:nvSpPr>
          <p:cNvPr id="152" name="Google Shape;152;p3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3" name="Google Shape;153;p30"/>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54" name="Google Shape;154;p3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5" name="Google Shape;155;p3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6" name="Google Shape;156;p3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157" name="Shape 157"/>
        <p:cNvGrpSpPr/>
        <p:nvPr/>
      </p:nvGrpSpPr>
      <p:grpSpPr>
        <a:xfrm>
          <a:off x="0" y="0"/>
          <a:ext cx="0" cy="0"/>
          <a:chOff x="0" y="0"/>
          <a:chExt cx="0" cy="0"/>
        </a:xfrm>
      </p:grpSpPr>
      <p:sp>
        <p:nvSpPr>
          <p:cNvPr id="158" name="Google Shape;158;p31"/>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9" name="Google Shape;159;p31"/>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60" name="Google Shape;160;p3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1" name="Google Shape;161;p3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2" name="Google Shape;162;p3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theme" Target="../theme/theme1.xml"/><Relationship Id="rId10" Type="http://schemas.openxmlformats.org/officeDocument/2006/relationships/slideLayout" Target="../slideLayouts/slideLayout10.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1.xml"/><Relationship Id="rId10" Type="http://schemas.openxmlformats.org/officeDocument/2006/relationships/slideLayout" Target="../slideLayouts/slideLayout20.xml"/><Relationship Id="rId13" Type="http://schemas.openxmlformats.org/officeDocument/2006/relationships/slideLayout" Target="../slideLayouts/slideLayout23.xml"/><Relationship Id="rId12" Type="http://schemas.openxmlformats.org/officeDocument/2006/relationships/slideLayout" Target="../slideLayouts/slideLayout22.xml"/><Relationship Id="rId1" Type="http://schemas.openxmlformats.org/officeDocument/2006/relationships/slideLayout" Target="../slideLayouts/slideLayout11.xml"/><Relationship Id="rId2" Type="http://schemas.openxmlformats.org/officeDocument/2006/relationships/slideLayout" Target="../slideLayouts/slideLayout12.xml"/><Relationship Id="rId3" Type="http://schemas.openxmlformats.org/officeDocument/2006/relationships/slideLayout" Target="../slideLayouts/slideLayout13.xml"/><Relationship Id="rId4" Type="http://schemas.openxmlformats.org/officeDocument/2006/relationships/slideLayout" Target="../slideLayouts/slideLayout14.xml"/><Relationship Id="rId9" Type="http://schemas.openxmlformats.org/officeDocument/2006/relationships/slideLayout" Target="../slideLayouts/slideLayout19.xml"/><Relationship Id="rId14" Type="http://schemas.openxmlformats.org/officeDocument/2006/relationships/theme" Target="../theme/theme3.xml"/><Relationship Id="rId5" Type="http://schemas.openxmlformats.org/officeDocument/2006/relationships/slideLayout" Target="../slideLayouts/slideLayout15.xml"/><Relationship Id="rId6" Type="http://schemas.openxmlformats.org/officeDocument/2006/relationships/slideLayout" Target="../slideLayouts/slideLayout16.xml"/><Relationship Id="rId7" Type="http://schemas.openxmlformats.org/officeDocument/2006/relationships/slideLayout" Target="../slideLayouts/slideLayout17.xml"/><Relationship Id="rId8" Type="http://schemas.openxmlformats.org/officeDocument/2006/relationships/slideLayout" Target="../slideLayouts/slideLayout1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53"/>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1" name="Google Shape;11;p5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2" name="Google Shape;12;p5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3" name="Google Shape;13;p5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
        <p:nvSpPr>
          <p:cNvPr id="14" name="Google Shape;14;p53"/>
          <p:cNvSpPr txBox="1"/>
          <p:nvPr>
            <p:ph type="title"/>
          </p:nvPr>
        </p:nvSpPr>
        <p:spPr>
          <a:xfrm>
            <a:off x="2167466" y="83142"/>
            <a:ext cx="9624907" cy="1102192"/>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transition spd="med">
    <p:fade thruBlk="1"/>
  </p:transition>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82" name="Shape 82"/>
        <p:cNvGrpSpPr/>
        <p:nvPr/>
      </p:nvGrpSpPr>
      <p:grpSpPr>
        <a:xfrm>
          <a:off x="0" y="0"/>
          <a:ext cx="0" cy="0"/>
          <a:chOff x="0" y="0"/>
          <a:chExt cx="0" cy="0"/>
        </a:xfrm>
      </p:grpSpPr>
      <p:sp>
        <p:nvSpPr>
          <p:cNvPr id="83" name="Google Shape;83;p1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84" name="Google Shape;84;p17"/>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5" name="Google Shape;85;p1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86" name="Google Shape;86;p1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87" name="Google Shape;87;p1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 id="2147483672" r:id="rId13"/>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4.png"/><Relationship Id="rId4" Type="http://schemas.openxmlformats.org/officeDocument/2006/relationships/image" Target="../media/image5.png"/><Relationship Id="rId5" Type="http://schemas.openxmlformats.org/officeDocument/2006/relationships/image" Target="../media/image30.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32.png"/><Relationship Id="rId4" Type="http://schemas.openxmlformats.org/officeDocument/2006/relationships/hyperlink" Target="https://robpowellbizblog.com/blockchain-statistics/"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10.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8.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13.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9.xml"/><Relationship Id="rId3" Type="http://schemas.openxmlformats.org/officeDocument/2006/relationships/image" Target="../media/image1.png"/><Relationship Id="rId4" Type="http://schemas.openxmlformats.org/officeDocument/2006/relationships/image" Target="../media/image18.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14.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1.xml"/><Relationship Id="rId3" Type="http://schemas.openxmlformats.org/officeDocument/2006/relationships/image" Target="../media/image1.png"/><Relationship Id="rId4" Type="http://schemas.openxmlformats.org/officeDocument/2006/relationships/image" Target="../media/image21.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2.xml"/><Relationship Id="rId3" Type="http://schemas.openxmlformats.org/officeDocument/2006/relationships/image" Target="../media/image1.png"/><Relationship Id="rId4" Type="http://schemas.openxmlformats.org/officeDocument/2006/relationships/hyperlink" Target="https://www.mongolbank.mn/file/files/documents/MB_sanhuu04-6-148-77-98.pdf" TargetMode="External"/><Relationship Id="rId5" Type="http://schemas.openxmlformats.org/officeDocument/2006/relationships/image" Target="../media/image33.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20.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hyperlink" Target="https://www.techtarget.com/searchcio/Blockchain-for-businesses-The-ultimate-enterprise-guide" TargetMode="Externa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5.xml"/><Relationship Id="rId3" Type="http://schemas.openxmlformats.org/officeDocument/2006/relationships/image" Target="../media/image1.png"/><Relationship Id="rId4" Type="http://schemas.openxmlformats.org/officeDocument/2006/relationships/image" Target="../media/image12.png"/><Relationship Id="rId5" Type="http://schemas.openxmlformats.org/officeDocument/2006/relationships/image" Target="../media/image16.png"/><Relationship Id="rId6" Type="http://schemas.openxmlformats.org/officeDocument/2006/relationships/image" Target="../media/image9.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31.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23.png"/><Relationship Id="rId4" Type="http://schemas.openxmlformats.org/officeDocument/2006/relationships/image" Target="../media/image25.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24.png"/><Relationship Id="rId4" Type="http://schemas.openxmlformats.org/officeDocument/2006/relationships/hyperlink" Target="https://projectconnect.unicef.org/map/country/mn" TargetMode="Externa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15.jpg"/><Relationship Id="rId4" Type="http://schemas.openxmlformats.org/officeDocument/2006/relationships/image" Target="../media/image27.jpg"/><Relationship Id="rId5" Type="http://schemas.openxmlformats.org/officeDocument/2006/relationships/hyperlink" Target="https://corporate.walmart.com/news/2018/09/24/in-wake-of-romaine-e-coli-scare-walmart-deploys-blockchain-to-track-leafy-greens" TargetMode="Externa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17.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2.xml"/><Relationship Id="rId3" Type="http://schemas.openxmlformats.org/officeDocument/2006/relationships/image" Target="../media/image1.png"/><Relationship Id="rId4" Type="http://schemas.openxmlformats.org/officeDocument/2006/relationships/image" Target="../media/image11.jp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3.xml"/><Relationship Id="rId3" Type="http://schemas.openxmlformats.org/officeDocument/2006/relationships/image" Target="../media/image1.png"/><Relationship Id="rId4" Type="http://schemas.openxmlformats.org/officeDocument/2006/relationships/image" Target="../media/image29.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hyperlink" Target="https://www.fortunebusinessinsights.com/industry-reports/blockchain-market-100072" TargetMode="External"/><Relationship Id="rId4" Type="http://schemas.openxmlformats.org/officeDocument/2006/relationships/image" Target="../media/image26.png"/><Relationship Id="rId5" Type="http://schemas.openxmlformats.org/officeDocument/2006/relationships/image" Target="../media/image28.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34.jpg"/><Relationship Id="rId4" Type="http://schemas.openxmlformats.org/officeDocument/2006/relationships/image" Target="../media/image22.png"/><Relationship Id="rId5" Type="http://schemas.openxmlformats.org/officeDocument/2006/relationships/image" Target="../media/image19.png"/><Relationship Id="rId6" Type="http://schemas.openxmlformats.org/officeDocument/2006/relationships/hyperlink" Target="https://www.techtarget.com/searchcio/Blockchain-for-businesses-The-ultimate-enterprise-guide" TargetMode="Externa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7" name="Shape 167"/>
        <p:cNvGrpSpPr/>
        <p:nvPr/>
      </p:nvGrpSpPr>
      <p:grpSpPr>
        <a:xfrm>
          <a:off x="0" y="0"/>
          <a:ext cx="0" cy="0"/>
          <a:chOff x="0" y="0"/>
          <a:chExt cx="0" cy="0"/>
        </a:xfrm>
      </p:grpSpPr>
      <p:sp>
        <p:nvSpPr>
          <p:cNvPr id="168" name="Google Shape;168;p1"/>
          <p:cNvSpPr txBox="1"/>
          <p:nvPr>
            <p:ph idx="1" type="subTitle"/>
          </p:nvPr>
        </p:nvSpPr>
        <p:spPr>
          <a:xfrm>
            <a:off x="2181226" y="3007094"/>
            <a:ext cx="8182205" cy="276999"/>
          </a:xfrm>
          <a:prstGeom prst="rect">
            <a:avLst/>
          </a:prstGeom>
          <a:noFill/>
          <a:ln>
            <a:noFill/>
          </a:ln>
        </p:spPr>
        <p:txBody>
          <a:bodyPr anchorCtr="0" anchor="t" bIns="0" lIns="0" spcFirstLastPara="1" rIns="0" wrap="square" tIns="0">
            <a:spAutoFit/>
          </a:bodyPr>
          <a:lstStyle/>
          <a:p>
            <a:pPr indent="0" lvl="0" marL="0" rtl="0" algn="ctr">
              <a:lnSpc>
                <a:spcPct val="90000"/>
              </a:lnSpc>
              <a:spcBef>
                <a:spcPts val="0"/>
              </a:spcBef>
              <a:spcAft>
                <a:spcPts val="0"/>
              </a:spcAft>
              <a:buSzPts val="4000"/>
              <a:buNone/>
            </a:pPr>
            <a:r>
              <a:rPr b="1" lang="en-US">
                <a:solidFill>
                  <a:schemeClr val="lt1"/>
                </a:solidFill>
                <a:latin typeface="Arial"/>
                <a:ea typeface="Arial"/>
                <a:cs typeface="Arial"/>
                <a:sym typeface="Arial"/>
              </a:rPr>
              <a:t>Lecture 6: Blockchain</a:t>
            </a:r>
            <a:endParaRPr/>
          </a:p>
        </p:txBody>
      </p:sp>
      <p:sp>
        <p:nvSpPr>
          <p:cNvPr id="169" name="Google Shape;169;p1"/>
          <p:cNvSpPr txBox="1"/>
          <p:nvPr>
            <p:ph type="ctrTitle"/>
          </p:nvPr>
        </p:nvSpPr>
        <p:spPr>
          <a:xfrm>
            <a:off x="2109788" y="2161184"/>
            <a:ext cx="8253642" cy="261610"/>
          </a:xfrm>
          <a:prstGeom prst="rect">
            <a:avLst/>
          </a:prstGeom>
          <a:noFill/>
          <a:ln>
            <a:noFill/>
          </a:ln>
        </p:spPr>
        <p:txBody>
          <a:bodyPr anchorCtr="0" anchor="ctr" bIns="0" lIns="0" spcFirstLastPara="1" rIns="0" wrap="square" tIns="0">
            <a:spAutoFit/>
          </a:bodyPr>
          <a:lstStyle/>
          <a:p>
            <a:pPr indent="0" lvl="0" marL="0" rtl="0" algn="ctr">
              <a:lnSpc>
                <a:spcPct val="85000"/>
              </a:lnSpc>
              <a:spcBef>
                <a:spcPts val="0"/>
              </a:spcBef>
              <a:spcAft>
                <a:spcPts val="0"/>
              </a:spcAft>
              <a:buSzPts val="2400"/>
              <a:buNone/>
            </a:pPr>
            <a:r>
              <a:rPr b="0" lang="en-US" sz="2000">
                <a:solidFill>
                  <a:schemeClr val="dk1"/>
                </a:solidFill>
                <a:latin typeface="Arial"/>
                <a:ea typeface="Arial"/>
                <a:cs typeface="Arial"/>
                <a:sym typeface="Arial"/>
              </a:rPr>
              <a:t>Course: Introduction to information system</a:t>
            </a:r>
            <a:endParaRPr b="0" sz="2000">
              <a:solidFill>
                <a:schemeClr val="dk1"/>
              </a:solidFill>
              <a:latin typeface="Arial"/>
              <a:ea typeface="Arial"/>
              <a:cs typeface="Arial"/>
              <a:sym typeface="Arial"/>
            </a:endParaRPr>
          </a:p>
        </p:txBody>
      </p:sp>
      <p:sp>
        <p:nvSpPr>
          <p:cNvPr id="170" name="Google Shape;170;p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SzPts val="1400"/>
              <a:buNone/>
            </a:pPr>
            <a:r>
              <a:rPr lang="en-US"/>
              <a:t>Introduction to information system</a:t>
            </a:r>
            <a:endParaRPr/>
          </a:p>
        </p:txBody>
      </p:sp>
      <p:sp>
        <p:nvSpPr>
          <p:cNvPr id="171" name="Google Shape;171;p1"/>
          <p:cNvSpPr txBox="1"/>
          <p:nvPr/>
        </p:nvSpPr>
        <p:spPr>
          <a:xfrm>
            <a:off x="2109788" y="3790872"/>
            <a:ext cx="8253642" cy="209288"/>
          </a:xfrm>
          <a:prstGeom prst="rect">
            <a:avLst/>
          </a:prstGeom>
          <a:noFill/>
          <a:ln>
            <a:noFill/>
          </a:ln>
        </p:spPr>
        <p:txBody>
          <a:bodyPr anchorCtr="0" anchor="ctr" bIns="0" lIns="0" spcFirstLastPara="1" rIns="0" wrap="square" tIns="0">
            <a:spAutoFit/>
          </a:bodyPr>
          <a:lstStyle/>
          <a:p>
            <a:pPr indent="0" lvl="0" marL="0" marR="0" rtl="0" algn="ctr">
              <a:lnSpc>
                <a:spcPct val="85000"/>
              </a:lnSpc>
              <a:spcBef>
                <a:spcPts val="0"/>
              </a:spcBef>
              <a:spcAft>
                <a:spcPts val="0"/>
              </a:spcAft>
              <a:buClr>
                <a:schemeClr val="dk1"/>
              </a:buClr>
              <a:buSzPts val="2400"/>
              <a:buFont typeface="Arial"/>
              <a:buNone/>
            </a:pPr>
            <a:r>
              <a:rPr b="0" i="1" lang="en-US" sz="1600" u="none" cap="none" strike="noStrike">
                <a:solidFill>
                  <a:schemeClr val="dk1"/>
                </a:solidFill>
                <a:latin typeface="Arial"/>
                <a:ea typeface="Arial"/>
                <a:cs typeface="Arial"/>
                <a:sym typeface="Arial"/>
              </a:rPr>
              <a:t>Lecturer: SARANCHIMEG Nasanjargal</a:t>
            </a:r>
            <a:endParaRPr/>
          </a:p>
        </p:txBody>
      </p:sp>
    </p:spTree>
  </p:cSld>
  <p:clrMapOvr>
    <a:masterClrMapping/>
  </p:clrMapOvr>
  <p:transition spd="med">
    <p:fade thruBlk="1"/>
  </p:transition>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6" name="Shape 176"/>
        <p:cNvGrpSpPr/>
        <p:nvPr/>
      </p:nvGrpSpPr>
      <p:grpSpPr>
        <a:xfrm>
          <a:off x="0" y="0"/>
          <a:ext cx="0" cy="0"/>
          <a:chOff x="0" y="0"/>
          <a:chExt cx="0" cy="0"/>
        </a:xfrm>
      </p:grpSpPr>
      <p:sp>
        <p:nvSpPr>
          <p:cNvPr id="177" name="Google Shape;177;p3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Arial"/>
              <a:buNone/>
            </a:pPr>
            <a:r>
              <a:rPr b="0" i="0" lang="en-US" sz="1200" u="none" cap="none" strike="noStrike">
                <a:solidFill>
                  <a:srgbClr val="888888"/>
                </a:solidFill>
                <a:latin typeface="Arial"/>
                <a:ea typeface="Arial"/>
                <a:cs typeface="Arial"/>
                <a:sym typeface="Arial"/>
              </a:rPr>
              <a:t>Introduction to information system</a:t>
            </a:r>
            <a:endParaRPr b="0" i="0" sz="1200" u="none" cap="none" strike="noStrike">
              <a:solidFill>
                <a:srgbClr val="888888"/>
              </a:solidFill>
              <a:latin typeface="Arial"/>
              <a:ea typeface="Arial"/>
              <a:cs typeface="Arial"/>
              <a:sym typeface="Arial"/>
            </a:endParaRPr>
          </a:p>
        </p:txBody>
      </p:sp>
      <p:sp>
        <p:nvSpPr>
          <p:cNvPr id="178" name="Google Shape;178;p32"/>
          <p:cNvSpPr txBox="1"/>
          <p:nvPr>
            <p:ph type="ctrTitle"/>
          </p:nvPr>
        </p:nvSpPr>
        <p:spPr>
          <a:xfrm>
            <a:off x="3505201" y="2362200"/>
            <a:ext cx="6793937" cy="381000"/>
          </a:xfrm>
          <a:prstGeom prst="rect">
            <a:avLst/>
          </a:prstGeom>
          <a:noFill/>
          <a:ln>
            <a:noFill/>
          </a:ln>
        </p:spPr>
        <p:txBody>
          <a:bodyPr anchorCtr="0" anchor="ctr" bIns="45700" lIns="91425" spcFirstLastPara="1" rIns="91425" wrap="square" tIns="45700">
            <a:noAutofit/>
          </a:bodyPr>
          <a:lstStyle/>
          <a:p>
            <a:pPr indent="0" lvl="0" marL="0" rtl="0" algn="r">
              <a:lnSpc>
                <a:spcPct val="90000"/>
              </a:lnSpc>
              <a:spcBef>
                <a:spcPts val="0"/>
              </a:spcBef>
              <a:spcAft>
                <a:spcPts val="0"/>
              </a:spcAft>
              <a:buSzPts val="6000"/>
              <a:buNone/>
            </a:pPr>
            <a:r>
              <a:rPr b="0" lang="en-US" sz="1600">
                <a:solidFill>
                  <a:schemeClr val="dk1"/>
                </a:solidFill>
                <a:latin typeface="Arial"/>
                <a:ea typeface="Arial"/>
                <a:cs typeface="Arial"/>
                <a:sym typeface="Arial"/>
              </a:rPr>
              <a:t>ISM221 - Мэдээллийн системийн үндэс</a:t>
            </a:r>
            <a:endParaRPr b="0" sz="1600">
              <a:solidFill>
                <a:schemeClr val="dk1"/>
              </a:solidFill>
              <a:latin typeface="Arial"/>
              <a:ea typeface="Arial"/>
              <a:cs typeface="Arial"/>
              <a:sym typeface="Arial"/>
            </a:endParaRPr>
          </a:p>
        </p:txBody>
      </p:sp>
      <p:sp>
        <p:nvSpPr>
          <p:cNvPr id="179" name="Google Shape;179;p32"/>
          <p:cNvSpPr txBox="1"/>
          <p:nvPr/>
        </p:nvSpPr>
        <p:spPr>
          <a:xfrm>
            <a:off x="2293143" y="2961848"/>
            <a:ext cx="8722519" cy="332399"/>
          </a:xfrm>
          <a:prstGeom prst="rect">
            <a:avLst/>
          </a:prstGeom>
          <a:noFill/>
          <a:ln>
            <a:noFill/>
          </a:ln>
        </p:spPr>
        <p:txBody>
          <a:bodyPr anchorCtr="0" anchor="t" bIns="0" lIns="0" spcFirstLastPara="1" rIns="0" wrap="square" tIns="0">
            <a:spAutoFit/>
          </a:bodyPr>
          <a:lstStyle/>
          <a:p>
            <a:pPr indent="0" lvl="0" marL="0" marR="0" rtl="0" algn="ctr">
              <a:lnSpc>
                <a:spcPct val="90000"/>
              </a:lnSpc>
              <a:spcBef>
                <a:spcPts val="0"/>
              </a:spcBef>
              <a:spcAft>
                <a:spcPts val="0"/>
              </a:spcAft>
              <a:buClr>
                <a:srgbClr val="ED7D31"/>
              </a:buClr>
              <a:buSzPts val="2400"/>
              <a:buFont typeface="Arial"/>
              <a:buNone/>
            </a:pPr>
            <a:r>
              <a:rPr b="1" i="1" lang="en-US" sz="2400" u="none" cap="none" strike="noStrike">
                <a:solidFill>
                  <a:srgbClr val="FFFFFF"/>
                </a:solidFill>
                <a:latin typeface="Arial"/>
                <a:ea typeface="Arial"/>
                <a:cs typeface="Arial"/>
                <a:sym typeface="Arial"/>
              </a:rPr>
              <a:t>Бүлэг 6 -  Блокчейн буюу төвлөрсөн бус өгөгдөл </a:t>
            </a:r>
            <a:endParaRPr b="1" i="1" sz="2400" u="none" cap="none" strike="noStrike">
              <a:solidFill>
                <a:srgbClr val="FFFFFF"/>
              </a:solidFill>
              <a:latin typeface="Arial"/>
              <a:ea typeface="Arial"/>
              <a:cs typeface="Arial"/>
              <a:sym typeface="Arial"/>
            </a:endParaRPr>
          </a:p>
        </p:txBody>
      </p:sp>
    </p:spTree>
  </p:cSld>
  <p:clrMapOvr>
    <a:masterClrMapping/>
  </p:clrMapOvr>
  <p:transition spd="med">
    <p:fade thruBlk="1"/>
  </p:transition>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3" name="Shape 183"/>
        <p:cNvGrpSpPr/>
        <p:nvPr/>
      </p:nvGrpSpPr>
      <p:grpSpPr>
        <a:xfrm>
          <a:off x="0" y="0"/>
          <a:ext cx="0" cy="0"/>
          <a:chOff x="0" y="0"/>
          <a:chExt cx="0" cy="0"/>
        </a:xfrm>
      </p:grpSpPr>
      <p:sp>
        <p:nvSpPr>
          <p:cNvPr id="184" name="Google Shape;184;p33"/>
          <p:cNvSpPr txBox="1"/>
          <p:nvPr>
            <p:ph idx="1" type="body"/>
          </p:nvPr>
        </p:nvSpPr>
        <p:spPr>
          <a:xfrm>
            <a:off x="235744" y="1307307"/>
            <a:ext cx="11055667" cy="4844110"/>
          </a:xfrm>
          <a:prstGeom prst="rect">
            <a:avLst/>
          </a:prstGeom>
          <a:noFill/>
          <a:ln>
            <a:noFill/>
          </a:ln>
        </p:spPr>
        <p:txBody>
          <a:bodyPr anchorCtr="0" anchor="t" bIns="45700" lIns="0" spcFirstLastPara="1" rIns="0" wrap="square" tIns="45700">
            <a:normAutofit/>
          </a:bodyPr>
          <a:lstStyle/>
          <a:p>
            <a:pPr indent="-423323" lvl="0" marL="609585" marR="0" rtl="0" algn="l">
              <a:lnSpc>
                <a:spcPct val="90000"/>
              </a:lnSpc>
              <a:spcBef>
                <a:spcPts val="0"/>
              </a:spcBef>
              <a:spcAft>
                <a:spcPts val="0"/>
              </a:spcAft>
              <a:buClr>
                <a:schemeClr val="dk1"/>
              </a:buClr>
              <a:buSzPts val="1400"/>
              <a:buFont typeface="Arial"/>
              <a:buChar char="●"/>
            </a:pPr>
            <a:r>
              <a:rPr b="0" i="0" lang="en-US" sz="2400" u="none" cap="none" strike="noStrike">
                <a:solidFill>
                  <a:schemeClr val="dk1"/>
                </a:solidFill>
                <a:latin typeface="Arial"/>
                <a:ea typeface="Arial"/>
                <a:cs typeface="Arial"/>
                <a:sym typeface="Arial"/>
              </a:rPr>
              <a:t>Блокчейн технологийг ойлгох нь</a:t>
            </a:r>
            <a:endParaRPr b="0" i="0" sz="2400" u="none" cap="none" strike="noStrike">
              <a:solidFill>
                <a:srgbClr val="000000"/>
              </a:solidFill>
              <a:latin typeface="Arial"/>
              <a:ea typeface="Arial"/>
              <a:cs typeface="Arial"/>
              <a:sym typeface="Arial"/>
            </a:endParaRPr>
          </a:p>
          <a:p>
            <a:pPr indent="-423323" lvl="0" marL="609585" marR="0" rtl="0" algn="l">
              <a:lnSpc>
                <a:spcPct val="90000"/>
              </a:lnSpc>
              <a:spcBef>
                <a:spcPts val="0"/>
              </a:spcBef>
              <a:spcAft>
                <a:spcPts val="0"/>
              </a:spcAft>
              <a:buClr>
                <a:schemeClr val="dk1"/>
              </a:buClr>
              <a:buSzPts val="1400"/>
              <a:buFont typeface="Arial"/>
              <a:buChar char="●"/>
            </a:pPr>
            <a:r>
              <a:rPr b="0" i="0" lang="en-US" sz="2400" u="none" cap="none" strike="noStrike">
                <a:solidFill>
                  <a:schemeClr val="dk1"/>
                </a:solidFill>
                <a:latin typeface="Arial"/>
                <a:ea typeface="Arial"/>
                <a:cs typeface="Arial"/>
                <a:sym typeface="Arial"/>
              </a:rPr>
              <a:t>Блокчейн хэрхэн ажилладаг вэ?</a:t>
            </a:r>
            <a:endParaRPr/>
          </a:p>
          <a:p>
            <a:pPr indent="-423323" lvl="0" marL="609585" marR="0" rtl="0" algn="l">
              <a:lnSpc>
                <a:spcPct val="90000"/>
              </a:lnSpc>
              <a:spcBef>
                <a:spcPts val="0"/>
              </a:spcBef>
              <a:spcAft>
                <a:spcPts val="0"/>
              </a:spcAft>
              <a:buClr>
                <a:schemeClr val="dk1"/>
              </a:buClr>
              <a:buSzPts val="1400"/>
              <a:buFont typeface="Arial"/>
              <a:buChar char="●"/>
            </a:pPr>
            <a:r>
              <a:rPr b="0" i="0" lang="en-US" sz="2400" u="none" cap="none" strike="noStrike">
                <a:solidFill>
                  <a:srgbClr val="000000"/>
                </a:solidFill>
                <a:latin typeface="Arial"/>
                <a:ea typeface="Arial"/>
                <a:cs typeface="Arial"/>
                <a:sym typeface="Arial"/>
              </a:rPr>
              <a:t>Блокчейн технологийн бүтэц</a:t>
            </a:r>
            <a:endParaRPr sz="1200">
              <a:latin typeface="Arial"/>
              <a:ea typeface="Arial"/>
              <a:cs typeface="Arial"/>
              <a:sym typeface="Arial"/>
            </a:endParaRPr>
          </a:p>
          <a:p>
            <a:pPr indent="-423323" lvl="0" marL="609585" marR="0" rtl="0" algn="l">
              <a:lnSpc>
                <a:spcPct val="90000"/>
              </a:lnSpc>
              <a:spcBef>
                <a:spcPts val="0"/>
              </a:spcBef>
              <a:spcAft>
                <a:spcPts val="0"/>
              </a:spcAft>
              <a:buClr>
                <a:schemeClr val="dk1"/>
              </a:buClr>
              <a:buSzPts val="1400"/>
              <a:buFont typeface="Arial"/>
              <a:buChar char="●"/>
            </a:pPr>
            <a:r>
              <a:rPr b="0" i="0" lang="en-US" sz="2400" u="none" cap="none" strike="noStrike">
                <a:solidFill>
                  <a:schemeClr val="dk1"/>
                </a:solidFill>
                <a:latin typeface="Arial"/>
                <a:ea typeface="Arial"/>
                <a:cs typeface="Arial"/>
                <a:sym typeface="Arial"/>
              </a:rPr>
              <a:t>Блокчэйн технологийн хэрэглээ</a:t>
            </a:r>
            <a:endParaRPr/>
          </a:p>
          <a:p>
            <a:pPr indent="-334421" lvl="0" marL="609585" marR="0" rtl="0" algn="l">
              <a:lnSpc>
                <a:spcPct val="90000"/>
              </a:lnSpc>
              <a:spcBef>
                <a:spcPts val="0"/>
              </a:spcBef>
              <a:spcAft>
                <a:spcPts val="0"/>
              </a:spcAft>
              <a:buClr>
                <a:schemeClr val="dk1"/>
              </a:buClr>
              <a:buSzPts val="1400"/>
              <a:buFont typeface="Arial"/>
              <a:buNone/>
            </a:pPr>
            <a:r>
              <a:t/>
            </a:r>
            <a:endParaRPr b="0" i="0" sz="2400" u="none" cap="none" strike="noStrike">
              <a:solidFill>
                <a:schemeClr val="dk1"/>
              </a:solidFill>
              <a:latin typeface="Arial"/>
              <a:ea typeface="Arial"/>
              <a:cs typeface="Arial"/>
              <a:sym typeface="Arial"/>
            </a:endParaRPr>
          </a:p>
        </p:txBody>
      </p:sp>
      <p:sp>
        <p:nvSpPr>
          <p:cNvPr id="185" name="Google Shape;185;p33"/>
          <p:cNvSpPr txBox="1"/>
          <p:nvPr>
            <p:ph type="title"/>
          </p:nvPr>
        </p:nvSpPr>
        <p:spPr>
          <a:xfrm>
            <a:off x="2061686" y="138125"/>
            <a:ext cx="8378744" cy="568458"/>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4800"/>
              <a:buFont typeface="Times New Roman"/>
              <a:buNone/>
            </a:pPr>
            <a:r>
              <a:rPr lang="en-US" sz="3600">
                <a:latin typeface="Arial"/>
                <a:ea typeface="Arial"/>
                <a:cs typeface="Arial"/>
                <a:sym typeface="Arial"/>
              </a:rPr>
              <a:t>Хичээлийн хүрээнд </a:t>
            </a:r>
            <a:endParaRPr sz="3600">
              <a:latin typeface="Arial"/>
              <a:ea typeface="Arial"/>
              <a:cs typeface="Arial"/>
              <a:sym typeface="Arial"/>
            </a:endParaRPr>
          </a:p>
        </p:txBody>
      </p:sp>
      <p:sp>
        <p:nvSpPr>
          <p:cNvPr id="186" name="Google Shape;186;p3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SzPts val="1400"/>
              <a:buNone/>
            </a:pPr>
            <a:r>
              <a:rPr lang="en-US"/>
              <a:t>Introduction to information system</a:t>
            </a:r>
            <a:endParaRPr/>
          </a:p>
        </p:txBody>
      </p:sp>
    </p:spTree>
  </p:cSld>
  <p:clrMapOvr>
    <a:masterClrMapping/>
  </p:clrMapOvr>
  <p:transition spd="med">
    <p:fade thruBlk="1"/>
  </p:transition>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1" name="Shape 191"/>
        <p:cNvGrpSpPr/>
        <p:nvPr/>
      </p:nvGrpSpPr>
      <p:grpSpPr>
        <a:xfrm>
          <a:off x="0" y="0"/>
          <a:ext cx="0" cy="0"/>
          <a:chOff x="0" y="0"/>
          <a:chExt cx="0" cy="0"/>
        </a:xfrm>
      </p:grpSpPr>
      <p:sp>
        <p:nvSpPr>
          <p:cNvPr id="192" name="Google Shape;192;p34"/>
          <p:cNvSpPr txBox="1"/>
          <p:nvPr>
            <p:ph idx="1" type="body"/>
          </p:nvPr>
        </p:nvSpPr>
        <p:spPr>
          <a:xfrm>
            <a:off x="6858001" y="985838"/>
            <a:ext cx="5157788" cy="3866294"/>
          </a:xfrm>
          <a:prstGeom prst="rect">
            <a:avLst/>
          </a:prstGeom>
          <a:noFill/>
          <a:ln cap="flat" cmpd="sng" w="9525">
            <a:solidFill>
              <a:srgbClr val="0070C0"/>
            </a:solidFill>
            <a:prstDash val="solid"/>
            <a:round/>
            <a:headEnd len="sm" w="sm" type="none"/>
            <a:tailEnd len="sm" w="sm" type="none"/>
          </a:ln>
        </p:spPr>
        <p:txBody>
          <a:bodyPr anchorCtr="0" anchor="t" bIns="45700" lIns="91425" spcFirstLastPara="1" rIns="91425" wrap="square" tIns="45700">
            <a:normAutofit/>
          </a:bodyPr>
          <a:lstStyle/>
          <a:p>
            <a:pPr indent="-342900" lvl="0" marL="457200" rtl="0" algn="l">
              <a:lnSpc>
                <a:spcPct val="90000"/>
              </a:lnSpc>
              <a:spcBef>
                <a:spcPts val="1000"/>
              </a:spcBef>
              <a:spcAft>
                <a:spcPts val="0"/>
              </a:spcAft>
              <a:buClr>
                <a:schemeClr val="dk1"/>
              </a:buClr>
              <a:buSzPts val="1800"/>
              <a:buChar char="•"/>
            </a:pPr>
            <a:r>
              <a:rPr i="1" lang="en-US" sz="2000"/>
              <a:t>Анх ямар компани хэзээ барьсан?</a:t>
            </a:r>
            <a:endParaRPr/>
          </a:p>
          <a:p>
            <a:pPr indent="-342900" lvl="0" marL="457200" rtl="0" algn="l">
              <a:lnSpc>
                <a:spcPct val="90000"/>
              </a:lnSpc>
              <a:spcBef>
                <a:spcPts val="1000"/>
              </a:spcBef>
              <a:spcAft>
                <a:spcPts val="0"/>
              </a:spcAft>
              <a:buClr>
                <a:schemeClr val="dk1"/>
              </a:buClr>
              <a:buSzPts val="1800"/>
              <a:buChar char="•"/>
            </a:pPr>
            <a:r>
              <a:rPr i="1" lang="en-US" sz="2000"/>
              <a:t>Анх ямар эзнээс одоог хүртэл хэдэн удаа солигдсон?</a:t>
            </a:r>
            <a:endParaRPr/>
          </a:p>
          <a:p>
            <a:pPr indent="-342900" lvl="0" marL="457200" rtl="0" algn="l">
              <a:lnSpc>
                <a:spcPct val="90000"/>
              </a:lnSpc>
              <a:spcBef>
                <a:spcPts val="1000"/>
              </a:spcBef>
              <a:spcAft>
                <a:spcPts val="0"/>
              </a:spcAft>
              <a:buClr>
                <a:schemeClr val="dk1"/>
              </a:buClr>
              <a:buSzPts val="1800"/>
              <a:buChar char="•"/>
            </a:pPr>
            <a:r>
              <a:rPr i="1" lang="en-US" sz="2000"/>
              <a:t>Ямар засвар үйлчилгээ орсон?</a:t>
            </a:r>
            <a:endParaRPr/>
          </a:p>
          <a:p>
            <a:pPr indent="-342900" lvl="0" marL="457200" rtl="0" algn="l">
              <a:lnSpc>
                <a:spcPct val="90000"/>
              </a:lnSpc>
              <a:spcBef>
                <a:spcPts val="1000"/>
              </a:spcBef>
              <a:spcAft>
                <a:spcPts val="0"/>
              </a:spcAft>
              <a:buClr>
                <a:schemeClr val="dk1"/>
              </a:buClr>
              <a:buSzPts val="1800"/>
              <a:buChar char="•"/>
            </a:pPr>
            <a:r>
              <a:rPr i="1" lang="en-US" sz="2000"/>
              <a:t>Зай талбай хэд?</a:t>
            </a:r>
            <a:endParaRPr/>
          </a:p>
          <a:p>
            <a:pPr indent="-342900" lvl="0" marL="457200" rtl="0" algn="l">
              <a:lnSpc>
                <a:spcPct val="90000"/>
              </a:lnSpc>
              <a:spcBef>
                <a:spcPts val="1000"/>
              </a:spcBef>
              <a:spcAft>
                <a:spcPts val="0"/>
              </a:spcAft>
              <a:buClr>
                <a:schemeClr val="dk1"/>
              </a:buClr>
              <a:buSzPts val="1800"/>
              <a:buChar char="•"/>
            </a:pPr>
            <a:r>
              <a:rPr i="1" lang="en-US" sz="2000"/>
              <a:t>Дотор өөрчлөлт хийсэн эсэх?</a:t>
            </a:r>
            <a:endParaRPr/>
          </a:p>
          <a:p>
            <a:pPr indent="-342900" lvl="0" marL="457200" rtl="0" algn="l">
              <a:lnSpc>
                <a:spcPct val="90000"/>
              </a:lnSpc>
              <a:spcBef>
                <a:spcPts val="1000"/>
              </a:spcBef>
              <a:spcAft>
                <a:spcPts val="0"/>
              </a:spcAft>
              <a:buClr>
                <a:schemeClr val="dk1"/>
              </a:buClr>
              <a:buSzPts val="1800"/>
              <a:buChar char="•"/>
            </a:pPr>
            <a:r>
              <a:rPr i="1" lang="en-US" sz="2000"/>
              <a:t>Барилгын чанарын стандарт хангасан эсэх?</a:t>
            </a:r>
            <a:endParaRPr/>
          </a:p>
          <a:p>
            <a:pPr indent="-342900" lvl="0" marL="457200" rtl="0" algn="l">
              <a:lnSpc>
                <a:spcPct val="90000"/>
              </a:lnSpc>
              <a:spcBef>
                <a:spcPts val="1000"/>
              </a:spcBef>
              <a:spcAft>
                <a:spcPts val="0"/>
              </a:spcAft>
              <a:buClr>
                <a:schemeClr val="dk1"/>
              </a:buClr>
              <a:buSzPts val="1800"/>
              <a:buChar char="•"/>
            </a:pPr>
            <a:r>
              <a:rPr i="1" lang="en-US" sz="2000"/>
              <a:t>Улсын комисс хэзээ хүлээн авсан?</a:t>
            </a:r>
            <a:endParaRPr/>
          </a:p>
          <a:p>
            <a:pPr indent="0" lvl="0" marL="114300" rtl="0" algn="l">
              <a:lnSpc>
                <a:spcPct val="90000"/>
              </a:lnSpc>
              <a:spcBef>
                <a:spcPts val="1000"/>
              </a:spcBef>
              <a:spcAft>
                <a:spcPts val="0"/>
              </a:spcAft>
              <a:buSzPts val="1800"/>
              <a:buNone/>
            </a:pPr>
            <a:r>
              <a:rPr i="1" lang="en-US" sz="2000"/>
              <a:t>Зэрэг хөрөнгийн бүртгэл хэрэгтэй юу?</a:t>
            </a:r>
            <a:endParaRPr i="1" sz="2000"/>
          </a:p>
        </p:txBody>
      </p:sp>
      <p:sp>
        <p:nvSpPr>
          <p:cNvPr id="193" name="Google Shape;193;p34"/>
          <p:cNvSpPr txBox="1"/>
          <p:nvPr>
            <p:ph type="title"/>
          </p:nvPr>
        </p:nvSpPr>
        <p:spPr>
          <a:xfrm>
            <a:off x="2179435" y="185738"/>
            <a:ext cx="9529010" cy="41412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1800"/>
              <a:buNone/>
            </a:pPr>
            <a:r>
              <a:rPr lang="en-US"/>
              <a:t>Та байр худалдан авах гэж байгаа ....</a:t>
            </a:r>
            <a:endParaRPr/>
          </a:p>
        </p:txBody>
      </p:sp>
      <p:pic>
        <p:nvPicPr>
          <p:cNvPr descr="Male profile outline" id="194" name="Google Shape;194;p34"/>
          <p:cNvPicPr preferRelativeResize="0"/>
          <p:nvPr/>
        </p:nvPicPr>
        <p:blipFill rotWithShape="1">
          <a:blip r:embed="rId3">
            <a:alphaModFix/>
          </a:blip>
          <a:srcRect b="0" l="0" r="0" t="0"/>
          <a:stretch/>
        </p:blipFill>
        <p:spPr>
          <a:xfrm>
            <a:off x="273842" y="1930658"/>
            <a:ext cx="1590675" cy="1590675"/>
          </a:xfrm>
          <a:prstGeom prst="rect">
            <a:avLst/>
          </a:prstGeom>
          <a:noFill/>
          <a:ln>
            <a:noFill/>
          </a:ln>
        </p:spPr>
      </p:pic>
      <p:sp>
        <p:nvSpPr>
          <p:cNvPr id="195" name="Google Shape;195;p34"/>
          <p:cNvSpPr txBox="1"/>
          <p:nvPr/>
        </p:nvSpPr>
        <p:spPr>
          <a:xfrm>
            <a:off x="371474" y="3336667"/>
            <a:ext cx="1590675" cy="369332"/>
          </a:xfrm>
          <a:prstGeom prst="rect">
            <a:avLst/>
          </a:prstGeom>
          <a:noFill/>
          <a:ln cap="flat" cmpd="sng" w="9525">
            <a:solidFill>
              <a:srgbClr val="92D05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800" u="none" cap="none" strike="noStrike">
                <a:solidFill>
                  <a:srgbClr val="00B050"/>
                </a:solidFill>
                <a:latin typeface="Arial"/>
                <a:ea typeface="Arial"/>
                <a:cs typeface="Arial"/>
                <a:sym typeface="Arial"/>
              </a:rPr>
              <a:t>Борлуулагч</a:t>
            </a:r>
            <a:endParaRPr b="0" i="0" sz="1800" u="none" cap="none" strike="noStrike">
              <a:solidFill>
                <a:srgbClr val="00B050"/>
              </a:solidFill>
              <a:latin typeface="Arial"/>
              <a:ea typeface="Arial"/>
              <a:cs typeface="Arial"/>
              <a:sym typeface="Arial"/>
            </a:endParaRPr>
          </a:p>
        </p:txBody>
      </p:sp>
      <p:pic>
        <p:nvPicPr>
          <p:cNvPr descr="Male profile outline" id="196" name="Google Shape;196;p34"/>
          <p:cNvPicPr preferRelativeResize="0"/>
          <p:nvPr/>
        </p:nvPicPr>
        <p:blipFill rotWithShape="1">
          <a:blip r:embed="rId3">
            <a:alphaModFix/>
          </a:blip>
          <a:srcRect b="0" l="0" r="0" t="0"/>
          <a:stretch/>
        </p:blipFill>
        <p:spPr>
          <a:xfrm>
            <a:off x="4698205" y="1653659"/>
            <a:ext cx="1590675" cy="1590675"/>
          </a:xfrm>
          <a:prstGeom prst="rect">
            <a:avLst/>
          </a:prstGeom>
          <a:noFill/>
          <a:ln>
            <a:noFill/>
          </a:ln>
        </p:spPr>
      </p:pic>
      <p:sp>
        <p:nvSpPr>
          <p:cNvPr id="197" name="Google Shape;197;p34"/>
          <p:cNvSpPr txBox="1"/>
          <p:nvPr/>
        </p:nvSpPr>
        <p:spPr>
          <a:xfrm>
            <a:off x="4795837" y="3059668"/>
            <a:ext cx="1590675" cy="646331"/>
          </a:xfrm>
          <a:prstGeom prst="rect">
            <a:avLst/>
          </a:prstGeom>
          <a:noFill/>
          <a:ln cap="flat" cmpd="sng" w="9525">
            <a:solidFill>
              <a:srgbClr val="92D05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0" i="0" lang="en-US" sz="1800" u="none" cap="none" strike="noStrike">
                <a:solidFill>
                  <a:srgbClr val="00B050"/>
                </a:solidFill>
                <a:latin typeface="Arial"/>
                <a:ea typeface="Arial"/>
                <a:cs typeface="Arial"/>
                <a:sym typeface="Arial"/>
              </a:rPr>
              <a:t>Худалдан авагч</a:t>
            </a:r>
            <a:endParaRPr b="0" i="0" sz="1800" u="none" cap="none" strike="noStrike">
              <a:solidFill>
                <a:srgbClr val="00B050"/>
              </a:solidFill>
              <a:latin typeface="Arial"/>
              <a:ea typeface="Arial"/>
              <a:cs typeface="Arial"/>
              <a:sym typeface="Arial"/>
            </a:endParaRPr>
          </a:p>
        </p:txBody>
      </p:sp>
      <p:pic>
        <p:nvPicPr>
          <p:cNvPr descr="Court with solid fill" id="198" name="Google Shape;198;p34"/>
          <p:cNvPicPr preferRelativeResize="0"/>
          <p:nvPr/>
        </p:nvPicPr>
        <p:blipFill rotWithShape="1">
          <a:blip r:embed="rId4">
            <a:alphaModFix/>
          </a:blip>
          <a:srcRect b="0" l="0" r="0" t="0"/>
          <a:stretch/>
        </p:blipFill>
        <p:spPr>
          <a:xfrm>
            <a:off x="2670574" y="884517"/>
            <a:ext cx="1416842" cy="1416842"/>
          </a:xfrm>
          <a:prstGeom prst="rect">
            <a:avLst/>
          </a:prstGeom>
          <a:noFill/>
          <a:ln>
            <a:noFill/>
          </a:ln>
        </p:spPr>
      </p:pic>
      <p:sp>
        <p:nvSpPr>
          <p:cNvPr id="199" name="Google Shape;199;p34"/>
          <p:cNvSpPr/>
          <p:nvPr/>
        </p:nvSpPr>
        <p:spPr>
          <a:xfrm rot="-2672659">
            <a:off x="1807518" y="2523464"/>
            <a:ext cx="1299025" cy="471488"/>
          </a:xfrm>
          <a:prstGeom prst="leftRightArrow">
            <a:avLst>
              <a:gd fmla="val 50000" name="adj1"/>
              <a:gd fmla="val 50000" name="adj2"/>
            </a:avLst>
          </a:prstGeom>
          <a:solidFill>
            <a:schemeClr val="lt1"/>
          </a:solidFill>
          <a:ln cap="flat" cmpd="sng" w="25400">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0" i="0" lang="en-US" sz="1400" u="none" cap="none" strike="noStrike">
                <a:solidFill>
                  <a:schemeClr val="dk1"/>
                </a:solidFill>
                <a:latin typeface="Arial"/>
                <a:ea typeface="Arial"/>
                <a:cs typeface="Arial"/>
                <a:sym typeface="Arial"/>
              </a:rPr>
              <a:t>Unegui.mn</a:t>
            </a:r>
            <a:endParaRPr/>
          </a:p>
        </p:txBody>
      </p:sp>
      <p:sp>
        <p:nvSpPr>
          <p:cNvPr id="200" name="Google Shape;200;p34"/>
          <p:cNvSpPr/>
          <p:nvPr/>
        </p:nvSpPr>
        <p:spPr>
          <a:xfrm rot="2774095">
            <a:off x="3526806" y="2490251"/>
            <a:ext cx="1299025" cy="471488"/>
          </a:xfrm>
          <a:prstGeom prst="leftRightArrow">
            <a:avLst>
              <a:gd fmla="val 50000" name="adj1"/>
              <a:gd fmla="val 50000" name="adj2"/>
            </a:avLst>
          </a:prstGeom>
          <a:solidFill>
            <a:schemeClr val="lt1"/>
          </a:solidFill>
          <a:ln cap="flat" cmpd="sng" w="25400">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0" i="0" lang="en-US" sz="1400" u="none" cap="none" strike="noStrike">
                <a:solidFill>
                  <a:schemeClr val="dk1"/>
                </a:solidFill>
                <a:latin typeface="Arial"/>
                <a:ea typeface="Arial"/>
                <a:cs typeface="Arial"/>
                <a:sym typeface="Arial"/>
              </a:rPr>
              <a:t>Unegui.mn</a:t>
            </a:r>
            <a:endParaRPr/>
          </a:p>
        </p:txBody>
      </p:sp>
      <p:pic>
        <p:nvPicPr>
          <p:cNvPr id="201" name="Google Shape;201;p34"/>
          <p:cNvPicPr preferRelativeResize="0"/>
          <p:nvPr/>
        </p:nvPicPr>
        <p:blipFill rotWithShape="1">
          <a:blip r:embed="rId5">
            <a:alphaModFix/>
          </a:blip>
          <a:srcRect b="2708" l="18294" r="38121" t="20522"/>
          <a:stretch/>
        </p:blipFill>
        <p:spPr>
          <a:xfrm>
            <a:off x="2288379" y="3244334"/>
            <a:ext cx="2222898" cy="2485375"/>
          </a:xfrm>
          <a:prstGeom prst="rect">
            <a:avLst/>
          </a:prstGeom>
          <a:noFill/>
          <a:ln>
            <a:noFill/>
          </a:ln>
        </p:spPr>
      </p:pic>
      <p:sp>
        <p:nvSpPr>
          <p:cNvPr id="202" name="Google Shape;202;p34"/>
          <p:cNvSpPr/>
          <p:nvPr/>
        </p:nvSpPr>
        <p:spPr>
          <a:xfrm>
            <a:off x="2179436" y="4852132"/>
            <a:ext cx="2456858" cy="977168"/>
          </a:xfrm>
          <a:prstGeom prst="rect">
            <a:avLst/>
          </a:prstGeom>
          <a:no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sp>
        <p:nvSpPr>
          <p:cNvPr id="203" name="Google Shape;203;p34"/>
          <p:cNvSpPr txBox="1"/>
          <p:nvPr/>
        </p:nvSpPr>
        <p:spPr>
          <a:xfrm>
            <a:off x="442913" y="6165056"/>
            <a:ext cx="6107906"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i="1" lang="en-US" sz="1400" u="none" cap="none" strike="noStrike">
                <a:solidFill>
                  <a:srgbClr val="00B050"/>
                </a:solidFill>
                <a:latin typeface="Arial"/>
                <a:ea typeface="Arial"/>
                <a:cs typeface="Arial"/>
                <a:sym typeface="Arial"/>
              </a:rPr>
              <a:t>Та энэ мэдээллийг хэр НАЙДВАРТАЙ гэж үзэж байна? Худалдан авалт хийхэд өөр ямар мэдээлэл хэрэгтэй вэ?</a:t>
            </a:r>
            <a:endParaRPr b="1" i="1" sz="1400" u="none" cap="none" strike="noStrike">
              <a:solidFill>
                <a:srgbClr val="00B050"/>
              </a:solidFill>
              <a:latin typeface="Arial"/>
              <a:ea typeface="Arial"/>
              <a:cs typeface="Arial"/>
              <a:sym typeface="Arial"/>
            </a:endParaRPr>
          </a:p>
        </p:txBody>
      </p:sp>
      <p:sp>
        <p:nvSpPr>
          <p:cNvPr id="204" name="Google Shape;204;p34"/>
          <p:cNvSpPr txBox="1"/>
          <p:nvPr/>
        </p:nvSpPr>
        <p:spPr>
          <a:xfrm>
            <a:off x="6858000" y="5238112"/>
            <a:ext cx="5207794" cy="1538883"/>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i="1" lang="en-US" sz="2000" u="none" cap="none" strike="noStrike">
                <a:solidFill>
                  <a:srgbClr val="00B050"/>
                </a:solidFill>
                <a:latin typeface="Arial"/>
                <a:ea typeface="Arial"/>
                <a:cs typeface="Arial"/>
                <a:sym typeface="Arial"/>
              </a:rPr>
              <a:t>Энэ бүртгэлийн мэдээллийг хэнээс, хэрхэн олж авах вэ?</a:t>
            </a:r>
            <a:endParaRPr/>
          </a:p>
          <a:p>
            <a:pPr indent="0" lvl="0" marL="0" marR="0" rtl="0" algn="ctr">
              <a:lnSpc>
                <a:spcPct val="100000"/>
              </a:lnSpc>
              <a:spcBef>
                <a:spcPts val="0"/>
              </a:spcBef>
              <a:spcAft>
                <a:spcPts val="0"/>
              </a:spcAft>
              <a:buNone/>
            </a:pPr>
            <a:r>
              <a:rPr b="1" i="1" lang="en-US" sz="2000" u="none" cap="none" strike="noStrike">
                <a:solidFill>
                  <a:srgbClr val="00B050"/>
                </a:solidFill>
                <a:latin typeface="Arial"/>
                <a:ea typeface="Arial"/>
                <a:cs typeface="Arial"/>
                <a:sym typeface="Arial"/>
              </a:rPr>
              <a:t>Мэдээллийн үнэн зөв байдалд итгэж болох уу?</a:t>
            </a:r>
            <a:endParaRPr/>
          </a:p>
          <a:p>
            <a:pPr indent="0" lvl="0" marL="0" marR="0" rtl="0" algn="ctr">
              <a:lnSpc>
                <a:spcPct val="100000"/>
              </a:lnSpc>
              <a:spcBef>
                <a:spcPts val="0"/>
              </a:spcBef>
              <a:spcAft>
                <a:spcPts val="0"/>
              </a:spcAft>
              <a:buNone/>
            </a:pPr>
            <a:r>
              <a:t/>
            </a:r>
            <a:endParaRPr b="1" i="1" sz="1400" u="none" cap="none" strike="noStrike">
              <a:solidFill>
                <a:srgbClr val="00B050"/>
              </a:solidFill>
              <a:latin typeface="Arial"/>
              <a:ea typeface="Arial"/>
              <a:cs typeface="Arial"/>
              <a:sym typeface="Arial"/>
            </a:endParaRPr>
          </a:p>
        </p:txBody>
      </p:sp>
      <p:sp>
        <p:nvSpPr>
          <p:cNvPr id="205" name="Google Shape;205;p3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SzPts val="1400"/>
              <a:buNone/>
            </a:pPr>
            <a:r>
              <a:rPr lang="en-US"/>
              <a:t>Introduction to information system</a:t>
            </a:r>
            <a:endParaRPr/>
          </a:p>
        </p:txBody>
      </p:sp>
    </p:spTree>
  </p:cSld>
  <p:clrMapOvr>
    <a:masterClrMapping/>
  </p:clrMapOvr>
  <p:transition spd="med">
    <p:fade thruBlk="1"/>
  </p:transition>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92">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92">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92">
                                            <p:txEl>
                                              <p:pRg end="2" st="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92">
                                            <p:txEl>
                                              <p:pRg end="3" st="3"/>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92">
                                            <p:txEl>
                                              <p:pRg end="4" st="4"/>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92">
                                            <p:txEl>
                                              <p:pRg end="5" st="5"/>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92">
                                            <p:txEl>
                                              <p:pRg end="6" st="6"/>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92">
                                            <p:txEl>
                                              <p:pRg end="7" st="7"/>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04"/>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9" name="Shape 209"/>
        <p:cNvGrpSpPr/>
        <p:nvPr/>
      </p:nvGrpSpPr>
      <p:grpSpPr>
        <a:xfrm>
          <a:off x="0" y="0"/>
          <a:ext cx="0" cy="0"/>
          <a:chOff x="0" y="0"/>
          <a:chExt cx="0" cy="0"/>
        </a:xfrm>
      </p:grpSpPr>
      <p:sp>
        <p:nvSpPr>
          <p:cNvPr id="210" name="Google Shape;210;p35"/>
          <p:cNvSpPr txBox="1"/>
          <p:nvPr>
            <p:ph type="title"/>
          </p:nvPr>
        </p:nvSpPr>
        <p:spPr>
          <a:xfrm>
            <a:off x="2179435" y="185738"/>
            <a:ext cx="9529010" cy="41412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1800"/>
              <a:buNone/>
            </a:pPr>
            <a:r>
              <a:rPr lang="en-US"/>
              <a:t>БЛОКЧЭЙН хөгжил</a:t>
            </a:r>
            <a:endParaRPr/>
          </a:p>
        </p:txBody>
      </p:sp>
      <p:pic>
        <p:nvPicPr>
          <p:cNvPr descr="Blockchain Statistics – Some Interesting Facts &amp; Figures (+ Timeline) | Rob  Powell" id="211" name="Google Shape;211;p35"/>
          <p:cNvPicPr preferRelativeResize="0"/>
          <p:nvPr/>
        </p:nvPicPr>
        <p:blipFill rotWithShape="1">
          <a:blip r:embed="rId3">
            <a:alphaModFix/>
          </a:blip>
          <a:srcRect b="0" l="0" r="0" t="18159"/>
          <a:stretch/>
        </p:blipFill>
        <p:spPr>
          <a:xfrm>
            <a:off x="350043" y="895959"/>
            <a:ext cx="10951370" cy="5799747"/>
          </a:xfrm>
          <a:prstGeom prst="rect">
            <a:avLst/>
          </a:prstGeom>
          <a:noFill/>
          <a:ln>
            <a:noFill/>
          </a:ln>
        </p:spPr>
      </p:pic>
      <p:sp>
        <p:nvSpPr>
          <p:cNvPr id="212" name="Google Shape;212;p35"/>
          <p:cNvSpPr txBox="1"/>
          <p:nvPr/>
        </p:nvSpPr>
        <p:spPr>
          <a:xfrm>
            <a:off x="8425457" y="5792718"/>
            <a:ext cx="3766543" cy="738664"/>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400" u="sng" cap="none" strike="noStrike">
                <a:solidFill>
                  <a:srgbClr val="000000"/>
                </a:solidFill>
                <a:latin typeface="Arial"/>
                <a:ea typeface="Arial"/>
                <a:cs typeface="Arial"/>
                <a:sym typeface="Arial"/>
                <a:hlinkClick r:id="rId4">
                  <a:extLst>
                    <a:ext uri="{A12FA001-AC4F-418D-AE19-62706E023703}">
                      <ahyp:hlinkClr val="tx"/>
                    </a:ext>
                  </a:extLst>
                </a:hlinkClick>
              </a:rPr>
              <a:t>Blockchain Statistics – Some Interesting Facts &amp; Figures (+ Timeline) | Rob Powell (robpowellbizblog.com)</a:t>
            </a:r>
            <a:endParaRPr b="0" i="0" sz="1400" u="none" cap="none" strike="noStrike">
              <a:solidFill>
                <a:srgbClr val="000000"/>
              </a:solidFill>
              <a:latin typeface="Arial"/>
              <a:ea typeface="Arial"/>
              <a:cs typeface="Arial"/>
              <a:sym typeface="Arial"/>
            </a:endParaRPr>
          </a:p>
        </p:txBody>
      </p:sp>
    </p:spTree>
  </p:cSld>
  <p:clrMapOvr>
    <a:masterClrMapping/>
  </p:clrMapOvr>
  <p:transition spd="med">
    <p:fade thruBlk="1"/>
  </p:transition>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6" name="Shape 216"/>
        <p:cNvGrpSpPr/>
        <p:nvPr/>
      </p:nvGrpSpPr>
      <p:grpSpPr>
        <a:xfrm>
          <a:off x="0" y="0"/>
          <a:ext cx="0" cy="0"/>
          <a:chOff x="0" y="0"/>
          <a:chExt cx="0" cy="0"/>
        </a:xfrm>
      </p:grpSpPr>
      <p:sp>
        <p:nvSpPr>
          <p:cNvPr id="217" name="Google Shape;217;p36"/>
          <p:cNvSpPr txBox="1"/>
          <p:nvPr>
            <p:ph idx="1" type="body"/>
          </p:nvPr>
        </p:nvSpPr>
        <p:spPr>
          <a:xfrm>
            <a:off x="242888" y="980662"/>
            <a:ext cx="11110912" cy="5196302"/>
          </a:xfrm>
          <a:prstGeom prst="rect">
            <a:avLst/>
          </a:prstGeom>
          <a:noFill/>
          <a:ln>
            <a:noFill/>
          </a:ln>
        </p:spPr>
        <p:txBody>
          <a:bodyPr anchorCtr="0" anchor="t" bIns="45700" lIns="91425" spcFirstLastPara="1" rIns="91425" wrap="square" tIns="45700">
            <a:normAutofit/>
          </a:bodyPr>
          <a:lstStyle/>
          <a:p>
            <a:pPr indent="-342900" lvl="0" marL="457200" rtl="0" algn="just">
              <a:lnSpc>
                <a:spcPct val="90000"/>
              </a:lnSpc>
              <a:spcBef>
                <a:spcPts val="1000"/>
              </a:spcBef>
              <a:spcAft>
                <a:spcPts val="0"/>
              </a:spcAft>
              <a:buSzPts val="1800"/>
              <a:buChar char="•"/>
            </a:pPr>
            <a:r>
              <a:rPr lang="en-US" sz="2000">
                <a:latin typeface="Arial"/>
                <a:ea typeface="Arial"/>
                <a:cs typeface="Arial"/>
                <a:sym typeface="Arial"/>
              </a:rPr>
              <a:t>Блокчэйн нь ажил гүйлгээний бүртгэл бүхий блокуудын гинжин хэлхээ бөгөөд блокуудыг хэрхэн баталгаажуулах, найдвартай байх талаар тодорхойлогдсон хатуу дүрэмтэй учраас засвар өөрчлөлт хийх, мэдээлэл алдагдах боломжгүй байдлаар зохион байгуулагдсан (Zhao, Fan, &amp; Yan, 2016)</a:t>
            </a:r>
            <a:endParaRPr sz="2000">
              <a:latin typeface="Arial"/>
              <a:ea typeface="Arial"/>
              <a:cs typeface="Arial"/>
              <a:sym typeface="Arial"/>
            </a:endParaRPr>
          </a:p>
          <a:p>
            <a:pPr indent="-342900" lvl="0" marL="457200" rtl="0" algn="just">
              <a:lnSpc>
                <a:spcPct val="90000"/>
              </a:lnSpc>
              <a:spcBef>
                <a:spcPts val="1000"/>
              </a:spcBef>
              <a:spcAft>
                <a:spcPts val="0"/>
              </a:spcAft>
              <a:buSzPts val="1800"/>
              <a:buChar char="•"/>
            </a:pPr>
            <a:r>
              <a:rPr lang="en-US" sz="2000">
                <a:latin typeface="Arial"/>
                <a:ea typeface="Arial"/>
                <a:cs typeface="Arial"/>
                <a:sym typeface="Arial"/>
              </a:rPr>
              <a:t>Блокчэйн технологийн хөгжлийн үе</a:t>
            </a:r>
            <a:endParaRPr/>
          </a:p>
          <a:p>
            <a:pPr indent="-342900" lvl="1" marL="914400" rtl="0" algn="just">
              <a:lnSpc>
                <a:spcPct val="90000"/>
              </a:lnSpc>
              <a:spcBef>
                <a:spcPts val="500"/>
              </a:spcBef>
              <a:spcAft>
                <a:spcPts val="0"/>
              </a:spcAft>
              <a:buSzPts val="1800"/>
              <a:buChar char="•"/>
            </a:pPr>
            <a:r>
              <a:rPr lang="en-US" sz="1600">
                <a:latin typeface="Arial"/>
                <a:ea typeface="Arial"/>
                <a:cs typeface="Arial"/>
                <a:sym typeface="Arial"/>
              </a:rPr>
              <a:t>Блокчэйн 1.0 дижитал валют</a:t>
            </a:r>
            <a:endParaRPr/>
          </a:p>
          <a:p>
            <a:pPr indent="-342900" lvl="1" marL="914400" rtl="0" algn="just">
              <a:lnSpc>
                <a:spcPct val="90000"/>
              </a:lnSpc>
              <a:spcBef>
                <a:spcPts val="500"/>
              </a:spcBef>
              <a:spcAft>
                <a:spcPts val="0"/>
              </a:spcAft>
              <a:buSzPts val="1800"/>
              <a:buChar char="•"/>
            </a:pPr>
            <a:r>
              <a:rPr lang="en-US" sz="1600">
                <a:latin typeface="Arial"/>
                <a:ea typeface="Arial"/>
                <a:cs typeface="Arial"/>
                <a:sym typeface="Arial"/>
              </a:rPr>
              <a:t>Блокчэйн 2.0 дижитал санхүүгийн үйлчилгээ</a:t>
            </a:r>
            <a:endParaRPr/>
          </a:p>
          <a:p>
            <a:pPr indent="-342900" lvl="1" marL="914400" rtl="0" algn="just">
              <a:lnSpc>
                <a:spcPct val="90000"/>
              </a:lnSpc>
              <a:spcBef>
                <a:spcPts val="500"/>
              </a:spcBef>
              <a:spcAft>
                <a:spcPts val="0"/>
              </a:spcAft>
              <a:buSzPts val="1800"/>
              <a:buChar char="•"/>
            </a:pPr>
            <a:r>
              <a:rPr lang="en-US" sz="1600">
                <a:latin typeface="Arial"/>
                <a:ea typeface="Arial"/>
                <a:cs typeface="Arial"/>
                <a:sym typeface="Arial"/>
              </a:rPr>
              <a:t>Блокчэйн 3.0 дижитал нийгэм </a:t>
            </a:r>
            <a:endParaRPr/>
          </a:p>
        </p:txBody>
      </p:sp>
      <p:sp>
        <p:nvSpPr>
          <p:cNvPr id="218" name="Google Shape;218;p36"/>
          <p:cNvSpPr txBox="1"/>
          <p:nvPr>
            <p:ph type="title"/>
          </p:nvPr>
        </p:nvSpPr>
        <p:spPr>
          <a:xfrm>
            <a:off x="2107406" y="0"/>
            <a:ext cx="9246394" cy="980661"/>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1800"/>
              <a:buNone/>
            </a:pPr>
            <a:r>
              <a:rPr lang="en-US"/>
              <a:t>БЛОКЧЭЙН гэдэг нь</a:t>
            </a:r>
            <a:endParaRPr/>
          </a:p>
        </p:txBody>
      </p:sp>
      <p:pic>
        <p:nvPicPr>
          <p:cNvPr descr="https://media.rusbase.com/upload_tmp/2015-12-28__11.54.07.png" id="219" name="Google Shape;219;p36"/>
          <p:cNvPicPr preferRelativeResize="0"/>
          <p:nvPr/>
        </p:nvPicPr>
        <p:blipFill rotWithShape="1">
          <a:blip r:embed="rId3">
            <a:alphaModFix/>
          </a:blip>
          <a:srcRect b="0" l="0" r="0" t="0"/>
          <a:stretch/>
        </p:blipFill>
        <p:spPr>
          <a:xfrm>
            <a:off x="3371851" y="3578813"/>
            <a:ext cx="8724900" cy="3476641"/>
          </a:xfrm>
          <a:prstGeom prst="rect">
            <a:avLst/>
          </a:prstGeom>
          <a:noFill/>
          <a:ln>
            <a:noFill/>
          </a:ln>
        </p:spPr>
      </p:pic>
    </p:spTree>
  </p:cSld>
  <p:clrMapOvr>
    <a:masterClrMapping/>
  </p:clrMapOvr>
  <mc:AlternateContent>
    <mc:Choice Requires="p14">
      <p:transition spd="slow" p14:dur="700">
        <p:fade/>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3" name="Shape 223"/>
        <p:cNvGrpSpPr/>
        <p:nvPr/>
      </p:nvGrpSpPr>
      <p:grpSpPr>
        <a:xfrm>
          <a:off x="0" y="0"/>
          <a:ext cx="0" cy="0"/>
          <a:chOff x="0" y="0"/>
          <a:chExt cx="0" cy="0"/>
        </a:xfrm>
      </p:grpSpPr>
      <p:sp>
        <p:nvSpPr>
          <p:cNvPr id="224" name="Google Shape;224;p37"/>
          <p:cNvSpPr txBox="1"/>
          <p:nvPr>
            <p:ph type="title"/>
          </p:nvPr>
        </p:nvSpPr>
        <p:spPr>
          <a:xfrm>
            <a:off x="2043112" y="0"/>
            <a:ext cx="9310687" cy="980661"/>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1800"/>
              <a:buNone/>
            </a:pPr>
            <a:r>
              <a:rPr lang="en-US"/>
              <a:t>БЛОКЧЭЙН хэрхэн ажилладаг вэ?</a:t>
            </a:r>
            <a:endParaRPr/>
          </a:p>
        </p:txBody>
      </p:sp>
      <p:pic>
        <p:nvPicPr>
          <p:cNvPr id="225" name="Google Shape;225;p37"/>
          <p:cNvPicPr preferRelativeResize="0"/>
          <p:nvPr/>
        </p:nvPicPr>
        <p:blipFill rotWithShape="1">
          <a:blip r:embed="rId3">
            <a:alphaModFix/>
          </a:blip>
          <a:srcRect b="0" l="0" r="0" t="0"/>
          <a:stretch/>
        </p:blipFill>
        <p:spPr>
          <a:xfrm>
            <a:off x="77768" y="1098994"/>
            <a:ext cx="9005272" cy="5435777"/>
          </a:xfrm>
          <a:prstGeom prst="rect">
            <a:avLst/>
          </a:prstGeom>
          <a:noFill/>
          <a:ln>
            <a:noFill/>
          </a:ln>
        </p:spPr>
      </p:pic>
      <p:sp>
        <p:nvSpPr>
          <p:cNvPr id="226" name="Google Shape;226;p37"/>
          <p:cNvSpPr txBox="1"/>
          <p:nvPr/>
        </p:nvSpPr>
        <p:spPr>
          <a:xfrm>
            <a:off x="8479631" y="2612798"/>
            <a:ext cx="3430893" cy="3458817"/>
          </a:xfrm>
          <a:prstGeom prst="rect">
            <a:avLst/>
          </a:prstGeom>
          <a:noFill/>
          <a:ln>
            <a:noFill/>
          </a:ln>
        </p:spPr>
        <p:txBody>
          <a:bodyPr anchorCtr="0" anchor="t" bIns="45700" lIns="91425" spcFirstLastPara="1" rIns="91425" wrap="square" tIns="45700">
            <a:normAutofit/>
          </a:bodyPr>
          <a:lstStyle/>
          <a:p>
            <a:pPr indent="-228600" lvl="0" marL="228600" marR="0" rtl="0" algn="just">
              <a:lnSpc>
                <a:spcPct val="90000"/>
              </a:lnSpc>
              <a:spcBef>
                <a:spcPts val="0"/>
              </a:spcBef>
              <a:spcAft>
                <a:spcPts val="0"/>
              </a:spcAft>
              <a:buClr>
                <a:schemeClr val="accent2"/>
              </a:buClr>
              <a:buSzPts val="1800"/>
              <a:buFont typeface="Noto Sans Symbols"/>
              <a:buChar char="▪"/>
            </a:pPr>
            <a:r>
              <a:rPr b="0" i="0" lang="en-US" sz="1800" u="none" cap="none" strike="noStrike">
                <a:solidFill>
                  <a:schemeClr val="dk1"/>
                </a:solidFill>
                <a:latin typeface="Arial"/>
                <a:ea typeface="Arial"/>
                <a:cs typeface="Arial"/>
                <a:sym typeface="Arial"/>
              </a:rPr>
              <a:t>Р2Р сүлжээний дэд бүтэц</a:t>
            </a:r>
            <a:endParaRPr/>
          </a:p>
          <a:p>
            <a:pPr indent="-228600" lvl="0" marL="228600" marR="0" rtl="0" algn="just">
              <a:lnSpc>
                <a:spcPct val="90000"/>
              </a:lnSpc>
              <a:spcBef>
                <a:spcPts val="540"/>
              </a:spcBef>
              <a:spcAft>
                <a:spcPts val="0"/>
              </a:spcAft>
              <a:buClr>
                <a:schemeClr val="accent2"/>
              </a:buClr>
              <a:buSzPts val="1800"/>
              <a:buFont typeface="Noto Sans Symbols"/>
              <a:buChar char="▪"/>
            </a:pPr>
            <a:r>
              <a:rPr b="0" i="0" lang="en-US" sz="1800" u="none" cap="none" strike="noStrike">
                <a:solidFill>
                  <a:schemeClr val="dk1"/>
                </a:solidFill>
                <a:latin typeface="Arial"/>
                <a:ea typeface="Arial"/>
                <a:cs typeface="Arial"/>
                <a:sym typeface="Arial"/>
              </a:rPr>
              <a:t>Хэш функц </a:t>
            </a:r>
            <a:endParaRPr/>
          </a:p>
          <a:p>
            <a:pPr indent="-228600" lvl="0" marL="228600" marR="0" rtl="0" algn="just">
              <a:lnSpc>
                <a:spcPct val="90000"/>
              </a:lnSpc>
              <a:spcBef>
                <a:spcPts val="540"/>
              </a:spcBef>
              <a:spcAft>
                <a:spcPts val="0"/>
              </a:spcAft>
              <a:buClr>
                <a:schemeClr val="accent2"/>
              </a:buClr>
              <a:buSzPts val="1800"/>
              <a:buFont typeface="Noto Sans Symbols"/>
              <a:buChar char="▪"/>
            </a:pPr>
            <a:r>
              <a:rPr b="0" i="0" lang="en-US" sz="1800" u="none" cap="none" strike="noStrike">
                <a:solidFill>
                  <a:schemeClr val="dk1"/>
                </a:solidFill>
                <a:latin typeface="Arial"/>
                <a:ea typeface="Arial"/>
                <a:cs typeface="Arial"/>
                <a:sym typeface="Arial"/>
              </a:rPr>
              <a:t>Хоорондоо гинжин хэлхээ бүхий блокын зохион байгуулалт</a:t>
            </a:r>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0" name="Shape 230"/>
        <p:cNvGrpSpPr/>
        <p:nvPr/>
      </p:nvGrpSpPr>
      <p:grpSpPr>
        <a:xfrm>
          <a:off x="0" y="0"/>
          <a:ext cx="0" cy="0"/>
          <a:chOff x="0" y="0"/>
          <a:chExt cx="0" cy="0"/>
        </a:xfrm>
      </p:grpSpPr>
      <p:sp>
        <p:nvSpPr>
          <p:cNvPr id="231" name="Google Shape;231;p3"/>
          <p:cNvSpPr/>
          <p:nvPr/>
        </p:nvSpPr>
        <p:spPr>
          <a:xfrm>
            <a:off x="2179434" y="-1"/>
            <a:ext cx="8314735" cy="653143"/>
          </a:xfrm>
          <a:prstGeom prst="rect">
            <a:avLst/>
          </a:prstGeom>
          <a:solidFill>
            <a:srgbClr val="0132A6"/>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3200"/>
              <a:buFont typeface="Arial"/>
              <a:buNone/>
            </a:pPr>
            <a:r>
              <a:rPr b="1" i="0" lang="en-US" sz="3200" u="none" cap="none" strike="noStrike">
                <a:solidFill>
                  <a:schemeClr val="lt1"/>
                </a:solidFill>
                <a:latin typeface="Arial"/>
                <a:ea typeface="Arial"/>
                <a:cs typeface="Arial"/>
                <a:sym typeface="Arial"/>
              </a:rPr>
              <a:t>Блокчейн технологи</a:t>
            </a:r>
            <a:endParaRPr b="1" i="0" sz="1400" u="none" cap="none" strike="noStrike">
              <a:solidFill>
                <a:srgbClr val="000000"/>
              </a:solidFill>
              <a:latin typeface="Arial"/>
              <a:ea typeface="Arial"/>
              <a:cs typeface="Arial"/>
              <a:sym typeface="Arial"/>
            </a:endParaRPr>
          </a:p>
        </p:txBody>
      </p:sp>
      <p:cxnSp>
        <p:nvCxnSpPr>
          <p:cNvPr id="232" name="Google Shape;232;p3"/>
          <p:cNvCxnSpPr/>
          <p:nvPr/>
        </p:nvCxnSpPr>
        <p:spPr>
          <a:xfrm>
            <a:off x="2164702" y="134279"/>
            <a:ext cx="0" cy="384580"/>
          </a:xfrm>
          <a:prstGeom prst="straightConnector1">
            <a:avLst/>
          </a:prstGeom>
          <a:noFill/>
          <a:ln cap="flat" cmpd="sng" w="9525">
            <a:solidFill>
              <a:schemeClr val="lt1"/>
            </a:solidFill>
            <a:prstDash val="solid"/>
            <a:miter lim="800000"/>
            <a:headEnd len="sm" w="sm" type="none"/>
            <a:tailEnd len="sm" w="sm" type="none"/>
          </a:ln>
        </p:spPr>
      </p:cxnSp>
      <p:sp>
        <p:nvSpPr>
          <p:cNvPr id="233" name="Google Shape;233;p3"/>
          <p:cNvSpPr txBox="1"/>
          <p:nvPr/>
        </p:nvSpPr>
        <p:spPr>
          <a:xfrm>
            <a:off x="186255" y="1030310"/>
            <a:ext cx="4842945" cy="5227615"/>
          </a:xfrm>
          <a:prstGeom prst="rect">
            <a:avLst/>
          </a:prstGeom>
          <a:solidFill>
            <a:srgbClr val="D8E2F3"/>
          </a:solidFill>
          <a:ln>
            <a:noFill/>
          </a:ln>
        </p:spPr>
        <p:txBody>
          <a:bodyPr anchorCtr="0" anchor="t" bIns="91425" lIns="91425" spcFirstLastPara="1" rIns="91425" wrap="square" tIns="91425">
            <a:normAutofit/>
          </a:bodyPr>
          <a:lstStyle/>
          <a:p>
            <a:pPr indent="-457188" lvl="0" marL="609585" marR="0" rtl="0" algn="l">
              <a:lnSpc>
                <a:spcPct val="90000"/>
              </a:lnSpc>
              <a:spcBef>
                <a:spcPts val="0"/>
              </a:spcBef>
              <a:spcAft>
                <a:spcPts val="0"/>
              </a:spcAft>
              <a:buClr>
                <a:schemeClr val="dk1"/>
              </a:buClr>
              <a:buSzPts val="1800"/>
              <a:buFont typeface="Arial"/>
              <a:buChar char="●"/>
            </a:pPr>
            <a:r>
              <a:rPr b="0" i="0" lang="en-US" sz="1800" u="none" cap="none" strike="noStrike">
                <a:solidFill>
                  <a:schemeClr val="dk1"/>
                </a:solidFill>
                <a:latin typeface="Arial"/>
                <a:ea typeface="Arial"/>
                <a:cs typeface="Arial"/>
                <a:sym typeface="Arial"/>
              </a:rPr>
              <a:t>Блокчэйн гэдэг нь өгөгдлийг тархмал байдлаар хадгалсан, хуучин өгөгдлийг өөрчлөхгүйгээр зөвхөн нэмэх боломжтой технологи.</a:t>
            </a:r>
            <a:endParaRPr b="0" i="0" sz="1800" u="none" cap="none" strike="noStrike">
              <a:solidFill>
                <a:schemeClr val="dk1"/>
              </a:solidFill>
              <a:latin typeface="Arial"/>
              <a:ea typeface="Arial"/>
              <a:cs typeface="Arial"/>
              <a:sym typeface="Arial"/>
            </a:endParaRPr>
          </a:p>
          <a:p>
            <a:pPr indent="0" lvl="0" marL="457200" marR="0" rtl="0" algn="l">
              <a:lnSpc>
                <a:spcPct val="9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457188" lvl="0" marL="609585" marR="0" rtl="0" algn="l">
              <a:lnSpc>
                <a:spcPct val="90000"/>
              </a:lnSpc>
              <a:spcBef>
                <a:spcPts val="0"/>
              </a:spcBef>
              <a:spcAft>
                <a:spcPts val="0"/>
              </a:spcAft>
              <a:buClr>
                <a:srgbClr val="000000"/>
              </a:buClr>
              <a:buSzPts val="1800"/>
              <a:buFont typeface="Arial"/>
              <a:buChar char="●"/>
            </a:pPr>
            <a:r>
              <a:rPr b="0" i="0" lang="en-US" sz="1800" u="none" cap="none" strike="noStrike">
                <a:solidFill>
                  <a:srgbClr val="000000"/>
                </a:solidFill>
                <a:latin typeface="Arial"/>
                <a:ea typeface="Arial"/>
                <a:cs typeface="Arial"/>
                <a:sym typeface="Arial"/>
              </a:rPr>
              <a:t>Блокчэйн нь дараах чанаруудыг агуулж байдаг.</a:t>
            </a:r>
            <a:endParaRPr b="0" i="0" sz="1800" u="none" cap="none" strike="noStrike">
              <a:solidFill>
                <a:srgbClr val="000000"/>
              </a:solidFill>
              <a:latin typeface="Arial"/>
              <a:ea typeface="Arial"/>
              <a:cs typeface="Arial"/>
              <a:sym typeface="Arial"/>
            </a:endParaRPr>
          </a:p>
          <a:p>
            <a:pPr indent="-423323" lvl="1" marL="1219170" marR="0" rtl="0" algn="l">
              <a:lnSpc>
                <a:spcPct val="90000"/>
              </a:lnSpc>
              <a:spcBef>
                <a:spcPts val="0"/>
              </a:spcBef>
              <a:spcAft>
                <a:spcPts val="0"/>
              </a:spcAft>
              <a:buClr>
                <a:srgbClr val="000000"/>
              </a:buClr>
              <a:buSzPts val="1400"/>
              <a:buFont typeface="Arial"/>
              <a:buChar char="○"/>
            </a:pPr>
            <a:r>
              <a:rPr b="1" i="0" lang="en-US" sz="1800" u="none" cap="none" strike="noStrike">
                <a:solidFill>
                  <a:srgbClr val="002060"/>
                </a:solidFill>
                <a:latin typeface="Arial"/>
                <a:ea typeface="Arial"/>
                <a:cs typeface="Arial"/>
                <a:sym typeface="Arial"/>
              </a:rPr>
              <a:t>Тархмал – </a:t>
            </a:r>
            <a:r>
              <a:rPr b="0" i="0" lang="en-US" sz="1600" u="none" cap="none" strike="noStrike">
                <a:solidFill>
                  <a:schemeClr val="dk1"/>
                </a:solidFill>
                <a:latin typeface="Arial"/>
                <a:ea typeface="Arial"/>
                <a:cs typeface="Arial"/>
                <a:sym typeface="Arial"/>
              </a:rPr>
              <a:t>Өгөгдлийн хуулбар бүх хэрэглэгчдэд. Өөрчлөлт оруулахын тулд бүх хуулбарт оруулах шаардлагатай болно. </a:t>
            </a:r>
            <a:endParaRPr b="0" i="0" sz="1600" u="none" cap="none" strike="noStrike">
              <a:solidFill>
                <a:schemeClr val="dk1"/>
              </a:solidFill>
              <a:latin typeface="Arial"/>
              <a:ea typeface="Arial"/>
              <a:cs typeface="Arial"/>
              <a:sym typeface="Arial"/>
            </a:endParaRPr>
          </a:p>
          <a:p>
            <a:pPr indent="-423323" lvl="1" marL="1219170" marR="0" rtl="0" algn="l">
              <a:lnSpc>
                <a:spcPct val="90000"/>
              </a:lnSpc>
              <a:spcBef>
                <a:spcPts val="0"/>
              </a:spcBef>
              <a:spcAft>
                <a:spcPts val="0"/>
              </a:spcAft>
              <a:buClr>
                <a:srgbClr val="000000"/>
              </a:buClr>
              <a:buSzPts val="1400"/>
              <a:buFont typeface="Arial"/>
              <a:buChar char="○"/>
            </a:pPr>
            <a:r>
              <a:rPr b="1" i="0" lang="en-US" sz="1800" u="none" cap="none" strike="noStrike">
                <a:solidFill>
                  <a:srgbClr val="002060"/>
                </a:solidFill>
                <a:latin typeface="Arial"/>
                <a:ea typeface="Arial"/>
                <a:cs typeface="Arial"/>
                <a:sym typeface="Arial"/>
              </a:rPr>
              <a:t>Ил тод байдал – </a:t>
            </a:r>
            <a:r>
              <a:rPr b="0" i="0" lang="en-US" sz="1600" u="none" cap="none" strike="noStrike">
                <a:solidFill>
                  <a:schemeClr val="dk1"/>
                </a:solidFill>
                <a:latin typeface="Arial"/>
                <a:ea typeface="Arial"/>
                <a:cs typeface="Arial"/>
                <a:sym typeface="Arial"/>
              </a:rPr>
              <a:t>Өгөгдлийн унших, нэмэх</a:t>
            </a:r>
            <a:endParaRPr/>
          </a:p>
          <a:p>
            <a:pPr indent="0" lvl="0" marL="795847" marR="0" rtl="0" algn="l">
              <a:lnSpc>
                <a:spcPct val="90000"/>
              </a:lnSpc>
              <a:spcBef>
                <a:spcPts val="0"/>
              </a:spcBef>
              <a:spcAft>
                <a:spcPts val="0"/>
              </a:spcAft>
              <a:buNone/>
            </a:pPr>
            <a:r>
              <a:t/>
            </a:r>
            <a:endParaRPr b="1" i="0" sz="1800" u="none" cap="none" strike="noStrike">
              <a:solidFill>
                <a:srgbClr val="002060"/>
              </a:solidFill>
              <a:latin typeface="Arial"/>
              <a:ea typeface="Arial"/>
              <a:cs typeface="Arial"/>
              <a:sym typeface="Arial"/>
            </a:endParaRPr>
          </a:p>
          <a:p>
            <a:pPr indent="0" lvl="0" marL="795847" marR="0" rtl="0" algn="l">
              <a:lnSpc>
                <a:spcPct val="90000"/>
              </a:lnSpc>
              <a:spcBef>
                <a:spcPts val="0"/>
              </a:spcBef>
              <a:spcAft>
                <a:spcPts val="0"/>
              </a:spcAft>
              <a:buNone/>
            </a:pPr>
            <a:r>
              <a:rPr b="0" i="0" lang="en-US" sz="1800" u="none" cap="none" strike="noStrike">
                <a:solidFill>
                  <a:srgbClr val="000000"/>
                </a:solidFill>
                <a:latin typeface="Arial"/>
                <a:ea typeface="Arial"/>
                <a:cs typeface="Arial"/>
                <a:sym typeface="Arial"/>
              </a:rPr>
              <a:t>Баталгаажуулалт – Дижитал гарын үсэг (хэн?), Тусгай протокол</a:t>
            </a:r>
            <a:endParaRPr b="0" i="0" sz="1800" u="none" cap="none" strike="noStrike">
              <a:solidFill>
                <a:srgbClr val="000000"/>
              </a:solidFill>
              <a:latin typeface="Arial"/>
              <a:ea typeface="Arial"/>
              <a:cs typeface="Arial"/>
              <a:sym typeface="Arial"/>
            </a:endParaRPr>
          </a:p>
        </p:txBody>
      </p:sp>
      <p:pic>
        <p:nvPicPr>
          <p:cNvPr id="234" name="Google Shape;234;p3"/>
          <p:cNvPicPr preferRelativeResize="0"/>
          <p:nvPr/>
        </p:nvPicPr>
        <p:blipFill rotWithShape="1">
          <a:blip r:embed="rId3">
            <a:alphaModFix/>
          </a:blip>
          <a:srcRect b="0" l="0" r="0" t="0"/>
          <a:stretch/>
        </p:blipFill>
        <p:spPr>
          <a:xfrm>
            <a:off x="5178024" y="1030310"/>
            <a:ext cx="6827721" cy="4906147"/>
          </a:xfrm>
          <a:prstGeom prst="rect">
            <a:avLst/>
          </a:prstGeom>
          <a:noFill/>
          <a:ln>
            <a:noFill/>
          </a:ln>
        </p:spPr>
      </p:pic>
    </p:spTree>
  </p:cSld>
  <p:clrMapOvr>
    <a:masterClrMapping/>
  </p:clrMapOvr>
  <p:transition spd="med">
    <p:fade thruBlk="1"/>
  </p:transition>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8" name="Shape 238"/>
        <p:cNvGrpSpPr/>
        <p:nvPr/>
      </p:nvGrpSpPr>
      <p:grpSpPr>
        <a:xfrm>
          <a:off x="0" y="0"/>
          <a:ext cx="0" cy="0"/>
          <a:chOff x="0" y="0"/>
          <a:chExt cx="0" cy="0"/>
        </a:xfrm>
      </p:grpSpPr>
      <p:sp>
        <p:nvSpPr>
          <p:cNvPr id="239" name="Google Shape;239;p38"/>
          <p:cNvSpPr/>
          <p:nvPr/>
        </p:nvSpPr>
        <p:spPr>
          <a:xfrm>
            <a:off x="0" y="-1"/>
            <a:ext cx="12192000" cy="653143"/>
          </a:xfrm>
          <a:prstGeom prst="rect">
            <a:avLst/>
          </a:prstGeom>
          <a:solidFill>
            <a:srgbClr val="0132A6"/>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200"/>
              <a:buFont typeface="Arial"/>
              <a:buNone/>
            </a:pPr>
            <a:r>
              <a:rPr b="1" i="0" lang="en-US" sz="3200" u="none" cap="none" strike="noStrike">
                <a:solidFill>
                  <a:schemeClr val="lt1"/>
                </a:solidFill>
                <a:latin typeface="Arial"/>
                <a:ea typeface="Arial"/>
                <a:cs typeface="Arial"/>
                <a:sym typeface="Arial"/>
              </a:rPr>
              <a:t>Блокчейн /blockchain/</a:t>
            </a:r>
            <a:endParaRPr b="1" i="0" sz="1400" u="none" cap="none" strike="noStrike">
              <a:solidFill>
                <a:srgbClr val="000000"/>
              </a:solidFill>
              <a:latin typeface="Arial"/>
              <a:ea typeface="Arial"/>
              <a:cs typeface="Arial"/>
              <a:sym typeface="Arial"/>
            </a:endParaRPr>
          </a:p>
        </p:txBody>
      </p:sp>
      <p:pic>
        <p:nvPicPr>
          <p:cNvPr descr="A close-up of a person's face&#10;&#10;Description automatically generated with low confidence" id="240" name="Google Shape;240;p38"/>
          <p:cNvPicPr preferRelativeResize="0"/>
          <p:nvPr/>
        </p:nvPicPr>
        <p:blipFill rotWithShape="1">
          <a:blip r:embed="rId3">
            <a:alphaModFix/>
          </a:blip>
          <a:srcRect b="0" l="0" r="0" t="0"/>
          <a:stretch/>
        </p:blipFill>
        <p:spPr>
          <a:xfrm>
            <a:off x="298579" y="134280"/>
            <a:ext cx="1744825" cy="384580"/>
          </a:xfrm>
          <a:prstGeom prst="rect">
            <a:avLst/>
          </a:prstGeom>
          <a:noFill/>
          <a:ln>
            <a:noFill/>
          </a:ln>
        </p:spPr>
      </p:pic>
      <p:cxnSp>
        <p:nvCxnSpPr>
          <p:cNvPr id="241" name="Google Shape;241;p38"/>
          <p:cNvCxnSpPr/>
          <p:nvPr/>
        </p:nvCxnSpPr>
        <p:spPr>
          <a:xfrm>
            <a:off x="2164702" y="134279"/>
            <a:ext cx="0" cy="384580"/>
          </a:xfrm>
          <a:prstGeom prst="straightConnector1">
            <a:avLst/>
          </a:prstGeom>
          <a:noFill/>
          <a:ln cap="flat" cmpd="sng" w="9525">
            <a:solidFill>
              <a:schemeClr val="lt1"/>
            </a:solidFill>
            <a:prstDash val="solid"/>
            <a:miter lim="800000"/>
            <a:headEnd len="sm" w="sm" type="none"/>
            <a:tailEnd len="sm" w="sm" type="none"/>
          </a:ln>
        </p:spPr>
      </p:cxnSp>
      <p:pic>
        <p:nvPicPr>
          <p:cNvPr id="242" name="Google Shape;242;p38"/>
          <p:cNvPicPr preferRelativeResize="0"/>
          <p:nvPr/>
        </p:nvPicPr>
        <p:blipFill rotWithShape="1">
          <a:blip r:embed="rId4">
            <a:alphaModFix/>
          </a:blip>
          <a:srcRect b="0" l="0" r="0" t="0"/>
          <a:stretch/>
        </p:blipFill>
        <p:spPr>
          <a:xfrm>
            <a:off x="413090" y="2119496"/>
            <a:ext cx="9245260" cy="4679349"/>
          </a:xfrm>
          <a:prstGeom prst="rect">
            <a:avLst/>
          </a:prstGeom>
          <a:noFill/>
          <a:ln>
            <a:noFill/>
          </a:ln>
        </p:spPr>
      </p:pic>
      <p:sp>
        <p:nvSpPr>
          <p:cNvPr id="243" name="Google Shape;243;p38"/>
          <p:cNvSpPr txBox="1"/>
          <p:nvPr/>
        </p:nvSpPr>
        <p:spPr>
          <a:xfrm>
            <a:off x="91411" y="785226"/>
            <a:ext cx="12100589" cy="1855893"/>
          </a:xfrm>
          <a:prstGeom prst="rect">
            <a:avLst/>
          </a:prstGeom>
          <a:noFill/>
          <a:ln>
            <a:noFill/>
          </a:ln>
        </p:spPr>
        <p:txBody>
          <a:bodyPr anchorCtr="0" anchor="t" bIns="45700" lIns="91425" spcFirstLastPara="1" rIns="91425" wrap="square" tIns="45700">
            <a:spAutoFit/>
          </a:bodyPr>
          <a:lstStyle/>
          <a:p>
            <a:pPr indent="0" lvl="0" marL="152397" marR="0" rtl="0" algn="l">
              <a:lnSpc>
                <a:spcPct val="90000"/>
              </a:lnSpc>
              <a:spcBef>
                <a:spcPts val="0"/>
              </a:spcBef>
              <a:spcAft>
                <a:spcPts val="0"/>
              </a:spcAft>
              <a:buNone/>
            </a:pPr>
            <a:r>
              <a:rPr b="1" i="0" lang="en-US" sz="2000" u="none" cap="none" strike="noStrike">
                <a:solidFill>
                  <a:schemeClr val="dk1"/>
                </a:solidFill>
                <a:latin typeface="Arial"/>
                <a:ea typeface="Arial"/>
                <a:cs typeface="Arial"/>
                <a:sym typeface="Arial"/>
              </a:rPr>
              <a:t>БЛОК</a:t>
            </a:r>
            <a:r>
              <a:rPr b="0" i="0" lang="en-US" sz="2000" u="none" cap="none" strike="noStrike">
                <a:solidFill>
                  <a:schemeClr val="dk1"/>
                </a:solidFill>
                <a:latin typeface="Arial"/>
                <a:ea typeface="Arial"/>
                <a:cs typeface="Arial"/>
                <a:sym typeface="Arial"/>
              </a:rPr>
              <a:t> = Ажил гүйлгээний мэдээлэл + Дижитал гарын үсэг</a:t>
            </a:r>
            <a:endParaRPr/>
          </a:p>
          <a:p>
            <a:pPr indent="-342900" lvl="0" marL="495297" marR="0" rtl="0" algn="l">
              <a:lnSpc>
                <a:spcPct val="150000"/>
              </a:lnSpc>
              <a:spcBef>
                <a:spcPts val="0"/>
              </a:spcBef>
              <a:spcAft>
                <a:spcPts val="0"/>
              </a:spcAft>
              <a:buClr>
                <a:schemeClr val="dk1"/>
              </a:buClr>
              <a:buSzPts val="1800"/>
              <a:buFont typeface="Arial"/>
              <a:buAutoNum type="arabicPeriod"/>
            </a:pPr>
            <a:r>
              <a:rPr b="0" i="1" lang="en-US" sz="1400" u="none" cap="none" strike="noStrike">
                <a:solidFill>
                  <a:schemeClr val="dk1"/>
                </a:solidFill>
                <a:latin typeface="Arial"/>
                <a:ea typeface="Arial"/>
                <a:cs typeface="Arial"/>
                <a:sym typeface="Arial"/>
              </a:rPr>
              <a:t>Ажил гүйлгээг бүртгэлийн протоколоор баталгаажуулснаар шинэ блок үүснэ. </a:t>
            </a:r>
            <a:endParaRPr/>
          </a:p>
          <a:p>
            <a:pPr indent="-342900" lvl="0" marL="495297" marR="0" rtl="0" algn="l">
              <a:lnSpc>
                <a:spcPct val="150000"/>
              </a:lnSpc>
              <a:spcBef>
                <a:spcPts val="0"/>
              </a:spcBef>
              <a:spcAft>
                <a:spcPts val="0"/>
              </a:spcAft>
              <a:buClr>
                <a:schemeClr val="dk1"/>
              </a:buClr>
              <a:buSzPts val="1800"/>
              <a:buFont typeface="Arial"/>
              <a:buAutoNum type="arabicPeriod"/>
            </a:pPr>
            <a:r>
              <a:rPr b="0" i="1" lang="en-US" sz="1400" u="none" cap="none" strike="noStrike">
                <a:solidFill>
                  <a:schemeClr val="dk1"/>
                </a:solidFill>
                <a:latin typeface="Arial"/>
                <a:ea typeface="Arial"/>
                <a:cs typeface="Arial"/>
                <a:sym typeface="Arial"/>
              </a:rPr>
              <a:t>Шинэ блокыг дижитал гарын үсэг зурагдсанаар блокын бүртгэлийг баталгаажина. </a:t>
            </a:r>
            <a:endParaRPr/>
          </a:p>
          <a:p>
            <a:pPr indent="-342900" lvl="0" marL="495297" marR="0" rtl="0" algn="l">
              <a:lnSpc>
                <a:spcPct val="150000"/>
              </a:lnSpc>
              <a:spcBef>
                <a:spcPts val="0"/>
              </a:spcBef>
              <a:spcAft>
                <a:spcPts val="0"/>
              </a:spcAft>
              <a:buClr>
                <a:schemeClr val="dk1"/>
              </a:buClr>
              <a:buSzPts val="1800"/>
              <a:buFont typeface="Arial"/>
              <a:buAutoNum type="arabicPeriod"/>
            </a:pPr>
            <a:r>
              <a:rPr b="0" i="1" lang="en-US" sz="1400" u="none" cap="none" strike="noStrike">
                <a:solidFill>
                  <a:schemeClr val="dk1"/>
                </a:solidFill>
                <a:latin typeface="Arial"/>
                <a:ea typeface="Arial"/>
                <a:cs typeface="Arial"/>
                <a:sym typeface="Arial"/>
              </a:rPr>
              <a:t>Шинэ блок нь өмнөх блокын мэдээллийг тусгай алгоритмаар боловсруулан хадгалснаар блокууд хоорондын хамаарал үүснэ</a:t>
            </a:r>
            <a:endParaRPr/>
          </a:p>
          <a:p>
            <a:pPr indent="-228600" lvl="0" marL="495297" marR="0" rtl="0" algn="l">
              <a:lnSpc>
                <a:spcPct val="150000"/>
              </a:lnSpc>
              <a:spcBef>
                <a:spcPts val="0"/>
              </a:spcBef>
              <a:spcAft>
                <a:spcPts val="0"/>
              </a:spcAft>
              <a:buClr>
                <a:schemeClr val="dk1"/>
              </a:buClr>
              <a:buSzPts val="1800"/>
              <a:buFont typeface="Arial"/>
              <a:buNone/>
            </a:pPr>
            <a:r>
              <a:t/>
            </a:r>
            <a:endParaRPr b="0" i="1" sz="1400" u="none" cap="none" strike="noStrike">
              <a:solidFill>
                <a:schemeClr val="dk1"/>
              </a:solidFill>
              <a:latin typeface="Arial"/>
              <a:ea typeface="Arial"/>
              <a:cs typeface="Arial"/>
              <a:sym typeface="Arial"/>
            </a:endParaRPr>
          </a:p>
          <a:p>
            <a:pPr indent="0" lvl="0" marL="152397" marR="0" rtl="0" algn="l">
              <a:lnSpc>
                <a:spcPct val="90000"/>
              </a:lnSpc>
              <a:spcBef>
                <a:spcPts val="0"/>
              </a:spcBef>
              <a:spcAft>
                <a:spcPts val="0"/>
              </a:spcAft>
              <a:buNone/>
            </a:pPr>
            <a:r>
              <a:t/>
            </a:r>
            <a:endParaRPr b="0" i="1" sz="1400" u="none" cap="none" strike="noStrike">
              <a:solidFill>
                <a:srgbClr val="000000"/>
              </a:solidFill>
              <a:latin typeface="Arial"/>
              <a:ea typeface="Arial"/>
              <a:cs typeface="Arial"/>
              <a:sym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7" name="Shape 247"/>
        <p:cNvGrpSpPr/>
        <p:nvPr/>
      </p:nvGrpSpPr>
      <p:grpSpPr>
        <a:xfrm>
          <a:off x="0" y="0"/>
          <a:ext cx="0" cy="0"/>
          <a:chOff x="0" y="0"/>
          <a:chExt cx="0" cy="0"/>
        </a:xfrm>
      </p:grpSpPr>
      <p:sp>
        <p:nvSpPr>
          <p:cNvPr id="248" name="Google Shape;248;p39"/>
          <p:cNvSpPr txBox="1"/>
          <p:nvPr>
            <p:ph idx="1" type="body"/>
          </p:nvPr>
        </p:nvSpPr>
        <p:spPr>
          <a:xfrm>
            <a:off x="838199" y="1216908"/>
            <a:ext cx="10870245" cy="4960055"/>
          </a:xfrm>
          <a:prstGeom prst="rect">
            <a:avLst/>
          </a:prstGeom>
          <a:noFill/>
          <a:ln>
            <a:noFill/>
          </a:ln>
        </p:spPr>
        <p:txBody>
          <a:bodyPr anchorCtr="0" anchor="t" bIns="45700" lIns="91425" spcFirstLastPara="1" rIns="91425" wrap="square" tIns="45700">
            <a:normAutofit/>
          </a:bodyPr>
          <a:lstStyle/>
          <a:p>
            <a:pPr indent="-228600" lvl="0" marL="457200" rtl="0" algn="l">
              <a:lnSpc>
                <a:spcPct val="90000"/>
              </a:lnSpc>
              <a:spcBef>
                <a:spcPts val="1000"/>
              </a:spcBef>
              <a:spcAft>
                <a:spcPts val="0"/>
              </a:spcAft>
              <a:buClr>
                <a:schemeClr val="dk1"/>
              </a:buClr>
              <a:buSzPts val="1800"/>
              <a:buNone/>
            </a:pPr>
            <a:r>
              <a:t/>
            </a:r>
            <a:endParaRPr/>
          </a:p>
        </p:txBody>
      </p:sp>
      <p:sp>
        <p:nvSpPr>
          <p:cNvPr id="249" name="Google Shape;249;p39"/>
          <p:cNvSpPr txBox="1"/>
          <p:nvPr>
            <p:ph type="title"/>
          </p:nvPr>
        </p:nvSpPr>
        <p:spPr>
          <a:xfrm>
            <a:off x="2179435" y="185738"/>
            <a:ext cx="9529010" cy="41412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1800"/>
              <a:buNone/>
            </a:pPr>
            <a:r>
              <a:rPr lang="en-US"/>
              <a:t>Блокчэйн хадгалалт хэрхэн ажилладаг вэ?</a:t>
            </a:r>
            <a:endParaRPr/>
          </a:p>
        </p:txBody>
      </p:sp>
      <p:pic>
        <p:nvPicPr>
          <p:cNvPr id="250" name="Google Shape;250;p39" title="6 Steps of Blockchain Storage"/>
          <p:cNvPicPr preferRelativeResize="0"/>
          <p:nvPr/>
        </p:nvPicPr>
        <p:blipFill rotWithShape="1">
          <a:blip r:embed="rId3">
            <a:alphaModFix/>
          </a:blip>
          <a:srcRect b="0" l="0" r="0" t="0"/>
          <a:stretch/>
        </p:blipFill>
        <p:spPr>
          <a:xfrm>
            <a:off x="728663" y="880269"/>
            <a:ext cx="10625138" cy="6003203"/>
          </a:xfrm>
          <a:prstGeom prst="rect">
            <a:avLst/>
          </a:prstGeom>
          <a:noFill/>
          <a:ln>
            <a:noFill/>
          </a:ln>
        </p:spPr>
      </p:pic>
    </p:spTree>
  </p:cSld>
  <p:clrMapOvr>
    <a:masterClrMapping/>
  </p:clrMapOvr>
  <p:transition spd="med">
    <p:fade thruBlk="1"/>
  </p:transition>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50"/>
                                        </p:tgtEl>
                                        <p:attrNameLst>
                                          <p:attrName>style.visibility</p:attrName>
                                        </p:attrNameLst>
                                      </p:cBhvr>
                                      <p:to>
                                        <p:strVal val="visible"/>
                                      </p:to>
                                    </p:set>
                                    <p:animEffect filter="fade" transition="in">
                                      <p:cBhvr>
                                        <p:cTn dur="1"/>
                                        <p:tgtEl>
                                          <p:spTgt spid="25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4" name="Shape 254"/>
        <p:cNvGrpSpPr/>
        <p:nvPr/>
      </p:nvGrpSpPr>
      <p:grpSpPr>
        <a:xfrm>
          <a:off x="0" y="0"/>
          <a:ext cx="0" cy="0"/>
          <a:chOff x="0" y="0"/>
          <a:chExt cx="0" cy="0"/>
        </a:xfrm>
      </p:grpSpPr>
      <p:sp>
        <p:nvSpPr>
          <p:cNvPr id="255" name="Google Shape;255;p9"/>
          <p:cNvSpPr/>
          <p:nvPr/>
        </p:nvSpPr>
        <p:spPr>
          <a:xfrm>
            <a:off x="0" y="-1"/>
            <a:ext cx="12192000" cy="653143"/>
          </a:xfrm>
          <a:prstGeom prst="rect">
            <a:avLst/>
          </a:prstGeom>
          <a:solidFill>
            <a:srgbClr val="0132A6"/>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rPr b="1" i="0" lang="en-US" sz="3200" u="none" cap="none" strike="noStrike">
                <a:solidFill>
                  <a:schemeClr val="lt1"/>
                </a:solidFill>
                <a:latin typeface="Arial"/>
                <a:ea typeface="Arial"/>
                <a:cs typeface="Arial"/>
                <a:sym typeface="Arial"/>
              </a:rPr>
              <a:t>Блокчэйн технологи</a:t>
            </a:r>
            <a:endParaRPr b="1" i="0" sz="3200" u="none" cap="none" strike="noStrike">
              <a:solidFill>
                <a:schemeClr val="lt1"/>
              </a:solidFill>
              <a:latin typeface="Arial"/>
              <a:ea typeface="Arial"/>
              <a:cs typeface="Arial"/>
              <a:sym typeface="Arial"/>
            </a:endParaRPr>
          </a:p>
        </p:txBody>
      </p:sp>
      <p:pic>
        <p:nvPicPr>
          <p:cNvPr descr="A close-up of a person's face&#10;&#10;Description automatically generated with low confidence" id="256" name="Google Shape;256;p9"/>
          <p:cNvPicPr preferRelativeResize="0"/>
          <p:nvPr/>
        </p:nvPicPr>
        <p:blipFill rotWithShape="1">
          <a:blip r:embed="rId3">
            <a:alphaModFix/>
          </a:blip>
          <a:srcRect b="0" l="0" r="0" t="0"/>
          <a:stretch/>
        </p:blipFill>
        <p:spPr>
          <a:xfrm>
            <a:off x="298579" y="134280"/>
            <a:ext cx="1744825" cy="384580"/>
          </a:xfrm>
          <a:prstGeom prst="rect">
            <a:avLst/>
          </a:prstGeom>
          <a:noFill/>
          <a:ln>
            <a:noFill/>
          </a:ln>
        </p:spPr>
      </p:pic>
      <p:cxnSp>
        <p:nvCxnSpPr>
          <p:cNvPr id="257" name="Google Shape;257;p9"/>
          <p:cNvCxnSpPr/>
          <p:nvPr/>
        </p:nvCxnSpPr>
        <p:spPr>
          <a:xfrm>
            <a:off x="2164702" y="134279"/>
            <a:ext cx="0" cy="384580"/>
          </a:xfrm>
          <a:prstGeom prst="straightConnector1">
            <a:avLst/>
          </a:prstGeom>
          <a:noFill/>
          <a:ln cap="flat" cmpd="sng" w="9525">
            <a:solidFill>
              <a:schemeClr val="lt1"/>
            </a:solidFill>
            <a:prstDash val="solid"/>
            <a:miter lim="800000"/>
            <a:headEnd len="sm" w="sm" type="none"/>
            <a:tailEnd len="sm" w="sm" type="none"/>
          </a:ln>
        </p:spPr>
      </p:cxnSp>
      <p:pic>
        <p:nvPicPr>
          <p:cNvPr id="258" name="Google Shape;258;p9"/>
          <p:cNvPicPr preferRelativeResize="0"/>
          <p:nvPr/>
        </p:nvPicPr>
        <p:blipFill rotWithShape="1">
          <a:blip r:embed="rId4">
            <a:alphaModFix/>
          </a:blip>
          <a:srcRect b="0" l="0" r="0" t="0"/>
          <a:stretch/>
        </p:blipFill>
        <p:spPr>
          <a:xfrm>
            <a:off x="1874123" y="787422"/>
            <a:ext cx="9876751" cy="4677546"/>
          </a:xfrm>
          <a:prstGeom prst="rect">
            <a:avLst/>
          </a:prstGeom>
          <a:noFill/>
          <a:ln>
            <a:noFill/>
          </a:ln>
        </p:spPr>
      </p:pic>
      <p:sp>
        <p:nvSpPr>
          <p:cNvPr id="259" name="Google Shape;259;p9"/>
          <p:cNvSpPr txBox="1"/>
          <p:nvPr/>
        </p:nvSpPr>
        <p:spPr>
          <a:xfrm>
            <a:off x="198238" y="5464969"/>
            <a:ext cx="5359600" cy="1323439"/>
          </a:xfrm>
          <a:prstGeom prst="rect">
            <a:avLst/>
          </a:prstGeom>
          <a:solidFill>
            <a:schemeClr val="lt1"/>
          </a:solidFill>
          <a:ln cap="flat" cmpd="sng" w="25400">
            <a:solidFill>
              <a:schemeClr val="accent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1600" u="none" cap="none" strike="noStrike">
                <a:solidFill>
                  <a:schemeClr val="dk1"/>
                </a:solidFill>
                <a:latin typeface="Arial"/>
                <a:ea typeface="Arial"/>
                <a:cs typeface="Arial"/>
                <a:sym typeface="Arial"/>
              </a:rPr>
              <a:t>Ухаалаг гэрээ гэдэг нь </a:t>
            </a:r>
            <a:r>
              <a:rPr b="0" i="0" lang="en-US" sz="1600" u="none" cap="none" strike="noStrike">
                <a:solidFill>
                  <a:schemeClr val="dk1"/>
                </a:solidFill>
                <a:latin typeface="Arial"/>
                <a:ea typeface="Arial"/>
                <a:cs typeface="Arial"/>
                <a:sym typeface="Arial"/>
              </a:rPr>
              <a:t>дундын зуучлагч буюу хуульч, нотариатгүйгээр хоёр этгээд гэрээ байгуулсныг баталсан компьютерийн код бөгөөд тухайн гэрээний нөхцөл, үүрэг, хариуцлагыг багтаасан байна. </a:t>
            </a:r>
            <a:endParaRPr b="0" i="0" sz="1600" u="none" cap="none" strike="noStrike">
              <a:solidFill>
                <a:schemeClr val="dk1"/>
              </a:solidFill>
              <a:latin typeface="Arial"/>
              <a:ea typeface="Arial"/>
              <a:cs typeface="Arial"/>
              <a:sym typeface="Arial"/>
            </a:endParaRPr>
          </a:p>
        </p:txBody>
      </p:sp>
      <p:sp>
        <p:nvSpPr>
          <p:cNvPr id="260" name="Google Shape;260;p9"/>
          <p:cNvSpPr txBox="1"/>
          <p:nvPr/>
        </p:nvSpPr>
        <p:spPr>
          <a:xfrm>
            <a:off x="6741281" y="5554169"/>
            <a:ext cx="5009593" cy="757130"/>
          </a:xfrm>
          <a:prstGeom prst="rect">
            <a:avLst/>
          </a:prstGeom>
          <a:solidFill>
            <a:schemeClr val="lt1"/>
          </a:solidFill>
          <a:ln cap="flat" cmpd="sng" w="25400">
            <a:solidFill>
              <a:schemeClr val="accent1"/>
            </a:solidFill>
            <a:prstDash val="solid"/>
            <a:round/>
            <a:headEnd len="sm" w="sm" type="none"/>
            <a:tailEnd len="sm" w="sm" type="none"/>
          </a:ln>
        </p:spPr>
        <p:txBody>
          <a:bodyPr anchorCtr="0" anchor="t" bIns="45700" lIns="91425" spcFirstLastPara="1" rIns="91425" wrap="square" tIns="45700">
            <a:spAutoFit/>
          </a:bodyPr>
          <a:lstStyle/>
          <a:p>
            <a:pPr indent="0" lvl="0" marL="152397" marR="0" rtl="0" algn="l">
              <a:lnSpc>
                <a:spcPct val="90000"/>
              </a:lnSpc>
              <a:spcBef>
                <a:spcPts val="0"/>
              </a:spcBef>
              <a:spcAft>
                <a:spcPts val="0"/>
              </a:spcAft>
              <a:buNone/>
            </a:pPr>
            <a:r>
              <a:rPr b="1" i="0" lang="en-US" sz="1600" u="none" cap="none" strike="noStrike">
                <a:solidFill>
                  <a:schemeClr val="dk1"/>
                </a:solidFill>
                <a:latin typeface="Arial"/>
                <a:ea typeface="Arial"/>
                <a:cs typeface="Arial"/>
                <a:sym typeface="Arial"/>
              </a:rPr>
              <a:t>Криптограф хэйш функц нь </a:t>
            </a:r>
            <a:r>
              <a:rPr b="0" i="0" lang="en-US" sz="1600" u="none" cap="none" strike="noStrike">
                <a:solidFill>
                  <a:schemeClr val="dk1"/>
                </a:solidFill>
                <a:latin typeface="Arial"/>
                <a:ea typeface="Arial"/>
                <a:cs typeface="Arial"/>
                <a:sym typeface="Arial"/>
              </a:rPr>
              <a:t>оруулсан өгөгдлийн уртаас үл хамааран тогтсон урттай хэйш утгуудыг буцаадаг. </a:t>
            </a:r>
            <a:endParaRPr/>
          </a:p>
        </p:txBody>
      </p:sp>
      <p:sp>
        <p:nvSpPr>
          <p:cNvPr id="261" name="Google Shape;261;p9"/>
          <p:cNvSpPr txBox="1"/>
          <p:nvPr/>
        </p:nvSpPr>
        <p:spPr>
          <a:xfrm>
            <a:off x="132451" y="982302"/>
            <a:ext cx="3821906" cy="535531"/>
          </a:xfrm>
          <a:prstGeom prst="rect">
            <a:avLst/>
          </a:prstGeom>
          <a:solidFill>
            <a:schemeClr val="lt1"/>
          </a:solidFill>
          <a:ln cap="flat" cmpd="sng" w="25400">
            <a:solidFill>
              <a:schemeClr val="accent1"/>
            </a:solidFill>
            <a:prstDash val="solid"/>
            <a:round/>
            <a:headEnd len="sm" w="sm" type="none"/>
            <a:tailEnd len="sm" w="sm" type="none"/>
          </a:ln>
        </p:spPr>
        <p:txBody>
          <a:bodyPr anchorCtr="0" anchor="t" bIns="45700" lIns="91425" spcFirstLastPara="1" rIns="91425" wrap="square" tIns="45700">
            <a:spAutoFit/>
          </a:bodyPr>
          <a:lstStyle/>
          <a:p>
            <a:pPr indent="0" lvl="0" marL="152397" marR="0" rtl="0" algn="l">
              <a:lnSpc>
                <a:spcPct val="90000"/>
              </a:lnSpc>
              <a:spcBef>
                <a:spcPts val="0"/>
              </a:spcBef>
              <a:spcAft>
                <a:spcPts val="0"/>
              </a:spcAft>
              <a:buNone/>
            </a:pPr>
            <a:r>
              <a:rPr b="1" i="0" lang="en-US" sz="1600" u="none" cap="none" strike="noStrike">
                <a:solidFill>
                  <a:schemeClr val="dk1"/>
                </a:solidFill>
                <a:latin typeface="Arial"/>
                <a:ea typeface="Arial"/>
                <a:cs typeface="Arial"/>
                <a:sym typeface="Arial"/>
              </a:rPr>
              <a:t>БЛОК</a:t>
            </a:r>
            <a:r>
              <a:rPr b="0" i="0" lang="en-US" sz="1600" u="none" cap="none" strike="noStrike">
                <a:solidFill>
                  <a:schemeClr val="dk1"/>
                </a:solidFill>
                <a:latin typeface="Arial"/>
                <a:ea typeface="Arial"/>
                <a:cs typeface="Arial"/>
                <a:sym typeface="Arial"/>
              </a:rPr>
              <a:t> = Ажил гүйлгээний мэдээлэл + Дижитал гарын үсэг</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5" name="Shape 265"/>
        <p:cNvGrpSpPr/>
        <p:nvPr/>
      </p:nvGrpSpPr>
      <p:grpSpPr>
        <a:xfrm>
          <a:off x="0" y="0"/>
          <a:ext cx="0" cy="0"/>
          <a:chOff x="0" y="0"/>
          <a:chExt cx="0" cy="0"/>
        </a:xfrm>
      </p:grpSpPr>
      <p:sp>
        <p:nvSpPr>
          <p:cNvPr id="266" name="Google Shape;266;p11"/>
          <p:cNvSpPr/>
          <p:nvPr/>
        </p:nvSpPr>
        <p:spPr>
          <a:xfrm>
            <a:off x="0" y="-1"/>
            <a:ext cx="12192000" cy="653143"/>
          </a:xfrm>
          <a:prstGeom prst="rect">
            <a:avLst/>
          </a:prstGeom>
          <a:solidFill>
            <a:srgbClr val="0132A6"/>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descr="A close-up of a person's face&#10;&#10;Description automatically generated with low confidence" id="267" name="Google Shape;267;p11"/>
          <p:cNvPicPr preferRelativeResize="0"/>
          <p:nvPr/>
        </p:nvPicPr>
        <p:blipFill rotWithShape="1">
          <a:blip r:embed="rId3">
            <a:alphaModFix/>
          </a:blip>
          <a:srcRect b="0" l="0" r="0" t="0"/>
          <a:stretch/>
        </p:blipFill>
        <p:spPr>
          <a:xfrm>
            <a:off x="298579" y="134280"/>
            <a:ext cx="1744825" cy="384580"/>
          </a:xfrm>
          <a:prstGeom prst="rect">
            <a:avLst/>
          </a:prstGeom>
          <a:noFill/>
          <a:ln>
            <a:noFill/>
          </a:ln>
        </p:spPr>
      </p:pic>
      <p:cxnSp>
        <p:nvCxnSpPr>
          <p:cNvPr id="268" name="Google Shape;268;p11"/>
          <p:cNvCxnSpPr/>
          <p:nvPr/>
        </p:nvCxnSpPr>
        <p:spPr>
          <a:xfrm>
            <a:off x="2164702" y="134279"/>
            <a:ext cx="0" cy="384580"/>
          </a:xfrm>
          <a:prstGeom prst="straightConnector1">
            <a:avLst/>
          </a:prstGeom>
          <a:noFill/>
          <a:ln cap="flat" cmpd="sng" w="9525">
            <a:solidFill>
              <a:schemeClr val="lt1"/>
            </a:solidFill>
            <a:prstDash val="solid"/>
            <a:miter lim="800000"/>
            <a:headEnd len="sm" w="sm" type="none"/>
            <a:tailEnd len="sm" w="sm" type="none"/>
          </a:ln>
        </p:spPr>
      </p:cxnSp>
      <p:sp>
        <p:nvSpPr>
          <p:cNvPr id="269" name="Google Shape;269;p11"/>
          <p:cNvSpPr txBox="1"/>
          <p:nvPr/>
        </p:nvSpPr>
        <p:spPr>
          <a:xfrm>
            <a:off x="2286002" y="18796"/>
            <a:ext cx="9836940" cy="461624"/>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000"/>
              <a:buFont typeface="Arial"/>
              <a:buNone/>
            </a:pPr>
            <a:r>
              <a:rPr b="1" i="0" lang="en-US" sz="2000" u="none" cap="none" strike="noStrike">
                <a:solidFill>
                  <a:schemeClr val="lt1"/>
                </a:solidFill>
                <a:latin typeface="Arial"/>
                <a:ea typeface="Arial"/>
                <a:cs typeface="Arial"/>
                <a:sym typeface="Arial"/>
              </a:rPr>
              <a:t>TАРХСАН БҮРТГЭЛИЙН ДЭВТЭР </a:t>
            </a:r>
            <a:r>
              <a:rPr b="1" i="0" lang="en-US" sz="2400" u="none" cap="none" strike="noStrike">
                <a:solidFill>
                  <a:schemeClr val="lt1"/>
                </a:solidFill>
                <a:latin typeface="Arial"/>
                <a:ea typeface="Arial"/>
                <a:cs typeface="Arial"/>
                <a:sym typeface="Arial"/>
              </a:rPr>
              <a:t>– Distributed ledger technology (DLT)</a:t>
            </a:r>
            <a:endParaRPr b="1" i="0" sz="2400" u="none" cap="none" strike="noStrike">
              <a:solidFill>
                <a:schemeClr val="lt1"/>
              </a:solidFill>
              <a:latin typeface="Arial"/>
              <a:ea typeface="Arial"/>
              <a:cs typeface="Arial"/>
              <a:sym typeface="Arial"/>
            </a:endParaRPr>
          </a:p>
        </p:txBody>
      </p:sp>
      <p:sp>
        <p:nvSpPr>
          <p:cNvPr id="270" name="Google Shape;270;p11"/>
          <p:cNvSpPr txBox="1"/>
          <p:nvPr/>
        </p:nvSpPr>
        <p:spPr>
          <a:xfrm>
            <a:off x="116849" y="787422"/>
            <a:ext cx="5183814" cy="5384779"/>
          </a:xfrm>
          <a:prstGeom prst="rect">
            <a:avLst/>
          </a:prstGeom>
          <a:noFill/>
          <a:ln>
            <a:noFill/>
          </a:ln>
        </p:spPr>
        <p:txBody>
          <a:bodyPr anchorCtr="0" anchor="t" bIns="45700" lIns="91425" spcFirstLastPara="1" rIns="91425" wrap="square" tIns="45700">
            <a:normAutofit/>
          </a:bodyPr>
          <a:lstStyle/>
          <a:p>
            <a:pPr indent="-228600" lvl="0" marL="228600" marR="0" rtl="0" algn="l">
              <a:lnSpc>
                <a:spcPct val="90000"/>
              </a:lnSpc>
              <a:spcBef>
                <a:spcPts val="0"/>
              </a:spcBef>
              <a:spcAft>
                <a:spcPts val="0"/>
              </a:spcAft>
              <a:buClr>
                <a:schemeClr val="dk1"/>
              </a:buClr>
              <a:buSzPts val="2800"/>
              <a:buFont typeface="Arial"/>
              <a:buChar char="•"/>
            </a:pPr>
            <a:r>
              <a:rPr b="1" i="0" lang="en-US" sz="1800" u="none" cap="none" strike="noStrike">
                <a:solidFill>
                  <a:schemeClr val="dk1"/>
                </a:solidFill>
                <a:latin typeface="Arial"/>
                <a:ea typeface="Arial"/>
                <a:cs typeface="Arial"/>
                <a:sym typeface="Arial"/>
              </a:rPr>
              <a:t>Тархсан P2P сүлжээ </a:t>
            </a:r>
            <a:r>
              <a:rPr b="0" i="0" lang="en-US" sz="1800" u="none" cap="none" strike="noStrike">
                <a:solidFill>
                  <a:schemeClr val="dk1"/>
                </a:solidFill>
                <a:latin typeface="Arial"/>
                <a:ea typeface="Arial"/>
                <a:cs typeface="Arial"/>
                <a:sym typeface="Arial"/>
              </a:rPr>
              <a:t>гэдэг нь сүлжээнд оролцогч буюу зангилаанууд нь  газарзүйн хувьд тархсан байдаг ба аль ч хоёр зангилаа хоорондоо байршлаас  үл хамааран ямар нэг серверээр дамжилгүйгээр өөр хоорондоо шууд холбогддог сүлжээ юм.</a:t>
            </a:r>
            <a:endParaRPr/>
          </a:p>
          <a:p>
            <a:pPr indent="-50800" lvl="0" marL="228600" marR="0" rtl="0" algn="l">
              <a:lnSpc>
                <a:spcPct val="90000"/>
              </a:lnSpc>
              <a:spcBef>
                <a:spcPts val="0"/>
              </a:spcBef>
              <a:spcAft>
                <a:spcPts val="0"/>
              </a:spcAft>
              <a:buClr>
                <a:schemeClr val="dk1"/>
              </a:buClr>
              <a:buSzPts val="2800"/>
              <a:buFont typeface="Arial"/>
              <a:buNone/>
            </a:pPr>
            <a:r>
              <a:t/>
            </a:r>
            <a:endParaRPr b="0" i="0" sz="1800" u="none" cap="none" strike="noStrike">
              <a:solidFill>
                <a:schemeClr val="dk1"/>
              </a:solidFill>
              <a:latin typeface="Arial"/>
              <a:ea typeface="Arial"/>
              <a:cs typeface="Arial"/>
              <a:sym typeface="Arial"/>
            </a:endParaRPr>
          </a:p>
          <a:p>
            <a:pPr indent="-228600" lvl="0" marL="228600" marR="0" rtl="0" algn="l">
              <a:lnSpc>
                <a:spcPct val="90000"/>
              </a:lnSpc>
              <a:spcBef>
                <a:spcPts val="0"/>
              </a:spcBef>
              <a:spcAft>
                <a:spcPts val="0"/>
              </a:spcAft>
              <a:buClr>
                <a:schemeClr val="dk1"/>
              </a:buClr>
              <a:buSzPts val="2800"/>
              <a:buFont typeface="Arial"/>
              <a:buChar char="•"/>
            </a:pPr>
            <a:r>
              <a:rPr b="1" i="0" lang="en-US" sz="1800" u="none" cap="none" strike="noStrike">
                <a:solidFill>
                  <a:srgbClr val="000000"/>
                </a:solidFill>
                <a:latin typeface="Arial"/>
                <a:ea typeface="Arial"/>
                <a:cs typeface="Arial"/>
                <a:sym typeface="Arial"/>
              </a:rPr>
              <a:t>DLT технологи нь </a:t>
            </a:r>
            <a:r>
              <a:rPr b="0" i="0" lang="en-US" sz="1800" u="none" cap="none" strike="noStrike">
                <a:solidFill>
                  <a:srgbClr val="000000"/>
                </a:solidFill>
                <a:latin typeface="Arial"/>
                <a:ea typeface="Arial"/>
                <a:cs typeface="Arial"/>
                <a:sym typeface="Arial"/>
              </a:rPr>
              <a:t>мэдээллийг тархсан P2P сүлжээний оролцогч нар дээр хадгалдаг технологи бөгөөд уламжлалт өгөгдлийн сангийн системээс ялгарах гол ялгаа нь төвлөрсөн өгөгдлийн сан болон төвлөрсөн удирдлагын функц байхгүйд оршино</a:t>
            </a:r>
            <a:endParaRPr b="0" i="0" sz="1800" u="none" cap="none" strike="noStrike">
              <a:solidFill>
                <a:schemeClr val="dk1"/>
              </a:solidFill>
              <a:latin typeface="Arial"/>
              <a:ea typeface="Arial"/>
              <a:cs typeface="Arial"/>
              <a:sym typeface="Arial"/>
            </a:endParaRPr>
          </a:p>
          <a:p>
            <a:pPr indent="0" lvl="0" marL="0" marR="0" rtl="0" algn="r">
              <a:lnSpc>
                <a:spcPct val="90000"/>
              </a:lnSpc>
              <a:spcBef>
                <a:spcPts val="0"/>
              </a:spcBef>
              <a:spcAft>
                <a:spcPts val="0"/>
              </a:spcAft>
              <a:buNone/>
            </a:pPr>
            <a:r>
              <a:t/>
            </a:r>
            <a:endParaRPr b="0" i="0" sz="1200" u="none" cap="none" strike="noStrike">
              <a:solidFill>
                <a:schemeClr val="dk1"/>
              </a:solidFill>
              <a:latin typeface="Arial"/>
              <a:ea typeface="Arial"/>
              <a:cs typeface="Arial"/>
              <a:sym typeface="Arial"/>
            </a:endParaRPr>
          </a:p>
          <a:p>
            <a:pPr indent="0" lvl="0" marL="0" marR="0" rtl="0" algn="r">
              <a:lnSpc>
                <a:spcPct val="90000"/>
              </a:lnSpc>
              <a:spcBef>
                <a:spcPts val="0"/>
              </a:spcBef>
              <a:spcAft>
                <a:spcPts val="0"/>
              </a:spcAft>
              <a:buNone/>
            </a:pPr>
            <a:r>
              <a:rPr b="0" i="0" lang="en-US" sz="1600" u="sng" cap="none" strike="noStrike">
                <a:solidFill>
                  <a:srgbClr val="000000"/>
                </a:solidFill>
                <a:latin typeface="Arial"/>
                <a:ea typeface="Arial"/>
                <a:cs typeface="Arial"/>
                <a:sym typeface="Arial"/>
                <a:hlinkClick r:id="rId4">
                  <a:extLst>
                    <a:ext uri="{A12FA001-AC4F-418D-AE19-62706E023703}">
                      <ahyp:hlinkClr val="tx"/>
                    </a:ext>
                  </a:extLst>
                </a:hlinkClick>
              </a:rPr>
              <a:t>MB_sanhuu04-6-148-77-98.pdf (mongolbank.mn)</a:t>
            </a:r>
            <a:endParaRPr b="0" i="0" sz="1200" u="none" cap="none" strike="noStrike">
              <a:solidFill>
                <a:schemeClr val="dk1"/>
              </a:solidFill>
              <a:latin typeface="Arial"/>
              <a:ea typeface="Arial"/>
              <a:cs typeface="Arial"/>
              <a:sym typeface="Arial"/>
            </a:endParaRPr>
          </a:p>
          <a:p>
            <a:pPr indent="-50800" lvl="0" marL="228600" marR="0" rtl="0" algn="l">
              <a:lnSpc>
                <a:spcPct val="90000"/>
              </a:lnSpc>
              <a:spcBef>
                <a:spcPts val="0"/>
              </a:spcBef>
              <a:spcAft>
                <a:spcPts val="0"/>
              </a:spcAft>
              <a:buClr>
                <a:schemeClr val="dk1"/>
              </a:buClr>
              <a:buSzPts val="2800"/>
              <a:buFont typeface="Arial"/>
              <a:buNone/>
            </a:pPr>
            <a:r>
              <a:t/>
            </a:r>
            <a:endParaRPr b="0" i="0" sz="1800" u="none" cap="none" strike="noStrike">
              <a:solidFill>
                <a:schemeClr val="dk1"/>
              </a:solidFill>
              <a:latin typeface="Arial"/>
              <a:ea typeface="Arial"/>
              <a:cs typeface="Arial"/>
              <a:sym typeface="Arial"/>
            </a:endParaRPr>
          </a:p>
          <a:p>
            <a:pPr indent="0" lvl="0" marL="0" marR="0" rtl="0" algn="l">
              <a:lnSpc>
                <a:spcPct val="90000"/>
              </a:lnSpc>
              <a:spcBef>
                <a:spcPts val="1000"/>
              </a:spcBef>
              <a:spcAft>
                <a:spcPts val="0"/>
              </a:spcAft>
              <a:buNone/>
            </a:pPr>
            <a:r>
              <a:rPr b="1" i="0" lang="en-US" sz="2000" u="none" cap="none" strike="noStrike">
                <a:solidFill>
                  <a:srgbClr val="002060"/>
                </a:solidFill>
                <a:latin typeface="Arial"/>
                <a:ea typeface="Arial"/>
                <a:cs typeface="Arial"/>
                <a:sym typeface="Arial"/>
              </a:rPr>
              <a:t>Блокчейн нь зуучлагч/гуравдагч оролцогчгүйгээр итгэлцлийн сүлжээ бий болгох явдал юм.</a:t>
            </a:r>
            <a:endParaRPr b="1" i="0" sz="2000" u="none" cap="none" strike="noStrike">
              <a:solidFill>
                <a:srgbClr val="002060"/>
              </a:solidFill>
              <a:latin typeface="Arial"/>
              <a:ea typeface="Arial"/>
              <a:cs typeface="Arial"/>
              <a:sym typeface="Arial"/>
            </a:endParaRPr>
          </a:p>
        </p:txBody>
      </p:sp>
      <p:pic>
        <p:nvPicPr>
          <p:cNvPr id="271" name="Google Shape;271;p11"/>
          <p:cNvPicPr preferRelativeResize="0"/>
          <p:nvPr/>
        </p:nvPicPr>
        <p:blipFill rotWithShape="1">
          <a:blip r:embed="rId5">
            <a:alphaModFix/>
          </a:blip>
          <a:srcRect b="0" l="0" r="0" t="0"/>
          <a:stretch/>
        </p:blipFill>
        <p:spPr>
          <a:xfrm>
            <a:off x="5362838" y="1211435"/>
            <a:ext cx="6969488" cy="4435129"/>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5" name="Shape 275"/>
        <p:cNvGrpSpPr/>
        <p:nvPr/>
      </p:nvGrpSpPr>
      <p:grpSpPr>
        <a:xfrm>
          <a:off x="0" y="0"/>
          <a:ext cx="0" cy="0"/>
          <a:chOff x="0" y="0"/>
          <a:chExt cx="0" cy="0"/>
        </a:xfrm>
      </p:grpSpPr>
      <p:sp>
        <p:nvSpPr>
          <p:cNvPr id="276" name="Google Shape;276;p40"/>
          <p:cNvSpPr txBox="1"/>
          <p:nvPr>
            <p:ph idx="1" type="body"/>
          </p:nvPr>
        </p:nvSpPr>
        <p:spPr>
          <a:xfrm>
            <a:off x="6479381" y="1119188"/>
            <a:ext cx="5229063" cy="3202781"/>
          </a:xfrm>
          <a:prstGeom prst="rect">
            <a:avLst/>
          </a:prstGeom>
          <a:noFill/>
          <a:ln>
            <a:noFill/>
          </a:ln>
        </p:spPr>
        <p:txBody>
          <a:bodyPr anchorCtr="0" anchor="t" bIns="45700" lIns="91425" spcFirstLastPara="1" rIns="91425" wrap="square" tIns="45700">
            <a:normAutofit/>
          </a:bodyPr>
          <a:lstStyle/>
          <a:p>
            <a:pPr indent="0" lvl="0" marL="114300" rtl="0" algn="l">
              <a:lnSpc>
                <a:spcPct val="90000"/>
              </a:lnSpc>
              <a:spcBef>
                <a:spcPts val="1000"/>
              </a:spcBef>
              <a:spcAft>
                <a:spcPts val="0"/>
              </a:spcAft>
              <a:buSzPts val="1800"/>
              <a:buNone/>
            </a:pPr>
            <a:r>
              <a:rPr b="1" lang="en-US" sz="1600">
                <a:latin typeface="Arial"/>
                <a:ea typeface="Arial"/>
                <a:cs typeface="Arial"/>
                <a:sym typeface="Arial"/>
              </a:rPr>
              <a:t>Өгөгдлийн сан. </a:t>
            </a:r>
            <a:r>
              <a:rPr lang="en-US" sz="1600">
                <a:latin typeface="Arial"/>
                <a:ea typeface="Arial"/>
                <a:cs typeface="Arial"/>
                <a:sym typeface="Arial"/>
              </a:rPr>
              <a:t>Логик уялдаа холбоотой өгөгдлийн элементүүдийн нэгдсэн цуглуулга юм. </a:t>
            </a:r>
            <a:endParaRPr/>
          </a:p>
          <a:p>
            <a:pPr indent="0" lvl="0" marL="114300" rtl="0" algn="l">
              <a:lnSpc>
                <a:spcPct val="90000"/>
              </a:lnSpc>
              <a:spcBef>
                <a:spcPts val="1000"/>
              </a:spcBef>
              <a:spcAft>
                <a:spcPts val="0"/>
              </a:spcAft>
              <a:buSzPts val="1800"/>
              <a:buNone/>
            </a:pPr>
            <a:r>
              <a:rPr lang="en-US" sz="1600">
                <a:latin typeface="Arial"/>
                <a:ea typeface="Arial"/>
                <a:cs typeface="Arial"/>
                <a:sym typeface="Arial"/>
              </a:rPr>
              <a:t>Өгөгдлийн сан нь өмнө нь тус тусдаа хадгалагдсан файлуудыг олон янзаар хэрэглэгдэх өгөгдлөөр хангах логик элементүүдийн цуглуулгаруу нэгтгэдэг. </a:t>
            </a:r>
            <a:endParaRPr/>
          </a:p>
          <a:p>
            <a:pPr indent="-342900" lvl="0" marL="457200" rtl="0" algn="l">
              <a:lnSpc>
                <a:spcPct val="90000"/>
              </a:lnSpc>
              <a:spcBef>
                <a:spcPts val="1000"/>
              </a:spcBef>
              <a:spcAft>
                <a:spcPts val="0"/>
              </a:spcAft>
              <a:buSzPts val="1800"/>
              <a:buFont typeface="Noto Sans Symbols"/>
              <a:buChar char="⮚"/>
            </a:pPr>
            <a:r>
              <a:rPr i="1" lang="en-US" sz="1600">
                <a:latin typeface="Arial"/>
                <a:ea typeface="Arial"/>
                <a:cs typeface="Arial"/>
                <a:sym typeface="Arial"/>
              </a:rPr>
              <a:t>Файл</a:t>
            </a:r>
            <a:endParaRPr/>
          </a:p>
          <a:p>
            <a:pPr indent="-342900" lvl="0" marL="457200" rtl="0" algn="l">
              <a:lnSpc>
                <a:spcPct val="90000"/>
              </a:lnSpc>
              <a:spcBef>
                <a:spcPts val="1000"/>
              </a:spcBef>
              <a:spcAft>
                <a:spcPts val="0"/>
              </a:spcAft>
              <a:buSzPts val="1800"/>
              <a:buFont typeface="Noto Sans Symbols"/>
              <a:buChar char="⮚"/>
            </a:pPr>
            <a:r>
              <a:rPr i="1" lang="en-US" sz="1600">
                <a:latin typeface="Arial"/>
                <a:ea typeface="Arial"/>
                <a:cs typeface="Arial"/>
                <a:sym typeface="Arial"/>
              </a:rPr>
              <a:t>Бичлэг</a:t>
            </a:r>
            <a:endParaRPr/>
          </a:p>
          <a:p>
            <a:pPr indent="-342900" lvl="0" marL="457200" rtl="0" algn="l">
              <a:lnSpc>
                <a:spcPct val="90000"/>
              </a:lnSpc>
              <a:spcBef>
                <a:spcPts val="1000"/>
              </a:spcBef>
              <a:spcAft>
                <a:spcPts val="0"/>
              </a:spcAft>
              <a:buSzPts val="1800"/>
              <a:buFont typeface="Noto Sans Symbols"/>
              <a:buChar char="⮚"/>
            </a:pPr>
            <a:r>
              <a:rPr i="1" lang="en-US" sz="1600">
                <a:latin typeface="Arial"/>
                <a:ea typeface="Arial"/>
                <a:cs typeface="Arial"/>
                <a:sym typeface="Arial"/>
              </a:rPr>
              <a:t>Талбар</a:t>
            </a:r>
            <a:endParaRPr/>
          </a:p>
          <a:p>
            <a:pPr indent="-342900" lvl="0" marL="457200" rtl="0" algn="l">
              <a:lnSpc>
                <a:spcPct val="90000"/>
              </a:lnSpc>
              <a:spcBef>
                <a:spcPts val="1000"/>
              </a:spcBef>
              <a:spcAft>
                <a:spcPts val="0"/>
              </a:spcAft>
              <a:buSzPts val="1800"/>
              <a:buFont typeface="Noto Sans Symbols"/>
              <a:buChar char="⮚"/>
            </a:pPr>
            <a:r>
              <a:rPr i="1" lang="en-US" sz="1600">
                <a:latin typeface="Arial"/>
                <a:ea typeface="Arial"/>
                <a:cs typeface="Arial"/>
                <a:sym typeface="Arial"/>
              </a:rPr>
              <a:t>Тэмдэгт элементүүдээс бүрддэг. </a:t>
            </a:r>
            <a:endParaRPr/>
          </a:p>
          <a:p>
            <a:pPr indent="-228600" lvl="0" marL="457200" rtl="0" algn="l">
              <a:lnSpc>
                <a:spcPct val="90000"/>
              </a:lnSpc>
              <a:spcBef>
                <a:spcPts val="1000"/>
              </a:spcBef>
              <a:spcAft>
                <a:spcPts val="0"/>
              </a:spcAft>
              <a:buSzPts val="1800"/>
              <a:buFont typeface="Noto Sans Symbols"/>
              <a:buNone/>
            </a:pPr>
            <a:r>
              <a:t/>
            </a:r>
            <a:endParaRPr sz="2400">
              <a:latin typeface="Arial"/>
              <a:ea typeface="Arial"/>
              <a:cs typeface="Arial"/>
              <a:sym typeface="Arial"/>
            </a:endParaRPr>
          </a:p>
        </p:txBody>
      </p:sp>
      <p:sp>
        <p:nvSpPr>
          <p:cNvPr id="277" name="Google Shape;277;p40"/>
          <p:cNvSpPr txBox="1"/>
          <p:nvPr>
            <p:ph type="title"/>
          </p:nvPr>
        </p:nvSpPr>
        <p:spPr>
          <a:xfrm>
            <a:off x="2179435" y="185738"/>
            <a:ext cx="9529010" cy="41412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1800"/>
              <a:buNone/>
            </a:pPr>
            <a:r>
              <a:rPr lang="en-US"/>
              <a:t>Төвлөрсөн өгөгдлийн сан</a:t>
            </a:r>
            <a:endParaRPr/>
          </a:p>
        </p:txBody>
      </p:sp>
      <p:pic>
        <p:nvPicPr>
          <p:cNvPr id="278" name="Google Shape;278;p40"/>
          <p:cNvPicPr preferRelativeResize="0"/>
          <p:nvPr/>
        </p:nvPicPr>
        <p:blipFill rotWithShape="1">
          <a:blip r:embed="rId3">
            <a:alphaModFix/>
          </a:blip>
          <a:srcRect b="0" l="0" r="0" t="0"/>
          <a:stretch/>
        </p:blipFill>
        <p:spPr>
          <a:xfrm>
            <a:off x="291306" y="1119188"/>
            <a:ext cx="6070435" cy="2931318"/>
          </a:xfrm>
          <a:prstGeom prst="rect">
            <a:avLst/>
          </a:prstGeom>
          <a:noFill/>
          <a:ln>
            <a:noFill/>
          </a:ln>
        </p:spPr>
      </p:pic>
    </p:spTree>
  </p:cSld>
  <p:clrMapOvr>
    <a:masterClrMapping/>
  </p:clrMapOvr>
  <p:transition spd="med">
    <p:fade thruBlk="1"/>
  </p:transition>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2" name="Shape 282"/>
        <p:cNvGrpSpPr/>
        <p:nvPr/>
      </p:nvGrpSpPr>
      <p:grpSpPr>
        <a:xfrm>
          <a:off x="0" y="0"/>
          <a:ext cx="0" cy="0"/>
          <a:chOff x="0" y="0"/>
          <a:chExt cx="0" cy="0"/>
        </a:xfrm>
      </p:grpSpPr>
      <p:sp>
        <p:nvSpPr>
          <p:cNvPr id="283" name="Google Shape;283;p41"/>
          <p:cNvSpPr txBox="1"/>
          <p:nvPr>
            <p:ph idx="1" type="body"/>
          </p:nvPr>
        </p:nvSpPr>
        <p:spPr>
          <a:xfrm>
            <a:off x="923924" y="6050756"/>
            <a:ext cx="10870245" cy="469107"/>
          </a:xfrm>
          <a:prstGeom prst="rect">
            <a:avLst/>
          </a:prstGeom>
          <a:noFill/>
          <a:ln>
            <a:noFill/>
          </a:ln>
        </p:spPr>
        <p:txBody>
          <a:bodyPr anchorCtr="0" anchor="t" bIns="45700" lIns="91425" spcFirstLastPara="1" rIns="91425" wrap="square" tIns="45700">
            <a:normAutofit/>
          </a:bodyPr>
          <a:lstStyle/>
          <a:p>
            <a:pPr indent="0" lvl="0" marL="114300" rtl="0" algn="r">
              <a:lnSpc>
                <a:spcPct val="90000"/>
              </a:lnSpc>
              <a:spcBef>
                <a:spcPts val="1000"/>
              </a:spcBef>
              <a:spcAft>
                <a:spcPts val="0"/>
              </a:spcAft>
              <a:buSzPts val="1800"/>
              <a:buNone/>
            </a:pPr>
            <a:r>
              <a:rPr i="1" lang="en-US" sz="1400" u="sng">
                <a:solidFill>
                  <a:schemeClr val="hlink"/>
                </a:solidFill>
                <a:hlinkClick r:id="rId3"/>
              </a:rPr>
              <a:t>Blockchain for Businesses: The Ultimate Enterprise Guide (techtarget.com)</a:t>
            </a:r>
            <a:endParaRPr i="1" sz="1400"/>
          </a:p>
        </p:txBody>
      </p:sp>
      <p:sp>
        <p:nvSpPr>
          <p:cNvPr id="284" name="Google Shape;284;p41"/>
          <p:cNvSpPr txBox="1"/>
          <p:nvPr/>
        </p:nvSpPr>
        <p:spPr>
          <a:xfrm>
            <a:off x="2427088" y="157817"/>
            <a:ext cx="6097190" cy="5232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000"/>
              <a:buFont typeface="Arial"/>
              <a:buNone/>
            </a:pPr>
            <a:r>
              <a:rPr b="1" i="0" lang="en-US" sz="2800" u="none" cap="none" strike="noStrike">
                <a:solidFill>
                  <a:schemeClr val="lt1"/>
                </a:solidFill>
                <a:latin typeface="Arial"/>
                <a:ea typeface="Arial"/>
                <a:cs typeface="Arial"/>
                <a:sym typeface="Arial"/>
              </a:rPr>
              <a:t>БЛОКЧЭЙН ТЕХНОЛОГИ төрөл</a:t>
            </a:r>
            <a:endParaRPr/>
          </a:p>
        </p:txBody>
      </p:sp>
      <p:graphicFrame>
        <p:nvGraphicFramePr>
          <p:cNvPr id="285" name="Google Shape;285;p41"/>
          <p:cNvGraphicFramePr/>
          <p:nvPr/>
        </p:nvGraphicFramePr>
        <p:xfrm>
          <a:off x="188913" y="919690"/>
          <a:ext cx="3000000" cy="3000000"/>
        </p:xfrm>
        <a:graphic>
          <a:graphicData uri="http://schemas.openxmlformats.org/drawingml/2006/table">
            <a:tbl>
              <a:tblPr bandRow="1" firstRow="1">
                <a:noFill/>
                <a:tableStyleId>{5A1C9A8C-646F-47EB-92E7-B70D936AD500}</a:tableStyleId>
              </a:tblPr>
              <a:tblGrid>
                <a:gridCol w="1290575"/>
                <a:gridCol w="2537700"/>
                <a:gridCol w="2338650"/>
                <a:gridCol w="3048700"/>
                <a:gridCol w="2303900"/>
              </a:tblGrid>
              <a:tr h="486100">
                <a:tc>
                  <a:txBody>
                    <a:bodyPr/>
                    <a:lstStyle/>
                    <a:p>
                      <a:pPr indent="0" lvl="0" marL="0" marR="0" rtl="0" algn="l">
                        <a:lnSpc>
                          <a:spcPct val="100000"/>
                        </a:lnSpc>
                        <a:spcBef>
                          <a:spcPts val="0"/>
                        </a:spcBef>
                        <a:spcAft>
                          <a:spcPts val="0"/>
                        </a:spcAft>
                        <a:buNone/>
                      </a:pPr>
                      <a:r>
                        <a:t/>
                      </a:r>
                      <a:endParaRPr sz="1400" u="none" cap="none" strike="noStrike"/>
                    </a:p>
                  </a:txBody>
                  <a:tcPr marT="45725" marB="45725" marR="91450" marL="91450"/>
                </a:tc>
                <a:tc>
                  <a:txBody>
                    <a:bodyPr/>
                    <a:lstStyle/>
                    <a:p>
                      <a:pPr indent="0" lvl="0" marL="0" marR="0" rtl="0" algn="ctr">
                        <a:lnSpc>
                          <a:spcPct val="100000"/>
                        </a:lnSpc>
                        <a:spcBef>
                          <a:spcPts val="0"/>
                        </a:spcBef>
                        <a:spcAft>
                          <a:spcPts val="0"/>
                        </a:spcAft>
                        <a:buNone/>
                      </a:pPr>
                      <a:r>
                        <a:rPr lang="en-US" sz="1800" u="none" cap="none" strike="noStrike"/>
                        <a:t>Нээлттэй</a:t>
                      </a:r>
                      <a:endParaRPr sz="1800" u="none" cap="none" strike="noStrike"/>
                    </a:p>
                  </a:txBody>
                  <a:tcPr marT="45725" marB="45725" marR="91450" marL="91450"/>
                </a:tc>
                <a:tc>
                  <a:txBody>
                    <a:bodyPr/>
                    <a:lstStyle/>
                    <a:p>
                      <a:pPr indent="0" lvl="0" marL="0" marR="0" rtl="0" algn="ctr">
                        <a:lnSpc>
                          <a:spcPct val="100000"/>
                        </a:lnSpc>
                        <a:spcBef>
                          <a:spcPts val="0"/>
                        </a:spcBef>
                        <a:spcAft>
                          <a:spcPts val="0"/>
                        </a:spcAft>
                        <a:buNone/>
                      </a:pPr>
                      <a:r>
                        <a:rPr lang="en-US" sz="1800" u="none" cap="none" strike="noStrike"/>
                        <a:t>Хаалттай</a:t>
                      </a:r>
                      <a:endParaRPr sz="1800" u="none" cap="none" strike="noStrike"/>
                    </a:p>
                  </a:txBody>
                  <a:tcPr marT="45725" marB="45725" marR="91450" marL="91450"/>
                </a:tc>
                <a:tc>
                  <a:txBody>
                    <a:bodyPr/>
                    <a:lstStyle/>
                    <a:p>
                      <a:pPr indent="0" lvl="0" marL="0" marR="0" rtl="0" algn="ctr">
                        <a:lnSpc>
                          <a:spcPct val="100000"/>
                        </a:lnSpc>
                        <a:spcBef>
                          <a:spcPts val="0"/>
                        </a:spcBef>
                        <a:spcAft>
                          <a:spcPts val="0"/>
                        </a:spcAft>
                        <a:buNone/>
                      </a:pPr>
                      <a:r>
                        <a:rPr lang="en-US" sz="1800" u="none" cap="none" strike="noStrike"/>
                        <a:t>Холимог</a:t>
                      </a:r>
                      <a:endParaRPr sz="1800" u="none" cap="none" strike="noStrike"/>
                    </a:p>
                  </a:txBody>
                  <a:tcPr marT="45725" marB="45725" marR="91450" marL="91450"/>
                </a:tc>
                <a:tc>
                  <a:txBody>
                    <a:bodyPr/>
                    <a:lstStyle/>
                    <a:p>
                      <a:pPr indent="0" lvl="0" marL="0" marR="0" rtl="0" algn="ctr">
                        <a:lnSpc>
                          <a:spcPct val="100000"/>
                        </a:lnSpc>
                        <a:spcBef>
                          <a:spcPts val="0"/>
                        </a:spcBef>
                        <a:spcAft>
                          <a:spcPts val="0"/>
                        </a:spcAft>
                        <a:buNone/>
                      </a:pPr>
                      <a:r>
                        <a:rPr lang="en-US" sz="1800" u="none" cap="none" strike="noStrike"/>
                        <a:t>Консерциум</a:t>
                      </a:r>
                      <a:endParaRPr sz="1800" u="none" cap="none" strike="noStrike"/>
                    </a:p>
                  </a:txBody>
                  <a:tcPr marT="45725" marB="45725" marR="91450" marL="91450"/>
                </a:tc>
              </a:tr>
              <a:tr h="1354825">
                <a:tc>
                  <a:txBody>
                    <a:bodyPr/>
                    <a:lstStyle/>
                    <a:p>
                      <a:pPr indent="0" lvl="0" marL="0" marR="0" rtl="0" algn="l">
                        <a:lnSpc>
                          <a:spcPct val="100000"/>
                        </a:lnSpc>
                        <a:spcBef>
                          <a:spcPts val="0"/>
                        </a:spcBef>
                        <a:spcAft>
                          <a:spcPts val="0"/>
                        </a:spcAft>
                        <a:buNone/>
                      </a:pPr>
                      <a:r>
                        <a:rPr b="1" lang="en-US" sz="1600" u="none" cap="none" strike="noStrike"/>
                        <a:t>Давуу тал</a:t>
                      </a:r>
                      <a:endParaRPr b="1" sz="1600" u="none" cap="none" strike="noStrike"/>
                    </a:p>
                  </a:txBody>
                  <a:tcPr marT="45725" marB="45725" marR="91450" marL="91450" anchor="ctr"/>
                </a:tc>
                <a:tc>
                  <a:txBody>
                    <a:bodyPr/>
                    <a:lstStyle/>
                    <a:p>
                      <a:pPr indent="0" lvl="0" marL="0" marR="0" rtl="0" algn="l">
                        <a:lnSpc>
                          <a:spcPct val="100000"/>
                        </a:lnSpc>
                        <a:spcBef>
                          <a:spcPts val="0"/>
                        </a:spcBef>
                        <a:spcAft>
                          <a:spcPts val="0"/>
                        </a:spcAft>
                        <a:buNone/>
                      </a:pPr>
                      <a:r>
                        <a:rPr lang="en-US" sz="1800" u="none" cap="none" strike="noStrike"/>
                        <a:t>Бие даасан</a:t>
                      </a:r>
                      <a:endParaRPr/>
                    </a:p>
                    <a:p>
                      <a:pPr indent="0" lvl="0" marL="0" marR="0" rtl="0" algn="l">
                        <a:lnSpc>
                          <a:spcPct val="100000"/>
                        </a:lnSpc>
                        <a:spcBef>
                          <a:spcPts val="0"/>
                        </a:spcBef>
                        <a:spcAft>
                          <a:spcPts val="0"/>
                        </a:spcAft>
                        <a:buNone/>
                      </a:pPr>
                      <a:r>
                        <a:rPr lang="en-US" sz="1800" u="none" cap="none" strike="noStrike"/>
                        <a:t>Ил тод</a:t>
                      </a:r>
                      <a:endParaRPr/>
                    </a:p>
                    <a:p>
                      <a:pPr indent="0" lvl="0" marL="0" marR="0" rtl="0" algn="l">
                        <a:lnSpc>
                          <a:spcPct val="100000"/>
                        </a:lnSpc>
                        <a:spcBef>
                          <a:spcPts val="0"/>
                        </a:spcBef>
                        <a:spcAft>
                          <a:spcPts val="0"/>
                        </a:spcAft>
                        <a:buNone/>
                      </a:pPr>
                      <a:r>
                        <a:rPr lang="en-US" sz="1800" u="none" cap="none" strike="noStrike"/>
                        <a:t>Итгэж болохуйц</a:t>
                      </a:r>
                      <a:endParaRPr sz="1800" u="none" cap="none" strike="noStrike"/>
                    </a:p>
                  </a:txBody>
                  <a:tcPr marT="45725" marB="45725" marR="91450" marL="91450" anchor="ctr"/>
                </a:tc>
                <a:tc>
                  <a:txBody>
                    <a:bodyPr/>
                    <a:lstStyle/>
                    <a:p>
                      <a:pPr indent="0" lvl="0" marL="0" marR="0" rtl="0" algn="l">
                        <a:lnSpc>
                          <a:spcPct val="100000"/>
                        </a:lnSpc>
                        <a:spcBef>
                          <a:spcPts val="0"/>
                        </a:spcBef>
                        <a:spcAft>
                          <a:spcPts val="0"/>
                        </a:spcAft>
                        <a:buClr>
                          <a:srgbClr val="000000"/>
                        </a:buClr>
                        <a:buSzPts val="1800"/>
                        <a:buFont typeface="Arial"/>
                        <a:buNone/>
                      </a:pPr>
                      <a:r>
                        <a:rPr lang="en-US" sz="1800" u="none" cap="none" strike="noStrike"/>
                        <a:t>Хандалтын зохицуулалт</a:t>
                      </a:r>
                      <a:endParaRPr sz="1800" u="none" cap="none" strike="noStrike"/>
                    </a:p>
                    <a:p>
                      <a:pPr indent="0" lvl="0" marL="0" marR="0" rtl="0" algn="l">
                        <a:lnSpc>
                          <a:spcPct val="100000"/>
                        </a:lnSpc>
                        <a:spcBef>
                          <a:spcPts val="0"/>
                        </a:spcBef>
                        <a:spcAft>
                          <a:spcPts val="0"/>
                        </a:spcAft>
                        <a:buNone/>
                      </a:pPr>
                      <a:r>
                        <a:rPr lang="en-US" sz="1800" u="none" cap="none" strike="noStrike"/>
                        <a:t>Гүйцэтгэл</a:t>
                      </a:r>
                      <a:endParaRPr sz="1800" u="none" cap="none" strike="noStrike"/>
                    </a:p>
                  </a:txBody>
                  <a:tcPr marT="45725" marB="45725" marR="91450" marL="91450" anchor="ctr"/>
                </a:tc>
                <a:tc>
                  <a:txBody>
                    <a:bodyPr/>
                    <a:lstStyle/>
                    <a:p>
                      <a:pPr indent="0" lvl="0" marL="0" marR="0" rtl="0" algn="l">
                        <a:lnSpc>
                          <a:spcPct val="100000"/>
                        </a:lnSpc>
                        <a:spcBef>
                          <a:spcPts val="0"/>
                        </a:spcBef>
                        <a:spcAft>
                          <a:spcPts val="0"/>
                        </a:spcAft>
                        <a:buNone/>
                      </a:pPr>
                      <a:r>
                        <a:rPr lang="en-US" sz="1800" u="none" cap="none" strike="noStrike"/>
                        <a:t>Хандалтын зохицуулалт</a:t>
                      </a:r>
                      <a:endParaRPr/>
                    </a:p>
                    <a:p>
                      <a:pPr indent="0" lvl="0" marL="0" marR="0" rtl="0" algn="l">
                        <a:lnSpc>
                          <a:spcPct val="100000"/>
                        </a:lnSpc>
                        <a:spcBef>
                          <a:spcPts val="0"/>
                        </a:spcBef>
                        <a:spcAft>
                          <a:spcPts val="0"/>
                        </a:spcAft>
                        <a:buNone/>
                      </a:pPr>
                      <a:r>
                        <a:rPr lang="en-US" sz="1800" u="none" cap="none" strike="noStrike"/>
                        <a:t>Гүйцэтгэл</a:t>
                      </a:r>
                      <a:endParaRPr/>
                    </a:p>
                    <a:p>
                      <a:pPr indent="0" lvl="0" marL="0" marR="0" rtl="0" algn="l">
                        <a:lnSpc>
                          <a:spcPct val="100000"/>
                        </a:lnSpc>
                        <a:spcBef>
                          <a:spcPts val="0"/>
                        </a:spcBef>
                        <a:spcAft>
                          <a:spcPts val="0"/>
                        </a:spcAft>
                        <a:buNone/>
                      </a:pPr>
                      <a:r>
                        <a:rPr lang="en-US" sz="1800" u="none" cap="none" strike="noStrike"/>
                        <a:t>Өргөжүүлэх боломжтой</a:t>
                      </a:r>
                      <a:endParaRPr sz="1800" u="none" cap="none" strike="noStrike"/>
                    </a:p>
                  </a:txBody>
                  <a:tcPr marT="45725" marB="45725" marR="91450" marL="91450" anchor="ctr"/>
                </a:tc>
                <a:tc>
                  <a:txBody>
                    <a:bodyPr/>
                    <a:lstStyle/>
                    <a:p>
                      <a:pPr indent="0" lvl="0" marL="0" marR="0" rtl="0" algn="l">
                        <a:lnSpc>
                          <a:spcPct val="100000"/>
                        </a:lnSpc>
                        <a:spcBef>
                          <a:spcPts val="0"/>
                        </a:spcBef>
                        <a:spcAft>
                          <a:spcPts val="0"/>
                        </a:spcAft>
                        <a:buClr>
                          <a:srgbClr val="000000"/>
                        </a:buClr>
                        <a:buSzPts val="1800"/>
                        <a:buFont typeface="Arial"/>
                        <a:buNone/>
                      </a:pPr>
                      <a:r>
                        <a:rPr lang="en-US" sz="1800" u="none" cap="none" strike="noStrike"/>
                        <a:t>Хандалтын зохицуулалт</a:t>
                      </a:r>
                      <a:endParaRPr/>
                    </a:p>
                    <a:p>
                      <a:pPr indent="0" lvl="0" marL="0" marR="0" rtl="0" algn="l">
                        <a:lnSpc>
                          <a:spcPct val="100000"/>
                        </a:lnSpc>
                        <a:spcBef>
                          <a:spcPts val="0"/>
                        </a:spcBef>
                        <a:spcAft>
                          <a:spcPts val="0"/>
                        </a:spcAft>
                        <a:buNone/>
                      </a:pPr>
                      <a:r>
                        <a:rPr lang="en-US" sz="1800" u="none" cap="none" strike="noStrike"/>
                        <a:t>Өргөжүүлэх боломжтой</a:t>
                      </a:r>
                      <a:endParaRPr/>
                    </a:p>
                    <a:p>
                      <a:pPr indent="0" lvl="0" marL="0" marR="0" rtl="0" algn="l">
                        <a:lnSpc>
                          <a:spcPct val="100000"/>
                        </a:lnSpc>
                        <a:spcBef>
                          <a:spcPts val="0"/>
                        </a:spcBef>
                        <a:spcAft>
                          <a:spcPts val="0"/>
                        </a:spcAft>
                        <a:buNone/>
                      </a:pPr>
                      <a:r>
                        <a:rPr lang="en-US" sz="1800" u="none" cap="none" strike="noStrike"/>
                        <a:t>Хамгаалагдсан</a:t>
                      </a:r>
                      <a:endParaRPr sz="1800" u="none" cap="none" strike="noStrike"/>
                    </a:p>
                    <a:p>
                      <a:pPr indent="0" lvl="0" marL="0" marR="0" rtl="0" algn="l">
                        <a:lnSpc>
                          <a:spcPct val="100000"/>
                        </a:lnSpc>
                        <a:spcBef>
                          <a:spcPts val="0"/>
                        </a:spcBef>
                        <a:spcAft>
                          <a:spcPts val="0"/>
                        </a:spcAft>
                        <a:buNone/>
                      </a:pPr>
                      <a:r>
                        <a:t/>
                      </a:r>
                      <a:endParaRPr sz="1800" u="none" cap="none" strike="noStrike"/>
                    </a:p>
                  </a:txBody>
                  <a:tcPr marT="45725" marB="45725" marR="91450" marL="91450" anchor="ctr"/>
                </a:tc>
              </a:tr>
              <a:tr h="1395050">
                <a:tc>
                  <a:txBody>
                    <a:bodyPr/>
                    <a:lstStyle/>
                    <a:p>
                      <a:pPr indent="0" lvl="0" marL="0" marR="0" rtl="0" algn="l">
                        <a:lnSpc>
                          <a:spcPct val="100000"/>
                        </a:lnSpc>
                        <a:spcBef>
                          <a:spcPts val="0"/>
                        </a:spcBef>
                        <a:spcAft>
                          <a:spcPts val="0"/>
                        </a:spcAft>
                        <a:buNone/>
                      </a:pPr>
                      <a:r>
                        <a:rPr b="1" lang="en-US" sz="1600" u="none" cap="none" strike="noStrike"/>
                        <a:t>Сул тал</a:t>
                      </a:r>
                      <a:endParaRPr b="1" sz="1600" u="none" cap="none" strike="noStrike"/>
                    </a:p>
                  </a:txBody>
                  <a:tcPr marT="45725" marB="45725" marR="91450" marL="91450" anchor="ctr"/>
                </a:tc>
                <a:tc>
                  <a:txBody>
                    <a:bodyPr/>
                    <a:lstStyle/>
                    <a:p>
                      <a:pPr indent="0" lvl="0" marL="0" marR="0" rtl="0" algn="l">
                        <a:lnSpc>
                          <a:spcPct val="100000"/>
                        </a:lnSpc>
                        <a:spcBef>
                          <a:spcPts val="0"/>
                        </a:spcBef>
                        <a:spcAft>
                          <a:spcPts val="0"/>
                        </a:spcAft>
                        <a:buNone/>
                      </a:pPr>
                      <a:r>
                        <a:rPr lang="en-US" sz="1800" u="none" cap="none" strike="noStrike"/>
                        <a:t>Гүйцэтгэл</a:t>
                      </a:r>
                      <a:endParaRPr/>
                    </a:p>
                    <a:p>
                      <a:pPr indent="0" lvl="0" marL="0" marR="0" rtl="0" algn="l">
                        <a:lnSpc>
                          <a:spcPct val="100000"/>
                        </a:lnSpc>
                        <a:spcBef>
                          <a:spcPts val="0"/>
                        </a:spcBef>
                        <a:spcAft>
                          <a:spcPts val="0"/>
                        </a:spcAft>
                        <a:buNone/>
                      </a:pPr>
                      <a:r>
                        <a:rPr lang="en-US" sz="1800" u="none" cap="none" strike="noStrike"/>
                        <a:t>Өргөжүүлэх боломж</a:t>
                      </a:r>
                      <a:endParaRPr/>
                    </a:p>
                    <a:p>
                      <a:pPr indent="0" lvl="0" marL="0" marR="0" rtl="0" algn="l">
                        <a:lnSpc>
                          <a:spcPct val="100000"/>
                        </a:lnSpc>
                        <a:spcBef>
                          <a:spcPts val="0"/>
                        </a:spcBef>
                        <a:spcAft>
                          <a:spcPts val="0"/>
                        </a:spcAft>
                        <a:buNone/>
                      </a:pPr>
                      <a:r>
                        <a:rPr lang="en-US" sz="1800" u="none" cap="none" strike="noStrike"/>
                        <a:t>Хамгаалалт</a:t>
                      </a:r>
                      <a:endParaRPr sz="1800" u="none" cap="none" strike="noStrike"/>
                    </a:p>
                  </a:txBody>
                  <a:tcPr marT="45725" marB="45725" marR="91450" marL="91450" anchor="ctr"/>
                </a:tc>
                <a:tc>
                  <a:txBody>
                    <a:bodyPr/>
                    <a:lstStyle/>
                    <a:p>
                      <a:pPr indent="0" lvl="0" marL="0" marR="0" rtl="0" algn="l">
                        <a:lnSpc>
                          <a:spcPct val="100000"/>
                        </a:lnSpc>
                        <a:spcBef>
                          <a:spcPts val="0"/>
                        </a:spcBef>
                        <a:spcAft>
                          <a:spcPts val="0"/>
                        </a:spcAft>
                        <a:buClr>
                          <a:srgbClr val="000000"/>
                        </a:buClr>
                        <a:buSzPts val="1800"/>
                        <a:buFont typeface="Arial"/>
                        <a:buNone/>
                      </a:pPr>
                      <a:r>
                        <a:rPr lang="en-US" sz="1800" u="none" cap="none" strike="noStrike"/>
                        <a:t>Итгэж болохуйц биш</a:t>
                      </a:r>
                      <a:endParaRPr/>
                    </a:p>
                    <a:p>
                      <a:pPr indent="0" lvl="0" marL="0" marR="0" rtl="0" algn="l">
                        <a:lnSpc>
                          <a:spcPct val="100000"/>
                        </a:lnSpc>
                        <a:spcBef>
                          <a:spcPts val="0"/>
                        </a:spcBef>
                        <a:spcAft>
                          <a:spcPts val="0"/>
                        </a:spcAft>
                        <a:buClr>
                          <a:srgbClr val="000000"/>
                        </a:buClr>
                        <a:buSzPts val="1800"/>
                        <a:buFont typeface="Arial"/>
                        <a:buNone/>
                      </a:pPr>
                      <a:r>
                        <a:rPr lang="en-US" sz="1800" u="none" cap="none" strike="noStrike"/>
                        <a:t>Хяналт тавих боломжгүй</a:t>
                      </a:r>
                      <a:endParaRPr sz="1800" u="none" cap="none" strike="noStrike"/>
                    </a:p>
                  </a:txBody>
                  <a:tcPr marT="45725" marB="45725" marR="91450" marL="91450" anchor="ctr"/>
                </a:tc>
                <a:tc>
                  <a:txBody>
                    <a:bodyPr/>
                    <a:lstStyle/>
                    <a:p>
                      <a:pPr indent="0" lvl="0" marL="0" marR="0" rtl="0" algn="l">
                        <a:lnSpc>
                          <a:spcPct val="100000"/>
                        </a:lnSpc>
                        <a:spcBef>
                          <a:spcPts val="0"/>
                        </a:spcBef>
                        <a:spcAft>
                          <a:spcPts val="0"/>
                        </a:spcAft>
                        <a:buNone/>
                      </a:pPr>
                      <a:r>
                        <a:rPr lang="en-US" sz="1800" u="none" cap="none" strike="noStrike"/>
                        <a:t>Ил тод байдал</a:t>
                      </a:r>
                      <a:endParaRPr/>
                    </a:p>
                    <a:p>
                      <a:pPr indent="0" lvl="0" marL="0" marR="0" rtl="0" algn="l">
                        <a:lnSpc>
                          <a:spcPct val="100000"/>
                        </a:lnSpc>
                        <a:spcBef>
                          <a:spcPts val="0"/>
                        </a:spcBef>
                        <a:spcAft>
                          <a:spcPts val="0"/>
                        </a:spcAft>
                        <a:buNone/>
                      </a:pPr>
                      <a:r>
                        <a:rPr lang="en-US" sz="1800" u="none" cap="none" strike="noStrike"/>
                        <a:t>Сайжруулах боломж</a:t>
                      </a:r>
                      <a:endParaRPr sz="1800" u="none" cap="none" strike="noStrike"/>
                    </a:p>
                  </a:txBody>
                  <a:tcPr marT="45725" marB="45725" marR="91450" marL="91450" anchor="ctr"/>
                </a:tc>
                <a:tc>
                  <a:txBody>
                    <a:bodyPr/>
                    <a:lstStyle/>
                    <a:p>
                      <a:pPr indent="0" lvl="0" marL="0" marR="0" rtl="0" algn="l">
                        <a:lnSpc>
                          <a:spcPct val="100000"/>
                        </a:lnSpc>
                        <a:spcBef>
                          <a:spcPts val="0"/>
                        </a:spcBef>
                        <a:spcAft>
                          <a:spcPts val="0"/>
                        </a:spcAft>
                        <a:buNone/>
                      </a:pPr>
                      <a:r>
                        <a:rPr lang="en-US" sz="1800" u="none" cap="none" strike="noStrike"/>
                        <a:t>Ил тод бус</a:t>
                      </a:r>
                      <a:endParaRPr sz="1800" u="none" cap="none" strike="noStrike"/>
                    </a:p>
                  </a:txBody>
                  <a:tcPr marT="45725" marB="45725" marR="91450" marL="91450" anchor="ctr"/>
                </a:tc>
              </a:tr>
              <a:tr h="1395050">
                <a:tc>
                  <a:txBody>
                    <a:bodyPr/>
                    <a:lstStyle/>
                    <a:p>
                      <a:pPr indent="0" lvl="0" marL="0" marR="0" rtl="0" algn="l">
                        <a:lnSpc>
                          <a:spcPct val="100000"/>
                        </a:lnSpc>
                        <a:spcBef>
                          <a:spcPts val="0"/>
                        </a:spcBef>
                        <a:spcAft>
                          <a:spcPts val="0"/>
                        </a:spcAft>
                        <a:buNone/>
                      </a:pPr>
                      <a:r>
                        <a:rPr b="1" lang="en-US" sz="1600" u="none" cap="none" strike="noStrike"/>
                        <a:t>Хэрэглээ</a:t>
                      </a:r>
                      <a:endParaRPr b="1" sz="1600" u="none" cap="none" strike="noStrike"/>
                    </a:p>
                  </a:txBody>
                  <a:tcPr marT="45725" marB="45725" marR="91450" marL="91450" anchor="ctr"/>
                </a:tc>
                <a:tc>
                  <a:txBody>
                    <a:bodyPr/>
                    <a:lstStyle/>
                    <a:p>
                      <a:pPr indent="0" lvl="0" marL="0" marR="0" rtl="0" algn="l">
                        <a:lnSpc>
                          <a:spcPct val="100000"/>
                        </a:lnSpc>
                        <a:spcBef>
                          <a:spcPts val="0"/>
                        </a:spcBef>
                        <a:spcAft>
                          <a:spcPts val="0"/>
                        </a:spcAft>
                        <a:buNone/>
                      </a:pPr>
                      <a:r>
                        <a:rPr lang="en-US" sz="1800" u="none" cap="none" strike="noStrike"/>
                        <a:t>Крипто мөнгө</a:t>
                      </a:r>
                      <a:endParaRPr/>
                    </a:p>
                    <a:p>
                      <a:pPr indent="0" lvl="0" marL="0" marR="0" rtl="0" algn="l">
                        <a:lnSpc>
                          <a:spcPct val="100000"/>
                        </a:lnSpc>
                        <a:spcBef>
                          <a:spcPts val="0"/>
                        </a:spcBef>
                        <a:spcAft>
                          <a:spcPts val="0"/>
                        </a:spcAft>
                        <a:buNone/>
                      </a:pPr>
                      <a:r>
                        <a:rPr lang="en-US" sz="1800" u="none" cap="none" strike="noStrike"/>
                        <a:t>Барим бичгийн баталгаажуулалт</a:t>
                      </a:r>
                      <a:endParaRPr/>
                    </a:p>
                  </a:txBody>
                  <a:tcPr marT="45725" marB="45725" marR="91450" marL="91450" anchor="ctr"/>
                </a:tc>
                <a:tc>
                  <a:txBody>
                    <a:bodyPr/>
                    <a:lstStyle/>
                    <a:p>
                      <a:pPr indent="0" lvl="0" marL="0" marR="0" rtl="0" algn="l">
                        <a:lnSpc>
                          <a:spcPct val="100000"/>
                        </a:lnSpc>
                        <a:spcBef>
                          <a:spcPts val="0"/>
                        </a:spcBef>
                        <a:spcAft>
                          <a:spcPts val="0"/>
                        </a:spcAft>
                        <a:buNone/>
                      </a:pPr>
                      <a:r>
                        <a:rPr lang="en-US" sz="1800" u="none" cap="none" strike="noStrike"/>
                        <a:t>Нийлүүлэлтийн гинж</a:t>
                      </a:r>
                      <a:endParaRPr/>
                    </a:p>
                    <a:p>
                      <a:pPr indent="0" lvl="0" marL="0" marR="0" rtl="0" algn="l">
                        <a:lnSpc>
                          <a:spcPct val="100000"/>
                        </a:lnSpc>
                        <a:spcBef>
                          <a:spcPts val="0"/>
                        </a:spcBef>
                        <a:spcAft>
                          <a:spcPts val="0"/>
                        </a:spcAft>
                        <a:buNone/>
                      </a:pPr>
                      <a:r>
                        <a:rPr lang="en-US" sz="1800" u="none" cap="none" strike="noStrike"/>
                        <a:t>Хөрөнгийн эзэмшил</a:t>
                      </a:r>
                      <a:endParaRPr sz="1800" u="none" cap="none" strike="noStrike"/>
                    </a:p>
                  </a:txBody>
                  <a:tcPr marT="45725" marB="45725" marR="91450" marL="91450" anchor="ctr"/>
                </a:tc>
                <a:tc>
                  <a:txBody>
                    <a:bodyPr/>
                    <a:lstStyle/>
                    <a:p>
                      <a:pPr indent="0" lvl="0" marL="0" marR="0" rtl="0" algn="l">
                        <a:lnSpc>
                          <a:spcPct val="100000"/>
                        </a:lnSpc>
                        <a:spcBef>
                          <a:spcPts val="0"/>
                        </a:spcBef>
                        <a:spcAft>
                          <a:spcPts val="0"/>
                        </a:spcAft>
                        <a:buNone/>
                      </a:pPr>
                      <a:r>
                        <a:rPr lang="en-US" sz="1800" u="none" cap="none" strike="noStrike"/>
                        <a:t>Эрүүл мэндийн бүртгэл</a:t>
                      </a:r>
                      <a:endParaRPr/>
                    </a:p>
                    <a:p>
                      <a:pPr indent="0" lvl="0" marL="0" marR="0" rtl="0" algn="l">
                        <a:lnSpc>
                          <a:spcPct val="100000"/>
                        </a:lnSpc>
                        <a:spcBef>
                          <a:spcPts val="0"/>
                        </a:spcBef>
                        <a:spcAft>
                          <a:spcPts val="0"/>
                        </a:spcAft>
                        <a:buNone/>
                      </a:pPr>
                      <a:r>
                        <a:rPr lang="en-US" sz="1800" u="none" cap="none" strike="noStrike"/>
                        <a:t>Үл хөдлөх хөрөнгө</a:t>
                      </a:r>
                      <a:endParaRPr sz="1800" u="none" cap="none" strike="noStrike"/>
                    </a:p>
                  </a:txBody>
                  <a:tcPr marT="45725" marB="45725" marR="91450" marL="91450" anchor="ctr"/>
                </a:tc>
                <a:tc>
                  <a:txBody>
                    <a:bodyPr/>
                    <a:lstStyle/>
                    <a:p>
                      <a:pPr indent="0" lvl="0" marL="0" marR="0" rtl="0" algn="l">
                        <a:lnSpc>
                          <a:spcPct val="100000"/>
                        </a:lnSpc>
                        <a:spcBef>
                          <a:spcPts val="0"/>
                        </a:spcBef>
                        <a:spcAft>
                          <a:spcPts val="0"/>
                        </a:spcAft>
                        <a:buNone/>
                      </a:pPr>
                      <a:r>
                        <a:rPr lang="en-US" sz="1800" u="none" cap="none" strike="noStrike"/>
                        <a:t>Банк</a:t>
                      </a:r>
                      <a:endParaRPr/>
                    </a:p>
                    <a:p>
                      <a:pPr indent="0" lvl="0" marL="0" marR="0" rtl="0" algn="l">
                        <a:lnSpc>
                          <a:spcPct val="100000"/>
                        </a:lnSpc>
                        <a:spcBef>
                          <a:spcPts val="0"/>
                        </a:spcBef>
                        <a:spcAft>
                          <a:spcPts val="0"/>
                        </a:spcAft>
                        <a:buNone/>
                      </a:pPr>
                      <a:r>
                        <a:rPr lang="en-US" sz="1800" u="none" cap="none" strike="noStrike"/>
                        <a:t>СУдалгаа</a:t>
                      </a:r>
                      <a:endParaRPr/>
                    </a:p>
                    <a:p>
                      <a:pPr indent="0" lvl="0" marL="0" marR="0" rtl="0" algn="l">
                        <a:lnSpc>
                          <a:spcPct val="100000"/>
                        </a:lnSpc>
                        <a:spcBef>
                          <a:spcPts val="0"/>
                        </a:spcBef>
                        <a:spcAft>
                          <a:spcPts val="0"/>
                        </a:spcAft>
                        <a:buNone/>
                      </a:pPr>
                      <a:r>
                        <a:rPr lang="en-US" sz="1800" u="none" cap="none" strike="noStrike"/>
                        <a:t>Нийлүүлэлтийн гинж</a:t>
                      </a:r>
                      <a:endParaRPr sz="1800" u="none" cap="none" strike="noStrike"/>
                    </a:p>
                  </a:txBody>
                  <a:tcPr marT="45725" marB="45725" marR="91450" marL="91450" anchor="ctr"/>
                </a:tc>
              </a:tr>
            </a:tbl>
          </a:graphicData>
        </a:graphic>
      </p:graphicFrame>
    </p:spTree>
  </p:cSld>
  <p:clrMapOvr>
    <a:masterClrMapping/>
  </p:clrMapOvr>
  <p:transition spd="med">
    <p:fade thruBlk="1"/>
  </p:transition>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9" name="Shape 289"/>
        <p:cNvGrpSpPr/>
        <p:nvPr/>
      </p:nvGrpSpPr>
      <p:grpSpPr>
        <a:xfrm>
          <a:off x="0" y="0"/>
          <a:ext cx="0" cy="0"/>
          <a:chOff x="0" y="0"/>
          <a:chExt cx="0" cy="0"/>
        </a:xfrm>
      </p:grpSpPr>
      <p:sp>
        <p:nvSpPr>
          <p:cNvPr id="290" name="Google Shape;290;p12"/>
          <p:cNvSpPr/>
          <p:nvPr/>
        </p:nvSpPr>
        <p:spPr>
          <a:xfrm>
            <a:off x="0" y="-1"/>
            <a:ext cx="12192000" cy="653143"/>
          </a:xfrm>
          <a:prstGeom prst="rect">
            <a:avLst/>
          </a:prstGeom>
          <a:solidFill>
            <a:srgbClr val="0132A6"/>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1" i="0" sz="1800" u="none" cap="none" strike="noStrike">
              <a:solidFill>
                <a:schemeClr val="lt1"/>
              </a:solidFill>
              <a:latin typeface="Arial"/>
              <a:ea typeface="Arial"/>
              <a:cs typeface="Arial"/>
              <a:sym typeface="Arial"/>
            </a:endParaRPr>
          </a:p>
        </p:txBody>
      </p:sp>
      <p:pic>
        <p:nvPicPr>
          <p:cNvPr descr="A close-up of a person's face&#10;&#10;Description automatically generated with low confidence" id="291" name="Google Shape;291;p12"/>
          <p:cNvPicPr preferRelativeResize="0"/>
          <p:nvPr/>
        </p:nvPicPr>
        <p:blipFill rotWithShape="1">
          <a:blip r:embed="rId3">
            <a:alphaModFix/>
          </a:blip>
          <a:srcRect b="0" l="0" r="0" t="0"/>
          <a:stretch/>
        </p:blipFill>
        <p:spPr>
          <a:xfrm>
            <a:off x="298579" y="134280"/>
            <a:ext cx="1744825" cy="384580"/>
          </a:xfrm>
          <a:prstGeom prst="rect">
            <a:avLst/>
          </a:prstGeom>
          <a:noFill/>
          <a:ln>
            <a:noFill/>
          </a:ln>
        </p:spPr>
      </p:pic>
      <p:cxnSp>
        <p:nvCxnSpPr>
          <p:cNvPr id="292" name="Google Shape;292;p12"/>
          <p:cNvCxnSpPr/>
          <p:nvPr/>
        </p:nvCxnSpPr>
        <p:spPr>
          <a:xfrm>
            <a:off x="2164702" y="134279"/>
            <a:ext cx="0" cy="384580"/>
          </a:xfrm>
          <a:prstGeom prst="straightConnector1">
            <a:avLst/>
          </a:prstGeom>
          <a:noFill/>
          <a:ln cap="flat" cmpd="sng" w="9525">
            <a:solidFill>
              <a:schemeClr val="lt1"/>
            </a:solidFill>
            <a:prstDash val="solid"/>
            <a:miter lim="800000"/>
            <a:headEnd len="sm" w="sm" type="none"/>
            <a:tailEnd len="sm" w="sm" type="none"/>
          </a:ln>
        </p:spPr>
      </p:cxnSp>
      <p:sp>
        <p:nvSpPr>
          <p:cNvPr id="293" name="Google Shape;293;p12"/>
          <p:cNvSpPr txBox="1"/>
          <p:nvPr/>
        </p:nvSpPr>
        <p:spPr>
          <a:xfrm>
            <a:off x="2306926" y="55345"/>
            <a:ext cx="9905999" cy="461624"/>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000"/>
              <a:buFont typeface="Arial"/>
              <a:buNone/>
            </a:pPr>
            <a:r>
              <a:rPr b="1" i="0" lang="en-US" sz="2400" u="none" cap="none" strike="noStrike">
                <a:solidFill>
                  <a:schemeClr val="lt1"/>
                </a:solidFill>
                <a:latin typeface="Arial"/>
                <a:ea typeface="Arial"/>
                <a:cs typeface="Arial"/>
                <a:sym typeface="Arial"/>
              </a:rPr>
              <a:t>БЛОКЧЭЙН ТЕХНОЛОГИ</a:t>
            </a:r>
            <a:endParaRPr/>
          </a:p>
        </p:txBody>
      </p:sp>
      <p:pic>
        <p:nvPicPr>
          <p:cNvPr id="294" name="Google Shape;294;p12"/>
          <p:cNvPicPr preferRelativeResize="0"/>
          <p:nvPr/>
        </p:nvPicPr>
        <p:blipFill rotWithShape="1">
          <a:blip r:embed="rId4">
            <a:alphaModFix/>
          </a:blip>
          <a:srcRect b="0" l="0" r="0" t="0"/>
          <a:stretch/>
        </p:blipFill>
        <p:spPr>
          <a:xfrm>
            <a:off x="272751" y="2083807"/>
            <a:ext cx="5577526" cy="3995368"/>
          </a:xfrm>
          <a:prstGeom prst="rect">
            <a:avLst/>
          </a:prstGeom>
          <a:noFill/>
          <a:ln>
            <a:noFill/>
          </a:ln>
        </p:spPr>
      </p:pic>
      <p:pic>
        <p:nvPicPr>
          <p:cNvPr id="295" name="Google Shape;295;p12"/>
          <p:cNvPicPr preferRelativeResize="0"/>
          <p:nvPr/>
        </p:nvPicPr>
        <p:blipFill rotWithShape="1">
          <a:blip r:embed="rId5">
            <a:alphaModFix/>
          </a:blip>
          <a:srcRect b="0" l="0" r="0" t="0"/>
          <a:stretch/>
        </p:blipFill>
        <p:spPr>
          <a:xfrm>
            <a:off x="5850277" y="2145362"/>
            <a:ext cx="6362648" cy="4010482"/>
          </a:xfrm>
          <a:prstGeom prst="rect">
            <a:avLst/>
          </a:prstGeom>
          <a:noFill/>
          <a:ln>
            <a:noFill/>
          </a:ln>
        </p:spPr>
      </p:pic>
      <p:pic>
        <p:nvPicPr>
          <p:cNvPr id="296" name="Google Shape;296;p12"/>
          <p:cNvPicPr preferRelativeResize="0"/>
          <p:nvPr/>
        </p:nvPicPr>
        <p:blipFill rotWithShape="1">
          <a:blip r:embed="rId6">
            <a:alphaModFix/>
          </a:blip>
          <a:srcRect b="10393" l="0" r="1695" t="3866"/>
          <a:stretch/>
        </p:blipFill>
        <p:spPr>
          <a:xfrm>
            <a:off x="3061514" y="776252"/>
            <a:ext cx="8634300" cy="970067"/>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0" name="Shape 300"/>
        <p:cNvGrpSpPr/>
        <p:nvPr/>
      </p:nvGrpSpPr>
      <p:grpSpPr>
        <a:xfrm>
          <a:off x="0" y="0"/>
          <a:ext cx="0" cy="0"/>
          <a:chOff x="0" y="0"/>
          <a:chExt cx="0" cy="0"/>
        </a:xfrm>
      </p:grpSpPr>
      <p:sp>
        <p:nvSpPr>
          <p:cNvPr id="301" name="Google Shape;301;p42"/>
          <p:cNvSpPr txBox="1"/>
          <p:nvPr>
            <p:ph idx="1" type="body"/>
          </p:nvPr>
        </p:nvSpPr>
        <p:spPr>
          <a:xfrm>
            <a:off x="5058674" y="1484243"/>
            <a:ext cx="6563482" cy="4651514"/>
          </a:xfrm>
          <a:prstGeom prst="rect">
            <a:avLst/>
          </a:prstGeom>
          <a:noFill/>
          <a:ln>
            <a:noFill/>
          </a:ln>
        </p:spPr>
        <p:txBody>
          <a:bodyPr anchorCtr="0" anchor="t" bIns="45700" lIns="91425" spcFirstLastPara="1" rIns="91425" wrap="square" tIns="45700">
            <a:normAutofit/>
          </a:bodyPr>
          <a:lstStyle/>
          <a:p>
            <a:pPr indent="-342900" lvl="0" marL="457200" rtl="0" algn="just">
              <a:lnSpc>
                <a:spcPct val="90000"/>
              </a:lnSpc>
              <a:spcBef>
                <a:spcPts val="1000"/>
              </a:spcBef>
              <a:spcAft>
                <a:spcPts val="0"/>
              </a:spcAft>
              <a:buSzPts val="1800"/>
              <a:buChar char="•"/>
            </a:pPr>
            <a:r>
              <a:rPr lang="en-US" sz="2000"/>
              <a:t>R3 консерциум нь олон тооны банкууд болон санхүүгийн байгууллагуудын нэгдсэн “хаалттай” блокчэйн сүлжээгээр зохион байгуулагдсан төвлөрсөн бус систем.</a:t>
            </a:r>
            <a:endParaRPr/>
          </a:p>
          <a:p>
            <a:pPr indent="-228600" lvl="0" marL="457200" rtl="0" algn="just">
              <a:lnSpc>
                <a:spcPct val="90000"/>
              </a:lnSpc>
              <a:spcBef>
                <a:spcPts val="1000"/>
              </a:spcBef>
              <a:spcAft>
                <a:spcPts val="0"/>
              </a:spcAft>
              <a:buSzPts val="1800"/>
              <a:buNone/>
            </a:pPr>
            <a:r>
              <a:t/>
            </a:r>
            <a:endParaRPr sz="2000"/>
          </a:p>
          <a:p>
            <a:pPr indent="-342900" lvl="0" marL="457200" rtl="0" algn="just">
              <a:lnSpc>
                <a:spcPct val="90000"/>
              </a:lnSpc>
              <a:spcBef>
                <a:spcPts val="1000"/>
              </a:spcBef>
              <a:spcAft>
                <a:spcPts val="0"/>
              </a:spcAft>
              <a:buSzPts val="1800"/>
              <a:buChar char="•"/>
            </a:pPr>
            <a:r>
              <a:rPr lang="en-US" sz="2000"/>
              <a:t>Хаалттай блокчэйнд тулгуурласан санхүүгийн өгөгдлийн зохион байгуулалт нь өгөгдлийн чанар, найдвартай байдлыг хангах боломжтой бөгөөд хийгдэх ажил гүйлгээ бүр бүх сүлжээнд оролцогч талуудаар баталгаажуулах шаардлага үүснэ. (Wang, Chen, &amp; Xu, 2016)</a:t>
            </a:r>
            <a:endParaRPr/>
          </a:p>
        </p:txBody>
      </p:sp>
      <p:sp>
        <p:nvSpPr>
          <p:cNvPr id="302" name="Google Shape;302;p42"/>
          <p:cNvSpPr txBox="1"/>
          <p:nvPr>
            <p:ph type="title"/>
          </p:nvPr>
        </p:nvSpPr>
        <p:spPr>
          <a:xfrm>
            <a:off x="1964531" y="1"/>
            <a:ext cx="10227468" cy="850106"/>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1800"/>
              <a:buNone/>
            </a:pPr>
            <a:r>
              <a:rPr lang="en-US" sz="2400"/>
              <a:t>БЛОКЧЭЙН ба R3 консерциум </a:t>
            </a:r>
            <a:endParaRPr sz="2400"/>
          </a:p>
        </p:txBody>
      </p:sp>
      <p:pic>
        <p:nvPicPr>
          <p:cNvPr descr="https://www.r3.com/wp-content/uploads/2018/03/Screen-Shot-2018-03-13-at-16.16.35-e1521620652710.png" id="303" name="Google Shape;303;p42"/>
          <p:cNvPicPr preferRelativeResize="0"/>
          <p:nvPr/>
        </p:nvPicPr>
        <p:blipFill rotWithShape="1">
          <a:blip r:embed="rId3">
            <a:alphaModFix/>
          </a:blip>
          <a:srcRect b="0" l="0" r="0" t="0"/>
          <a:stretch/>
        </p:blipFill>
        <p:spPr>
          <a:xfrm>
            <a:off x="146810" y="1408097"/>
            <a:ext cx="4911864" cy="4305074"/>
          </a:xfrm>
          <a:prstGeom prst="rect">
            <a:avLst/>
          </a:prstGeom>
          <a:noFill/>
          <a:ln>
            <a:noFill/>
          </a:ln>
        </p:spPr>
      </p:pic>
    </p:spTree>
  </p:cSld>
  <p:clrMapOvr>
    <a:masterClrMapping/>
  </p:clrMapOvr>
  <mc:AlternateContent>
    <mc:Choice Requires="p14">
      <p:transition spd="slow" p14:dur="700">
        <p:fade/>
      </p:transition>
    </mc:Choice>
    <mc:Fallback>
      <p:transition spd="slow">
        <p:fade/>
      </p:transition>
    </mc:Fallback>
  </mc:AlternateContent>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7" name="Shape 307"/>
        <p:cNvGrpSpPr/>
        <p:nvPr/>
      </p:nvGrpSpPr>
      <p:grpSpPr>
        <a:xfrm>
          <a:off x="0" y="0"/>
          <a:ext cx="0" cy="0"/>
          <a:chOff x="0" y="0"/>
          <a:chExt cx="0" cy="0"/>
        </a:xfrm>
      </p:grpSpPr>
      <p:sp>
        <p:nvSpPr>
          <p:cNvPr id="308" name="Google Shape;308;p43"/>
          <p:cNvSpPr txBox="1"/>
          <p:nvPr>
            <p:ph idx="1" type="body"/>
          </p:nvPr>
        </p:nvSpPr>
        <p:spPr>
          <a:xfrm>
            <a:off x="124357" y="885140"/>
            <a:ext cx="11865255" cy="4842662"/>
          </a:xfrm>
          <a:prstGeom prst="rect">
            <a:avLst/>
          </a:prstGeom>
          <a:noFill/>
          <a:ln>
            <a:noFill/>
          </a:ln>
        </p:spPr>
        <p:txBody>
          <a:bodyPr anchorCtr="0" anchor="t" bIns="45700" lIns="91425" spcFirstLastPara="1" rIns="91425" wrap="square" tIns="45700">
            <a:normAutofit/>
          </a:bodyPr>
          <a:lstStyle/>
          <a:p>
            <a:pPr indent="-342900" lvl="0" marL="457200" rtl="0" algn="l">
              <a:lnSpc>
                <a:spcPct val="90000"/>
              </a:lnSpc>
              <a:spcBef>
                <a:spcPts val="1000"/>
              </a:spcBef>
              <a:spcAft>
                <a:spcPts val="0"/>
              </a:spcAft>
              <a:buSzPts val="1800"/>
              <a:buFont typeface="Arial"/>
              <a:buAutoNum type="arabicPeriod"/>
            </a:pPr>
            <a:r>
              <a:rPr b="1" i="1" lang="en-US" sz="1600"/>
              <a:t>Итгэлцэл</a:t>
            </a:r>
            <a:r>
              <a:rPr lang="en-US" sz="1600"/>
              <a:t>: Бизнесийн оролцогч талуудын хооронд итгэлцэл бий болгох</a:t>
            </a:r>
            <a:endParaRPr/>
          </a:p>
          <a:p>
            <a:pPr indent="-342900" lvl="0" marL="457200" rtl="0" algn="l">
              <a:lnSpc>
                <a:spcPct val="90000"/>
              </a:lnSpc>
              <a:spcBef>
                <a:spcPts val="1000"/>
              </a:spcBef>
              <a:spcAft>
                <a:spcPts val="0"/>
              </a:spcAft>
              <a:buSzPts val="1800"/>
              <a:buFont typeface="Arial"/>
              <a:buAutoNum type="arabicPeriod"/>
            </a:pPr>
            <a:r>
              <a:rPr b="1" i="1" lang="en-US" sz="1600"/>
              <a:t>Төвлөрсөн бус бүтэц</a:t>
            </a:r>
            <a:r>
              <a:rPr lang="en-US" sz="1600"/>
              <a:t>: Нийлүүлэгч түгээгч гэх мэт оролцогч талууд дундаа бодит цаг хугацааны өгөгдөл хуваалцах боломжыг олгох</a:t>
            </a:r>
            <a:endParaRPr/>
          </a:p>
          <a:p>
            <a:pPr indent="-342900" lvl="0" marL="457200" rtl="0" algn="l">
              <a:lnSpc>
                <a:spcPct val="90000"/>
              </a:lnSpc>
              <a:spcBef>
                <a:spcPts val="1000"/>
              </a:spcBef>
              <a:spcAft>
                <a:spcPts val="0"/>
              </a:spcAft>
              <a:buSzPts val="1800"/>
              <a:buFont typeface="Arial"/>
              <a:buAutoNum type="arabicPeriod"/>
            </a:pPr>
            <a:r>
              <a:rPr b="1" i="1" lang="en-US" sz="1600"/>
              <a:t>Сайжруулсан нууцлал, аюулгүй байдал</a:t>
            </a:r>
            <a:r>
              <a:rPr lang="en-US" sz="1600"/>
              <a:t>: Луйвар, зөвшөөрөлгүй хандалтыг бууруулах өөрчлөх боломжгүй ажил гүйлгээний бүртгэл үүсгэх</a:t>
            </a:r>
            <a:endParaRPr/>
          </a:p>
          <a:p>
            <a:pPr indent="-342900" lvl="0" marL="457200" rtl="0" algn="l">
              <a:lnSpc>
                <a:spcPct val="90000"/>
              </a:lnSpc>
              <a:spcBef>
                <a:spcPts val="1000"/>
              </a:spcBef>
              <a:spcAft>
                <a:spcPts val="0"/>
              </a:spcAft>
              <a:buSzPts val="1800"/>
              <a:buFont typeface="Arial"/>
              <a:buAutoNum type="arabicPeriod"/>
            </a:pPr>
            <a:r>
              <a:rPr b="1" i="1" lang="en-US" sz="1600"/>
              <a:t>Зардал бууруулах</a:t>
            </a:r>
            <a:r>
              <a:rPr lang="en-US" sz="1600"/>
              <a:t>: Өгөгдлийг нэгтгэх, засварлах зэрэг гар ажиллагаануудыг бууруулах, тайлагнал, хяналтыг хялбарчлах замаар үр ашгийг нэмэгдүүлэх</a:t>
            </a:r>
            <a:endParaRPr/>
          </a:p>
          <a:p>
            <a:pPr indent="-342900" lvl="0" marL="457200" rtl="0" algn="l">
              <a:lnSpc>
                <a:spcPct val="90000"/>
              </a:lnSpc>
              <a:spcBef>
                <a:spcPts val="1000"/>
              </a:spcBef>
              <a:spcAft>
                <a:spcPts val="0"/>
              </a:spcAft>
              <a:buSzPts val="1800"/>
              <a:buFont typeface="Arial"/>
              <a:buAutoNum type="arabicPeriod"/>
            </a:pPr>
            <a:r>
              <a:rPr b="1" i="1" lang="en-US" sz="1600"/>
              <a:t>Хурд</a:t>
            </a:r>
            <a:r>
              <a:rPr lang="en-US" sz="1600"/>
              <a:t>: Ажил гүйлгээг илүү хурдан зохицуулах боломж</a:t>
            </a:r>
            <a:endParaRPr/>
          </a:p>
          <a:p>
            <a:pPr indent="-342900" lvl="0" marL="457200" rtl="0" algn="l">
              <a:lnSpc>
                <a:spcPct val="90000"/>
              </a:lnSpc>
              <a:spcBef>
                <a:spcPts val="1000"/>
              </a:spcBef>
              <a:spcAft>
                <a:spcPts val="0"/>
              </a:spcAft>
              <a:buSzPts val="1800"/>
              <a:buFont typeface="Arial"/>
              <a:buAutoNum type="arabicPeriod"/>
            </a:pPr>
            <a:r>
              <a:rPr b="1" i="1" lang="en-US" sz="1600"/>
              <a:t>Ил тод, хяналт: </a:t>
            </a:r>
            <a:r>
              <a:rPr lang="en-US" sz="1600"/>
              <a:t>Эх сурвалж, гарал үүслийн өгөгдлийг мөшгих</a:t>
            </a:r>
            <a:endParaRPr/>
          </a:p>
          <a:p>
            <a:pPr indent="-342900" lvl="0" marL="457200" rtl="0" algn="l">
              <a:lnSpc>
                <a:spcPct val="90000"/>
              </a:lnSpc>
              <a:spcBef>
                <a:spcPts val="1000"/>
              </a:spcBef>
              <a:spcAft>
                <a:spcPts val="0"/>
              </a:spcAft>
              <a:buSzPts val="1800"/>
              <a:buFont typeface="Arial"/>
              <a:buAutoNum type="arabicPeriod"/>
            </a:pPr>
            <a:r>
              <a:rPr b="1" i="1" lang="en-US" sz="1600"/>
              <a:t>Үл өөрчлөгдөх: </a:t>
            </a:r>
            <a:r>
              <a:rPr lang="en-US" sz="1600"/>
              <a:t>Өгөгдлийг өөрчлөх, устгах боломжгүй</a:t>
            </a:r>
            <a:endParaRPr/>
          </a:p>
          <a:p>
            <a:pPr indent="-342900" lvl="0" marL="457200" rtl="0" algn="l">
              <a:lnSpc>
                <a:spcPct val="90000"/>
              </a:lnSpc>
              <a:spcBef>
                <a:spcPts val="1000"/>
              </a:spcBef>
              <a:spcAft>
                <a:spcPts val="0"/>
              </a:spcAft>
              <a:buSzPts val="1800"/>
              <a:buFont typeface="Arial"/>
              <a:buAutoNum type="arabicPeriod"/>
            </a:pPr>
            <a:r>
              <a:rPr b="1" i="1" lang="en-US" sz="1600"/>
              <a:t>Хувь хүний өгөгдлийн хяналт: </a:t>
            </a:r>
            <a:r>
              <a:rPr lang="en-US" sz="1600"/>
              <a:t>Ухаалаг гэрээний хязгаарлалтыг бий болгох замаар өгөгдлийг хэнтэй, ямар түвшинд хуваалцах талаар зохицуулалт хийх</a:t>
            </a:r>
            <a:endParaRPr/>
          </a:p>
          <a:p>
            <a:pPr indent="-342900" lvl="0" marL="457200" rtl="0" algn="l">
              <a:lnSpc>
                <a:spcPct val="90000"/>
              </a:lnSpc>
              <a:spcBef>
                <a:spcPts val="1000"/>
              </a:spcBef>
              <a:spcAft>
                <a:spcPts val="0"/>
              </a:spcAft>
              <a:buSzPts val="1800"/>
              <a:buFont typeface="Arial"/>
              <a:buAutoNum type="arabicPeriod"/>
            </a:pPr>
            <a:r>
              <a:rPr b="1" i="1" lang="en-US" sz="1600"/>
              <a:t>Токенжуулалт:</a:t>
            </a:r>
            <a:r>
              <a:rPr lang="en-US" sz="1600"/>
              <a:t> Хөрөнгийн үнэ цэнийг дижитал токенд суурилан бүртгэлжүүлэх, хуваалцах. Биет бус токеноор дижитал бүтээл үүсгэн арилжаалах</a:t>
            </a:r>
            <a:endParaRPr/>
          </a:p>
          <a:p>
            <a:pPr indent="-342900" lvl="0" marL="457200" rtl="0" algn="l">
              <a:lnSpc>
                <a:spcPct val="90000"/>
              </a:lnSpc>
              <a:spcBef>
                <a:spcPts val="1000"/>
              </a:spcBef>
              <a:spcAft>
                <a:spcPts val="0"/>
              </a:spcAft>
              <a:buSzPts val="1800"/>
              <a:buFont typeface="Arial"/>
              <a:buAutoNum type="arabicPeriod"/>
            </a:pPr>
            <a:r>
              <a:rPr b="1" i="1" lang="en-US" sz="1600"/>
              <a:t>Инноваци</a:t>
            </a:r>
            <a:r>
              <a:rPr lang="en-US" sz="1600"/>
              <a:t>: Блокчэйнд суурилсан системүүдийг хэрэгжүүлэх, салбарын хэмжээнд инноваци бүтээхв</a:t>
            </a:r>
            <a:endParaRPr/>
          </a:p>
          <a:p>
            <a:pPr indent="-228600" lvl="0" marL="457200" rtl="0" algn="l">
              <a:lnSpc>
                <a:spcPct val="90000"/>
              </a:lnSpc>
              <a:spcBef>
                <a:spcPts val="1000"/>
              </a:spcBef>
              <a:spcAft>
                <a:spcPts val="0"/>
              </a:spcAft>
              <a:buClr>
                <a:schemeClr val="dk1"/>
              </a:buClr>
              <a:buSzPts val="1800"/>
              <a:buNone/>
            </a:pPr>
            <a:r>
              <a:t/>
            </a:r>
            <a:endParaRPr sz="1600"/>
          </a:p>
        </p:txBody>
      </p:sp>
      <p:sp>
        <p:nvSpPr>
          <p:cNvPr id="309" name="Google Shape;309;p43"/>
          <p:cNvSpPr txBox="1"/>
          <p:nvPr>
            <p:ph type="title"/>
          </p:nvPr>
        </p:nvSpPr>
        <p:spPr>
          <a:xfrm>
            <a:off x="2179435" y="185738"/>
            <a:ext cx="9529010" cy="41412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1800"/>
              <a:buNone/>
            </a:pPr>
            <a:r>
              <a:rPr lang="en-US"/>
              <a:t>Блокчэйний бизнесийн үр өгөөж</a:t>
            </a:r>
            <a:endParaRPr/>
          </a:p>
        </p:txBody>
      </p:sp>
    </p:spTree>
  </p:cSld>
  <p:clrMapOvr>
    <a:masterClrMapping/>
  </p:clrMapOvr>
  <p:transition spd="med">
    <p:fade thruBlk="1"/>
  </p:transition>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3" name="Shape 313"/>
        <p:cNvGrpSpPr/>
        <p:nvPr/>
      </p:nvGrpSpPr>
      <p:grpSpPr>
        <a:xfrm>
          <a:off x="0" y="0"/>
          <a:ext cx="0" cy="0"/>
          <a:chOff x="0" y="0"/>
          <a:chExt cx="0" cy="0"/>
        </a:xfrm>
      </p:grpSpPr>
      <p:sp>
        <p:nvSpPr>
          <p:cNvPr id="314" name="Google Shape;314;p10"/>
          <p:cNvSpPr txBox="1"/>
          <p:nvPr>
            <p:ph idx="1" type="body"/>
          </p:nvPr>
        </p:nvSpPr>
        <p:spPr>
          <a:xfrm>
            <a:off x="257175" y="1042988"/>
            <a:ext cx="5172075" cy="513397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1000"/>
              </a:spcBef>
              <a:spcAft>
                <a:spcPts val="0"/>
              </a:spcAft>
              <a:buSzPts val="1800"/>
              <a:buNone/>
            </a:pPr>
            <a:r>
              <a:rPr lang="en-US" sz="1600"/>
              <a:t>Хамгийн анхны блокчэйнээр баталгаажуулагддаг мэргэжлийн сертификат болон диплом олгож эхэлсэн. Төслийг эхлүүлэхдээ дараах зохиомжийн шийдлүүдийг гаргахыг зорьсон байна. Үүнд:</a:t>
            </a:r>
            <a:endParaRPr sz="1600"/>
          </a:p>
          <a:p>
            <a:pPr indent="-342900" lvl="0" marL="457200" rtl="0" algn="l">
              <a:lnSpc>
                <a:spcPct val="90000"/>
              </a:lnSpc>
              <a:spcBef>
                <a:spcPts val="1000"/>
              </a:spcBef>
              <a:spcAft>
                <a:spcPts val="0"/>
              </a:spcAft>
              <a:buSzPts val="1800"/>
              <a:buChar char="•"/>
            </a:pPr>
            <a:r>
              <a:rPr lang="en-US" sz="1600"/>
              <a:t>Биткойн блокчейнээс өөр нэмэлт бүтээгдэхүүн, үйлчилгээ шаардахгүй байх</a:t>
            </a:r>
            <a:endParaRPr sz="1600"/>
          </a:p>
          <a:p>
            <a:pPr indent="-342900" lvl="0" marL="457200" rtl="0" algn="l">
              <a:lnSpc>
                <a:spcPct val="90000"/>
              </a:lnSpc>
              <a:spcBef>
                <a:spcPts val="1000"/>
              </a:spcBef>
              <a:spcAft>
                <a:spcPts val="0"/>
              </a:spcAft>
              <a:buSzPts val="1800"/>
              <a:buChar char="•"/>
            </a:pPr>
            <a:r>
              <a:rPr lang="en-US" sz="1600"/>
              <a:t>Никосиагийн их сургуулийн сертификат, дипломыг баталгаажуулахад заавал холбоо барих шаардлагагүй болох</a:t>
            </a:r>
            <a:endParaRPr sz="1600"/>
          </a:p>
          <a:p>
            <a:pPr indent="-342900" lvl="0" marL="457200" rtl="0" algn="l">
              <a:lnSpc>
                <a:spcPct val="90000"/>
              </a:lnSpc>
              <a:spcBef>
                <a:spcPts val="1000"/>
              </a:spcBef>
              <a:spcAft>
                <a:spcPts val="0"/>
              </a:spcAft>
              <a:buSzPts val="1800"/>
              <a:buChar char="•"/>
            </a:pPr>
            <a:r>
              <a:rPr lang="en-US" sz="1600"/>
              <a:t>Магадгүй урт хугацаанд Никосиагийн их сургууль одоогийнхоос өөрчлөгдөх, өгөгдөл байхгүй болсон байлаа ч уг баталгаажуулалтыг хийх бүрэн боломжтой байх гэсэн төсөөллийн хүрээнд төслийг хэрэгжүүлсэн байна. </a:t>
            </a:r>
            <a:endParaRPr sz="1600"/>
          </a:p>
          <a:p>
            <a:pPr indent="-228600" lvl="0" marL="457200" rtl="0" algn="l">
              <a:lnSpc>
                <a:spcPct val="90000"/>
              </a:lnSpc>
              <a:spcBef>
                <a:spcPts val="1000"/>
              </a:spcBef>
              <a:spcAft>
                <a:spcPts val="0"/>
              </a:spcAft>
              <a:buClr>
                <a:schemeClr val="dk1"/>
              </a:buClr>
              <a:buSzPts val="1800"/>
              <a:buNone/>
            </a:pPr>
            <a:r>
              <a:t/>
            </a:r>
            <a:endParaRPr sz="1600"/>
          </a:p>
        </p:txBody>
      </p:sp>
      <p:sp>
        <p:nvSpPr>
          <p:cNvPr id="315" name="Google Shape;315;p10"/>
          <p:cNvSpPr txBox="1"/>
          <p:nvPr>
            <p:ph type="title"/>
          </p:nvPr>
        </p:nvSpPr>
        <p:spPr>
          <a:xfrm>
            <a:off x="2179435" y="185738"/>
            <a:ext cx="9529010" cy="414120"/>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62500"/>
              <a:buNone/>
            </a:pPr>
            <a:r>
              <a:rPr lang="en-US"/>
              <a:t>Блокчэйн хэрэглээ: Боловсролын салбарт</a:t>
            </a:r>
            <a:endParaRPr/>
          </a:p>
        </p:txBody>
      </p:sp>
      <p:pic>
        <p:nvPicPr>
          <p:cNvPr id="316" name="Google Shape;316;p10"/>
          <p:cNvPicPr preferRelativeResize="0"/>
          <p:nvPr/>
        </p:nvPicPr>
        <p:blipFill rotWithShape="1">
          <a:blip r:embed="rId3">
            <a:alphaModFix/>
          </a:blip>
          <a:srcRect b="0" l="-1178" r="0" t="9145"/>
          <a:stretch/>
        </p:blipFill>
        <p:spPr>
          <a:xfrm>
            <a:off x="5557838" y="835748"/>
            <a:ext cx="6482701" cy="3246317"/>
          </a:xfrm>
          <a:prstGeom prst="rect">
            <a:avLst/>
          </a:prstGeom>
          <a:noFill/>
          <a:ln>
            <a:noFill/>
          </a:ln>
        </p:spPr>
      </p:pic>
      <p:pic>
        <p:nvPicPr>
          <p:cNvPr id="317" name="Google Shape;317;p10"/>
          <p:cNvPicPr preferRelativeResize="0"/>
          <p:nvPr/>
        </p:nvPicPr>
        <p:blipFill rotWithShape="1">
          <a:blip r:embed="rId4">
            <a:alphaModFix/>
          </a:blip>
          <a:srcRect b="18556" l="12117" r="13329" t="8573"/>
          <a:stretch/>
        </p:blipFill>
        <p:spPr>
          <a:xfrm>
            <a:off x="6345198" y="3997028"/>
            <a:ext cx="4907979" cy="2675234"/>
          </a:xfrm>
          <a:prstGeom prst="rect">
            <a:avLst/>
          </a:prstGeom>
          <a:noFill/>
          <a:ln>
            <a:noFill/>
          </a:ln>
        </p:spPr>
      </p:pic>
    </p:spTree>
  </p:cSld>
  <p:clrMapOvr>
    <a:masterClrMapping/>
  </p:clrMapOvr>
  <mc:AlternateContent>
    <mc:Choice Requires="p14">
      <p:transition spd="slow" p14:dur="700">
        <p:fade/>
      </p:transition>
    </mc:Choice>
    <mc:Fallback>
      <p:transition spd="slow">
        <p:fade/>
      </p:transition>
    </mc:Fallback>
  </mc:AlternateContent>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1" name="Shape 321"/>
        <p:cNvGrpSpPr/>
        <p:nvPr/>
      </p:nvGrpSpPr>
      <p:grpSpPr>
        <a:xfrm>
          <a:off x="0" y="0"/>
          <a:ext cx="0" cy="0"/>
          <a:chOff x="0" y="0"/>
          <a:chExt cx="0" cy="0"/>
        </a:xfrm>
      </p:grpSpPr>
      <p:cxnSp>
        <p:nvCxnSpPr>
          <p:cNvPr id="322" name="Google Shape;322;p15"/>
          <p:cNvCxnSpPr/>
          <p:nvPr/>
        </p:nvCxnSpPr>
        <p:spPr>
          <a:xfrm>
            <a:off x="2164702" y="134279"/>
            <a:ext cx="0" cy="384580"/>
          </a:xfrm>
          <a:prstGeom prst="straightConnector1">
            <a:avLst/>
          </a:prstGeom>
          <a:noFill/>
          <a:ln cap="flat" cmpd="sng" w="9525">
            <a:solidFill>
              <a:schemeClr val="lt1"/>
            </a:solidFill>
            <a:prstDash val="solid"/>
            <a:miter lim="800000"/>
            <a:headEnd len="sm" w="sm" type="none"/>
            <a:tailEnd len="sm" w="sm" type="none"/>
          </a:ln>
        </p:spPr>
      </p:cxnSp>
      <p:sp>
        <p:nvSpPr>
          <p:cNvPr id="323" name="Google Shape;323;p15"/>
          <p:cNvSpPr txBox="1"/>
          <p:nvPr>
            <p:ph idx="1" type="body"/>
          </p:nvPr>
        </p:nvSpPr>
        <p:spPr>
          <a:xfrm>
            <a:off x="78585" y="921546"/>
            <a:ext cx="11958629" cy="1100136"/>
          </a:xfrm>
          <a:prstGeom prst="rect">
            <a:avLst/>
          </a:prstGeom>
          <a:solidFill>
            <a:srgbClr val="D5DBE5"/>
          </a:solidFill>
          <a:ln>
            <a:noFill/>
          </a:ln>
        </p:spPr>
        <p:txBody>
          <a:bodyPr anchorCtr="0" anchor="t" bIns="45700" lIns="91425" spcFirstLastPara="1" rIns="91425" wrap="square" tIns="45700">
            <a:normAutofit lnSpcReduction="10000"/>
          </a:bodyPr>
          <a:lstStyle/>
          <a:p>
            <a:pPr indent="-342900" lvl="0" marL="457200" rtl="0" algn="l">
              <a:lnSpc>
                <a:spcPct val="90000"/>
              </a:lnSpc>
              <a:spcBef>
                <a:spcPts val="1000"/>
              </a:spcBef>
              <a:spcAft>
                <a:spcPts val="0"/>
              </a:spcAft>
              <a:buClr>
                <a:schemeClr val="dk1"/>
              </a:buClr>
              <a:buSzPts val="1800"/>
              <a:buChar char="•"/>
            </a:pPr>
            <a:r>
              <a:rPr i="0" lang="en-US" sz="1800">
                <a:solidFill>
                  <a:srgbClr val="333333"/>
                </a:solidFill>
                <a:latin typeface="Arial"/>
                <a:ea typeface="Arial"/>
                <a:cs typeface="Arial"/>
                <a:sym typeface="Arial"/>
              </a:rPr>
              <a:t>Project Connect нь дэлхийн бүх сургуулийн газрын зургийг гаргах зорилготой санаачлага юм. Зорилго нь сургууль бүрийн интернетийн холболтын чанарыг үнэлдэг бодит цаг үеийн мэдээллээр хангах, эцэст нь нийгэм бүрт мэдээлэл, боломжийг олгоход чиглэсэн нийгмийн ахиц дэвшлийн ажиглагдах хэмжүүрийг бий болгох явдал юм.</a:t>
            </a:r>
            <a:endParaRPr sz="1800">
              <a:latin typeface="Arial"/>
              <a:ea typeface="Arial"/>
              <a:cs typeface="Arial"/>
              <a:sym typeface="Arial"/>
            </a:endParaRPr>
          </a:p>
        </p:txBody>
      </p:sp>
      <p:sp>
        <p:nvSpPr>
          <p:cNvPr id="324" name="Google Shape;324;p15"/>
          <p:cNvSpPr txBox="1"/>
          <p:nvPr>
            <p:ph type="title"/>
          </p:nvPr>
        </p:nvSpPr>
        <p:spPr>
          <a:xfrm>
            <a:off x="2179435" y="185738"/>
            <a:ext cx="9529010" cy="41412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1800"/>
              <a:buNone/>
            </a:pPr>
            <a:r>
              <a:rPr lang="en-US"/>
              <a:t>Блокчэйн хэрэглээ: Project Connect (UN)</a:t>
            </a:r>
            <a:endParaRPr/>
          </a:p>
        </p:txBody>
      </p:sp>
      <p:pic>
        <p:nvPicPr>
          <p:cNvPr id="325" name="Google Shape;325;p15"/>
          <p:cNvPicPr preferRelativeResize="0"/>
          <p:nvPr/>
        </p:nvPicPr>
        <p:blipFill rotWithShape="1">
          <a:blip r:embed="rId3">
            <a:alphaModFix/>
          </a:blip>
          <a:srcRect b="0" l="644" r="1" t="6828"/>
          <a:stretch/>
        </p:blipFill>
        <p:spPr>
          <a:xfrm>
            <a:off x="78585" y="2089654"/>
            <a:ext cx="9091611" cy="4582608"/>
          </a:xfrm>
          <a:prstGeom prst="rect">
            <a:avLst/>
          </a:prstGeom>
          <a:noFill/>
          <a:ln>
            <a:noFill/>
          </a:ln>
        </p:spPr>
      </p:pic>
      <p:sp>
        <p:nvSpPr>
          <p:cNvPr id="326" name="Google Shape;326;p15"/>
          <p:cNvSpPr txBox="1"/>
          <p:nvPr/>
        </p:nvSpPr>
        <p:spPr>
          <a:xfrm>
            <a:off x="9270796" y="6364485"/>
            <a:ext cx="2766418" cy="30777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400" u="sng" cap="none" strike="noStrike">
                <a:solidFill>
                  <a:srgbClr val="000000"/>
                </a:solidFill>
                <a:latin typeface="Arial"/>
                <a:ea typeface="Arial"/>
                <a:cs typeface="Arial"/>
                <a:sym typeface="Arial"/>
                <a:hlinkClick r:id="rId4">
                  <a:extLst>
                    <a:ext uri="{A12FA001-AC4F-418D-AE19-62706E023703}">
                      <ahyp:hlinkClr val="tx"/>
                    </a:ext>
                  </a:extLst>
                </a:hlinkClick>
              </a:rPr>
              <a:t>Project Connect (unicef.org)</a:t>
            </a:r>
            <a:endParaRPr b="0" i="0" sz="1400" u="none" cap="none" strike="noStrike">
              <a:solidFill>
                <a:srgbClr val="000000"/>
              </a:solidFill>
              <a:latin typeface="Arial"/>
              <a:ea typeface="Arial"/>
              <a:cs typeface="Arial"/>
              <a:sym typeface="Arial"/>
            </a:endParaRPr>
          </a:p>
        </p:txBody>
      </p:sp>
    </p:spTree>
  </p:cSld>
  <p:clrMapOvr>
    <a:masterClrMapping/>
  </p:clrMapOvr>
  <p:transition spd="med">
    <p:fade thruBlk="1"/>
  </p:transition>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0" name="Shape 330"/>
        <p:cNvGrpSpPr/>
        <p:nvPr/>
      </p:nvGrpSpPr>
      <p:grpSpPr>
        <a:xfrm>
          <a:off x="0" y="0"/>
          <a:ext cx="0" cy="0"/>
          <a:chOff x="0" y="0"/>
          <a:chExt cx="0" cy="0"/>
        </a:xfrm>
      </p:grpSpPr>
      <p:sp>
        <p:nvSpPr>
          <p:cNvPr id="331" name="Google Shape;331;p44"/>
          <p:cNvSpPr txBox="1"/>
          <p:nvPr>
            <p:ph idx="1" type="body"/>
          </p:nvPr>
        </p:nvSpPr>
        <p:spPr>
          <a:xfrm>
            <a:off x="6095999" y="1014414"/>
            <a:ext cx="5926931" cy="5162549"/>
          </a:xfrm>
          <a:prstGeom prst="rect">
            <a:avLst/>
          </a:prstGeom>
          <a:noFill/>
          <a:ln>
            <a:noFill/>
          </a:ln>
        </p:spPr>
        <p:txBody>
          <a:bodyPr anchorCtr="0" anchor="t" bIns="45700" lIns="91425" spcFirstLastPara="1" rIns="91425" wrap="square" tIns="45700">
            <a:normAutofit/>
          </a:bodyPr>
          <a:lstStyle/>
          <a:p>
            <a:pPr indent="-342900" lvl="0" marL="457200" rtl="0" algn="l">
              <a:lnSpc>
                <a:spcPct val="90000"/>
              </a:lnSpc>
              <a:spcBef>
                <a:spcPts val="1000"/>
              </a:spcBef>
              <a:spcAft>
                <a:spcPts val="0"/>
              </a:spcAft>
              <a:buClr>
                <a:schemeClr val="dk1"/>
              </a:buClr>
              <a:buSzPts val="1800"/>
              <a:buChar char="•"/>
            </a:pPr>
            <a:r>
              <a:rPr lang="en-US" sz="1600">
                <a:latin typeface="Arial"/>
                <a:ea typeface="Arial"/>
                <a:cs typeface="Arial"/>
                <a:sym typeface="Arial"/>
              </a:rPr>
              <a:t>Нийлүүлэгчид фэрмийн талбайгаас эхлэн бүтээгдэхүүний мэдээллээ бүртгэснээр ил тод, найдвартай, хурдтай нийлүүлэлтийн сүлжээ үүсгэсэн.</a:t>
            </a:r>
            <a:endParaRPr sz="1600">
              <a:latin typeface="Arial"/>
              <a:ea typeface="Arial"/>
              <a:cs typeface="Arial"/>
              <a:sym typeface="Arial"/>
            </a:endParaRPr>
          </a:p>
          <a:p>
            <a:pPr indent="0" lvl="0" marL="114300" rtl="0" algn="l">
              <a:lnSpc>
                <a:spcPct val="90000"/>
              </a:lnSpc>
              <a:spcBef>
                <a:spcPts val="1000"/>
              </a:spcBef>
              <a:spcAft>
                <a:spcPts val="0"/>
              </a:spcAft>
              <a:buSzPts val="1800"/>
              <a:buNone/>
            </a:pPr>
            <a:r>
              <a:rPr i="1" lang="en-US" sz="1600">
                <a:latin typeface="Arial"/>
                <a:ea typeface="Arial"/>
                <a:cs typeface="Arial"/>
                <a:sym typeface="Arial"/>
              </a:rPr>
              <a:t>Жишээ нь салатанд хийх ногоон шанчай фермийн талбайгаас таны ширээн дээр очих хүртэл </a:t>
            </a:r>
            <a:r>
              <a:rPr b="1" i="1" lang="en-US" sz="1600">
                <a:latin typeface="Arial"/>
                <a:ea typeface="Arial"/>
                <a:cs typeface="Arial"/>
                <a:sym typeface="Arial"/>
              </a:rPr>
              <a:t>долоон хоног </a:t>
            </a:r>
            <a:r>
              <a:rPr i="1" lang="en-US" sz="1600">
                <a:latin typeface="Arial"/>
                <a:ea typeface="Arial"/>
                <a:cs typeface="Arial"/>
                <a:sym typeface="Arial"/>
              </a:rPr>
              <a:t>зарцуулахдаа дараах дамжлагуудыг өнгөрдөг. Үүнд:</a:t>
            </a:r>
            <a:endParaRPr/>
          </a:p>
          <a:p>
            <a:pPr indent="-342900" lvl="0" marL="457200" rtl="0" algn="l">
              <a:lnSpc>
                <a:spcPct val="90000"/>
              </a:lnSpc>
              <a:spcBef>
                <a:spcPts val="1000"/>
              </a:spcBef>
              <a:spcAft>
                <a:spcPts val="0"/>
              </a:spcAft>
              <a:buSzPts val="1800"/>
              <a:buFont typeface="Arial"/>
              <a:buAutoNum type="arabicPeriod"/>
            </a:pPr>
            <a:r>
              <a:rPr i="1" lang="en-US" sz="1400">
                <a:latin typeface="Arial"/>
                <a:ea typeface="Arial"/>
                <a:cs typeface="Arial"/>
                <a:sym typeface="Arial"/>
              </a:rPr>
              <a:t>Ферм дээр шанцайны ургамал талбайд тарьж , тариачин үүнийг хурааж авдаг.</a:t>
            </a:r>
            <a:endParaRPr/>
          </a:p>
          <a:p>
            <a:pPr indent="-342900" lvl="0" marL="457200" rtl="0" algn="l">
              <a:lnSpc>
                <a:spcPct val="90000"/>
              </a:lnSpc>
              <a:spcBef>
                <a:spcPts val="1000"/>
              </a:spcBef>
              <a:spcAft>
                <a:spcPts val="0"/>
              </a:spcAft>
              <a:buSzPts val="1800"/>
              <a:buFont typeface="Arial"/>
              <a:buAutoNum type="arabicPeriod"/>
            </a:pPr>
            <a:r>
              <a:rPr i="1" lang="en-US" sz="1400">
                <a:latin typeface="Arial"/>
                <a:ea typeface="Arial"/>
                <a:cs typeface="Arial"/>
                <a:sym typeface="Arial"/>
              </a:rPr>
              <a:t>Дараагийн алхам нь толгойг угааж, хэрчиж, уутанд хийж боловсруулах үйлдвэрт илгээдэг.</a:t>
            </a:r>
            <a:endParaRPr/>
          </a:p>
          <a:p>
            <a:pPr indent="-342900" lvl="0" marL="457200" rtl="0" algn="l">
              <a:lnSpc>
                <a:spcPct val="90000"/>
              </a:lnSpc>
              <a:spcBef>
                <a:spcPts val="1000"/>
              </a:spcBef>
              <a:spcAft>
                <a:spcPts val="0"/>
              </a:spcAft>
              <a:buSzPts val="1800"/>
              <a:buFont typeface="Arial"/>
              <a:buAutoNum type="arabicPeriod"/>
            </a:pPr>
            <a:r>
              <a:rPr i="1" lang="en-US" sz="1400">
                <a:latin typeface="Arial"/>
                <a:ea typeface="Arial"/>
                <a:cs typeface="Arial"/>
                <a:sym typeface="Arial"/>
              </a:rPr>
              <a:t>Дараа нь үүнийг түгээлтийн төв рүү тээвэрлэж, ангилж, ачааны машинд ачна.</a:t>
            </a:r>
            <a:endParaRPr/>
          </a:p>
          <a:p>
            <a:pPr indent="-342900" lvl="0" marL="457200" rtl="0" algn="l">
              <a:lnSpc>
                <a:spcPct val="90000"/>
              </a:lnSpc>
              <a:spcBef>
                <a:spcPts val="1000"/>
              </a:spcBef>
              <a:spcAft>
                <a:spcPts val="0"/>
              </a:spcAft>
              <a:buSzPts val="1800"/>
              <a:buFont typeface="Arial"/>
              <a:buAutoNum type="arabicPeriod"/>
            </a:pPr>
            <a:r>
              <a:rPr i="1" lang="en-US" sz="1400">
                <a:latin typeface="Arial"/>
                <a:ea typeface="Arial"/>
                <a:cs typeface="Arial"/>
                <a:sym typeface="Arial"/>
              </a:rPr>
              <a:t>Дэлгүүр шанцайны ургамал хүлээн авч ачааны машинаас хөргөгчинд хийж борлуулалтын давхарлуу шилжүүлнэ.</a:t>
            </a:r>
            <a:endParaRPr/>
          </a:p>
          <a:p>
            <a:pPr indent="-342900" lvl="0" marL="457200" rtl="0" algn="l">
              <a:lnSpc>
                <a:spcPct val="90000"/>
              </a:lnSpc>
              <a:spcBef>
                <a:spcPts val="1000"/>
              </a:spcBef>
              <a:spcAft>
                <a:spcPts val="0"/>
              </a:spcAft>
              <a:buSzPts val="1800"/>
              <a:buFont typeface="Arial"/>
              <a:buAutoNum type="arabicPeriod"/>
            </a:pPr>
            <a:r>
              <a:rPr i="1" lang="en-US" sz="1400">
                <a:latin typeface="Arial"/>
                <a:ea typeface="Arial"/>
                <a:cs typeface="Arial"/>
                <a:sym typeface="Arial"/>
              </a:rPr>
              <a:t>Борлуулалтын талбайгаас шанцайны ургамлыг үйлчлүүлэгчийн сагсанд хийх эсвэл онлайнаар захиалан хүргэлтээр авдаг.</a:t>
            </a:r>
            <a:endParaRPr/>
          </a:p>
          <a:p>
            <a:pPr indent="-342900" lvl="0" marL="457200" rtl="0" algn="l">
              <a:lnSpc>
                <a:spcPct val="90000"/>
              </a:lnSpc>
              <a:spcBef>
                <a:spcPts val="1000"/>
              </a:spcBef>
              <a:spcAft>
                <a:spcPts val="0"/>
              </a:spcAft>
              <a:buSzPts val="1800"/>
              <a:buFont typeface="Arial"/>
              <a:buAutoNum type="arabicPeriod"/>
            </a:pPr>
            <a:r>
              <a:rPr i="1" lang="en-US" sz="1400">
                <a:latin typeface="Arial"/>
                <a:ea typeface="Arial"/>
                <a:cs typeface="Arial"/>
                <a:sym typeface="Arial"/>
              </a:rPr>
              <a:t>Одоо үйлчлүүлэгч өөрийн дуртай жороор шанцайны ургамал оруулсан хоол, салат идэж болно.</a:t>
            </a:r>
            <a:endParaRPr i="1" sz="1400">
              <a:latin typeface="Arial"/>
              <a:ea typeface="Arial"/>
              <a:cs typeface="Arial"/>
              <a:sym typeface="Arial"/>
            </a:endParaRPr>
          </a:p>
        </p:txBody>
      </p:sp>
      <p:sp>
        <p:nvSpPr>
          <p:cNvPr id="332" name="Google Shape;332;p44"/>
          <p:cNvSpPr txBox="1"/>
          <p:nvPr>
            <p:ph type="title"/>
          </p:nvPr>
        </p:nvSpPr>
        <p:spPr>
          <a:xfrm>
            <a:off x="2179435" y="185738"/>
            <a:ext cx="9529010" cy="41412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1800"/>
              <a:buNone/>
            </a:pPr>
            <a:r>
              <a:rPr lang="en-US"/>
              <a:t>Блокчэйн хэрэглээ: Leafy Greens (Walmart)</a:t>
            </a:r>
            <a:endParaRPr/>
          </a:p>
        </p:txBody>
      </p:sp>
      <p:pic>
        <p:nvPicPr>
          <p:cNvPr id="333" name="Google Shape;333;p44"/>
          <p:cNvPicPr preferRelativeResize="0"/>
          <p:nvPr/>
        </p:nvPicPr>
        <p:blipFill rotWithShape="1">
          <a:blip r:embed="rId3">
            <a:alphaModFix/>
          </a:blip>
          <a:srcRect b="0" l="0" r="0" t="0"/>
          <a:stretch/>
        </p:blipFill>
        <p:spPr>
          <a:xfrm>
            <a:off x="104775" y="1014414"/>
            <a:ext cx="5838825" cy="2090034"/>
          </a:xfrm>
          <a:prstGeom prst="rect">
            <a:avLst/>
          </a:prstGeom>
          <a:noFill/>
          <a:ln>
            <a:noFill/>
          </a:ln>
        </p:spPr>
      </p:pic>
      <p:pic>
        <p:nvPicPr>
          <p:cNvPr descr="Blockchain research infographic" id="334" name="Google Shape;334;p44"/>
          <p:cNvPicPr preferRelativeResize="0"/>
          <p:nvPr/>
        </p:nvPicPr>
        <p:blipFill rotWithShape="1">
          <a:blip r:embed="rId4">
            <a:alphaModFix/>
          </a:blip>
          <a:srcRect b="0" l="0" r="0" t="0"/>
          <a:stretch/>
        </p:blipFill>
        <p:spPr>
          <a:xfrm>
            <a:off x="104775" y="3252786"/>
            <a:ext cx="5838824" cy="2646934"/>
          </a:xfrm>
          <a:prstGeom prst="rect">
            <a:avLst/>
          </a:prstGeom>
          <a:noFill/>
          <a:ln>
            <a:noFill/>
          </a:ln>
        </p:spPr>
      </p:pic>
      <p:sp>
        <p:nvSpPr>
          <p:cNvPr id="335" name="Google Shape;335;p44"/>
          <p:cNvSpPr txBox="1"/>
          <p:nvPr/>
        </p:nvSpPr>
        <p:spPr>
          <a:xfrm>
            <a:off x="169070" y="5989522"/>
            <a:ext cx="5774529" cy="253916"/>
          </a:xfrm>
          <a:prstGeom prst="rect">
            <a:avLst/>
          </a:prstGeom>
          <a:noFill/>
          <a:ln>
            <a:noFill/>
          </a:ln>
        </p:spPr>
        <p:txBody>
          <a:bodyPr anchorCtr="0" anchor="t" bIns="45700" lIns="91425" spcFirstLastPara="1" rIns="91425" wrap="square" tIns="45700">
            <a:spAutoFit/>
          </a:bodyPr>
          <a:lstStyle/>
          <a:p>
            <a:pPr indent="0" lvl="0" marL="0" marR="0" rtl="0" algn="r">
              <a:lnSpc>
                <a:spcPct val="100000"/>
              </a:lnSpc>
              <a:spcBef>
                <a:spcPts val="0"/>
              </a:spcBef>
              <a:spcAft>
                <a:spcPts val="0"/>
              </a:spcAft>
              <a:buNone/>
            </a:pPr>
            <a:r>
              <a:rPr b="0" i="1" lang="en-US" sz="1050" u="sng" cap="none" strike="noStrike">
                <a:solidFill>
                  <a:srgbClr val="000000"/>
                </a:solidFill>
                <a:latin typeface="Arial"/>
                <a:ea typeface="Arial"/>
                <a:cs typeface="Arial"/>
                <a:sym typeface="Arial"/>
                <a:hlinkClick r:id="rId5">
                  <a:extLst>
                    <a:ext uri="{A12FA001-AC4F-418D-AE19-62706E023703}">
                      <ahyp:hlinkClr val="tx"/>
                    </a:ext>
                  </a:extLst>
                </a:hlinkClick>
              </a:rPr>
              <a:t>In Wake of Romaine E. coli Scare, Walmart Deploys Blockchain to Track Leafy Greens</a:t>
            </a:r>
            <a:endParaRPr b="0" i="1" sz="1050" u="none" cap="none" strike="noStrike">
              <a:solidFill>
                <a:srgbClr val="000000"/>
              </a:solidFill>
              <a:latin typeface="Arial"/>
              <a:ea typeface="Arial"/>
              <a:cs typeface="Arial"/>
              <a:sym typeface="Arial"/>
            </a:endParaRPr>
          </a:p>
        </p:txBody>
      </p:sp>
    </p:spTree>
  </p:cSld>
  <p:clrMapOvr>
    <a:masterClrMapping/>
  </p:clrMapOvr>
  <p:transition spd="med">
    <p:fade thruBlk="1"/>
  </p:transition>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9" name="Shape 339"/>
        <p:cNvGrpSpPr/>
        <p:nvPr/>
      </p:nvGrpSpPr>
      <p:grpSpPr>
        <a:xfrm>
          <a:off x="0" y="0"/>
          <a:ext cx="0" cy="0"/>
          <a:chOff x="0" y="0"/>
          <a:chExt cx="0" cy="0"/>
        </a:xfrm>
      </p:grpSpPr>
      <p:sp>
        <p:nvSpPr>
          <p:cNvPr id="340" name="Google Shape;340;p45"/>
          <p:cNvSpPr txBox="1"/>
          <p:nvPr>
            <p:ph idx="1" type="body"/>
          </p:nvPr>
        </p:nvSpPr>
        <p:spPr>
          <a:xfrm>
            <a:off x="6600825" y="1216908"/>
            <a:ext cx="5300663" cy="4960055"/>
          </a:xfrm>
          <a:prstGeom prst="rect">
            <a:avLst/>
          </a:prstGeom>
          <a:noFill/>
          <a:ln>
            <a:noFill/>
          </a:ln>
        </p:spPr>
        <p:txBody>
          <a:bodyPr anchorCtr="0" anchor="t" bIns="45700" lIns="91425" spcFirstLastPara="1" rIns="91425" wrap="square" tIns="45700">
            <a:normAutofit/>
          </a:bodyPr>
          <a:lstStyle/>
          <a:p>
            <a:pPr indent="0" lvl="0" marL="114300" rtl="0" algn="l">
              <a:lnSpc>
                <a:spcPct val="90000"/>
              </a:lnSpc>
              <a:spcBef>
                <a:spcPts val="1000"/>
              </a:spcBef>
              <a:spcAft>
                <a:spcPts val="0"/>
              </a:spcAft>
              <a:buSzPts val="1800"/>
              <a:buNone/>
            </a:pPr>
            <a:r>
              <a:rPr b="1" i="1" lang="en-US" sz="1800"/>
              <a:t>Эрүүл мэндийн салбарт</a:t>
            </a:r>
            <a:r>
              <a:rPr lang="en-US" sz="1800"/>
              <a:t> блокчэйн рүү иргэний эрүүл мэндийн болон эмчилгээний түүхийг оруулдаг болгох систем юм. </a:t>
            </a:r>
            <a:endParaRPr/>
          </a:p>
          <a:p>
            <a:pPr indent="0" lvl="0" marL="114300" rtl="0" algn="l">
              <a:lnSpc>
                <a:spcPct val="90000"/>
              </a:lnSpc>
              <a:spcBef>
                <a:spcPts val="1000"/>
              </a:spcBef>
              <a:spcAft>
                <a:spcPts val="0"/>
              </a:spcAft>
              <a:buSzPts val="1800"/>
              <a:buNone/>
            </a:pPr>
            <a:r>
              <a:rPr lang="en-US" sz="1800"/>
              <a:t>Энэ тохиолдолд эмчлэгч эмч тухайн иргэний мэдээллийг харах, судалгаа, шинжилгээний зорилгоор авч ашиглахаар бол системд хүсэлт гаргахад зөвхөн тухайн иргэний зөвшөөрлөөр системээс мэдээлэл нь харагдана. </a:t>
            </a:r>
            <a:endParaRPr/>
          </a:p>
          <a:p>
            <a:pPr indent="0" lvl="0" marL="114300" rtl="0" algn="l">
              <a:lnSpc>
                <a:spcPct val="90000"/>
              </a:lnSpc>
              <a:spcBef>
                <a:spcPts val="1000"/>
              </a:spcBef>
              <a:spcAft>
                <a:spcPts val="0"/>
              </a:spcAft>
              <a:buSzPts val="1800"/>
              <a:buNone/>
            </a:pPr>
            <a:r>
              <a:rPr lang="en-US" sz="1800"/>
              <a:t>Хүний эрүүл мэндийн мэдээлэл блокчэйнд хадгалагдсанаар тухайн хүн дэлхийн аль ч улс оронд эмчилгээнд хамрагдахад асуудалгүй болж байгаа юм.</a:t>
            </a:r>
            <a:endParaRPr/>
          </a:p>
          <a:p>
            <a:pPr indent="-228600" lvl="0" marL="457200" rtl="0" algn="l">
              <a:lnSpc>
                <a:spcPct val="90000"/>
              </a:lnSpc>
              <a:spcBef>
                <a:spcPts val="1000"/>
              </a:spcBef>
              <a:spcAft>
                <a:spcPts val="0"/>
              </a:spcAft>
              <a:buClr>
                <a:schemeClr val="dk1"/>
              </a:buClr>
              <a:buSzPts val="1800"/>
              <a:buNone/>
            </a:pPr>
            <a:r>
              <a:t/>
            </a:r>
            <a:endParaRPr/>
          </a:p>
        </p:txBody>
      </p:sp>
      <p:sp>
        <p:nvSpPr>
          <p:cNvPr id="341" name="Google Shape;341;p45"/>
          <p:cNvSpPr txBox="1"/>
          <p:nvPr>
            <p:ph type="title"/>
          </p:nvPr>
        </p:nvSpPr>
        <p:spPr>
          <a:xfrm>
            <a:off x="2179435" y="185738"/>
            <a:ext cx="9529010" cy="41412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1800"/>
              <a:buNone/>
            </a:pPr>
            <a:r>
              <a:rPr lang="en-US"/>
              <a:t>Блокчэйн хэрэглээ: Эрүүл мэндийн салбарт </a:t>
            </a:r>
            <a:endParaRPr/>
          </a:p>
        </p:txBody>
      </p:sp>
      <p:pic>
        <p:nvPicPr>
          <p:cNvPr id="342" name="Google Shape;342;p45"/>
          <p:cNvPicPr preferRelativeResize="0"/>
          <p:nvPr/>
        </p:nvPicPr>
        <p:blipFill rotWithShape="1">
          <a:blip r:embed="rId3">
            <a:alphaModFix/>
          </a:blip>
          <a:srcRect b="1490" l="12773" r="19785" t="8067"/>
          <a:stretch/>
        </p:blipFill>
        <p:spPr>
          <a:xfrm>
            <a:off x="164307" y="1016793"/>
            <a:ext cx="6507956" cy="4691082"/>
          </a:xfrm>
          <a:prstGeom prst="rect">
            <a:avLst/>
          </a:prstGeom>
          <a:noFill/>
          <a:ln>
            <a:noFill/>
          </a:ln>
        </p:spPr>
      </p:pic>
    </p:spTree>
  </p:cSld>
  <p:clrMapOvr>
    <a:masterClrMapping/>
  </p:clrMapOvr>
  <p:transition spd="med">
    <p:fade thruBlk="1"/>
  </p:transition>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6" name="Shape 346"/>
        <p:cNvGrpSpPr/>
        <p:nvPr/>
      </p:nvGrpSpPr>
      <p:grpSpPr>
        <a:xfrm>
          <a:off x="0" y="0"/>
          <a:ext cx="0" cy="0"/>
          <a:chOff x="0" y="0"/>
          <a:chExt cx="0" cy="0"/>
        </a:xfrm>
      </p:grpSpPr>
      <p:sp>
        <p:nvSpPr>
          <p:cNvPr id="347" name="Google Shape;347;p6"/>
          <p:cNvSpPr/>
          <p:nvPr/>
        </p:nvSpPr>
        <p:spPr>
          <a:xfrm>
            <a:off x="0" y="-1"/>
            <a:ext cx="12192000" cy="653143"/>
          </a:xfrm>
          <a:prstGeom prst="rect">
            <a:avLst/>
          </a:prstGeom>
          <a:solidFill>
            <a:srgbClr val="0132A6"/>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descr="A close-up of a person's face&#10;&#10;Description automatically generated with low confidence" id="348" name="Google Shape;348;p6"/>
          <p:cNvPicPr preferRelativeResize="0"/>
          <p:nvPr/>
        </p:nvPicPr>
        <p:blipFill rotWithShape="1">
          <a:blip r:embed="rId3">
            <a:alphaModFix/>
          </a:blip>
          <a:srcRect b="0" l="0" r="0" t="0"/>
          <a:stretch/>
        </p:blipFill>
        <p:spPr>
          <a:xfrm>
            <a:off x="298579" y="134280"/>
            <a:ext cx="1744825" cy="384580"/>
          </a:xfrm>
          <a:prstGeom prst="rect">
            <a:avLst/>
          </a:prstGeom>
          <a:noFill/>
          <a:ln>
            <a:noFill/>
          </a:ln>
        </p:spPr>
      </p:pic>
      <p:cxnSp>
        <p:nvCxnSpPr>
          <p:cNvPr id="349" name="Google Shape;349;p6"/>
          <p:cNvCxnSpPr/>
          <p:nvPr/>
        </p:nvCxnSpPr>
        <p:spPr>
          <a:xfrm>
            <a:off x="2164702" y="134279"/>
            <a:ext cx="0" cy="384580"/>
          </a:xfrm>
          <a:prstGeom prst="straightConnector1">
            <a:avLst/>
          </a:prstGeom>
          <a:noFill/>
          <a:ln cap="flat" cmpd="sng" w="9525">
            <a:solidFill>
              <a:schemeClr val="lt1"/>
            </a:solidFill>
            <a:prstDash val="solid"/>
            <a:miter lim="800000"/>
            <a:headEnd len="sm" w="sm" type="none"/>
            <a:tailEnd len="sm" w="sm" type="none"/>
          </a:ln>
        </p:spPr>
      </p:cxnSp>
      <p:sp>
        <p:nvSpPr>
          <p:cNvPr id="350" name="Google Shape;350;p6"/>
          <p:cNvSpPr txBox="1"/>
          <p:nvPr>
            <p:ph type="title"/>
          </p:nvPr>
        </p:nvSpPr>
        <p:spPr>
          <a:xfrm>
            <a:off x="355590" y="797886"/>
            <a:ext cx="11480820" cy="1180933"/>
          </a:xfrm>
          <a:prstGeom prst="rect">
            <a:avLst/>
          </a:prstGeom>
          <a:solidFill>
            <a:srgbClr val="D8E2F3"/>
          </a:solidFill>
          <a:ln>
            <a:noFill/>
          </a:ln>
        </p:spPr>
        <p:txBody>
          <a:bodyPr anchorCtr="0" anchor="t" bIns="91425" lIns="91425" spcFirstLastPara="1" rIns="91425" wrap="square" tIns="91425">
            <a:noAutofit/>
          </a:bodyPr>
          <a:lstStyle/>
          <a:p>
            <a:pPr indent="0" lvl="0" marL="0" rtl="0" algn="l">
              <a:lnSpc>
                <a:spcPct val="90000"/>
              </a:lnSpc>
              <a:spcBef>
                <a:spcPts val="0"/>
              </a:spcBef>
              <a:spcAft>
                <a:spcPts val="0"/>
              </a:spcAft>
              <a:buClr>
                <a:schemeClr val="lt1"/>
              </a:buClr>
              <a:buSzPts val="2800"/>
              <a:buFont typeface="Times New Roman"/>
              <a:buNone/>
            </a:pPr>
            <a:r>
              <a:rPr b="1" lang="en-US" sz="2000">
                <a:solidFill>
                  <a:schemeClr val="dk1"/>
                </a:solidFill>
                <a:latin typeface="Arial"/>
                <a:ea typeface="Arial"/>
                <a:cs typeface="Arial"/>
                <a:sym typeface="Arial"/>
              </a:rPr>
              <a:t>Bitcoin and blockchain are not the same.</a:t>
            </a:r>
            <a:br>
              <a:rPr b="1" lang="en-US" sz="2000">
                <a:solidFill>
                  <a:schemeClr val="dk1"/>
                </a:solidFill>
                <a:latin typeface="Arial"/>
                <a:ea typeface="Arial"/>
                <a:cs typeface="Arial"/>
                <a:sym typeface="Arial"/>
              </a:rPr>
            </a:br>
            <a:r>
              <a:rPr lang="en-US" sz="2000">
                <a:solidFill>
                  <a:schemeClr val="dk1"/>
                </a:solidFill>
                <a:latin typeface="Arial"/>
                <a:ea typeface="Arial"/>
                <a:cs typeface="Arial"/>
                <a:sym typeface="Arial"/>
              </a:rPr>
              <a:t>Blockchain provides the means to record and store Bitcoin transactions, but blockchain has many uses beyond Bitcoin. </a:t>
            </a:r>
            <a:r>
              <a:rPr b="1" lang="en-US" sz="2000">
                <a:solidFill>
                  <a:schemeClr val="dk1"/>
                </a:solidFill>
                <a:latin typeface="Arial"/>
                <a:ea typeface="Arial"/>
                <a:cs typeface="Arial"/>
                <a:sym typeface="Arial"/>
              </a:rPr>
              <a:t>Bitcoin is only the first use case for blockchain.</a:t>
            </a:r>
            <a:endParaRPr sz="3600">
              <a:solidFill>
                <a:schemeClr val="dk1"/>
              </a:solidFill>
              <a:latin typeface="Arial"/>
              <a:ea typeface="Arial"/>
              <a:cs typeface="Arial"/>
              <a:sym typeface="Arial"/>
            </a:endParaRPr>
          </a:p>
        </p:txBody>
      </p:sp>
      <p:sp>
        <p:nvSpPr>
          <p:cNvPr id="351" name="Google Shape;351;p6"/>
          <p:cNvSpPr txBox="1"/>
          <p:nvPr/>
        </p:nvSpPr>
        <p:spPr>
          <a:xfrm>
            <a:off x="370939" y="2239616"/>
            <a:ext cx="6877379" cy="2554505"/>
          </a:xfrm>
          <a:prstGeom prst="rect">
            <a:avLst/>
          </a:prstGeom>
          <a:noFill/>
          <a:ln>
            <a:noFill/>
          </a:ln>
        </p:spPr>
        <p:txBody>
          <a:bodyPr anchorCtr="0" anchor="t" bIns="45700" lIns="91425" spcFirstLastPara="1" rIns="91425" wrap="square" tIns="45700">
            <a:spAutoFit/>
          </a:bodyPr>
          <a:lstStyle/>
          <a:p>
            <a:pPr indent="-285750" lvl="0" marL="285750" marR="0" rtl="0" algn="l">
              <a:lnSpc>
                <a:spcPct val="100000"/>
              </a:lnSpc>
              <a:spcBef>
                <a:spcPts val="0"/>
              </a:spcBef>
              <a:spcAft>
                <a:spcPts val="0"/>
              </a:spcAft>
              <a:buClr>
                <a:schemeClr val="dk1"/>
              </a:buClr>
              <a:buSzPts val="2400"/>
              <a:buFont typeface="Arial"/>
              <a:buChar char="•"/>
            </a:pPr>
            <a:r>
              <a:rPr b="0" i="0" lang="en-US" sz="2000" u="none" cap="none" strike="noStrike">
                <a:solidFill>
                  <a:schemeClr val="dk1"/>
                </a:solidFill>
                <a:latin typeface="Times New Roman"/>
                <a:ea typeface="Times New Roman"/>
                <a:cs typeface="Times New Roman"/>
                <a:sym typeface="Times New Roman"/>
              </a:rPr>
              <a:t>Traditional currencies issued by central  banks</a:t>
            </a:r>
            <a:endParaRPr b="0" i="0" sz="1200" u="none" cap="none" strike="noStrike">
              <a:solidFill>
                <a:srgbClr val="000000"/>
              </a:solidFill>
              <a:latin typeface="Arial"/>
              <a:ea typeface="Arial"/>
              <a:cs typeface="Arial"/>
              <a:sym typeface="Arial"/>
            </a:endParaRPr>
          </a:p>
          <a:p>
            <a:pPr indent="-285750" lvl="0" marL="285750" marR="0" rtl="0" algn="l">
              <a:lnSpc>
                <a:spcPct val="100000"/>
              </a:lnSpc>
              <a:spcBef>
                <a:spcPts val="0"/>
              </a:spcBef>
              <a:spcAft>
                <a:spcPts val="0"/>
              </a:spcAft>
              <a:buClr>
                <a:schemeClr val="dk1"/>
              </a:buClr>
              <a:buSzPts val="2400"/>
              <a:buFont typeface="Arial"/>
              <a:buChar char="•"/>
            </a:pPr>
            <a:r>
              <a:rPr b="0" i="0" lang="en-US" sz="2000" u="none" cap="none" strike="noStrike">
                <a:solidFill>
                  <a:schemeClr val="dk1"/>
                </a:solidFill>
                <a:latin typeface="Times New Roman"/>
                <a:ea typeface="Times New Roman"/>
                <a:cs typeface="Times New Roman"/>
                <a:sym typeface="Times New Roman"/>
              </a:rPr>
              <a:t>Bitcoins have no central monetary authority. No one controls it</a:t>
            </a:r>
            <a:endParaRPr b="0" i="0" sz="1200" u="none" cap="none" strike="noStrike">
              <a:solidFill>
                <a:srgbClr val="000000"/>
              </a:solidFill>
              <a:latin typeface="Arial"/>
              <a:ea typeface="Arial"/>
              <a:cs typeface="Arial"/>
              <a:sym typeface="Arial"/>
            </a:endParaRPr>
          </a:p>
          <a:p>
            <a:pPr indent="-285750" lvl="0" marL="285750" marR="0" rtl="0" algn="l">
              <a:lnSpc>
                <a:spcPct val="100000"/>
              </a:lnSpc>
              <a:spcBef>
                <a:spcPts val="0"/>
              </a:spcBef>
              <a:spcAft>
                <a:spcPts val="0"/>
              </a:spcAft>
              <a:buClr>
                <a:schemeClr val="dk1"/>
              </a:buClr>
              <a:buSzPts val="2400"/>
              <a:buFont typeface="Arial"/>
              <a:buChar char="•"/>
            </a:pPr>
            <a:r>
              <a:rPr b="0" i="0" lang="en-US" sz="2000" u="none" cap="none" strike="noStrike">
                <a:solidFill>
                  <a:schemeClr val="dk1"/>
                </a:solidFill>
                <a:latin typeface="Times New Roman"/>
                <a:ea typeface="Times New Roman"/>
                <a:cs typeface="Times New Roman"/>
                <a:sym typeface="Times New Roman"/>
              </a:rPr>
              <a:t>Bitcoins aren’t printed like dollars or euros; they’re “mined” by people (and increasingly by businesses) running computers all around the world who use software to solve mathematical puzzles.</a:t>
            </a:r>
            <a:endParaRPr b="0" i="0" sz="1200" u="none" cap="none" strike="noStrike">
              <a:solidFill>
                <a:srgbClr val="000000"/>
              </a:solidFill>
              <a:latin typeface="Arial"/>
              <a:ea typeface="Arial"/>
              <a:cs typeface="Arial"/>
              <a:sym typeface="Arial"/>
            </a:endParaRPr>
          </a:p>
          <a:p>
            <a:pPr indent="-285750" lvl="0" marL="285750" marR="0" rtl="0" algn="l">
              <a:lnSpc>
                <a:spcPct val="100000"/>
              </a:lnSpc>
              <a:spcBef>
                <a:spcPts val="0"/>
              </a:spcBef>
              <a:spcAft>
                <a:spcPts val="0"/>
              </a:spcAft>
              <a:buClr>
                <a:schemeClr val="dk1"/>
              </a:buClr>
              <a:buSzPts val="2400"/>
              <a:buFont typeface="Arial"/>
              <a:buChar char="•"/>
            </a:pPr>
            <a:r>
              <a:rPr b="0" i="0" lang="en-US" sz="2000" u="none" cap="none" strike="noStrike">
                <a:solidFill>
                  <a:schemeClr val="dk1"/>
                </a:solidFill>
                <a:latin typeface="Times New Roman"/>
                <a:ea typeface="Times New Roman"/>
                <a:cs typeface="Times New Roman"/>
                <a:sym typeface="Times New Roman"/>
              </a:rPr>
              <a:t>Bitcoin is actually built on the foundation of blockchain, which serves as Bitcoin’s shared ledger.</a:t>
            </a:r>
            <a:endParaRPr b="0" i="0" sz="2000" u="none" cap="none" strike="noStrike">
              <a:solidFill>
                <a:schemeClr val="dk1"/>
              </a:solidFill>
              <a:latin typeface="Times New Roman"/>
              <a:ea typeface="Times New Roman"/>
              <a:cs typeface="Times New Roman"/>
              <a:sym typeface="Times New Roman"/>
            </a:endParaRPr>
          </a:p>
        </p:txBody>
      </p:sp>
      <p:sp>
        <p:nvSpPr>
          <p:cNvPr id="352" name="Google Shape;352;p6"/>
          <p:cNvSpPr txBox="1"/>
          <p:nvPr/>
        </p:nvSpPr>
        <p:spPr>
          <a:xfrm>
            <a:off x="7832035" y="4342645"/>
            <a:ext cx="4359964" cy="195828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400"/>
              <a:buFont typeface="Arial"/>
              <a:buNone/>
            </a:pPr>
            <a:r>
              <a:rPr b="0" i="1" lang="en-US" sz="2000" u="none" cap="none" strike="noStrike">
                <a:solidFill>
                  <a:schemeClr val="dk1"/>
                </a:solidFill>
                <a:latin typeface="Times New Roman"/>
                <a:ea typeface="Times New Roman"/>
                <a:cs typeface="Times New Roman"/>
                <a:sym typeface="Times New Roman"/>
              </a:rPr>
              <a:t>Blockchain provides the means for recording Bitcoin transactions — the shared ledger — but this shared ledger can be used to record any transaction and track the movement of any asset whether tangible, intangible, or digital</a:t>
            </a:r>
            <a:endParaRPr b="0" i="0" sz="1200" u="none" cap="none" strike="noStrike">
              <a:solidFill>
                <a:srgbClr val="000000"/>
              </a:solidFill>
              <a:latin typeface="Arial"/>
              <a:ea typeface="Arial"/>
              <a:cs typeface="Arial"/>
              <a:sym typeface="Arial"/>
            </a:endParaRPr>
          </a:p>
        </p:txBody>
      </p:sp>
      <p:pic>
        <p:nvPicPr>
          <p:cNvPr id="353" name="Google Shape;353;p6"/>
          <p:cNvPicPr preferRelativeResize="0"/>
          <p:nvPr/>
        </p:nvPicPr>
        <p:blipFill rotWithShape="1">
          <a:blip r:embed="rId4">
            <a:alphaModFix/>
          </a:blip>
          <a:srcRect b="0" l="0" r="0" t="0"/>
          <a:stretch/>
        </p:blipFill>
        <p:spPr>
          <a:xfrm>
            <a:off x="7832035" y="2239616"/>
            <a:ext cx="3989026" cy="1958285"/>
          </a:xfrm>
          <a:prstGeom prst="rect">
            <a:avLst/>
          </a:prstGeom>
          <a:noFill/>
          <a:ln>
            <a:noFill/>
          </a:ln>
        </p:spPr>
      </p:pic>
      <p:sp>
        <p:nvSpPr>
          <p:cNvPr id="354" name="Google Shape;354;p6"/>
          <p:cNvSpPr txBox="1"/>
          <p:nvPr/>
        </p:nvSpPr>
        <p:spPr>
          <a:xfrm>
            <a:off x="2231136" y="-3366"/>
            <a:ext cx="9356023" cy="653143"/>
          </a:xfrm>
          <a:prstGeom prst="rect">
            <a:avLst/>
          </a:prstGeom>
          <a:noFill/>
          <a:ln>
            <a:noFill/>
          </a:ln>
        </p:spPr>
        <p:txBody>
          <a:bodyPr anchorCtr="0" anchor="t" bIns="91425" lIns="91425" spcFirstLastPara="1" rIns="91425" wrap="square" tIns="91425">
            <a:normAutofit fontScale="92500"/>
          </a:bodyPr>
          <a:lstStyle/>
          <a:p>
            <a:pPr indent="0" lvl="0" marL="0" marR="0" rtl="0" algn="l">
              <a:lnSpc>
                <a:spcPct val="90000"/>
              </a:lnSpc>
              <a:spcBef>
                <a:spcPts val="0"/>
              </a:spcBef>
              <a:spcAft>
                <a:spcPts val="0"/>
              </a:spcAft>
              <a:buClr>
                <a:schemeClr val="lt1"/>
              </a:buClr>
              <a:buSzPct val="84084"/>
              <a:buFont typeface="Calibri"/>
              <a:buNone/>
            </a:pPr>
            <a:r>
              <a:rPr b="1" i="0" lang="en-US" sz="3600" u="none" cap="none" strike="noStrike">
                <a:solidFill>
                  <a:schemeClr val="lt1"/>
                </a:solidFill>
                <a:latin typeface="Arial"/>
                <a:ea typeface="Arial"/>
                <a:cs typeface="Arial"/>
                <a:sym typeface="Arial"/>
              </a:rPr>
              <a:t>Блокчэйн хэрэглээ: Санхүүгийн үйлчилгээ</a:t>
            </a:r>
            <a:endParaRPr b="1" i="0" sz="3600" u="none" cap="none" strike="noStrike">
              <a:solidFill>
                <a:schemeClr val="lt1"/>
              </a:solidFill>
              <a:latin typeface="Arial"/>
              <a:ea typeface="Arial"/>
              <a:cs typeface="Arial"/>
              <a:sym typeface="Arial"/>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8" name="Shape 358"/>
        <p:cNvGrpSpPr/>
        <p:nvPr/>
      </p:nvGrpSpPr>
      <p:grpSpPr>
        <a:xfrm>
          <a:off x="0" y="0"/>
          <a:ext cx="0" cy="0"/>
          <a:chOff x="0" y="0"/>
          <a:chExt cx="0" cy="0"/>
        </a:xfrm>
      </p:grpSpPr>
      <p:sp>
        <p:nvSpPr>
          <p:cNvPr id="359" name="Google Shape;359;p7"/>
          <p:cNvSpPr/>
          <p:nvPr/>
        </p:nvSpPr>
        <p:spPr>
          <a:xfrm>
            <a:off x="0" y="-1"/>
            <a:ext cx="12192000" cy="653143"/>
          </a:xfrm>
          <a:prstGeom prst="rect">
            <a:avLst/>
          </a:prstGeom>
          <a:solidFill>
            <a:srgbClr val="0132A6"/>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descr="A close-up of a person's face&#10;&#10;Description automatically generated with low confidence" id="360" name="Google Shape;360;p7"/>
          <p:cNvPicPr preferRelativeResize="0"/>
          <p:nvPr/>
        </p:nvPicPr>
        <p:blipFill rotWithShape="1">
          <a:blip r:embed="rId3">
            <a:alphaModFix/>
          </a:blip>
          <a:srcRect b="0" l="0" r="0" t="0"/>
          <a:stretch/>
        </p:blipFill>
        <p:spPr>
          <a:xfrm>
            <a:off x="298579" y="134280"/>
            <a:ext cx="1744825" cy="384580"/>
          </a:xfrm>
          <a:prstGeom prst="rect">
            <a:avLst/>
          </a:prstGeom>
          <a:noFill/>
          <a:ln>
            <a:noFill/>
          </a:ln>
        </p:spPr>
      </p:pic>
      <p:cxnSp>
        <p:nvCxnSpPr>
          <p:cNvPr id="361" name="Google Shape;361;p7"/>
          <p:cNvCxnSpPr/>
          <p:nvPr/>
        </p:nvCxnSpPr>
        <p:spPr>
          <a:xfrm>
            <a:off x="2164702" y="134279"/>
            <a:ext cx="0" cy="384580"/>
          </a:xfrm>
          <a:prstGeom prst="straightConnector1">
            <a:avLst/>
          </a:prstGeom>
          <a:noFill/>
          <a:ln cap="flat" cmpd="sng" w="9525">
            <a:solidFill>
              <a:schemeClr val="lt1"/>
            </a:solidFill>
            <a:prstDash val="solid"/>
            <a:miter lim="800000"/>
            <a:headEnd len="sm" w="sm" type="none"/>
            <a:tailEnd len="sm" w="sm" type="none"/>
          </a:ln>
        </p:spPr>
      </p:cxnSp>
      <p:sp>
        <p:nvSpPr>
          <p:cNvPr id="362" name="Google Shape;362;p7"/>
          <p:cNvSpPr txBox="1"/>
          <p:nvPr/>
        </p:nvSpPr>
        <p:spPr>
          <a:xfrm>
            <a:off x="315403" y="814944"/>
            <a:ext cx="11561190" cy="992425"/>
          </a:xfrm>
          <a:prstGeom prst="rect">
            <a:avLst/>
          </a:prstGeom>
          <a:solidFill>
            <a:srgbClr val="D5DBE5"/>
          </a:solidFill>
          <a:ln>
            <a:noFill/>
          </a:ln>
        </p:spPr>
        <p:txBody>
          <a:bodyPr anchorCtr="0" anchor="t" bIns="91425" lIns="91425" spcFirstLastPara="1" rIns="91425" wrap="square" tIns="91425">
            <a:normAutofit fontScale="97500" lnSpcReduction="10000"/>
          </a:bodyPr>
          <a:lstStyle/>
          <a:p>
            <a:pPr indent="0" lvl="0" marL="0" marR="0" rtl="0" algn="just">
              <a:lnSpc>
                <a:spcPct val="90000"/>
              </a:lnSpc>
              <a:spcBef>
                <a:spcPts val="0"/>
              </a:spcBef>
              <a:spcAft>
                <a:spcPts val="0"/>
              </a:spcAft>
              <a:buClr>
                <a:schemeClr val="lt1"/>
              </a:buClr>
              <a:buSzPct val="131868"/>
              <a:buFont typeface="Times New Roman"/>
              <a:buNone/>
            </a:pPr>
            <a:r>
              <a:rPr b="0" i="0" lang="en-US" sz="1600" u="none" cap="none" strike="noStrike">
                <a:solidFill>
                  <a:schemeClr val="dk1"/>
                </a:solidFill>
                <a:latin typeface="Arial"/>
                <a:ea typeface="Arial"/>
                <a:cs typeface="Arial"/>
                <a:sym typeface="Arial"/>
              </a:rPr>
              <a:t>Анхны криптографын шифрлэлтээр хамгаалагдсан блокуудын сүлжээг 1991 онд Стюарт Хабер(Stuart Haber) В. Скотт Скорнетта(W. Scott Scornetta) нар танилцуулсан. 1992 онд Баер, Хабер, Скорнетта нар блокчэйнд Merkletrees -г холбосноор нэг блокт хэд хэдэн мэдээллийг цуглуулах боломжтой болж ажлын чадамж нь нэмэгдсэн ба блокчэйн bitcoin үүсэхтэй зэрэгцэн үүсэн хөгжсөн.</a:t>
            </a:r>
            <a:endParaRPr b="0" i="0" sz="1600" u="none" cap="none" strike="noStrike">
              <a:solidFill>
                <a:schemeClr val="dk1"/>
              </a:solidFill>
              <a:latin typeface="Arial"/>
              <a:ea typeface="Arial"/>
              <a:cs typeface="Arial"/>
              <a:sym typeface="Arial"/>
            </a:endParaRPr>
          </a:p>
        </p:txBody>
      </p:sp>
      <p:pic>
        <p:nvPicPr>
          <p:cNvPr id="363" name="Google Shape;363;p7"/>
          <p:cNvPicPr preferRelativeResize="0"/>
          <p:nvPr/>
        </p:nvPicPr>
        <p:blipFill rotWithShape="1">
          <a:blip r:embed="rId4">
            <a:alphaModFix/>
          </a:blip>
          <a:srcRect b="0" l="0" r="0" t="7364"/>
          <a:stretch/>
        </p:blipFill>
        <p:spPr>
          <a:xfrm>
            <a:off x="298579" y="1969172"/>
            <a:ext cx="11578014" cy="4654508"/>
          </a:xfrm>
          <a:prstGeom prst="rect">
            <a:avLst/>
          </a:prstGeom>
          <a:noFill/>
          <a:ln>
            <a:noFill/>
          </a:ln>
        </p:spPr>
      </p:pic>
      <p:sp>
        <p:nvSpPr>
          <p:cNvPr id="364" name="Google Shape;364;p7"/>
          <p:cNvSpPr txBox="1"/>
          <p:nvPr/>
        </p:nvSpPr>
        <p:spPr>
          <a:xfrm>
            <a:off x="2231136" y="-3366"/>
            <a:ext cx="9356023" cy="653143"/>
          </a:xfrm>
          <a:prstGeom prst="rect">
            <a:avLst/>
          </a:prstGeom>
          <a:noFill/>
          <a:ln>
            <a:noFill/>
          </a:ln>
        </p:spPr>
        <p:txBody>
          <a:bodyPr anchorCtr="0" anchor="t" bIns="91425" lIns="91425" spcFirstLastPara="1" rIns="91425" wrap="square" tIns="91425">
            <a:normAutofit fontScale="92500"/>
          </a:bodyPr>
          <a:lstStyle/>
          <a:p>
            <a:pPr indent="0" lvl="0" marL="0" marR="0" rtl="0" algn="l">
              <a:lnSpc>
                <a:spcPct val="90000"/>
              </a:lnSpc>
              <a:spcBef>
                <a:spcPts val="0"/>
              </a:spcBef>
              <a:spcAft>
                <a:spcPts val="0"/>
              </a:spcAft>
              <a:buClr>
                <a:schemeClr val="lt1"/>
              </a:buClr>
              <a:buSzPct val="84084"/>
              <a:buFont typeface="Calibri"/>
              <a:buNone/>
            </a:pPr>
            <a:r>
              <a:rPr b="1" i="0" lang="en-US" sz="3600" u="none" cap="none" strike="noStrike">
                <a:solidFill>
                  <a:schemeClr val="lt1"/>
                </a:solidFill>
                <a:latin typeface="Arial"/>
                <a:ea typeface="Arial"/>
                <a:cs typeface="Arial"/>
                <a:sym typeface="Arial"/>
              </a:rPr>
              <a:t>Блокчэйн хэрэглээ: Санхүүгийн үйлчилгээ</a:t>
            </a:r>
            <a:endParaRPr b="1" i="0" sz="3600" u="none" cap="none" strike="noStrike">
              <a:solidFill>
                <a:schemeClr val="lt1"/>
              </a:solidFill>
              <a:latin typeface="Arial"/>
              <a:ea typeface="Arial"/>
              <a:cs typeface="Arial"/>
              <a:sym typeface="Arial"/>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8" name="Shape 368"/>
        <p:cNvGrpSpPr/>
        <p:nvPr/>
      </p:nvGrpSpPr>
      <p:grpSpPr>
        <a:xfrm>
          <a:off x="0" y="0"/>
          <a:ext cx="0" cy="0"/>
          <a:chOff x="0" y="0"/>
          <a:chExt cx="0" cy="0"/>
        </a:xfrm>
      </p:grpSpPr>
      <p:sp>
        <p:nvSpPr>
          <p:cNvPr id="369" name="Google Shape;369;p46"/>
          <p:cNvSpPr txBox="1"/>
          <p:nvPr>
            <p:ph idx="1" type="body"/>
          </p:nvPr>
        </p:nvSpPr>
        <p:spPr>
          <a:xfrm>
            <a:off x="150019" y="5036344"/>
            <a:ext cx="11980068" cy="1635918"/>
          </a:xfrm>
          <a:prstGeom prst="rect">
            <a:avLst/>
          </a:prstGeom>
          <a:noFill/>
          <a:ln>
            <a:noFill/>
          </a:ln>
        </p:spPr>
        <p:txBody>
          <a:bodyPr anchorCtr="0" anchor="t" bIns="45700" lIns="91425" spcFirstLastPara="1" rIns="91425" wrap="square" tIns="45700">
            <a:normAutofit/>
          </a:bodyPr>
          <a:lstStyle/>
          <a:p>
            <a:pPr indent="0" lvl="0" marL="114300" rtl="0" algn="l">
              <a:lnSpc>
                <a:spcPct val="90000"/>
              </a:lnSpc>
              <a:spcBef>
                <a:spcPts val="1000"/>
              </a:spcBef>
              <a:spcAft>
                <a:spcPts val="0"/>
              </a:spcAft>
              <a:buSzPts val="1800"/>
              <a:buNone/>
            </a:pPr>
            <a:r>
              <a:rPr lang="en-US" sz="1600"/>
              <a:t>Олон улсад блокчэйн технологийн зах зээл 2023 онд 17.57 тэрбум доллараар үнлэгдэж байсан бол</a:t>
            </a:r>
            <a:endParaRPr/>
          </a:p>
          <a:p>
            <a:pPr indent="-342900" lvl="0" marL="457200" rtl="0" algn="l">
              <a:lnSpc>
                <a:spcPct val="90000"/>
              </a:lnSpc>
              <a:spcBef>
                <a:spcPts val="1000"/>
              </a:spcBef>
              <a:spcAft>
                <a:spcPts val="0"/>
              </a:spcAft>
              <a:buClr>
                <a:schemeClr val="dk1"/>
              </a:buClr>
              <a:buSzPts val="1800"/>
              <a:buChar char="•"/>
            </a:pPr>
            <a:r>
              <a:rPr lang="en-US" sz="1600"/>
              <a:t>2024  онд $27.84 тэрбум доллар</a:t>
            </a:r>
            <a:endParaRPr/>
          </a:p>
          <a:p>
            <a:pPr indent="-342900" lvl="0" marL="457200" rtl="0" algn="l">
              <a:lnSpc>
                <a:spcPct val="90000"/>
              </a:lnSpc>
              <a:spcBef>
                <a:spcPts val="1000"/>
              </a:spcBef>
              <a:spcAft>
                <a:spcPts val="0"/>
              </a:spcAft>
              <a:buClr>
                <a:schemeClr val="dk1"/>
              </a:buClr>
              <a:buSzPts val="1800"/>
              <a:buChar char="•"/>
            </a:pPr>
            <a:r>
              <a:rPr lang="en-US" sz="1600"/>
              <a:t>2032 он гэхэд $825.93 тэрбум долларын үнэлгээн хүрнэ гэж урдчилан таамаглаж байна. </a:t>
            </a:r>
            <a:endParaRPr/>
          </a:p>
          <a:p>
            <a:pPr indent="0" lvl="0" marL="114300" rtl="0" algn="l">
              <a:lnSpc>
                <a:spcPct val="90000"/>
              </a:lnSpc>
              <a:spcBef>
                <a:spcPts val="1000"/>
              </a:spcBef>
              <a:spcAft>
                <a:spcPts val="0"/>
              </a:spcAft>
              <a:buSzPts val="1800"/>
              <a:buNone/>
            </a:pPr>
            <a:r>
              <a:rPr lang="en-US" sz="1400" u="sng">
                <a:solidFill>
                  <a:schemeClr val="hlink"/>
                </a:solidFill>
                <a:hlinkClick r:id="rId3"/>
              </a:rPr>
              <a:t>https://www.fortunebusinessinsights.com/industry-reports/blockchain-market-100072</a:t>
            </a:r>
            <a:endParaRPr sz="1400"/>
          </a:p>
          <a:p>
            <a:pPr indent="0" lvl="0" marL="114300" rtl="0" algn="l">
              <a:lnSpc>
                <a:spcPct val="90000"/>
              </a:lnSpc>
              <a:spcBef>
                <a:spcPts val="1000"/>
              </a:spcBef>
              <a:spcAft>
                <a:spcPts val="0"/>
              </a:spcAft>
              <a:buSzPts val="1800"/>
              <a:buNone/>
            </a:pPr>
            <a:r>
              <a:t/>
            </a:r>
            <a:endParaRPr sz="2000"/>
          </a:p>
        </p:txBody>
      </p:sp>
      <p:sp>
        <p:nvSpPr>
          <p:cNvPr id="370" name="Google Shape;370;p46"/>
          <p:cNvSpPr txBox="1"/>
          <p:nvPr>
            <p:ph type="title"/>
          </p:nvPr>
        </p:nvSpPr>
        <p:spPr>
          <a:xfrm>
            <a:off x="2179435" y="185738"/>
            <a:ext cx="9529010" cy="41412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1800"/>
              <a:buNone/>
            </a:pPr>
            <a:r>
              <a:rPr lang="en-US"/>
              <a:t>Блокчэйний зах зээл</a:t>
            </a:r>
            <a:endParaRPr/>
          </a:p>
        </p:txBody>
      </p:sp>
      <p:pic>
        <p:nvPicPr>
          <p:cNvPr id="371" name="Google Shape;371;p46"/>
          <p:cNvPicPr preferRelativeResize="0"/>
          <p:nvPr/>
        </p:nvPicPr>
        <p:blipFill rotWithShape="1">
          <a:blip r:embed="rId4">
            <a:alphaModFix/>
          </a:blip>
          <a:srcRect b="0" l="0" r="0" t="0"/>
          <a:stretch/>
        </p:blipFill>
        <p:spPr>
          <a:xfrm>
            <a:off x="61913" y="914401"/>
            <a:ext cx="7332313" cy="3650456"/>
          </a:xfrm>
          <a:prstGeom prst="rect">
            <a:avLst/>
          </a:prstGeom>
          <a:noFill/>
          <a:ln>
            <a:noFill/>
          </a:ln>
        </p:spPr>
      </p:pic>
      <p:pic>
        <p:nvPicPr>
          <p:cNvPr id="372" name="Google Shape;372;p46"/>
          <p:cNvPicPr preferRelativeResize="0"/>
          <p:nvPr/>
        </p:nvPicPr>
        <p:blipFill rotWithShape="1">
          <a:blip r:embed="rId5">
            <a:alphaModFix/>
          </a:blip>
          <a:srcRect b="24289" l="16172" r="40526" t="6826"/>
          <a:stretch/>
        </p:blipFill>
        <p:spPr>
          <a:xfrm>
            <a:off x="7860785" y="914401"/>
            <a:ext cx="4269302" cy="3650456"/>
          </a:xfrm>
          <a:prstGeom prst="rect">
            <a:avLst/>
          </a:prstGeom>
          <a:noFill/>
          <a:ln>
            <a:noFill/>
          </a:ln>
        </p:spPr>
      </p:pic>
    </p:spTree>
  </p:cSld>
  <p:clrMapOvr>
    <a:masterClrMapping/>
  </p:clrMapOvr>
  <p:transition spd="med">
    <p:fade thruBlk="1"/>
  </p:transition>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6" name="Shape 376"/>
        <p:cNvGrpSpPr/>
        <p:nvPr/>
      </p:nvGrpSpPr>
      <p:grpSpPr>
        <a:xfrm>
          <a:off x="0" y="0"/>
          <a:ext cx="0" cy="0"/>
          <a:chOff x="0" y="0"/>
          <a:chExt cx="0" cy="0"/>
        </a:xfrm>
      </p:grpSpPr>
      <p:sp>
        <p:nvSpPr>
          <p:cNvPr id="377" name="Google Shape;377;p47"/>
          <p:cNvSpPr txBox="1"/>
          <p:nvPr>
            <p:ph idx="1" type="body"/>
          </p:nvPr>
        </p:nvSpPr>
        <p:spPr>
          <a:xfrm>
            <a:off x="150611" y="3321844"/>
            <a:ext cx="3893344" cy="3350418"/>
          </a:xfrm>
          <a:prstGeom prst="rect">
            <a:avLst/>
          </a:prstGeom>
          <a:noFill/>
          <a:ln>
            <a:noFill/>
          </a:ln>
        </p:spPr>
        <p:txBody>
          <a:bodyPr anchorCtr="0" anchor="t" bIns="45700" lIns="91425" spcFirstLastPara="1" rIns="91425" wrap="square" tIns="45700">
            <a:normAutofit/>
          </a:bodyPr>
          <a:lstStyle/>
          <a:p>
            <a:pPr indent="0" lvl="0" marL="114300" rtl="0" algn="l">
              <a:lnSpc>
                <a:spcPct val="90000"/>
              </a:lnSpc>
              <a:spcBef>
                <a:spcPts val="1000"/>
              </a:spcBef>
              <a:spcAft>
                <a:spcPts val="0"/>
              </a:spcAft>
              <a:buSzPts val="1800"/>
              <a:buNone/>
            </a:pPr>
            <a:r>
              <a:rPr b="0" i="0" lang="en-US" sz="1800" u="none" strike="noStrike">
                <a:latin typeface="Arial"/>
                <a:ea typeface="Arial"/>
                <a:cs typeface="Arial"/>
                <a:sym typeface="Arial"/>
              </a:rPr>
              <a:t>Ухаалаг гэрээг оруулсан блокчэйн гэдгийг гаргаж, түүний дараагаар олон тооны блокчэйнд ухаалаг гэрээний</a:t>
            </a:r>
            <a:endParaRPr/>
          </a:p>
          <a:p>
            <a:pPr indent="-342900" lvl="0" marL="457200" rtl="0" algn="l">
              <a:lnSpc>
                <a:spcPct val="90000"/>
              </a:lnSpc>
              <a:spcBef>
                <a:spcPts val="1000"/>
              </a:spcBef>
              <a:spcAft>
                <a:spcPts val="0"/>
              </a:spcAft>
              <a:buClr>
                <a:schemeClr val="dk1"/>
              </a:buClr>
              <a:buSzPts val="1800"/>
              <a:buChar char="•"/>
            </a:pPr>
            <a:r>
              <a:rPr b="0" i="0" lang="en-US" sz="1800" u="none" strike="noStrike">
                <a:latin typeface="Arial"/>
                <a:ea typeface="Arial"/>
                <a:cs typeface="Arial"/>
                <a:sym typeface="Arial"/>
              </a:rPr>
              <a:t>Нээлттэй эхийн бүлгэм </a:t>
            </a:r>
            <a:endParaRPr/>
          </a:p>
          <a:p>
            <a:pPr indent="-342900" lvl="0" marL="457200" rtl="0" algn="l">
              <a:lnSpc>
                <a:spcPct val="90000"/>
              </a:lnSpc>
              <a:spcBef>
                <a:spcPts val="1000"/>
              </a:spcBef>
              <a:spcAft>
                <a:spcPts val="0"/>
              </a:spcAft>
              <a:buClr>
                <a:schemeClr val="dk1"/>
              </a:buClr>
              <a:buSzPts val="1800"/>
              <a:buChar char="•"/>
            </a:pPr>
            <a:r>
              <a:rPr lang="en-US" sz="1800">
                <a:latin typeface="Arial"/>
                <a:ea typeface="Arial"/>
                <a:cs typeface="Arial"/>
                <a:sym typeface="Arial"/>
              </a:rPr>
              <a:t>Хамгийн удаан, хамгийн олон хөгжүүлэгчдийн дэмжлэгтэй</a:t>
            </a:r>
            <a:endParaRPr b="0" i="0" sz="1800" u="none" strike="noStrike">
              <a:latin typeface="Arial"/>
              <a:ea typeface="Arial"/>
              <a:cs typeface="Arial"/>
              <a:sym typeface="Arial"/>
            </a:endParaRPr>
          </a:p>
          <a:p>
            <a:pPr indent="0" lvl="0" marL="114300" rtl="0" algn="l">
              <a:lnSpc>
                <a:spcPct val="90000"/>
              </a:lnSpc>
              <a:spcBef>
                <a:spcPts val="1000"/>
              </a:spcBef>
              <a:spcAft>
                <a:spcPts val="0"/>
              </a:spcAft>
              <a:buSzPts val="1800"/>
              <a:buNone/>
            </a:pPr>
            <a:r>
              <a:rPr i="1" lang="en-US" sz="1700">
                <a:latin typeface="Arial"/>
                <a:ea typeface="Arial"/>
                <a:cs typeface="Arial"/>
                <a:sym typeface="Arial"/>
              </a:rPr>
              <a:t>Cisco, Intel, J.P. Morgan, Mastercard, Microsoft, Samsung, Toyota and Visa </a:t>
            </a:r>
            <a:endParaRPr/>
          </a:p>
        </p:txBody>
      </p:sp>
      <p:sp>
        <p:nvSpPr>
          <p:cNvPr id="378" name="Google Shape;378;p47"/>
          <p:cNvSpPr txBox="1"/>
          <p:nvPr>
            <p:ph type="title"/>
          </p:nvPr>
        </p:nvSpPr>
        <p:spPr>
          <a:xfrm>
            <a:off x="2179435" y="185738"/>
            <a:ext cx="9529010" cy="41412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1800"/>
              <a:buNone/>
            </a:pPr>
            <a:r>
              <a:rPr lang="en-US"/>
              <a:t>Блокчэйн хэрэгслүүд, нийлүүлэгч</a:t>
            </a:r>
            <a:endParaRPr/>
          </a:p>
        </p:txBody>
      </p:sp>
      <p:pic>
        <p:nvPicPr>
          <p:cNvPr descr="Ethereum stops wasting more energy than Chile uses" id="379" name="Google Shape;379;p47"/>
          <p:cNvPicPr preferRelativeResize="0"/>
          <p:nvPr/>
        </p:nvPicPr>
        <p:blipFill rotWithShape="1">
          <a:blip r:embed="rId3">
            <a:alphaModFix/>
          </a:blip>
          <a:srcRect b="0" l="0" r="0" t="0"/>
          <a:stretch/>
        </p:blipFill>
        <p:spPr>
          <a:xfrm>
            <a:off x="150611" y="921544"/>
            <a:ext cx="3885609" cy="2590006"/>
          </a:xfrm>
          <a:prstGeom prst="rect">
            <a:avLst/>
          </a:prstGeom>
          <a:noFill/>
          <a:ln>
            <a:noFill/>
          </a:ln>
        </p:spPr>
      </p:pic>
      <p:pic>
        <p:nvPicPr>
          <p:cNvPr descr="Hyperledger Adds New Members" id="380" name="Google Shape;380;p47"/>
          <p:cNvPicPr preferRelativeResize="0"/>
          <p:nvPr/>
        </p:nvPicPr>
        <p:blipFill rotWithShape="1">
          <a:blip r:embed="rId4">
            <a:alphaModFix/>
          </a:blip>
          <a:srcRect b="0" l="0" r="0" t="0"/>
          <a:stretch/>
        </p:blipFill>
        <p:spPr>
          <a:xfrm>
            <a:off x="5124450" y="921544"/>
            <a:ext cx="2526506" cy="2526506"/>
          </a:xfrm>
          <a:prstGeom prst="rect">
            <a:avLst/>
          </a:prstGeom>
          <a:noFill/>
          <a:ln>
            <a:noFill/>
          </a:ln>
        </p:spPr>
      </p:pic>
      <p:sp>
        <p:nvSpPr>
          <p:cNvPr id="381" name="Google Shape;381;p47"/>
          <p:cNvSpPr txBox="1"/>
          <p:nvPr/>
        </p:nvSpPr>
        <p:spPr>
          <a:xfrm>
            <a:off x="4192782" y="3321844"/>
            <a:ext cx="3893344" cy="3350418"/>
          </a:xfrm>
          <a:prstGeom prst="rect">
            <a:avLst/>
          </a:prstGeom>
          <a:noFill/>
          <a:ln>
            <a:noFill/>
          </a:ln>
        </p:spPr>
        <p:txBody>
          <a:bodyPr anchorCtr="0" anchor="t" bIns="45700" lIns="91425" spcFirstLastPara="1" rIns="91425" wrap="square" tIns="45700">
            <a:normAutofit/>
          </a:bodyPr>
          <a:lstStyle/>
          <a:p>
            <a:pPr indent="0" lvl="0" marL="114300" marR="0" rtl="0" algn="l">
              <a:lnSpc>
                <a:spcPct val="90000"/>
              </a:lnSpc>
              <a:spcBef>
                <a:spcPts val="1000"/>
              </a:spcBef>
              <a:spcAft>
                <a:spcPts val="0"/>
              </a:spcAft>
              <a:buClr>
                <a:schemeClr val="dk1"/>
              </a:buClr>
              <a:buSzPts val="1800"/>
              <a:buFont typeface="Arial"/>
              <a:buNone/>
            </a:pPr>
            <a:r>
              <a:rPr b="0" i="0" lang="en-US" sz="1800" u="none" cap="none" strike="noStrike">
                <a:solidFill>
                  <a:schemeClr val="dk1"/>
                </a:solidFill>
                <a:latin typeface="Arial"/>
                <a:ea typeface="Arial"/>
                <a:cs typeface="Arial"/>
                <a:sym typeface="Arial"/>
              </a:rPr>
              <a:t>Хаалттай блокчэйн хөгжүүлэлтрүү төвлөрдөг</a:t>
            </a:r>
            <a:endParaRPr/>
          </a:p>
          <a:p>
            <a:pPr indent="0" lvl="0" marL="114300" marR="0" rtl="0" algn="l">
              <a:lnSpc>
                <a:spcPct val="90000"/>
              </a:lnSpc>
              <a:spcBef>
                <a:spcPts val="1000"/>
              </a:spcBef>
              <a:spcAft>
                <a:spcPts val="0"/>
              </a:spcAft>
              <a:buClr>
                <a:schemeClr val="dk1"/>
              </a:buClr>
              <a:buSzPts val="1800"/>
              <a:buFont typeface="Arial"/>
              <a:buNone/>
            </a:pPr>
            <a:r>
              <a:rPr b="0" i="0" lang="en-US" sz="1800" u="none" cap="none" strike="noStrike">
                <a:solidFill>
                  <a:schemeClr val="dk1"/>
                </a:solidFill>
                <a:latin typeface="Arial"/>
                <a:ea typeface="Arial"/>
                <a:cs typeface="Arial"/>
                <a:sym typeface="Arial"/>
              </a:rPr>
              <a:t>Нууцлалыг хангах нэмэлт функцуудтай </a:t>
            </a:r>
            <a:endParaRPr/>
          </a:p>
          <a:p>
            <a:pPr indent="0" lvl="0" marL="114300" marR="0" rtl="0" algn="l">
              <a:lnSpc>
                <a:spcPct val="90000"/>
              </a:lnSpc>
              <a:spcBef>
                <a:spcPts val="1000"/>
              </a:spcBef>
              <a:spcAft>
                <a:spcPts val="0"/>
              </a:spcAft>
              <a:buClr>
                <a:schemeClr val="dk1"/>
              </a:buClr>
              <a:buSzPts val="1800"/>
              <a:buFont typeface="Arial"/>
              <a:buNone/>
            </a:pPr>
            <a:r>
              <a:rPr b="0" i="0" lang="en-US" sz="1800" u="none" cap="none" strike="noStrike">
                <a:solidFill>
                  <a:schemeClr val="dk1"/>
                </a:solidFill>
                <a:latin typeface="Arial"/>
                <a:ea typeface="Arial"/>
                <a:cs typeface="Arial"/>
                <a:sym typeface="Arial"/>
              </a:rPr>
              <a:t>Компаниуд програм хангамжидаа нэгтгэх бүрэлдэхүүн хэсгүүдс, хөгжүүлэлтийн хэрэгсэл, програм хангамжийн сангуудыг хангадаг.</a:t>
            </a:r>
            <a:endParaRPr/>
          </a:p>
          <a:p>
            <a:pPr indent="0" lvl="0" marL="114300" marR="0" rtl="0" algn="l">
              <a:lnSpc>
                <a:spcPct val="90000"/>
              </a:lnSpc>
              <a:spcBef>
                <a:spcPts val="1000"/>
              </a:spcBef>
              <a:spcAft>
                <a:spcPts val="0"/>
              </a:spcAft>
              <a:buClr>
                <a:schemeClr val="dk1"/>
              </a:buClr>
              <a:buSzPts val="1800"/>
              <a:buFont typeface="Arial"/>
              <a:buNone/>
            </a:pPr>
            <a:r>
              <a:rPr b="0" i="0" lang="en-US" sz="1800" u="none" cap="none" strike="noStrike">
                <a:solidFill>
                  <a:schemeClr val="dk1"/>
                </a:solidFill>
                <a:latin typeface="Arial"/>
                <a:ea typeface="Arial"/>
                <a:cs typeface="Arial"/>
                <a:sym typeface="Arial"/>
              </a:rPr>
              <a:t>Нээлттэй эхийн бүлгэм </a:t>
            </a:r>
            <a:endParaRPr/>
          </a:p>
        </p:txBody>
      </p:sp>
      <p:sp>
        <p:nvSpPr>
          <p:cNvPr id="382" name="Google Shape;382;p47"/>
          <p:cNvSpPr txBox="1"/>
          <p:nvPr/>
        </p:nvSpPr>
        <p:spPr>
          <a:xfrm>
            <a:off x="8148045" y="3321844"/>
            <a:ext cx="3893344" cy="3350418"/>
          </a:xfrm>
          <a:prstGeom prst="rect">
            <a:avLst/>
          </a:prstGeom>
          <a:noFill/>
          <a:ln>
            <a:noFill/>
          </a:ln>
        </p:spPr>
        <p:txBody>
          <a:bodyPr anchorCtr="0" anchor="t" bIns="45700" lIns="91425" spcFirstLastPara="1" rIns="91425" wrap="square" tIns="45700">
            <a:normAutofit/>
          </a:bodyPr>
          <a:lstStyle/>
          <a:p>
            <a:pPr indent="0" lvl="0" marL="114300" marR="0" rtl="0" algn="l">
              <a:lnSpc>
                <a:spcPct val="90000"/>
              </a:lnSpc>
              <a:spcBef>
                <a:spcPts val="1000"/>
              </a:spcBef>
              <a:spcAft>
                <a:spcPts val="0"/>
              </a:spcAft>
              <a:buClr>
                <a:schemeClr val="dk1"/>
              </a:buClr>
              <a:buSzPts val="1800"/>
              <a:buFont typeface="Arial"/>
              <a:buNone/>
            </a:pPr>
            <a:r>
              <a:rPr b="0" i="0" lang="en-US" sz="1800" u="none" cap="none" strike="noStrike">
                <a:solidFill>
                  <a:schemeClr val="dk1"/>
                </a:solidFill>
                <a:latin typeface="Arial"/>
                <a:ea typeface="Arial"/>
                <a:cs typeface="Arial"/>
                <a:sym typeface="Arial"/>
              </a:rPr>
              <a:t>Хаалттай зөвшөөрөгдсөн блокчэйний хөгжүүлэлт</a:t>
            </a:r>
            <a:endParaRPr/>
          </a:p>
          <a:p>
            <a:pPr indent="0" lvl="0" marL="114300" marR="0" rtl="0" algn="l">
              <a:lnSpc>
                <a:spcPct val="90000"/>
              </a:lnSpc>
              <a:spcBef>
                <a:spcPts val="1000"/>
              </a:spcBef>
              <a:spcAft>
                <a:spcPts val="0"/>
              </a:spcAft>
              <a:buClr>
                <a:schemeClr val="dk1"/>
              </a:buClr>
              <a:buSzPts val="1800"/>
              <a:buFont typeface="Arial"/>
              <a:buNone/>
            </a:pPr>
            <a:r>
              <a:rPr b="0" i="0" lang="en-US" sz="1800" u="none" cap="none" strike="noStrike">
                <a:solidFill>
                  <a:schemeClr val="dk1"/>
                </a:solidFill>
                <a:latin typeface="Arial"/>
                <a:ea typeface="Arial"/>
                <a:cs typeface="Arial"/>
                <a:sym typeface="Arial"/>
              </a:rPr>
              <a:t>Санхүүгийн үйлчилгээний блокчэйн хөгжүүлэлт</a:t>
            </a:r>
            <a:endParaRPr/>
          </a:p>
          <a:p>
            <a:pPr indent="0" lvl="0" marL="114300" marR="0" rtl="0" algn="l">
              <a:lnSpc>
                <a:spcPct val="90000"/>
              </a:lnSpc>
              <a:spcBef>
                <a:spcPts val="1000"/>
              </a:spcBef>
              <a:spcAft>
                <a:spcPts val="0"/>
              </a:spcAft>
              <a:buClr>
                <a:schemeClr val="dk1"/>
              </a:buClr>
              <a:buSzPts val="1800"/>
              <a:buFont typeface="Arial"/>
              <a:buNone/>
            </a:pPr>
            <a:r>
              <a:rPr b="0" i="1" lang="en-US" sz="1800" u="none" cap="none" strike="noStrike">
                <a:solidFill>
                  <a:schemeClr val="dk1"/>
                </a:solidFill>
                <a:latin typeface="Arial"/>
                <a:ea typeface="Arial"/>
                <a:cs typeface="Arial"/>
                <a:sym typeface="Arial"/>
              </a:rPr>
              <a:t>Bank of America </a:t>
            </a:r>
            <a:endParaRPr b="0" i="1" sz="1800" u="none" cap="none" strike="noStrike">
              <a:solidFill>
                <a:schemeClr val="dk1"/>
              </a:solidFill>
              <a:latin typeface="Arial"/>
              <a:ea typeface="Arial"/>
              <a:cs typeface="Arial"/>
              <a:sym typeface="Arial"/>
            </a:endParaRPr>
          </a:p>
          <a:p>
            <a:pPr indent="0" lvl="0" marL="114300" marR="0" rtl="0" algn="l">
              <a:lnSpc>
                <a:spcPct val="90000"/>
              </a:lnSpc>
              <a:spcBef>
                <a:spcPts val="1000"/>
              </a:spcBef>
              <a:spcAft>
                <a:spcPts val="0"/>
              </a:spcAft>
              <a:buClr>
                <a:schemeClr val="dk1"/>
              </a:buClr>
              <a:buSzPts val="1800"/>
              <a:buFont typeface="Arial"/>
              <a:buNone/>
            </a:pPr>
            <a:r>
              <a:rPr b="0" i="1" lang="en-US" sz="1800" u="none" cap="none" strike="noStrike">
                <a:solidFill>
                  <a:schemeClr val="dk1"/>
                </a:solidFill>
                <a:latin typeface="Arial"/>
                <a:ea typeface="Arial"/>
                <a:cs typeface="Arial"/>
                <a:sym typeface="Arial"/>
              </a:rPr>
              <a:t>HSBC</a:t>
            </a:r>
            <a:endParaRPr b="0" i="1" sz="1800" u="none" cap="none" strike="noStrike">
              <a:solidFill>
                <a:schemeClr val="dk1"/>
              </a:solidFill>
              <a:latin typeface="Arial"/>
              <a:ea typeface="Arial"/>
              <a:cs typeface="Arial"/>
              <a:sym typeface="Arial"/>
            </a:endParaRPr>
          </a:p>
          <a:p>
            <a:pPr indent="0" lvl="0" marL="114300" marR="0" rtl="0" algn="l">
              <a:lnSpc>
                <a:spcPct val="90000"/>
              </a:lnSpc>
              <a:spcBef>
                <a:spcPts val="1000"/>
              </a:spcBef>
              <a:spcAft>
                <a:spcPts val="0"/>
              </a:spcAft>
              <a:buClr>
                <a:schemeClr val="dk1"/>
              </a:buClr>
              <a:buSzPts val="1800"/>
              <a:buFont typeface="Arial"/>
              <a:buNone/>
            </a:pPr>
            <a:r>
              <a:t/>
            </a:r>
            <a:endParaRPr b="0" i="0" sz="1800" u="none" cap="none" strike="noStrike">
              <a:solidFill>
                <a:schemeClr val="dk1"/>
              </a:solidFill>
              <a:latin typeface="Arial"/>
              <a:ea typeface="Arial"/>
              <a:cs typeface="Arial"/>
              <a:sym typeface="Arial"/>
            </a:endParaRPr>
          </a:p>
          <a:p>
            <a:pPr indent="0" lvl="0" marL="114300" marR="0" rtl="0" algn="l">
              <a:lnSpc>
                <a:spcPct val="90000"/>
              </a:lnSpc>
              <a:spcBef>
                <a:spcPts val="1000"/>
              </a:spcBef>
              <a:spcAft>
                <a:spcPts val="0"/>
              </a:spcAft>
              <a:buClr>
                <a:schemeClr val="dk1"/>
              </a:buClr>
              <a:buSzPts val="1800"/>
              <a:buFont typeface="Arial"/>
              <a:buNone/>
            </a:pPr>
            <a:r>
              <a:t/>
            </a:r>
            <a:endParaRPr b="0" i="1" sz="1700" u="none" cap="none" strike="noStrike">
              <a:solidFill>
                <a:schemeClr val="dk1"/>
              </a:solidFill>
              <a:latin typeface="Arial"/>
              <a:ea typeface="Arial"/>
              <a:cs typeface="Arial"/>
              <a:sym typeface="Arial"/>
            </a:endParaRPr>
          </a:p>
        </p:txBody>
      </p:sp>
      <p:pic>
        <p:nvPicPr>
          <p:cNvPr descr="My Journey with the Corda Blockchain | by Johann Gyger | Coinmonks | Medium" id="383" name="Google Shape;383;p47"/>
          <p:cNvPicPr preferRelativeResize="0"/>
          <p:nvPr/>
        </p:nvPicPr>
        <p:blipFill rotWithShape="1">
          <a:blip r:embed="rId5">
            <a:alphaModFix/>
          </a:blip>
          <a:srcRect b="0" l="0" r="0" t="0"/>
          <a:stretch/>
        </p:blipFill>
        <p:spPr>
          <a:xfrm>
            <a:off x="8205787" y="1148845"/>
            <a:ext cx="3654919" cy="1624012"/>
          </a:xfrm>
          <a:prstGeom prst="rect">
            <a:avLst/>
          </a:prstGeom>
          <a:noFill/>
          <a:ln>
            <a:noFill/>
          </a:ln>
        </p:spPr>
      </p:pic>
      <p:sp>
        <p:nvSpPr>
          <p:cNvPr id="384" name="Google Shape;384;p47"/>
          <p:cNvSpPr txBox="1"/>
          <p:nvPr/>
        </p:nvSpPr>
        <p:spPr>
          <a:xfrm>
            <a:off x="5965630" y="6325591"/>
            <a:ext cx="6097190" cy="26161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1" lang="en-US" sz="1100" u="sng" cap="none" strike="noStrike">
                <a:solidFill>
                  <a:srgbClr val="000000"/>
                </a:solidFill>
                <a:latin typeface="Arial"/>
                <a:ea typeface="Arial"/>
                <a:cs typeface="Arial"/>
                <a:sym typeface="Arial"/>
                <a:hlinkClick r:id="rId6">
                  <a:extLst>
                    <a:ext uri="{A12FA001-AC4F-418D-AE19-62706E023703}">
                      <ahyp:hlinkClr val="tx"/>
                    </a:ext>
                  </a:extLst>
                </a:hlinkClick>
              </a:rPr>
              <a:t>Blockchain for Businesses: The Ultimate Enterprise Guide (techtarget.com)</a:t>
            </a:r>
            <a:endParaRPr b="0" i="1" sz="1100" u="none" cap="none" strike="noStrike">
              <a:solidFill>
                <a:srgbClr val="000000"/>
              </a:solidFill>
              <a:latin typeface="Arial"/>
              <a:ea typeface="Arial"/>
              <a:cs typeface="Arial"/>
              <a:sym typeface="Arial"/>
            </a:endParaRPr>
          </a:p>
        </p:txBody>
      </p:sp>
    </p:spTree>
  </p:cSld>
  <p:clrMapOvr>
    <a:masterClrMapping/>
  </p:clrMapOvr>
  <p:transition spd="med">
    <p:fade thruBlk="1"/>
  </p:transition>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8" name="Shape 388"/>
        <p:cNvGrpSpPr/>
        <p:nvPr/>
      </p:nvGrpSpPr>
      <p:grpSpPr>
        <a:xfrm>
          <a:off x="0" y="0"/>
          <a:ext cx="0" cy="0"/>
          <a:chOff x="0" y="0"/>
          <a:chExt cx="0" cy="0"/>
        </a:xfrm>
      </p:grpSpPr>
      <p:sp>
        <p:nvSpPr>
          <p:cNvPr id="389" name="Google Shape;389;p48"/>
          <p:cNvSpPr txBox="1"/>
          <p:nvPr>
            <p:ph idx="1" type="body"/>
          </p:nvPr>
        </p:nvSpPr>
        <p:spPr>
          <a:xfrm>
            <a:off x="221456" y="1216908"/>
            <a:ext cx="5664994" cy="4960055"/>
          </a:xfrm>
          <a:prstGeom prst="rect">
            <a:avLst/>
          </a:prstGeom>
          <a:noFill/>
          <a:ln>
            <a:noFill/>
          </a:ln>
        </p:spPr>
        <p:txBody>
          <a:bodyPr anchorCtr="0" anchor="t" bIns="45700" lIns="91425" spcFirstLastPara="1" rIns="91425" wrap="square" tIns="45700">
            <a:normAutofit/>
          </a:bodyPr>
          <a:lstStyle/>
          <a:p>
            <a:pPr indent="-342900" lvl="0" marL="457200" rtl="0" algn="ctr">
              <a:lnSpc>
                <a:spcPct val="90000"/>
              </a:lnSpc>
              <a:spcBef>
                <a:spcPts val="1000"/>
              </a:spcBef>
              <a:spcAft>
                <a:spcPts val="0"/>
              </a:spcAft>
              <a:buSzPts val="1800"/>
              <a:buChar char="•"/>
            </a:pPr>
            <a:r>
              <a:rPr b="1" lang="en-US" sz="2000"/>
              <a:t>Блокчэйн хөгжүүлэгч</a:t>
            </a:r>
            <a:endParaRPr/>
          </a:p>
          <a:p>
            <a:pPr indent="-342900" lvl="0" marL="457200" rtl="0" algn="l">
              <a:lnSpc>
                <a:spcPct val="90000"/>
              </a:lnSpc>
              <a:spcBef>
                <a:spcPts val="1000"/>
              </a:spcBef>
              <a:spcAft>
                <a:spcPts val="0"/>
              </a:spcAft>
              <a:buSzPts val="1800"/>
              <a:buFont typeface="Noto Sans Symbols"/>
              <a:buChar char="⮚"/>
            </a:pPr>
            <a:r>
              <a:rPr lang="en-US" sz="1800"/>
              <a:t>Specialize in dApps and smart contracts, </a:t>
            </a:r>
            <a:endParaRPr/>
          </a:p>
          <a:p>
            <a:pPr indent="-342900" lvl="0" marL="457200" rtl="0" algn="l">
              <a:lnSpc>
                <a:spcPct val="90000"/>
              </a:lnSpc>
              <a:spcBef>
                <a:spcPts val="1000"/>
              </a:spcBef>
              <a:spcAft>
                <a:spcPts val="0"/>
              </a:spcAft>
              <a:buSzPts val="1800"/>
              <a:buFont typeface="Noto Sans Symbols"/>
              <a:buChar char="⮚"/>
            </a:pPr>
            <a:r>
              <a:rPr lang="en-US" sz="1800"/>
              <a:t>focus on the plumbing, such as cryptography and consensus algorithms. </a:t>
            </a:r>
            <a:endParaRPr/>
          </a:p>
          <a:p>
            <a:pPr indent="-342900" lvl="0" marL="457200" rtl="0" algn="l">
              <a:lnSpc>
                <a:spcPct val="90000"/>
              </a:lnSpc>
              <a:spcBef>
                <a:spcPts val="1000"/>
              </a:spcBef>
              <a:spcAft>
                <a:spcPts val="0"/>
              </a:spcAft>
              <a:buSzPts val="1800"/>
              <a:buFont typeface="Noto Sans Symbols"/>
              <a:buChar char="⮚"/>
            </a:pPr>
            <a:r>
              <a:rPr lang="en-US" sz="1800"/>
              <a:t>Web development and cloud infrastructure skills, such as Java and Kubernetes experience.</a:t>
            </a:r>
            <a:endParaRPr/>
          </a:p>
          <a:p>
            <a:pPr indent="-342900" lvl="0" marL="457200" rtl="0" algn="l">
              <a:lnSpc>
                <a:spcPct val="90000"/>
              </a:lnSpc>
              <a:spcBef>
                <a:spcPts val="1000"/>
              </a:spcBef>
              <a:spcAft>
                <a:spcPts val="0"/>
              </a:spcAft>
              <a:buSzPts val="1800"/>
              <a:buFont typeface="Noto Sans Symbols"/>
              <a:buChar char="⮚"/>
            </a:pPr>
            <a:r>
              <a:rPr lang="en-US" sz="1800"/>
              <a:t>Open-source platforms, especially Ethereum and Hyperledger</a:t>
            </a:r>
            <a:endParaRPr sz="1800"/>
          </a:p>
        </p:txBody>
      </p:sp>
      <p:sp>
        <p:nvSpPr>
          <p:cNvPr id="390" name="Google Shape;390;p48"/>
          <p:cNvSpPr txBox="1"/>
          <p:nvPr>
            <p:ph type="title"/>
          </p:nvPr>
        </p:nvSpPr>
        <p:spPr>
          <a:xfrm>
            <a:off x="2179435" y="185738"/>
            <a:ext cx="9529010" cy="41412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1800"/>
              <a:buNone/>
            </a:pPr>
            <a:r>
              <a:rPr lang="en-US"/>
              <a:t>Блокчейн мэргэжилтэн</a:t>
            </a:r>
            <a:endParaRPr/>
          </a:p>
        </p:txBody>
      </p:sp>
      <p:sp>
        <p:nvSpPr>
          <p:cNvPr id="391" name="Google Shape;391;p48"/>
          <p:cNvSpPr txBox="1"/>
          <p:nvPr/>
        </p:nvSpPr>
        <p:spPr>
          <a:xfrm>
            <a:off x="6215063" y="1216907"/>
            <a:ext cx="5574506" cy="4960055"/>
          </a:xfrm>
          <a:prstGeom prst="rect">
            <a:avLst/>
          </a:prstGeom>
          <a:noFill/>
          <a:ln>
            <a:noFill/>
          </a:ln>
        </p:spPr>
        <p:txBody>
          <a:bodyPr anchorCtr="0" anchor="t" bIns="45700" lIns="91425" spcFirstLastPara="1" rIns="91425" wrap="square" tIns="45700">
            <a:normAutofit/>
          </a:bodyPr>
          <a:lstStyle/>
          <a:p>
            <a:pPr indent="-342900" lvl="0" marL="457200" marR="0" rtl="0" algn="ctr">
              <a:lnSpc>
                <a:spcPct val="90000"/>
              </a:lnSpc>
              <a:spcBef>
                <a:spcPts val="1000"/>
              </a:spcBef>
              <a:spcAft>
                <a:spcPts val="0"/>
              </a:spcAft>
              <a:buClr>
                <a:schemeClr val="dk1"/>
              </a:buClr>
              <a:buSzPts val="1800"/>
              <a:buFont typeface="Arial"/>
              <a:buChar char="•"/>
            </a:pPr>
            <a:r>
              <a:rPr b="1" i="0" lang="en-US" sz="2000" u="none" cap="none" strike="noStrike">
                <a:solidFill>
                  <a:schemeClr val="dk1"/>
                </a:solidFill>
                <a:latin typeface="Arial"/>
                <a:ea typeface="Arial"/>
                <a:cs typeface="Arial"/>
                <a:sym typeface="Arial"/>
              </a:rPr>
              <a:t>Блокчэйн инженер</a:t>
            </a:r>
            <a:endParaRPr b="1" i="0" sz="2000" u="none" cap="none" strike="noStrike">
              <a:solidFill>
                <a:schemeClr val="dk1"/>
              </a:solidFill>
              <a:latin typeface="Arial"/>
              <a:ea typeface="Arial"/>
              <a:cs typeface="Arial"/>
              <a:sym typeface="Arial"/>
            </a:endParaRPr>
          </a:p>
          <a:p>
            <a:pPr indent="-342900" lvl="0" marL="457200" marR="0" rtl="0" algn="l">
              <a:lnSpc>
                <a:spcPct val="90000"/>
              </a:lnSpc>
              <a:spcBef>
                <a:spcPts val="1000"/>
              </a:spcBef>
              <a:spcAft>
                <a:spcPts val="0"/>
              </a:spcAft>
              <a:buClr>
                <a:schemeClr val="dk1"/>
              </a:buClr>
              <a:buSzPts val="1800"/>
              <a:buFont typeface="Arial"/>
              <a:buChar char="•"/>
            </a:pPr>
            <a:r>
              <a:rPr b="0" i="0" lang="en-US" sz="1800" u="none" cap="none" strike="noStrike">
                <a:solidFill>
                  <a:srgbClr val="222222"/>
                </a:solidFill>
                <a:highlight>
                  <a:srgbClr val="FFFFFF"/>
                </a:highlight>
                <a:latin typeface="Roboto"/>
                <a:ea typeface="Roboto"/>
                <a:cs typeface="Roboto"/>
                <a:sym typeface="Roboto"/>
              </a:rPr>
              <a:t>Blockchain architecture</a:t>
            </a:r>
            <a:endParaRPr/>
          </a:p>
          <a:p>
            <a:pPr indent="-342900" lvl="0" marL="457200" marR="0" rtl="0" algn="l">
              <a:lnSpc>
                <a:spcPct val="90000"/>
              </a:lnSpc>
              <a:spcBef>
                <a:spcPts val="1000"/>
              </a:spcBef>
              <a:spcAft>
                <a:spcPts val="0"/>
              </a:spcAft>
              <a:buClr>
                <a:schemeClr val="dk1"/>
              </a:buClr>
              <a:buSzPts val="1800"/>
              <a:buFont typeface="Arial"/>
              <a:buChar char="•"/>
            </a:pPr>
            <a:r>
              <a:rPr b="0" i="0" lang="en-US" sz="1800" u="none" cap="none" strike="noStrike">
                <a:solidFill>
                  <a:srgbClr val="222222"/>
                </a:solidFill>
                <a:highlight>
                  <a:srgbClr val="FFFFFF"/>
                </a:highlight>
                <a:latin typeface="Roboto"/>
                <a:ea typeface="Roboto"/>
                <a:cs typeface="Roboto"/>
                <a:sym typeface="Roboto"/>
              </a:rPr>
              <a:t>Coding languages</a:t>
            </a:r>
            <a:endParaRPr/>
          </a:p>
          <a:p>
            <a:pPr indent="-342900" lvl="0" marL="457200" marR="0" rtl="0" algn="l">
              <a:lnSpc>
                <a:spcPct val="90000"/>
              </a:lnSpc>
              <a:spcBef>
                <a:spcPts val="1000"/>
              </a:spcBef>
              <a:spcAft>
                <a:spcPts val="0"/>
              </a:spcAft>
              <a:buClr>
                <a:schemeClr val="dk1"/>
              </a:buClr>
              <a:buSzPts val="1800"/>
              <a:buFont typeface="Arial"/>
              <a:buChar char="•"/>
            </a:pPr>
            <a:r>
              <a:rPr b="0" i="0" lang="en-US" sz="1800" u="none" cap="none" strike="noStrike">
                <a:solidFill>
                  <a:srgbClr val="222222"/>
                </a:solidFill>
                <a:highlight>
                  <a:srgbClr val="FFFFFF"/>
                </a:highlight>
                <a:latin typeface="Roboto"/>
                <a:ea typeface="Roboto"/>
                <a:cs typeface="Roboto"/>
                <a:sym typeface="Roboto"/>
              </a:rPr>
              <a:t>Data structures</a:t>
            </a:r>
            <a:endParaRPr/>
          </a:p>
          <a:p>
            <a:pPr indent="-342900" lvl="0" marL="457200" marR="0" rtl="0" algn="l">
              <a:lnSpc>
                <a:spcPct val="90000"/>
              </a:lnSpc>
              <a:spcBef>
                <a:spcPts val="1000"/>
              </a:spcBef>
              <a:spcAft>
                <a:spcPts val="0"/>
              </a:spcAft>
              <a:buClr>
                <a:schemeClr val="dk1"/>
              </a:buClr>
              <a:buSzPts val="1800"/>
              <a:buFont typeface="Arial"/>
              <a:buChar char="•"/>
            </a:pPr>
            <a:r>
              <a:rPr b="0" i="0" lang="en-US" sz="1800" u="none" cap="none" strike="noStrike">
                <a:solidFill>
                  <a:srgbClr val="222222"/>
                </a:solidFill>
                <a:highlight>
                  <a:srgbClr val="FFFFFF"/>
                </a:highlight>
                <a:latin typeface="Roboto"/>
                <a:ea typeface="Roboto"/>
                <a:cs typeface="Roboto"/>
                <a:sym typeface="Roboto"/>
              </a:rPr>
              <a:t>Cryptography</a:t>
            </a:r>
            <a:endParaRPr/>
          </a:p>
          <a:p>
            <a:pPr indent="-342900" lvl="0" marL="457200" marR="0" rtl="0" algn="l">
              <a:lnSpc>
                <a:spcPct val="90000"/>
              </a:lnSpc>
              <a:spcBef>
                <a:spcPts val="1000"/>
              </a:spcBef>
              <a:spcAft>
                <a:spcPts val="0"/>
              </a:spcAft>
              <a:buClr>
                <a:schemeClr val="dk1"/>
              </a:buClr>
              <a:buSzPts val="1800"/>
              <a:buFont typeface="Arial"/>
              <a:buChar char="•"/>
            </a:pPr>
            <a:r>
              <a:rPr b="0" i="0" lang="en-US" sz="1800" u="none" cap="none" strike="noStrike">
                <a:solidFill>
                  <a:srgbClr val="222222"/>
                </a:solidFill>
                <a:highlight>
                  <a:srgbClr val="FFFFFF"/>
                </a:highlight>
                <a:latin typeface="Roboto"/>
                <a:ea typeface="Roboto"/>
                <a:cs typeface="Roboto"/>
                <a:sym typeface="Roboto"/>
              </a:rPr>
              <a:t>Blockchain platforms</a:t>
            </a:r>
            <a:endParaRPr/>
          </a:p>
          <a:p>
            <a:pPr indent="-342900" lvl="0" marL="457200" marR="0" rtl="0" algn="l">
              <a:lnSpc>
                <a:spcPct val="90000"/>
              </a:lnSpc>
              <a:spcBef>
                <a:spcPts val="1000"/>
              </a:spcBef>
              <a:spcAft>
                <a:spcPts val="0"/>
              </a:spcAft>
              <a:buClr>
                <a:schemeClr val="dk1"/>
              </a:buClr>
              <a:buSzPts val="1800"/>
              <a:buFont typeface="Arial"/>
              <a:buChar char="•"/>
            </a:pPr>
            <a:r>
              <a:rPr b="0" i="0" lang="en-US" sz="1800" u="none" cap="none" strike="noStrike">
                <a:solidFill>
                  <a:srgbClr val="222222"/>
                </a:solidFill>
                <a:highlight>
                  <a:srgbClr val="FFFFFF"/>
                </a:highlight>
                <a:latin typeface="Roboto"/>
                <a:ea typeface="Roboto"/>
                <a:cs typeface="Roboto"/>
                <a:sym typeface="Roboto"/>
              </a:rPr>
              <a:t>Ecosystems: Hyperledger, Ethereum, Corda, Quorum</a:t>
            </a:r>
            <a:endParaRPr/>
          </a:p>
          <a:p>
            <a:pPr indent="-342900" lvl="0" marL="457200" marR="0" rtl="0" algn="l">
              <a:lnSpc>
                <a:spcPct val="90000"/>
              </a:lnSpc>
              <a:spcBef>
                <a:spcPts val="1000"/>
              </a:spcBef>
              <a:spcAft>
                <a:spcPts val="0"/>
              </a:spcAft>
              <a:buClr>
                <a:schemeClr val="dk1"/>
              </a:buClr>
              <a:buSzPts val="1800"/>
              <a:buFont typeface="Arial"/>
              <a:buChar char="•"/>
            </a:pPr>
            <a:r>
              <a:rPr b="0" i="0" lang="en-US" sz="1800" u="none" cap="none" strike="noStrike">
                <a:solidFill>
                  <a:srgbClr val="222222"/>
                </a:solidFill>
                <a:highlight>
                  <a:srgbClr val="FFFFFF"/>
                </a:highlight>
                <a:latin typeface="Roboto"/>
                <a:ea typeface="Roboto"/>
                <a:cs typeface="Roboto"/>
                <a:sym typeface="Roboto"/>
              </a:rPr>
              <a:t>Blockchain development tool</a:t>
            </a:r>
            <a:endParaRPr/>
          </a:p>
        </p:txBody>
      </p:sp>
    </p:spTree>
  </p:cSld>
  <p:clrMapOvr>
    <a:masterClrMapping/>
  </p:clrMapOvr>
  <p:transition spd="med">
    <p:fade thruBlk="1"/>
  </p:transition>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5" name="Shape 395"/>
        <p:cNvGrpSpPr/>
        <p:nvPr/>
      </p:nvGrpSpPr>
      <p:grpSpPr>
        <a:xfrm>
          <a:off x="0" y="0"/>
          <a:ext cx="0" cy="0"/>
          <a:chOff x="0" y="0"/>
          <a:chExt cx="0" cy="0"/>
        </a:xfrm>
      </p:grpSpPr>
      <p:sp>
        <p:nvSpPr>
          <p:cNvPr id="396" name="Google Shape;396;p49"/>
          <p:cNvSpPr txBox="1"/>
          <p:nvPr>
            <p:ph idx="1" type="body"/>
          </p:nvPr>
        </p:nvSpPr>
        <p:spPr>
          <a:xfrm>
            <a:off x="214313" y="957264"/>
            <a:ext cx="11494131" cy="5219700"/>
          </a:xfrm>
          <a:prstGeom prst="rect">
            <a:avLst/>
          </a:prstGeom>
          <a:noFill/>
          <a:ln>
            <a:noFill/>
          </a:ln>
        </p:spPr>
        <p:txBody>
          <a:bodyPr anchorCtr="0" anchor="t" bIns="45700" lIns="91425" spcFirstLastPara="1" rIns="91425" wrap="square" tIns="45700">
            <a:normAutofit/>
          </a:bodyPr>
          <a:lstStyle/>
          <a:p>
            <a:pPr indent="-342900" lvl="0" marL="457200" rtl="0" algn="l">
              <a:lnSpc>
                <a:spcPct val="90000"/>
              </a:lnSpc>
              <a:spcBef>
                <a:spcPts val="1000"/>
              </a:spcBef>
              <a:spcAft>
                <a:spcPts val="0"/>
              </a:spcAft>
              <a:buSzPts val="1800"/>
              <a:buFont typeface="Noto Sans Symbols"/>
              <a:buChar char="⮚"/>
            </a:pPr>
            <a:r>
              <a:rPr lang="en-US" sz="2000"/>
              <a:t>Тархсан сүлжээнд хяналт, баталгаажуулалтыг хурдтай хийхэд өндөр хурдтай тооцоолон бодох чадвартай компьютер, их хэмжээний дата хадгалах сервер, тэдгээрийг ажиллуулах эрчим хүч шаардлагатай. </a:t>
            </a:r>
            <a:endParaRPr/>
          </a:p>
          <a:p>
            <a:pPr indent="-342900" lvl="0" marL="457200" rtl="0" algn="l">
              <a:lnSpc>
                <a:spcPct val="90000"/>
              </a:lnSpc>
              <a:spcBef>
                <a:spcPts val="1000"/>
              </a:spcBef>
              <a:spcAft>
                <a:spcPts val="0"/>
              </a:spcAft>
              <a:buSzPts val="1800"/>
              <a:buFont typeface="Noto Sans Symbols"/>
              <a:buChar char="⮚"/>
            </a:pPr>
            <a:r>
              <a:rPr lang="en-US" sz="2000"/>
              <a:t>Тухайн гүйлгээ буюу мэдээллийн үнэн зөв эсэхийг сүлжээний нийт оролцогч нийтээр баталгаажуулж байгаа нь </a:t>
            </a:r>
            <a:r>
              <a:rPr b="1" i="1" lang="en-US" sz="2000"/>
              <a:t>блокчэйний хэмжээ томрох тусам улам их цаг хугацаа, эрчим хүч шаардана.</a:t>
            </a:r>
            <a:endParaRPr/>
          </a:p>
          <a:p>
            <a:pPr indent="-342900" lvl="0" marL="457200" rtl="0" algn="l">
              <a:lnSpc>
                <a:spcPct val="90000"/>
              </a:lnSpc>
              <a:spcBef>
                <a:spcPts val="1000"/>
              </a:spcBef>
              <a:spcAft>
                <a:spcPts val="0"/>
              </a:spcAft>
              <a:buSzPts val="1800"/>
              <a:buFont typeface="Noto Sans Symbols"/>
              <a:buChar char="⮚"/>
            </a:pPr>
            <a:r>
              <a:rPr b="1" i="1" lang="en-US" sz="2000"/>
              <a:t> </a:t>
            </a:r>
            <a:r>
              <a:rPr lang="en-US" sz="2000"/>
              <a:t>DLT ашигласан системд </a:t>
            </a:r>
            <a:r>
              <a:rPr b="1" i="1" lang="en-US" sz="2000"/>
              <a:t>хяналтыг хэрхэн тавих нь тодорхойгүй</a:t>
            </a:r>
            <a:endParaRPr b="1" i="1" sz="2000"/>
          </a:p>
          <a:p>
            <a:pPr indent="-342900" lvl="0" marL="457200" rtl="0" algn="l">
              <a:lnSpc>
                <a:spcPct val="90000"/>
              </a:lnSpc>
              <a:spcBef>
                <a:spcPts val="1000"/>
              </a:spcBef>
              <a:spcAft>
                <a:spcPts val="0"/>
              </a:spcAft>
              <a:buSzPts val="1800"/>
              <a:buFont typeface="Noto Sans Symbols"/>
              <a:buChar char="⮚"/>
            </a:pPr>
            <a:r>
              <a:rPr lang="en-US" sz="2000"/>
              <a:t>Хувийн мэдээлэл цахим  орчинд их хэмжээгээр байрших болж, </a:t>
            </a:r>
            <a:r>
              <a:rPr b="1" i="1" lang="en-US" sz="2000"/>
              <a:t>кибер аюулгүй байдлын асуудал </a:t>
            </a:r>
            <a:r>
              <a:rPr lang="en-US" sz="2000"/>
              <a:t>улам хүчтэй тавигдана</a:t>
            </a:r>
            <a:endParaRPr/>
          </a:p>
          <a:p>
            <a:pPr indent="-342900" lvl="0" marL="457200" rtl="0" algn="l">
              <a:lnSpc>
                <a:spcPct val="90000"/>
              </a:lnSpc>
              <a:spcBef>
                <a:spcPts val="1000"/>
              </a:spcBef>
              <a:spcAft>
                <a:spcPts val="0"/>
              </a:spcAft>
              <a:buSzPts val="1800"/>
              <a:buFont typeface="Noto Sans Symbols"/>
              <a:buChar char="⮚"/>
            </a:pPr>
            <a:r>
              <a:rPr lang="en-US" sz="2000"/>
              <a:t>Технологийн нэгдсэн  стандарт, эрх зүйн орчны баримтлах нийтлэг </a:t>
            </a:r>
            <a:r>
              <a:rPr b="1" i="1" lang="en-US" sz="2000"/>
              <a:t>дүрмүүд, зохицуулалт зэрэг хэм хэмжээ тодорхой болох </a:t>
            </a:r>
            <a:r>
              <a:rPr lang="en-US" sz="2000"/>
              <a:t>шаардлагатай.</a:t>
            </a:r>
            <a:endParaRPr/>
          </a:p>
          <a:p>
            <a:pPr indent="-342900" lvl="0" marL="457200" rtl="0" algn="l">
              <a:lnSpc>
                <a:spcPct val="90000"/>
              </a:lnSpc>
              <a:spcBef>
                <a:spcPts val="1000"/>
              </a:spcBef>
              <a:spcAft>
                <a:spcPts val="0"/>
              </a:spcAft>
              <a:buSzPts val="1800"/>
              <a:buFont typeface="Noto Sans Symbols"/>
              <a:buChar char="⮚"/>
            </a:pPr>
            <a:r>
              <a:rPr lang="en-US" sz="2000"/>
              <a:t>Блокчэйн технологийг судалж нэвтрүүлэхэд аливаа байгууллагаас багагүй хэмжээний хүн хүч, хөрөнгө зардал нөөц шаардлагатай шаардагдана. </a:t>
            </a:r>
            <a:endParaRPr sz="2000"/>
          </a:p>
        </p:txBody>
      </p:sp>
      <p:sp>
        <p:nvSpPr>
          <p:cNvPr id="397" name="Google Shape;397;p49"/>
          <p:cNvSpPr txBox="1"/>
          <p:nvPr>
            <p:ph type="title"/>
          </p:nvPr>
        </p:nvSpPr>
        <p:spPr>
          <a:xfrm>
            <a:off x="2179435" y="185738"/>
            <a:ext cx="9529010" cy="41412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1800"/>
              <a:buNone/>
            </a:pPr>
            <a:r>
              <a:rPr lang="en-US"/>
              <a:t>Блокчейн технологид тулгарч буй асуудал</a:t>
            </a:r>
            <a:endParaRPr/>
          </a:p>
        </p:txBody>
      </p:sp>
      <p:sp>
        <p:nvSpPr>
          <p:cNvPr id="398" name="Google Shape;398;p4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SzPts val="1400"/>
              <a:buNone/>
            </a:pPr>
            <a:r>
              <a:rPr lang="en-US"/>
              <a:t>Introduction to information system</a:t>
            </a:r>
            <a:endParaRPr/>
          </a:p>
        </p:txBody>
      </p:sp>
    </p:spTree>
  </p:cSld>
  <p:clrMapOvr>
    <a:masterClrMapping/>
  </p:clrMapOvr>
  <p:transition spd="med">
    <p:fade thruBlk="1"/>
  </p:transition>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2" name="Shape 402"/>
        <p:cNvGrpSpPr/>
        <p:nvPr/>
      </p:nvGrpSpPr>
      <p:grpSpPr>
        <a:xfrm>
          <a:off x="0" y="0"/>
          <a:ext cx="0" cy="0"/>
          <a:chOff x="0" y="0"/>
          <a:chExt cx="0" cy="0"/>
        </a:xfrm>
      </p:grpSpPr>
      <p:sp>
        <p:nvSpPr>
          <p:cNvPr id="403" name="Google Shape;403;p50"/>
          <p:cNvSpPr txBox="1"/>
          <p:nvPr>
            <p:ph idx="1" type="body"/>
          </p:nvPr>
        </p:nvSpPr>
        <p:spPr>
          <a:xfrm>
            <a:off x="214313" y="957264"/>
            <a:ext cx="11494131" cy="5219700"/>
          </a:xfrm>
          <a:prstGeom prst="rect">
            <a:avLst/>
          </a:prstGeom>
          <a:noFill/>
          <a:ln>
            <a:noFill/>
          </a:ln>
        </p:spPr>
        <p:txBody>
          <a:bodyPr anchorCtr="0" anchor="t" bIns="45700" lIns="91425" spcFirstLastPara="1" rIns="91425" wrap="square" tIns="45700">
            <a:normAutofit/>
          </a:bodyPr>
          <a:lstStyle/>
          <a:p>
            <a:pPr indent="-342900" lvl="0" marL="457200" rtl="0" algn="l">
              <a:lnSpc>
                <a:spcPct val="90000"/>
              </a:lnSpc>
              <a:spcBef>
                <a:spcPts val="1000"/>
              </a:spcBef>
              <a:spcAft>
                <a:spcPts val="0"/>
              </a:spcAft>
              <a:buSzPts val="1800"/>
              <a:buFont typeface="Noto Sans Symbols"/>
              <a:buChar char="⮚"/>
            </a:pPr>
            <a:r>
              <a:rPr b="1" i="1" lang="en-US" sz="2000"/>
              <a:t>Нэвтрүүлэлтийн асуудал: </a:t>
            </a:r>
            <a:r>
              <a:rPr lang="en-US" sz="2000"/>
              <a:t>Маш олон тооны оролцогчид шаардлагатай</a:t>
            </a:r>
            <a:endParaRPr/>
          </a:p>
          <a:p>
            <a:pPr indent="-342900" lvl="0" marL="457200" rtl="0" algn="l">
              <a:lnSpc>
                <a:spcPct val="90000"/>
              </a:lnSpc>
              <a:spcBef>
                <a:spcPts val="1000"/>
              </a:spcBef>
              <a:spcAft>
                <a:spcPts val="0"/>
              </a:spcAft>
              <a:buSzPts val="1800"/>
              <a:buFont typeface="Noto Sans Symbols"/>
              <a:buChar char="⮚"/>
            </a:pPr>
            <a:r>
              <a:rPr b="1" i="1" lang="en-US" sz="2000"/>
              <a:t>Мэдлэг, чадварын зөрүү: </a:t>
            </a:r>
            <a:r>
              <a:rPr lang="en-US" sz="2000"/>
              <a:t>Хүний нөөцийн хэрэгцээ маш их нэмэгдэж байгаа нь нөгөө талаар хөгжүүлэгчид, мэргэжилтнүүдийн үнэлэмж маш өндөр байна.</a:t>
            </a:r>
            <a:endParaRPr/>
          </a:p>
          <a:p>
            <a:pPr indent="-342900" lvl="0" marL="457200" rtl="0" algn="l">
              <a:lnSpc>
                <a:spcPct val="90000"/>
              </a:lnSpc>
              <a:spcBef>
                <a:spcPts val="1000"/>
              </a:spcBef>
              <a:spcAft>
                <a:spcPts val="0"/>
              </a:spcAft>
              <a:buSzPts val="1800"/>
              <a:buFont typeface="Noto Sans Symbols"/>
              <a:buChar char="⮚"/>
            </a:pPr>
            <a:r>
              <a:rPr b="1" i="1" lang="en-US" sz="2000"/>
              <a:t>Итгэлцэл</a:t>
            </a:r>
            <a:r>
              <a:rPr lang="en-US" sz="2000"/>
              <a:t>: Маш олон байгууллагуудын хувьд шинэ ойлголт, технологи учир технологийн найдвартай байдалд эргэлзэж байна.</a:t>
            </a:r>
            <a:endParaRPr/>
          </a:p>
          <a:p>
            <a:pPr indent="-342900" lvl="0" marL="457200" rtl="0" algn="l">
              <a:lnSpc>
                <a:spcPct val="90000"/>
              </a:lnSpc>
              <a:spcBef>
                <a:spcPts val="1000"/>
              </a:spcBef>
              <a:spcAft>
                <a:spcPts val="0"/>
              </a:spcAft>
              <a:buSzPts val="1800"/>
              <a:buFont typeface="Noto Sans Symbols"/>
              <a:buChar char="⮚"/>
            </a:pPr>
            <a:r>
              <a:rPr b="1" i="1" lang="en-US" sz="2000"/>
              <a:t>Өргөжүүлэх боломж: </a:t>
            </a:r>
            <a:r>
              <a:rPr lang="en-US" sz="2000"/>
              <a:t>Технологийг хэрэгжүүлэх өртөг зардал, нөөцийн бэлэн байдал хангалттай бус байна</a:t>
            </a:r>
            <a:endParaRPr/>
          </a:p>
          <a:p>
            <a:pPr indent="-342900" lvl="0" marL="457200" rtl="0" algn="l">
              <a:lnSpc>
                <a:spcPct val="90000"/>
              </a:lnSpc>
              <a:spcBef>
                <a:spcPts val="1000"/>
              </a:spcBef>
              <a:spcAft>
                <a:spcPts val="0"/>
              </a:spcAft>
              <a:buSzPts val="1800"/>
              <a:buFont typeface="Noto Sans Symbols"/>
              <a:buChar char="⮚"/>
            </a:pPr>
            <a:r>
              <a:rPr b="1" i="1" lang="en-US" sz="2000"/>
              <a:t>Байгаль орчны тогтвортой байдал: </a:t>
            </a:r>
            <a:r>
              <a:rPr lang="en-US" sz="2000"/>
              <a:t>Технологи нь нөгөө талаараа байгалд нөөцийн хэт их зарцуулалтыг бий болгох магадлалтай</a:t>
            </a:r>
            <a:endParaRPr/>
          </a:p>
          <a:p>
            <a:pPr indent="0" lvl="0" marL="114300" rtl="0" algn="l">
              <a:lnSpc>
                <a:spcPct val="90000"/>
              </a:lnSpc>
              <a:spcBef>
                <a:spcPts val="1000"/>
              </a:spcBef>
              <a:spcAft>
                <a:spcPts val="0"/>
              </a:spcAft>
              <a:buSzPts val="1800"/>
              <a:buNone/>
            </a:pPr>
            <a:r>
              <a:t/>
            </a:r>
            <a:endParaRPr sz="2000"/>
          </a:p>
        </p:txBody>
      </p:sp>
      <p:sp>
        <p:nvSpPr>
          <p:cNvPr id="404" name="Google Shape;404;p50"/>
          <p:cNvSpPr txBox="1"/>
          <p:nvPr>
            <p:ph type="title"/>
          </p:nvPr>
        </p:nvSpPr>
        <p:spPr>
          <a:xfrm>
            <a:off x="2179435" y="185738"/>
            <a:ext cx="9529010" cy="41412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1800"/>
              <a:buNone/>
            </a:pPr>
            <a:r>
              <a:rPr lang="en-US"/>
              <a:t>Блокчейн технологид тулгарч буй асуудал</a:t>
            </a:r>
            <a:endParaRPr/>
          </a:p>
        </p:txBody>
      </p:sp>
      <p:sp>
        <p:nvSpPr>
          <p:cNvPr id="405" name="Google Shape;405;p5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SzPts val="1400"/>
              <a:buNone/>
            </a:pPr>
            <a:r>
              <a:rPr lang="en-US"/>
              <a:t>Introduction to information system</a:t>
            </a:r>
            <a:endParaRPr/>
          </a:p>
        </p:txBody>
      </p:sp>
    </p:spTree>
  </p:cSld>
  <p:clrMapOvr>
    <a:masterClrMapping/>
  </p:clrMapOvr>
  <p:transition spd="med">
    <p:fade thruBlk="1"/>
  </p:transition>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9" name="Shape 409"/>
        <p:cNvGrpSpPr/>
        <p:nvPr/>
      </p:nvGrpSpPr>
      <p:grpSpPr>
        <a:xfrm>
          <a:off x="0" y="0"/>
          <a:ext cx="0" cy="0"/>
          <a:chOff x="0" y="0"/>
          <a:chExt cx="0" cy="0"/>
        </a:xfrm>
      </p:grpSpPr>
      <p:sp>
        <p:nvSpPr>
          <p:cNvPr id="410" name="Google Shape;410;p51"/>
          <p:cNvSpPr txBox="1"/>
          <p:nvPr>
            <p:ph idx="1" type="body"/>
          </p:nvPr>
        </p:nvSpPr>
        <p:spPr>
          <a:xfrm>
            <a:off x="0" y="1016883"/>
            <a:ext cx="12192000" cy="4960055"/>
          </a:xfrm>
          <a:prstGeom prst="rect">
            <a:avLst/>
          </a:prstGeom>
          <a:noFill/>
          <a:ln>
            <a:noFill/>
          </a:ln>
        </p:spPr>
        <p:txBody>
          <a:bodyPr anchorCtr="0" anchor="t" bIns="45700" lIns="91425" spcFirstLastPara="1" rIns="91425" wrap="square" tIns="45700">
            <a:normAutofit fontScale="92500"/>
          </a:bodyPr>
          <a:lstStyle/>
          <a:p>
            <a:pPr indent="-342900" lvl="0" marL="457200" rtl="0" algn="l">
              <a:lnSpc>
                <a:spcPct val="90000"/>
              </a:lnSpc>
              <a:spcBef>
                <a:spcPts val="1000"/>
              </a:spcBef>
              <a:spcAft>
                <a:spcPts val="0"/>
              </a:spcAft>
              <a:buClr>
                <a:schemeClr val="dk1"/>
              </a:buClr>
              <a:buSzPct val="69498"/>
              <a:buChar char="•"/>
            </a:pPr>
            <a:r>
              <a:rPr lang="en-US"/>
              <a:t>Блокчэйн технологи нь хөгжлийн шатанд яваа тул оновчтой зохицуулалт хийх шаардлагатай байна. </a:t>
            </a:r>
            <a:endParaRPr/>
          </a:p>
          <a:p>
            <a:pPr indent="-342900" lvl="0" marL="457200" rtl="0" algn="l">
              <a:lnSpc>
                <a:spcPct val="90000"/>
              </a:lnSpc>
              <a:spcBef>
                <a:spcPts val="1000"/>
              </a:spcBef>
              <a:spcAft>
                <a:spcPts val="0"/>
              </a:spcAft>
              <a:buClr>
                <a:schemeClr val="dk1"/>
              </a:buClr>
              <a:buSzPct val="69498"/>
              <a:buChar char="•"/>
            </a:pPr>
            <a:r>
              <a:rPr lang="en-US"/>
              <a:t>Улс орнуудын туршлага, одоо авч хэрэгжүүлж буй арга хэмжээнээс криптовалютын хэрэглээг бүртгэлжүүлэх, криптовалютын арилжааг зохицуулах эрх зүйн орчныг бүрдүүлэх хэрэгтэй. </a:t>
            </a:r>
            <a:endParaRPr/>
          </a:p>
          <a:p>
            <a:pPr indent="-342900" lvl="0" marL="457200" rtl="0" algn="l">
              <a:lnSpc>
                <a:spcPct val="90000"/>
              </a:lnSpc>
              <a:spcBef>
                <a:spcPts val="1000"/>
              </a:spcBef>
              <a:spcAft>
                <a:spcPts val="0"/>
              </a:spcAft>
              <a:buClr>
                <a:schemeClr val="dk1"/>
              </a:buClr>
              <a:buSzPct val="69498"/>
              <a:buChar char="•"/>
            </a:pPr>
            <a:r>
              <a:rPr lang="en-US"/>
              <a:t>Криптовалютын хэрэглэгчдийн тоо өсөж, зах зээлийн хэмжээ тэлэхэд гадаад валютын нөөцийн гарах урсгал нэмэгдэх, мөнгө угаах таатай орчин бүрдэх, татвараас зугтаах зэрэг улс орны санхүүгийн тогтвортой байдалд сөргөөр нөлөөлөхүйц үр дагавар бий болж болзошгүй.</a:t>
            </a:r>
            <a:endParaRPr/>
          </a:p>
          <a:p>
            <a:pPr indent="-342900" lvl="0" marL="457200" rtl="0" algn="l">
              <a:lnSpc>
                <a:spcPct val="90000"/>
              </a:lnSpc>
              <a:spcBef>
                <a:spcPts val="1000"/>
              </a:spcBef>
              <a:spcAft>
                <a:spcPts val="0"/>
              </a:spcAft>
              <a:buClr>
                <a:schemeClr val="dk1"/>
              </a:buClr>
              <a:buSzPct val="69498"/>
              <a:buChar char="•"/>
            </a:pPr>
            <a:r>
              <a:rPr lang="en-US"/>
              <a:t>Улс орнуудын хийж буй судалгаа, туршилт, олон улсын стандарт тогтоогч байгууллагын энэ тал дээр хийгдэж буй судалгаануудыг тогтмол ажиглах.</a:t>
            </a:r>
            <a:endParaRPr/>
          </a:p>
        </p:txBody>
      </p:sp>
      <p:sp>
        <p:nvSpPr>
          <p:cNvPr id="411" name="Google Shape;411;p51"/>
          <p:cNvSpPr txBox="1"/>
          <p:nvPr>
            <p:ph type="title"/>
          </p:nvPr>
        </p:nvSpPr>
        <p:spPr>
          <a:xfrm>
            <a:off x="2179435" y="185738"/>
            <a:ext cx="9529010" cy="41412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1800"/>
              <a:buNone/>
            </a:pPr>
            <a:r>
              <a:rPr lang="en-US"/>
              <a:t>Дүгнэлт</a:t>
            </a:r>
            <a:endParaRPr/>
          </a:p>
        </p:txBody>
      </p:sp>
    </p:spTree>
  </p:cSld>
  <p:clrMapOvr>
    <a:masterClrMapping/>
  </p:clrMapOvr>
  <p:transition spd="med">
    <p:fade thruBlk="1"/>
  </p:transition>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5" name="Shape 415"/>
        <p:cNvGrpSpPr/>
        <p:nvPr/>
      </p:nvGrpSpPr>
      <p:grpSpPr>
        <a:xfrm>
          <a:off x="0" y="0"/>
          <a:ext cx="0" cy="0"/>
          <a:chOff x="0" y="0"/>
          <a:chExt cx="0" cy="0"/>
        </a:xfrm>
      </p:grpSpPr>
      <p:sp>
        <p:nvSpPr>
          <p:cNvPr id="416" name="Google Shape;416;p52"/>
          <p:cNvSpPr txBox="1"/>
          <p:nvPr>
            <p:ph idx="1" type="body"/>
          </p:nvPr>
        </p:nvSpPr>
        <p:spPr>
          <a:xfrm>
            <a:off x="192881" y="907256"/>
            <a:ext cx="11515563" cy="5269707"/>
          </a:xfrm>
          <a:prstGeom prst="rect">
            <a:avLst/>
          </a:prstGeom>
          <a:noFill/>
          <a:ln>
            <a:noFill/>
          </a:ln>
        </p:spPr>
        <p:txBody>
          <a:bodyPr anchorCtr="0" anchor="t" bIns="45700" lIns="91425" spcFirstLastPara="1" rIns="91425" wrap="square" tIns="45700">
            <a:normAutofit fontScale="92500" lnSpcReduction="10000"/>
          </a:bodyPr>
          <a:lstStyle/>
          <a:p>
            <a:pPr indent="-342900" lvl="0" marL="457200" rtl="0" algn="l">
              <a:lnSpc>
                <a:spcPct val="90000"/>
              </a:lnSpc>
              <a:spcBef>
                <a:spcPts val="1000"/>
              </a:spcBef>
              <a:spcAft>
                <a:spcPts val="0"/>
              </a:spcAft>
              <a:buClr>
                <a:schemeClr val="dk1"/>
              </a:buClr>
              <a:buSzPct val="121621"/>
              <a:buChar char="•"/>
            </a:pPr>
            <a:r>
              <a:rPr lang="en-US" sz="1600"/>
              <a:t>Cermeco, J. S. (2016). Blockchain in Financial service: Regulatory landscape and future challanges for its commercial application. BBVA Research.</a:t>
            </a:r>
            <a:endParaRPr/>
          </a:p>
          <a:p>
            <a:pPr indent="-342900" lvl="0" marL="457200" rtl="0" algn="l">
              <a:lnSpc>
                <a:spcPct val="90000"/>
              </a:lnSpc>
              <a:spcBef>
                <a:spcPts val="1000"/>
              </a:spcBef>
              <a:spcAft>
                <a:spcPts val="0"/>
              </a:spcAft>
              <a:buClr>
                <a:schemeClr val="dk1"/>
              </a:buClr>
              <a:buSzPct val="121621"/>
              <a:buChar char="•"/>
            </a:pPr>
            <a:r>
              <a:rPr lang="en-US" sz="1600"/>
              <a:t>Guo, Y., &amp; Liang, C. (2016). Blockchain application and outlook in the banking industry. Financial Innovation, 1-12.</a:t>
            </a:r>
            <a:endParaRPr/>
          </a:p>
          <a:p>
            <a:pPr indent="-342900" lvl="0" marL="457200" rtl="0" algn="l">
              <a:lnSpc>
                <a:spcPct val="90000"/>
              </a:lnSpc>
              <a:spcBef>
                <a:spcPts val="1000"/>
              </a:spcBef>
              <a:spcAft>
                <a:spcPts val="0"/>
              </a:spcAft>
              <a:buClr>
                <a:schemeClr val="dk1"/>
              </a:buClr>
              <a:buSzPct val="121621"/>
              <a:buChar char="•"/>
            </a:pPr>
            <a:r>
              <a:rPr lang="en-US" sz="1600"/>
              <a:t>Ioanna Constantiou, J. K. (2015). Шинэ тоглоом, шинэ дүрмүүд: Их өгөгдөл стратегийн тодорхойлолтыг өөрчлөх нь. Journal of Information Technology.</a:t>
            </a:r>
            <a:endParaRPr/>
          </a:p>
          <a:p>
            <a:pPr indent="-342900" lvl="0" marL="457200" rtl="0" algn="l">
              <a:lnSpc>
                <a:spcPct val="90000"/>
              </a:lnSpc>
              <a:spcBef>
                <a:spcPts val="1000"/>
              </a:spcBef>
              <a:spcAft>
                <a:spcPts val="0"/>
              </a:spcAft>
              <a:buClr>
                <a:schemeClr val="dk1"/>
              </a:buClr>
              <a:buSzPct val="121621"/>
              <a:buChar char="•"/>
            </a:pPr>
            <a:r>
              <a:rPr lang="en-US" sz="1600"/>
              <a:t>James A. O’Brien, G. M. (2010). Introduction to information systems. New York: McGraw-Hill/Irwin.</a:t>
            </a:r>
            <a:endParaRPr/>
          </a:p>
          <a:p>
            <a:pPr indent="-342900" lvl="0" marL="457200" rtl="0" algn="l">
              <a:lnSpc>
                <a:spcPct val="90000"/>
              </a:lnSpc>
              <a:spcBef>
                <a:spcPts val="1000"/>
              </a:spcBef>
              <a:spcAft>
                <a:spcPts val="0"/>
              </a:spcAft>
              <a:buClr>
                <a:schemeClr val="dk1"/>
              </a:buClr>
              <a:buSzPct val="121621"/>
              <a:buChar char="•"/>
            </a:pPr>
            <a:r>
              <a:rPr lang="en-US" sz="1600"/>
              <a:t>Laney, D. (2001). 3D data management: Controlling data volume, velocity and variety.</a:t>
            </a:r>
            <a:endParaRPr/>
          </a:p>
          <a:p>
            <a:pPr indent="-342900" lvl="0" marL="457200" rtl="0" algn="l">
              <a:lnSpc>
                <a:spcPct val="90000"/>
              </a:lnSpc>
              <a:spcBef>
                <a:spcPts val="1000"/>
              </a:spcBef>
              <a:spcAft>
                <a:spcPts val="0"/>
              </a:spcAft>
              <a:buClr>
                <a:schemeClr val="dk1"/>
              </a:buClr>
              <a:buSzPct val="121621"/>
              <a:buChar char="•"/>
            </a:pPr>
            <a:r>
              <a:rPr lang="en-US" sz="1600"/>
              <a:t>Mills, K. G., &amp; McCarthy, B. (2017). STATE OF SMALL BUSINESS LENDING: INNOVATION AND TECHNOLOGY AND THE IMPLICATIONS FOR REGULATION. Harvard Business School.</a:t>
            </a:r>
            <a:endParaRPr/>
          </a:p>
          <a:p>
            <a:pPr indent="-342900" lvl="0" marL="457200" rtl="0" algn="l">
              <a:lnSpc>
                <a:spcPct val="90000"/>
              </a:lnSpc>
              <a:spcBef>
                <a:spcPts val="1000"/>
              </a:spcBef>
              <a:spcAft>
                <a:spcPts val="0"/>
              </a:spcAft>
              <a:buClr>
                <a:schemeClr val="dk1"/>
              </a:buClr>
              <a:buSzPct val="121621"/>
              <a:buChar char="•"/>
            </a:pPr>
            <a:r>
              <a:rPr lang="en-US" sz="1600"/>
              <a:t>Paypie. (2017). Credit risk assessment based on blockchain accounting. </a:t>
            </a:r>
            <a:endParaRPr/>
          </a:p>
          <a:p>
            <a:pPr indent="-342900" lvl="0" marL="457200" rtl="0" algn="l">
              <a:lnSpc>
                <a:spcPct val="90000"/>
              </a:lnSpc>
              <a:spcBef>
                <a:spcPts val="1000"/>
              </a:spcBef>
              <a:spcAft>
                <a:spcPts val="0"/>
              </a:spcAft>
              <a:buClr>
                <a:schemeClr val="dk1"/>
              </a:buClr>
              <a:buSzPct val="121621"/>
              <a:buChar char="•"/>
            </a:pPr>
            <a:r>
              <a:rPr lang="en-US" sz="1600"/>
              <a:t>Pilkington, M. (2016). Blockchain technology: Principles and Applicaions. </a:t>
            </a:r>
            <a:endParaRPr/>
          </a:p>
          <a:p>
            <a:pPr indent="-342900" lvl="0" marL="457200" rtl="0" algn="l">
              <a:lnSpc>
                <a:spcPct val="90000"/>
              </a:lnSpc>
              <a:spcBef>
                <a:spcPts val="1000"/>
              </a:spcBef>
              <a:spcAft>
                <a:spcPts val="0"/>
              </a:spcAft>
              <a:buClr>
                <a:schemeClr val="dk1"/>
              </a:buClr>
              <a:buSzPct val="121621"/>
              <a:buChar char="•"/>
            </a:pPr>
            <a:r>
              <a:rPr lang="en-US" sz="1600"/>
              <a:t>Ralph M. Stair, G. W. (2018). Principles of information system. Boston: Cengage Learning.</a:t>
            </a:r>
            <a:endParaRPr/>
          </a:p>
          <a:p>
            <a:pPr indent="-342900" lvl="0" marL="457200" rtl="0" algn="l">
              <a:lnSpc>
                <a:spcPct val="90000"/>
              </a:lnSpc>
              <a:spcBef>
                <a:spcPts val="1000"/>
              </a:spcBef>
              <a:spcAft>
                <a:spcPts val="0"/>
              </a:spcAft>
              <a:buClr>
                <a:schemeClr val="dk1"/>
              </a:buClr>
              <a:buSzPct val="121621"/>
              <a:buChar char="•"/>
            </a:pPr>
            <a:r>
              <a:rPr lang="en-US" sz="1600"/>
              <a:t>Tiao, S. (2024 оны 03 11). Big data. Oracle: https://www.oracle.com/big-data/what-is-big-data/#best-practices-ээс Гаргасан</a:t>
            </a:r>
            <a:endParaRPr/>
          </a:p>
          <a:p>
            <a:pPr indent="-342900" lvl="0" marL="457200" rtl="0" algn="l">
              <a:lnSpc>
                <a:spcPct val="90000"/>
              </a:lnSpc>
              <a:spcBef>
                <a:spcPts val="1000"/>
              </a:spcBef>
              <a:spcAft>
                <a:spcPts val="0"/>
              </a:spcAft>
              <a:buClr>
                <a:schemeClr val="dk1"/>
              </a:buClr>
              <a:buSzPct val="121621"/>
              <a:buChar char="•"/>
            </a:pPr>
            <a:r>
              <a:rPr lang="en-US" sz="1600"/>
              <a:t>Wang, H., Chen, K., &amp; Xu, D. (2016). A maturity model for blockchain adoption. Financial Innovation, 2-5.</a:t>
            </a:r>
            <a:endParaRPr/>
          </a:p>
          <a:p>
            <a:pPr indent="-342900" lvl="0" marL="457200" rtl="0" algn="l">
              <a:lnSpc>
                <a:spcPct val="90000"/>
              </a:lnSpc>
              <a:spcBef>
                <a:spcPts val="1000"/>
              </a:spcBef>
              <a:spcAft>
                <a:spcPts val="0"/>
              </a:spcAft>
              <a:buClr>
                <a:schemeClr val="dk1"/>
              </a:buClr>
              <a:buSzPct val="121621"/>
              <a:buChar char="•"/>
            </a:pPr>
            <a:r>
              <a:rPr lang="en-US" sz="1600"/>
              <a:t>Zhao, J. L., Fan, S., &amp; Yan, J. (2016). Overview of business innovations and research opportunities in blockchain and introduction to the special issue. Financial innovation, 2-7.</a:t>
            </a:r>
            <a:endParaRPr/>
          </a:p>
          <a:p>
            <a:pPr indent="-342900" lvl="0" marL="457200" rtl="0" algn="l">
              <a:lnSpc>
                <a:spcPct val="90000"/>
              </a:lnSpc>
              <a:spcBef>
                <a:spcPts val="1000"/>
              </a:spcBef>
              <a:spcAft>
                <a:spcPts val="0"/>
              </a:spcAft>
              <a:buClr>
                <a:schemeClr val="dk1"/>
              </a:buClr>
              <a:buSzPct val="121621"/>
              <a:buChar char="•"/>
            </a:pPr>
            <a:r>
              <a:rPr lang="en-US" sz="1600"/>
              <a:t>Д.Довчинбазар. (2018). БЛОКЧЭЙН ТЕХНОЛОГИ БА КРИПТОВАЛЮТЫН СУДАЛГАА. “Мөнгө, санхүү, баялаг” сэтгүүл , 80-101.</a:t>
            </a:r>
            <a:endParaRPr/>
          </a:p>
        </p:txBody>
      </p:sp>
      <p:sp>
        <p:nvSpPr>
          <p:cNvPr id="417" name="Google Shape;417;p52"/>
          <p:cNvSpPr txBox="1"/>
          <p:nvPr>
            <p:ph type="title"/>
          </p:nvPr>
        </p:nvSpPr>
        <p:spPr>
          <a:xfrm>
            <a:off x="2179435" y="185738"/>
            <a:ext cx="9529010" cy="41412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1800"/>
              <a:buNone/>
            </a:pPr>
            <a:r>
              <a:rPr lang="en-US"/>
              <a:t>Ашигласан эх сурвалж</a:t>
            </a:r>
            <a:endParaRPr/>
          </a:p>
        </p:txBody>
      </p:sp>
    </p:spTree>
  </p:cSld>
  <p:clrMapOvr>
    <a:masterClrMapping/>
  </p:clrMapOvr>
  <p:transition spd="med">
    <p:fade thruBlk="1"/>
  </p:transition>
</p:sld>
</file>

<file path=ppt/theme/theme1.xml><?xml version="1.0" encoding="utf-8"?>
<a:theme xmlns:a="http://schemas.openxmlformats.org/drawingml/2006/main" xmlns:r="http://schemas.openxmlformats.org/officeDocument/2006/relationships" name="UF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SARANCHIMEG Nasanjargal</dc:creator>
</cp:coreProperties>
</file>