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41" roundtripDataSignature="AMtx7mivIRyMxvrzLEJivVRBJEFdZTvoG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slide" Target="slides/slide36.xml"/><Relationship Id="rId20" Type="http://schemas.openxmlformats.org/officeDocument/2006/relationships/slide" Target="slides/slide16.xml"/><Relationship Id="rId41" Type="http://customschemas.google.com/relationships/presentationmetadata" Target="metadata"/><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5" Type="http://schemas.openxmlformats.org/officeDocument/2006/relationships/slide" Target="slides/slide1.xml"/><Relationship Id="rId6" Type="http://schemas.openxmlformats.org/officeDocument/2006/relationships/slide" Target="slides/slide2.xml"/><Relationship Id="rId29" Type="http://schemas.openxmlformats.org/officeDocument/2006/relationships/slide" Target="slides/slide25.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11" Type="http://schemas.openxmlformats.org/officeDocument/2006/relationships/slide" Target="slides/slide7.xml"/><Relationship Id="rId33" Type="http://schemas.openxmlformats.org/officeDocument/2006/relationships/slide" Target="slides/slide29.xml"/><Relationship Id="rId10" Type="http://schemas.openxmlformats.org/officeDocument/2006/relationships/slide" Target="slides/slide6.xml"/><Relationship Id="rId32" Type="http://schemas.openxmlformats.org/officeDocument/2006/relationships/slide" Target="slides/slide28.xml"/><Relationship Id="rId13" Type="http://schemas.openxmlformats.org/officeDocument/2006/relationships/slide" Target="slides/slide9.xml"/><Relationship Id="rId35" Type="http://schemas.openxmlformats.org/officeDocument/2006/relationships/slide" Target="slides/slide31.xml"/><Relationship Id="rId12" Type="http://schemas.openxmlformats.org/officeDocument/2006/relationships/slide" Target="slides/slide8.xml"/><Relationship Id="rId34" Type="http://schemas.openxmlformats.org/officeDocument/2006/relationships/slide" Target="slides/slide30.xml"/><Relationship Id="rId15" Type="http://schemas.openxmlformats.org/officeDocument/2006/relationships/slide" Target="slides/slide11.xml"/><Relationship Id="rId37" Type="http://schemas.openxmlformats.org/officeDocument/2006/relationships/slide" Target="slides/slide33.xml"/><Relationship Id="rId14" Type="http://schemas.openxmlformats.org/officeDocument/2006/relationships/slide" Target="slides/slide10.xml"/><Relationship Id="rId36" Type="http://schemas.openxmlformats.org/officeDocument/2006/relationships/slide" Target="slides/slide32.xml"/><Relationship Id="rId17" Type="http://schemas.openxmlformats.org/officeDocument/2006/relationships/slide" Target="slides/slide13.xml"/><Relationship Id="rId39" Type="http://schemas.openxmlformats.org/officeDocument/2006/relationships/slide" Target="slides/slide35.xml"/><Relationship Id="rId16" Type="http://schemas.openxmlformats.org/officeDocument/2006/relationships/slide" Target="slides/slide12.xml"/><Relationship Id="rId38" Type="http://schemas.openxmlformats.org/officeDocument/2006/relationships/slide" Target="slides/slide34.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0" name="Shape 70"/>
        <p:cNvGrpSpPr/>
        <p:nvPr/>
      </p:nvGrpSpPr>
      <p:grpSpPr>
        <a:xfrm>
          <a:off x="0" y="0"/>
          <a:ext cx="0" cy="0"/>
          <a:chOff x="0" y="0"/>
          <a:chExt cx="0" cy="0"/>
        </a:xfrm>
      </p:grpSpPr>
      <p:sp>
        <p:nvSpPr>
          <p:cNvPr id="71" name="Google Shape;71;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2" name="Google Shape;72;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3" name="Shape 83"/>
        <p:cNvGrpSpPr/>
        <p:nvPr/>
      </p:nvGrpSpPr>
      <p:grpSpPr>
        <a:xfrm>
          <a:off x="0" y="0"/>
          <a:ext cx="0" cy="0"/>
          <a:chOff x="0" y="0"/>
          <a:chExt cx="0" cy="0"/>
        </a:xfrm>
      </p:grpSpPr>
      <p:sp>
        <p:nvSpPr>
          <p:cNvPr id="84" name="Google Shape;84;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5" name="Google Shape;85;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6" name="Shape 116"/>
        <p:cNvGrpSpPr/>
        <p:nvPr/>
      </p:nvGrpSpPr>
      <p:grpSpPr>
        <a:xfrm>
          <a:off x="0" y="0"/>
          <a:ext cx="0" cy="0"/>
          <a:chOff x="0" y="0"/>
          <a:chExt cx="0" cy="0"/>
        </a:xfrm>
      </p:grpSpPr>
      <p:sp>
        <p:nvSpPr>
          <p:cNvPr id="117" name="Google Shape;117;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8" name="Google Shape;118;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2" name="Shape 122"/>
        <p:cNvGrpSpPr/>
        <p:nvPr/>
      </p:nvGrpSpPr>
      <p:grpSpPr>
        <a:xfrm>
          <a:off x="0" y="0"/>
          <a:ext cx="0" cy="0"/>
          <a:chOff x="0" y="0"/>
          <a:chExt cx="0" cy="0"/>
        </a:xfrm>
      </p:grpSpPr>
      <p:sp>
        <p:nvSpPr>
          <p:cNvPr id="123" name="Google Shape;123;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4" name="Google Shape;124;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8" name="Shape 128"/>
        <p:cNvGrpSpPr/>
        <p:nvPr/>
      </p:nvGrpSpPr>
      <p:grpSpPr>
        <a:xfrm>
          <a:off x="0" y="0"/>
          <a:ext cx="0" cy="0"/>
          <a:chOff x="0" y="0"/>
          <a:chExt cx="0" cy="0"/>
        </a:xfrm>
      </p:grpSpPr>
      <p:sp>
        <p:nvSpPr>
          <p:cNvPr id="129" name="Google Shape;129;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0" name="Google Shape;130;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6" name="Shape 136"/>
        <p:cNvGrpSpPr/>
        <p:nvPr/>
      </p:nvGrpSpPr>
      <p:grpSpPr>
        <a:xfrm>
          <a:off x="0" y="0"/>
          <a:ext cx="0" cy="0"/>
          <a:chOff x="0" y="0"/>
          <a:chExt cx="0" cy="0"/>
        </a:xfrm>
      </p:grpSpPr>
      <p:sp>
        <p:nvSpPr>
          <p:cNvPr id="137" name="Google Shape;137;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8" name="Google Shape;138;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4" name="Shape 144"/>
        <p:cNvGrpSpPr/>
        <p:nvPr/>
      </p:nvGrpSpPr>
      <p:grpSpPr>
        <a:xfrm>
          <a:off x="0" y="0"/>
          <a:ext cx="0" cy="0"/>
          <a:chOff x="0" y="0"/>
          <a:chExt cx="0" cy="0"/>
        </a:xfrm>
      </p:grpSpPr>
      <p:sp>
        <p:nvSpPr>
          <p:cNvPr id="145" name="Google Shape;145;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6" name="Google Shape;146;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2" name="Shape 152"/>
        <p:cNvGrpSpPr/>
        <p:nvPr/>
      </p:nvGrpSpPr>
      <p:grpSpPr>
        <a:xfrm>
          <a:off x="0" y="0"/>
          <a:ext cx="0" cy="0"/>
          <a:chOff x="0" y="0"/>
          <a:chExt cx="0" cy="0"/>
        </a:xfrm>
      </p:grpSpPr>
      <p:sp>
        <p:nvSpPr>
          <p:cNvPr id="153" name="Google Shape;153;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4" name="Google Shape;154;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1" name="Shape 161"/>
        <p:cNvGrpSpPr/>
        <p:nvPr/>
      </p:nvGrpSpPr>
      <p:grpSpPr>
        <a:xfrm>
          <a:off x="0" y="0"/>
          <a:ext cx="0" cy="0"/>
          <a:chOff x="0" y="0"/>
          <a:chExt cx="0" cy="0"/>
        </a:xfrm>
      </p:grpSpPr>
      <p:sp>
        <p:nvSpPr>
          <p:cNvPr id="162" name="Google Shape;162;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3" name="Google Shape;163;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9" name="Shape 169"/>
        <p:cNvGrpSpPr/>
        <p:nvPr/>
      </p:nvGrpSpPr>
      <p:grpSpPr>
        <a:xfrm>
          <a:off x="0" y="0"/>
          <a:ext cx="0" cy="0"/>
          <a:chOff x="0" y="0"/>
          <a:chExt cx="0" cy="0"/>
        </a:xfrm>
      </p:grpSpPr>
      <p:sp>
        <p:nvSpPr>
          <p:cNvPr id="170" name="Google Shape;170;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1" name="Google Shape;171;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5" name="Shape 175"/>
        <p:cNvGrpSpPr/>
        <p:nvPr/>
      </p:nvGrpSpPr>
      <p:grpSpPr>
        <a:xfrm>
          <a:off x="0" y="0"/>
          <a:ext cx="0" cy="0"/>
          <a:chOff x="0" y="0"/>
          <a:chExt cx="0" cy="0"/>
        </a:xfrm>
      </p:grpSpPr>
      <p:sp>
        <p:nvSpPr>
          <p:cNvPr id="176" name="Google Shape;176;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7" name="Google Shape;177;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5" name="Shape 185"/>
        <p:cNvGrpSpPr/>
        <p:nvPr/>
      </p:nvGrpSpPr>
      <p:grpSpPr>
        <a:xfrm>
          <a:off x="0" y="0"/>
          <a:ext cx="0" cy="0"/>
          <a:chOff x="0" y="0"/>
          <a:chExt cx="0" cy="0"/>
        </a:xfrm>
      </p:grpSpPr>
      <p:sp>
        <p:nvSpPr>
          <p:cNvPr id="186" name="Google Shape;186;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7" name="Google Shape;187;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1" name="Shape 191"/>
        <p:cNvGrpSpPr/>
        <p:nvPr/>
      </p:nvGrpSpPr>
      <p:grpSpPr>
        <a:xfrm>
          <a:off x="0" y="0"/>
          <a:ext cx="0" cy="0"/>
          <a:chOff x="0" y="0"/>
          <a:chExt cx="0" cy="0"/>
        </a:xfrm>
      </p:grpSpPr>
      <p:sp>
        <p:nvSpPr>
          <p:cNvPr id="192" name="Google Shape;192;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3" name="Google Shape;193;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9" name="Shape 199"/>
        <p:cNvGrpSpPr/>
        <p:nvPr/>
      </p:nvGrpSpPr>
      <p:grpSpPr>
        <a:xfrm>
          <a:off x="0" y="0"/>
          <a:ext cx="0" cy="0"/>
          <a:chOff x="0" y="0"/>
          <a:chExt cx="0" cy="0"/>
        </a:xfrm>
      </p:grpSpPr>
      <p:sp>
        <p:nvSpPr>
          <p:cNvPr id="200" name="Google Shape;200;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1" name="Google Shape;201;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8" name="Shape 208"/>
        <p:cNvGrpSpPr/>
        <p:nvPr/>
      </p:nvGrpSpPr>
      <p:grpSpPr>
        <a:xfrm>
          <a:off x="0" y="0"/>
          <a:ext cx="0" cy="0"/>
          <a:chOff x="0" y="0"/>
          <a:chExt cx="0" cy="0"/>
        </a:xfrm>
      </p:grpSpPr>
      <p:sp>
        <p:nvSpPr>
          <p:cNvPr id="209" name="Google Shape;209;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0" name="Google Shape;210;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4" name="Shape 214"/>
        <p:cNvGrpSpPr/>
        <p:nvPr/>
      </p:nvGrpSpPr>
      <p:grpSpPr>
        <a:xfrm>
          <a:off x="0" y="0"/>
          <a:ext cx="0" cy="0"/>
          <a:chOff x="0" y="0"/>
          <a:chExt cx="0" cy="0"/>
        </a:xfrm>
      </p:grpSpPr>
      <p:sp>
        <p:nvSpPr>
          <p:cNvPr id="215" name="Google Shape;215;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6" name="Google Shape;216;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2" name="Shape 222"/>
        <p:cNvGrpSpPr/>
        <p:nvPr/>
      </p:nvGrpSpPr>
      <p:grpSpPr>
        <a:xfrm>
          <a:off x="0" y="0"/>
          <a:ext cx="0" cy="0"/>
          <a:chOff x="0" y="0"/>
          <a:chExt cx="0" cy="0"/>
        </a:xfrm>
      </p:grpSpPr>
      <p:sp>
        <p:nvSpPr>
          <p:cNvPr id="223" name="Google Shape;223;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4" name="Google Shape;224;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1" name="Shape 231"/>
        <p:cNvGrpSpPr/>
        <p:nvPr/>
      </p:nvGrpSpPr>
      <p:grpSpPr>
        <a:xfrm>
          <a:off x="0" y="0"/>
          <a:ext cx="0" cy="0"/>
          <a:chOff x="0" y="0"/>
          <a:chExt cx="0" cy="0"/>
        </a:xfrm>
      </p:grpSpPr>
      <p:sp>
        <p:nvSpPr>
          <p:cNvPr id="232" name="Google Shape;232;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3" name="Google Shape;233;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7" name="Shape 237"/>
        <p:cNvGrpSpPr/>
        <p:nvPr/>
      </p:nvGrpSpPr>
      <p:grpSpPr>
        <a:xfrm>
          <a:off x="0" y="0"/>
          <a:ext cx="0" cy="0"/>
          <a:chOff x="0" y="0"/>
          <a:chExt cx="0" cy="0"/>
        </a:xfrm>
      </p:grpSpPr>
      <p:sp>
        <p:nvSpPr>
          <p:cNvPr id="238" name="Google Shape;238;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9" name="Google Shape;239;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6" name="Shape 246"/>
        <p:cNvGrpSpPr/>
        <p:nvPr/>
      </p:nvGrpSpPr>
      <p:grpSpPr>
        <a:xfrm>
          <a:off x="0" y="0"/>
          <a:ext cx="0" cy="0"/>
          <a:chOff x="0" y="0"/>
          <a:chExt cx="0" cy="0"/>
        </a:xfrm>
      </p:grpSpPr>
      <p:sp>
        <p:nvSpPr>
          <p:cNvPr id="247" name="Google Shape;247;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8" name="Google Shape;248;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5" name="Shape 255"/>
        <p:cNvGrpSpPr/>
        <p:nvPr/>
      </p:nvGrpSpPr>
      <p:grpSpPr>
        <a:xfrm>
          <a:off x="0" y="0"/>
          <a:ext cx="0" cy="0"/>
          <a:chOff x="0" y="0"/>
          <a:chExt cx="0" cy="0"/>
        </a:xfrm>
      </p:grpSpPr>
      <p:sp>
        <p:nvSpPr>
          <p:cNvPr id="256" name="Google Shape;256;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7" name="Google Shape;257;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3" name="Shape 263"/>
        <p:cNvGrpSpPr/>
        <p:nvPr/>
      </p:nvGrpSpPr>
      <p:grpSpPr>
        <a:xfrm>
          <a:off x="0" y="0"/>
          <a:ext cx="0" cy="0"/>
          <a:chOff x="0" y="0"/>
          <a:chExt cx="0" cy="0"/>
        </a:xfrm>
      </p:grpSpPr>
      <p:sp>
        <p:nvSpPr>
          <p:cNvPr id="264" name="Google Shape;264;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5" name="Google Shape;265;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9" name="Shape 269"/>
        <p:cNvGrpSpPr/>
        <p:nvPr/>
      </p:nvGrpSpPr>
      <p:grpSpPr>
        <a:xfrm>
          <a:off x="0" y="0"/>
          <a:ext cx="0" cy="0"/>
          <a:chOff x="0" y="0"/>
          <a:chExt cx="0" cy="0"/>
        </a:xfrm>
      </p:grpSpPr>
      <p:sp>
        <p:nvSpPr>
          <p:cNvPr id="270" name="Google Shape;270;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1" name="Google Shape;271;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5" name="Shape 275"/>
        <p:cNvGrpSpPr/>
        <p:nvPr/>
      </p:nvGrpSpPr>
      <p:grpSpPr>
        <a:xfrm>
          <a:off x="0" y="0"/>
          <a:ext cx="0" cy="0"/>
          <a:chOff x="0" y="0"/>
          <a:chExt cx="0" cy="0"/>
        </a:xfrm>
      </p:grpSpPr>
      <p:sp>
        <p:nvSpPr>
          <p:cNvPr id="276" name="Google Shape;276;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7" name="Google Shape;277;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3" name="Shape 283"/>
        <p:cNvGrpSpPr/>
        <p:nvPr/>
      </p:nvGrpSpPr>
      <p:grpSpPr>
        <a:xfrm>
          <a:off x="0" y="0"/>
          <a:ext cx="0" cy="0"/>
          <a:chOff x="0" y="0"/>
          <a:chExt cx="0" cy="0"/>
        </a:xfrm>
      </p:grpSpPr>
      <p:sp>
        <p:nvSpPr>
          <p:cNvPr id="284" name="Google Shape;284;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5" name="Google Shape;285;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1" name="Shape 291"/>
        <p:cNvGrpSpPr/>
        <p:nvPr/>
      </p:nvGrpSpPr>
      <p:grpSpPr>
        <a:xfrm>
          <a:off x="0" y="0"/>
          <a:ext cx="0" cy="0"/>
          <a:chOff x="0" y="0"/>
          <a:chExt cx="0" cy="0"/>
        </a:xfrm>
      </p:grpSpPr>
      <p:sp>
        <p:nvSpPr>
          <p:cNvPr id="292" name="Google Shape;292;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3" name="Google Shape;293;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7" name="Shape 297"/>
        <p:cNvGrpSpPr/>
        <p:nvPr/>
      </p:nvGrpSpPr>
      <p:grpSpPr>
        <a:xfrm>
          <a:off x="0" y="0"/>
          <a:ext cx="0" cy="0"/>
          <a:chOff x="0" y="0"/>
          <a:chExt cx="0" cy="0"/>
        </a:xfrm>
      </p:grpSpPr>
      <p:sp>
        <p:nvSpPr>
          <p:cNvPr id="298" name="Google Shape;298;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9" name="Google Shape;299;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7" name="Shape 307"/>
        <p:cNvGrpSpPr/>
        <p:nvPr/>
      </p:nvGrpSpPr>
      <p:grpSpPr>
        <a:xfrm>
          <a:off x="0" y="0"/>
          <a:ext cx="0" cy="0"/>
          <a:chOff x="0" y="0"/>
          <a:chExt cx="0" cy="0"/>
        </a:xfrm>
      </p:grpSpPr>
      <p:sp>
        <p:nvSpPr>
          <p:cNvPr id="308" name="Google Shape;308;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9" name="Google Shape;309;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5" name="Shape 315"/>
        <p:cNvGrpSpPr/>
        <p:nvPr/>
      </p:nvGrpSpPr>
      <p:grpSpPr>
        <a:xfrm>
          <a:off x="0" y="0"/>
          <a:ext cx="0" cy="0"/>
          <a:chOff x="0" y="0"/>
          <a:chExt cx="0" cy="0"/>
        </a:xfrm>
      </p:grpSpPr>
      <p:sp>
        <p:nvSpPr>
          <p:cNvPr id="316" name="Google Shape;316;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7" name="Google Shape;317;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3" name="Shape 323"/>
        <p:cNvGrpSpPr/>
        <p:nvPr/>
      </p:nvGrpSpPr>
      <p:grpSpPr>
        <a:xfrm>
          <a:off x="0" y="0"/>
          <a:ext cx="0" cy="0"/>
          <a:chOff x="0" y="0"/>
          <a:chExt cx="0" cy="0"/>
        </a:xfrm>
      </p:grpSpPr>
      <p:sp>
        <p:nvSpPr>
          <p:cNvPr id="324" name="Google Shape;324;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5" name="Google Shape;325;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9" name="Shape 329"/>
        <p:cNvGrpSpPr/>
        <p:nvPr/>
      </p:nvGrpSpPr>
      <p:grpSpPr>
        <a:xfrm>
          <a:off x="0" y="0"/>
          <a:ext cx="0" cy="0"/>
          <a:chOff x="0" y="0"/>
          <a:chExt cx="0" cy="0"/>
        </a:xfrm>
      </p:grpSpPr>
      <p:sp>
        <p:nvSpPr>
          <p:cNvPr id="330" name="Google Shape;330;p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1" name="Google Shape;331;p3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5" name="Shape 335"/>
        <p:cNvGrpSpPr/>
        <p:nvPr/>
      </p:nvGrpSpPr>
      <p:grpSpPr>
        <a:xfrm>
          <a:off x="0" y="0"/>
          <a:ext cx="0" cy="0"/>
          <a:chOff x="0" y="0"/>
          <a:chExt cx="0" cy="0"/>
        </a:xfrm>
      </p:grpSpPr>
      <p:sp>
        <p:nvSpPr>
          <p:cNvPr id="336" name="Google Shape;336;p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7" name="Google Shape;337;p3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3" name="Shape 343"/>
        <p:cNvGrpSpPr/>
        <p:nvPr/>
      </p:nvGrpSpPr>
      <p:grpSpPr>
        <a:xfrm>
          <a:off x="0" y="0"/>
          <a:ext cx="0" cy="0"/>
          <a:chOff x="0" y="0"/>
          <a:chExt cx="0" cy="0"/>
        </a:xfrm>
      </p:grpSpPr>
      <p:sp>
        <p:nvSpPr>
          <p:cNvPr id="344" name="Google Shape;344;p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45" name="Google Shape;345;p3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1" name="Shape 351"/>
        <p:cNvGrpSpPr/>
        <p:nvPr/>
      </p:nvGrpSpPr>
      <p:grpSpPr>
        <a:xfrm>
          <a:off x="0" y="0"/>
          <a:ext cx="0" cy="0"/>
          <a:chOff x="0" y="0"/>
          <a:chExt cx="0" cy="0"/>
        </a:xfrm>
      </p:grpSpPr>
      <p:sp>
        <p:nvSpPr>
          <p:cNvPr id="352" name="Google Shape;352;p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53" name="Google Shape;353;p3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7" name="Shape 357"/>
        <p:cNvGrpSpPr/>
        <p:nvPr/>
      </p:nvGrpSpPr>
      <p:grpSpPr>
        <a:xfrm>
          <a:off x="0" y="0"/>
          <a:ext cx="0" cy="0"/>
          <a:chOff x="0" y="0"/>
          <a:chExt cx="0" cy="0"/>
        </a:xfrm>
      </p:grpSpPr>
      <p:sp>
        <p:nvSpPr>
          <p:cNvPr id="358" name="Google Shape;358;p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59" name="Google Shape;359;p3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3" name="Shape 363"/>
        <p:cNvGrpSpPr/>
        <p:nvPr/>
      </p:nvGrpSpPr>
      <p:grpSpPr>
        <a:xfrm>
          <a:off x="0" y="0"/>
          <a:ext cx="0" cy="0"/>
          <a:chOff x="0" y="0"/>
          <a:chExt cx="0" cy="0"/>
        </a:xfrm>
      </p:grpSpPr>
      <p:sp>
        <p:nvSpPr>
          <p:cNvPr id="364" name="Google Shape;364;p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65" name="Google Shape;365;p3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0.png"/><Relationship Id="rId3" Type="http://schemas.openxmlformats.org/officeDocument/2006/relationships/image" Target="../media/image9.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2.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5.png"/><Relationship Id="rId3" Type="http://schemas.openxmlformats.org/officeDocument/2006/relationships/image" Target="../media/image10.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0.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27.png"/><Relationship Id="rId4" Type="http://schemas.openxmlformats.org/officeDocument/2006/relationships/image" Target="../media/image10.png"/></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표지">
  <p:cSld name="표지">
    <p:spTree>
      <p:nvGrpSpPr>
        <p:cNvPr id="11" name="Shape 11"/>
        <p:cNvGrpSpPr/>
        <p:nvPr/>
      </p:nvGrpSpPr>
      <p:grpSpPr>
        <a:xfrm>
          <a:off x="0" y="0"/>
          <a:ext cx="0" cy="0"/>
          <a:chOff x="0" y="0"/>
          <a:chExt cx="0" cy="0"/>
        </a:xfrm>
      </p:grpSpPr>
      <p:pic>
        <p:nvPicPr>
          <p:cNvPr id="12" name="Google Shape;12;p38"/>
          <p:cNvPicPr preferRelativeResize="0"/>
          <p:nvPr/>
        </p:nvPicPr>
        <p:blipFill rotWithShape="1">
          <a:blip r:embed="rId2">
            <a:alphaModFix/>
          </a:blip>
          <a:srcRect b="0" l="0" r="0" t="0"/>
          <a:stretch/>
        </p:blipFill>
        <p:spPr>
          <a:xfrm rot="-494469">
            <a:off x="6020906" y="1345035"/>
            <a:ext cx="7004124" cy="5805700"/>
          </a:xfrm>
          <a:prstGeom prst="rect">
            <a:avLst/>
          </a:prstGeom>
          <a:noFill/>
          <a:ln>
            <a:noFill/>
          </a:ln>
        </p:spPr>
      </p:pic>
      <p:sp>
        <p:nvSpPr>
          <p:cNvPr id="13" name="Google Shape;13;p38"/>
          <p:cNvSpPr/>
          <p:nvPr/>
        </p:nvSpPr>
        <p:spPr>
          <a:xfrm>
            <a:off x="5628319" y="1815966"/>
            <a:ext cx="4602079" cy="5042034"/>
          </a:xfrm>
          <a:custGeom>
            <a:rect b="b" l="l" r="r" t="t"/>
            <a:pathLst>
              <a:path extrusionOk="0" h="5410200" w="4602079">
                <a:moveTo>
                  <a:pt x="0" y="0"/>
                </a:moveTo>
                <a:lnTo>
                  <a:pt x="1241659" y="0"/>
                </a:lnTo>
                <a:lnTo>
                  <a:pt x="4602079" y="5410200"/>
                </a:lnTo>
                <a:lnTo>
                  <a:pt x="3360420" y="5410200"/>
                </a:lnTo>
                <a:close/>
              </a:path>
            </a:pathLst>
          </a:custGeom>
          <a:solidFill>
            <a:srgbClr val="8FCBDC">
              <a:alpha val="49803"/>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Malgun Gothic"/>
              <a:ea typeface="Malgun Gothic"/>
              <a:cs typeface="Malgun Gothic"/>
              <a:sym typeface="Malgun Gothic"/>
            </a:endParaRPr>
          </a:p>
        </p:txBody>
      </p:sp>
      <p:sp>
        <p:nvSpPr>
          <p:cNvPr id="14" name="Google Shape;14;p38"/>
          <p:cNvSpPr/>
          <p:nvPr/>
        </p:nvSpPr>
        <p:spPr>
          <a:xfrm>
            <a:off x="0" y="1371826"/>
            <a:ext cx="6067033" cy="5042033"/>
          </a:xfrm>
          <a:custGeom>
            <a:rect b="b" l="l" r="r" t="t"/>
            <a:pathLst>
              <a:path extrusionOk="0" h="5042033" w="6067033">
                <a:moveTo>
                  <a:pt x="6067034" y="5042033"/>
                </a:moveTo>
                <a:lnTo>
                  <a:pt x="0" y="0"/>
                </a:lnTo>
                <a:lnTo>
                  <a:pt x="0" y="5042033"/>
                </a:lnTo>
                <a:close/>
              </a:path>
            </a:pathLst>
          </a:custGeom>
          <a:gradFill>
            <a:gsLst>
              <a:gs pos="0">
                <a:srgbClr val="9AE0E2"/>
              </a:gs>
              <a:gs pos="100000">
                <a:srgbClr val="8F9DEC"/>
              </a:gs>
            </a:gsLst>
            <a:lin ang="27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Malgun Gothic"/>
              <a:ea typeface="Malgun Gothic"/>
              <a:cs typeface="Malgun Gothic"/>
              <a:sym typeface="Malgun Gothic"/>
            </a:endParaRPr>
          </a:p>
        </p:txBody>
      </p:sp>
      <p:sp>
        <p:nvSpPr>
          <p:cNvPr id="15" name="Google Shape;15;p38"/>
          <p:cNvSpPr/>
          <p:nvPr/>
        </p:nvSpPr>
        <p:spPr>
          <a:xfrm>
            <a:off x="0" y="592754"/>
            <a:ext cx="8815537" cy="5042034"/>
          </a:xfrm>
          <a:custGeom>
            <a:rect b="b" l="l" r="r" t="t"/>
            <a:pathLst>
              <a:path extrusionOk="0" h="5410200" w="8815537">
                <a:moveTo>
                  <a:pt x="0" y="0"/>
                </a:moveTo>
                <a:lnTo>
                  <a:pt x="5455117" y="0"/>
                </a:lnTo>
                <a:lnTo>
                  <a:pt x="8815537" y="5410200"/>
                </a:lnTo>
                <a:lnTo>
                  <a:pt x="5455117" y="5410200"/>
                </a:lnTo>
                <a:lnTo>
                  <a:pt x="2094697" y="5410200"/>
                </a:lnTo>
                <a:lnTo>
                  <a:pt x="0" y="5410200"/>
                </a:lnTo>
                <a:close/>
              </a:path>
            </a:pathLst>
          </a:custGeom>
          <a:solidFill>
            <a:srgbClr val="2B90D9"/>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Malgun Gothic"/>
              <a:ea typeface="Malgun Gothic"/>
              <a:cs typeface="Malgun Gothic"/>
              <a:sym typeface="Malgun Gothic"/>
            </a:endParaRPr>
          </a:p>
        </p:txBody>
      </p:sp>
      <p:sp>
        <p:nvSpPr>
          <p:cNvPr id="16" name="Google Shape;16;p38"/>
          <p:cNvSpPr/>
          <p:nvPr/>
        </p:nvSpPr>
        <p:spPr>
          <a:xfrm rot="10800000">
            <a:off x="404660" y="1024399"/>
            <a:ext cx="2415448" cy="277000"/>
          </a:xfrm>
          <a:prstGeom prst="rect">
            <a:avLst/>
          </a:prstGeom>
          <a:noFill/>
          <a:ln>
            <a:noFill/>
          </a:ln>
        </p:spPr>
        <p:txBody>
          <a:bodyPr anchorCtr="0" anchor="t" bIns="45700" lIns="91425" spcFirstLastPara="1" rIns="91425" wrap="square" tIns="45700">
            <a:spAutoFit/>
          </a:bodyPr>
          <a:lstStyle/>
          <a:p>
            <a:pPr indent="0" lvl="1" marL="0" marR="0" rtl="0" algn="l">
              <a:spcBef>
                <a:spcPts val="0"/>
              </a:spcBef>
              <a:spcAft>
                <a:spcPts val="0"/>
              </a:spcAft>
              <a:buNone/>
            </a:pPr>
            <a:r>
              <a:t/>
            </a:r>
            <a:endParaRPr b="1" i="0" sz="1200" u="none" cap="none" strike="noStrike">
              <a:solidFill>
                <a:schemeClr val="lt1"/>
              </a:solidFill>
              <a:latin typeface="Arial"/>
              <a:ea typeface="Arial"/>
              <a:cs typeface="Arial"/>
              <a:sym typeface="Arial"/>
            </a:endParaRPr>
          </a:p>
        </p:txBody>
      </p:sp>
      <p:pic>
        <p:nvPicPr>
          <p:cNvPr id="17" name="Google Shape;17;p38"/>
          <p:cNvPicPr preferRelativeResize="0"/>
          <p:nvPr/>
        </p:nvPicPr>
        <p:blipFill rotWithShape="1">
          <a:blip r:embed="rId3">
            <a:alphaModFix/>
          </a:blip>
          <a:srcRect b="12243" l="27344" r="0" t="0"/>
          <a:stretch/>
        </p:blipFill>
        <p:spPr>
          <a:xfrm>
            <a:off x="-1914980" y="829517"/>
            <a:ext cx="7561807" cy="6028483"/>
          </a:xfrm>
          <a:prstGeom prst="rect">
            <a:avLst/>
          </a:prstGeom>
          <a:noFill/>
          <a:ln>
            <a:noFill/>
          </a:ln>
        </p:spPr>
      </p:pic>
      <p:sp>
        <p:nvSpPr>
          <p:cNvPr id="18" name="Google Shape;18;p38"/>
          <p:cNvSpPr/>
          <p:nvPr/>
        </p:nvSpPr>
        <p:spPr>
          <a:xfrm>
            <a:off x="0" y="-13063"/>
            <a:ext cx="12192000" cy="842580"/>
          </a:xfrm>
          <a:prstGeom prst="rect">
            <a:avLst/>
          </a:prstGeom>
          <a:solidFill>
            <a:srgbClr val="282C37">
              <a:alpha val="74901"/>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Malgun Gothic"/>
              <a:ea typeface="Malgun Gothic"/>
              <a:cs typeface="Malgun Gothic"/>
              <a:sym typeface="Malgun Gothic"/>
            </a:endParaRPr>
          </a:p>
        </p:txBody>
      </p:sp>
      <p:sp>
        <p:nvSpPr>
          <p:cNvPr id="19" name="Google Shape;19;p38"/>
          <p:cNvSpPr/>
          <p:nvPr/>
        </p:nvSpPr>
        <p:spPr>
          <a:xfrm>
            <a:off x="-4265411" y="-386447"/>
            <a:ext cx="6987820" cy="6023983"/>
          </a:xfrm>
          <a:prstGeom prst="triangle">
            <a:avLst>
              <a:gd fmla="val 50000" name="adj"/>
            </a:avLst>
          </a:prstGeom>
          <a:solidFill>
            <a:srgbClr val="152375">
              <a:alpha val="14901"/>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Malgun Gothic"/>
              <a:ea typeface="Malgun Gothic"/>
              <a:cs typeface="Malgun Gothic"/>
              <a:sym typeface="Malgun Gothic"/>
            </a:endParaRPr>
          </a:p>
        </p:txBody>
      </p:sp>
      <p:sp>
        <p:nvSpPr>
          <p:cNvPr id="20" name="Google Shape;20;p38"/>
          <p:cNvSpPr txBox="1"/>
          <p:nvPr>
            <p:ph type="ctrTitle"/>
          </p:nvPr>
        </p:nvSpPr>
        <p:spPr>
          <a:xfrm>
            <a:off x="459692" y="2735225"/>
            <a:ext cx="6197962" cy="1477328"/>
          </a:xfrm>
          <a:prstGeom prst="rect">
            <a:avLst/>
          </a:prstGeom>
          <a:noFill/>
          <a:ln>
            <a:noFill/>
          </a:ln>
        </p:spPr>
        <p:txBody>
          <a:bodyPr anchorCtr="0" anchor="ctr" bIns="45700" lIns="91425" spcFirstLastPara="1" rIns="91425" wrap="square" tIns="45700">
            <a:spAutoFit/>
          </a:bodyPr>
          <a:lstStyle>
            <a:lvl1pPr lvl="0" algn="l">
              <a:lnSpc>
                <a:spcPct val="90000"/>
              </a:lnSpc>
              <a:spcBef>
                <a:spcPts val="0"/>
              </a:spcBef>
              <a:spcAft>
                <a:spcPts val="0"/>
              </a:spcAft>
              <a:buClr>
                <a:schemeClr val="lt1"/>
              </a:buClr>
              <a:buSzPts val="10000"/>
              <a:buFont typeface="Arial"/>
              <a:buNone/>
              <a:defRPr sz="10000">
                <a:solidFill>
                  <a:schemeClr val="lt1"/>
                </a:solidFill>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1" name="Google Shape;21;p38"/>
          <p:cNvSpPr txBox="1"/>
          <p:nvPr>
            <p:ph idx="1" type="subTitle"/>
          </p:nvPr>
        </p:nvSpPr>
        <p:spPr>
          <a:xfrm>
            <a:off x="9128490" y="195861"/>
            <a:ext cx="3963517" cy="424732"/>
          </a:xfrm>
          <a:prstGeom prst="rect">
            <a:avLst/>
          </a:prstGeom>
          <a:noFill/>
          <a:ln>
            <a:noFill/>
          </a:ln>
        </p:spPr>
        <p:txBody>
          <a:bodyPr anchorCtr="0" anchor="t" bIns="45700" lIns="91425" spcFirstLastPara="1" rIns="91425" wrap="square" tIns="45700">
            <a:spAutoFit/>
          </a:bodyPr>
          <a:lstStyle>
            <a:lvl1pPr lvl="0" algn="l">
              <a:lnSpc>
                <a:spcPct val="90000"/>
              </a:lnSpc>
              <a:spcBef>
                <a:spcPts val="1000"/>
              </a:spcBef>
              <a:spcAft>
                <a:spcPts val="0"/>
              </a:spcAft>
              <a:buClr>
                <a:schemeClr val="lt1"/>
              </a:buClr>
              <a:buSzPts val="3000"/>
              <a:buNone/>
              <a:defRPr b="1" i="0" sz="3000" u="none" cap="none" strike="noStrike">
                <a:solidFill>
                  <a:schemeClr val="lt1"/>
                </a:solidFill>
                <a:latin typeface="Arial"/>
                <a:ea typeface="Arial"/>
                <a:cs typeface="Arial"/>
                <a:sym typeface="Arial"/>
              </a:defRPr>
            </a:lvl1pPr>
            <a:lvl2pPr lvl="1" algn="l">
              <a:lnSpc>
                <a:spcPct val="90000"/>
              </a:lnSpc>
              <a:spcBef>
                <a:spcPts val="500"/>
              </a:spcBef>
              <a:spcAft>
                <a:spcPts val="0"/>
              </a:spcAft>
              <a:buClr>
                <a:schemeClr val="dk1"/>
              </a:buClr>
              <a:buSzPts val="1800"/>
              <a:buChar char="•"/>
              <a:defRPr/>
            </a:lvl2pPr>
            <a:lvl3pPr lvl="2" algn="l">
              <a:lnSpc>
                <a:spcPct val="90000"/>
              </a:lnSpc>
              <a:spcBef>
                <a:spcPts val="500"/>
              </a:spcBef>
              <a:spcAft>
                <a:spcPts val="0"/>
              </a:spcAft>
              <a:buClr>
                <a:schemeClr val="dk1"/>
              </a:buClr>
              <a:buSzPts val="1800"/>
              <a:buChar char="•"/>
              <a:defRPr/>
            </a:lvl3pPr>
            <a:lvl4pPr lvl="3" algn="l">
              <a:lnSpc>
                <a:spcPct val="90000"/>
              </a:lnSpc>
              <a:spcBef>
                <a:spcPts val="500"/>
              </a:spcBef>
              <a:spcAft>
                <a:spcPts val="0"/>
              </a:spcAft>
              <a:buClr>
                <a:schemeClr val="dk1"/>
              </a:buClr>
              <a:buSzPts val="1800"/>
              <a:buChar char="•"/>
              <a:defRPr/>
            </a:lvl4pPr>
            <a:lvl5pPr lvl="4" algn="l">
              <a:lnSpc>
                <a:spcPct val="90000"/>
              </a:lnSpc>
              <a:spcBef>
                <a:spcPts val="500"/>
              </a:spcBef>
              <a:spcAft>
                <a:spcPts val="0"/>
              </a:spcAft>
              <a:buClr>
                <a:schemeClr val="dk1"/>
              </a:buClr>
              <a:buSzPts val="1800"/>
              <a:buChar char="•"/>
              <a:defRPr/>
            </a:lvl5pPr>
            <a:lvl6pPr lvl="5" algn="l">
              <a:lnSpc>
                <a:spcPct val="90000"/>
              </a:lnSpc>
              <a:spcBef>
                <a:spcPts val="500"/>
              </a:spcBef>
              <a:spcAft>
                <a:spcPts val="0"/>
              </a:spcAft>
              <a:buClr>
                <a:schemeClr val="dk1"/>
              </a:buClr>
              <a:buSzPts val="1800"/>
              <a:buChar char="•"/>
              <a:defRPr/>
            </a:lvl6pPr>
            <a:lvl7pPr lvl="6" algn="l">
              <a:lnSpc>
                <a:spcPct val="90000"/>
              </a:lnSpc>
              <a:spcBef>
                <a:spcPts val="500"/>
              </a:spcBef>
              <a:spcAft>
                <a:spcPts val="0"/>
              </a:spcAft>
              <a:buClr>
                <a:schemeClr val="dk1"/>
              </a:buClr>
              <a:buSzPts val="1800"/>
              <a:buChar char="•"/>
              <a:defRPr/>
            </a:lvl7pPr>
            <a:lvl8pPr lvl="7" algn="l">
              <a:lnSpc>
                <a:spcPct val="90000"/>
              </a:lnSpc>
              <a:spcBef>
                <a:spcPts val="500"/>
              </a:spcBef>
              <a:spcAft>
                <a:spcPts val="0"/>
              </a:spcAft>
              <a:buClr>
                <a:schemeClr val="dk1"/>
              </a:buClr>
              <a:buSzPts val="1800"/>
              <a:buChar char="•"/>
              <a:defRPr/>
            </a:lvl8pPr>
            <a:lvl9pPr lvl="8"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목차">
  <p:cSld name="목차">
    <p:spTree>
      <p:nvGrpSpPr>
        <p:cNvPr id="22" name="Shape 22"/>
        <p:cNvGrpSpPr/>
        <p:nvPr/>
      </p:nvGrpSpPr>
      <p:grpSpPr>
        <a:xfrm>
          <a:off x="0" y="0"/>
          <a:ext cx="0" cy="0"/>
          <a:chOff x="0" y="0"/>
          <a:chExt cx="0" cy="0"/>
        </a:xfrm>
      </p:grpSpPr>
      <p:sp>
        <p:nvSpPr>
          <p:cNvPr id="23" name="Google Shape;23;p39"/>
          <p:cNvSpPr/>
          <p:nvPr/>
        </p:nvSpPr>
        <p:spPr>
          <a:xfrm>
            <a:off x="0" y="-58141"/>
            <a:ext cx="10053114" cy="6913497"/>
          </a:xfrm>
          <a:custGeom>
            <a:rect b="b" l="l" r="r" t="t"/>
            <a:pathLst>
              <a:path extrusionOk="0" h="6914139" w="9984402">
                <a:moveTo>
                  <a:pt x="0" y="45719"/>
                </a:moveTo>
                <a:lnTo>
                  <a:pt x="9984402" y="0"/>
                </a:lnTo>
                <a:lnTo>
                  <a:pt x="6569938" y="6914139"/>
                </a:lnTo>
                <a:lnTo>
                  <a:pt x="0" y="6910201"/>
                </a:lnTo>
                <a:lnTo>
                  <a:pt x="0" y="45719"/>
                </a:lnTo>
                <a:close/>
              </a:path>
            </a:pathLst>
          </a:custGeom>
          <a:solidFill>
            <a:srgbClr val="E7ECF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24" name="Google Shape;24;p39"/>
          <p:cNvSpPr/>
          <p:nvPr/>
        </p:nvSpPr>
        <p:spPr>
          <a:xfrm>
            <a:off x="768815" y="1243616"/>
            <a:ext cx="8815537" cy="5307946"/>
          </a:xfrm>
          <a:custGeom>
            <a:rect b="b" l="l" r="r" t="t"/>
            <a:pathLst>
              <a:path extrusionOk="0" h="5410200" w="8815537">
                <a:moveTo>
                  <a:pt x="0" y="0"/>
                </a:moveTo>
                <a:lnTo>
                  <a:pt x="5455117" y="0"/>
                </a:lnTo>
                <a:lnTo>
                  <a:pt x="8815537" y="5410200"/>
                </a:lnTo>
                <a:lnTo>
                  <a:pt x="5455117" y="5410200"/>
                </a:lnTo>
                <a:lnTo>
                  <a:pt x="2094697" y="5410200"/>
                </a:lnTo>
                <a:lnTo>
                  <a:pt x="0" y="5410200"/>
                </a:lnTo>
                <a:close/>
              </a:path>
            </a:pathLst>
          </a:custGeom>
          <a:solidFill>
            <a:srgbClr val="8FCBDC">
              <a:alpha val="49803"/>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25" name="Google Shape;25;p39"/>
          <p:cNvSpPr/>
          <p:nvPr/>
        </p:nvSpPr>
        <p:spPr>
          <a:xfrm>
            <a:off x="11495" y="845026"/>
            <a:ext cx="8815537" cy="5307946"/>
          </a:xfrm>
          <a:custGeom>
            <a:rect b="b" l="l" r="r" t="t"/>
            <a:pathLst>
              <a:path extrusionOk="0" h="5410200" w="8815537">
                <a:moveTo>
                  <a:pt x="0" y="0"/>
                </a:moveTo>
                <a:lnTo>
                  <a:pt x="5455117" y="0"/>
                </a:lnTo>
                <a:lnTo>
                  <a:pt x="8815537" y="5410200"/>
                </a:lnTo>
                <a:lnTo>
                  <a:pt x="5455117" y="5410200"/>
                </a:lnTo>
                <a:lnTo>
                  <a:pt x="2094697" y="5410200"/>
                </a:lnTo>
                <a:lnTo>
                  <a:pt x="0" y="5410200"/>
                </a:lnTo>
                <a:close/>
              </a:path>
            </a:pathLst>
          </a:cu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26" name="Google Shape;26;p39"/>
          <p:cNvSpPr/>
          <p:nvPr/>
        </p:nvSpPr>
        <p:spPr>
          <a:xfrm>
            <a:off x="0" y="-13063"/>
            <a:ext cx="12192000" cy="842580"/>
          </a:xfrm>
          <a:prstGeom prst="rect">
            <a:avLst/>
          </a:prstGeom>
          <a:solidFill>
            <a:srgbClr val="282C37">
              <a:alpha val="74901"/>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pic>
        <p:nvPicPr>
          <p:cNvPr id="27" name="Google Shape;27;p39"/>
          <p:cNvPicPr preferRelativeResize="0"/>
          <p:nvPr/>
        </p:nvPicPr>
        <p:blipFill rotWithShape="1">
          <a:blip r:embed="rId2">
            <a:alphaModFix/>
          </a:blip>
          <a:srcRect b="12243" l="27344" r="0" t="0"/>
          <a:stretch/>
        </p:blipFill>
        <p:spPr>
          <a:xfrm rot="10800000">
            <a:off x="4641688" y="805103"/>
            <a:ext cx="7561807" cy="6074667"/>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본문_기본">
  <p:cSld name="본문_기본">
    <p:spTree>
      <p:nvGrpSpPr>
        <p:cNvPr id="28" name="Shape 28"/>
        <p:cNvGrpSpPr/>
        <p:nvPr/>
      </p:nvGrpSpPr>
      <p:grpSpPr>
        <a:xfrm>
          <a:off x="0" y="0"/>
          <a:ext cx="0" cy="0"/>
          <a:chOff x="0" y="0"/>
          <a:chExt cx="0" cy="0"/>
        </a:xfrm>
      </p:grpSpPr>
      <p:pic>
        <p:nvPicPr>
          <p:cNvPr id="29" name="Google Shape;29;p40"/>
          <p:cNvPicPr preferRelativeResize="0"/>
          <p:nvPr/>
        </p:nvPicPr>
        <p:blipFill rotWithShape="1">
          <a:blip r:embed="rId2">
            <a:alphaModFix/>
          </a:blip>
          <a:srcRect b="12243" l="27344" r="0" t="0"/>
          <a:stretch/>
        </p:blipFill>
        <p:spPr>
          <a:xfrm rot="10800000">
            <a:off x="4623241" y="827432"/>
            <a:ext cx="7561807" cy="6074667"/>
          </a:xfrm>
          <a:prstGeom prst="rect">
            <a:avLst/>
          </a:prstGeom>
          <a:noFill/>
          <a:ln>
            <a:noFill/>
          </a:ln>
        </p:spPr>
      </p:pic>
      <p:sp>
        <p:nvSpPr>
          <p:cNvPr id="30" name="Google Shape;30;p40"/>
          <p:cNvSpPr/>
          <p:nvPr/>
        </p:nvSpPr>
        <p:spPr>
          <a:xfrm>
            <a:off x="0" y="766472"/>
            <a:ext cx="10833768" cy="6095103"/>
          </a:xfrm>
          <a:custGeom>
            <a:rect b="b" l="l" r="r" t="t"/>
            <a:pathLst>
              <a:path extrusionOk="0" h="6095103" w="10833768">
                <a:moveTo>
                  <a:pt x="0" y="60960"/>
                </a:moveTo>
                <a:lnTo>
                  <a:pt x="10833768" y="0"/>
                </a:lnTo>
                <a:lnTo>
                  <a:pt x="7806088" y="6095103"/>
                </a:lnTo>
                <a:lnTo>
                  <a:pt x="0" y="6084943"/>
                </a:lnTo>
                <a:lnTo>
                  <a:pt x="0" y="60960"/>
                </a:lnTo>
                <a:close/>
              </a:path>
            </a:pathLst>
          </a:cu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31" name="Google Shape;31;p40"/>
          <p:cNvSpPr/>
          <p:nvPr/>
        </p:nvSpPr>
        <p:spPr>
          <a:xfrm>
            <a:off x="0" y="-13063"/>
            <a:ext cx="12192000" cy="842580"/>
          </a:xfrm>
          <a:prstGeom prst="rect">
            <a:avLst/>
          </a:prstGeom>
          <a:solidFill>
            <a:srgbClr val="282C37">
              <a:alpha val="74901"/>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32" name="Google Shape;32;p40"/>
          <p:cNvSpPr/>
          <p:nvPr/>
        </p:nvSpPr>
        <p:spPr>
          <a:xfrm>
            <a:off x="4386807" y="827432"/>
            <a:ext cx="6987820" cy="6023983"/>
          </a:xfrm>
          <a:prstGeom prst="triangle">
            <a:avLst>
              <a:gd fmla="val 50000" name="adj"/>
            </a:avLst>
          </a:prstGeom>
          <a:solidFill>
            <a:srgbClr val="FFFFFF">
              <a:alpha val="49803"/>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33" name="Google Shape;33;p40"/>
          <p:cNvSpPr/>
          <p:nvPr/>
        </p:nvSpPr>
        <p:spPr>
          <a:xfrm>
            <a:off x="208679" y="253332"/>
            <a:ext cx="6111356" cy="842580"/>
          </a:xfrm>
          <a:prstGeom prst="rect">
            <a:avLst/>
          </a:prstGeom>
          <a:solidFill>
            <a:srgbClr val="404040">
              <a:alpha val="27058"/>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34" name="Google Shape;34;p40"/>
          <p:cNvSpPr/>
          <p:nvPr/>
        </p:nvSpPr>
        <p:spPr>
          <a:xfrm>
            <a:off x="134381" y="178308"/>
            <a:ext cx="6111356" cy="842580"/>
          </a:xfrm>
          <a:prstGeom prst="rect">
            <a:avLst/>
          </a:prstGeom>
          <a:gradFill>
            <a:gsLst>
              <a:gs pos="0">
                <a:srgbClr val="CFE6ED"/>
              </a:gs>
              <a:gs pos="100000">
                <a:srgbClr val="DDEEF3"/>
              </a:gs>
            </a:gsLst>
            <a:lin ang="18900000" scaled="0"/>
          </a:gradFill>
          <a:ln cap="flat" cmpd="sng" w="9525">
            <a:solidFill>
              <a:srgbClr val="1F3864"/>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35" name="Google Shape;35;p40"/>
          <p:cNvSpPr txBox="1"/>
          <p:nvPr>
            <p:ph type="title"/>
          </p:nvPr>
        </p:nvSpPr>
        <p:spPr>
          <a:xfrm>
            <a:off x="213357" y="268894"/>
            <a:ext cx="761747" cy="701731"/>
          </a:xfrm>
          <a:prstGeom prst="rect">
            <a:avLst/>
          </a:prstGeom>
          <a:noFill/>
          <a:ln>
            <a:noFill/>
          </a:ln>
        </p:spPr>
        <p:txBody>
          <a:bodyPr anchorCtr="0" anchor="ctr" bIns="45700" lIns="91425" spcFirstLastPara="1" rIns="91425" wrap="square" tIns="45700">
            <a:spAutoFit/>
          </a:bodyPr>
          <a:lstStyle>
            <a:lvl1pPr lvl="0" algn="l">
              <a:lnSpc>
                <a:spcPct val="90000"/>
              </a:lnSpc>
              <a:spcBef>
                <a:spcPts val="0"/>
              </a:spcBef>
              <a:spcAft>
                <a:spcPts val="0"/>
              </a:spcAft>
              <a:buClr>
                <a:srgbClr val="3C1E06"/>
              </a:buClr>
              <a:buSzPts val="3700"/>
              <a:buFont typeface="Arial"/>
              <a:buNone/>
              <a:defRPr b="0" sz="3700">
                <a:solidFill>
                  <a:srgbClr val="3C1E06"/>
                </a:solidFill>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6" name="Google Shape;36;p40"/>
          <p:cNvSpPr txBox="1"/>
          <p:nvPr>
            <p:ph idx="1" type="body"/>
          </p:nvPr>
        </p:nvSpPr>
        <p:spPr>
          <a:xfrm>
            <a:off x="446482" y="1233348"/>
            <a:ext cx="9026291" cy="5351094"/>
          </a:xfrm>
          <a:prstGeom prst="rect">
            <a:avLst/>
          </a:prstGeom>
          <a:noFill/>
          <a:ln>
            <a:noFill/>
          </a:ln>
        </p:spPr>
        <p:txBody>
          <a:bodyPr anchorCtr="0" anchor="t" bIns="45700" lIns="91425" spcFirstLastPara="1" rIns="91425" wrap="square" tIns="45700">
            <a:normAutofit/>
          </a:bodyPr>
          <a:lstStyle>
            <a:lvl1pPr indent="-431800" lvl="0" marL="457200" algn="l">
              <a:lnSpc>
                <a:spcPct val="120000"/>
              </a:lnSpc>
              <a:spcBef>
                <a:spcPts val="1000"/>
              </a:spcBef>
              <a:spcAft>
                <a:spcPts val="0"/>
              </a:spcAft>
              <a:buClr>
                <a:srgbClr val="D5B8EA"/>
              </a:buClr>
              <a:buSzPts val="3200"/>
              <a:buFont typeface="Arial"/>
              <a:buChar char="•"/>
              <a:defRPr b="1" sz="3200">
                <a:latin typeface="Arial"/>
                <a:ea typeface="Arial"/>
                <a:cs typeface="Arial"/>
                <a:sym typeface="Arial"/>
              </a:defRPr>
            </a:lvl1pPr>
            <a:lvl2pPr indent="-419100" lvl="1" marL="914400" algn="l">
              <a:lnSpc>
                <a:spcPct val="120000"/>
              </a:lnSpc>
              <a:spcBef>
                <a:spcPts val="500"/>
              </a:spcBef>
              <a:spcAft>
                <a:spcPts val="0"/>
              </a:spcAft>
              <a:buClr>
                <a:schemeClr val="accent4"/>
              </a:buClr>
              <a:buSzPts val="3000"/>
              <a:buFont typeface="Noto Sans Symbols"/>
              <a:buChar char="▪"/>
              <a:defRPr sz="3000">
                <a:latin typeface="Arial"/>
                <a:ea typeface="Arial"/>
                <a:cs typeface="Arial"/>
                <a:sym typeface="Arial"/>
              </a:defRPr>
            </a:lvl2pPr>
            <a:lvl3pPr indent="-406400" lvl="2" marL="1371600" algn="l">
              <a:lnSpc>
                <a:spcPct val="120000"/>
              </a:lnSpc>
              <a:spcBef>
                <a:spcPts val="500"/>
              </a:spcBef>
              <a:spcAft>
                <a:spcPts val="0"/>
              </a:spcAft>
              <a:buClr>
                <a:srgbClr val="7B7B7B"/>
              </a:buClr>
              <a:buSzPts val="2800"/>
              <a:buChar char="•"/>
              <a:defRPr sz="2800">
                <a:latin typeface="Arial"/>
                <a:ea typeface="Arial"/>
                <a:cs typeface="Arial"/>
                <a:sym typeface="Arial"/>
              </a:defRPr>
            </a:lvl3pPr>
            <a:lvl4pPr indent="-393700" lvl="3" marL="1828800" algn="l">
              <a:lnSpc>
                <a:spcPct val="90000"/>
              </a:lnSpc>
              <a:spcBef>
                <a:spcPts val="500"/>
              </a:spcBef>
              <a:spcAft>
                <a:spcPts val="0"/>
              </a:spcAft>
              <a:buClr>
                <a:schemeClr val="dk1"/>
              </a:buClr>
              <a:buSzPts val="2600"/>
              <a:buChar char="•"/>
              <a:defRPr sz="2600">
                <a:latin typeface="Arial"/>
                <a:ea typeface="Arial"/>
                <a:cs typeface="Arial"/>
                <a:sym typeface="Arial"/>
              </a:defRPr>
            </a:lvl4pPr>
            <a:lvl5pPr indent="-228600" lvl="4" marL="2286000" algn="l">
              <a:lnSpc>
                <a:spcPct val="90000"/>
              </a:lnSpc>
              <a:spcBef>
                <a:spcPts val="500"/>
              </a:spcBef>
              <a:spcAft>
                <a:spcPts val="0"/>
              </a:spcAft>
              <a:buClr>
                <a:srgbClr val="D5B8EA"/>
              </a:buClr>
              <a:buSzPts val="2600"/>
              <a:buNone/>
              <a:defRPr sz="2600">
                <a:latin typeface="Arial"/>
                <a:ea typeface="Arial"/>
                <a:cs typeface="Arial"/>
                <a:sym typeface="Aria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절제목_간지" type="titleOnly">
  <p:cSld name="TITLE_ONLY">
    <p:spTree>
      <p:nvGrpSpPr>
        <p:cNvPr id="37" name="Shape 37"/>
        <p:cNvGrpSpPr/>
        <p:nvPr/>
      </p:nvGrpSpPr>
      <p:grpSpPr>
        <a:xfrm>
          <a:off x="0" y="0"/>
          <a:ext cx="0" cy="0"/>
          <a:chOff x="0" y="0"/>
          <a:chExt cx="0" cy="0"/>
        </a:xfrm>
      </p:grpSpPr>
      <p:sp>
        <p:nvSpPr>
          <p:cNvPr id="38" name="Google Shape;38;p41"/>
          <p:cNvSpPr/>
          <p:nvPr/>
        </p:nvSpPr>
        <p:spPr>
          <a:xfrm rot="10800000">
            <a:off x="7666723" y="132125"/>
            <a:ext cx="4394137" cy="3651766"/>
          </a:xfrm>
          <a:custGeom>
            <a:rect b="b" l="l" r="r" t="t"/>
            <a:pathLst>
              <a:path extrusionOk="0" h="5042033" w="6067033">
                <a:moveTo>
                  <a:pt x="6067034" y="5042033"/>
                </a:moveTo>
                <a:lnTo>
                  <a:pt x="0" y="0"/>
                </a:lnTo>
                <a:lnTo>
                  <a:pt x="0" y="5042033"/>
                </a:lnTo>
                <a:close/>
              </a:path>
            </a:pathLst>
          </a:custGeom>
          <a:gradFill>
            <a:gsLst>
              <a:gs pos="0">
                <a:srgbClr val="9AE0E2"/>
              </a:gs>
              <a:gs pos="100000">
                <a:srgbClr val="8F9DEC"/>
              </a:gs>
            </a:gsLst>
            <a:lin ang="27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39" name="Google Shape;39;p41"/>
          <p:cNvSpPr/>
          <p:nvPr/>
        </p:nvSpPr>
        <p:spPr>
          <a:xfrm>
            <a:off x="556097" y="1613463"/>
            <a:ext cx="11079805" cy="4105072"/>
          </a:xfrm>
          <a:prstGeom prst="roundRect">
            <a:avLst>
              <a:gd fmla="val 16667" name="adj"/>
            </a:avLst>
          </a:prstGeom>
          <a:solidFill>
            <a:schemeClr val="lt1">
              <a:alpha val="49803"/>
            </a:schemeClr>
          </a:solidFill>
          <a:ln cap="flat" cmpd="sng" w="12700">
            <a:solidFill>
              <a:schemeClr val="dk1"/>
            </a:solidFill>
            <a:prstDash val="dash"/>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pic>
        <p:nvPicPr>
          <p:cNvPr id="40" name="Google Shape;40;p41"/>
          <p:cNvPicPr preferRelativeResize="0"/>
          <p:nvPr/>
        </p:nvPicPr>
        <p:blipFill rotWithShape="1">
          <a:blip r:embed="rId2">
            <a:alphaModFix/>
          </a:blip>
          <a:srcRect b="12243" l="27344" r="0" t="0"/>
          <a:stretch/>
        </p:blipFill>
        <p:spPr>
          <a:xfrm rot="10800000">
            <a:off x="3575174" y="-645"/>
            <a:ext cx="8616826" cy="6858002"/>
          </a:xfrm>
          <a:prstGeom prst="rect">
            <a:avLst/>
          </a:prstGeom>
          <a:noFill/>
          <a:ln>
            <a:noFill/>
          </a:ln>
        </p:spPr>
      </p:pic>
      <p:pic>
        <p:nvPicPr>
          <p:cNvPr id="41" name="Google Shape;41;p41"/>
          <p:cNvPicPr preferRelativeResize="0"/>
          <p:nvPr/>
        </p:nvPicPr>
        <p:blipFill rotWithShape="1">
          <a:blip r:embed="rId3">
            <a:alphaModFix/>
          </a:blip>
          <a:srcRect b="0" l="0" r="0" t="0"/>
          <a:stretch/>
        </p:blipFill>
        <p:spPr>
          <a:xfrm rot="-494469">
            <a:off x="7071037" y="2495151"/>
            <a:ext cx="7004124" cy="5805700"/>
          </a:xfrm>
          <a:prstGeom prst="rect">
            <a:avLst/>
          </a:prstGeom>
          <a:noFill/>
          <a:ln>
            <a:noFill/>
          </a:ln>
        </p:spPr>
      </p:pic>
      <p:sp>
        <p:nvSpPr>
          <p:cNvPr id="42" name="Google Shape;42;p41"/>
          <p:cNvSpPr txBox="1"/>
          <p:nvPr>
            <p:ph type="title"/>
          </p:nvPr>
        </p:nvSpPr>
        <p:spPr>
          <a:xfrm>
            <a:off x="1120302" y="3221244"/>
            <a:ext cx="10515600" cy="1338828"/>
          </a:xfrm>
          <a:prstGeom prst="rect">
            <a:avLst/>
          </a:prstGeom>
          <a:noFill/>
          <a:ln>
            <a:noFill/>
          </a:ln>
        </p:spPr>
        <p:txBody>
          <a:bodyPr anchorCtr="0" anchor="ctr" bIns="45700" lIns="91425" spcFirstLastPara="1" rIns="91425" wrap="square" tIns="45700">
            <a:spAutoFit/>
          </a:bodyPr>
          <a:lstStyle>
            <a:lvl1pPr lvl="0" algn="l">
              <a:lnSpc>
                <a:spcPct val="90000"/>
              </a:lnSpc>
              <a:spcBef>
                <a:spcPts val="0"/>
              </a:spcBef>
              <a:spcAft>
                <a:spcPts val="0"/>
              </a:spcAft>
              <a:buClr>
                <a:srgbClr val="222A35"/>
              </a:buClr>
              <a:buSzPts val="9000"/>
              <a:buFont typeface="Arial"/>
              <a:buNone/>
              <a:defRPr sz="9000">
                <a:solidFill>
                  <a:srgbClr val="222A35"/>
                </a:solidFill>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다음시간안내">
  <p:cSld name="다음시간안내">
    <p:spTree>
      <p:nvGrpSpPr>
        <p:cNvPr id="43" name="Shape 43"/>
        <p:cNvGrpSpPr/>
        <p:nvPr/>
      </p:nvGrpSpPr>
      <p:grpSpPr>
        <a:xfrm>
          <a:off x="0" y="0"/>
          <a:ext cx="0" cy="0"/>
          <a:chOff x="0" y="0"/>
          <a:chExt cx="0" cy="0"/>
        </a:xfrm>
      </p:grpSpPr>
      <p:sp>
        <p:nvSpPr>
          <p:cNvPr id="44" name="Google Shape;44;p42"/>
          <p:cNvSpPr/>
          <p:nvPr/>
        </p:nvSpPr>
        <p:spPr>
          <a:xfrm>
            <a:off x="-1" y="-2945"/>
            <a:ext cx="8942227" cy="6879996"/>
          </a:xfrm>
          <a:custGeom>
            <a:rect b="b" l="l" r="r" t="t"/>
            <a:pathLst>
              <a:path extrusionOk="0" h="6844840" w="8896350">
                <a:moveTo>
                  <a:pt x="0" y="0"/>
                </a:moveTo>
                <a:lnTo>
                  <a:pt x="8896350" y="0"/>
                </a:lnTo>
                <a:lnTo>
                  <a:pt x="5486400" y="6835315"/>
                </a:lnTo>
                <a:lnTo>
                  <a:pt x="0" y="6844840"/>
                </a:lnTo>
                <a:lnTo>
                  <a:pt x="0" y="0"/>
                </a:lnTo>
                <a:close/>
              </a:path>
            </a:pathLst>
          </a:custGeom>
          <a:solidFill>
            <a:srgbClr val="E7ECF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pic>
        <p:nvPicPr>
          <p:cNvPr id="45" name="Google Shape;45;p42"/>
          <p:cNvPicPr preferRelativeResize="0"/>
          <p:nvPr/>
        </p:nvPicPr>
        <p:blipFill rotWithShape="1">
          <a:blip r:embed="rId2">
            <a:alphaModFix/>
          </a:blip>
          <a:srcRect b="37766" l="0" r="0" t="0"/>
          <a:stretch/>
        </p:blipFill>
        <p:spPr>
          <a:xfrm>
            <a:off x="9524" y="-1849374"/>
            <a:ext cx="7004124" cy="3613135"/>
          </a:xfrm>
          <a:prstGeom prst="rect">
            <a:avLst/>
          </a:prstGeom>
          <a:noFill/>
          <a:ln>
            <a:noFill/>
          </a:ln>
        </p:spPr>
      </p:pic>
      <p:sp>
        <p:nvSpPr>
          <p:cNvPr id="46" name="Google Shape;46;p42"/>
          <p:cNvSpPr/>
          <p:nvPr/>
        </p:nvSpPr>
        <p:spPr>
          <a:xfrm>
            <a:off x="0" y="-13063"/>
            <a:ext cx="12192000" cy="1784842"/>
          </a:xfrm>
          <a:prstGeom prst="rect">
            <a:avLst/>
          </a:prstGeom>
          <a:solidFill>
            <a:srgbClr val="1F3864">
              <a:alpha val="40000"/>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grpSp>
        <p:nvGrpSpPr>
          <p:cNvPr id="47" name="Google Shape;47;p42"/>
          <p:cNvGrpSpPr/>
          <p:nvPr/>
        </p:nvGrpSpPr>
        <p:grpSpPr>
          <a:xfrm>
            <a:off x="857294" y="2370244"/>
            <a:ext cx="4756327" cy="2536467"/>
            <a:chOff x="857294" y="2370244"/>
            <a:chExt cx="4756327" cy="2536467"/>
          </a:xfrm>
        </p:grpSpPr>
        <p:cxnSp>
          <p:nvCxnSpPr>
            <p:cNvPr id="48" name="Google Shape;48;p42"/>
            <p:cNvCxnSpPr/>
            <p:nvPr/>
          </p:nvCxnSpPr>
          <p:spPr>
            <a:xfrm>
              <a:off x="857294" y="4906711"/>
              <a:ext cx="4756327" cy="0"/>
            </a:xfrm>
            <a:prstGeom prst="straightConnector1">
              <a:avLst/>
            </a:prstGeom>
            <a:noFill/>
            <a:ln cap="flat" cmpd="sng" w="9525">
              <a:solidFill>
                <a:srgbClr val="2F5496"/>
              </a:solidFill>
              <a:prstDash val="dash"/>
              <a:miter lim="800000"/>
              <a:headEnd len="sm" w="sm" type="none"/>
              <a:tailEnd len="sm" w="sm" type="none"/>
            </a:ln>
          </p:spPr>
        </p:cxnSp>
        <p:cxnSp>
          <p:nvCxnSpPr>
            <p:cNvPr id="49" name="Google Shape;49;p42"/>
            <p:cNvCxnSpPr/>
            <p:nvPr/>
          </p:nvCxnSpPr>
          <p:spPr>
            <a:xfrm>
              <a:off x="857294" y="2370244"/>
              <a:ext cx="4756327" cy="0"/>
            </a:xfrm>
            <a:prstGeom prst="straightConnector1">
              <a:avLst/>
            </a:prstGeom>
            <a:noFill/>
            <a:ln cap="flat" cmpd="sng" w="9525">
              <a:solidFill>
                <a:srgbClr val="2F5496"/>
              </a:solidFill>
              <a:prstDash val="dash"/>
              <a:miter lim="800000"/>
              <a:headEnd len="sm" w="sm" type="none"/>
              <a:tailEnd len="sm" w="sm" type="none"/>
            </a:ln>
          </p:spPr>
        </p:cxnSp>
      </p:grpSp>
      <p:sp>
        <p:nvSpPr>
          <p:cNvPr id="50" name="Google Shape;50;p42"/>
          <p:cNvSpPr txBox="1"/>
          <p:nvPr>
            <p:ph type="title"/>
          </p:nvPr>
        </p:nvSpPr>
        <p:spPr>
          <a:xfrm>
            <a:off x="857294" y="2439211"/>
            <a:ext cx="5186199" cy="2554545"/>
          </a:xfrm>
          <a:prstGeom prst="rect">
            <a:avLst/>
          </a:prstGeom>
          <a:noFill/>
          <a:ln>
            <a:noFill/>
          </a:ln>
        </p:spPr>
        <p:txBody>
          <a:bodyPr anchorCtr="0" anchor="ctr" bIns="45700" lIns="91425" spcFirstLastPara="1" rIns="91425" wrap="square" tIns="45700">
            <a:spAutoFit/>
          </a:bodyPr>
          <a:lstStyle>
            <a:lvl1pPr lvl="0" algn="l">
              <a:lnSpc>
                <a:spcPct val="100000"/>
              </a:lnSpc>
              <a:spcBef>
                <a:spcPts val="0"/>
              </a:spcBef>
              <a:spcAft>
                <a:spcPts val="0"/>
              </a:spcAft>
              <a:buClr>
                <a:srgbClr val="222A35"/>
              </a:buClr>
              <a:buSzPts val="8000"/>
              <a:buFont typeface="Arial"/>
              <a:buNone/>
              <a:defRPr sz="8000">
                <a:solidFill>
                  <a:srgbClr val="222A35"/>
                </a:solidFill>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47"/>
                                        </p:tgtEl>
                                        <p:attrNameLst>
                                          <p:attrName>style.visibility</p:attrName>
                                        </p:attrNameLst>
                                      </p:cBhvr>
                                      <p:to>
                                        <p:strVal val="visible"/>
                                      </p:to>
                                    </p:set>
                                    <p:animEffect filter="fade" transition="in">
                                      <p:cBhvr>
                                        <p:cTn dur="500"/>
                                        <p:tgtEl>
                                          <p:spTgt spid="47"/>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본문_bg">
  <p:cSld name="본문_bg">
    <p:spTree>
      <p:nvGrpSpPr>
        <p:cNvPr id="51" name="Shape 51"/>
        <p:cNvGrpSpPr/>
        <p:nvPr/>
      </p:nvGrpSpPr>
      <p:grpSpPr>
        <a:xfrm>
          <a:off x="0" y="0"/>
          <a:ext cx="0" cy="0"/>
          <a:chOff x="0" y="0"/>
          <a:chExt cx="0" cy="0"/>
        </a:xfrm>
      </p:grpSpPr>
      <p:pic>
        <p:nvPicPr>
          <p:cNvPr id="52" name="Google Shape;52;p43"/>
          <p:cNvPicPr preferRelativeResize="0"/>
          <p:nvPr/>
        </p:nvPicPr>
        <p:blipFill rotWithShape="1">
          <a:blip r:embed="rId2">
            <a:alphaModFix/>
          </a:blip>
          <a:srcRect b="12243" l="27344" r="0" t="0"/>
          <a:stretch/>
        </p:blipFill>
        <p:spPr>
          <a:xfrm rot="10800000">
            <a:off x="4623241" y="827432"/>
            <a:ext cx="7561807" cy="6074667"/>
          </a:xfrm>
          <a:prstGeom prst="rect">
            <a:avLst/>
          </a:prstGeom>
          <a:noFill/>
          <a:ln>
            <a:noFill/>
          </a:ln>
        </p:spPr>
      </p:pic>
      <p:sp>
        <p:nvSpPr>
          <p:cNvPr id="53" name="Google Shape;53;p43"/>
          <p:cNvSpPr/>
          <p:nvPr/>
        </p:nvSpPr>
        <p:spPr>
          <a:xfrm>
            <a:off x="0" y="766472"/>
            <a:ext cx="10833768" cy="6095103"/>
          </a:xfrm>
          <a:custGeom>
            <a:rect b="b" l="l" r="r" t="t"/>
            <a:pathLst>
              <a:path extrusionOk="0" h="6095103" w="10833768">
                <a:moveTo>
                  <a:pt x="0" y="60960"/>
                </a:moveTo>
                <a:lnTo>
                  <a:pt x="10833768" y="0"/>
                </a:lnTo>
                <a:lnTo>
                  <a:pt x="7806088" y="6095103"/>
                </a:lnTo>
                <a:lnTo>
                  <a:pt x="0" y="6084943"/>
                </a:lnTo>
                <a:lnTo>
                  <a:pt x="0" y="60960"/>
                </a:lnTo>
                <a:close/>
              </a:path>
            </a:pathLst>
          </a:cu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54" name="Google Shape;54;p43"/>
          <p:cNvSpPr/>
          <p:nvPr/>
        </p:nvSpPr>
        <p:spPr>
          <a:xfrm>
            <a:off x="0" y="-13063"/>
            <a:ext cx="12192000" cy="842580"/>
          </a:xfrm>
          <a:prstGeom prst="rect">
            <a:avLst/>
          </a:prstGeom>
          <a:solidFill>
            <a:srgbClr val="282C37">
              <a:alpha val="74901"/>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55" name="Google Shape;55;p43"/>
          <p:cNvSpPr/>
          <p:nvPr/>
        </p:nvSpPr>
        <p:spPr>
          <a:xfrm>
            <a:off x="4386807" y="827432"/>
            <a:ext cx="6987820" cy="6023983"/>
          </a:xfrm>
          <a:prstGeom prst="triangle">
            <a:avLst>
              <a:gd fmla="val 50000" name="adj"/>
            </a:avLst>
          </a:prstGeom>
          <a:solidFill>
            <a:srgbClr val="FFFFFF">
              <a:alpha val="49803"/>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56" name="Google Shape;56;p43"/>
          <p:cNvSpPr/>
          <p:nvPr/>
        </p:nvSpPr>
        <p:spPr>
          <a:xfrm>
            <a:off x="208679" y="253332"/>
            <a:ext cx="6111356" cy="842580"/>
          </a:xfrm>
          <a:prstGeom prst="rect">
            <a:avLst/>
          </a:prstGeom>
          <a:solidFill>
            <a:srgbClr val="404040">
              <a:alpha val="27058"/>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57" name="Google Shape;57;p43"/>
          <p:cNvSpPr/>
          <p:nvPr/>
        </p:nvSpPr>
        <p:spPr>
          <a:xfrm>
            <a:off x="134381" y="178308"/>
            <a:ext cx="6111356" cy="842580"/>
          </a:xfrm>
          <a:prstGeom prst="rect">
            <a:avLst/>
          </a:prstGeom>
          <a:gradFill>
            <a:gsLst>
              <a:gs pos="0">
                <a:srgbClr val="CFE6ED"/>
              </a:gs>
              <a:gs pos="100000">
                <a:srgbClr val="DDEEF3"/>
              </a:gs>
            </a:gsLst>
            <a:lin ang="18900000" scaled="0"/>
          </a:gradFill>
          <a:ln cap="flat" cmpd="sng" w="9525">
            <a:solidFill>
              <a:srgbClr val="1F3864"/>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58" name="Google Shape;58;p43"/>
          <p:cNvSpPr txBox="1"/>
          <p:nvPr>
            <p:ph type="title"/>
          </p:nvPr>
        </p:nvSpPr>
        <p:spPr>
          <a:xfrm>
            <a:off x="213357" y="268894"/>
            <a:ext cx="761747" cy="701731"/>
          </a:xfrm>
          <a:prstGeom prst="rect">
            <a:avLst/>
          </a:prstGeom>
          <a:noFill/>
          <a:ln>
            <a:noFill/>
          </a:ln>
        </p:spPr>
        <p:txBody>
          <a:bodyPr anchorCtr="0" anchor="ctr" bIns="45700" lIns="91425" spcFirstLastPara="1" rIns="91425" wrap="square" tIns="45700">
            <a:spAutoFit/>
          </a:bodyPr>
          <a:lstStyle>
            <a:lvl1pPr lvl="0" algn="l">
              <a:lnSpc>
                <a:spcPct val="90000"/>
              </a:lnSpc>
              <a:spcBef>
                <a:spcPts val="0"/>
              </a:spcBef>
              <a:spcAft>
                <a:spcPts val="0"/>
              </a:spcAft>
              <a:buClr>
                <a:srgbClr val="3C1E06"/>
              </a:buClr>
              <a:buSzPts val="3700"/>
              <a:buFont typeface="Arial"/>
              <a:buNone/>
              <a:defRPr b="0" sz="3700">
                <a:solidFill>
                  <a:srgbClr val="3C1E06"/>
                </a:solidFill>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정리하기">
  <p:cSld name="정리하기">
    <p:spTree>
      <p:nvGrpSpPr>
        <p:cNvPr id="59" name="Shape 59"/>
        <p:cNvGrpSpPr/>
        <p:nvPr/>
      </p:nvGrpSpPr>
      <p:grpSpPr>
        <a:xfrm>
          <a:off x="0" y="0"/>
          <a:ext cx="0" cy="0"/>
          <a:chOff x="0" y="0"/>
          <a:chExt cx="0" cy="0"/>
        </a:xfrm>
      </p:grpSpPr>
      <p:pic>
        <p:nvPicPr>
          <p:cNvPr id="60" name="Google Shape;60;p44"/>
          <p:cNvPicPr preferRelativeResize="0"/>
          <p:nvPr/>
        </p:nvPicPr>
        <p:blipFill rotWithShape="1">
          <a:blip r:embed="rId2">
            <a:alphaModFix/>
          </a:blip>
          <a:srcRect b="12243" l="27344" r="0" t="0"/>
          <a:stretch/>
        </p:blipFill>
        <p:spPr>
          <a:xfrm rot="10800000">
            <a:off x="4623241" y="827432"/>
            <a:ext cx="7561807" cy="6074667"/>
          </a:xfrm>
          <a:prstGeom prst="rect">
            <a:avLst/>
          </a:prstGeom>
          <a:noFill/>
          <a:ln>
            <a:noFill/>
          </a:ln>
        </p:spPr>
      </p:pic>
      <p:sp>
        <p:nvSpPr>
          <p:cNvPr id="61" name="Google Shape;61;p44"/>
          <p:cNvSpPr/>
          <p:nvPr/>
        </p:nvSpPr>
        <p:spPr>
          <a:xfrm>
            <a:off x="13750" y="823551"/>
            <a:ext cx="12185048" cy="6027166"/>
          </a:xfrm>
          <a:prstGeom prst="rect">
            <a:avLst/>
          </a:prstGeom>
          <a:solidFill>
            <a:schemeClr val="lt1">
              <a:alpha val="49803"/>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62" name="Google Shape;62;p44"/>
          <p:cNvSpPr/>
          <p:nvPr/>
        </p:nvSpPr>
        <p:spPr>
          <a:xfrm>
            <a:off x="0" y="-13063"/>
            <a:ext cx="12192000" cy="842580"/>
          </a:xfrm>
          <a:prstGeom prst="rect">
            <a:avLst/>
          </a:prstGeom>
          <a:solidFill>
            <a:srgbClr val="282C37">
              <a:alpha val="74901"/>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63" name="Google Shape;63;p44"/>
          <p:cNvSpPr/>
          <p:nvPr/>
        </p:nvSpPr>
        <p:spPr>
          <a:xfrm>
            <a:off x="9247671" y="833398"/>
            <a:ext cx="6987820" cy="6023983"/>
          </a:xfrm>
          <a:prstGeom prst="triangle">
            <a:avLst>
              <a:gd fmla="val 50000" name="adj"/>
            </a:avLst>
          </a:prstGeom>
          <a:solidFill>
            <a:srgbClr val="2F5496">
              <a:alpha val="14901"/>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64" name="Google Shape;64;p44"/>
          <p:cNvSpPr/>
          <p:nvPr/>
        </p:nvSpPr>
        <p:spPr>
          <a:xfrm>
            <a:off x="446482" y="413245"/>
            <a:ext cx="2417191" cy="907308"/>
          </a:xfrm>
          <a:prstGeom prst="round2DiagRect">
            <a:avLst>
              <a:gd fmla="val 34495" name="adj1"/>
              <a:gd fmla="val 0" name="adj2"/>
            </a:avLst>
          </a:prstGeom>
          <a:solidFill>
            <a:srgbClr val="000000">
              <a:alpha val="17647"/>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65" name="Google Shape;65;p44"/>
          <p:cNvSpPr/>
          <p:nvPr/>
        </p:nvSpPr>
        <p:spPr>
          <a:xfrm>
            <a:off x="296353" y="272411"/>
            <a:ext cx="2417191" cy="907308"/>
          </a:xfrm>
          <a:prstGeom prst="round2DiagRect">
            <a:avLst>
              <a:gd fmla="val 34495" name="adj1"/>
              <a:gd fmla="val 0" name="adj2"/>
            </a:avLst>
          </a:prstGeom>
          <a:solidFill>
            <a:srgbClr val="2B90D9">
              <a:alpha val="64705"/>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66" name="Google Shape;66;p44"/>
          <p:cNvSpPr/>
          <p:nvPr/>
        </p:nvSpPr>
        <p:spPr>
          <a:xfrm>
            <a:off x="68241" y="365404"/>
            <a:ext cx="2417191" cy="724561"/>
          </a:xfrm>
          <a:prstGeom prst="rect">
            <a:avLst/>
          </a:prstGeom>
          <a:noFill/>
          <a:ln>
            <a:noFill/>
          </a:ln>
        </p:spPr>
        <p:txBody>
          <a:bodyPr anchorCtr="0" anchor="ctr" bIns="45700" lIns="91425" spcFirstLastPara="1" rIns="91425" wrap="square" tIns="45700">
            <a:noAutofit/>
          </a:bodyPr>
          <a:lstStyle/>
          <a:p>
            <a:pPr indent="0" lvl="1" marL="0" marR="0" rtl="0" algn="r">
              <a:spcBef>
                <a:spcPts val="0"/>
              </a:spcBef>
              <a:spcAft>
                <a:spcPts val="0"/>
              </a:spcAft>
              <a:buNone/>
            </a:pPr>
            <a:r>
              <a:t/>
            </a:r>
            <a:endParaRPr b="1" i="0" sz="4000" u="none" cap="none" strike="noStrike">
              <a:solidFill>
                <a:schemeClr val="lt1"/>
              </a:solidFill>
              <a:latin typeface="Arial"/>
              <a:ea typeface="Arial"/>
              <a:cs typeface="Arial"/>
              <a:sym typeface="Arial"/>
            </a:endParaRPr>
          </a:p>
        </p:txBody>
      </p:sp>
      <p:pic>
        <p:nvPicPr>
          <p:cNvPr id="67" name="Google Shape;67;p44"/>
          <p:cNvPicPr preferRelativeResize="0"/>
          <p:nvPr/>
        </p:nvPicPr>
        <p:blipFill rotWithShape="1">
          <a:blip r:embed="rId3">
            <a:alphaModFix/>
          </a:blip>
          <a:srcRect b="0" l="0" r="0" t="0"/>
          <a:stretch/>
        </p:blipFill>
        <p:spPr>
          <a:xfrm rot="5400000">
            <a:off x="460700" y="434443"/>
            <a:ext cx="238271" cy="198287"/>
          </a:xfrm>
          <a:prstGeom prst="rect">
            <a:avLst/>
          </a:prstGeom>
          <a:noFill/>
          <a:ln>
            <a:noFill/>
          </a:ln>
        </p:spPr>
      </p:pic>
      <p:pic>
        <p:nvPicPr>
          <p:cNvPr id="68" name="Google Shape;68;p44"/>
          <p:cNvPicPr preferRelativeResize="0"/>
          <p:nvPr/>
        </p:nvPicPr>
        <p:blipFill rotWithShape="1">
          <a:blip r:embed="rId4">
            <a:alphaModFix/>
          </a:blip>
          <a:srcRect b="0" l="0" r="0" t="0"/>
          <a:stretch/>
        </p:blipFill>
        <p:spPr>
          <a:xfrm rot="817888">
            <a:off x="9061189" y="2125299"/>
            <a:ext cx="7004124" cy="5805700"/>
          </a:xfrm>
          <a:prstGeom prst="rect">
            <a:avLst/>
          </a:prstGeom>
          <a:noFill/>
          <a:ln>
            <a:noFill/>
          </a:ln>
        </p:spPr>
      </p:pic>
      <p:sp>
        <p:nvSpPr>
          <p:cNvPr id="69" name="Google Shape;69;p44"/>
          <p:cNvSpPr txBox="1"/>
          <p:nvPr>
            <p:ph idx="1" type="body"/>
          </p:nvPr>
        </p:nvSpPr>
        <p:spPr>
          <a:xfrm>
            <a:off x="446482" y="1513530"/>
            <a:ext cx="9026291" cy="4351338"/>
          </a:xfrm>
          <a:prstGeom prst="rect">
            <a:avLst/>
          </a:prstGeom>
          <a:noFill/>
          <a:ln>
            <a:noFill/>
          </a:ln>
        </p:spPr>
        <p:txBody>
          <a:bodyPr anchorCtr="0" anchor="t" bIns="45700" lIns="91425" spcFirstLastPara="1" rIns="91425" wrap="square" tIns="45700">
            <a:normAutofit/>
          </a:bodyPr>
          <a:lstStyle>
            <a:lvl1pPr indent="-360680" lvl="0" marL="457200" algn="l">
              <a:lnSpc>
                <a:spcPct val="90000"/>
              </a:lnSpc>
              <a:spcBef>
                <a:spcPts val="1000"/>
              </a:spcBef>
              <a:spcAft>
                <a:spcPts val="0"/>
              </a:spcAft>
              <a:buClr>
                <a:srgbClr val="D5B8EA"/>
              </a:buClr>
              <a:buSzPts val="2080"/>
              <a:buFont typeface="Noto Sans Symbols"/>
              <a:buChar char="●"/>
              <a:defRPr sz="2600">
                <a:latin typeface="Arial"/>
                <a:ea typeface="Arial"/>
                <a:cs typeface="Arial"/>
                <a:sym typeface="Arial"/>
              </a:defRPr>
            </a:lvl1pPr>
            <a:lvl2pPr indent="-393700" lvl="1" marL="914400" algn="l">
              <a:lnSpc>
                <a:spcPct val="90000"/>
              </a:lnSpc>
              <a:spcBef>
                <a:spcPts val="500"/>
              </a:spcBef>
              <a:spcAft>
                <a:spcPts val="0"/>
              </a:spcAft>
              <a:buClr>
                <a:schemeClr val="dk1"/>
              </a:buClr>
              <a:buSzPts val="2600"/>
              <a:buFont typeface="Noto Sans Symbols"/>
              <a:buChar char="❖"/>
              <a:defRPr sz="2600">
                <a:latin typeface="Arial"/>
                <a:ea typeface="Arial"/>
                <a:cs typeface="Arial"/>
                <a:sym typeface="Arial"/>
              </a:defRPr>
            </a:lvl2pPr>
            <a:lvl3pPr indent="-393700" lvl="2" marL="1371600" algn="l">
              <a:lnSpc>
                <a:spcPct val="90000"/>
              </a:lnSpc>
              <a:spcBef>
                <a:spcPts val="500"/>
              </a:spcBef>
              <a:spcAft>
                <a:spcPts val="0"/>
              </a:spcAft>
              <a:buClr>
                <a:schemeClr val="dk1"/>
              </a:buClr>
              <a:buSzPts val="2600"/>
              <a:buChar char="•"/>
              <a:defRPr sz="2600">
                <a:latin typeface="Arial"/>
                <a:ea typeface="Arial"/>
                <a:cs typeface="Arial"/>
                <a:sym typeface="Arial"/>
              </a:defRPr>
            </a:lvl3pPr>
            <a:lvl4pPr indent="-393700" lvl="3" marL="1828800" algn="l">
              <a:lnSpc>
                <a:spcPct val="90000"/>
              </a:lnSpc>
              <a:spcBef>
                <a:spcPts val="500"/>
              </a:spcBef>
              <a:spcAft>
                <a:spcPts val="0"/>
              </a:spcAft>
              <a:buClr>
                <a:schemeClr val="dk1"/>
              </a:buClr>
              <a:buSzPts val="2600"/>
              <a:buChar char="•"/>
              <a:defRPr sz="2600">
                <a:latin typeface="Arial"/>
                <a:ea typeface="Arial"/>
                <a:cs typeface="Arial"/>
                <a:sym typeface="Arial"/>
              </a:defRPr>
            </a:lvl4pPr>
            <a:lvl5pPr indent="-228600" lvl="4" marL="2286000" algn="l">
              <a:lnSpc>
                <a:spcPct val="90000"/>
              </a:lnSpc>
              <a:spcBef>
                <a:spcPts val="500"/>
              </a:spcBef>
              <a:spcAft>
                <a:spcPts val="0"/>
              </a:spcAft>
              <a:buClr>
                <a:srgbClr val="D5B8EA"/>
              </a:buClr>
              <a:buSzPts val="2600"/>
              <a:buNone/>
              <a:defRPr sz="2600">
                <a:latin typeface="Arial"/>
                <a:ea typeface="Arial"/>
                <a:cs typeface="Arial"/>
                <a:sym typeface="Aria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9E1E8">
            <a:alpha val="61960"/>
          </a:srgbClr>
        </a:solidFill>
      </p:bgPr>
    </p:bg>
    <p:spTree>
      <p:nvGrpSpPr>
        <p:cNvPr id="5" name="Shape 5"/>
        <p:cNvGrpSpPr/>
        <p:nvPr/>
      </p:nvGrpSpPr>
      <p:grpSpPr>
        <a:xfrm>
          <a:off x="0" y="0"/>
          <a:ext cx="0" cy="0"/>
          <a:chOff x="0" y="0"/>
          <a:chExt cx="0" cy="0"/>
        </a:xfrm>
      </p:grpSpPr>
      <p:sp>
        <p:nvSpPr>
          <p:cNvPr id="6" name="Google Shape;6;p3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Malgun Gothic"/>
              <a:buNone/>
              <a:defRPr b="0" i="0" sz="4400" u="none" cap="none" strike="noStrike">
                <a:solidFill>
                  <a:schemeClr val="dk1"/>
                </a:solidFill>
                <a:latin typeface="Malgun Gothic"/>
                <a:ea typeface="Malgun Gothic"/>
                <a:cs typeface="Malgun Gothic"/>
                <a:sym typeface="Malgun Gothic"/>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37"/>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Malgun Gothic"/>
                <a:ea typeface="Malgun Gothic"/>
                <a:cs typeface="Malgun Gothic"/>
                <a:sym typeface="Malgun Gothic"/>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Malgun Gothic"/>
                <a:ea typeface="Malgun Gothic"/>
                <a:cs typeface="Malgun Gothic"/>
                <a:sym typeface="Malgun Gothic"/>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Malgun Gothic"/>
                <a:ea typeface="Malgun Gothic"/>
                <a:cs typeface="Malgun Gothic"/>
                <a:sym typeface="Malgun Gothic"/>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Malgun Gothic"/>
                <a:ea typeface="Malgun Gothic"/>
                <a:cs typeface="Malgun Gothic"/>
                <a:sym typeface="Malgun Gothic"/>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Malgun Gothic"/>
                <a:ea typeface="Malgun Gothic"/>
                <a:cs typeface="Malgun Gothic"/>
                <a:sym typeface="Malgun Gothic"/>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Malgun Gothic"/>
                <a:ea typeface="Malgun Gothic"/>
                <a:cs typeface="Malgun Gothic"/>
                <a:sym typeface="Malgun Gothic"/>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Malgun Gothic"/>
                <a:ea typeface="Malgun Gothic"/>
                <a:cs typeface="Malgun Gothic"/>
                <a:sym typeface="Malgun Gothic"/>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Malgun Gothic"/>
                <a:ea typeface="Malgun Gothic"/>
                <a:cs typeface="Malgun Gothic"/>
                <a:sym typeface="Malgun Gothic"/>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Malgun Gothic"/>
                <a:ea typeface="Malgun Gothic"/>
                <a:cs typeface="Malgun Gothic"/>
                <a:sym typeface="Malgun Gothic"/>
              </a:defRPr>
            </a:lvl9pPr>
          </a:lstStyle>
          <a:p/>
        </p:txBody>
      </p:sp>
      <p:sp>
        <p:nvSpPr>
          <p:cNvPr id="8" name="Google Shape;8;p3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Malgun Gothic"/>
                <a:ea typeface="Malgun Gothic"/>
                <a:cs typeface="Malgun Gothic"/>
                <a:sym typeface="Malgun Gothic"/>
              </a:defRPr>
            </a:lvl1pPr>
            <a:lvl2pPr lvl="1"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2pPr>
            <a:lvl3pPr lvl="2"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3pPr>
            <a:lvl4pPr lvl="3"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4pPr>
            <a:lvl5pPr lvl="4"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5pPr>
            <a:lvl6pPr lvl="5"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6pPr>
            <a:lvl7pPr lvl="6"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7pPr>
            <a:lvl8pPr lvl="7"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8pPr>
            <a:lvl9pPr lvl="8"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9pPr>
          </a:lstStyle>
          <a:p/>
        </p:txBody>
      </p:sp>
      <p:sp>
        <p:nvSpPr>
          <p:cNvPr id="9" name="Google Shape;9;p3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Malgun Gothic"/>
                <a:ea typeface="Malgun Gothic"/>
                <a:cs typeface="Malgun Gothic"/>
                <a:sym typeface="Malgun Gothic"/>
              </a:defRPr>
            </a:lvl1pPr>
            <a:lvl2pPr lvl="1"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2pPr>
            <a:lvl3pPr lvl="2"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3pPr>
            <a:lvl4pPr lvl="3"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4pPr>
            <a:lvl5pPr lvl="4"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5pPr>
            <a:lvl6pPr lvl="5"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6pPr>
            <a:lvl7pPr lvl="6"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7pPr>
            <a:lvl8pPr lvl="7"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8pPr>
            <a:lvl9pPr lvl="8"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9pPr>
          </a:lstStyle>
          <a:p/>
        </p:txBody>
      </p:sp>
      <p:sp>
        <p:nvSpPr>
          <p:cNvPr id="10" name="Google Shape;10;p3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Malgun Gothic"/>
                <a:ea typeface="Malgun Gothic"/>
                <a:cs typeface="Malgun Gothic"/>
                <a:sym typeface="Malgun Gothic"/>
              </a:defRPr>
            </a:lvl1pPr>
            <a:lvl2pPr indent="0" lvl="1" marL="0" marR="0" rtl="0" algn="r">
              <a:spcBef>
                <a:spcPts val="0"/>
              </a:spcBef>
              <a:buNone/>
              <a:defRPr b="0" i="0" sz="1200" u="none" cap="none" strike="noStrike">
                <a:solidFill>
                  <a:srgbClr val="888888"/>
                </a:solidFill>
                <a:latin typeface="Malgun Gothic"/>
                <a:ea typeface="Malgun Gothic"/>
                <a:cs typeface="Malgun Gothic"/>
                <a:sym typeface="Malgun Gothic"/>
              </a:defRPr>
            </a:lvl2pPr>
            <a:lvl3pPr indent="0" lvl="2" marL="0" marR="0" rtl="0" algn="r">
              <a:spcBef>
                <a:spcPts val="0"/>
              </a:spcBef>
              <a:buNone/>
              <a:defRPr b="0" i="0" sz="1200" u="none" cap="none" strike="noStrike">
                <a:solidFill>
                  <a:srgbClr val="888888"/>
                </a:solidFill>
                <a:latin typeface="Malgun Gothic"/>
                <a:ea typeface="Malgun Gothic"/>
                <a:cs typeface="Malgun Gothic"/>
                <a:sym typeface="Malgun Gothic"/>
              </a:defRPr>
            </a:lvl3pPr>
            <a:lvl4pPr indent="0" lvl="3" marL="0" marR="0" rtl="0" algn="r">
              <a:spcBef>
                <a:spcPts val="0"/>
              </a:spcBef>
              <a:buNone/>
              <a:defRPr b="0" i="0" sz="1200" u="none" cap="none" strike="noStrike">
                <a:solidFill>
                  <a:srgbClr val="888888"/>
                </a:solidFill>
                <a:latin typeface="Malgun Gothic"/>
                <a:ea typeface="Malgun Gothic"/>
                <a:cs typeface="Malgun Gothic"/>
                <a:sym typeface="Malgun Gothic"/>
              </a:defRPr>
            </a:lvl4pPr>
            <a:lvl5pPr indent="0" lvl="4" marL="0" marR="0" rtl="0" algn="r">
              <a:spcBef>
                <a:spcPts val="0"/>
              </a:spcBef>
              <a:buNone/>
              <a:defRPr b="0" i="0" sz="1200" u="none" cap="none" strike="noStrike">
                <a:solidFill>
                  <a:srgbClr val="888888"/>
                </a:solidFill>
                <a:latin typeface="Malgun Gothic"/>
                <a:ea typeface="Malgun Gothic"/>
                <a:cs typeface="Malgun Gothic"/>
                <a:sym typeface="Malgun Gothic"/>
              </a:defRPr>
            </a:lvl5pPr>
            <a:lvl6pPr indent="0" lvl="5" marL="0" marR="0" rtl="0" algn="r">
              <a:spcBef>
                <a:spcPts val="0"/>
              </a:spcBef>
              <a:buNone/>
              <a:defRPr b="0" i="0" sz="1200" u="none" cap="none" strike="noStrike">
                <a:solidFill>
                  <a:srgbClr val="888888"/>
                </a:solidFill>
                <a:latin typeface="Malgun Gothic"/>
                <a:ea typeface="Malgun Gothic"/>
                <a:cs typeface="Malgun Gothic"/>
                <a:sym typeface="Malgun Gothic"/>
              </a:defRPr>
            </a:lvl6pPr>
            <a:lvl7pPr indent="0" lvl="6" marL="0" marR="0" rtl="0" algn="r">
              <a:spcBef>
                <a:spcPts val="0"/>
              </a:spcBef>
              <a:buNone/>
              <a:defRPr b="0" i="0" sz="1200" u="none" cap="none" strike="noStrike">
                <a:solidFill>
                  <a:srgbClr val="888888"/>
                </a:solidFill>
                <a:latin typeface="Malgun Gothic"/>
                <a:ea typeface="Malgun Gothic"/>
                <a:cs typeface="Malgun Gothic"/>
                <a:sym typeface="Malgun Gothic"/>
              </a:defRPr>
            </a:lvl7pPr>
            <a:lvl8pPr indent="0" lvl="7" marL="0" marR="0" rtl="0" algn="r">
              <a:spcBef>
                <a:spcPts val="0"/>
              </a:spcBef>
              <a:buNone/>
              <a:defRPr b="0" i="0" sz="1200" u="none" cap="none" strike="noStrike">
                <a:solidFill>
                  <a:srgbClr val="888888"/>
                </a:solidFill>
                <a:latin typeface="Malgun Gothic"/>
                <a:ea typeface="Malgun Gothic"/>
                <a:cs typeface="Malgun Gothic"/>
                <a:sym typeface="Malgun Gothic"/>
              </a:defRPr>
            </a:lvl8pPr>
            <a:lvl9pPr indent="0" lvl="8" marL="0" marR="0" rtl="0" algn="r">
              <a:spcBef>
                <a:spcPts val="0"/>
              </a:spcBef>
              <a:buNone/>
              <a:defRPr b="0" i="0" sz="1200" u="none" cap="none" strike="noStrike">
                <a:solidFill>
                  <a:srgbClr val="888888"/>
                </a:solidFill>
                <a:latin typeface="Malgun Gothic"/>
                <a:ea typeface="Malgun Gothic"/>
                <a:cs typeface="Malgun Gothic"/>
                <a:sym typeface="Malgun Gothic"/>
              </a:defRPr>
            </a:lvl9pPr>
          </a:lstStyle>
          <a:p>
            <a:pPr indent="0" lvl="0" marL="0" rtl="0" algn="r">
              <a:spcBef>
                <a:spcPts val="0"/>
              </a:spcBef>
              <a:spcAft>
                <a:spcPts val="0"/>
              </a:spcAft>
              <a:buNone/>
            </a:pPr>
            <a:fld id="{00000000-1234-1234-1234-123412341234}" type="slidenum">
              <a:rPr lang="id-ID"/>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image" Target="../media/image26.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 Id="rId3" Type="http://schemas.openxmlformats.org/officeDocument/2006/relationships/image" Target="../media/image3.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 Id="rId3" Type="http://schemas.openxmlformats.org/officeDocument/2006/relationships/image" Target="../media/image23.png"/><Relationship Id="rId4" Type="http://schemas.openxmlformats.org/officeDocument/2006/relationships/image" Target="../media/image24.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 Id="rId3" Type="http://schemas.openxmlformats.org/officeDocument/2006/relationships/image" Target="../media/image6.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 Id="rId3" Type="http://schemas.openxmlformats.org/officeDocument/2006/relationships/image" Target="../media/image8.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 Id="rId3" Type="http://schemas.openxmlformats.org/officeDocument/2006/relationships/image" Target="../media/image4.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6.xml"/><Relationship Id="rId3" Type="http://schemas.openxmlformats.org/officeDocument/2006/relationships/image" Target="../media/image5.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7.xml"/><Relationship Id="rId3" Type="http://schemas.openxmlformats.org/officeDocument/2006/relationships/image" Target="../media/image25.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9.xml"/><Relationship Id="rId3" Type="http://schemas.openxmlformats.org/officeDocument/2006/relationships/image" Target="../media/image7.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0.xml"/><Relationship Id="rId3" Type="http://schemas.openxmlformats.org/officeDocument/2006/relationships/image" Target="../media/image19.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4.xml"/><Relationship Id="rId3" Type="http://schemas.openxmlformats.org/officeDocument/2006/relationships/image" Target="../media/image17.jp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5.xml"/><Relationship Id="rId3" Type="http://schemas.openxmlformats.org/officeDocument/2006/relationships/image" Target="../media/image18.jp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7.xml"/><Relationship Id="rId3" Type="http://schemas.openxmlformats.org/officeDocument/2006/relationships/image" Target="../media/image11.png"/><Relationship Id="rId4" Type="http://schemas.openxmlformats.org/officeDocument/2006/relationships/image" Target="../media/image14.png"/><Relationship Id="rId5" Type="http://schemas.openxmlformats.org/officeDocument/2006/relationships/image" Target="../media/image13.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8.xml"/><Relationship Id="rId3" Type="http://schemas.openxmlformats.org/officeDocument/2006/relationships/image" Target="../media/image20.jp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2.xml"/><Relationship Id="rId3" Type="http://schemas.openxmlformats.org/officeDocument/2006/relationships/image" Target="../media/image22.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3.xml"/><Relationship Id="rId3" Type="http://schemas.openxmlformats.org/officeDocument/2006/relationships/image" Target="../media/image21.jp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36.xml"/><Relationship Id="rId3" Type="http://schemas.openxmlformats.org/officeDocument/2006/relationships/image" Target="../media/image27.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3" name="Shape 73"/>
        <p:cNvGrpSpPr/>
        <p:nvPr/>
      </p:nvGrpSpPr>
      <p:grpSpPr>
        <a:xfrm>
          <a:off x="0" y="0"/>
          <a:ext cx="0" cy="0"/>
          <a:chOff x="0" y="0"/>
          <a:chExt cx="0" cy="0"/>
        </a:xfrm>
      </p:grpSpPr>
      <p:sp>
        <p:nvSpPr>
          <p:cNvPr id="74" name="Google Shape;74;p1"/>
          <p:cNvSpPr txBox="1"/>
          <p:nvPr>
            <p:ph type="ctrTitle"/>
          </p:nvPr>
        </p:nvSpPr>
        <p:spPr>
          <a:xfrm>
            <a:off x="116114" y="3166769"/>
            <a:ext cx="11969010" cy="701731"/>
          </a:xfrm>
          <a:prstGeom prst="rect">
            <a:avLst/>
          </a:prstGeom>
          <a:solidFill>
            <a:srgbClr val="E7ECF1"/>
          </a:solidFill>
          <a:ln>
            <a:noFill/>
          </a:ln>
        </p:spPr>
        <p:txBody>
          <a:bodyPr anchorCtr="0" anchor="ctr" bIns="45700" lIns="91425" spcFirstLastPara="1" rIns="91425" wrap="square" tIns="45700">
            <a:spAutoFit/>
          </a:bodyPr>
          <a:lstStyle/>
          <a:p>
            <a:pPr indent="0" lvl="0" marL="0" rtl="0" algn="ctr">
              <a:lnSpc>
                <a:spcPct val="90000"/>
              </a:lnSpc>
              <a:spcBef>
                <a:spcPts val="0"/>
              </a:spcBef>
              <a:spcAft>
                <a:spcPts val="0"/>
              </a:spcAft>
              <a:buClr>
                <a:srgbClr val="3F3F3F"/>
              </a:buClr>
              <a:buSzPts val="4400"/>
              <a:buFont typeface="Arial"/>
              <a:buNone/>
            </a:pPr>
            <a:r>
              <a:rPr lang="id-ID" sz="4400">
                <a:solidFill>
                  <a:srgbClr val="3F3F3F"/>
                </a:solidFill>
                <a:latin typeface="Arial"/>
                <a:ea typeface="Arial"/>
                <a:cs typeface="Arial"/>
                <a:sym typeface="Arial"/>
              </a:rPr>
              <a:t>Data Link Layer</a:t>
            </a:r>
            <a:endParaRPr sz="4400">
              <a:solidFill>
                <a:srgbClr val="3F3F3F"/>
              </a:solidFill>
              <a:latin typeface="Arial"/>
              <a:ea typeface="Arial"/>
              <a:cs typeface="Arial"/>
              <a:sym typeface="Arial"/>
            </a:endParaRPr>
          </a:p>
        </p:txBody>
      </p:sp>
      <p:sp>
        <p:nvSpPr>
          <p:cNvPr id="75" name="Google Shape;75;p1"/>
          <p:cNvSpPr txBox="1"/>
          <p:nvPr>
            <p:ph idx="1" type="subTitle"/>
          </p:nvPr>
        </p:nvSpPr>
        <p:spPr>
          <a:xfrm>
            <a:off x="0" y="131161"/>
            <a:ext cx="12192000" cy="923330"/>
          </a:xfrm>
          <a:prstGeom prst="rect">
            <a:avLst/>
          </a:prstGeom>
          <a:solidFill>
            <a:srgbClr val="585C65"/>
          </a:solidFill>
          <a:ln>
            <a:noFill/>
          </a:ln>
        </p:spPr>
        <p:txBody>
          <a:bodyPr anchorCtr="0" anchor="ctr" bIns="45700" lIns="91425" spcFirstLastPara="1" rIns="91425" wrap="square" tIns="45700">
            <a:spAutoFit/>
          </a:bodyPr>
          <a:lstStyle/>
          <a:p>
            <a:pPr indent="0" lvl="0" marL="0" rtl="0" algn="ctr">
              <a:lnSpc>
                <a:spcPct val="90000"/>
              </a:lnSpc>
              <a:spcBef>
                <a:spcPts val="0"/>
              </a:spcBef>
              <a:spcAft>
                <a:spcPts val="0"/>
              </a:spcAft>
              <a:buClr>
                <a:srgbClr val="F2F2F2"/>
              </a:buClr>
              <a:buSzPts val="6000"/>
              <a:buNone/>
            </a:pPr>
            <a:r>
              <a:rPr lang="id-ID" sz="6000">
                <a:solidFill>
                  <a:srgbClr val="F2F2F2"/>
                </a:solidFill>
                <a:latin typeface="Arial"/>
                <a:ea typeface="Arial"/>
                <a:cs typeface="Arial"/>
                <a:sym typeface="Arial"/>
              </a:rPr>
              <a:t>BASIC COMPUTER NETWORK</a:t>
            </a:r>
            <a:endParaRPr sz="6000">
              <a:solidFill>
                <a:srgbClr val="F2F2F2"/>
              </a:solidFill>
              <a:latin typeface="Arial"/>
              <a:ea typeface="Arial"/>
              <a:cs typeface="Arial"/>
              <a:sym typeface="Arial"/>
            </a:endParaRPr>
          </a:p>
        </p:txBody>
      </p:sp>
      <p:grpSp>
        <p:nvGrpSpPr>
          <p:cNvPr id="76" name="Google Shape;76;p1"/>
          <p:cNvGrpSpPr/>
          <p:nvPr/>
        </p:nvGrpSpPr>
        <p:grpSpPr>
          <a:xfrm>
            <a:off x="116114" y="1318865"/>
            <a:ext cx="2703370" cy="1331878"/>
            <a:chOff x="417201" y="381322"/>
            <a:chExt cx="1883176" cy="1531239"/>
          </a:xfrm>
        </p:grpSpPr>
        <p:grpSp>
          <p:nvGrpSpPr>
            <p:cNvPr id="77" name="Google Shape;77;p1"/>
            <p:cNvGrpSpPr/>
            <p:nvPr/>
          </p:nvGrpSpPr>
          <p:grpSpPr>
            <a:xfrm>
              <a:off x="417201" y="381322"/>
              <a:ext cx="1883176" cy="1531239"/>
              <a:chOff x="417201" y="381322"/>
              <a:chExt cx="1883176" cy="1531239"/>
            </a:xfrm>
          </p:grpSpPr>
          <p:sp>
            <p:nvSpPr>
              <p:cNvPr id="78" name="Google Shape;78;p1"/>
              <p:cNvSpPr/>
              <p:nvPr/>
            </p:nvSpPr>
            <p:spPr>
              <a:xfrm>
                <a:off x="607219" y="834966"/>
                <a:ext cx="1693158" cy="1077595"/>
              </a:xfrm>
              <a:prstGeom prst="round2DiagRect">
                <a:avLst>
                  <a:gd fmla="val 34495" name="adj1"/>
                  <a:gd fmla="val 0" name="adj2"/>
                </a:avLst>
              </a:prstGeom>
              <a:solidFill>
                <a:schemeClr val="lt1">
                  <a:alpha val="2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79" name="Google Shape;79;p1"/>
              <p:cNvSpPr/>
              <p:nvPr/>
            </p:nvSpPr>
            <p:spPr>
              <a:xfrm>
                <a:off x="417201" y="381322"/>
                <a:ext cx="1633103" cy="1290448"/>
              </a:xfrm>
              <a:custGeom>
                <a:rect b="b" l="l" r="r" t="t"/>
                <a:pathLst>
                  <a:path extrusionOk="0" h="1188723" w="1578927">
                    <a:moveTo>
                      <a:pt x="342414" y="196076"/>
                    </a:moveTo>
                    <a:lnTo>
                      <a:pt x="473972" y="196076"/>
                    </a:lnTo>
                    <a:lnTo>
                      <a:pt x="473972" y="310690"/>
                    </a:lnTo>
                    <a:cubicBezTo>
                      <a:pt x="473972" y="341064"/>
                      <a:pt x="498595" y="365687"/>
                      <a:pt x="528969" y="365687"/>
                    </a:cubicBezTo>
                    <a:cubicBezTo>
                      <a:pt x="559343" y="365687"/>
                      <a:pt x="583966" y="341064"/>
                      <a:pt x="583966" y="310690"/>
                    </a:cubicBezTo>
                    <a:lnTo>
                      <a:pt x="583966" y="196076"/>
                    </a:lnTo>
                    <a:lnTo>
                      <a:pt x="1578927" y="196076"/>
                    </a:lnTo>
                    <a:lnTo>
                      <a:pt x="1578927" y="846309"/>
                    </a:lnTo>
                    <a:cubicBezTo>
                      <a:pt x="1578927" y="1035419"/>
                      <a:pt x="1425623" y="1188723"/>
                      <a:pt x="1236513" y="1188723"/>
                    </a:cubicBezTo>
                    <a:lnTo>
                      <a:pt x="0" y="1188723"/>
                    </a:lnTo>
                    <a:lnTo>
                      <a:pt x="0" y="538490"/>
                    </a:lnTo>
                    <a:cubicBezTo>
                      <a:pt x="0" y="349380"/>
                      <a:pt x="153304" y="196076"/>
                      <a:pt x="342414" y="196076"/>
                    </a:cubicBezTo>
                    <a:close/>
                    <a:moveTo>
                      <a:pt x="528969" y="0"/>
                    </a:moveTo>
                    <a:cubicBezTo>
                      <a:pt x="559343" y="0"/>
                      <a:pt x="583966" y="24623"/>
                      <a:pt x="583966" y="54997"/>
                    </a:cubicBezTo>
                    <a:lnTo>
                      <a:pt x="583966" y="196076"/>
                    </a:lnTo>
                    <a:lnTo>
                      <a:pt x="473972" y="196076"/>
                    </a:lnTo>
                    <a:lnTo>
                      <a:pt x="473972" y="54997"/>
                    </a:lnTo>
                    <a:cubicBezTo>
                      <a:pt x="473972" y="24623"/>
                      <a:pt x="498595" y="0"/>
                      <a:pt x="528969" y="0"/>
                    </a:cubicBezTo>
                    <a:close/>
                  </a:path>
                </a:pathLst>
              </a:custGeom>
              <a:solidFill>
                <a:srgbClr val="D9E1E8"/>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grpSp>
        <p:sp>
          <p:nvSpPr>
            <p:cNvPr id="80" name="Google Shape;80;p1"/>
            <p:cNvSpPr txBox="1"/>
            <p:nvPr/>
          </p:nvSpPr>
          <p:spPr>
            <a:xfrm>
              <a:off x="524063" y="778651"/>
              <a:ext cx="1409221" cy="74307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id-ID" sz="3600" u="none" cap="none" strike="noStrike">
                  <a:solidFill>
                    <a:srgbClr val="282C37"/>
                  </a:solidFill>
                  <a:latin typeface="Arial"/>
                  <a:ea typeface="Arial"/>
                  <a:cs typeface="Arial"/>
                  <a:sym typeface="Arial"/>
                </a:rPr>
                <a:t>Week - 6</a:t>
              </a:r>
              <a:endParaRPr sz="3600">
                <a:solidFill>
                  <a:srgbClr val="282C37"/>
                </a:solidFill>
                <a:latin typeface="Arial"/>
                <a:ea typeface="Arial"/>
                <a:cs typeface="Arial"/>
                <a:sym typeface="Arial"/>
              </a:endParaRPr>
            </a:p>
          </p:txBody>
        </p:sp>
      </p:grpSp>
      <p:sp>
        <p:nvSpPr>
          <p:cNvPr id="81" name="Google Shape;81;p1"/>
          <p:cNvSpPr txBox="1"/>
          <p:nvPr/>
        </p:nvSpPr>
        <p:spPr>
          <a:xfrm>
            <a:off x="116114" y="4599735"/>
            <a:ext cx="8672087" cy="1119752"/>
          </a:xfrm>
          <a:prstGeom prst="rect">
            <a:avLst/>
          </a:prstGeom>
          <a:solidFill>
            <a:srgbClr val="585C65"/>
          </a:solidFill>
          <a:ln cap="flat" cmpd="sng" w="12700">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rPr lang="id-ID" sz="3200">
                <a:solidFill>
                  <a:srgbClr val="F2F2F2"/>
                </a:solidFill>
                <a:latin typeface="Arial"/>
                <a:ea typeface="Arial"/>
                <a:cs typeface="Arial"/>
                <a:sym typeface="Arial"/>
              </a:rPr>
              <a:t>	</a:t>
            </a:r>
            <a:r>
              <a:rPr lang="id-ID" sz="2800">
                <a:solidFill>
                  <a:srgbClr val="F2F2F2"/>
                </a:solidFill>
                <a:latin typeface="Arial"/>
                <a:ea typeface="Arial"/>
                <a:cs typeface="Arial"/>
                <a:sym typeface="Arial"/>
              </a:rPr>
              <a:t>Universitas Kristen Wira Wacana Sumba</a:t>
            </a:r>
            <a:endParaRPr/>
          </a:p>
          <a:p>
            <a:pPr indent="0" lvl="0" marL="174625" marR="0" rtl="0" algn="l">
              <a:spcBef>
                <a:spcPts val="0"/>
              </a:spcBef>
              <a:spcAft>
                <a:spcPts val="0"/>
              </a:spcAft>
              <a:buNone/>
            </a:pPr>
            <a:r>
              <a:rPr lang="id-ID" sz="2800">
                <a:solidFill>
                  <a:srgbClr val="F2F2F2"/>
                </a:solidFill>
                <a:latin typeface="Arial"/>
                <a:ea typeface="Arial"/>
                <a:cs typeface="Arial"/>
                <a:sym typeface="Arial"/>
              </a:rPr>
              <a:t>	Lecturer - Fajar Hariadi</a:t>
            </a:r>
            <a:endParaRPr sz="2800">
              <a:solidFill>
                <a:srgbClr val="F2F2F2"/>
              </a:solidFill>
              <a:latin typeface="Arial"/>
              <a:ea typeface="Arial"/>
              <a:cs typeface="Arial"/>
              <a:sym typeface="Arial"/>
            </a:endParaRPr>
          </a:p>
        </p:txBody>
      </p:sp>
      <p:cxnSp>
        <p:nvCxnSpPr>
          <p:cNvPr id="82" name="Google Shape;82;p1"/>
          <p:cNvCxnSpPr/>
          <p:nvPr/>
        </p:nvCxnSpPr>
        <p:spPr>
          <a:xfrm flipH="1" rot="10800000">
            <a:off x="417201" y="4327542"/>
            <a:ext cx="5961917" cy="33420"/>
          </a:xfrm>
          <a:prstGeom prst="straightConnector1">
            <a:avLst/>
          </a:prstGeom>
          <a:noFill/>
          <a:ln cap="flat" cmpd="sng" w="9525">
            <a:solidFill>
              <a:schemeClr val="lt1"/>
            </a:solidFill>
            <a:prstDash val="dashDot"/>
            <a:miter lim="800000"/>
            <a:headEnd len="sm" w="sm" type="none"/>
            <a:tailEnd len="sm" w="sm" type="none"/>
          </a:ln>
        </p:spPr>
      </p:cxn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76"/>
                                        </p:tgtEl>
                                        <p:attrNameLst>
                                          <p:attrName>style.visibility</p:attrName>
                                        </p:attrNameLst>
                                      </p:cBhvr>
                                      <p:to>
                                        <p:strVal val="visible"/>
                                      </p:to>
                                    </p:set>
                                    <p:animEffect filter="fade" transition="in">
                                      <p:cBhvr>
                                        <p:cTn dur="500"/>
                                        <p:tgtEl>
                                          <p:spTgt spid="76"/>
                                        </p:tgtEl>
                                      </p:cBhvr>
                                    </p:animEffect>
                                  </p:childTnLst>
                                </p:cTn>
                              </p:par>
                            </p:childTnLst>
                          </p:cTn>
                        </p:par>
                        <p:par>
                          <p:cTn fill="hold">
                            <p:stCondLst>
                              <p:cond delay="500"/>
                            </p:stCondLst>
                            <p:childTnLst>
                              <p:par>
                                <p:cTn fill="hold" nodeType="afterEffect" presetClass="entr" presetID="10" presetSubtype="0">
                                  <p:stCondLst>
                                    <p:cond delay="0"/>
                                  </p:stCondLst>
                                  <p:childTnLst>
                                    <p:set>
                                      <p:cBhvr>
                                        <p:cTn dur="1" fill="hold">
                                          <p:stCondLst>
                                            <p:cond delay="0"/>
                                          </p:stCondLst>
                                        </p:cTn>
                                        <p:tgtEl>
                                          <p:spTgt spid="82"/>
                                        </p:tgtEl>
                                        <p:attrNameLst>
                                          <p:attrName>style.visibility</p:attrName>
                                        </p:attrNameLst>
                                      </p:cBhvr>
                                      <p:to>
                                        <p:strVal val="visible"/>
                                      </p:to>
                                    </p:set>
                                    <p:animEffect filter="fade" transition="in">
                                      <p:cBhvr>
                                        <p:cTn dur="500"/>
                                        <p:tgtEl>
                                          <p:spTgt spid="82"/>
                                        </p:tgtEl>
                                      </p:cBhvr>
                                    </p:animEffect>
                                  </p:childTnLst>
                                </p:cTn>
                              </p:par>
                            </p:childTnLst>
                          </p:cTn>
                        </p:par>
                        <p:par>
                          <p:cTn fill="hold">
                            <p:stCondLst>
                              <p:cond delay="1000"/>
                            </p:stCondLst>
                            <p:childTnLst>
                              <p:par>
                                <p:cTn fill="hold" nodeType="afterEffect" presetClass="entr" presetID="10" presetSubtype="0">
                                  <p:stCondLst>
                                    <p:cond delay="0"/>
                                  </p:stCondLst>
                                  <p:childTnLst>
                                    <p:set>
                                      <p:cBhvr>
                                        <p:cTn dur="1" fill="hold">
                                          <p:stCondLst>
                                            <p:cond delay="0"/>
                                          </p:stCondLst>
                                        </p:cTn>
                                        <p:tgtEl>
                                          <p:spTgt spid="74"/>
                                        </p:tgtEl>
                                        <p:attrNameLst>
                                          <p:attrName>style.visibility</p:attrName>
                                        </p:attrNameLst>
                                      </p:cBhvr>
                                      <p:to>
                                        <p:strVal val="visible"/>
                                      </p:to>
                                    </p:set>
                                    <p:animEffect filter="fade" transition="in">
                                      <p:cBhvr>
                                        <p:cTn dur="500"/>
                                        <p:tgtEl>
                                          <p:spTgt spid="74"/>
                                        </p:tgtEl>
                                      </p:cBhvr>
                                    </p:animEffect>
                                  </p:childTnLst>
                                </p:cTn>
                              </p:par>
                            </p:childTnLst>
                          </p:cTn>
                        </p:par>
                        <p:par>
                          <p:cTn fill="hold">
                            <p:stCondLst>
                              <p:cond delay="1500"/>
                            </p:stCondLst>
                            <p:childTnLst>
                              <p:par>
                                <p:cTn fill="hold" nodeType="afterEffect" presetClass="entr" presetID="10" presetSubtype="0">
                                  <p:stCondLst>
                                    <p:cond delay="0"/>
                                  </p:stCondLst>
                                  <p:childTnLst>
                                    <p:set>
                                      <p:cBhvr>
                                        <p:cTn dur="1" fill="hold">
                                          <p:stCondLst>
                                            <p:cond delay="0"/>
                                          </p:stCondLst>
                                        </p:cTn>
                                        <p:tgtEl>
                                          <p:spTgt spid="81"/>
                                        </p:tgtEl>
                                        <p:attrNameLst>
                                          <p:attrName>style.visibility</p:attrName>
                                        </p:attrNameLst>
                                      </p:cBhvr>
                                      <p:to>
                                        <p:strVal val="visible"/>
                                      </p:to>
                                    </p:set>
                                    <p:animEffect filter="fade" transition="in">
                                      <p:cBhvr>
                                        <p:cTn dur="500"/>
                                        <p:tgtEl>
                                          <p:spTgt spid="8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6" name="Shape 86"/>
        <p:cNvGrpSpPr/>
        <p:nvPr/>
      </p:nvGrpSpPr>
      <p:grpSpPr>
        <a:xfrm>
          <a:off x="0" y="0"/>
          <a:ext cx="0" cy="0"/>
          <a:chOff x="0" y="0"/>
          <a:chExt cx="0" cy="0"/>
        </a:xfrm>
      </p:grpSpPr>
      <p:sp>
        <p:nvSpPr>
          <p:cNvPr id="87" name="Google Shape;87;p2"/>
          <p:cNvSpPr txBox="1"/>
          <p:nvPr/>
        </p:nvSpPr>
        <p:spPr>
          <a:xfrm>
            <a:off x="5791200" y="104597"/>
            <a:ext cx="6293924" cy="553998"/>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lang="id-ID" sz="3000">
                <a:solidFill>
                  <a:schemeClr val="lt1"/>
                </a:solidFill>
                <a:latin typeface="Arial"/>
                <a:ea typeface="Arial"/>
                <a:cs typeface="Arial"/>
                <a:sym typeface="Arial"/>
              </a:rPr>
              <a:t>BASIC COMPUTER NETWORK</a:t>
            </a:r>
            <a:endParaRPr/>
          </a:p>
        </p:txBody>
      </p:sp>
      <p:grpSp>
        <p:nvGrpSpPr>
          <p:cNvPr id="88" name="Google Shape;88;p2"/>
          <p:cNvGrpSpPr/>
          <p:nvPr/>
        </p:nvGrpSpPr>
        <p:grpSpPr>
          <a:xfrm>
            <a:off x="434203" y="2075957"/>
            <a:ext cx="8119078" cy="685735"/>
            <a:chOff x="434203" y="2075957"/>
            <a:chExt cx="8119078" cy="685735"/>
          </a:xfrm>
        </p:grpSpPr>
        <p:sp>
          <p:nvSpPr>
            <p:cNvPr id="89" name="Google Shape;89;p2"/>
            <p:cNvSpPr/>
            <p:nvPr/>
          </p:nvSpPr>
          <p:spPr>
            <a:xfrm>
              <a:off x="532676" y="2131172"/>
              <a:ext cx="551291" cy="551291"/>
            </a:xfrm>
            <a:prstGeom prst="ellipse">
              <a:avLst/>
            </a:prstGeom>
            <a:solidFill>
              <a:srgbClr val="7030A0">
                <a:alpha val="64705"/>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600">
                <a:solidFill>
                  <a:schemeClr val="lt1"/>
                </a:solidFill>
                <a:latin typeface="Arial"/>
                <a:ea typeface="Arial"/>
                <a:cs typeface="Arial"/>
                <a:sym typeface="Arial"/>
              </a:endParaRPr>
            </a:p>
          </p:txBody>
        </p:sp>
        <p:grpSp>
          <p:nvGrpSpPr>
            <p:cNvPr id="90" name="Google Shape;90;p2"/>
            <p:cNvGrpSpPr/>
            <p:nvPr/>
          </p:nvGrpSpPr>
          <p:grpSpPr>
            <a:xfrm>
              <a:off x="434203" y="2075957"/>
              <a:ext cx="8119078" cy="685735"/>
              <a:chOff x="434203" y="2075957"/>
              <a:chExt cx="8119078" cy="685735"/>
            </a:xfrm>
          </p:grpSpPr>
          <p:sp>
            <p:nvSpPr>
              <p:cNvPr id="91" name="Google Shape;91;p2"/>
              <p:cNvSpPr txBox="1"/>
              <p:nvPr/>
            </p:nvSpPr>
            <p:spPr>
              <a:xfrm>
                <a:off x="1209104" y="2075957"/>
                <a:ext cx="1896673"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id-ID" sz="3200">
                    <a:solidFill>
                      <a:schemeClr val="dk1"/>
                    </a:solidFill>
                    <a:latin typeface="Arial"/>
                    <a:ea typeface="Arial"/>
                    <a:cs typeface="Arial"/>
                    <a:sym typeface="Arial"/>
                  </a:rPr>
                  <a:t>Encoding</a:t>
                </a:r>
                <a:endParaRPr b="1" sz="3200">
                  <a:solidFill>
                    <a:schemeClr val="dk1"/>
                  </a:solidFill>
                  <a:latin typeface="Arial"/>
                  <a:ea typeface="Arial"/>
                  <a:cs typeface="Arial"/>
                  <a:sym typeface="Arial"/>
                </a:endParaRPr>
              </a:p>
            </p:txBody>
          </p:sp>
          <p:sp>
            <p:nvSpPr>
              <p:cNvPr id="92" name="Google Shape;92;p2"/>
              <p:cNvSpPr txBox="1"/>
              <p:nvPr/>
            </p:nvSpPr>
            <p:spPr>
              <a:xfrm>
                <a:off x="608024" y="2166451"/>
                <a:ext cx="378901"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id-ID" sz="2800">
                    <a:solidFill>
                      <a:schemeClr val="lt1"/>
                    </a:solidFill>
                    <a:latin typeface="Arial"/>
                    <a:ea typeface="Arial"/>
                    <a:cs typeface="Arial"/>
                    <a:sym typeface="Arial"/>
                  </a:rPr>
                  <a:t>1</a:t>
                </a:r>
                <a:endParaRPr sz="2800">
                  <a:solidFill>
                    <a:schemeClr val="lt1"/>
                  </a:solidFill>
                  <a:latin typeface="Arial"/>
                  <a:ea typeface="Arial"/>
                  <a:cs typeface="Arial"/>
                  <a:sym typeface="Arial"/>
                </a:endParaRPr>
              </a:p>
            </p:txBody>
          </p:sp>
          <p:cxnSp>
            <p:nvCxnSpPr>
              <p:cNvPr id="93" name="Google Shape;93;p2"/>
              <p:cNvCxnSpPr/>
              <p:nvPr/>
            </p:nvCxnSpPr>
            <p:spPr>
              <a:xfrm>
                <a:off x="434203" y="2761692"/>
                <a:ext cx="8119078" cy="0"/>
              </a:xfrm>
              <a:prstGeom prst="straightConnector1">
                <a:avLst/>
              </a:prstGeom>
              <a:noFill/>
              <a:ln cap="flat" cmpd="sng" w="9525">
                <a:solidFill>
                  <a:srgbClr val="B3C6E7"/>
                </a:solidFill>
                <a:prstDash val="lgDash"/>
                <a:miter lim="800000"/>
                <a:headEnd len="sm" w="sm" type="none"/>
                <a:tailEnd len="sm" w="sm" type="none"/>
              </a:ln>
            </p:spPr>
          </p:cxnSp>
        </p:grpSp>
      </p:grpSp>
      <p:grpSp>
        <p:nvGrpSpPr>
          <p:cNvPr id="94" name="Google Shape;94;p2"/>
          <p:cNvGrpSpPr/>
          <p:nvPr/>
        </p:nvGrpSpPr>
        <p:grpSpPr>
          <a:xfrm>
            <a:off x="434203" y="2874980"/>
            <a:ext cx="7795397" cy="670874"/>
            <a:chOff x="434203" y="2874980"/>
            <a:chExt cx="7795397" cy="670874"/>
          </a:xfrm>
        </p:grpSpPr>
        <p:sp>
          <p:nvSpPr>
            <p:cNvPr id="95" name="Google Shape;95;p2"/>
            <p:cNvSpPr txBox="1"/>
            <p:nvPr/>
          </p:nvSpPr>
          <p:spPr>
            <a:xfrm>
              <a:off x="1140487" y="2874980"/>
              <a:ext cx="184731" cy="6617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b="1" sz="3700">
                <a:solidFill>
                  <a:schemeClr val="dk1"/>
                </a:solidFill>
                <a:latin typeface="Arial"/>
                <a:ea typeface="Arial"/>
                <a:cs typeface="Arial"/>
                <a:sym typeface="Arial"/>
              </a:endParaRPr>
            </a:p>
          </p:txBody>
        </p:sp>
        <p:sp>
          <p:nvSpPr>
            <p:cNvPr id="96" name="Google Shape;96;p2"/>
            <p:cNvSpPr/>
            <p:nvPr/>
          </p:nvSpPr>
          <p:spPr>
            <a:xfrm>
              <a:off x="541328" y="2892944"/>
              <a:ext cx="551291" cy="551291"/>
            </a:xfrm>
            <a:prstGeom prst="ellipse">
              <a:avLst/>
            </a:prstGeom>
            <a:solidFill>
              <a:srgbClr val="7030A0">
                <a:alpha val="64705"/>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97" name="Google Shape;97;p2"/>
            <p:cNvSpPr txBox="1"/>
            <p:nvPr/>
          </p:nvSpPr>
          <p:spPr>
            <a:xfrm>
              <a:off x="616676" y="2909173"/>
              <a:ext cx="378901"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id-ID" sz="2800">
                  <a:solidFill>
                    <a:schemeClr val="lt1"/>
                  </a:solidFill>
                  <a:latin typeface="Arial"/>
                  <a:ea typeface="Arial"/>
                  <a:cs typeface="Arial"/>
                  <a:sym typeface="Arial"/>
                </a:rPr>
                <a:t>2 </a:t>
              </a:r>
              <a:endParaRPr sz="2800">
                <a:solidFill>
                  <a:schemeClr val="lt1"/>
                </a:solidFill>
                <a:latin typeface="Arial"/>
                <a:ea typeface="Arial"/>
                <a:cs typeface="Arial"/>
                <a:sym typeface="Arial"/>
              </a:endParaRPr>
            </a:p>
          </p:txBody>
        </p:sp>
        <p:cxnSp>
          <p:nvCxnSpPr>
            <p:cNvPr id="98" name="Google Shape;98;p2"/>
            <p:cNvCxnSpPr/>
            <p:nvPr/>
          </p:nvCxnSpPr>
          <p:spPr>
            <a:xfrm>
              <a:off x="434203" y="3545854"/>
              <a:ext cx="7795397" cy="0"/>
            </a:xfrm>
            <a:prstGeom prst="straightConnector1">
              <a:avLst/>
            </a:prstGeom>
            <a:noFill/>
            <a:ln cap="flat" cmpd="sng" w="9525">
              <a:solidFill>
                <a:srgbClr val="B3C6E7"/>
              </a:solidFill>
              <a:prstDash val="lgDash"/>
              <a:miter lim="800000"/>
              <a:headEnd len="sm" w="sm" type="none"/>
              <a:tailEnd len="sm" w="sm" type="none"/>
            </a:ln>
          </p:spPr>
        </p:cxnSp>
      </p:grpSp>
      <p:grpSp>
        <p:nvGrpSpPr>
          <p:cNvPr id="99" name="Google Shape;99;p2"/>
          <p:cNvGrpSpPr/>
          <p:nvPr/>
        </p:nvGrpSpPr>
        <p:grpSpPr>
          <a:xfrm>
            <a:off x="434203" y="3661225"/>
            <a:ext cx="7415071" cy="661829"/>
            <a:chOff x="434203" y="3661225"/>
            <a:chExt cx="7415071" cy="661829"/>
          </a:xfrm>
        </p:grpSpPr>
        <p:sp>
          <p:nvSpPr>
            <p:cNvPr id="100" name="Google Shape;100;p2"/>
            <p:cNvSpPr txBox="1"/>
            <p:nvPr/>
          </p:nvSpPr>
          <p:spPr>
            <a:xfrm>
              <a:off x="1162257" y="3661225"/>
              <a:ext cx="184731" cy="6617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b="1" sz="3700">
                <a:solidFill>
                  <a:schemeClr val="dk1"/>
                </a:solidFill>
                <a:latin typeface="Arial"/>
                <a:ea typeface="Arial"/>
                <a:cs typeface="Arial"/>
                <a:sym typeface="Arial"/>
              </a:endParaRPr>
            </a:p>
          </p:txBody>
        </p:sp>
        <p:sp>
          <p:nvSpPr>
            <p:cNvPr id="101" name="Google Shape;101;p2"/>
            <p:cNvSpPr/>
            <p:nvPr/>
          </p:nvSpPr>
          <p:spPr>
            <a:xfrm>
              <a:off x="541328" y="3663381"/>
              <a:ext cx="551291" cy="551291"/>
            </a:xfrm>
            <a:prstGeom prst="ellipse">
              <a:avLst/>
            </a:prstGeom>
            <a:solidFill>
              <a:srgbClr val="7030A0">
                <a:alpha val="64705"/>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102" name="Google Shape;102;p2"/>
            <p:cNvSpPr txBox="1"/>
            <p:nvPr/>
          </p:nvSpPr>
          <p:spPr>
            <a:xfrm>
              <a:off x="616676" y="3689135"/>
              <a:ext cx="378901"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id-ID" sz="2800">
                  <a:solidFill>
                    <a:schemeClr val="lt1"/>
                  </a:solidFill>
                  <a:latin typeface="Arial"/>
                  <a:ea typeface="Arial"/>
                  <a:cs typeface="Arial"/>
                  <a:sym typeface="Arial"/>
                </a:rPr>
                <a:t>3</a:t>
              </a:r>
              <a:endParaRPr sz="2800">
                <a:solidFill>
                  <a:schemeClr val="lt1"/>
                </a:solidFill>
                <a:latin typeface="Arial"/>
                <a:ea typeface="Arial"/>
                <a:cs typeface="Arial"/>
                <a:sym typeface="Arial"/>
              </a:endParaRPr>
            </a:p>
          </p:txBody>
        </p:sp>
        <p:cxnSp>
          <p:nvCxnSpPr>
            <p:cNvPr id="103" name="Google Shape;103;p2"/>
            <p:cNvCxnSpPr/>
            <p:nvPr/>
          </p:nvCxnSpPr>
          <p:spPr>
            <a:xfrm>
              <a:off x="434203" y="4323054"/>
              <a:ext cx="7415071" cy="0"/>
            </a:xfrm>
            <a:prstGeom prst="straightConnector1">
              <a:avLst/>
            </a:prstGeom>
            <a:noFill/>
            <a:ln cap="flat" cmpd="sng" w="9525">
              <a:solidFill>
                <a:srgbClr val="B3C6E7"/>
              </a:solidFill>
              <a:prstDash val="lgDash"/>
              <a:miter lim="800000"/>
              <a:headEnd len="sm" w="sm" type="none"/>
              <a:tailEnd len="sm" w="sm" type="none"/>
            </a:ln>
          </p:spPr>
        </p:cxnSp>
      </p:grpSp>
      <p:grpSp>
        <p:nvGrpSpPr>
          <p:cNvPr id="104" name="Google Shape;104;p2"/>
          <p:cNvGrpSpPr/>
          <p:nvPr/>
        </p:nvGrpSpPr>
        <p:grpSpPr>
          <a:xfrm>
            <a:off x="11625" y="448938"/>
            <a:ext cx="3346717" cy="1370910"/>
            <a:chOff x="11625" y="448938"/>
            <a:chExt cx="3346717" cy="1370910"/>
          </a:xfrm>
        </p:grpSpPr>
        <p:sp>
          <p:nvSpPr>
            <p:cNvPr id="105" name="Google Shape;105;p2"/>
            <p:cNvSpPr/>
            <p:nvPr/>
          </p:nvSpPr>
          <p:spPr>
            <a:xfrm>
              <a:off x="554410" y="827201"/>
              <a:ext cx="2803932" cy="992647"/>
            </a:xfrm>
            <a:prstGeom prst="round2DiagRect">
              <a:avLst>
                <a:gd fmla="val 34495" name="adj1"/>
                <a:gd fmla="val 0" name="adj2"/>
              </a:avLst>
            </a:prstGeom>
            <a:solidFill>
              <a:srgbClr val="595959">
                <a:alpha val="20000"/>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106" name="Google Shape;106;p2"/>
            <p:cNvSpPr/>
            <p:nvPr/>
          </p:nvSpPr>
          <p:spPr>
            <a:xfrm>
              <a:off x="343459" y="448938"/>
              <a:ext cx="2649123" cy="1188723"/>
            </a:xfrm>
            <a:custGeom>
              <a:rect b="b" l="l" r="r" t="t"/>
              <a:pathLst>
                <a:path extrusionOk="0" h="1188723" w="1578927">
                  <a:moveTo>
                    <a:pt x="342414" y="196076"/>
                  </a:moveTo>
                  <a:lnTo>
                    <a:pt x="473972" y="196076"/>
                  </a:lnTo>
                  <a:lnTo>
                    <a:pt x="473972" y="310690"/>
                  </a:lnTo>
                  <a:cubicBezTo>
                    <a:pt x="473972" y="341064"/>
                    <a:pt x="498595" y="365687"/>
                    <a:pt x="528969" y="365687"/>
                  </a:cubicBezTo>
                  <a:cubicBezTo>
                    <a:pt x="559343" y="365687"/>
                    <a:pt x="583966" y="341064"/>
                    <a:pt x="583966" y="310690"/>
                  </a:cubicBezTo>
                  <a:lnTo>
                    <a:pt x="583966" y="196076"/>
                  </a:lnTo>
                  <a:lnTo>
                    <a:pt x="1578927" y="196076"/>
                  </a:lnTo>
                  <a:lnTo>
                    <a:pt x="1578927" y="846309"/>
                  </a:lnTo>
                  <a:cubicBezTo>
                    <a:pt x="1578927" y="1035419"/>
                    <a:pt x="1425623" y="1188723"/>
                    <a:pt x="1236513" y="1188723"/>
                  </a:cubicBezTo>
                  <a:lnTo>
                    <a:pt x="0" y="1188723"/>
                  </a:lnTo>
                  <a:lnTo>
                    <a:pt x="0" y="538490"/>
                  </a:lnTo>
                  <a:cubicBezTo>
                    <a:pt x="0" y="349380"/>
                    <a:pt x="153304" y="196076"/>
                    <a:pt x="342414" y="196076"/>
                  </a:cubicBezTo>
                  <a:close/>
                  <a:moveTo>
                    <a:pt x="528969" y="0"/>
                  </a:moveTo>
                  <a:cubicBezTo>
                    <a:pt x="559343" y="0"/>
                    <a:pt x="583966" y="24623"/>
                    <a:pt x="583966" y="54997"/>
                  </a:cubicBezTo>
                  <a:lnTo>
                    <a:pt x="583966" y="196076"/>
                  </a:lnTo>
                  <a:lnTo>
                    <a:pt x="473972" y="196076"/>
                  </a:lnTo>
                  <a:lnTo>
                    <a:pt x="473972" y="54997"/>
                  </a:lnTo>
                  <a:cubicBezTo>
                    <a:pt x="473972" y="24623"/>
                    <a:pt x="498595" y="0"/>
                    <a:pt x="528969" y="0"/>
                  </a:cubicBezTo>
                  <a:close/>
                </a:path>
              </a:pathLst>
            </a:custGeom>
            <a:solidFill>
              <a:srgbClr val="2B90D9">
                <a:alpha val="64705"/>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107" name="Google Shape;107;p2"/>
            <p:cNvSpPr/>
            <p:nvPr/>
          </p:nvSpPr>
          <p:spPr>
            <a:xfrm>
              <a:off x="11625" y="757531"/>
              <a:ext cx="2768138" cy="724561"/>
            </a:xfrm>
            <a:prstGeom prst="rect">
              <a:avLst/>
            </a:prstGeom>
            <a:noFill/>
            <a:ln>
              <a:noFill/>
            </a:ln>
          </p:spPr>
          <p:txBody>
            <a:bodyPr anchorCtr="0" anchor="ctr" bIns="45700" lIns="91425" spcFirstLastPara="1" rIns="91425" wrap="square" tIns="45700">
              <a:noAutofit/>
            </a:bodyPr>
            <a:lstStyle/>
            <a:p>
              <a:pPr indent="0" lvl="1" marL="0" marR="0" rtl="0" algn="r">
                <a:spcBef>
                  <a:spcPts val="0"/>
                </a:spcBef>
                <a:spcAft>
                  <a:spcPts val="0"/>
                </a:spcAft>
                <a:buNone/>
              </a:pPr>
              <a:r>
                <a:rPr b="1" i="0" lang="id-ID" sz="4000" u="none" cap="none" strike="noStrike">
                  <a:solidFill>
                    <a:schemeClr val="lt1"/>
                  </a:solidFill>
                  <a:latin typeface="Arial"/>
                  <a:ea typeface="Arial"/>
                  <a:cs typeface="Arial"/>
                  <a:sym typeface="Arial"/>
                </a:rPr>
                <a:t>Contents</a:t>
              </a:r>
              <a:endParaRPr b="1" i="0" sz="4000" u="none" cap="none" strike="noStrike">
                <a:solidFill>
                  <a:schemeClr val="lt1"/>
                </a:solidFill>
                <a:latin typeface="Arial"/>
                <a:ea typeface="Arial"/>
                <a:cs typeface="Arial"/>
                <a:sym typeface="Arial"/>
              </a:endParaRPr>
            </a:p>
          </p:txBody>
        </p:sp>
      </p:grpSp>
      <p:sp>
        <p:nvSpPr>
          <p:cNvPr id="108" name="Google Shape;108;p2"/>
          <p:cNvSpPr txBox="1"/>
          <p:nvPr/>
        </p:nvSpPr>
        <p:spPr>
          <a:xfrm>
            <a:off x="1230875" y="2855423"/>
            <a:ext cx="5738335"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id-ID" sz="3200">
                <a:solidFill>
                  <a:schemeClr val="dk1"/>
                </a:solidFill>
                <a:latin typeface="Arial"/>
                <a:ea typeface="Arial"/>
                <a:cs typeface="Arial"/>
                <a:sym typeface="Arial"/>
              </a:rPr>
              <a:t>Framing</a:t>
            </a:r>
            <a:endParaRPr b="1" sz="3200">
              <a:solidFill>
                <a:schemeClr val="dk1"/>
              </a:solidFill>
              <a:latin typeface="Arial"/>
              <a:ea typeface="Arial"/>
              <a:cs typeface="Arial"/>
              <a:sym typeface="Arial"/>
            </a:endParaRPr>
          </a:p>
        </p:txBody>
      </p:sp>
      <p:sp>
        <p:nvSpPr>
          <p:cNvPr id="109" name="Google Shape;109;p2"/>
          <p:cNvSpPr txBox="1"/>
          <p:nvPr/>
        </p:nvSpPr>
        <p:spPr>
          <a:xfrm>
            <a:off x="1258164" y="3586679"/>
            <a:ext cx="6591110"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id-ID" sz="3200">
                <a:solidFill>
                  <a:schemeClr val="dk1"/>
                </a:solidFill>
                <a:latin typeface="Arial"/>
                <a:ea typeface="Arial"/>
                <a:cs typeface="Arial"/>
                <a:sym typeface="Arial"/>
              </a:rPr>
              <a:t>Error Detection</a:t>
            </a:r>
            <a:endParaRPr b="1" sz="3200">
              <a:solidFill>
                <a:schemeClr val="dk1"/>
              </a:solidFill>
              <a:latin typeface="Arial"/>
              <a:ea typeface="Arial"/>
              <a:cs typeface="Arial"/>
              <a:sym typeface="Arial"/>
            </a:endParaRPr>
          </a:p>
        </p:txBody>
      </p:sp>
      <p:grpSp>
        <p:nvGrpSpPr>
          <p:cNvPr id="110" name="Google Shape;110;p2"/>
          <p:cNvGrpSpPr/>
          <p:nvPr/>
        </p:nvGrpSpPr>
        <p:grpSpPr>
          <a:xfrm>
            <a:off x="434203" y="4431327"/>
            <a:ext cx="7415071" cy="661829"/>
            <a:chOff x="434203" y="3661225"/>
            <a:chExt cx="7415071" cy="661829"/>
          </a:xfrm>
        </p:grpSpPr>
        <p:sp>
          <p:nvSpPr>
            <p:cNvPr id="111" name="Google Shape;111;p2"/>
            <p:cNvSpPr txBox="1"/>
            <p:nvPr/>
          </p:nvSpPr>
          <p:spPr>
            <a:xfrm>
              <a:off x="1162257" y="3661225"/>
              <a:ext cx="184731" cy="6617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b="1" sz="3700">
                <a:solidFill>
                  <a:schemeClr val="dk1"/>
                </a:solidFill>
                <a:latin typeface="Arial"/>
                <a:ea typeface="Arial"/>
                <a:cs typeface="Arial"/>
                <a:sym typeface="Arial"/>
              </a:endParaRPr>
            </a:p>
          </p:txBody>
        </p:sp>
        <p:sp>
          <p:nvSpPr>
            <p:cNvPr id="112" name="Google Shape;112;p2"/>
            <p:cNvSpPr/>
            <p:nvPr/>
          </p:nvSpPr>
          <p:spPr>
            <a:xfrm>
              <a:off x="541328" y="3663381"/>
              <a:ext cx="551291" cy="551291"/>
            </a:xfrm>
            <a:prstGeom prst="ellipse">
              <a:avLst/>
            </a:prstGeom>
            <a:solidFill>
              <a:srgbClr val="7030A0">
                <a:alpha val="64705"/>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113" name="Google Shape;113;p2"/>
            <p:cNvSpPr txBox="1"/>
            <p:nvPr/>
          </p:nvSpPr>
          <p:spPr>
            <a:xfrm>
              <a:off x="616676" y="3689135"/>
              <a:ext cx="378901"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id-ID" sz="2800">
                  <a:solidFill>
                    <a:schemeClr val="lt1"/>
                  </a:solidFill>
                  <a:latin typeface="Arial"/>
                  <a:ea typeface="Arial"/>
                  <a:cs typeface="Arial"/>
                  <a:sym typeface="Arial"/>
                </a:rPr>
                <a:t>4</a:t>
              </a:r>
              <a:endParaRPr sz="2800">
                <a:solidFill>
                  <a:schemeClr val="lt1"/>
                </a:solidFill>
                <a:latin typeface="Arial"/>
                <a:ea typeface="Arial"/>
                <a:cs typeface="Arial"/>
                <a:sym typeface="Arial"/>
              </a:endParaRPr>
            </a:p>
          </p:txBody>
        </p:sp>
        <p:cxnSp>
          <p:nvCxnSpPr>
            <p:cNvPr id="114" name="Google Shape;114;p2"/>
            <p:cNvCxnSpPr/>
            <p:nvPr/>
          </p:nvCxnSpPr>
          <p:spPr>
            <a:xfrm>
              <a:off x="434203" y="4323054"/>
              <a:ext cx="7415071" cy="0"/>
            </a:xfrm>
            <a:prstGeom prst="straightConnector1">
              <a:avLst/>
            </a:prstGeom>
            <a:noFill/>
            <a:ln cap="flat" cmpd="sng" w="9525">
              <a:solidFill>
                <a:srgbClr val="B3C6E7"/>
              </a:solidFill>
              <a:prstDash val="lgDash"/>
              <a:miter lim="800000"/>
              <a:headEnd len="sm" w="sm" type="none"/>
              <a:tailEnd len="sm" w="sm" type="none"/>
            </a:ln>
          </p:spPr>
        </p:cxnSp>
      </p:grpSp>
      <p:sp>
        <p:nvSpPr>
          <p:cNvPr id="115" name="Google Shape;115;p2"/>
          <p:cNvSpPr txBox="1"/>
          <p:nvPr/>
        </p:nvSpPr>
        <p:spPr>
          <a:xfrm>
            <a:off x="1271578" y="4420727"/>
            <a:ext cx="6591110"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id-ID" sz="3200">
                <a:solidFill>
                  <a:schemeClr val="dk1"/>
                </a:solidFill>
                <a:latin typeface="Arial"/>
                <a:ea typeface="Arial"/>
                <a:cs typeface="Arial"/>
                <a:sym typeface="Arial"/>
              </a:rPr>
              <a:t>Reliable Transmission</a:t>
            </a:r>
            <a:endParaRPr b="1" sz="3200">
              <a:solidFill>
                <a:schemeClr val="dk1"/>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104"/>
                                        </p:tgtEl>
                                        <p:attrNameLst>
                                          <p:attrName>style.visibility</p:attrName>
                                        </p:attrNameLst>
                                      </p:cBhvr>
                                      <p:to>
                                        <p:strVal val="visible"/>
                                      </p:to>
                                    </p:set>
                                    <p:animEffect filter="fade" transition="in">
                                      <p:cBhvr>
                                        <p:cTn dur="500"/>
                                        <p:tgtEl>
                                          <p:spTgt spid="104"/>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8">
                                  <p:stCondLst>
                                    <p:cond delay="0"/>
                                  </p:stCondLst>
                                  <p:childTnLst>
                                    <p:set>
                                      <p:cBhvr>
                                        <p:cTn dur="1" fill="hold">
                                          <p:stCondLst>
                                            <p:cond delay="0"/>
                                          </p:stCondLst>
                                        </p:cTn>
                                        <p:tgtEl>
                                          <p:spTgt spid="88"/>
                                        </p:tgtEl>
                                        <p:attrNameLst>
                                          <p:attrName>style.visibility</p:attrName>
                                        </p:attrNameLst>
                                      </p:cBhvr>
                                      <p:to>
                                        <p:strVal val="visible"/>
                                      </p:to>
                                    </p:set>
                                    <p:anim calcmode="lin" valueType="num">
                                      <p:cBhvr additive="base">
                                        <p:cTn dur="500"/>
                                        <p:tgtEl>
                                          <p:spTgt spid="88"/>
                                        </p:tgtEl>
                                        <p:attrNameLst>
                                          <p:attrName>ppt_x</p:attrName>
                                        </p:attrNameLst>
                                      </p:cBhvr>
                                      <p:tavLst>
                                        <p:tav fmla="" tm="0">
                                          <p:val>
                                            <p:strVal val="#ppt_x-1"/>
                                          </p:val>
                                        </p:tav>
                                        <p:tav fmla="" tm="100000">
                                          <p:val>
                                            <p:strVal val="#ppt_x"/>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8">
                                  <p:stCondLst>
                                    <p:cond delay="0"/>
                                  </p:stCondLst>
                                  <p:childTnLst>
                                    <p:set>
                                      <p:cBhvr>
                                        <p:cTn dur="1" fill="hold">
                                          <p:stCondLst>
                                            <p:cond delay="0"/>
                                          </p:stCondLst>
                                        </p:cTn>
                                        <p:tgtEl>
                                          <p:spTgt spid="94"/>
                                        </p:tgtEl>
                                        <p:attrNameLst>
                                          <p:attrName>style.visibility</p:attrName>
                                        </p:attrNameLst>
                                      </p:cBhvr>
                                      <p:to>
                                        <p:strVal val="visible"/>
                                      </p:to>
                                    </p:set>
                                    <p:anim calcmode="lin" valueType="num">
                                      <p:cBhvr additive="base">
                                        <p:cTn dur="500"/>
                                        <p:tgtEl>
                                          <p:spTgt spid="94"/>
                                        </p:tgtEl>
                                        <p:attrNameLst>
                                          <p:attrName>ppt_x</p:attrName>
                                        </p:attrNameLst>
                                      </p:cBhvr>
                                      <p:tavLst>
                                        <p:tav fmla="" tm="0">
                                          <p:val>
                                            <p:strVal val="#ppt_x-1"/>
                                          </p:val>
                                        </p:tav>
                                        <p:tav fmla="" tm="100000">
                                          <p:val>
                                            <p:strVal val="#ppt_x"/>
                                          </p:val>
                                        </p:tav>
                                      </p:tavLst>
                                    </p:anim>
                                  </p:childTnLst>
                                </p:cTn>
                              </p:par>
                              <p:par>
                                <p:cTn fill="hold" nodeType="withEffect" presetClass="entr" presetID="2" presetSubtype="8">
                                  <p:stCondLst>
                                    <p:cond delay="0"/>
                                  </p:stCondLst>
                                  <p:childTnLst>
                                    <p:set>
                                      <p:cBhvr>
                                        <p:cTn dur="1" fill="hold">
                                          <p:stCondLst>
                                            <p:cond delay="0"/>
                                          </p:stCondLst>
                                        </p:cTn>
                                        <p:tgtEl>
                                          <p:spTgt spid="108"/>
                                        </p:tgtEl>
                                        <p:attrNameLst>
                                          <p:attrName>style.visibility</p:attrName>
                                        </p:attrNameLst>
                                      </p:cBhvr>
                                      <p:to>
                                        <p:strVal val="visible"/>
                                      </p:to>
                                    </p:set>
                                    <p:anim calcmode="lin" valueType="num">
                                      <p:cBhvr additive="base">
                                        <p:cTn dur="500"/>
                                        <p:tgtEl>
                                          <p:spTgt spid="108"/>
                                        </p:tgtEl>
                                        <p:attrNameLst>
                                          <p:attrName>ppt_x</p:attrName>
                                        </p:attrNameLst>
                                      </p:cBhvr>
                                      <p:tavLst>
                                        <p:tav fmla="" tm="0">
                                          <p:val>
                                            <p:strVal val="#ppt_x-1"/>
                                          </p:val>
                                        </p:tav>
                                        <p:tav fmla="" tm="100000">
                                          <p:val>
                                            <p:strVal val="#ppt_x"/>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8">
                                  <p:stCondLst>
                                    <p:cond delay="0"/>
                                  </p:stCondLst>
                                  <p:childTnLst>
                                    <p:set>
                                      <p:cBhvr>
                                        <p:cTn dur="1" fill="hold">
                                          <p:stCondLst>
                                            <p:cond delay="0"/>
                                          </p:stCondLst>
                                        </p:cTn>
                                        <p:tgtEl>
                                          <p:spTgt spid="99"/>
                                        </p:tgtEl>
                                        <p:attrNameLst>
                                          <p:attrName>style.visibility</p:attrName>
                                        </p:attrNameLst>
                                      </p:cBhvr>
                                      <p:to>
                                        <p:strVal val="visible"/>
                                      </p:to>
                                    </p:set>
                                    <p:anim calcmode="lin" valueType="num">
                                      <p:cBhvr additive="base">
                                        <p:cTn dur="500"/>
                                        <p:tgtEl>
                                          <p:spTgt spid="99"/>
                                        </p:tgtEl>
                                        <p:attrNameLst>
                                          <p:attrName>ppt_x</p:attrName>
                                        </p:attrNameLst>
                                      </p:cBhvr>
                                      <p:tavLst>
                                        <p:tav fmla="" tm="0">
                                          <p:val>
                                            <p:strVal val="#ppt_x-1"/>
                                          </p:val>
                                        </p:tav>
                                        <p:tav fmla="" tm="100000">
                                          <p:val>
                                            <p:strVal val="#ppt_x"/>
                                          </p:val>
                                        </p:tav>
                                      </p:tavLst>
                                    </p:anim>
                                  </p:childTnLst>
                                </p:cTn>
                              </p:par>
                              <p:par>
                                <p:cTn fill="hold" nodeType="withEffect" presetClass="entr" presetID="2" presetSubtype="8">
                                  <p:stCondLst>
                                    <p:cond delay="0"/>
                                  </p:stCondLst>
                                  <p:childTnLst>
                                    <p:set>
                                      <p:cBhvr>
                                        <p:cTn dur="1" fill="hold">
                                          <p:stCondLst>
                                            <p:cond delay="0"/>
                                          </p:stCondLst>
                                        </p:cTn>
                                        <p:tgtEl>
                                          <p:spTgt spid="109"/>
                                        </p:tgtEl>
                                        <p:attrNameLst>
                                          <p:attrName>style.visibility</p:attrName>
                                        </p:attrNameLst>
                                      </p:cBhvr>
                                      <p:to>
                                        <p:strVal val="visible"/>
                                      </p:to>
                                    </p:set>
                                    <p:anim calcmode="lin" valueType="num">
                                      <p:cBhvr additive="base">
                                        <p:cTn dur="500"/>
                                        <p:tgtEl>
                                          <p:spTgt spid="109"/>
                                        </p:tgtEl>
                                        <p:attrNameLst>
                                          <p:attrName>ppt_x</p:attrName>
                                        </p:attrNameLst>
                                      </p:cBhvr>
                                      <p:tavLst>
                                        <p:tav fmla="" tm="0">
                                          <p:val>
                                            <p:strVal val="#ppt_x-1"/>
                                          </p:val>
                                        </p:tav>
                                        <p:tav fmla="" tm="100000">
                                          <p:val>
                                            <p:strVal val="#ppt_x"/>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8">
                                  <p:stCondLst>
                                    <p:cond delay="0"/>
                                  </p:stCondLst>
                                  <p:childTnLst>
                                    <p:set>
                                      <p:cBhvr>
                                        <p:cTn dur="1" fill="hold">
                                          <p:stCondLst>
                                            <p:cond delay="0"/>
                                          </p:stCondLst>
                                        </p:cTn>
                                        <p:tgtEl>
                                          <p:spTgt spid="110"/>
                                        </p:tgtEl>
                                        <p:attrNameLst>
                                          <p:attrName>style.visibility</p:attrName>
                                        </p:attrNameLst>
                                      </p:cBhvr>
                                      <p:to>
                                        <p:strVal val="visible"/>
                                      </p:to>
                                    </p:set>
                                    <p:anim calcmode="lin" valueType="num">
                                      <p:cBhvr additive="base">
                                        <p:cTn dur="500"/>
                                        <p:tgtEl>
                                          <p:spTgt spid="110"/>
                                        </p:tgtEl>
                                        <p:attrNameLst>
                                          <p:attrName>ppt_x</p:attrName>
                                        </p:attrNameLst>
                                      </p:cBhvr>
                                      <p:tavLst>
                                        <p:tav fmla="" tm="0">
                                          <p:val>
                                            <p:strVal val="#ppt_x-1"/>
                                          </p:val>
                                        </p:tav>
                                        <p:tav fmla="" tm="100000">
                                          <p:val>
                                            <p:strVal val="#ppt_x"/>
                                          </p:val>
                                        </p:tav>
                                      </p:tavLst>
                                    </p:anim>
                                  </p:childTnLst>
                                </p:cTn>
                              </p:par>
                              <p:par>
                                <p:cTn fill="hold" nodeType="withEffect" presetClass="entr" presetID="2" presetSubtype="8">
                                  <p:stCondLst>
                                    <p:cond delay="0"/>
                                  </p:stCondLst>
                                  <p:childTnLst>
                                    <p:set>
                                      <p:cBhvr>
                                        <p:cTn dur="1" fill="hold">
                                          <p:stCondLst>
                                            <p:cond delay="0"/>
                                          </p:stCondLst>
                                        </p:cTn>
                                        <p:tgtEl>
                                          <p:spTgt spid="115"/>
                                        </p:tgtEl>
                                        <p:attrNameLst>
                                          <p:attrName>style.visibility</p:attrName>
                                        </p:attrNameLst>
                                      </p:cBhvr>
                                      <p:to>
                                        <p:strVal val="visible"/>
                                      </p:to>
                                    </p:set>
                                    <p:anim calcmode="lin" valueType="num">
                                      <p:cBhvr additive="base">
                                        <p:cTn dur="500"/>
                                        <p:tgtEl>
                                          <p:spTgt spid="115"/>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9" name="Shape 119"/>
        <p:cNvGrpSpPr/>
        <p:nvPr/>
      </p:nvGrpSpPr>
      <p:grpSpPr>
        <a:xfrm>
          <a:off x="0" y="0"/>
          <a:ext cx="0" cy="0"/>
          <a:chOff x="0" y="0"/>
          <a:chExt cx="0" cy="0"/>
        </a:xfrm>
      </p:grpSpPr>
      <p:sp>
        <p:nvSpPr>
          <p:cNvPr id="120" name="Google Shape;120;p3"/>
          <p:cNvSpPr txBox="1"/>
          <p:nvPr>
            <p:ph type="title"/>
          </p:nvPr>
        </p:nvSpPr>
        <p:spPr>
          <a:xfrm>
            <a:off x="240789" y="322033"/>
            <a:ext cx="2775119" cy="604781"/>
          </a:xfrm>
          <a:prstGeom prst="rect">
            <a:avLst/>
          </a:prstGeom>
          <a:noFill/>
          <a:ln>
            <a:noFill/>
          </a:ln>
        </p:spPr>
        <p:txBody>
          <a:bodyPr anchorCtr="0" anchor="ctr" bIns="45700" lIns="91425" spcFirstLastPara="1" rIns="91425" wrap="square" tIns="45700">
            <a:spAutoFit/>
          </a:bodyPr>
          <a:lstStyle/>
          <a:p>
            <a:pPr indent="0" lvl="0" marL="0" rtl="0" algn="l">
              <a:lnSpc>
                <a:spcPct val="90000"/>
              </a:lnSpc>
              <a:spcBef>
                <a:spcPts val="0"/>
              </a:spcBef>
              <a:spcAft>
                <a:spcPts val="0"/>
              </a:spcAft>
              <a:buClr>
                <a:srgbClr val="3C1E06"/>
              </a:buClr>
              <a:buSzPts val="3700"/>
              <a:buFont typeface="Arial"/>
              <a:buNone/>
            </a:pPr>
            <a:r>
              <a:rPr lang="id-ID">
                <a:latin typeface="Arial"/>
                <a:ea typeface="Arial"/>
                <a:cs typeface="Arial"/>
                <a:sym typeface="Arial"/>
              </a:rPr>
              <a:t>Pendahuluan</a:t>
            </a:r>
            <a:endParaRPr>
              <a:latin typeface="Arial"/>
              <a:ea typeface="Arial"/>
              <a:cs typeface="Arial"/>
              <a:sym typeface="Arial"/>
            </a:endParaRPr>
          </a:p>
        </p:txBody>
      </p:sp>
      <p:sp>
        <p:nvSpPr>
          <p:cNvPr id="121" name="Google Shape;121;p3"/>
          <p:cNvSpPr txBox="1"/>
          <p:nvPr/>
        </p:nvSpPr>
        <p:spPr>
          <a:xfrm>
            <a:off x="240789" y="1154366"/>
            <a:ext cx="11838055" cy="5381601"/>
          </a:xfrm>
          <a:prstGeom prst="rect">
            <a:avLst/>
          </a:prstGeom>
          <a:noFill/>
          <a:ln>
            <a:noFill/>
          </a:ln>
        </p:spPr>
        <p:txBody>
          <a:bodyPr anchorCtr="0" anchor="t" bIns="45700" lIns="91425" spcFirstLastPara="1" rIns="91425" wrap="square" tIns="45700">
            <a:normAutofit/>
          </a:bodyPr>
          <a:lstStyle/>
          <a:p>
            <a:pPr indent="-404813" lvl="0" marL="404813" marR="0" rtl="0" algn="l">
              <a:lnSpc>
                <a:spcPct val="120000"/>
              </a:lnSpc>
              <a:spcBef>
                <a:spcPts val="0"/>
              </a:spcBef>
              <a:spcAft>
                <a:spcPts val="0"/>
              </a:spcAft>
              <a:buClr>
                <a:srgbClr val="D5B8EA"/>
              </a:buClr>
              <a:buSzPts val="2800"/>
              <a:buFont typeface="Arial"/>
              <a:buChar char="•"/>
            </a:pPr>
            <a:r>
              <a:rPr b="0" lang="id-ID" sz="2800">
                <a:solidFill>
                  <a:srgbClr val="202122"/>
                </a:solidFill>
                <a:highlight>
                  <a:srgbClr val="FFFFFF"/>
                </a:highlight>
                <a:latin typeface="Arial"/>
                <a:ea typeface="Arial"/>
                <a:cs typeface="Arial"/>
                <a:sym typeface="Arial"/>
              </a:rPr>
              <a:t>Pada saat layer fisik sudah terhubung (kabel/nirkabel) terkadang kanal komunikasi yang dibentuk memiliki kesalahan (error) dalam mentransmisikan data</a:t>
            </a:r>
            <a:endParaRPr/>
          </a:p>
          <a:p>
            <a:pPr indent="-404813" lvl="0" marL="404813" marR="0" rtl="0" algn="l">
              <a:lnSpc>
                <a:spcPct val="120000"/>
              </a:lnSpc>
              <a:spcBef>
                <a:spcPts val="1000"/>
              </a:spcBef>
              <a:spcAft>
                <a:spcPts val="0"/>
              </a:spcAft>
              <a:buClr>
                <a:srgbClr val="D5B8EA"/>
              </a:buClr>
              <a:buSzPts val="2800"/>
              <a:buFont typeface="Arial"/>
              <a:buChar char="•"/>
            </a:pPr>
            <a:r>
              <a:rPr b="0" lang="id-ID" sz="2800">
                <a:solidFill>
                  <a:srgbClr val="202122"/>
                </a:solidFill>
                <a:highlight>
                  <a:srgbClr val="FFFFFF"/>
                </a:highlight>
                <a:latin typeface="Arial"/>
                <a:ea typeface="Arial"/>
                <a:cs typeface="Arial"/>
                <a:sym typeface="Arial"/>
              </a:rPr>
              <a:t>Selain itu setiap kanal komunikasi yang digunakan memiliki batasan dalam mentransmisikan bit rate</a:t>
            </a:r>
            <a:endParaRPr b="0" sz="2800">
              <a:solidFill>
                <a:srgbClr val="202122"/>
              </a:solidFill>
              <a:highlight>
                <a:srgbClr val="FFFFFF"/>
              </a:highlight>
              <a:latin typeface="Arial"/>
              <a:ea typeface="Arial"/>
              <a:cs typeface="Arial"/>
              <a:sym typeface="Arial"/>
            </a:endParaRPr>
          </a:p>
          <a:p>
            <a:pPr indent="-404813" lvl="0" marL="404813" marR="0" rtl="0" algn="l">
              <a:lnSpc>
                <a:spcPct val="120000"/>
              </a:lnSpc>
              <a:spcBef>
                <a:spcPts val="1000"/>
              </a:spcBef>
              <a:spcAft>
                <a:spcPts val="0"/>
              </a:spcAft>
              <a:buClr>
                <a:srgbClr val="D5B8EA"/>
              </a:buClr>
              <a:buSzPts val="2800"/>
              <a:buFont typeface="Arial"/>
              <a:buChar char="•"/>
            </a:pPr>
            <a:r>
              <a:rPr b="0" lang="id-ID" sz="2800">
                <a:solidFill>
                  <a:srgbClr val="202122"/>
                </a:solidFill>
                <a:highlight>
                  <a:srgbClr val="FFFFFF"/>
                </a:highlight>
                <a:latin typeface="Arial"/>
                <a:ea typeface="Arial"/>
                <a:cs typeface="Arial"/>
                <a:sym typeface="Arial"/>
              </a:rPr>
              <a:t>Selanjutnya terdapat pula delay waktu antara bit pada saat dikirim dan pada saat diterima</a:t>
            </a:r>
            <a:endParaRPr/>
          </a:p>
          <a:p>
            <a:pPr indent="-404813" lvl="0" marL="404813" marR="0" rtl="0" algn="l">
              <a:lnSpc>
                <a:spcPct val="120000"/>
              </a:lnSpc>
              <a:spcBef>
                <a:spcPts val="1000"/>
              </a:spcBef>
              <a:spcAft>
                <a:spcPts val="0"/>
              </a:spcAft>
              <a:buClr>
                <a:srgbClr val="D5B8EA"/>
              </a:buClr>
              <a:buSzPts val="2800"/>
              <a:buFont typeface="Arial"/>
              <a:buChar char="•"/>
            </a:pPr>
            <a:r>
              <a:rPr b="0" lang="id-ID" sz="2800">
                <a:solidFill>
                  <a:srgbClr val="202122"/>
                </a:solidFill>
                <a:highlight>
                  <a:srgbClr val="FFFFFF"/>
                </a:highlight>
                <a:latin typeface="Arial"/>
                <a:ea typeface="Arial"/>
                <a:cs typeface="Arial"/>
                <a:sym typeface="Arial"/>
              </a:rPr>
              <a:t>Batasan-batasan ini memiliki implikasi terhadap</a:t>
            </a:r>
            <a:br>
              <a:rPr b="0" lang="id-ID" sz="2800">
                <a:solidFill>
                  <a:srgbClr val="202122"/>
                </a:solidFill>
                <a:highlight>
                  <a:srgbClr val="FFFFFF"/>
                </a:highlight>
                <a:latin typeface="Arial"/>
                <a:ea typeface="Arial"/>
                <a:cs typeface="Arial"/>
                <a:sym typeface="Arial"/>
              </a:rPr>
            </a:br>
            <a:r>
              <a:rPr b="0" lang="id-ID" sz="2800">
                <a:solidFill>
                  <a:srgbClr val="202122"/>
                </a:solidFill>
                <a:highlight>
                  <a:srgbClr val="FFFFFF"/>
                </a:highlight>
                <a:latin typeface="Arial"/>
                <a:ea typeface="Arial"/>
                <a:cs typeface="Arial"/>
                <a:sym typeface="Arial"/>
              </a:rPr>
              <a:t>efisiensi dalam transfer data</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21">
                                            <p:txEl>
                                              <p:pRg end="0" st="0"/>
                                            </p:txEl>
                                          </p:spTgt>
                                        </p:tgtEl>
                                        <p:attrNameLst>
                                          <p:attrName>style.visibility</p:attrName>
                                        </p:attrNameLst>
                                      </p:cBhvr>
                                      <p:to>
                                        <p:strVal val="visible"/>
                                      </p:to>
                                    </p:set>
                                    <p:anim calcmode="lin" valueType="num">
                                      <p:cBhvr additive="base">
                                        <p:cTn dur="500"/>
                                        <p:tgtEl>
                                          <p:spTgt spid="121">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21">
                                            <p:txEl>
                                              <p:pRg end="1" st="1"/>
                                            </p:txEl>
                                          </p:spTgt>
                                        </p:tgtEl>
                                        <p:attrNameLst>
                                          <p:attrName>style.visibility</p:attrName>
                                        </p:attrNameLst>
                                      </p:cBhvr>
                                      <p:to>
                                        <p:strVal val="visible"/>
                                      </p:to>
                                    </p:set>
                                    <p:anim calcmode="lin" valueType="num">
                                      <p:cBhvr additive="base">
                                        <p:cTn dur="500"/>
                                        <p:tgtEl>
                                          <p:spTgt spid="121">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21">
                                            <p:txEl>
                                              <p:pRg end="2" st="2"/>
                                            </p:txEl>
                                          </p:spTgt>
                                        </p:tgtEl>
                                        <p:attrNameLst>
                                          <p:attrName>style.visibility</p:attrName>
                                        </p:attrNameLst>
                                      </p:cBhvr>
                                      <p:to>
                                        <p:strVal val="visible"/>
                                      </p:to>
                                    </p:set>
                                    <p:anim calcmode="lin" valueType="num">
                                      <p:cBhvr additive="base">
                                        <p:cTn dur="500"/>
                                        <p:tgtEl>
                                          <p:spTgt spid="121">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21">
                                            <p:txEl>
                                              <p:pRg end="3" st="3"/>
                                            </p:txEl>
                                          </p:spTgt>
                                        </p:tgtEl>
                                        <p:attrNameLst>
                                          <p:attrName>style.visibility</p:attrName>
                                        </p:attrNameLst>
                                      </p:cBhvr>
                                      <p:to>
                                        <p:strVal val="visible"/>
                                      </p:to>
                                    </p:set>
                                    <p:anim calcmode="lin" valueType="num">
                                      <p:cBhvr additive="base">
                                        <p:cTn dur="500"/>
                                        <p:tgtEl>
                                          <p:spTgt spid="121">
                                            <p:txEl>
                                              <p:pRg end="3" st="3"/>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5" name="Shape 125"/>
        <p:cNvGrpSpPr/>
        <p:nvPr/>
      </p:nvGrpSpPr>
      <p:grpSpPr>
        <a:xfrm>
          <a:off x="0" y="0"/>
          <a:ext cx="0" cy="0"/>
          <a:chOff x="0" y="0"/>
          <a:chExt cx="0" cy="0"/>
        </a:xfrm>
      </p:grpSpPr>
      <p:sp>
        <p:nvSpPr>
          <p:cNvPr id="126" name="Google Shape;126;p4"/>
          <p:cNvSpPr txBox="1"/>
          <p:nvPr>
            <p:ph type="title"/>
          </p:nvPr>
        </p:nvSpPr>
        <p:spPr>
          <a:xfrm>
            <a:off x="240789" y="322033"/>
            <a:ext cx="2775119" cy="604781"/>
          </a:xfrm>
          <a:prstGeom prst="rect">
            <a:avLst/>
          </a:prstGeom>
          <a:noFill/>
          <a:ln>
            <a:noFill/>
          </a:ln>
        </p:spPr>
        <p:txBody>
          <a:bodyPr anchorCtr="0" anchor="ctr" bIns="45700" lIns="91425" spcFirstLastPara="1" rIns="91425" wrap="square" tIns="45700">
            <a:spAutoFit/>
          </a:bodyPr>
          <a:lstStyle/>
          <a:p>
            <a:pPr indent="0" lvl="0" marL="0" rtl="0" algn="l">
              <a:lnSpc>
                <a:spcPct val="90000"/>
              </a:lnSpc>
              <a:spcBef>
                <a:spcPts val="0"/>
              </a:spcBef>
              <a:spcAft>
                <a:spcPts val="0"/>
              </a:spcAft>
              <a:buClr>
                <a:srgbClr val="3C1E06"/>
              </a:buClr>
              <a:buSzPts val="3700"/>
              <a:buFont typeface="Arial"/>
              <a:buNone/>
            </a:pPr>
            <a:r>
              <a:rPr lang="id-ID">
                <a:latin typeface="Arial"/>
                <a:ea typeface="Arial"/>
                <a:cs typeface="Arial"/>
                <a:sym typeface="Arial"/>
              </a:rPr>
              <a:t>Pendahuluan</a:t>
            </a:r>
            <a:endParaRPr>
              <a:latin typeface="Arial"/>
              <a:ea typeface="Arial"/>
              <a:cs typeface="Arial"/>
              <a:sym typeface="Arial"/>
            </a:endParaRPr>
          </a:p>
        </p:txBody>
      </p:sp>
      <p:sp>
        <p:nvSpPr>
          <p:cNvPr id="127" name="Google Shape;127;p4"/>
          <p:cNvSpPr txBox="1"/>
          <p:nvPr/>
        </p:nvSpPr>
        <p:spPr>
          <a:xfrm>
            <a:off x="240789" y="1154366"/>
            <a:ext cx="11838055" cy="5381601"/>
          </a:xfrm>
          <a:prstGeom prst="rect">
            <a:avLst/>
          </a:prstGeom>
          <a:noFill/>
          <a:ln>
            <a:noFill/>
          </a:ln>
        </p:spPr>
        <p:txBody>
          <a:bodyPr anchorCtr="0" anchor="t" bIns="45700" lIns="91425" spcFirstLastPara="1" rIns="91425" wrap="square" tIns="45700">
            <a:normAutofit/>
          </a:bodyPr>
          <a:lstStyle/>
          <a:p>
            <a:pPr indent="-404813" lvl="0" marL="404813" marR="0" rtl="0" algn="l">
              <a:lnSpc>
                <a:spcPct val="120000"/>
              </a:lnSpc>
              <a:spcBef>
                <a:spcPts val="0"/>
              </a:spcBef>
              <a:spcAft>
                <a:spcPts val="0"/>
              </a:spcAft>
              <a:buClr>
                <a:srgbClr val="D5B8EA"/>
              </a:buClr>
              <a:buSzPts val="2800"/>
              <a:buFont typeface="Arial"/>
              <a:buChar char="•"/>
            </a:pPr>
            <a:r>
              <a:rPr b="0" lang="id-ID" sz="2800">
                <a:solidFill>
                  <a:srgbClr val="202122"/>
                </a:solidFill>
                <a:highlight>
                  <a:srgbClr val="FFFFFF"/>
                </a:highlight>
                <a:latin typeface="Arial"/>
                <a:ea typeface="Arial"/>
                <a:cs typeface="Arial"/>
                <a:sym typeface="Arial"/>
              </a:rPr>
              <a:t>Data link layer menggunakan layanan dari physical layer di bawahnya untuk mengirim dan menerima data melalui kanal komunikasi</a:t>
            </a:r>
            <a:endParaRPr/>
          </a:p>
          <a:p>
            <a:pPr indent="-404813" lvl="0" marL="404813" marR="0" rtl="0" algn="l">
              <a:lnSpc>
                <a:spcPct val="120000"/>
              </a:lnSpc>
              <a:spcBef>
                <a:spcPts val="1000"/>
              </a:spcBef>
              <a:spcAft>
                <a:spcPts val="0"/>
              </a:spcAft>
              <a:buClr>
                <a:srgbClr val="D5B8EA"/>
              </a:buClr>
              <a:buSzPts val="2800"/>
              <a:buFont typeface="Arial"/>
              <a:buChar char="•"/>
            </a:pPr>
            <a:r>
              <a:rPr b="0" lang="id-ID" sz="2800">
                <a:solidFill>
                  <a:srgbClr val="202122"/>
                </a:solidFill>
                <a:highlight>
                  <a:srgbClr val="FFFFFF"/>
                </a:highlight>
                <a:latin typeface="Arial"/>
                <a:ea typeface="Arial"/>
                <a:cs typeface="Arial"/>
                <a:sym typeface="Arial"/>
              </a:rPr>
              <a:t>Data link layer memiliki beberapa fungsi utama yaitu:</a:t>
            </a:r>
            <a:endParaRPr/>
          </a:p>
          <a:p>
            <a:pPr indent="-404813" lvl="1" marL="857250" marR="0" rtl="0" algn="l">
              <a:lnSpc>
                <a:spcPct val="120000"/>
              </a:lnSpc>
              <a:spcBef>
                <a:spcPts val="500"/>
              </a:spcBef>
              <a:spcAft>
                <a:spcPts val="0"/>
              </a:spcAft>
              <a:buClr>
                <a:schemeClr val="accent4"/>
              </a:buClr>
              <a:buSzPts val="2600"/>
              <a:buFont typeface="Noto Sans Symbols"/>
              <a:buChar char="▪"/>
            </a:pPr>
            <a:r>
              <a:rPr b="0" i="0" lang="id-ID" sz="2600" u="none" cap="none" strike="noStrike">
                <a:solidFill>
                  <a:srgbClr val="202122"/>
                </a:solidFill>
                <a:highlight>
                  <a:srgbClr val="FFFFFF"/>
                </a:highlight>
                <a:latin typeface="Arial"/>
                <a:ea typeface="Arial"/>
                <a:cs typeface="Arial"/>
                <a:sym typeface="Arial"/>
              </a:rPr>
              <a:t>Menyediakan layanan interface kepada network layer</a:t>
            </a:r>
            <a:endParaRPr/>
          </a:p>
          <a:p>
            <a:pPr indent="-404813" lvl="1" marL="857250" marR="0" rtl="0" algn="l">
              <a:lnSpc>
                <a:spcPct val="120000"/>
              </a:lnSpc>
              <a:spcBef>
                <a:spcPts val="500"/>
              </a:spcBef>
              <a:spcAft>
                <a:spcPts val="0"/>
              </a:spcAft>
              <a:buClr>
                <a:schemeClr val="accent4"/>
              </a:buClr>
              <a:buSzPts val="2600"/>
              <a:buFont typeface="Noto Sans Symbols"/>
              <a:buChar char="▪"/>
            </a:pPr>
            <a:r>
              <a:rPr b="0" i="0" lang="id-ID" sz="2600" u="none" cap="none" strike="noStrike">
                <a:solidFill>
                  <a:srgbClr val="202122"/>
                </a:solidFill>
                <a:highlight>
                  <a:srgbClr val="FFFFFF"/>
                </a:highlight>
                <a:latin typeface="Arial"/>
                <a:ea typeface="Arial"/>
                <a:cs typeface="Arial"/>
                <a:sym typeface="Arial"/>
              </a:rPr>
              <a:t>Mengelola frame untuk pengiriman data</a:t>
            </a:r>
            <a:endParaRPr/>
          </a:p>
          <a:p>
            <a:pPr indent="-404813" lvl="1" marL="857250" marR="0" rtl="0" algn="l">
              <a:lnSpc>
                <a:spcPct val="120000"/>
              </a:lnSpc>
              <a:spcBef>
                <a:spcPts val="500"/>
              </a:spcBef>
              <a:spcAft>
                <a:spcPts val="0"/>
              </a:spcAft>
              <a:buClr>
                <a:schemeClr val="accent4"/>
              </a:buClr>
              <a:buSzPts val="2600"/>
              <a:buFont typeface="Noto Sans Symbols"/>
              <a:buChar char="▪"/>
            </a:pPr>
            <a:r>
              <a:rPr b="0" i="0" lang="id-ID" sz="2600" u="none" cap="none" strike="noStrike">
                <a:solidFill>
                  <a:srgbClr val="202122"/>
                </a:solidFill>
                <a:highlight>
                  <a:srgbClr val="FFFFFF"/>
                </a:highlight>
                <a:latin typeface="Arial"/>
                <a:ea typeface="Arial"/>
                <a:cs typeface="Arial"/>
                <a:sym typeface="Arial"/>
              </a:rPr>
              <a:t>Mendeteksi dan memperbaiki kerusakan data</a:t>
            </a:r>
            <a:br>
              <a:rPr b="0" i="0" lang="id-ID" sz="2600" u="none" cap="none" strike="noStrike">
                <a:solidFill>
                  <a:srgbClr val="202122"/>
                </a:solidFill>
                <a:highlight>
                  <a:srgbClr val="FFFFFF"/>
                </a:highlight>
                <a:latin typeface="Arial"/>
                <a:ea typeface="Arial"/>
                <a:cs typeface="Arial"/>
                <a:sym typeface="Arial"/>
              </a:rPr>
            </a:br>
            <a:r>
              <a:rPr b="0" i="0" lang="id-ID" sz="2600" u="none" cap="none" strike="noStrike">
                <a:solidFill>
                  <a:srgbClr val="202122"/>
                </a:solidFill>
                <a:highlight>
                  <a:srgbClr val="FFFFFF"/>
                </a:highlight>
                <a:latin typeface="Arial"/>
                <a:ea typeface="Arial"/>
                <a:cs typeface="Arial"/>
                <a:sym typeface="Arial"/>
              </a:rPr>
              <a:t>pada saat transmisi</a:t>
            </a:r>
            <a:endParaRPr/>
          </a:p>
          <a:p>
            <a:pPr indent="-404813" lvl="1" marL="857250" marR="0" rtl="0" algn="l">
              <a:lnSpc>
                <a:spcPct val="120000"/>
              </a:lnSpc>
              <a:spcBef>
                <a:spcPts val="500"/>
              </a:spcBef>
              <a:spcAft>
                <a:spcPts val="0"/>
              </a:spcAft>
              <a:buClr>
                <a:schemeClr val="accent4"/>
              </a:buClr>
              <a:buSzPts val="2600"/>
              <a:buFont typeface="Noto Sans Symbols"/>
              <a:buChar char="▪"/>
            </a:pPr>
            <a:r>
              <a:rPr b="0" i="0" lang="id-ID" sz="2600" u="none" cap="none" strike="noStrike">
                <a:solidFill>
                  <a:srgbClr val="202122"/>
                </a:solidFill>
                <a:highlight>
                  <a:srgbClr val="FFFFFF"/>
                </a:highlight>
                <a:latin typeface="Arial"/>
                <a:ea typeface="Arial"/>
                <a:cs typeface="Arial"/>
                <a:sym typeface="Arial"/>
              </a:rPr>
              <a:t>Mengatur aliran data agar penerima yang lambat</a:t>
            </a:r>
            <a:br>
              <a:rPr b="0" i="0" lang="id-ID" sz="2600" u="none" cap="none" strike="noStrike">
                <a:solidFill>
                  <a:srgbClr val="202122"/>
                </a:solidFill>
                <a:highlight>
                  <a:srgbClr val="FFFFFF"/>
                </a:highlight>
                <a:latin typeface="Arial"/>
                <a:ea typeface="Arial"/>
                <a:cs typeface="Arial"/>
                <a:sym typeface="Arial"/>
              </a:rPr>
            </a:br>
            <a:r>
              <a:rPr b="0" i="0" lang="id-ID" sz="2600" u="none" cap="none" strike="noStrike">
                <a:solidFill>
                  <a:srgbClr val="202122"/>
                </a:solidFill>
                <a:highlight>
                  <a:srgbClr val="FFFFFF"/>
                </a:highlight>
                <a:latin typeface="Arial"/>
                <a:ea typeface="Arial"/>
                <a:cs typeface="Arial"/>
                <a:sym typeface="Arial"/>
              </a:rPr>
              <a:t>tidak dipenuhi data dari pengirim yang cepat</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27">
                                            <p:txEl>
                                              <p:pRg end="0" st="0"/>
                                            </p:txEl>
                                          </p:spTgt>
                                        </p:tgtEl>
                                        <p:attrNameLst>
                                          <p:attrName>style.visibility</p:attrName>
                                        </p:attrNameLst>
                                      </p:cBhvr>
                                      <p:to>
                                        <p:strVal val="visible"/>
                                      </p:to>
                                    </p:set>
                                    <p:anim calcmode="lin" valueType="num">
                                      <p:cBhvr additive="base">
                                        <p:cTn dur="500"/>
                                        <p:tgtEl>
                                          <p:spTgt spid="127">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27">
                                            <p:txEl>
                                              <p:pRg end="1" st="1"/>
                                            </p:txEl>
                                          </p:spTgt>
                                        </p:tgtEl>
                                        <p:attrNameLst>
                                          <p:attrName>style.visibility</p:attrName>
                                        </p:attrNameLst>
                                      </p:cBhvr>
                                      <p:to>
                                        <p:strVal val="visible"/>
                                      </p:to>
                                    </p:set>
                                    <p:anim calcmode="lin" valueType="num">
                                      <p:cBhvr additive="base">
                                        <p:cTn dur="500"/>
                                        <p:tgtEl>
                                          <p:spTgt spid="127">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27">
                                            <p:txEl>
                                              <p:pRg end="2" st="2"/>
                                            </p:txEl>
                                          </p:spTgt>
                                        </p:tgtEl>
                                        <p:attrNameLst>
                                          <p:attrName>style.visibility</p:attrName>
                                        </p:attrNameLst>
                                      </p:cBhvr>
                                      <p:to>
                                        <p:strVal val="visible"/>
                                      </p:to>
                                    </p:set>
                                    <p:anim calcmode="lin" valueType="num">
                                      <p:cBhvr additive="base">
                                        <p:cTn dur="500"/>
                                        <p:tgtEl>
                                          <p:spTgt spid="127">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27">
                                            <p:txEl>
                                              <p:pRg end="3" st="3"/>
                                            </p:txEl>
                                          </p:spTgt>
                                        </p:tgtEl>
                                        <p:attrNameLst>
                                          <p:attrName>style.visibility</p:attrName>
                                        </p:attrNameLst>
                                      </p:cBhvr>
                                      <p:to>
                                        <p:strVal val="visible"/>
                                      </p:to>
                                    </p:set>
                                    <p:anim calcmode="lin" valueType="num">
                                      <p:cBhvr additive="base">
                                        <p:cTn dur="500"/>
                                        <p:tgtEl>
                                          <p:spTgt spid="127">
                                            <p:txEl>
                                              <p:pRg end="3" st="3"/>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27">
                                            <p:txEl>
                                              <p:pRg end="4" st="4"/>
                                            </p:txEl>
                                          </p:spTgt>
                                        </p:tgtEl>
                                        <p:attrNameLst>
                                          <p:attrName>style.visibility</p:attrName>
                                        </p:attrNameLst>
                                      </p:cBhvr>
                                      <p:to>
                                        <p:strVal val="visible"/>
                                      </p:to>
                                    </p:set>
                                    <p:anim calcmode="lin" valueType="num">
                                      <p:cBhvr additive="base">
                                        <p:cTn dur="500"/>
                                        <p:tgtEl>
                                          <p:spTgt spid="127">
                                            <p:txEl>
                                              <p:pRg end="4" st="4"/>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27">
                                            <p:txEl>
                                              <p:pRg end="5" st="5"/>
                                            </p:txEl>
                                          </p:spTgt>
                                        </p:tgtEl>
                                        <p:attrNameLst>
                                          <p:attrName>style.visibility</p:attrName>
                                        </p:attrNameLst>
                                      </p:cBhvr>
                                      <p:to>
                                        <p:strVal val="visible"/>
                                      </p:to>
                                    </p:set>
                                    <p:anim calcmode="lin" valueType="num">
                                      <p:cBhvr additive="base">
                                        <p:cTn dur="500"/>
                                        <p:tgtEl>
                                          <p:spTgt spid="127">
                                            <p:txEl>
                                              <p:pRg end="5" st="5"/>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1" name="Shape 131"/>
        <p:cNvGrpSpPr/>
        <p:nvPr/>
      </p:nvGrpSpPr>
      <p:grpSpPr>
        <a:xfrm>
          <a:off x="0" y="0"/>
          <a:ext cx="0" cy="0"/>
          <a:chOff x="0" y="0"/>
          <a:chExt cx="0" cy="0"/>
        </a:xfrm>
      </p:grpSpPr>
      <p:sp>
        <p:nvSpPr>
          <p:cNvPr id="132" name="Google Shape;132;p5"/>
          <p:cNvSpPr txBox="1"/>
          <p:nvPr>
            <p:ph type="title"/>
          </p:nvPr>
        </p:nvSpPr>
        <p:spPr>
          <a:xfrm>
            <a:off x="240789" y="322033"/>
            <a:ext cx="2775119" cy="604781"/>
          </a:xfrm>
          <a:prstGeom prst="rect">
            <a:avLst/>
          </a:prstGeom>
          <a:noFill/>
          <a:ln>
            <a:noFill/>
          </a:ln>
        </p:spPr>
        <p:txBody>
          <a:bodyPr anchorCtr="0" anchor="ctr" bIns="45700" lIns="91425" spcFirstLastPara="1" rIns="91425" wrap="square" tIns="45700">
            <a:spAutoFit/>
          </a:bodyPr>
          <a:lstStyle/>
          <a:p>
            <a:pPr indent="0" lvl="0" marL="0" rtl="0" algn="l">
              <a:lnSpc>
                <a:spcPct val="90000"/>
              </a:lnSpc>
              <a:spcBef>
                <a:spcPts val="0"/>
              </a:spcBef>
              <a:spcAft>
                <a:spcPts val="0"/>
              </a:spcAft>
              <a:buClr>
                <a:srgbClr val="3C1E06"/>
              </a:buClr>
              <a:buSzPts val="3700"/>
              <a:buFont typeface="Arial"/>
              <a:buNone/>
            </a:pPr>
            <a:r>
              <a:rPr lang="id-ID">
                <a:latin typeface="Arial"/>
                <a:ea typeface="Arial"/>
                <a:cs typeface="Arial"/>
                <a:sym typeface="Arial"/>
              </a:rPr>
              <a:t>Pendahuluan</a:t>
            </a:r>
            <a:endParaRPr>
              <a:latin typeface="Arial"/>
              <a:ea typeface="Arial"/>
              <a:cs typeface="Arial"/>
              <a:sym typeface="Arial"/>
            </a:endParaRPr>
          </a:p>
        </p:txBody>
      </p:sp>
      <p:sp>
        <p:nvSpPr>
          <p:cNvPr id="133" name="Google Shape;133;p5"/>
          <p:cNvSpPr txBox="1"/>
          <p:nvPr/>
        </p:nvSpPr>
        <p:spPr>
          <a:xfrm>
            <a:off x="240789" y="1154367"/>
            <a:ext cx="11838055" cy="2132844"/>
          </a:xfrm>
          <a:prstGeom prst="rect">
            <a:avLst/>
          </a:prstGeom>
          <a:noFill/>
          <a:ln>
            <a:noFill/>
          </a:ln>
        </p:spPr>
        <p:txBody>
          <a:bodyPr anchorCtr="0" anchor="t" bIns="45700" lIns="91425" spcFirstLastPara="1" rIns="91425" wrap="square" tIns="45700">
            <a:normAutofit/>
          </a:bodyPr>
          <a:lstStyle/>
          <a:p>
            <a:pPr indent="-404813" lvl="0" marL="404813" marR="0" rtl="0" algn="l">
              <a:lnSpc>
                <a:spcPct val="120000"/>
              </a:lnSpc>
              <a:spcBef>
                <a:spcPts val="0"/>
              </a:spcBef>
              <a:spcAft>
                <a:spcPts val="0"/>
              </a:spcAft>
              <a:buClr>
                <a:srgbClr val="D5B8EA"/>
              </a:buClr>
              <a:buSzPts val="2600"/>
              <a:buFont typeface="Arial"/>
              <a:buChar char="•"/>
            </a:pPr>
            <a:r>
              <a:rPr b="0" lang="id-ID" sz="2600">
                <a:solidFill>
                  <a:srgbClr val="202122"/>
                </a:solidFill>
                <a:highlight>
                  <a:srgbClr val="FFFFFF"/>
                </a:highlight>
                <a:latin typeface="Arial"/>
                <a:ea typeface="Arial"/>
                <a:cs typeface="Arial"/>
                <a:sym typeface="Arial"/>
              </a:rPr>
              <a:t>Untuk dapat bekerja sesuai dengan fungsinya, data link layer akan menerima packet dari network layer dan meng-enkapsulasi/membungkus packet menjadi sebuah frame untuk ditransmisikan</a:t>
            </a:r>
            <a:endParaRPr/>
          </a:p>
          <a:p>
            <a:pPr indent="-404813" lvl="0" marL="404813" marR="0" rtl="0" algn="l">
              <a:lnSpc>
                <a:spcPct val="120000"/>
              </a:lnSpc>
              <a:spcBef>
                <a:spcPts val="1000"/>
              </a:spcBef>
              <a:spcAft>
                <a:spcPts val="0"/>
              </a:spcAft>
              <a:buClr>
                <a:srgbClr val="D5B8EA"/>
              </a:buClr>
              <a:buSzPts val="2600"/>
              <a:buFont typeface="Arial"/>
              <a:buChar char="•"/>
            </a:pPr>
            <a:r>
              <a:rPr b="0" lang="id-ID" sz="2600">
                <a:solidFill>
                  <a:srgbClr val="202122"/>
                </a:solidFill>
                <a:highlight>
                  <a:srgbClr val="FFFFFF"/>
                </a:highlight>
                <a:latin typeface="Arial"/>
                <a:ea typeface="Arial"/>
                <a:cs typeface="Arial"/>
                <a:sym typeface="Arial"/>
              </a:rPr>
              <a:t>Setiap frame akan memiliki struktur header, payload field, dan trailer</a:t>
            </a:r>
            <a:endParaRPr/>
          </a:p>
        </p:txBody>
      </p:sp>
      <p:sp>
        <p:nvSpPr>
          <p:cNvPr id="134" name="Google Shape;134;p5"/>
          <p:cNvSpPr txBox="1"/>
          <p:nvPr/>
        </p:nvSpPr>
        <p:spPr>
          <a:xfrm>
            <a:off x="368110" y="6003177"/>
            <a:ext cx="8162432"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id-ID" sz="1800">
                <a:solidFill>
                  <a:schemeClr val="dk1"/>
                </a:solidFill>
                <a:latin typeface="Malgun Gothic"/>
                <a:ea typeface="Malgun Gothic"/>
                <a:cs typeface="Malgun Gothic"/>
                <a:sym typeface="Malgun Gothic"/>
              </a:rPr>
              <a:t>Source: </a:t>
            </a:r>
            <a:r>
              <a:rPr b="0" i="0" lang="id-ID" sz="1800">
                <a:solidFill>
                  <a:srgbClr val="1F1F1F"/>
                </a:solidFill>
                <a:latin typeface="Arial"/>
                <a:ea typeface="Arial"/>
                <a:cs typeface="Arial"/>
                <a:sym typeface="Arial"/>
              </a:rPr>
              <a:t>Fundamentals of Computer Networks, Matthew N. O. Sadiku, Humana Press, 2022, page 202</a:t>
            </a:r>
            <a:endParaRPr sz="1800">
              <a:solidFill>
                <a:schemeClr val="dk1"/>
              </a:solidFill>
              <a:latin typeface="Malgun Gothic"/>
              <a:ea typeface="Malgun Gothic"/>
              <a:cs typeface="Malgun Gothic"/>
              <a:sym typeface="Malgun Gothic"/>
            </a:endParaRPr>
          </a:p>
        </p:txBody>
      </p:sp>
      <p:pic>
        <p:nvPicPr>
          <p:cNvPr id="135" name="Google Shape;135;p5"/>
          <p:cNvPicPr preferRelativeResize="0"/>
          <p:nvPr/>
        </p:nvPicPr>
        <p:blipFill rotWithShape="1">
          <a:blip r:embed="rId3">
            <a:alphaModFix/>
          </a:blip>
          <a:srcRect b="0" l="0" r="0" t="0"/>
          <a:stretch/>
        </p:blipFill>
        <p:spPr>
          <a:xfrm>
            <a:off x="368110" y="3249801"/>
            <a:ext cx="7930135" cy="2753376"/>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33">
                                            <p:txEl>
                                              <p:pRg end="0" st="0"/>
                                            </p:txEl>
                                          </p:spTgt>
                                        </p:tgtEl>
                                        <p:attrNameLst>
                                          <p:attrName>style.visibility</p:attrName>
                                        </p:attrNameLst>
                                      </p:cBhvr>
                                      <p:to>
                                        <p:strVal val="visible"/>
                                      </p:to>
                                    </p:set>
                                    <p:anim calcmode="lin" valueType="num">
                                      <p:cBhvr additive="base">
                                        <p:cTn dur="500"/>
                                        <p:tgtEl>
                                          <p:spTgt spid="133">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33">
                                            <p:txEl>
                                              <p:pRg end="1" st="1"/>
                                            </p:txEl>
                                          </p:spTgt>
                                        </p:tgtEl>
                                        <p:attrNameLst>
                                          <p:attrName>style.visibility</p:attrName>
                                        </p:attrNameLst>
                                      </p:cBhvr>
                                      <p:to>
                                        <p:strVal val="visible"/>
                                      </p:to>
                                    </p:set>
                                    <p:anim calcmode="lin" valueType="num">
                                      <p:cBhvr additive="base">
                                        <p:cTn dur="500"/>
                                        <p:tgtEl>
                                          <p:spTgt spid="133">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9" name="Shape 139"/>
        <p:cNvGrpSpPr/>
        <p:nvPr/>
      </p:nvGrpSpPr>
      <p:grpSpPr>
        <a:xfrm>
          <a:off x="0" y="0"/>
          <a:ext cx="0" cy="0"/>
          <a:chOff x="0" y="0"/>
          <a:chExt cx="0" cy="0"/>
        </a:xfrm>
      </p:grpSpPr>
      <p:sp>
        <p:nvSpPr>
          <p:cNvPr id="140" name="Google Shape;140;p6"/>
          <p:cNvSpPr txBox="1"/>
          <p:nvPr>
            <p:ph type="title"/>
          </p:nvPr>
        </p:nvSpPr>
        <p:spPr>
          <a:xfrm>
            <a:off x="1120302" y="3221244"/>
            <a:ext cx="10515600" cy="1338828"/>
          </a:xfrm>
          <a:prstGeom prst="rect">
            <a:avLst/>
          </a:prstGeom>
          <a:noFill/>
          <a:ln>
            <a:noFill/>
          </a:ln>
        </p:spPr>
        <p:txBody>
          <a:bodyPr anchorCtr="0" anchor="ctr" bIns="45700" lIns="91425" spcFirstLastPara="1" rIns="91425" wrap="square" tIns="45700">
            <a:spAutoFit/>
          </a:bodyPr>
          <a:lstStyle/>
          <a:p>
            <a:pPr indent="0" lvl="0" marL="0" rtl="0" algn="l">
              <a:lnSpc>
                <a:spcPct val="90000"/>
              </a:lnSpc>
              <a:spcBef>
                <a:spcPts val="0"/>
              </a:spcBef>
              <a:spcAft>
                <a:spcPts val="0"/>
              </a:spcAft>
              <a:buClr>
                <a:srgbClr val="222A35"/>
              </a:buClr>
              <a:buSzPts val="9000"/>
              <a:buFont typeface="Arial"/>
              <a:buNone/>
            </a:pPr>
            <a:r>
              <a:rPr lang="id-ID">
                <a:latin typeface="Arial"/>
                <a:ea typeface="Arial"/>
                <a:cs typeface="Arial"/>
                <a:sym typeface="Arial"/>
              </a:rPr>
              <a:t>Encoding</a:t>
            </a:r>
            <a:endParaRPr>
              <a:latin typeface="Arial"/>
              <a:ea typeface="Arial"/>
              <a:cs typeface="Arial"/>
              <a:sym typeface="Arial"/>
            </a:endParaRPr>
          </a:p>
        </p:txBody>
      </p:sp>
      <p:sp>
        <p:nvSpPr>
          <p:cNvPr id="141" name="Google Shape;141;p6"/>
          <p:cNvSpPr/>
          <p:nvPr/>
        </p:nvSpPr>
        <p:spPr>
          <a:xfrm>
            <a:off x="1345965" y="1113896"/>
            <a:ext cx="1579196" cy="1221699"/>
          </a:xfrm>
          <a:prstGeom prst="round2DiagRect">
            <a:avLst>
              <a:gd fmla="val 34495" name="adj1"/>
              <a:gd fmla="val 0" name="adj2"/>
            </a:avLst>
          </a:prstGeom>
          <a:solidFill>
            <a:srgbClr val="000000">
              <a:alpha val="17647"/>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142" name="Google Shape;142;p6"/>
          <p:cNvSpPr/>
          <p:nvPr/>
        </p:nvSpPr>
        <p:spPr>
          <a:xfrm>
            <a:off x="1206110" y="973062"/>
            <a:ext cx="1579196" cy="1221699"/>
          </a:xfrm>
          <a:prstGeom prst="round2DiagRect">
            <a:avLst>
              <a:gd fmla="val 34495" name="adj1"/>
              <a:gd fmla="val 0" name="adj2"/>
            </a:avLst>
          </a:prstGeom>
          <a:solidFill>
            <a:srgbClr val="311B7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143" name="Google Shape;143;p6"/>
          <p:cNvSpPr/>
          <p:nvPr/>
        </p:nvSpPr>
        <p:spPr>
          <a:xfrm>
            <a:off x="1368727" y="1215861"/>
            <a:ext cx="1162656" cy="724561"/>
          </a:xfrm>
          <a:prstGeom prst="rect">
            <a:avLst/>
          </a:prstGeom>
          <a:noFill/>
          <a:ln>
            <a:noFill/>
          </a:ln>
        </p:spPr>
        <p:txBody>
          <a:bodyPr anchorCtr="0" anchor="ctr" bIns="45700" lIns="91425" spcFirstLastPara="1" rIns="91425" wrap="square" tIns="45700">
            <a:noAutofit/>
          </a:bodyPr>
          <a:lstStyle/>
          <a:p>
            <a:pPr indent="0" lvl="1" marL="0" marR="0" rtl="0" algn="r">
              <a:spcBef>
                <a:spcPts val="0"/>
              </a:spcBef>
              <a:spcAft>
                <a:spcPts val="0"/>
              </a:spcAft>
              <a:buNone/>
            </a:pPr>
            <a:r>
              <a:rPr b="1" i="0" lang="id-ID" sz="6000" u="none" cap="none" strike="noStrike">
                <a:solidFill>
                  <a:srgbClr val="F9E9DA"/>
                </a:solidFill>
                <a:latin typeface="Arial"/>
                <a:ea typeface="Arial"/>
                <a:cs typeface="Arial"/>
                <a:sym typeface="Arial"/>
              </a:rPr>
              <a:t>01</a:t>
            </a:r>
            <a:endParaRPr b="0" i="0" sz="6000" u="none" cap="none" strike="noStrike">
              <a:solidFill>
                <a:schemeClr val="lt1"/>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142"/>
                                        </p:tgtEl>
                                        <p:attrNameLst>
                                          <p:attrName>style.visibility</p:attrName>
                                        </p:attrNameLst>
                                      </p:cBhvr>
                                      <p:to>
                                        <p:strVal val="visible"/>
                                      </p:to>
                                    </p:set>
                                    <p:animEffect filter="fade" transition="in">
                                      <p:cBhvr>
                                        <p:cTn dur="500"/>
                                        <p:tgtEl>
                                          <p:spTgt spid="142"/>
                                        </p:tgtEl>
                                      </p:cBhvr>
                                    </p:animEffect>
                                  </p:childTnLst>
                                </p:cTn>
                              </p:par>
                              <p:par>
                                <p:cTn fill="hold" nodeType="withEffect" presetClass="entr" presetID="10" presetSubtype="0">
                                  <p:stCondLst>
                                    <p:cond delay="0"/>
                                  </p:stCondLst>
                                  <p:childTnLst>
                                    <p:set>
                                      <p:cBhvr>
                                        <p:cTn dur="1" fill="hold">
                                          <p:stCondLst>
                                            <p:cond delay="0"/>
                                          </p:stCondLst>
                                        </p:cTn>
                                        <p:tgtEl>
                                          <p:spTgt spid="141"/>
                                        </p:tgtEl>
                                        <p:attrNameLst>
                                          <p:attrName>style.visibility</p:attrName>
                                        </p:attrNameLst>
                                      </p:cBhvr>
                                      <p:to>
                                        <p:strVal val="visible"/>
                                      </p:to>
                                    </p:set>
                                    <p:animEffect filter="fade" transition="in">
                                      <p:cBhvr>
                                        <p:cTn dur="500"/>
                                        <p:tgtEl>
                                          <p:spTgt spid="141"/>
                                        </p:tgtEl>
                                      </p:cBhvr>
                                    </p:animEffect>
                                  </p:childTnLst>
                                </p:cTn>
                              </p:par>
                            </p:childTnLst>
                          </p:cTn>
                        </p:par>
                        <p:par>
                          <p:cTn fill="hold">
                            <p:stCondLst>
                              <p:cond delay="500"/>
                            </p:stCondLst>
                            <p:childTnLst>
                              <p:par>
                                <p:cTn fill="hold" nodeType="afterEffect" presetClass="entr" presetID="10" presetSubtype="0">
                                  <p:stCondLst>
                                    <p:cond delay="0"/>
                                  </p:stCondLst>
                                  <p:childTnLst>
                                    <p:set>
                                      <p:cBhvr>
                                        <p:cTn dur="1" fill="hold">
                                          <p:stCondLst>
                                            <p:cond delay="0"/>
                                          </p:stCondLst>
                                        </p:cTn>
                                        <p:tgtEl>
                                          <p:spTgt spid="140"/>
                                        </p:tgtEl>
                                        <p:attrNameLst>
                                          <p:attrName>style.visibility</p:attrName>
                                        </p:attrNameLst>
                                      </p:cBhvr>
                                      <p:to>
                                        <p:strVal val="visible"/>
                                      </p:to>
                                    </p:set>
                                    <p:animEffect filter="fade" transition="in">
                                      <p:cBhvr>
                                        <p:cTn dur="500"/>
                                        <p:tgtEl>
                                          <p:spTgt spid="140"/>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7" name="Shape 147"/>
        <p:cNvGrpSpPr/>
        <p:nvPr/>
      </p:nvGrpSpPr>
      <p:grpSpPr>
        <a:xfrm>
          <a:off x="0" y="0"/>
          <a:ext cx="0" cy="0"/>
          <a:chOff x="0" y="0"/>
          <a:chExt cx="0" cy="0"/>
        </a:xfrm>
      </p:grpSpPr>
      <p:sp>
        <p:nvSpPr>
          <p:cNvPr id="148" name="Google Shape;148;p7"/>
          <p:cNvSpPr txBox="1"/>
          <p:nvPr>
            <p:ph type="title"/>
          </p:nvPr>
        </p:nvSpPr>
        <p:spPr>
          <a:xfrm>
            <a:off x="240789" y="322033"/>
            <a:ext cx="2012089" cy="604781"/>
          </a:xfrm>
          <a:prstGeom prst="rect">
            <a:avLst/>
          </a:prstGeom>
          <a:noFill/>
          <a:ln>
            <a:noFill/>
          </a:ln>
        </p:spPr>
        <p:txBody>
          <a:bodyPr anchorCtr="0" anchor="ctr" bIns="45700" lIns="91425" spcFirstLastPara="1" rIns="91425" wrap="square" tIns="45700">
            <a:spAutoFit/>
          </a:bodyPr>
          <a:lstStyle/>
          <a:p>
            <a:pPr indent="0" lvl="0" marL="0" rtl="0" algn="l">
              <a:lnSpc>
                <a:spcPct val="90000"/>
              </a:lnSpc>
              <a:spcBef>
                <a:spcPts val="0"/>
              </a:spcBef>
              <a:spcAft>
                <a:spcPts val="0"/>
              </a:spcAft>
              <a:buClr>
                <a:srgbClr val="3C1E06"/>
              </a:buClr>
              <a:buSzPts val="3700"/>
              <a:buFont typeface="Arial"/>
              <a:buNone/>
            </a:pPr>
            <a:r>
              <a:rPr lang="id-ID">
                <a:latin typeface="Arial"/>
                <a:ea typeface="Arial"/>
                <a:cs typeface="Arial"/>
                <a:sym typeface="Arial"/>
              </a:rPr>
              <a:t>Encoding</a:t>
            </a:r>
            <a:endParaRPr>
              <a:latin typeface="Arial"/>
              <a:ea typeface="Arial"/>
              <a:cs typeface="Arial"/>
              <a:sym typeface="Arial"/>
            </a:endParaRPr>
          </a:p>
        </p:txBody>
      </p:sp>
      <p:sp>
        <p:nvSpPr>
          <p:cNvPr id="149" name="Google Shape;149;p7"/>
          <p:cNvSpPr txBox="1"/>
          <p:nvPr/>
        </p:nvSpPr>
        <p:spPr>
          <a:xfrm>
            <a:off x="240789" y="1154367"/>
            <a:ext cx="11838055" cy="2399062"/>
          </a:xfrm>
          <a:prstGeom prst="rect">
            <a:avLst/>
          </a:prstGeom>
          <a:noFill/>
          <a:ln>
            <a:noFill/>
          </a:ln>
        </p:spPr>
        <p:txBody>
          <a:bodyPr anchorCtr="0" anchor="t" bIns="45700" lIns="91425" spcFirstLastPara="1" rIns="91425" wrap="square" tIns="45700">
            <a:normAutofit/>
          </a:bodyPr>
          <a:lstStyle/>
          <a:p>
            <a:pPr indent="-404813" lvl="0" marL="404813" marR="0" rtl="0" algn="l">
              <a:lnSpc>
                <a:spcPct val="120000"/>
              </a:lnSpc>
              <a:spcBef>
                <a:spcPts val="0"/>
              </a:spcBef>
              <a:spcAft>
                <a:spcPts val="0"/>
              </a:spcAft>
              <a:buClr>
                <a:srgbClr val="D5B8EA"/>
              </a:buClr>
              <a:buSzPts val="2400"/>
              <a:buFont typeface="Arial"/>
              <a:buChar char="•"/>
            </a:pPr>
            <a:r>
              <a:rPr b="0" lang="id-ID" sz="2400">
                <a:solidFill>
                  <a:srgbClr val="202122"/>
                </a:solidFill>
                <a:highlight>
                  <a:srgbClr val="FFFFFF"/>
                </a:highlight>
                <a:latin typeface="Arial"/>
                <a:ea typeface="Arial"/>
                <a:cs typeface="Arial"/>
                <a:sym typeface="Arial"/>
              </a:rPr>
              <a:t>Proses encoding merupakan proses mengkodekan sinyal dari media transmisi menjadi bit-bit data yang disebut dengan bit stream.</a:t>
            </a:r>
            <a:endParaRPr/>
          </a:p>
          <a:p>
            <a:pPr indent="-404813" lvl="0" marL="404813" marR="0" rtl="0" algn="l">
              <a:lnSpc>
                <a:spcPct val="120000"/>
              </a:lnSpc>
              <a:spcBef>
                <a:spcPts val="1000"/>
              </a:spcBef>
              <a:spcAft>
                <a:spcPts val="0"/>
              </a:spcAft>
              <a:buClr>
                <a:srgbClr val="D5B8EA"/>
              </a:buClr>
              <a:buSzPts val="2400"/>
              <a:buFont typeface="Arial"/>
              <a:buChar char="•"/>
            </a:pPr>
            <a:r>
              <a:rPr b="0" lang="id-ID" sz="2400">
                <a:solidFill>
                  <a:srgbClr val="202122"/>
                </a:solidFill>
                <a:highlight>
                  <a:srgbClr val="FFFFFF"/>
                </a:highlight>
                <a:latin typeface="Arial"/>
                <a:ea typeface="Arial"/>
                <a:cs typeface="Arial"/>
                <a:sym typeface="Arial"/>
              </a:rPr>
              <a:t>Proses ini dapat berupa proses mengubah dua level tegangan pada transmisi kabel tembaga, level power yang berbeda pada kabel optic, atau dua jenis amplitudo yang berbeda pada transmisi radio</a:t>
            </a:r>
            <a:endParaRPr/>
          </a:p>
        </p:txBody>
      </p:sp>
      <p:pic>
        <p:nvPicPr>
          <p:cNvPr id="150" name="Google Shape;150;p7"/>
          <p:cNvPicPr preferRelativeResize="0"/>
          <p:nvPr/>
        </p:nvPicPr>
        <p:blipFill rotWithShape="1">
          <a:blip r:embed="rId3">
            <a:alphaModFix/>
          </a:blip>
          <a:srcRect b="0" l="0" r="0" t="0"/>
          <a:stretch/>
        </p:blipFill>
        <p:spPr>
          <a:xfrm>
            <a:off x="682302" y="3866607"/>
            <a:ext cx="7532307" cy="1960657"/>
          </a:xfrm>
          <a:prstGeom prst="rect">
            <a:avLst/>
          </a:prstGeom>
          <a:noFill/>
          <a:ln>
            <a:noFill/>
          </a:ln>
        </p:spPr>
      </p:pic>
      <p:sp>
        <p:nvSpPr>
          <p:cNvPr id="151" name="Google Shape;151;p7"/>
          <p:cNvSpPr txBox="1"/>
          <p:nvPr/>
        </p:nvSpPr>
        <p:spPr>
          <a:xfrm>
            <a:off x="682302" y="5909056"/>
            <a:ext cx="7203134"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id-ID" sz="1800">
                <a:solidFill>
                  <a:srgbClr val="1F1F1F"/>
                </a:solidFill>
                <a:latin typeface="Arial"/>
                <a:ea typeface="Arial"/>
                <a:cs typeface="Arial"/>
                <a:sym typeface="Arial"/>
              </a:rPr>
              <a:t>Source : Computer Networks A System Approach, Larry L. Petterson, Morgan Kaufmann Elsevier, 2021, page 75</a:t>
            </a:r>
            <a:endParaRPr b="0" i="0" sz="1800">
              <a:solidFill>
                <a:srgbClr val="1F1F1F"/>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49">
                                            <p:txEl>
                                              <p:pRg end="0" st="0"/>
                                            </p:txEl>
                                          </p:spTgt>
                                        </p:tgtEl>
                                        <p:attrNameLst>
                                          <p:attrName>style.visibility</p:attrName>
                                        </p:attrNameLst>
                                      </p:cBhvr>
                                      <p:to>
                                        <p:strVal val="visible"/>
                                      </p:to>
                                    </p:set>
                                    <p:anim calcmode="lin" valueType="num">
                                      <p:cBhvr additive="base">
                                        <p:cTn dur="500"/>
                                        <p:tgtEl>
                                          <p:spTgt spid="149">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49">
                                            <p:txEl>
                                              <p:pRg end="1" st="1"/>
                                            </p:txEl>
                                          </p:spTgt>
                                        </p:tgtEl>
                                        <p:attrNameLst>
                                          <p:attrName>style.visibility</p:attrName>
                                        </p:attrNameLst>
                                      </p:cBhvr>
                                      <p:to>
                                        <p:strVal val="visible"/>
                                      </p:to>
                                    </p:set>
                                    <p:anim calcmode="lin" valueType="num">
                                      <p:cBhvr additive="base">
                                        <p:cTn dur="500"/>
                                        <p:tgtEl>
                                          <p:spTgt spid="149">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5" name="Shape 155"/>
        <p:cNvGrpSpPr/>
        <p:nvPr/>
      </p:nvGrpSpPr>
      <p:grpSpPr>
        <a:xfrm>
          <a:off x="0" y="0"/>
          <a:ext cx="0" cy="0"/>
          <a:chOff x="0" y="0"/>
          <a:chExt cx="0" cy="0"/>
        </a:xfrm>
      </p:grpSpPr>
      <p:sp>
        <p:nvSpPr>
          <p:cNvPr id="156" name="Google Shape;156;p8"/>
          <p:cNvSpPr txBox="1"/>
          <p:nvPr>
            <p:ph type="title"/>
          </p:nvPr>
        </p:nvSpPr>
        <p:spPr>
          <a:xfrm>
            <a:off x="240789" y="322033"/>
            <a:ext cx="2012089" cy="604781"/>
          </a:xfrm>
          <a:prstGeom prst="rect">
            <a:avLst/>
          </a:prstGeom>
          <a:noFill/>
          <a:ln>
            <a:noFill/>
          </a:ln>
        </p:spPr>
        <p:txBody>
          <a:bodyPr anchorCtr="0" anchor="ctr" bIns="45700" lIns="91425" spcFirstLastPara="1" rIns="91425" wrap="square" tIns="45700">
            <a:spAutoFit/>
          </a:bodyPr>
          <a:lstStyle/>
          <a:p>
            <a:pPr indent="0" lvl="0" marL="0" rtl="0" algn="l">
              <a:lnSpc>
                <a:spcPct val="90000"/>
              </a:lnSpc>
              <a:spcBef>
                <a:spcPts val="0"/>
              </a:spcBef>
              <a:spcAft>
                <a:spcPts val="0"/>
              </a:spcAft>
              <a:buClr>
                <a:srgbClr val="3C1E06"/>
              </a:buClr>
              <a:buSzPts val="3700"/>
              <a:buFont typeface="Arial"/>
              <a:buNone/>
            </a:pPr>
            <a:r>
              <a:rPr lang="id-ID">
                <a:latin typeface="Arial"/>
                <a:ea typeface="Arial"/>
                <a:cs typeface="Arial"/>
                <a:sym typeface="Arial"/>
              </a:rPr>
              <a:t>Encoding</a:t>
            </a:r>
            <a:endParaRPr>
              <a:latin typeface="Arial"/>
              <a:ea typeface="Arial"/>
              <a:cs typeface="Arial"/>
              <a:sym typeface="Arial"/>
            </a:endParaRPr>
          </a:p>
        </p:txBody>
      </p:sp>
      <p:sp>
        <p:nvSpPr>
          <p:cNvPr id="157" name="Google Shape;157;p8"/>
          <p:cNvSpPr txBox="1"/>
          <p:nvPr/>
        </p:nvSpPr>
        <p:spPr>
          <a:xfrm>
            <a:off x="240789" y="1154367"/>
            <a:ext cx="11838055" cy="1054783"/>
          </a:xfrm>
          <a:prstGeom prst="rect">
            <a:avLst/>
          </a:prstGeom>
          <a:noFill/>
          <a:ln>
            <a:noFill/>
          </a:ln>
        </p:spPr>
        <p:txBody>
          <a:bodyPr anchorCtr="0" anchor="t" bIns="45700" lIns="91425" spcFirstLastPara="1" rIns="91425" wrap="square" tIns="45700">
            <a:normAutofit/>
          </a:bodyPr>
          <a:lstStyle/>
          <a:p>
            <a:pPr indent="0" lvl="0" marL="0" marR="0" rtl="0" algn="l">
              <a:lnSpc>
                <a:spcPct val="120000"/>
              </a:lnSpc>
              <a:spcBef>
                <a:spcPts val="0"/>
              </a:spcBef>
              <a:spcAft>
                <a:spcPts val="0"/>
              </a:spcAft>
              <a:buClr>
                <a:srgbClr val="D5B8EA"/>
              </a:buClr>
              <a:buSzPts val="2400"/>
              <a:buFont typeface="Arial"/>
              <a:buNone/>
            </a:pPr>
            <a:r>
              <a:rPr b="0" lang="id-ID" sz="2400">
                <a:solidFill>
                  <a:srgbClr val="202122"/>
                </a:solidFill>
                <a:highlight>
                  <a:srgbClr val="FFFFFF"/>
                </a:highlight>
                <a:latin typeface="Arial"/>
                <a:ea typeface="Arial"/>
                <a:cs typeface="Arial"/>
                <a:sym typeface="Arial"/>
              </a:rPr>
              <a:t>Terdapat beberapa pendekatan dalam melakukan encoding, sama seperti pembahasan sebelumnya pada physical layer </a:t>
            </a:r>
            <a:endParaRPr/>
          </a:p>
        </p:txBody>
      </p:sp>
      <p:sp>
        <p:nvSpPr>
          <p:cNvPr id="158" name="Google Shape;158;p8"/>
          <p:cNvSpPr txBox="1"/>
          <p:nvPr/>
        </p:nvSpPr>
        <p:spPr>
          <a:xfrm>
            <a:off x="713702" y="5598910"/>
            <a:ext cx="5639051"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id-ID" sz="1800">
                <a:solidFill>
                  <a:srgbClr val="1F1F1F"/>
                </a:solidFill>
                <a:latin typeface="Arial"/>
                <a:ea typeface="Arial"/>
                <a:cs typeface="Arial"/>
                <a:sym typeface="Arial"/>
              </a:rPr>
              <a:t>Source : Computer Networks A System Approach, Larry L. Petterson, Morgan Kaufmann Elsevier, 2021, page 77, 79</a:t>
            </a:r>
            <a:endParaRPr b="0" i="0" sz="1800">
              <a:solidFill>
                <a:srgbClr val="1F1F1F"/>
              </a:solidFill>
              <a:latin typeface="Arial"/>
              <a:ea typeface="Arial"/>
              <a:cs typeface="Arial"/>
              <a:sym typeface="Arial"/>
            </a:endParaRPr>
          </a:p>
        </p:txBody>
      </p:sp>
      <p:pic>
        <p:nvPicPr>
          <p:cNvPr id="159" name="Google Shape;159;p8"/>
          <p:cNvPicPr preferRelativeResize="0"/>
          <p:nvPr/>
        </p:nvPicPr>
        <p:blipFill rotWithShape="1">
          <a:blip r:embed="rId3">
            <a:alphaModFix/>
          </a:blip>
          <a:srcRect b="0" l="0" r="0" t="0"/>
          <a:stretch/>
        </p:blipFill>
        <p:spPr>
          <a:xfrm>
            <a:off x="408224" y="2436703"/>
            <a:ext cx="5751592" cy="2755733"/>
          </a:xfrm>
          <a:prstGeom prst="rect">
            <a:avLst/>
          </a:prstGeom>
          <a:noFill/>
          <a:ln>
            <a:noFill/>
          </a:ln>
        </p:spPr>
      </p:pic>
      <p:pic>
        <p:nvPicPr>
          <p:cNvPr id="160" name="Google Shape;160;p8"/>
          <p:cNvPicPr preferRelativeResize="0"/>
          <p:nvPr/>
        </p:nvPicPr>
        <p:blipFill rotWithShape="1">
          <a:blip r:embed="rId4">
            <a:alphaModFix/>
          </a:blip>
          <a:srcRect b="0" l="0" r="0" t="0"/>
          <a:stretch/>
        </p:blipFill>
        <p:spPr>
          <a:xfrm>
            <a:off x="6352753" y="2436703"/>
            <a:ext cx="2330346" cy="4009804"/>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57">
                                            <p:txEl>
                                              <p:pRg end="0" st="0"/>
                                            </p:txEl>
                                          </p:spTgt>
                                        </p:tgtEl>
                                        <p:attrNameLst>
                                          <p:attrName>style.visibility</p:attrName>
                                        </p:attrNameLst>
                                      </p:cBhvr>
                                      <p:to>
                                        <p:strVal val="visible"/>
                                      </p:to>
                                    </p:set>
                                    <p:anim calcmode="lin" valueType="num">
                                      <p:cBhvr additive="base">
                                        <p:cTn dur="500"/>
                                        <p:tgtEl>
                                          <p:spTgt spid="157">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4" name="Shape 164"/>
        <p:cNvGrpSpPr/>
        <p:nvPr/>
      </p:nvGrpSpPr>
      <p:grpSpPr>
        <a:xfrm>
          <a:off x="0" y="0"/>
          <a:ext cx="0" cy="0"/>
          <a:chOff x="0" y="0"/>
          <a:chExt cx="0" cy="0"/>
        </a:xfrm>
      </p:grpSpPr>
      <p:sp>
        <p:nvSpPr>
          <p:cNvPr id="165" name="Google Shape;165;p9"/>
          <p:cNvSpPr txBox="1"/>
          <p:nvPr>
            <p:ph type="title"/>
          </p:nvPr>
        </p:nvSpPr>
        <p:spPr>
          <a:xfrm>
            <a:off x="1120302" y="3221244"/>
            <a:ext cx="10515600" cy="1338828"/>
          </a:xfrm>
          <a:prstGeom prst="rect">
            <a:avLst/>
          </a:prstGeom>
          <a:noFill/>
          <a:ln>
            <a:noFill/>
          </a:ln>
        </p:spPr>
        <p:txBody>
          <a:bodyPr anchorCtr="0" anchor="ctr" bIns="45700" lIns="91425" spcFirstLastPara="1" rIns="91425" wrap="square" tIns="45700">
            <a:spAutoFit/>
          </a:bodyPr>
          <a:lstStyle/>
          <a:p>
            <a:pPr indent="0" lvl="0" marL="0" rtl="0" algn="l">
              <a:lnSpc>
                <a:spcPct val="90000"/>
              </a:lnSpc>
              <a:spcBef>
                <a:spcPts val="0"/>
              </a:spcBef>
              <a:spcAft>
                <a:spcPts val="0"/>
              </a:spcAft>
              <a:buClr>
                <a:srgbClr val="222A35"/>
              </a:buClr>
              <a:buSzPts val="9000"/>
              <a:buFont typeface="Arial"/>
              <a:buNone/>
            </a:pPr>
            <a:r>
              <a:rPr lang="id-ID">
                <a:latin typeface="Arial"/>
                <a:ea typeface="Arial"/>
                <a:cs typeface="Arial"/>
                <a:sym typeface="Arial"/>
              </a:rPr>
              <a:t>Framing</a:t>
            </a:r>
            <a:endParaRPr>
              <a:latin typeface="Arial"/>
              <a:ea typeface="Arial"/>
              <a:cs typeface="Arial"/>
              <a:sym typeface="Arial"/>
            </a:endParaRPr>
          </a:p>
        </p:txBody>
      </p:sp>
      <p:sp>
        <p:nvSpPr>
          <p:cNvPr id="166" name="Google Shape;166;p9"/>
          <p:cNvSpPr/>
          <p:nvPr/>
        </p:nvSpPr>
        <p:spPr>
          <a:xfrm>
            <a:off x="1345965" y="1113896"/>
            <a:ext cx="1579196" cy="1221699"/>
          </a:xfrm>
          <a:prstGeom prst="round2DiagRect">
            <a:avLst>
              <a:gd fmla="val 34495" name="adj1"/>
              <a:gd fmla="val 0" name="adj2"/>
            </a:avLst>
          </a:prstGeom>
          <a:solidFill>
            <a:srgbClr val="000000">
              <a:alpha val="17647"/>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167" name="Google Shape;167;p9"/>
          <p:cNvSpPr/>
          <p:nvPr/>
        </p:nvSpPr>
        <p:spPr>
          <a:xfrm>
            <a:off x="1206110" y="973062"/>
            <a:ext cx="1579196" cy="1221699"/>
          </a:xfrm>
          <a:prstGeom prst="round2DiagRect">
            <a:avLst>
              <a:gd fmla="val 34495" name="adj1"/>
              <a:gd fmla="val 0" name="adj2"/>
            </a:avLst>
          </a:prstGeom>
          <a:solidFill>
            <a:srgbClr val="311B7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168" name="Google Shape;168;p9"/>
          <p:cNvSpPr/>
          <p:nvPr/>
        </p:nvSpPr>
        <p:spPr>
          <a:xfrm>
            <a:off x="1368727" y="1215861"/>
            <a:ext cx="1162656" cy="724561"/>
          </a:xfrm>
          <a:prstGeom prst="rect">
            <a:avLst/>
          </a:prstGeom>
          <a:noFill/>
          <a:ln>
            <a:noFill/>
          </a:ln>
        </p:spPr>
        <p:txBody>
          <a:bodyPr anchorCtr="0" anchor="ctr" bIns="45700" lIns="91425" spcFirstLastPara="1" rIns="91425" wrap="square" tIns="45700">
            <a:noAutofit/>
          </a:bodyPr>
          <a:lstStyle/>
          <a:p>
            <a:pPr indent="0" lvl="1" marL="0" marR="0" rtl="0" algn="r">
              <a:spcBef>
                <a:spcPts val="0"/>
              </a:spcBef>
              <a:spcAft>
                <a:spcPts val="0"/>
              </a:spcAft>
              <a:buNone/>
            </a:pPr>
            <a:r>
              <a:rPr b="1" i="0" lang="id-ID" sz="6000" u="none" cap="none" strike="noStrike">
                <a:solidFill>
                  <a:srgbClr val="F9E9DA"/>
                </a:solidFill>
                <a:latin typeface="Arial"/>
                <a:ea typeface="Arial"/>
                <a:cs typeface="Arial"/>
                <a:sym typeface="Arial"/>
              </a:rPr>
              <a:t>02</a:t>
            </a:r>
            <a:endParaRPr b="0" i="0" sz="6000" u="none" cap="none" strike="noStrike">
              <a:solidFill>
                <a:schemeClr val="lt1"/>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167"/>
                                        </p:tgtEl>
                                        <p:attrNameLst>
                                          <p:attrName>style.visibility</p:attrName>
                                        </p:attrNameLst>
                                      </p:cBhvr>
                                      <p:to>
                                        <p:strVal val="visible"/>
                                      </p:to>
                                    </p:set>
                                    <p:animEffect filter="fade" transition="in">
                                      <p:cBhvr>
                                        <p:cTn dur="500"/>
                                        <p:tgtEl>
                                          <p:spTgt spid="167"/>
                                        </p:tgtEl>
                                      </p:cBhvr>
                                    </p:animEffect>
                                  </p:childTnLst>
                                </p:cTn>
                              </p:par>
                              <p:par>
                                <p:cTn fill="hold" nodeType="withEffect" presetClass="entr" presetID="10" presetSubtype="0">
                                  <p:stCondLst>
                                    <p:cond delay="0"/>
                                  </p:stCondLst>
                                  <p:childTnLst>
                                    <p:set>
                                      <p:cBhvr>
                                        <p:cTn dur="1" fill="hold">
                                          <p:stCondLst>
                                            <p:cond delay="0"/>
                                          </p:stCondLst>
                                        </p:cTn>
                                        <p:tgtEl>
                                          <p:spTgt spid="166"/>
                                        </p:tgtEl>
                                        <p:attrNameLst>
                                          <p:attrName>style.visibility</p:attrName>
                                        </p:attrNameLst>
                                      </p:cBhvr>
                                      <p:to>
                                        <p:strVal val="visible"/>
                                      </p:to>
                                    </p:set>
                                    <p:animEffect filter="fade" transition="in">
                                      <p:cBhvr>
                                        <p:cTn dur="500"/>
                                        <p:tgtEl>
                                          <p:spTgt spid="166"/>
                                        </p:tgtEl>
                                      </p:cBhvr>
                                    </p:animEffect>
                                  </p:childTnLst>
                                </p:cTn>
                              </p:par>
                            </p:childTnLst>
                          </p:cTn>
                        </p:par>
                        <p:par>
                          <p:cTn fill="hold">
                            <p:stCondLst>
                              <p:cond delay="500"/>
                            </p:stCondLst>
                            <p:childTnLst>
                              <p:par>
                                <p:cTn fill="hold" nodeType="afterEffect" presetClass="entr" presetID="10" presetSubtype="0">
                                  <p:stCondLst>
                                    <p:cond delay="0"/>
                                  </p:stCondLst>
                                  <p:childTnLst>
                                    <p:set>
                                      <p:cBhvr>
                                        <p:cTn dur="1" fill="hold">
                                          <p:stCondLst>
                                            <p:cond delay="0"/>
                                          </p:stCondLst>
                                        </p:cTn>
                                        <p:tgtEl>
                                          <p:spTgt spid="165"/>
                                        </p:tgtEl>
                                        <p:attrNameLst>
                                          <p:attrName>style.visibility</p:attrName>
                                        </p:attrNameLst>
                                      </p:cBhvr>
                                      <p:to>
                                        <p:strVal val="visible"/>
                                      </p:to>
                                    </p:set>
                                    <p:animEffect filter="fade" transition="in">
                                      <p:cBhvr>
                                        <p:cTn dur="500"/>
                                        <p:tgtEl>
                                          <p:spTgt spid="165"/>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2" name="Shape 172"/>
        <p:cNvGrpSpPr/>
        <p:nvPr/>
      </p:nvGrpSpPr>
      <p:grpSpPr>
        <a:xfrm>
          <a:off x="0" y="0"/>
          <a:ext cx="0" cy="0"/>
          <a:chOff x="0" y="0"/>
          <a:chExt cx="0" cy="0"/>
        </a:xfrm>
      </p:grpSpPr>
      <p:sp>
        <p:nvSpPr>
          <p:cNvPr id="173" name="Google Shape;173;p10"/>
          <p:cNvSpPr txBox="1"/>
          <p:nvPr>
            <p:ph type="title"/>
          </p:nvPr>
        </p:nvSpPr>
        <p:spPr>
          <a:xfrm>
            <a:off x="240789" y="322033"/>
            <a:ext cx="1794081" cy="604781"/>
          </a:xfrm>
          <a:prstGeom prst="rect">
            <a:avLst/>
          </a:prstGeom>
          <a:noFill/>
          <a:ln>
            <a:noFill/>
          </a:ln>
        </p:spPr>
        <p:txBody>
          <a:bodyPr anchorCtr="0" anchor="ctr" bIns="45700" lIns="91425" spcFirstLastPara="1" rIns="91425" wrap="square" tIns="45700">
            <a:spAutoFit/>
          </a:bodyPr>
          <a:lstStyle/>
          <a:p>
            <a:pPr indent="0" lvl="0" marL="0" rtl="0" algn="l">
              <a:lnSpc>
                <a:spcPct val="90000"/>
              </a:lnSpc>
              <a:spcBef>
                <a:spcPts val="0"/>
              </a:spcBef>
              <a:spcAft>
                <a:spcPts val="0"/>
              </a:spcAft>
              <a:buClr>
                <a:srgbClr val="3C1E06"/>
              </a:buClr>
              <a:buSzPts val="3700"/>
              <a:buFont typeface="Arial"/>
              <a:buNone/>
            </a:pPr>
            <a:r>
              <a:rPr lang="id-ID">
                <a:latin typeface="Arial"/>
                <a:ea typeface="Arial"/>
                <a:cs typeface="Arial"/>
                <a:sym typeface="Arial"/>
              </a:rPr>
              <a:t>Framing</a:t>
            </a:r>
            <a:endParaRPr>
              <a:latin typeface="Arial"/>
              <a:ea typeface="Arial"/>
              <a:cs typeface="Arial"/>
              <a:sym typeface="Arial"/>
            </a:endParaRPr>
          </a:p>
        </p:txBody>
      </p:sp>
      <p:sp>
        <p:nvSpPr>
          <p:cNvPr id="174" name="Google Shape;174;p10"/>
          <p:cNvSpPr txBox="1"/>
          <p:nvPr/>
        </p:nvSpPr>
        <p:spPr>
          <a:xfrm>
            <a:off x="240789" y="1154366"/>
            <a:ext cx="11838055" cy="5381601"/>
          </a:xfrm>
          <a:prstGeom prst="rect">
            <a:avLst/>
          </a:prstGeom>
          <a:noFill/>
          <a:ln>
            <a:noFill/>
          </a:ln>
        </p:spPr>
        <p:txBody>
          <a:bodyPr anchorCtr="0" anchor="t" bIns="45700" lIns="91425" spcFirstLastPara="1" rIns="91425" wrap="square" tIns="45700">
            <a:normAutofit/>
          </a:bodyPr>
          <a:lstStyle/>
          <a:p>
            <a:pPr indent="-404813" lvl="0" marL="404813" marR="0" rtl="0" algn="l">
              <a:lnSpc>
                <a:spcPct val="120000"/>
              </a:lnSpc>
              <a:spcBef>
                <a:spcPts val="0"/>
              </a:spcBef>
              <a:spcAft>
                <a:spcPts val="0"/>
              </a:spcAft>
              <a:buClr>
                <a:srgbClr val="D5B8EA"/>
              </a:buClr>
              <a:buSzPts val="2400"/>
              <a:buFont typeface="Arial"/>
              <a:buChar char="•"/>
            </a:pPr>
            <a:r>
              <a:rPr b="0" lang="id-ID" sz="2400">
                <a:solidFill>
                  <a:srgbClr val="202122"/>
                </a:solidFill>
                <a:highlight>
                  <a:srgbClr val="FFFFFF"/>
                </a:highlight>
                <a:latin typeface="Arial"/>
                <a:ea typeface="Arial"/>
                <a:cs typeface="Arial"/>
                <a:sym typeface="Arial"/>
              </a:rPr>
              <a:t>Untuk dapat menyediakan layanan kepada network layer, data link layer akan menggunakan layanan dari physical layer</a:t>
            </a:r>
            <a:endParaRPr/>
          </a:p>
          <a:p>
            <a:pPr indent="-404813" lvl="0" marL="404813" marR="0" rtl="0" algn="l">
              <a:lnSpc>
                <a:spcPct val="120000"/>
              </a:lnSpc>
              <a:spcBef>
                <a:spcPts val="1000"/>
              </a:spcBef>
              <a:spcAft>
                <a:spcPts val="0"/>
              </a:spcAft>
              <a:buClr>
                <a:srgbClr val="D5B8EA"/>
              </a:buClr>
              <a:buSzPts val="2400"/>
              <a:buFont typeface="Arial"/>
              <a:buChar char="•"/>
            </a:pPr>
            <a:r>
              <a:rPr b="0" lang="id-ID" sz="2400">
                <a:solidFill>
                  <a:srgbClr val="202122"/>
                </a:solidFill>
                <a:highlight>
                  <a:srgbClr val="FFFFFF"/>
                </a:highlight>
                <a:latin typeface="Arial"/>
                <a:ea typeface="Arial"/>
                <a:cs typeface="Arial"/>
                <a:sym typeface="Arial"/>
              </a:rPr>
              <a:t>Physical layer menerima bit stream dari data link dan mencoba untuk mengirim ke tujuan</a:t>
            </a:r>
            <a:endParaRPr/>
          </a:p>
          <a:p>
            <a:pPr indent="-404813" lvl="0" marL="404813" marR="0" rtl="0" algn="l">
              <a:lnSpc>
                <a:spcPct val="120000"/>
              </a:lnSpc>
              <a:spcBef>
                <a:spcPts val="1000"/>
              </a:spcBef>
              <a:spcAft>
                <a:spcPts val="0"/>
              </a:spcAft>
              <a:buClr>
                <a:srgbClr val="D5B8EA"/>
              </a:buClr>
              <a:buSzPts val="2400"/>
              <a:buFont typeface="Arial"/>
              <a:buChar char="•"/>
            </a:pPr>
            <a:r>
              <a:rPr b="0" lang="id-ID" sz="2400">
                <a:solidFill>
                  <a:srgbClr val="202122"/>
                </a:solidFill>
                <a:highlight>
                  <a:srgbClr val="FFFFFF"/>
                </a:highlight>
                <a:latin typeface="Arial"/>
                <a:ea typeface="Arial"/>
                <a:cs typeface="Arial"/>
                <a:sym typeface="Arial"/>
              </a:rPr>
              <a:t>Bit stream yang diterima oleh data link layer tidak dijamin bebas dari error</a:t>
            </a:r>
            <a:endParaRPr b="0" sz="2400">
              <a:solidFill>
                <a:srgbClr val="202122"/>
              </a:solidFill>
              <a:highlight>
                <a:srgbClr val="FFFFFF"/>
              </a:highlight>
              <a:latin typeface="Arial"/>
              <a:ea typeface="Arial"/>
              <a:cs typeface="Arial"/>
              <a:sym typeface="Arial"/>
            </a:endParaRPr>
          </a:p>
          <a:p>
            <a:pPr indent="-404813" lvl="0" marL="404813" marR="0" rtl="0" algn="l">
              <a:lnSpc>
                <a:spcPct val="120000"/>
              </a:lnSpc>
              <a:spcBef>
                <a:spcPts val="1000"/>
              </a:spcBef>
              <a:spcAft>
                <a:spcPts val="0"/>
              </a:spcAft>
              <a:buClr>
                <a:srgbClr val="D5B8EA"/>
              </a:buClr>
              <a:buSzPts val="2400"/>
              <a:buFont typeface="Arial"/>
              <a:buChar char="•"/>
            </a:pPr>
            <a:r>
              <a:rPr b="0" lang="id-ID" sz="2400">
                <a:solidFill>
                  <a:srgbClr val="202122"/>
                </a:solidFill>
                <a:highlight>
                  <a:srgbClr val="FFFFFF"/>
                </a:highlight>
                <a:latin typeface="Arial"/>
                <a:ea typeface="Arial"/>
                <a:cs typeface="Arial"/>
                <a:sym typeface="Arial"/>
              </a:rPr>
              <a:t>Beberapa bit bisa saja memiliki nilai yang berbeda ketika dikirim dan diterima</a:t>
            </a:r>
            <a:endParaRPr/>
          </a:p>
          <a:p>
            <a:pPr indent="-404813" lvl="0" marL="404813" marR="0" rtl="0" algn="l">
              <a:lnSpc>
                <a:spcPct val="120000"/>
              </a:lnSpc>
              <a:spcBef>
                <a:spcPts val="1000"/>
              </a:spcBef>
              <a:spcAft>
                <a:spcPts val="0"/>
              </a:spcAft>
              <a:buClr>
                <a:srgbClr val="D5B8EA"/>
              </a:buClr>
              <a:buSzPts val="2400"/>
              <a:buFont typeface="Arial"/>
              <a:buChar char="•"/>
            </a:pPr>
            <a:r>
              <a:rPr b="0" lang="id-ID" sz="2400">
                <a:solidFill>
                  <a:srgbClr val="202122"/>
                </a:solidFill>
                <a:highlight>
                  <a:srgbClr val="FFFFFF"/>
                </a:highlight>
                <a:latin typeface="Arial"/>
                <a:ea typeface="Arial"/>
                <a:cs typeface="Arial"/>
                <a:sym typeface="Arial"/>
              </a:rPr>
              <a:t>Jumlah bit yang diterima dapat kurang, sama atau </a:t>
            </a:r>
            <a:br>
              <a:rPr b="0" lang="id-ID" sz="2400">
                <a:solidFill>
                  <a:srgbClr val="202122"/>
                </a:solidFill>
                <a:highlight>
                  <a:srgbClr val="FFFFFF"/>
                </a:highlight>
                <a:latin typeface="Arial"/>
                <a:ea typeface="Arial"/>
                <a:cs typeface="Arial"/>
                <a:sym typeface="Arial"/>
              </a:rPr>
            </a:br>
            <a:r>
              <a:rPr b="0" lang="id-ID" sz="2400">
                <a:solidFill>
                  <a:srgbClr val="202122"/>
                </a:solidFill>
                <a:highlight>
                  <a:srgbClr val="FFFFFF"/>
                </a:highlight>
                <a:latin typeface="Arial"/>
                <a:ea typeface="Arial"/>
                <a:cs typeface="Arial"/>
                <a:sym typeface="Arial"/>
              </a:rPr>
              <a:t>bahkan lebih dari jumlah yang dikirim</a:t>
            </a:r>
            <a:endParaRPr/>
          </a:p>
          <a:p>
            <a:pPr indent="-404813" lvl="0" marL="404813" marR="0" rtl="0" algn="l">
              <a:lnSpc>
                <a:spcPct val="120000"/>
              </a:lnSpc>
              <a:spcBef>
                <a:spcPts val="1000"/>
              </a:spcBef>
              <a:spcAft>
                <a:spcPts val="0"/>
              </a:spcAft>
              <a:buClr>
                <a:srgbClr val="D5B8EA"/>
              </a:buClr>
              <a:buSzPts val="2400"/>
              <a:buFont typeface="Arial"/>
              <a:buChar char="•"/>
            </a:pPr>
            <a:r>
              <a:rPr b="0" lang="id-ID" sz="2400">
                <a:solidFill>
                  <a:srgbClr val="202122"/>
                </a:solidFill>
                <a:highlight>
                  <a:srgbClr val="FFFFFF"/>
                </a:highlight>
                <a:latin typeface="Arial"/>
                <a:ea typeface="Arial"/>
                <a:cs typeface="Arial"/>
                <a:sym typeface="Arial"/>
              </a:rPr>
              <a:t>Hal ini menjadi tanggung jawab dari data link layer</a:t>
            </a:r>
            <a:br>
              <a:rPr b="0" lang="id-ID" sz="2400">
                <a:solidFill>
                  <a:srgbClr val="202122"/>
                </a:solidFill>
                <a:highlight>
                  <a:srgbClr val="FFFFFF"/>
                </a:highlight>
                <a:latin typeface="Arial"/>
                <a:ea typeface="Arial"/>
                <a:cs typeface="Arial"/>
                <a:sym typeface="Arial"/>
              </a:rPr>
            </a:br>
            <a:r>
              <a:rPr b="0" lang="id-ID" sz="2400">
                <a:solidFill>
                  <a:srgbClr val="202122"/>
                </a:solidFill>
                <a:highlight>
                  <a:srgbClr val="FFFFFF"/>
                </a:highlight>
                <a:latin typeface="Arial"/>
                <a:ea typeface="Arial"/>
                <a:cs typeface="Arial"/>
                <a:sym typeface="Arial"/>
              </a:rPr>
              <a:t>untuk mendeteksi dan memperbaiki error</a:t>
            </a:r>
            <a:endParaRPr b="0" sz="2400">
              <a:solidFill>
                <a:srgbClr val="202122"/>
              </a:solidFill>
              <a:highlight>
                <a:srgbClr val="FFFFFF"/>
              </a:highlight>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74">
                                            <p:txEl>
                                              <p:pRg end="0" st="0"/>
                                            </p:txEl>
                                          </p:spTgt>
                                        </p:tgtEl>
                                        <p:attrNameLst>
                                          <p:attrName>style.visibility</p:attrName>
                                        </p:attrNameLst>
                                      </p:cBhvr>
                                      <p:to>
                                        <p:strVal val="visible"/>
                                      </p:to>
                                    </p:set>
                                    <p:anim calcmode="lin" valueType="num">
                                      <p:cBhvr additive="base">
                                        <p:cTn dur="500"/>
                                        <p:tgtEl>
                                          <p:spTgt spid="174">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74">
                                            <p:txEl>
                                              <p:pRg end="1" st="1"/>
                                            </p:txEl>
                                          </p:spTgt>
                                        </p:tgtEl>
                                        <p:attrNameLst>
                                          <p:attrName>style.visibility</p:attrName>
                                        </p:attrNameLst>
                                      </p:cBhvr>
                                      <p:to>
                                        <p:strVal val="visible"/>
                                      </p:to>
                                    </p:set>
                                    <p:anim calcmode="lin" valueType="num">
                                      <p:cBhvr additive="base">
                                        <p:cTn dur="500"/>
                                        <p:tgtEl>
                                          <p:spTgt spid="174">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74">
                                            <p:txEl>
                                              <p:pRg end="2" st="2"/>
                                            </p:txEl>
                                          </p:spTgt>
                                        </p:tgtEl>
                                        <p:attrNameLst>
                                          <p:attrName>style.visibility</p:attrName>
                                        </p:attrNameLst>
                                      </p:cBhvr>
                                      <p:to>
                                        <p:strVal val="visible"/>
                                      </p:to>
                                    </p:set>
                                    <p:anim calcmode="lin" valueType="num">
                                      <p:cBhvr additive="base">
                                        <p:cTn dur="500"/>
                                        <p:tgtEl>
                                          <p:spTgt spid="174">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74">
                                            <p:txEl>
                                              <p:pRg end="3" st="3"/>
                                            </p:txEl>
                                          </p:spTgt>
                                        </p:tgtEl>
                                        <p:attrNameLst>
                                          <p:attrName>style.visibility</p:attrName>
                                        </p:attrNameLst>
                                      </p:cBhvr>
                                      <p:to>
                                        <p:strVal val="visible"/>
                                      </p:to>
                                    </p:set>
                                    <p:anim calcmode="lin" valueType="num">
                                      <p:cBhvr additive="base">
                                        <p:cTn dur="500"/>
                                        <p:tgtEl>
                                          <p:spTgt spid="174">
                                            <p:txEl>
                                              <p:pRg end="3" st="3"/>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74">
                                            <p:txEl>
                                              <p:pRg end="4" st="4"/>
                                            </p:txEl>
                                          </p:spTgt>
                                        </p:tgtEl>
                                        <p:attrNameLst>
                                          <p:attrName>style.visibility</p:attrName>
                                        </p:attrNameLst>
                                      </p:cBhvr>
                                      <p:to>
                                        <p:strVal val="visible"/>
                                      </p:to>
                                    </p:set>
                                    <p:anim calcmode="lin" valueType="num">
                                      <p:cBhvr additive="base">
                                        <p:cTn dur="500"/>
                                        <p:tgtEl>
                                          <p:spTgt spid="174">
                                            <p:txEl>
                                              <p:pRg end="4" st="4"/>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74">
                                            <p:txEl>
                                              <p:pRg end="5" st="5"/>
                                            </p:txEl>
                                          </p:spTgt>
                                        </p:tgtEl>
                                        <p:attrNameLst>
                                          <p:attrName>style.visibility</p:attrName>
                                        </p:attrNameLst>
                                      </p:cBhvr>
                                      <p:to>
                                        <p:strVal val="visible"/>
                                      </p:to>
                                    </p:set>
                                    <p:anim calcmode="lin" valueType="num">
                                      <p:cBhvr additive="base">
                                        <p:cTn dur="500"/>
                                        <p:tgtEl>
                                          <p:spTgt spid="174">
                                            <p:txEl>
                                              <p:pRg end="5" st="5"/>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8" name="Shape 178"/>
        <p:cNvGrpSpPr/>
        <p:nvPr/>
      </p:nvGrpSpPr>
      <p:grpSpPr>
        <a:xfrm>
          <a:off x="0" y="0"/>
          <a:ext cx="0" cy="0"/>
          <a:chOff x="0" y="0"/>
          <a:chExt cx="0" cy="0"/>
        </a:xfrm>
      </p:grpSpPr>
      <p:sp>
        <p:nvSpPr>
          <p:cNvPr id="179" name="Google Shape;179;p11"/>
          <p:cNvSpPr txBox="1"/>
          <p:nvPr>
            <p:ph type="title"/>
          </p:nvPr>
        </p:nvSpPr>
        <p:spPr>
          <a:xfrm>
            <a:off x="240789" y="322033"/>
            <a:ext cx="1794081" cy="604781"/>
          </a:xfrm>
          <a:prstGeom prst="rect">
            <a:avLst/>
          </a:prstGeom>
          <a:noFill/>
          <a:ln>
            <a:noFill/>
          </a:ln>
        </p:spPr>
        <p:txBody>
          <a:bodyPr anchorCtr="0" anchor="ctr" bIns="45700" lIns="91425" spcFirstLastPara="1" rIns="91425" wrap="square" tIns="45700">
            <a:spAutoFit/>
          </a:bodyPr>
          <a:lstStyle/>
          <a:p>
            <a:pPr indent="0" lvl="0" marL="0" rtl="0" algn="l">
              <a:lnSpc>
                <a:spcPct val="90000"/>
              </a:lnSpc>
              <a:spcBef>
                <a:spcPts val="0"/>
              </a:spcBef>
              <a:spcAft>
                <a:spcPts val="0"/>
              </a:spcAft>
              <a:buClr>
                <a:srgbClr val="3C1E06"/>
              </a:buClr>
              <a:buSzPts val="3700"/>
              <a:buFont typeface="Arial"/>
              <a:buNone/>
            </a:pPr>
            <a:r>
              <a:rPr lang="id-ID">
                <a:latin typeface="Arial"/>
                <a:ea typeface="Arial"/>
                <a:cs typeface="Arial"/>
                <a:sym typeface="Arial"/>
              </a:rPr>
              <a:t>Framing</a:t>
            </a:r>
            <a:endParaRPr>
              <a:latin typeface="Arial"/>
              <a:ea typeface="Arial"/>
              <a:cs typeface="Arial"/>
              <a:sym typeface="Arial"/>
            </a:endParaRPr>
          </a:p>
        </p:txBody>
      </p:sp>
      <p:sp>
        <p:nvSpPr>
          <p:cNvPr id="180" name="Google Shape;180;p11"/>
          <p:cNvSpPr txBox="1"/>
          <p:nvPr/>
        </p:nvSpPr>
        <p:spPr>
          <a:xfrm>
            <a:off x="240789" y="1154367"/>
            <a:ext cx="11796882" cy="831045"/>
          </a:xfrm>
          <a:prstGeom prst="rect">
            <a:avLst/>
          </a:prstGeom>
          <a:noFill/>
          <a:ln>
            <a:noFill/>
          </a:ln>
        </p:spPr>
        <p:txBody>
          <a:bodyPr anchorCtr="0" anchor="t" bIns="45700" lIns="91425" spcFirstLastPara="1" rIns="91425" wrap="square" tIns="45700">
            <a:normAutofit/>
          </a:bodyPr>
          <a:lstStyle/>
          <a:p>
            <a:pPr indent="0" lvl="0" marL="0" marR="0" rtl="0" algn="l">
              <a:lnSpc>
                <a:spcPct val="120000"/>
              </a:lnSpc>
              <a:spcBef>
                <a:spcPts val="0"/>
              </a:spcBef>
              <a:spcAft>
                <a:spcPts val="0"/>
              </a:spcAft>
              <a:buClr>
                <a:srgbClr val="D5B8EA"/>
              </a:buClr>
              <a:buSzPts val="2000"/>
              <a:buFont typeface="Arial"/>
              <a:buNone/>
            </a:pPr>
            <a:r>
              <a:rPr b="0" lang="id-ID" sz="2000">
                <a:solidFill>
                  <a:srgbClr val="202122"/>
                </a:solidFill>
                <a:highlight>
                  <a:srgbClr val="FFFFFF"/>
                </a:highlight>
                <a:latin typeface="Arial"/>
                <a:ea typeface="Arial"/>
                <a:cs typeface="Arial"/>
                <a:sym typeface="Arial"/>
              </a:rPr>
              <a:t>Pendekatan yang biasa dilakukan adalah memecah bit stream menjadi frame, kemudian melakukan perhitungan checksum untuk setiap frame, dan mengirimkan frame beserta dengan hasil checksum</a:t>
            </a:r>
            <a:endParaRPr b="0" sz="2000">
              <a:solidFill>
                <a:srgbClr val="202122"/>
              </a:solidFill>
              <a:highlight>
                <a:srgbClr val="FFFFFF"/>
              </a:highlight>
              <a:latin typeface="Arial"/>
              <a:ea typeface="Arial"/>
              <a:cs typeface="Arial"/>
              <a:sym typeface="Arial"/>
            </a:endParaRPr>
          </a:p>
        </p:txBody>
      </p:sp>
      <p:pic>
        <p:nvPicPr>
          <p:cNvPr id="181" name="Google Shape;181;p11"/>
          <p:cNvPicPr preferRelativeResize="0"/>
          <p:nvPr/>
        </p:nvPicPr>
        <p:blipFill rotWithShape="1">
          <a:blip r:embed="rId3">
            <a:alphaModFix/>
          </a:blip>
          <a:srcRect b="0" l="0" r="0" t="0"/>
          <a:stretch/>
        </p:blipFill>
        <p:spPr>
          <a:xfrm>
            <a:off x="377483" y="2168107"/>
            <a:ext cx="7555989" cy="2982627"/>
          </a:xfrm>
          <a:prstGeom prst="rect">
            <a:avLst/>
          </a:prstGeom>
          <a:noFill/>
          <a:ln>
            <a:noFill/>
          </a:ln>
        </p:spPr>
      </p:pic>
      <p:sp>
        <p:nvSpPr>
          <p:cNvPr id="182" name="Google Shape;182;p11"/>
          <p:cNvSpPr txBox="1"/>
          <p:nvPr/>
        </p:nvSpPr>
        <p:spPr>
          <a:xfrm>
            <a:off x="240789" y="5885456"/>
            <a:ext cx="7930938" cy="831045"/>
          </a:xfrm>
          <a:prstGeom prst="rect">
            <a:avLst/>
          </a:prstGeom>
          <a:noFill/>
          <a:ln>
            <a:noFill/>
          </a:ln>
        </p:spPr>
        <p:txBody>
          <a:bodyPr anchorCtr="0" anchor="t" bIns="45700" lIns="91425" spcFirstLastPara="1" rIns="91425" wrap="square" tIns="45700">
            <a:normAutofit/>
          </a:bodyPr>
          <a:lstStyle/>
          <a:p>
            <a:pPr indent="0" lvl="0" marL="0" marR="0" rtl="0" algn="l">
              <a:lnSpc>
                <a:spcPct val="120000"/>
              </a:lnSpc>
              <a:spcBef>
                <a:spcPts val="0"/>
              </a:spcBef>
              <a:spcAft>
                <a:spcPts val="0"/>
              </a:spcAft>
              <a:buClr>
                <a:srgbClr val="D5B8EA"/>
              </a:buClr>
              <a:buSzPts val="2000"/>
              <a:buFont typeface="Arial"/>
              <a:buNone/>
            </a:pPr>
            <a:r>
              <a:rPr b="0" lang="id-ID" sz="2000">
                <a:solidFill>
                  <a:srgbClr val="202122"/>
                </a:solidFill>
                <a:highlight>
                  <a:srgbClr val="FFFFFF"/>
                </a:highlight>
                <a:latin typeface="Arial"/>
                <a:ea typeface="Arial"/>
                <a:cs typeface="Arial"/>
                <a:sym typeface="Arial"/>
              </a:rPr>
              <a:t>Jika terjadi kesalahan data link dapat membuang frame yang rusak atau mengirimkan laporan error kepada pengirim</a:t>
            </a:r>
            <a:endParaRPr/>
          </a:p>
        </p:txBody>
      </p:sp>
      <p:sp>
        <p:nvSpPr>
          <p:cNvPr id="183" name="Google Shape;183;p11"/>
          <p:cNvSpPr txBox="1"/>
          <p:nvPr/>
        </p:nvSpPr>
        <p:spPr>
          <a:xfrm>
            <a:off x="8090704" y="2062880"/>
            <a:ext cx="3819644" cy="286232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lang="id-ID" sz="2000">
                <a:solidFill>
                  <a:srgbClr val="202122"/>
                </a:solidFill>
                <a:highlight>
                  <a:srgbClr val="FFFFFF"/>
                </a:highlight>
                <a:latin typeface="Malgun Gothic"/>
                <a:ea typeface="Malgun Gothic"/>
                <a:cs typeface="Malgun Gothic"/>
                <a:sym typeface="Malgun Gothic"/>
              </a:rPr>
              <a:t>Sampai ke bagian penerima dilakukan perhitungan checksum ulang, jika hasil checksum yang dilakukan berbeda dengan data checksum yang diterima maka komputer penerima tahu bahwa ada kesalahan pada saat transmisi data</a:t>
            </a:r>
            <a:endParaRPr/>
          </a:p>
        </p:txBody>
      </p:sp>
      <p:sp>
        <p:nvSpPr>
          <p:cNvPr id="184" name="Google Shape;184;p11"/>
          <p:cNvSpPr txBox="1"/>
          <p:nvPr/>
        </p:nvSpPr>
        <p:spPr>
          <a:xfrm>
            <a:off x="377483" y="5333429"/>
            <a:ext cx="6374756"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id-ID" sz="1800">
                <a:solidFill>
                  <a:schemeClr val="dk1"/>
                </a:solidFill>
                <a:latin typeface="Malgun Gothic"/>
                <a:ea typeface="Malgun Gothic"/>
                <a:cs typeface="Malgun Gothic"/>
                <a:sym typeface="Malgun Gothic"/>
              </a:rPr>
              <a:t>Source: https://cstaleem.com/checksum-in-error-detection</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80">
                                            <p:txEl>
                                              <p:pRg end="0" st="0"/>
                                            </p:txEl>
                                          </p:spTgt>
                                        </p:tgtEl>
                                        <p:attrNameLst>
                                          <p:attrName>style.visibility</p:attrName>
                                        </p:attrNameLst>
                                      </p:cBhvr>
                                      <p:to>
                                        <p:strVal val="visible"/>
                                      </p:to>
                                    </p:set>
                                    <p:anim calcmode="lin" valueType="num">
                                      <p:cBhvr additive="base">
                                        <p:cTn dur="500"/>
                                        <p:tgtEl>
                                          <p:spTgt spid="180">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82">
                                            <p:txEl>
                                              <p:pRg end="0" st="0"/>
                                            </p:txEl>
                                          </p:spTgt>
                                        </p:tgtEl>
                                        <p:attrNameLst>
                                          <p:attrName>style.visibility</p:attrName>
                                        </p:attrNameLst>
                                      </p:cBhvr>
                                      <p:to>
                                        <p:strVal val="visible"/>
                                      </p:to>
                                    </p:set>
                                    <p:anim calcmode="lin" valueType="num">
                                      <p:cBhvr additive="base">
                                        <p:cTn dur="500"/>
                                        <p:tgtEl>
                                          <p:spTgt spid="182">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8" name="Shape 188"/>
        <p:cNvGrpSpPr/>
        <p:nvPr/>
      </p:nvGrpSpPr>
      <p:grpSpPr>
        <a:xfrm>
          <a:off x="0" y="0"/>
          <a:ext cx="0" cy="0"/>
          <a:chOff x="0" y="0"/>
          <a:chExt cx="0" cy="0"/>
        </a:xfrm>
      </p:grpSpPr>
      <p:sp>
        <p:nvSpPr>
          <p:cNvPr id="189" name="Google Shape;189;p12"/>
          <p:cNvSpPr txBox="1"/>
          <p:nvPr>
            <p:ph type="title"/>
          </p:nvPr>
        </p:nvSpPr>
        <p:spPr>
          <a:xfrm>
            <a:off x="240789" y="322033"/>
            <a:ext cx="1794081" cy="604781"/>
          </a:xfrm>
          <a:prstGeom prst="rect">
            <a:avLst/>
          </a:prstGeom>
          <a:noFill/>
          <a:ln>
            <a:noFill/>
          </a:ln>
        </p:spPr>
        <p:txBody>
          <a:bodyPr anchorCtr="0" anchor="ctr" bIns="45700" lIns="91425" spcFirstLastPara="1" rIns="91425" wrap="square" tIns="45700">
            <a:spAutoFit/>
          </a:bodyPr>
          <a:lstStyle/>
          <a:p>
            <a:pPr indent="0" lvl="0" marL="0" rtl="0" algn="l">
              <a:lnSpc>
                <a:spcPct val="90000"/>
              </a:lnSpc>
              <a:spcBef>
                <a:spcPts val="0"/>
              </a:spcBef>
              <a:spcAft>
                <a:spcPts val="0"/>
              </a:spcAft>
              <a:buClr>
                <a:srgbClr val="3C1E06"/>
              </a:buClr>
              <a:buSzPts val="3700"/>
              <a:buFont typeface="Arial"/>
              <a:buNone/>
            </a:pPr>
            <a:r>
              <a:rPr lang="id-ID">
                <a:latin typeface="Arial"/>
                <a:ea typeface="Arial"/>
                <a:cs typeface="Arial"/>
                <a:sym typeface="Arial"/>
              </a:rPr>
              <a:t>Framing</a:t>
            </a:r>
            <a:endParaRPr>
              <a:latin typeface="Arial"/>
              <a:ea typeface="Arial"/>
              <a:cs typeface="Arial"/>
              <a:sym typeface="Arial"/>
            </a:endParaRPr>
          </a:p>
        </p:txBody>
      </p:sp>
      <p:sp>
        <p:nvSpPr>
          <p:cNvPr id="190" name="Google Shape;190;p12"/>
          <p:cNvSpPr txBox="1"/>
          <p:nvPr/>
        </p:nvSpPr>
        <p:spPr>
          <a:xfrm>
            <a:off x="240789" y="1154367"/>
            <a:ext cx="11796882" cy="2700003"/>
          </a:xfrm>
          <a:prstGeom prst="rect">
            <a:avLst/>
          </a:prstGeom>
          <a:noFill/>
          <a:ln>
            <a:noFill/>
          </a:ln>
        </p:spPr>
        <p:txBody>
          <a:bodyPr anchorCtr="0" anchor="t" bIns="45700" lIns="91425" spcFirstLastPara="1" rIns="91425" wrap="square" tIns="45700">
            <a:noAutofit/>
          </a:bodyPr>
          <a:lstStyle/>
          <a:p>
            <a:pPr indent="-463550" lvl="0" marL="463550" marR="0" rtl="0" algn="l">
              <a:lnSpc>
                <a:spcPct val="120000"/>
              </a:lnSpc>
              <a:spcBef>
                <a:spcPts val="0"/>
              </a:spcBef>
              <a:spcAft>
                <a:spcPts val="0"/>
              </a:spcAft>
              <a:buClr>
                <a:srgbClr val="D5B8EA"/>
              </a:buClr>
              <a:buSzPts val="2800"/>
              <a:buFont typeface="Noto Sans Symbols"/>
              <a:buChar char="⮚"/>
            </a:pPr>
            <a:r>
              <a:rPr b="0" lang="id-ID" sz="2800">
                <a:solidFill>
                  <a:srgbClr val="202122"/>
                </a:solidFill>
                <a:highlight>
                  <a:srgbClr val="FFFFFF"/>
                </a:highlight>
                <a:latin typeface="Arial"/>
                <a:ea typeface="Arial"/>
                <a:cs typeface="Arial"/>
                <a:sym typeface="Arial"/>
              </a:rPr>
              <a:t>Memecah bit stream menjadi frame memerlukan cara yang dapat memudahkan penerima dalam mengetahui awal sebuah frame dan akhir sebuah frame dari bit stream yang diterima.</a:t>
            </a:r>
            <a:endParaRPr/>
          </a:p>
          <a:p>
            <a:pPr indent="-463550" lvl="0" marL="463550" marR="0" rtl="0" algn="l">
              <a:lnSpc>
                <a:spcPct val="120000"/>
              </a:lnSpc>
              <a:spcBef>
                <a:spcPts val="1000"/>
              </a:spcBef>
              <a:spcAft>
                <a:spcPts val="0"/>
              </a:spcAft>
              <a:buClr>
                <a:srgbClr val="D5B8EA"/>
              </a:buClr>
              <a:buSzPts val="2800"/>
              <a:buFont typeface="Noto Sans Symbols"/>
              <a:buChar char="⮚"/>
            </a:pPr>
            <a:r>
              <a:rPr b="0" lang="id-ID" sz="2800">
                <a:solidFill>
                  <a:srgbClr val="202122"/>
                </a:solidFill>
                <a:highlight>
                  <a:srgbClr val="FFFFFF"/>
                </a:highlight>
                <a:latin typeface="Arial"/>
                <a:ea typeface="Arial"/>
                <a:cs typeface="Arial"/>
                <a:sym typeface="Arial"/>
              </a:rPr>
              <a:t>Pendekatan pertama adalah byte count, metode ini menggunakan header yang berisi jumlah spesifik byte dalam sebuah frame sehingga ketika penerima menerika frame dan membaca headernya, bagian penerima mengetahui panjang byte </a:t>
            </a:r>
            <a:br>
              <a:rPr b="0" lang="id-ID" sz="2800">
                <a:solidFill>
                  <a:srgbClr val="202122"/>
                </a:solidFill>
                <a:highlight>
                  <a:srgbClr val="FFFFFF"/>
                </a:highlight>
                <a:latin typeface="Arial"/>
                <a:ea typeface="Arial"/>
                <a:cs typeface="Arial"/>
                <a:sym typeface="Arial"/>
              </a:rPr>
            </a:br>
            <a:r>
              <a:rPr b="0" lang="id-ID" sz="2800">
                <a:solidFill>
                  <a:srgbClr val="202122"/>
                </a:solidFill>
                <a:highlight>
                  <a:srgbClr val="FFFFFF"/>
                </a:highlight>
                <a:latin typeface="Arial"/>
                <a:ea typeface="Arial"/>
                <a:cs typeface="Arial"/>
                <a:sym typeface="Arial"/>
              </a:rPr>
              <a:t>dari sebuah frame, dan bit berikurnya berarti </a:t>
            </a:r>
            <a:br>
              <a:rPr b="0" lang="id-ID" sz="2800">
                <a:solidFill>
                  <a:srgbClr val="202122"/>
                </a:solidFill>
                <a:highlight>
                  <a:srgbClr val="FFFFFF"/>
                </a:highlight>
                <a:latin typeface="Arial"/>
                <a:ea typeface="Arial"/>
                <a:cs typeface="Arial"/>
                <a:sym typeface="Arial"/>
              </a:rPr>
            </a:br>
            <a:r>
              <a:rPr b="0" lang="id-ID" sz="2800">
                <a:solidFill>
                  <a:srgbClr val="202122"/>
                </a:solidFill>
                <a:highlight>
                  <a:srgbClr val="FFFFFF"/>
                </a:highlight>
                <a:latin typeface="Arial"/>
                <a:ea typeface="Arial"/>
                <a:cs typeface="Arial"/>
                <a:sym typeface="Arial"/>
              </a:rPr>
              <a:t>sudah frame baru</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90">
                                            <p:txEl>
                                              <p:pRg end="0" st="0"/>
                                            </p:txEl>
                                          </p:spTgt>
                                        </p:tgtEl>
                                        <p:attrNameLst>
                                          <p:attrName>style.visibility</p:attrName>
                                        </p:attrNameLst>
                                      </p:cBhvr>
                                      <p:to>
                                        <p:strVal val="visible"/>
                                      </p:to>
                                    </p:set>
                                    <p:anim calcmode="lin" valueType="num">
                                      <p:cBhvr additive="base">
                                        <p:cTn dur="500"/>
                                        <p:tgtEl>
                                          <p:spTgt spid="190">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90">
                                            <p:txEl>
                                              <p:pRg end="1" st="1"/>
                                            </p:txEl>
                                          </p:spTgt>
                                        </p:tgtEl>
                                        <p:attrNameLst>
                                          <p:attrName>style.visibility</p:attrName>
                                        </p:attrNameLst>
                                      </p:cBhvr>
                                      <p:to>
                                        <p:strVal val="visible"/>
                                      </p:to>
                                    </p:set>
                                    <p:anim calcmode="lin" valueType="num">
                                      <p:cBhvr additive="base">
                                        <p:cTn dur="500"/>
                                        <p:tgtEl>
                                          <p:spTgt spid="190">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4" name="Shape 194"/>
        <p:cNvGrpSpPr/>
        <p:nvPr/>
      </p:nvGrpSpPr>
      <p:grpSpPr>
        <a:xfrm>
          <a:off x="0" y="0"/>
          <a:ext cx="0" cy="0"/>
          <a:chOff x="0" y="0"/>
          <a:chExt cx="0" cy="0"/>
        </a:xfrm>
      </p:grpSpPr>
      <p:sp>
        <p:nvSpPr>
          <p:cNvPr id="195" name="Google Shape;195;p13"/>
          <p:cNvSpPr txBox="1"/>
          <p:nvPr>
            <p:ph type="title"/>
          </p:nvPr>
        </p:nvSpPr>
        <p:spPr>
          <a:xfrm>
            <a:off x="240789" y="322033"/>
            <a:ext cx="1794081" cy="604781"/>
          </a:xfrm>
          <a:prstGeom prst="rect">
            <a:avLst/>
          </a:prstGeom>
          <a:noFill/>
          <a:ln>
            <a:noFill/>
          </a:ln>
        </p:spPr>
        <p:txBody>
          <a:bodyPr anchorCtr="0" anchor="ctr" bIns="45700" lIns="91425" spcFirstLastPara="1" rIns="91425" wrap="square" tIns="45700">
            <a:spAutoFit/>
          </a:bodyPr>
          <a:lstStyle/>
          <a:p>
            <a:pPr indent="0" lvl="0" marL="0" rtl="0" algn="l">
              <a:lnSpc>
                <a:spcPct val="90000"/>
              </a:lnSpc>
              <a:spcBef>
                <a:spcPts val="0"/>
              </a:spcBef>
              <a:spcAft>
                <a:spcPts val="0"/>
              </a:spcAft>
              <a:buClr>
                <a:srgbClr val="3C1E06"/>
              </a:buClr>
              <a:buSzPts val="3700"/>
              <a:buFont typeface="Arial"/>
              <a:buNone/>
            </a:pPr>
            <a:r>
              <a:rPr lang="id-ID">
                <a:latin typeface="Arial"/>
                <a:ea typeface="Arial"/>
                <a:cs typeface="Arial"/>
                <a:sym typeface="Arial"/>
              </a:rPr>
              <a:t>Framing</a:t>
            </a:r>
            <a:endParaRPr>
              <a:latin typeface="Arial"/>
              <a:ea typeface="Arial"/>
              <a:cs typeface="Arial"/>
              <a:sym typeface="Arial"/>
            </a:endParaRPr>
          </a:p>
        </p:txBody>
      </p:sp>
      <p:sp>
        <p:nvSpPr>
          <p:cNvPr id="196" name="Google Shape;196;p13"/>
          <p:cNvSpPr txBox="1"/>
          <p:nvPr/>
        </p:nvSpPr>
        <p:spPr>
          <a:xfrm>
            <a:off x="8299048" y="1264111"/>
            <a:ext cx="3298785" cy="3469935"/>
          </a:xfrm>
          <a:prstGeom prst="rect">
            <a:avLst/>
          </a:prstGeom>
          <a:noFill/>
          <a:ln>
            <a:noFill/>
          </a:ln>
        </p:spPr>
        <p:txBody>
          <a:bodyPr anchorCtr="0" anchor="t" bIns="45700" lIns="91425" spcFirstLastPara="1" rIns="91425" wrap="square" tIns="45700">
            <a:normAutofit lnSpcReduction="10000"/>
          </a:bodyPr>
          <a:lstStyle/>
          <a:p>
            <a:pPr indent="0" lvl="0" marL="0" marR="0" rtl="0" algn="l">
              <a:lnSpc>
                <a:spcPct val="120000"/>
              </a:lnSpc>
              <a:spcBef>
                <a:spcPts val="0"/>
              </a:spcBef>
              <a:spcAft>
                <a:spcPts val="0"/>
              </a:spcAft>
              <a:buClr>
                <a:srgbClr val="D5B8EA"/>
              </a:buClr>
              <a:buSzPts val="2000"/>
              <a:buFont typeface="Arial"/>
              <a:buNone/>
            </a:pPr>
            <a:r>
              <a:rPr b="0" lang="id-ID" sz="2000">
                <a:solidFill>
                  <a:srgbClr val="202122"/>
                </a:solidFill>
                <a:highlight>
                  <a:srgbClr val="FFFFFF"/>
                </a:highlight>
                <a:latin typeface="Arial"/>
                <a:ea typeface="Arial"/>
                <a:cs typeface="Arial"/>
                <a:sym typeface="Arial"/>
              </a:rPr>
              <a:t>Metode ini memiliki kelemahan dalam menghandle frame yang error pada saat transmisi</a:t>
            </a:r>
            <a:endParaRPr/>
          </a:p>
          <a:p>
            <a:pPr indent="0" lvl="0" marL="0" marR="0" rtl="0" algn="l">
              <a:lnSpc>
                <a:spcPct val="120000"/>
              </a:lnSpc>
              <a:spcBef>
                <a:spcPts val="1000"/>
              </a:spcBef>
              <a:spcAft>
                <a:spcPts val="0"/>
              </a:spcAft>
              <a:buClr>
                <a:srgbClr val="D5B8EA"/>
              </a:buClr>
              <a:buSzPts val="2000"/>
              <a:buFont typeface="Arial"/>
              <a:buNone/>
            </a:pPr>
            <a:r>
              <a:rPr b="0" lang="id-ID" sz="2000">
                <a:solidFill>
                  <a:srgbClr val="202122"/>
                </a:solidFill>
                <a:highlight>
                  <a:srgbClr val="FFFFFF"/>
                </a:highlight>
                <a:latin typeface="Arial"/>
                <a:ea typeface="Arial"/>
                <a:cs typeface="Arial"/>
                <a:sym typeface="Arial"/>
              </a:rPr>
              <a:t>Contohnya ada pada bagian (b) jika ada frame yang error maka frame berikutnya tidak dapat dibaca dengan baik</a:t>
            </a:r>
            <a:endParaRPr/>
          </a:p>
        </p:txBody>
      </p:sp>
      <p:pic>
        <p:nvPicPr>
          <p:cNvPr id="197" name="Google Shape;197;p13"/>
          <p:cNvPicPr preferRelativeResize="0"/>
          <p:nvPr/>
        </p:nvPicPr>
        <p:blipFill rotWithShape="1">
          <a:blip r:embed="rId3">
            <a:alphaModFix/>
          </a:blip>
          <a:srcRect b="0" l="0" r="0" t="0"/>
          <a:stretch/>
        </p:blipFill>
        <p:spPr>
          <a:xfrm>
            <a:off x="353395" y="1188900"/>
            <a:ext cx="7705725" cy="4438650"/>
          </a:xfrm>
          <a:prstGeom prst="rect">
            <a:avLst/>
          </a:prstGeom>
          <a:noFill/>
          <a:ln>
            <a:noFill/>
          </a:ln>
        </p:spPr>
      </p:pic>
      <p:sp>
        <p:nvSpPr>
          <p:cNvPr id="198" name="Google Shape;198;p13"/>
          <p:cNvSpPr txBox="1"/>
          <p:nvPr/>
        </p:nvSpPr>
        <p:spPr>
          <a:xfrm>
            <a:off x="353395" y="5889636"/>
            <a:ext cx="7705725"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id-ID" sz="1800">
                <a:solidFill>
                  <a:srgbClr val="1F1F1F"/>
                </a:solidFill>
                <a:latin typeface="Arial"/>
                <a:ea typeface="Arial"/>
                <a:cs typeface="Arial"/>
                <a:sym typeface="Arial"/>
              </a:rPr>
              <a:t>Source : Computer Networks, Andrew S. Tanenbaum, Pearson, 2021, page 206</a:t>
            </a:r>
            <a:endParaRPr b="0" i="0" sz="1800">
              <a:solidFill>
                <a:srgbClr val="1F1F1F"/>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96">
                                            <p:txEl>
                                              <p:pRg end="0" st="0"/>
                                            </p:txEl>
                                          </p:spTgt>
                                        </p:tgtEl>
                                        <p:attrNameLst>
                                          <p:attrName>style.visibility</p:attrName>
                                        </p:attrNameLst>
                                      </p:cBhvr>
                                      <p:to>
                                        <p:strVal val="visible"/>
                                      </p:to>
                                    </p:set>
                                    <p:anim calcmode="lin" valueType="num">
                                      <p:cBhvr additive="base">
                                        <p:cTn dur="500"/>
                                        <p:tgtEl>
                                          <p:spTgt spid="196">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96">
                                            <p:txEl>
                                              <p:pRg end="1" st="1"/>
                                            </p:txEl>
                                          </p:spTgt>
                                        </p:tgtEl>
                                        <p:attrNameLst>
                                          <p:attrName>style.visibility</p:attrName>
                                        </p:attrNameLst>
                                      </p:cBhvr>
                                      <p:to>
                                        <p:strVal val="visible"/>
                                      </p:to>
                                    </p:set>
                                    <p:anim calcmode="lin" valueType="num">
                                      <p:cBhvr additive="base">
                                        <p:cTn dur="500"/>
                                        <p:tgtEl>
                                          <p:spTgt spid="196">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2" name="Shape 202"/>
        <p:cNvGrpSpPr/>
        <p:nvPr/>
      </p:nvGrpSpPr>
      <p:grpSpPr>
        <a:xfrm>
          <a:off x="0" y="0"/>
          <a:ext cx="0" cy="0"/>
          <a:chOff x="0" y="0"/>
          <a:chExt cx="0" cy="0"/>
        </a:xfrm>
      </p:grpSpPr>
      <p:sp>
        <p:nvSpPr>
          <p:cNvPr id="203" name="Google Shape;203;p14"/>
          <p:cNvSpPr txBox="1"/>
          <p:nvPr>
            <p:ph type="title"/>
          </p:nvPr>
        </p:nvSpPr>
        <p:spPr>
          <a:xfrm>
            <a:off x="240789" y="322033"/>
            <a:ext cx="1794081" cy="604781"/>
          </a:xfrm>
          <a:prstGeom prst="rect">
            <a:avLst/>
          </a:prstGeom>
          <a:noFill/>
          <a:ln>
            <a:noFill/>
          </a:ln>
        </p:spPr>
        <p:txBody>
          <a:bodyPr anchorCtr="0" anchor="ctr" bIns="45700" lIns="91425" spcFirstLastPara="1" rIns="91425" wrap="square" tIns="45700">
            <a:spAutoFit/>
          </a:bodyPr>
          <a:lstStyle/>
          <a:p>
            <a:pPr indent="0" lvl="0" marL="0" rtl="0" algn="l">
              <a:lnSpc>
                <a:spcPct val="90000"/>
              </a:lnSpc>
              <a:spcBef>
                <a:spcPts val="0"/>
              </a:spcBef>
              <a:spcAft>
                <a:spcPts val="0"/>
              </a:spcAft>
              <a:buClr>
                <a:srgbClr val="3C1E06"/>
              </a:buClr>
              <a:buSzPts val="3700"/>
              <a:buFont typeface="Arial"/>
              <a:buNone/>
            </a:pPr>
            <a:r>
              <a:rPr lang="id-ID">
                <a:latin typeface="Arial"/>
                <a:ea typeface="Arial"/>
                <a:cs typeface="Arial"/>
                <a:sym typeface="Arial"/>
              </a:rPr>
              <a:t>Framing</a:t>
            </a:r>
            <a:endParaRPr>
              <a:latin typeface="Arial"/>
              <a:ea typeface="Arial"/>
              <a:cs typeface="Arial"/>
              <a:sym typeface="Arial"/>
            </a:endParaRPr>
          </a:p>
        </p:txBody>
      </p:sp>
      <p:sp>
        <p:nvSpPr>
          <p:cNvPr id="204" name="Google Shape;204;p14"/>
          <p:cNvSpPr txBox="1"/>
          <p:nvPr/>
        </p:nvSpPr>
        <p:spPr>
          <a:xfrm>
            <a:off x="240789" y="1154368"/>
            <a:ext cx="11796882" cy="2074970"/>
          </a:xfrm>
          <a:prstGeom prst="rect">
            <a:avLst/>
          </a:prstGeom>
          <a:noFill/>
          <a:ln>
            <a:noFill/>
          </a:ln>
        </p:spPr>
        <p:txBody>
          <a:bodyPr anchorCtr="0" anchor="t" bIns="45700" lIns="91425" spcFirstLastPara="1" rIns="91425" wrap="square" tIns="45700">
            <a:noAutofit/>
          </a:bodyPr>
          <a:lstStyle/>
          <a:p>
            <a:pPr indent="-463550" lvl="0" marL="463550" marR="0" rtl="0" algn="l">
              <a:lnSpc>
                <a:spcPct val="120000"/>
              </a:lnSpc>
              <a:spcBef>
                <a:spcPts val="0"/>
              </a:spcBef>
              <a:spcAft>
                <a:spcPts val="0"/>
              </a:spcAft>
              <a:buClr>
                <a:srgbClr val="D5B8EA"/>
              </a:buClr>
              <a:buSzPts val="2400"/>
              <a:buFont typeface="Noto Sans Symbols"/>
              <a:buChar char="⮚"/>
            </a:pPr>
            <a:r>
              <a:rPr b="0" lang="id-ID" sz="2400">
                <a:solidFill>
                  <a:srgbClr val="202122"/>
                </a:solidFill>
                <a:highlight>
                  <a:srgbClr val="FFFFFF"/>
                </a:highlight>
                <a:latin typeface="Arial"/>
                <a:ea typeface="Arial"/>
                <a:cs typeface="Arial"/>
                <a:sym typeface="Arial"/>
              </a:rPr>
              <a:t>Metode kedua dalam membentuk frame digunakan untuk menyelesaikan masalah resynchronization/ sinkronisasi ulang apabila terdapat frame error dengan menggunakan awal dan akhir frame menggunakan byte spesial yang disebut dengan flag byte</a:t>
            </a:r>
            <a:endParaRPr b="0" sz="2400">
              <a:solidFill>
                <a:srgbClr val="202122"/>
              </a:solidFill>
              <a:highlight>
                <a:srgbClr val="FFFFFF"/>
              </a:highlight>
              <a:latin typeface="Arial"/>
              <a:ea typeface="Arial"/>
              <a:cs typeface="Arial"/>
              <a:sym typeface="Arial"/>
            </a:endParaRPr>
          </a:p>
        </p:txBody>
      </p:sp>
      <p:pic>
        <p:nvPicPr>
          <p:cNvPr id="205" name="Google Shape;205;p14"/>
          <p:cNvPicPr preferRelativeResize="0"/>
          <p:nvPr/>
        </p:nvPicPr>
        <p:blipFill rotWithShape="1">
          <a:blip r:embed="rId3">
            <a:alphaModFix/>
          </a:blip>
          <a:srcRect b="0" l="0" r="0" t="0"/>
          <a:stretch/>
        </p:blipFill>
        <p:spPr>
          <a:xfrm>
            <a:off x="775022" y="2976038"/>
            <a:ext cx="7681663" cy="717629"/>
          </a:xfrm>
          <a:prstGeom prst="rect">
            <a:avLst/>
          </a:prstGeom>
          <a:noFill/>
          <a:ln>
            <a:noFill/>
          </a:ln>
        </p:spPr>
      </p:pic>
      <p:sp>
        <p:nvSpPr>
          <p:cNvPr id="206" name="Google Shape;206;p14"/>
          <p:cNvSpPr txBox="1"/>
          <p:nvPr/>
        </p:nvSpPr>
        <p:spPr>
          <a:xfrm>
            <a:off x="240789" y="3796517"/>
            <a:ext cx="8215896" cy="2700003"/>
          </a:xfrm>
          <a:prstGeom prst="rect">
            <a:avLst/>
          </a:prstGeom>
          <a:noFill/>
          <a:ln>
            <a:noFill/>
          </a:ln>
        </p:spPr>
        <p:txBody>
          <a:bodyPr anchorCtr="0" anchor="t" bIns="45700" lIns="91425" spcFirstLastPara="1" rIns="91425" wrap="square" tIns="45700">
            <a:noAutofit/>
          </a:bodyPr>
          <a:lstStyle/>
          <a:p>
            <a:pPr indent="-463550" lvl="0" marL="463550" marR="0" rtl="0" algn="l">
              <a:lnSpc>
                <a:spcPct val="120000"/>
              </a:lnSpc>
              <a:spcBef>
                <a:spcPts val="0"/>
              </a:spcBef>
              <a:spcAft>
                <a:spcPts val="0"/>
              </a:spcAft>
              <a:buClr>
                <a:srgbClr val="D5B8EA"/>
              </a:buClr>
              <a:buSzPts val="2400"/>
              <a:buFont typeface="Noto Sans Symbols"/>
              <a:buChar char="⮚"/>
            </a:pPr>
            <a:r>
              <a:rPr b="0" lang="id-ID" sz="2400">
                <a:solidFill>
                  <a:srgbClr val="202122"/>
                </a:solidFill>
                <a:highlight>
                  <a:srgbClr val="FFFFFF"/>
                </a:highlight>
                <a:latin typeface="Arial"/>
                <a:ea typeface="Arial"/>
                <a:cs typeface="Arial"/>
                <a:sym typeface="Arial"/>
              </a:rPr>
              <a:t>Flag ini mengindikasikan awal dan akhir sebuah frame dan menandakan awal frame berikutnya, sehingga ketika terjadi error pada bagian penerima, sinkronisasi dapat dilakukan dengan mencari data 2 buah flag berurutan yang digunakan untuk menandakan akhir dari frame dan awal dari frame baru</a:t>
            </a:r>
            <a:endParaRPr/>
          </a:p>
        </p:txBody>
      </p:sp>
      <p:sp>
        <p:nvSpPr>
          <p:cNvPr id="207" name="Google Shape;207;p14"/>
          <p:cNvSpPr txBox="1"/>
          <p:nvPr/>
        </p:nvSpPr>
        <p:spPr>
          <a:xfrm>
            <a:off x="8634714" y="2873187"/>
            <a:ext cx="3402957" cy="92333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id-ID" sz="1800">
                <a:solidFill>
                  <a:srgbClr val="1F1F1F"/>
                </a:solidFill>
                <a:latin typeface="Arial"/>
                <a:ea typeface="Arial"/>
                <a:cs typeface="Arial"/>
                <a:sym typeface="Arial"/>
              </a:rPr>
              <a:t>Source : Computer Networks, Andrew S. Tanenbaum, Pearson, 2021, page 207</a:t>
            </a:r>
            <a:endParaRPr b="0" i="0" sz="1800">
              <a:solidFill>
                <a:srgbClr val="1F1F1F"/>
              </a:solidFill>
              <a:latin typeface="Arial"/>
              <a:ea typeface="Arial"/>
              <a:cs typeface="Arial"/>
              <a:sym typeface="Arial"/>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1" name="Shape 211"/>
        <p:cNvGrpSpPr/>
        <p:nvPr/>
      </p:nvGrpSpPr>
      <p:grpSpPr>
        <a:xfrm>
          <a:off x="0" y="0"/>
          <a:ext cx="0" cy="0"/>
          <a:chOff x="0" y="0"/>
          <a:chExt cx="0" cy="0"/>
        </a:xfrm>
      </p:grpSpPr>
      <p:sp>
        <p:nvSpPr>
          <p:cNvPr id="212" name="Google Shape;212;p15"/>
          <p:cNvSpPr txBox="1"/>
          <p:nvPr>
            <p:ph type="title"/>
          </p:nvPr>
        </p:nvSpPr>
        <p:spPr>
          <a:xfrm>
            <a:off x="240789" y="322033"/>
            <a:ext cx="1794081" cy="604781"/>
          </a:xfrm>
          <a:prstGeom prst="rect">
            <a:avLst/>
          </a:prstGeom>
          <a:noFill/>
          <a:ln>
            <a:noFill/>
          </a:ln>
        </p:spPr>
        <p:txBody>
          <a:bodyPr anchorCtr="0" anchor="ctr" bIns="45700" lIns="91425" spcFirstLastPara="1" rIns="91425" wrap="square" tIns="45700">
            <a:spAutoFit/>
          </a:bodyPr>
          <a:lstStyle/>
          <a:p>
            <a:pPr indent="0" lvl="0" marL="0" rtl="0" algn="l">
              <a:lnSpc>
                <a:spcPct val="90000"/>
              </a:lnSpc>
              <a:spcBef>
                <a:spcPts val="0"/>
              </a:spcBef>
              <a:spcAft>
                <a:spcPts val="0"/>
              </a:spcAft>
              <a:buClr>
                <a:srgbClr val="3C1E06"/>
              </a:buClr>
              <a:buSzPts val="3700"/>
              <a:buFont typeface="Arial"/>
              <a:buNone/>
            </a:pPr>
            <a:r>
              <a:rPr lang="id-ID">
                <a:latin typeface="Arial"/>
                <a:ea typeface="Arial"/>
                <a:cs typeface="Arial"/>
                <a:sym typeface="Arial"/>
              </a:rPr>
              <a:t>Framing</a:t>
            </a:r>
            <a:endParaRPr>
              <a:latin typeface="Arial"/>
              <a:ea typeface="Arial"/>
              <a:cs typeface="Arial"/>
              <a:sym typeface="Arial"/>
            </a:endParaRPr>
          </a:p>
        </p:txBody>
      </p:sp>
      <p:sp>
        <p:nvSpPr>
          <p:cNvPr id="213" name="Google Shape;213;p15"/>
          <p:cNvSpPr txBox="1"/>
          <p:nvPr/>
        </p:nvSpPr>
        <p:spPr>
          <a:xfrm>
            <a:off x="240789" y="1154368"/>
            <a:ext cx="11796882" cy="5489500"/>
          </a:xfrm>
          <a:prstGeom prst="rect">
            <a:avLst/>
          </a:prstGeom>
          <a:noFill/>
          <a:ln>
            <a:noFill/>
          </a:ln>
        </p:spPr>
        <p:txBody>
          <a:bodyPr anchorCtr="0" anchor="t" bIns="45700" lIns="91425" spcFirstLastPara="1" rIns="91425" wrap="square" tIns="45700">
            <a:noAutofit/>
          </a:bodyPr>
          <a:lstStyle/>
          <a:p>
            <a:pPr indent="-463550" lvl="0" marL="463550" marR="0" rtl="0" algn="l">
              <a:lnSpc>
                <a:spcPct val="120000"/>
              </a:lnSpc>
              <a:spcBef>
                <a:spcPts val="0"/>
              </a:spcBef>
              <a:spcAft>
                <a:spcPts val="0"/>
              </a:spcAft>
              <a:buClr>
                <a:srgbClr val="D5B8EA"/>
              </a:buClr>
              <a:buSzPts val="2400"/>
              <a:buFont typeface="Noto Sans Symbols"/>
              <a:buChar char="⮚"/>
            </a:pPr>
            <a:r>
              <a:rPr b="0" lang="id-ID" sz="2400">
                <a:solidFill>
                  <a:srgbClr val="202122"/>
                </a:solidFill>
                <a:highlight>
                  <a:srgbClr val="FFFFFF"/>
                </a:highlight>
                <a:latin typeface="Arial"/>
                <a:ea typeface="Arial"/>
                <a:cs typeface="Arial"/>
                <a:sym typeface="Arial"/>
              </a:rPr>
              <a:t>Kelemahan penambahan flag terjadi ketika terdapat pola bit yang sama dengan byte flag pada pertengahan data yang dikirim, hal ini akan memungkinkan terjadinya kesalahan pembacaan pola frame</a:t>
            </a:r>
            <a:endParaRPr b="0" sz="2400">
              <a:solidFill>
                <a:srgbClr val="202122"/>
              </a:solidFill>
              <a:highlight>
                <a:srgbClr val="FFFFFF"/>
              </a:highlight>
              <a:latin typeface="Arial"/>
              <a:ea typeface="Arial"/>
              <a:cs typeface="Arial"/>
              <a:sym typeface="Arial"/>
            </a:endParaRPr>
          </a:p>
          <a:p>
            <a:pPr indent="-463550" lvl="0" marL="463550" marR="0" rtl="0" algn="l">
              <a:lnSpc>
                <a:spcPct val="120000"/>
              </a:lnSpc>
              <a:spcBef>
                <a:spcPts val="1000"/>
              </a:spcBef>
              <a:spcAft>
                <a:spcPts val="0"/>
              </a:spcAft>
              <a:buClr>
                <a:srgbClr val="D5B8EA"/>
              </a:buClr>
              <a:buSzPts val="2400"/>
              <a:buFont typeface="Noto Sans Symbols"/>
              <a:buChar char="⮚"/>
            </a:pPr>
            <a:r>
              <a:rPr b="0" lang="id-ID" sz="2400">
                <a:solidFill>
                  <a:srgbClr val="202122"/>
                </a:solidFill>
                <a:highlight>
                  <a:srgbClr val="FFFFFF"/>
                </a:highlight>
                <a:latin typeface="Arial"/>
                <a:ea typeface="Arial"/>
                <a:cs typeface="Arial"/>
                <a:sym typeface="Arial"/>
              </a:rPr>
              <a:t>Untuk menangani hal tersebut dilakukan penambahan byte yang biasanya mengunakan deret bit karakter ESC sebelum bagian yang memiliki pola sama dengan flag di tengah data</a:t>
            </a:r>
            <a:endParaRPr/>
          </a:p>
          <a:p>
            <a:pPr indent="-463550" lvl="0" marL="463550" marR="0" rtl="0" algn="l">
              <a:lnSpc>
                <a:spcPct val="120000"/>
              </a:lnSpc>
              <a:spcBef>
                <a:spcPts val="1000"/>
              </a:spcBef>
              <a:spcAft>
                <a:spcPts val="0"/>
              </a:spcAft>
              <a:buClr>
                <a:srgbClr val="D5B8EA"/>
              </a:buClr>
              <a:buSzPts val="2400"/>
              <a:buFont typeface="Noto Sans Symbols"/>
              <a:buChar char="⮚"/>
            </a:pPr>
            <a:r>
              <a:rPr b="0" lang="id-ID" sz="2400">
                <a:solidFill>
                  <a:srgbClr val="202122"/>
                </a:solidFill>
                <a:highlight>
                  <a:srgbClr val="FFFFFF"/>
                </a:highlight>
                <a:latin typeface="Arial"/>
                <a:ea typeface="Arial"/>
                <a:cs typeface="Arial"/>
                <a:sym typeface="Arial"/>
              </a:rPr>
              <a:t>Selain pola bit flag, pola bit ESC di tengah data juga akan diberikan tambahan ESC</a:t>
            </a:r>
            <a:endParaRPr/>
          </a:p>
          <a:p>
            <a:pPr indent="-463550" lvl="0" marL="463550" marR="0" rtl="0" algn="l">
              <a:lnSpc>
                <a:spcPct val="120000"/>
              </a:lnSpc>
              <a:spcBef>
                <a:spcPts val="1000"/>
              </a:spcBef>
              <a:spcAft>
                <a:spcPts val="0"/>
              </a:spcAft>
              <a:buClr>
                <a:srgbClr val="D5B8EA"/>
              </a:buClr>
              <a:buSzPts val="2400"/>
              <a:buFont typeface="Noto Sans Symbols"/>
              <a:buChar char="⮚"/>
            </a:pPr>
            <a:r>
              <a:rPr b="0" lang="id-ID" sz="2400">
                <a:solidFill>
                  <a:srgbClr val="202122"/>
                </a:solidFill>
                <a:highlight>
                  <a:srgbClr val="FFFFFF"/>
                </a:highlight>
                <a:latin typeface="Arial"/>
                <a:ea typeface="Arial"/>
                <a:cs typeface="Arial"/>
                <a:sym typeface="Arial"/>
              </a:rPr>
              <a:t>Pada sisi penerima pola bit ESC ini dihapus, sehingga</a:t>
            </a:r>
            <a:br>
              <a:rPr b="0" lang="id-ID" sz="2400">
                <a:solidFill>
                  <a:srgbClr val="202122"/>
                </a:solidFill>
                <a:highlight>
                  <a:srgbClr val="FFFFFF"/>
                </a:highlight>
                <a:latin typeface="Arial"/>
                <a:ea typeface="Arial"/>
                <a:cs typeface="Arial"/>
                <a:sym typeface="Arial"/>
              </a:rPr>
            </a:br>
            <a:r>
              <a:rPr b="0" lang="id-ID" sz="2400">
                <a:solidFill>
                  <a:srgbClr val="202122"/>
                </a:solidFill>
                <a:highlight>
                  <a:srgbClr val="FFFFFF"/>
                </a:highlight>
                <a:latin typeface="Arial"/>
                <a:ea typeface="Arial"/>
                <a:cs typeface="Arial"/>
                <a:sym typeface="Arial"/>
              </a:rPr>
              <a:t>data yang diperoleh sama dengan data yang dikirim</a:t>
            </a:r>
            <a:br>
              <a:rPr b="0" lang="id-ID" sz="2400">
                <a:solidFill>
                  <a:srgbClr val="202122"/>
                </a:solidFill>
                <a:highlight>
                  <a:srgbClr val="FFFFFF"/>
                </a:highlight>
                <a:latin typeface="Arial"/>
                <a:ea typeface="Arial"/>
                <a:cs typeface="Arial"/>
                <a:sym typeface="Arial"/>
              </a:rPr>
            </a:br>
            <a:r>
              <a:rPr b="0" lang="id-ID" sz="2400">
                <a:solidFill>
                  <a:srgbClr val="202122"/>
                </a:solidFill>
                <a:highlight>
                  <a:srgbClr val="FFFFFF"/>
                </a:highlight>
                <a:latin typeface="Arial"/>
                <a:ea typeface="Arial"/>
                <a:cs typeface="Arial"/>
                <a:sym typeface="Arial"/>
              </a:rPr>
              <a:t>metode ini disebut dengan byte stuffing</a:t>
            </a:r>
            <a:endParaRPr b="0" sz="2400">
              <a:solidFill>
                <a:srgbClr val="202122"/>
              </a:solidFill>
              <a:highlight>
                <a:srgbClr val="FFFFFF"/>
              </a:highlight>
              <a:latin typeface="Arial"/>
              <a:ea typeface="Arial"/>
              <a:cs typeface="Arial"/>
              <a:sym typeface="Arial"/>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7" name="Shape 217"/>
        <p:cNvGrpSpPr/>
        <p:nvPr/>
      </p:nvGrpSpPr>
      <p:grpSpPr>
        <a:xfrm>
          <a:off x="0" y="0"/>
          <a:ext cx="0" cy="0"/>
          <a:chOff x="0" y="0"/>
          <a:chExt cx="0" cy="0"/>
        </a:xfrm>
      </p:grpSpPr>
      <p:sp>
        <p:nvSpPr>
          <p:cNvPr id="218" name="Google Shape;218;p16"/>
          <p:cNvSpPr txBox="1"/>
          <p:nvPr>
            <p:ph type="title"/>
          </p:nvPr>
        </p:nvSpPr>
        <p:spPr>
          <a:xfrm>
            <a:off x="240789" y="322033"/>
            <a:ext cx="1794081" cy="604781"/>
          </a:xfrm>
          <a:prstGeom prst="rect">
            <a:avLst/>
          </a:prstGeom>
          <a:noFill/>
          <a:ln>
            <a:noFill/>
          </a:ln>
        </p:spPr>
        <p:txBody>
          <a:bodyPr anchorCtr="0" anchor="ctr" bIns="45700" lIns="91425" spcFirstLastPara="1" rIns="91425" wrap="square" tIns="45700">
            <a:spAutoFit/>
          </a:bodyPr>
          <a:lstStyle/>
          <a:p>
            <a:pPr indent="0" lvl="0" marL="0" rtl="0" algn="l">
              <a:lnSpc>
                <a:spcPct val="90000"/>
              </a:lnSpc>
              <a:spcBef>
                <a:spcPts val="0"/>
              </a:spcBef>
              <a:spcAft>
                <a:spcPts val="0"/>
              </a:spcAft>
              <a:buClr>
                <a:srgbClr val="3C1E06"/>
              </a:buClr>
              <a:buSzPts val="3700"/>
              <a:buFont typeface="Arial"/>
              <a:buNone/>
            </a:pPr>
            <a:r>
              <a:rPr lang="id-ID">
                <a:latin typeface="Arial"/>
                <a:ea typeface="Arial"/>
                <a:cs typeface="Arial"/>
                <a:sym typeface="Arial"/>
              </a:rPr>
              <a:t>Framing</a:t>
            </a:r>
            <a:endParaRPr>
              <a:latin typeface="Arial"/>
              <a:ea typeface="Arial"/>
              <a:cs typeface="Arial"/>
              <a:sym typeface="Arial"/>
            </a:endParaRPr>
          </a:p>
        </p:txBody>
      </p:sp>
      <p:sp>
        <p:nvSpPr>
          <p:cNvPr id="219" name="Google Shape;219;p16"/>
          <p:cNvSpPr txBox="1"/>
          <p:nvPr/>
        </p:nvSpPr>
        <p:spPr>
          <a:xfrm>
            <a:off x="7974958" y="1264111"/>
            <a:ext cx="3622876" cy="3469935"/>
          </a:xfrm>
          <a:prstGeom prst="rect">
            <a:avLst/>
          </a:prstGeom>
          <a:noFill/>
          <a:ln>
            <a:noFill/>
          </a:ln>
        </p:spPr>
        <p:txBody>
          <a:bodyPr anchorCtr="0" anchor="t" bIns="45700" lIns="91425" spcFirstLastPara="1" rIns="91425" wrap="square" tIns="45700">
            <a:normAutofit/>
          </a:bodyPr>
          <a:lstStyle/>
          <a:p>
            <a:pPr indent="0" lvl="0" marL="0" marR="0" rtl="0" algn="l">
              <a:lnSpc>
                <a:spcPct val="120000"/>
              </a:lnSpc>
              <a:spcBef>
                <a:spcPts val="0"/>
              </a:spcBef>
              <a:spcAft>
                <a:spcPts val="0"/>
              </a:spcAft>
              <a:buClr>
                <a:srgbClr val="D5B8EA"/>
              </a:buClr>
              <a:buSzPts val="2400"/>
              <a:buFont typeface="Arial"/>
              <a:buNone/>
            </a:pPr>
            <a:r>
              <a:rPr b="0" lang="id-ID" sz="2400">
                <a:solidFill>
                  <a:srgbClr val="202122"/>
                </a:solidFill>
                <a:highlight>
                  <a:srgbClr val="FFFFFF"/>
                </a:highlight>
                <a:latin typeface="Arial"/>
                <a:ea typeface="Arial"/>
                <a:cs typeface="Arial"/>
                <a:sym typeface="Arial"/>
              </a:rPr>
              <a:t>Penambahan ESC dilakukan dari sisi pengirim</a:t>
            </a:r>
            <a:endParaRPr/>
          </a:p>
          <a:p>
            <a:pPr indent="0" lvl="0" marL="0" marR="0" rtl="0" algn="l">
              <a:lnSpc>
                <a:spcPct val="120000"/>
              </a:lnSpc>
              <a:spcBef>
                <a:spcPts val="1000"/>
              </a:spcBef>
              <a:spcAft>
                <a:spcPts val="0"/>
              </a:spcAft>
              <a:buClr>
                <a:srgbClr val="D5B8EA"/>
              </a:buClr>
              <a:buSzPts val="2400"/>
              <a:buFont typeface="Arial"/>
              <a:buNone/>
            </a:pPr>
            <a:r>
              <a:rPr b="0" lang="id-ID" sz="2400">
                <a:solidFill>
                  <a:srgbClr val="202122"/>
                </a:solidFill>
                <a:highlight>
                  <a:srgbClr val="FFFFFF"/>
                </a:highlight>
                <a:latin typeface="Arial"/>
                <a:ea typeface="Arial"/>
                <a:cs typeface="Arial"/>
                <a:sym typeface="Arial"/>
              </a:rPr>
              <a:t>Pada sisi penerima ESC yang telah ditambahkan akan dihapus</a:t>
            </a:r>
            <a:endParaRPr/>
          </a:p>
        </p:txBody>
      </p:sp>
      <p:sp>
        <p:nvSpPr>
          <p:cNvPr id="220" name="Google Shape;220;p16"/>
          <p:cNvSpPr txBox="1"/>
          <p:nvPr/>
        </p:nvSpPr>
        <p:spPr>
          <a:xfrm>
            <a:off x="369455" y="6040970"/>
            <a:ext cx="7420307"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id-ID" sz="1800">
                <a:solidFill>
                  <a:srgbClr val="1F1F1F"/>
                </a:solidFill>
                <a:latin typeface="Arial"/>
                <a:ea typeface="Arial"/>
                <a:cs typeface="Arial"/>
                <a:sym typeface="Arial"/>
              </a:rPr>
              <a:t>Source : https://www.geeksforgeeks.org/difference-between-byte-stuffing-and-bit-stuffing/</a:t>
            </a:r>
            <a:endParaRPr b="0" i="0" sz="1800">
              <a:solidFill>
                <a:srgbClr val="1F1F1F"/>
              </a:solidFill>
              <a:latin typeface="Arial"/>
              <a:ea typeface="Arial"/>
              <a:cs typeface="Arial"/>
              <a:sym typeface="Arial"/>
            </a:endParaRPr>
          </a:p>
        </p:txBody>
      </p:sp>
      <p:pic>
        <p:nvPicPr>
          <p:cNvPr id="221" name="Google Shape;221;p16"/>
          <p:cNvPicPr preferRelativeResize="0"/>
          <p:nvPr/>
        </p:nvPicPr>
        <p:blipFill rotWithShape="1">
          <a:blip r:embed="rId3">
            <a:alphaModFix/>
          </a:blip>
          <a:srcRect b="0" l="0" r="0" t="0"/>
          <a:stretch/>
        </p:blipFill>
        <p:spPr>
          <a:xfrm>
            <a:off x="369455" y="1225322"/>
            <a:ext cx="6957320" cy="4663017"/>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19">
                                            <p:txEl>
                                              <p:pRg end="0" st="0"/>
                                            </p:txEl>
                                          </p:spTgt>
                                        </p:tgtEl>
                                        <p:attrNameLst>
                                          <p:attrName>style.visibility</p:attrName>
                                        </p:attrNameLst>
                                      </p:cBhvr>
                                      <p:to>
                                        <p:strVal val="visible"/>
                                      </p:to>
                                    </p:set>
                                    <p:anim calcmode="lin" valueType="num">
                                      <p:cBhvr additive="base">
                                        <p:cTn dur="500"/>
                                        <p:tgtEl>
                                          <p:spTgt spid="219">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19">
                                            <p:txEl>
                                              <p:pRg end="1" st="1"/>
                                            </p:txEl>
                                          </p:spTgt>
                                        </p:tgtEl>
                                        <p:attrNameLst>
                                          <p:attrName>style.visibility</p:attrName>
                                        </p:attrNameLst>
                                      </p:cBhvr>
                                      <p:to>
                                        <p:strVal val="visible"/>
                                      </p:to>
                                    </p:set>
                                    <p:anim calcmode="lin" valueType="num">
                                      <p:cBhvr additive="base">
                                        <p:cTn dur="500"/>
                                        <p:tgtEl>
                                          <p:spTgt spid="219">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5" name="Shape 225"/>
        <p:cNvGrpSpPr/>
        <p:nvPr/>
      </p:nvGrpSpPr>
      <p:grpSpPr>
        <a:xfrm>
          <a:off x="0" y="0"/>
          <a:ext cx="0" cy="0"/>
          <a:chOff x="0" y="0"/>
          <a:chExt cx="0" cy="0"/>
        </a:xfrm>
      </p:grpSpPr>
      <p:sp>
        <p:nvSpPr>
          <p:cNvPr id="226" name="Google Shape;226;p17"/>
          <p:cNvSpPr txBox="1"/>
          <p:nvPr>
            <p:ph type="title"/>
          </p:nvPr>
        </p:nvSpPr>
        <p:spPr>
          <a:xfrm>
            <a:off x="240789" y="322033"/>
            <a:ext cx="1794081" cy="604781"/>
          </a:xfrm>
          <a:prstGeom prst="rect">
            <a:avLst/>
          </a:prstGeom>
          <a:noFill/>
          <a:ln>
            <a:noFill/>
          </a:ln>
        </p:spPr>
        <p:txBody>
          <a:bodyPr anchorCtr="0" anchor="ctr" bIns="45700" lIns="91425" spcFirstLastPara="1" rIns="91425" wrap="square" tIns="45700">
            <a:spAutoFit/>
          </a:bodyPr>
          <a:lstStyle/>
          <a:p>
            <a:pPr indent="0" lvl="0" marL="0" rtl="0" algn="l">
              <a:lnSpc>
                <a:spcPct val="90000"/>
              </a:lnSpc>
              <a:spcBef>
                <a:spcPts val="0"/>
              </a:spcBef>
              <a:spcAft>
                <a:spcPts val="0"/>
              </a:spcAft>
              <a:buClr>
                <a:srgbClr val="3C1E06"/>
              </a:buClr>
              <a:buSzPts val="3700"/>
              <a:buFont typeface="Arial"/>
              <a:buNone/>
            </a:pPr>
            <a:r>
              <a:rPr lang="id-ID">
                <a:latin typeface="Arial"/>
                <a:ea typeface="Arial"/>
                <a:cs typeface="Arial"/>
                <a:sym typeface="Arial"/>
              </a:rPr>
              <a:t>Framing</a:t>
            </a:r>
            <a:endParaRPr>
              <a:latin typeface="Arial"/>
              <a:ea typeface="Arial"/>
              <a:cs typeface="Arial"/>
              <a:sym typeface="Arial"/>
            </a:endParaRPr>
          </a:p>
        </p:txBody>
      </p:sp>
      <p:sp>
        <p:nvSpPr>
          <p:cNvPr id="227" name="Google Shape;227;p17"/>
          <p:cNvSpPr txBox="1"/>
          <p:nvPr/>
        </p:nvSpPr>
        <p:spPr>
          <a:xfrm>
            <a:off x="240789" y="1154368"/>
            <a:ext cx="11796882" cy="604781"/>
          </a:xfrm>
          <a:prstGeom prst="rect">
            <a:avLst/>
          </a:prstGeom>
          <a:noFill/>
          <a:ln>
            <a:noFill/>
          </a:ln>
        </p:spPr>
        <p:txBody>
          <a:bodyPr anchorCtr="0" anchor="t" bIns="45700" lIns="91425" spcFirstLastPara="1" rIns="91425" wrap="square" tIns="45700">
            <a:noAutofit/>
          </a:bodyPr>
          <a:lstStyle/>
          <a:p>
            <a:pPr indent="0" lvl="0" marL="0" marR="0" rtl="0" algn="l">
              <a:lnSpc>
                <a:spcPct val="120000"/>
              </a:lnSpc>
              <a:spcBef>
                <a:spcPts val="0"/>
              </a:spcBef>
              <a:spcAft>
                <a:spcPts val="0"/>
              </a:spcAft>
              <a:buClr>
                <a:srgbClr val="D5B8EA"/>
              </a:buClr>
              <a:buSzPts val="2200"/>
              <a:buFont typeface="Arial"/>
              <a:buNone/>
            </a:pPr>
            <a:r>
              <a:rPr b="0" lang="id-ID" sz="2200">
                <a:solidFill>
                  <a:srgbClr val="202122"/>
                </a:solidFill>
                <a:highlight>
                  <a:srgbClr val="FFFFFF"/>
                </a:highlight>
                <a:latin typeface="Arial"/>
                <a:ea typeface="Arial"/>
                <a:cs typeface="Arial"/>
                <a:sym typeface="Arial"/>
              </a:rPr>
              <a:t>Protocol yang menggunakan byte stuffing adalah Point-to-Point Protocol (PPP) </a:t>
            </a:r>
            <a:endParaRPr/>
          </a:p>
        </p:txBody>
      </p:sp>
      <p:sp>
        <p:nvSpPr>
          <p:cNvPr id="228" name="Google Shape;228;p17"/>
          <p:cNvSpPr txBox="1"/>
          <p:nvPr/>
        </p:nvSpPr>
        <p:spPr>
          <a:xfrm>
            <a:off x="197559" y="2869799"/>
            <a:ext cx="11796881" cy="4110715"/>
          </a:xfrm>
          <a:prstGeom prst="rect">
            <a:avLst/>
          </a:prstGeom>
          <a:noFill/>
          <a:ln>
            <a:noFill/>
          </a:ln>
        </p:spPr>
        <p:txBody>
          <a:bodyPr anchorCtr="0" anchor="t" bIns="45700" lIns="91425" spcFirstLastPara="1" rIns="91425" wrap="square" tIns="45700">
            <a:noAutofit/>
          </a:bodyPr>
          <a:lstStyle/>
          <a:p>
            <a:pPr indent="-463550" lvl="0" marL="463550" marR="0" rtl="0" algn="l">
              <a:lnSpc>
                <a:spcPct val="120000"/>
              </a:lnSpc>
              <a:spcBef>
                <a:spcPts val="0"/>
              </a:spcBef>
              <a:spcAft>
                <a:spcPts val="0"/>
              </a:spcAft>
              <a:buClr>
                <a:srgbClr val="D5B8EA"/>
              </a:buClr>
              <a:buSzPts val="2000"/>
              <a:buFont typeface="Noto Sans Symbols"/>
              <a:buChar char="⮚"/>
            </a:pPr>
            <a:r>
              <a:rPr b="0" lang="id-ID" sz="2000">
                <a:solidFill>
                  <a:srgbClr val="202122"/>
                </a:solidFill>
                <a:highlight>
                  <a:srgbClr val="FFFFFF"/>
                </a:highlight>
                <a:latin typeface="Arial"/>
                <a:ea typeface="Arial"/>
                <a:cs typeface="Arial"/>
                <a:sym typeface="Arial"/>
              </a:rPr>
              <a:t>Flag berisi pola bit 01111110 - default</a:t>
            </a:r>
            <a:endParaRPr b="0" sz="2000">
              <a:solidFill>
                <a:srgbClr val="202122"/>
              </a:solidFill>
              <a:highlight>
                <a:srgbClr val="FFFFFF"/>
              </a:highlight>
              <a:latin typeface="Arial"/>
              <a:ea typeface="Arial"/>
              <a:cs typeface="Arial"/>
              <a:sym typeface="Arial"/>
            </a:endParaRPr>
          </a:p>
          <a:p>
            <a:pPr indent="-463550" lvl="0" marL="463550" marR="0" rtl="0" algn="l">
              <a:lnSpc>
                <a:spcPct val="120000"/>
              </a:lnSpc>
              <a:spcBef>
                <a:spcPts val="1000"/>
              </a:spcBef>
              <a:spcAft>
                <a:spcPts val="0"/>
              </a:spcAft>
              <a:buClr>
                <a:srgbClr val="D5B8EA"/>
              </a:buClr>
              <a:buSzPts val="2000"/>
              <a:buFont typeface="Noto Sans Symbols"/>
              <a:buChar char="⮚"/>
            </a:pPr>
            <a:r>
              <a:rPr b="0" lang="id-ID" sz="2000">
                <a:solidFill>
                  <a:srgbClr val="202122"/>
                </a:solidFill>
                <a:highlight>
                  <a:srgbClr val="FFFFFF"/>
                </a:highlight>
                <a:latin typeface="Arial"/>
                <a:ea typeface="Arial"/>
                <a:cs typeface="Arial"/>
                <a:sym typeface="Arial"/>
              </a:rPr>
              <a:t>Address berisi pola bit 11111111 - default</a:t>
            </a:r>
            <a:endParaRPr b="0" sz="2000">
              <a:solidFill>
                <a:srgbClr val="202122"/>
              </a:solidFill>
              <a:highlight>
                <a:srgbClr val="FFFFFF"/>
              </a:highlight>
              <a:latin typeface="Arial"/>
              <a:ea typeface="Arial"/>
              <a:cs typeface="Arial"/>
              <a:sym typeface="Arial"/>
            </a:endParaRPr>
          </a:p>
          <a:p>
            <a:pPr indent="-463550" lvl="0" marL="463550" marR="0" rtl="0" algn="l">
              <a:lnSpc>
                <a:spcPct val="120000"/>
              </a:lnSpc>
              <a:spcBef>
                <a:spcPts val="1000"/>
              </a:spcBef>
              <a:spcAft>
                <a:spcPts val="0"/>
              </a:spcAft>
              <a:buClr>
                <a:srgbClr val="D5B8EA"/>
              </a:buClr>
              <a:buSzPts val="2000"/>
              <a:buFont typeface="Noto Sans Symbols"/>
              <a:buChar char="⮚"/>
            </a:pPr>
            <a:r>
              <a:rPr b="0" lang="id-ID" sz="2000">
                <a:solidFill>
                  <a:srgbClr val="202122"/>
                </a:solidFill>
                <a:highlight>
                  <a:srgbClr val="FFFFFF"/>
                </a:highlight>
                <a:latin typeface="Arial"/>
                <a:ea typeface="Arial"/>
                <a:cs typeface="Arial"/>
                <a:sym typeface="Arial"/>
              </a:rPr>
              <a:t>Control berisi pola bit 00000011 - default</a:t>
            </a:r>
            <a:endParaRPr b="0" sz="2000">
              <a:solidFill>
                <a:srgbClr val="202122"/>
              </a:solidFill>
              <a:highlight>
                <a:srgbClr val="FFFFFF"/>
              </a:highlight>
              <a:latin typeface="Arial"/>
              <a:ea typeface="Arial"/>
              <a:cs typeface="Arial"/>
              <a:sym typeface="Arial"/>
            </a:endParaRPr>
          </a:p>
          <a:p>
            <a:pPr indent="-463550" lvl="0" marL="463550" marR="0" rtl="0" algn="l">
              <a:lnSpc>
                <a:spcPct val="120000"/>
              </a:lnSpc>
              <a:spcBef>
                <a:spcPts val="1000"/>
              </a:spcBef>
              <a:spcAft>
                <a:spcPts val="0"/>
              </a:spcAft>
              <a:buClr>
                <a:srgbClr val="D5B8EA"/>
              </a:buClr>
              <a:buSzPts val="2000"/>
              <a:buFont typeface="Noto Sans Symbols"/>
              <a:buChar char="⮚"/>
            </a:pPr>
            <a:r>
              <a:rPr b="0" lang="id-ID" sz="2000">
                <a:solidFill>
                  <a:srgbClr val="202122"/>
                </a:solidFill>
                <a:highlight>
                  <a:srgbClr val="FFFFFF"/>
                </a:highlight>
                <a:latin typeface="Arial"/>
                <a:ea typeface="Arial"/>
                <a:cs typeface="Arial"/>
                <a:sym typeface="Arial"/>
              </a:rPr>
              <a:t>Protocol merupakan informasi pada network layer, layanan mana </a:t>
            </a:r>
            <a:br>
              <a:rPr b="0" lang="id-ID" sz="2000">
                <a:solidFill>
                  <a:srgbClr val="202122"/>
                </a:solidFill>
                <a:highlight>
                  <a:srgbClr val="FFFFFF"/>
                </a:highlight>
                <a:latin typeface="Arial"/>
                <a:ea typeface="Arial"/>
                <a:cs typeface="Arial"/>
                <a:sym typeface="Arial"/>
              </a:rPr>
            </a:br>
            <a:r>
              <a:rPr b="0" lang="id-ID" sz="2000">
                <a:solidFill>
                  <a:srgbClr val="202122"/>
                </a:solidFill>
                <a:highlight>
                  <a:srgbClr val="FFFFFF"/>
                </a:highlight>
                <a:latin typeface="Arial"/>
                <a:ea typeface="Arial"/>
                <a:cs typeface="Arial"/>
                <a:sym typeface="Arial"/>
              </a:rPr>
              <a:t>dari network layer yang menerima frame</a:t>
            </a:r>
            <a:endParaRPr b="0" sz="2000">
              <a:solidFill>
                <a:srgbClr val="202122"/>
              </a:solidFill>
              <a:highlight>
                <a:srgbClr val="FFFFFF"/>
              </a:highlight>
              <a:latin typeface="Arial"/>
              <a:ea typeface="Arial"/>
              <a:cs typeface="Arial"/>
              <a:sym typeface="Arial"/>
            </a:endParaRPr>
          </a:p>
          <a:p>
            <a:pPr indent="-463550" lvl="0" marL="463550" marR="0" rtl="0" algn="l">
              <a:lnSpc>
                <a:spcPct val="120000"/>
              </a:lnSpc>
              <a:spcBef>
                <a:spcPts val="1000"/>
              </a:spcBef>
              <a:spcAft>
                <a:spcPts val="0"/>
              </a:spcAft>
              <a:buClr>
                <a:srgbClr val="D5B8EA"/>
              </a:buClr>
              <a:buSzPts val="2000"/>
              <a:buFont typeface="Noto Sans Symbols"/>
              <a:buChar char="⮚"/>
            </a:pPr>
            <a:r>
              <a:rPr b="0" lang="id-ID" sz="2000">
                <a:solidFill>
                  <a:srgbClr val="202122"/>
                </a:solidFill>
                <a:highlight>
                  <a:srgbClr val="FFFFFF"/>
                </a:highlight>
                <a:latin typeface="Arial"/>
                <a:ea typeface="Arial"/>
                <a:cs typeface="Arial"/>
                <a:sym typeface="Arial"/>
              </a:rPr>
              <a:t>Payload/information berisi data yang dikirimkan, panjangnya </a:t>
            </a:r>
            <a:br>
              <a:rPr b="0" lang="id-ID" sz="2000">
                <a:solidFill>
                  <a:srgbClr val="202122"/>
                </a:solidFill>
                <a:highlight>
                  <a:srgbClr val="FFFFFF"/>
                </a:highlight>
                <a:latin typeface="Arial"/>
                <a:ea typeface="Arial"/>
                <a:cs typeface="Arial"/>
                <a:sym typeface="Arial"/>
              </a:rPr>
            </a:br>
            <a:r>
              <a:rPr b="0" lang="id-ID" sz="2000">
                <a:solidFill>
                  <a:srgbClr val="202122"/>
                </a:solidFill>
                <a:highlight>
                  <a:srgbClr val="FFFFFF"/>
                </a:highlight>
                <a:latin typeface="Arial"/>
                <a:ea typeface="Arial"/>
                <a:cs typeface="Arial"/>
                <a:sym typeface="Arial"/>
              </a:rPr>
              <a:t>bervariasi namun maksimal 1500 bytes</a:t>
            </a:r>
            <a:endParaRPr b="0" sz="2000">
              <a:solidFill>
                <a:srgbClr val="202122"/>
              </a:solidFill>
              <a:highlight>
                <a:srgbClr val="FFFFFF"/>
              </a:highlight>
              <a:latin typeface="Arial"/>
              <a:ea typeface="Arial"/>
              <a:cs typeface="Arial"/>
              <a:sym typeface="Arial"/>
            </a:endParaRPr>
          </a:p>
          <a:p>
            <a:pPr indent="-463550" lvl="0" marL="463550" marR="0" rtl="0" algn="l">
              <a:lnSpc>
                <a:spcPct val="120000"/>
              </a:lnSpc>
              <a:spcBef>
                <a:spcPts val="1000"/>
              </a:spcBef>
              <a:spcAft>
                <a:spcPts val="0"/>
              </a:spcAft>
              <a:buClr>
                <a:srgbClr val="D5B8EA"/>
              </a:buClr>
              <a:buSzPts val="2000"/>
              <a:buFont typeface="Noto Sans Symbols"/>
              <a:buChar char="⮚"/>
            </a:pPr>
            <a:r>
              <a:rPr b="0" lang="id-ID" sz="2000">
                <a:solidFill>
                  <a:srgbClr val="202122"/>
                </a:solidFill>
                <a:highlight>
                  <a:srgbClr val="FFFFFF"/>
                </a:highlight>
                <a:latin typeface="Arial"/>
                <a:ea typeface="Arial"/>
                <a:cs typeface="Arial"/>
                <a:sym typeface="Arial"/>
              </a:rPr>
              <a:t>Checksum / CRC digunakan untuk mengidentifikasi frame error</a:t>
            </a:r>
            <a:endParaRPr b="0" sz="2000">
              <a:solidFill>
                <a:srgbClr val="202122"/>
              </a:solidFill>
              <a:highlight>
                <a:srgbClr val="FFFFFF"/>
              </a:highlight>
              <a:latin typeface="Arial"/>
              <a:ea typeface="Arial"/>
              <a:cs typeface="Arial"/>
              <a:sym typeface="Arial"/>
            </a:endParaRPr>
          </a:p>
        </p:txBody>
      </p:sp>
      <p:pic>
        <p:nvPicPr>
          <p:cNvPr id="229" name="Google Shape;229;p17"/>
          <p:cNvPicPr preferRelativeResize="0"/>
          <p:nvPr/>
        </p:nvPicPr>
        <p:blipFill rotWithShape="1">
          <a:blip r:embed="rId3">
            <a:alphaModFix/>
          </a:blip>
          <a:srcRect b="0" l="0" r="0" t="0"/>
          <a:stretch/>
        </p:blipFill>
        <p:spPr>
          <a:xfrm>
            <a:off x="455760" y="1710056"/>
            <a:ext cx="7785953" cy="1037229"/>
          </a:xfrm>
          <a:prstGeom prst="rect">
            <a:avLst/>
          </a:prstGeom>
          <a:noFill/>
          <a:ln>
            <a:noFill/>
          </a:ln>
        </p:spPr>
      </p:pic>
      <p:sp>
        <p:nvSpPr>
          <p:cNvPr id="230" name="Google Shape;230;p17"/>
          <p:cNvSpPr txBox="1"/>
          <p:nvPr/>
        </p:nvSpPr>
        <p:spPr>
          <a:xfrm>
            <a:off x="8573765" y="1700109"/>
            <a:ext cx="3463906" cy="120032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id-ID" sz="1800">
                <a:solidFill>
                  <a:srgbClr val="1F1F1F"/>
                </a:solidFill>
                <a:latin typeface="Arial"/>
                <a:ea typeface="Arial"/>
                <a:cs typeface="Arial"/>
                <a:sym typeface="Arial"/>
              </a:rPr>
              <a:t>Source : Computer Networks A System Approach, Larry L. Petterson, Morgan Kaufmann Elsevier, 2021, page 80</a:t>
            </a:r>
            <a:endParaRPr b="0" i="0" sz="1800">
              <a:solidFill>
                <a:srgbClr val="1F1F1F"/>
              </a:solidFill>
              <a:latin typeface="Arial"/>
              <a:ea typeface="Arial"/>
              <a:cs typeface="Arial"/>
              <a:sym typeface="Arial"/>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4" name="Shape 234"/>
        <p:cNvGrpSpPr/>
        <p:nvPr/>
      </p:nvGrpSpPr>
      <p:grpSpPr>
        <a:xfrm>
          <a:off x="0" y="0"/>
          <a:ext cx="0" cy="0"/>
          <a:chOff x="0" y="0"/>
          <a:chExt cx="0" cy="0"/>
        </a:xfrm>
      </p:grpSpPr>
      <p:sp>
        <p:nvSpPr>
          <p:cNvPr id="235" name="Google Shape;235;p18"/>
          <p:cNvSpPr txBox="1"/>
          <p:nvPr>
            <p:ph type="title"/>
          </p:nvPr>
        </p:nvSpPr>
        <p:spPr>
          <a:xfrm>
            <a:off x="240789" y="322033"/>
            <a:ext cx="1794081" cy="604781"/>
          </a:xfrm>
          <a:prstGeom prst="rect">
            <a:avLst/>
          </a:prstGeom>
          <a:noFill/>
          <a:ln>
            <a:noFill/>
          </a:ln>
        </p:spPr>
        <p:txBody>
          <a:bodyPr anchorCtr="0" anchor="ctr" bIns="45700" lIns="91425" spcFirstLastPara="1" rIns="91425" wrap="square" tIns="45700">
            <a:spAutoFit/>
          </a:bodyPr>
          <a:lstStyle/>
          <a:p>
            <a:pPr indent="0" lvl="0" marL="0" rtl="0" algn="l">
              <a:lnSpc>
                <a:spcPct val="90000"/>
              </a:lnSpc>
              <a:spcBef>
                <a:spcPts val="0"/>
              </a:spcBef>
              <a:spcAft>
                <a:spcPts val="0"/>
              </a:spcAft>
              <a:buClr>
                <a:srgbClr val="3C1E06"/>
              </a:buClr>
              <a:buSzPts val="3700"/>
              <a:buFont typeface="Arial"/>
              <a:buNone/>
            </a:pPr>
            <a:r>
              <a:rPr lang="id-ID">
                <a:latin typeface="Arial"/>
                <a:ea typeface="Arial"/>
                <a:cs typeface="Arial"/>
                <a:sym typeface="Arial"/>
              </a:rPr>
              <a:t>Framing</a:t>
            </a:r>
            <a:endParaRPr>
              <a:latin typeface="Arial"/>
              <a:ea typeface="Arial"/>
              <a:cs typeface="Arial"/>
              <a:sym typeface="Arial"/>
            </a:endParaRPr>
          </a:p>
        </p:txBody>
      </p:sp>
      <p:sp>
        <p:nvSpPr>
          <p:cNvPr id="236" name="Google Shape;236;p18"/>
          <p:cNvSpPr txBox="1"/>
          <p:nvPr/>
        </p:nvSpPr>
        <p:spPr>
          <a:xfrm>
            <a:off x="240789" y="1154367"/>
            <a:ext cx="11796882" cy="5501076"/>
          </a:xfrm>
          <a:prstGeom prst="rect">
            <a:avLst/>
          </a:prstGeom>
          <a:noFill/>
          <a:ln>
            <a:noFill/>
          </a:ln>
        </p:spPr>
        <p:txBody>
          <a:bodyPr anchorCtr="0" anchor="t" bIns="45700" lIns="91425" spcFirstLastPara="1" rIns="91425" wrap="square" tIns="45700">
            <a:noAutofit/>
          </a:bodyPr>
          <a:lstStyle/>
          <a:p>
            <a:pPr indent="-463550" lvl="0" marL="463550" marR="0" rtl="0" algn="l">
              <a:lnSpc>
                <a:spcPct val="120000"/>
              </a:lnSpc>
              <a:spcBef>
                <a:spcPts val="0"/>
              </a:spcBef>
              <a:spcAft>
                <a:spcPts val="0"/>
              </a:spcAft>
              <a:buClr>
                <a:srgbClr val="D5B8EA"/>
              </a:buClr>
              <a:buSzPts val="2800"/>
              <a:buFont typeface="Noto Sans Symbols"/>
              <a:buChar char="⮚"/>
            </a:pPr>
            <a:r>
              <a:rPr b="0" lang="id-ID" sz="2800">
                <a:solidFill>
                  <a:srgbClr val="202122"/>
                </a:solidFill>
                <a:highlight>
                  <a:srgbClr val="FFFFFF"/>
                </a:highlight>
                <a:latin typeface="Arial"/>
                <a:ea typeface="Arial"/>
                <a:cs typeface="Arial"/>
                <a:sym typeface="Arial"/>
              </a:rPr>
              <a:t>Pendekatan berikutnya dalam membentuk framing mengatasi permasalahan byte stuffing yaitu pola pengiriman yang terikat pada byte (8 bit) data.</a:t>
            </a:r>
            <a:endParaRPr/>
          </a:p>
          <a:p>
            <a:pPr indent="-463550" lvl="0" marL="463550" marR="0" rtl="0" algn="l">
              <a:lnSpc>
                <a:spcPct val="120000"/>
              </a:lnSpc>
              <a:spcBef>
                <a:spcPts val="1000"/>
              </a:spcBef>
              <a:spcAft>
                <a:spcPts val="0"/>
              </a:spcAft>
              <a:buClr>
                <a:srgbClr val="D5B8EA"/>
              </a:buClr>
              <a:buSzPts val="2800"/>
              <a:buFont typeface="Noto Sans Symbols"/>
              <a:buChar char="⮚"/>
            </a:pPr>
            <a:r>
              <a:rPr b="0" lang="id-ID" sz="2800">
                <a:solidFill>
                  <a:srgbClr val="202122"/>
                </a:solidFill>
                <a:highlight>
                  <a:srgbClr val="FFFFFF"/>
                </a:highlight>
                <a:latin typeface="Arial"/>
                <a:ea typeface="Arial"/>
                <a:cs typeface="Arial"/>
                <a:sym typeface="Arial"/>
              </a:rPr>
              <a:t>Pembuatan frame dapat dilakukan berdasarkan bit, pola kerjanya sama seperti byte stuffing hanya saja dilakukan di level bit sehingga ukuran frame dapat lebih fleksibel</a:t>
            </a:r>
            <a:endParaRPr/>
          </a:p>
          <a:p>
            <a:pPr indent="-463550" lvl="0" marL="463550" marR="0" rtl="0" algn="l">
              <a:lnSpc>
                <a:spcPct val="120000"/>
              </a:lnSpc>
              <a:spcBef>
                <a:spcPts val="1000"/>
              </a:spcBef>
              <a:spcAft>
                <a:spcPts val="0"/>
              </a:spcAft>
              <a:buClr>
                <a:srgbClr val="D5B8EA"/>
              </a:buClr>
              <a:buSzPts val="2800"/>
              <a:buFont typeface="Noto Sans Symbols"/>
              <a:buChar char="⮚"/>
            </a:pPr>
            <a:r>
              <a:rPr b="0" lang="id-ID" sz="2800">
                <a:solidFill>
                  <a:srgbClr val="202122"/>
                </a:solidFill>
                <a:highlight>
                  <a:srgbClr val="FFFFFF"/>
                </a:highlight>
                <a:latin typeface="Arial"/>
                <a:ea typeface="Arial"/>
                <a:cs typeface="Arial"/>
                <a:sym typeface="Arial"/>
              </a:rPr>
              <a:t>Protocol yang menggunakan bit stuffing </a:t>
            </a:r>
            <a:br>
              <a:rPr b="0" lang="id-ID" sz="2800">
                <a:solidFill>
                  <a:srgbClr val="202122"/>
                </a:solidFill>
                <a:highlight>
                  <a:srgbClr val="FFFFFF"/>
                </a:highlight>
                <a:latin typeface="Arial"/>
                <a:ea typeface="Arial"/>
                <a:cs typeface="Arial"/>
                <a:sym typeface="Arial"/>
              </a:rPr>
            </a:br>
            <a:r>
              <a:rPr b="0" lang="id-ID" sz="2800">
                <a:solidFill>
                  <a:srgbClr val="202122"/>
                </a:solidFill>
                <a:highlight>
                  <a:srgbClr val="FFFFFF"/>
                </a:highlight>
                <a:latin typeface="Arial"/>
                <a:ea typeface="Arial"/>
                <a:cs typeface="Arial"/>
                <a:sym typeface="Arial"/>
              </a:rPr>
              <a:t>adalah protocol </a:t>
            </a:r>
            <a:r>
              <a:rPr b="0" lang="id-ID" sz="2800">
                <a:solidFill>
                  <a:srgbClr val="202122"/>
                </a:solidFill>
                <a:latin typeface="Arial"/>
                <a:ea typeface="Arial"/>
                <a:cs typeface="Arial"/>
                <a:sym typeface="Arial"/>
              </a:rPr>
              <a:t>High-Level Data Link Control</a:t>
            </a:r>
            <a:br>
              <a:rPr b="0" lang="id-ID" sz="2800">
                <a:solidFill>
                  <a:srgbClr val="202122"/>
                </a:solidFill>
                <a:latin typeface="Arial"/>
                <a:ea typeface="Arial"/>
                <a:cs typeface="Arial"/>
                <a:sym typeface="Arial"/>
              </a:rPr>
            </a:br>
            <a:r>
              <a:rPr b="0" lang="id-ID" sz="2800">
                <a:solidFill>
                  <a:srgbClr val="202122"/>
                </a:solidFill>
                <a:latin typeface="Arial"/>
                <a:ea typeface="Arial"/>
                <a:cs typeface="Arial"/>
                <a:sym typeface="Arial"/>
              </a:rPr>
              <a:t>(HDLC)</a:t>
            </a:r>
            <a:endParaRPr b="0" sz="2800">
              <a:solidFill>
                <a:srgbClr val="202122"/>
              </a:solidFill>
              <a:highlight>
                <a:srgbClr val="FFFFFF"/>
              </a:highlight>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36">
                                            <p:txEl>
                                              <p:pRg end="0" st="0"/>
                                            </p:txEl>
                                          </p:spTgt>
                                        </p:tgtEl>
                                        <p:attrNameLst>
                                          <p:attrName>style.visibility</p:attrName>
                                        </p:attrNameLst>
                                      </p:cBhvr>
                                      <p:to>
                                        <p:strVal val="visible"/>
                                      </p:to>
                                    </p:set>
                                    <p:anim calcmode="lin" valueType="num">
                                      <p:cBhvr additive="base">
                                        <p:cTn dur="500"/>
                                        <p:tgtEl>
                                          <p:spTgt spid="236">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36">
                                            <p:txEl>
                                              <p:pRg end="1" st="1"/>
                                            </p:txEl>
                                          </p:spTgt>
                                        </p:tgtEl>
                                        <p:attrNameLst>
                                          <p:attrName>style.visibility</p:attrName>
                                        </p:attrNameLst>
                                      </p:cBhvr>
                                      <p:to>
                                        <p:strVal val="visible"/>
                                      </p:to>
                                    </p:set>
                                    <p:anim calcmode="lin" valueType="num">
                                      <p:cBhvr additive="base">
                                        <p:cTn dur="500"/>
                                        <p:tgtEl>
                                          <p:spTgt spid="236">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36">
                                            <p:txEl>
                                              <p:pRg end="2" st="2"/>
                                            </p:txEl>
                                          </p:spTgt>
                                        </p:tgtEl>
                                        <p:attrNameLst>
                                          <p:attrName>style.visibility</p:attrName>
                                        </p:attrNameLst>
                                      </p:cBhvr>
                                      <p:to>
                                        <p:strVal val="visible"/>
                                      </p:to>
                                    </p:set>
                                    <p:anim calcmode="lin" valueType="num">
                                      <p:cBhvr additive="base">
                                        <p:cTn dur="500"/>
                                        <p:tgtEl>
                                          <p:spTgt spid="236">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0" name="Shape 240"/>
        <p:cNvGrpSpPr/>
        <p:nvPr/>
      </p:nvGrpSpPr>
      <p:grpSpPr>
        <a:xfrm>
          <a:off x="0" y="0"/>
          <a:ext cx="0" cy="0"/>
          <a:chOff x="0" y="0"/>
          <a:chExt cx="0" cy="0"/>
        </a:xfrm>
      </p:grpSpPr>
      <p:sp>
        <p:nvSpPr>
          <p:cNvPr id="241" name="Google Shape;241;p19"/>
          <p:cNvSpPr txBox="1"/>
          <p:nvPr>
            <p:ph type="title"/>
          </p:nvPr>
        </p:nvSpPr>
        <p:spPr>
          <a:xfrm>
            <a:off x="240789" y="322033"/>
            <a:ext cx="1794081" cy="604781"/>
          </a:xfrm>
          <a:prstGeom prst="rect">
            <a:avLst/>
          </a:prstGeom>
          <a:noFill/>
          <a:ln>
            <a:noFill/>
          </a:ln>
        </p:spPr>
        <p:txBody>
          <a:bodyPr anchorCtr="0" anchor="ctr" bIns="45700" lIns="91425" spcFirstLastPara="1" rIns="91425" wrap="square" tIns="45700">
            <a:spAutoFit/>
          </a:bodyPr>
          <a:lstStyle/>
          <a:p>
            <a:pPr indent="0" lvl="0" marL="0" rtl="0" algn="l">
              <a:lnSpc>
                <a:spcPct val="90000"/>
              </a:lnSpc>
              <a:spcBef>
                <a:spcPts val="0"/>
              </a:spcBef>
              <a:spcAft>
                <a:spcPts val="0"/>
              </a:spcAft>
              <a:buClr>
                <a:srgbClr val="3C1E06"/>
              </a:buClr>
              <a:buSzPts val="3700"/>
              <a:buFont typeface="Arial"/>
              <a:buNone/>
            </a:pPr>
            <a:r>
              <a:rPr lang="id-ID">
                <a:latin typeface="Arial"/>
                <a:ea typeface="Arial"/>
                <a:cs typeface="Arial"/>
                <a:sym typeface="Arial"/>
              </a:rPr>
              <a:t>Framing</a:t>
            </a:r>
            <a:endParaRPr>
              <a:latin typeface="Arial"/>
              <a:ea typeface="Arial"/>
              <a:cs typeface="Arial"/>
              <a:sym typeface="Arial"/>
            </a:endParaRPr>
          </a:p>
        </p:txBody>
      </p:sp>
      <p:sp>
        <p:nvSpPr>
          <p:cNvPr id="242" name="Google Shape;242;p19"/>
          <p:cNvSpPr txBox="1"/>
          <p:nvPr/>
        </p:nvSpPr>
        <p:spPr>
          <a:xfrm>
            <a:off x="41650" y="1172222"/>
            <a:ext cx="4875123" cy="3336610"/>
          </a:xfrm>
          <a:prstGeom prst="rect">
            <a:avLst/>
          </a:prstGeom>
          <a:noFill/>
          <a:ln>
            <a:noFill/>
          </a:ln>
        </p:spPr>
        <p:txBody>
          <a:bodyPr anchorCtr="0" anchor="t" bIns="45700" lIns="91425" spcFirstLastPara="1" rIns="91425" wrap="square" tIns="45700">
            <a:noAutofit/>
          </a:bodyPr>
          <a:lstStyle/>
          <a:p>
            <a:pPr indent="-463550" lvl="0" marL="463550" marR="0" rtl="0" algn="l">
              <a:lnSpc>
                <a:spcPct val="120000"/>
              </a:lnSpc>
              <a:spcBef>
                <a:spcPts val="0"/>
              </a:spcBef>
              <a:spcAft>
                <a:spcPts val="0"/>
              </a:spcAft>
              <a:buClr>
                <a:srgbClr val="D5B8EA"/>
              </a:buClr>
              <a:buSzPts val="2400"/>
              <a:buFont typeface="Noto Sans Symbols"/>
              <a:buChar char="⮚"/>
            </a:pPr>
            <a:r>
              <a:rPr b="0" lang="id-ID" sz="2400">
                <a:solidFill>
                  <a:srgbClr val="202122"/>
                </a:solidFill>
                <a:highlight>
                  <a:srgbClr val="FFFFFF"/>
                </a:highlight>
                <a:latin typeface="Arial"/>
                <a:ea typeface="Arial"/>
                <a:cs typeface="Arial"/>
                <a:sym typeface="Arial"/>
              </a:rPr>
              <a:t>Pada bagian pengirim, apabila menemukan 5 bit (11111) muncul secara berurutan maka secara otomatis akan ditambahkan bit 0 baru kemudian dilanjutkan bit berikutnya</a:t>
            </a:r>
            <a:endParaRPr/>
          </a:p>
        </p:txBody>
      </p:sp>
      <p:sp>
        <p:nvSpPr>
          <p:cNvPr id="243" name="Google Shape;243;p19"/>
          <p:cNvSpPr txBox="1"/>
          <p:nvPr/>
        </p:nvSpPr>
        <p:spPr>
          <a:xfrm>
            <a:off x="41650" y="4508832"/>
            <a:ext cx="7603333" cy="1832941"/>
          </a:xfrm>
          <a:prstGeom prst="rect">
            <a:avLst/>
          </a:prstGeom>
          <a:noFill/>
          <a:ln>
            <a:noFill/>
          </a:ln>
        </p:spPr>
        <p:txBody>
          <a:bodyPr anchorCtr="0" anchor="t" bIns="45700" lIns="91425" spcFirstLastPara="1" rIns="91425" wrap="square" tIns="45700">
            <a:noAutofit/>
          </a:bodyPr>
          <a:lstStyle/>
          <a:p>
            <a:pPr indent="-463550" lvl="0" marL="463550" marR="0" rtl="0" algn="l">
              <a:lnSpc>
                <a:spcPct val="120000"/>
              </a:lnSpc>
              <a:spcBef>
                <a:spcPts val="0"/>
              </a:spcBef>
              <a:spcAft>
                <a:spcPts val="0"/>
              </a:spcAft>
              <a:buClr>
                <a:srgbClr val="D5B8EA"/>
              </a:buClr>
              <a:buSzPts val="2400"/>
              <a:buFont typeface="Noto Sans Symbols"/>
              <a:buChar char="⮚"/>
            </a:pPr>
            <a:r>
              <a:rPr b="0" lang="id-ID" sz="2400">
                <a:solidFill>
                  <a:srgbClr val="202122"/>
                </a:solidFill>
                <a:highlight>
                  <a:srgbClr val="FFFFFF"/>
                </a:highlight>
                <a:latin typeface="Arial"/>
                <a:ea typeface="Arial"/>
                <a:cs typeface="Arial"/>
                <a:sym typeface="Arial"/>
              </a:rPr>
              <a:t>Pada sisi penerima ketika melihat ada 5 bit secara berurutan, bit 0 berikutnya akan dihapus dan bit selanjutnya akan dianggap sebagai lanjutan dari data</a:t>
            </a:r>
            <a:endParaRPr/>
          </a:p>
        </p:txBody>
      </p:sp>
      <p:pic>
        <p:nvPicPr>
          <p:cNvPr id="244" name="Google Shape;244;p19"/>
          <p:cNvPicPr preferRelativeResize="0"/>
          <p:nvPr/>
        </p:nvPicPr>
        <p:blipFill rotWithShape="1">
          <a:blip r:embed="rId3">
            <a:alphaModFix/>
          </a:blip>
          <a:srcRect b="0" l="2382" r="0" t="2511"/>
          <a:stretch/>
        </p:blipFill>
        <p:spPr>
          <a:xfrm>
            <a:off x="5002945" y="1172222"/>
            <a:ext cx="7007176" cy="2658998"/>
          </a:xfrm>
          <a:prstGeom prst="rect">
            <a:avLst/>
          </a:prstGeom>
          <a:noFill/>
          <a:ln>
            <a:noFill/>
          </a:ln>
        </p:spPr>
      </p:pic>
      <p:sp>
        <p:nvSpPr>
          <p:cNvPr id="245" name="Google Shape;245;p19"/>
          <p:cNvSpPr txBox="1"/>
          <p:nvPr/>
        </p:nvSpPr>
        <p:spPr>
          <a:xfrm>
            <a:off x="5002946" y="3831220"/>
            <a:ext cx="7007176" cy="33855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id-ID" sz="1600">
                <a:solidFill>
                  <a:srgbClr val="1F1F1F"/>
                </a:solidFill>
                <a:latin typeface="Arial"/>
                <a:ea typeface="Arial"/>
                <a:cs typeface="Arial"/>
                <a:sym typeface="Arial"/>
              </a:rPr>
              <a:t>Source : Computer Networks, Andrew S. Tanenbaum, Pearson, 2021, page 208</a:t>
            </a:r>
            <a:endParaRPr b="0" i="0" sz="1600">
              <a:solidFill>
                <a:srgbClr val="1F1F1F"/>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42">
                                            <p:txEl>
                                              <p:pRg end="0" st="0"/>
                                            </p:txEl>
                                          </p:spTgt>
                                        </p:tgtEl>
                                        <p:attrNameLst>
                                          <p:attrName>style.visibility</p:attrName>
                                        </p:attrNameLst>
                                      </p:cBhvr>
                                      <p:to>
                                        <p:strVal val="visible"/>
                                      </p:to>
                                    </p:set>
                                    <p:anim calcmode="lin" valueType="num">
                                      <p:cBhvr additive="base">
                                        <p:cTn dur="500"/>
                                        <p:tgtEl>
                                          <p:spTgt spid="242">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43">
                                            <p:txEl>
                                              <p:pRg end="0" st="0"/>
                                            </p:txEl>
                                          </p:spTgt>
                                        </p:tgtEl>
                                        <p:attrNameLst>
                                          <p:attrName>style.visibility</p:attrName>
                                        </p:attrNameLst>
                                      </p:cBhvr>
                                      <p:to>
                                        <p:strVal val="visible"/>
                                      </p:to>
                                    </p:set>
                                    <p:anim calcmode="lin" valueType="num">
                                      <p:cBhvr additive="base">
                                        <p:cTn dur="500"/>
                                        <p:tgtEl>
                                          <p:spTgt spid="243">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9" name="Shape 249"/>
        <p:cNvGrpSpPr/>
        <p:nvPr/>
      </p:nvGrpSpPr>
      <p:grpSpPr>
        <a:xfrm>
          <a:off x="0" y="0"/>
          <a:ext cx="0" cy="0"/>
          <a:chOff x="0" y="0"/>
          <a:chExt cx="0" cy="0"/>
        </a:xfrm>
      </p:grpSpPr>
      <p:sp>
        <p:nvSpPr>
          <p:cNvPr id="250" name="Google Shape;250;p20"/>
          <p:cNvSpPr txBox="1"/>
          <p:nvPr>
            <p:ph type="title"/>
          </p:nvPr>
        </p:nvSpPr>
        <p:spPr>
          <a:xfrm>
            <a:off x="240789" y="322033"/>
            <a:ext cx="1794081" cy="604781"/>
          </a:xfrm>
          <a:prstGeom prst="rect">
            <a:avLst/>
          </a:prstGeom>
          <a:noFill/>
          <a:ln>
            <a:noFill/>
          </a:ln>
        </p:spPr>
        <p:txBody>
          <a:bodyPr anchorCtr="0" anchor="ctr" bIns="45700" lIns="91425" spcFirstLastPara="1" rIns="91425" wrap="square" tIns="45700">
            <a:spAutoFit/>
          </a:bodyPr>
          <a:lstStyle/>
          <a:p>
            <a:pPr indent="0" lvl="0" marL="0" rtl="0" algn="l">
              <a:lnSpc>
                <a:spcPct val="90000"/>
              </a:lnSpc>
              <a:spcBef>
                <a:spcPts val="0"/>
              </a:spcBef>
              <a:spcAft>
                <a:spcPts val="0"/>
              </a:spcAft>
              <a:buClr>
                <a:srgbClr val="3C1E06"/>
              </a:buClr>
              <a:buSzPts val="3700"/>
              <a:buFont typeface="Arial"/>
              <a:buNone/>
            </a:pPr>
            <a:r>
              <a:rPr lang="id-ID">
                <a:latin typeface="Arial"/>
                <a:ea typeface="Arial"/>
                <a:cs typeface="Arial"/>
                <a:sym typeface="Arial"/>
              </a:rPr>
              <a:t>Framing</a:t>
            </a:r>
            <a:endParaRPr>
              <a:latin typeface="Arial"/>
              <a:ea typeface="Arial"/>
              <a:cs typeface="Arial"/>
              <a:sym typeface="Arial"/>
            </a:endParaRPr>
          </a:p>
        </p:txBody>
      </p:sp>
      <p:sp>
        <p:nvSpPr>
          <p:cNvPr id="251" name="Google Shape;251;p20"/>
          <p:cNvSpPr txBox="1"/>
          <p:nvPr/>
        </p:nvSpPr>
        <p:spPr>
          <a:xfrm>
            <a:off x="41650" y="1172222"/>
            <a:ext cx="4875123" cy="3336610"/>
          </a:xfrm>
          <a:prstGeom prst="rect">
            <a:avLst/>
          </a:prstGeom>
          <a:noFill/>
          <a:ln>
            <a:noFill/>
          </a:ln>
        </p:spPr>
        <p:txBody>
          <a:bodyPr anchorCtr="0" anchor="t" bIns="45700" lIns="91425" spcFirstLastPara="1" rIns="91425" wrap="square" tIns="45700">
            <a:noAutofit/>
          </a:bodyPr>
          <a:lstStyle/>
          <a:p>
            <a:pPr indent="-463550" lvl="0" marL="463550" marR="0" rtl="0" algn="l">
              <a:lnSpc>
                <a:spcPct val="120000"/>
              </a:lnSpc>
              <a:spcBef>
                <a:spcPts val="0"/>
              </a:spcBef>
              <a:spcAft>
                <a:spcPts val="0"/>
              </a:spcAft>
              <a:buClr>
                <a:srgbClr val="D5B8EA"/>
              </a:buClr>
              <a:buSzPts val="2400"/>
              <a:buFont typeface="Noto Sans Symbols"/>
              <a:buChar char="⮚"/>
            </a:pPr>
            <a:r>
              <a:rPr b="0" lang="id-ID" sz="2400">
                <a:solidFill>
                  <a:srgbClr val="202122"/>
                </a:solidFill>
                <a:highlight>
                  <a:srgbClr val="FFFFFF"/>
                </a:highlight>
                <a:latin typeface="Arial"/>
                <a:ea typeface="Arial"/>
                <a:cs typeface="Arial"/>
                <a:sym typeface="Arial"/>
              </a:rPr>
              <a:t>Pada bagian pengirim, apabila menemukan 5 bit (11111) muncul secara berurutan maka secara otomatis akan ditambahkan bit 0 baru kemudian dilanjutkan bit berikutnya</a:t>
            </a:r>
            <a:endParaRPr/>
          </a:p>
        </p:txBody>
      </p:sp>
      <p:pic>
        <p:nvPicPr>
          <p:cNvPr id="252" name="Google Shape;252;p20"/>
          <p:cNvPicPr preferRelativeResize="0"/>
          <p:nvPr/>
        </p:nvPicPr>
        <p:blipFill rotWithShape="1">
          <a:blip r:embed="rId3">
            <a:alphaModFix/>
          </a:blip>
          <a:srcRect b="16094" l="0" r="0" t="0"/>
          <a:stretch/>
        </p:blipFill>
        <p:spPr>
          <a:xfrm>
            <a:off x="5246556" y="1172222"/>
            <a:ext cx="6789929" cy="2797587"/>
          </a:xfrm>
          <a:prstGeom prst="rect">
            <a:avLst/>
          </a:prstGeom>
          <a:noFill/>
          <a:ln>
            <a:noFill/>
          </a:ln>
        </p:spPr>
      </p:pic>
      <p:sp>
        <p:nvSpPr>
          <p:cNvPr id="253" name="Google Shape;253;p20"/>
          <p:cNvSpPr txBox="1"/>
          <p:nvPr/>
        </p:nvSpPr>
        <p:spPr>
          <a:xfrm>
            <a:off x="41650" y="4508832"/>
            <a:ext cx="7603333" cy="1832941"/>
          </a:xfrm>
          <a:prstGeom prst="rect">
            <a:avLst/>
          </a:prstGeom>
          <a:noFill/>
          <a:ln>
            <a:noFill/>
          </a:ln>
        </p:spPr>
        <p:txBody>
          <a:bodyPr anchorCtr="0" anchor="t" bIns="45700" lIns="91425" spcFirstLastPara="1" rIns="91425" wrap="square" tIns="45700">
            <a:noAutofit/>
          </a:bodyPr>
          <a:lstStyle/>
          <a:p>
            <a:pPr indent="-463550" lvl="0" marL="463550" marR="0" rtl="0" algn="l">
              <a:lnSpc>
                <a:spcPct val="120000"/>
              </a:lnSpc>
              <a:spcBef>
                <a:spcPts val="0"/>
              </a:spcBef>
              <a:spcAft>
                <a:spcPts val="0"/>
              </a:spcAft>
              <a:buClr>
                <a:srgbClr val="D5B8EA"/>
              </a:buClr>
              <a:buSzPts val="2400"/>
              <a:buFont typeface="Noto Sans Symbols"/>
              <a:buChar char="⮚"/>
            </a:pPr>
            <a:r>
              <a:rPr b="0" lang="id-ID" sz="2400">
                <a:solidFill>
                  <a:srgbClr val="202122"/>
                </a:solidFill>
                <a:highlight>
                  <a:srgbClr val="FFFFFF"/>
                </a:highlight>
                <a:latin typeface="Arial"/>
                <a:ea typeface="Arial"/>
                <a:cs typeface="Arial"/>
                <a:sym typeface="Arial"/>
              </a:rPr>
              <a:t>Pada sisi penerima ketika melihat ada 5 bit secara berurutan, bit 0 berikutnya akan dihapus dan bit selanjutnya akan dianggap sebagai lanjutan dari data</a:t>
            </a:r>
            <a:endParaRPr/>
          </a:p>
        </p:txBody>
      </p:sp>
      <p:sp>
        <p:nvSpPr>
          <p:cNvPr id="254" name="Google Shape;254;p20"/>
          <p:cNvSpPr txBox="1"/>
          <p:nvPr/>
        </p:nvSpPr>
        <p:spPr>
          <a:xfrm>
            <a:off x="5246555" y="3969809"/>
            <a:ext cx="6789929" cy="33855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id-ID" sz="1600">
                <a:solidFill>
                  <a:schemeClr val="dk1"/>
                </a:solidFill>
                <a:latin typeface="Malgun Gothic"/>
                <a:ea typeface="Malgun Gothic"/>
                <a:cs typeface="Malgun Gothic"/>
                <a:sym typeface="Malgun Gothic"/>
              </a:rPr>
              <a:t>Source : https://www.geeksforgeeks.org/basic-frame-structure-of-hdlc/</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51">
                                            <p:txEl>
                                              <p:pRg end="0" st="0"/>
                                            </p:txEl>
                                          </p:spTgt>
                                        </p:tgtEl>
                                        <p:attrNameLst>
                                          <p:attrName>style.visibility</p:attrName>
                                        </p:attrNameLst>
                                      </p:cBhvr>
                                      <p:to>
                                        <p:strVal val="visible"/>
                                      </p:to>
                                    </p:set>
                                    <p:anim calcmode="lin" valueType="num">
                                      <p:cBhvr additive="base">
                                        <p:cTn dur="500"/>
                                        <p:tgtEl>
                                          <p:spTgt spid="251">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53">
                                            <p:txEl>
                                              <p:pRg end="0" st="0"/>
                                            </p:txEl>
                                          </p:spTgt>
                                        </p:tgtEl>
                                        <p:attrNameLst>
                                          <p:attrName>style.visibility</p:attrName>
                                        </p:attrNameLst>
                                      </p:cBhvr>
                                      <p:to>
                                        <p:strVal val="visible"/>
                                      </p:to>
                                    </p:set>
                                    <p:anim calcmode="lin" valueType="num">
                                      <p:cBhvr additive="base">
                                        <p:cTn dur="500"/>
                                        <p:tgtEl>
                                          <p:spTgt spid="253">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8" name="Shape 258"/>
        <p:cNvGrpSpPr/>
        <p:nvPr/>
      </p:nvGrpSpPr>
      <p:grpSpPr>
        <a:xfrm>
          <a:off x="0" y="0"/>
          <a:ext cx="0" cy="0"/>
          <a:chOff x="0" y="0"/>
          <a:chExt cx="0" cy="0"/>
        </a:xfrm>
      </p:grpSpPr>
      <p:sp>
        <p:nvSpPr>
          <p:cNvPr id="259" name="Google Shape;259;p21"/>
          <p:cNvSpPr txBox="1"/>
          <p:nvPr>
            <p:ph type="title"/>
          </p:nvPr>
        </p:nvSpPr>
        <p:spPr>
          <a:xfrm>
            <a:off x="1120302" y="3290493"/>
            <a:ext cx="10515600" cy="1200329"/>
          </a:xfrm>
          <a:prstGeom prst="rect">
            <a:avLst/>
          </a:prstGeom>
          <a:noFill/>
          <a:ln>
            <a:noFill/>
          </a:ln>
        </p:spPr>
        <p:txBody>
          <a:bodyPr anchorCtr="0" anchor="ctr" bIns="45700" lIns="91425" spcFirstLastPara="1" rIns="91425" wrap="square" tIns="45700">
            <a:spAutoFit/>
          </a:bodyPr>
          <a:lstStyle/>
          <a:p>
            <a:pPr indent="0" lvl="0" marL="0" rtl="0" algn="l">
              <a:lnSpc>
                <a:spcPct val="90000"/>
              </a:lnSpc>
              <a:spcBef>
                <a:spcPts val="0"/>
              </a:spcBef>
              <a:spcAft>
                <a:spcPts val="0"/>
              </a:spcAft>
              <a:buClr>
                <a:srgbClr val="222A35"/>
              </a:buClr>
              <a:buSzPts val="8000"/>
              <a:buFont typeface="Arial"/>
              <a:buNone/>
            </a:pPr>
            <a:r>
              <a:rPr lang="id-ID" sz="8000">
                <a:latin typeface="Arial"/>
                <a:ea typeface="Arial"/>
                <a:cs typeface="Arial"/>
                <a:sym typeface="Arial"/>
              </a:rPr>
              <a:t>Error Control</a:t>
            </a:r>
            <a:endParaRPr sz="8000">
              <a:latin typeface="Arial"/>
              <a:ea typeface="Arial"/>
              <a:cs typeface="Arial"/>
              <a:sym typeface="Arial"/>
            </a:endParaRPr>
          </a:p>
        </p:txBody>
      </p:sp>
      <p:sp>
        <p:nvSpPr>
          <p:cNvPr id="260" name="Google Shape;260;p21"/>
          <p:cNvSpPr/>
          <p:nvPr/>
        </p:nvSpPr>
        <p:spPr>
          <a:xfrm>
            <a:off x="1345965" y="1113896"/>
            <a:ext cx="1579196" cy="1221699"/>
          </a:xfrm>
          <a:prstGeom prst="round2DiagRect">
            <a:avLst>
              <a:gd fmla="val 34495" name="adj1"/>
              <a:gd fmla="val 0" name="adj2"/>
            </a:avLst>
          </a:prstGeom>
          <a:solidFill>
            <a:srgbClr val="000000">
              <a:alpha val="17647"/>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261" name="Google Shape;261;p21"/>
          <p:cNvSpPr/>
          <p:nvPr/>
        </p:nvSpPr>
        <p:spPr>
          <a:xfrm>
            <a:off x="1206110" y="973062"/>
            <a:ext cx="1579196" cy="1221699"/>
          </a:xfrm>
          <a:prstGeom prst="round2DiagRect">
            <a:avLst>
              <a:gd fmla="val 34495" name="adj1"/>
              <a:gd fmla="val 0" name="adj2"/>
            </a:avLst>
          </a:prstGeom>
          <a:solidFill>
            <a:srgbClr val="311B7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262" name="Google Shape;262;p21"/>
          <p:cNvSpPr/>
          <p:nvPr/>
        </p:nvSpPr>
        <p:spPr>
          <a:xfrm>
            <a:off x="1368727" y="1215861"/>
            <a:ext cx="1162656" cy="724561"/>
          </a:xfrm>
          <a:prstGeom prst="rect">
            <a:avLst/>
          </a:prstGeom>
          <a:noFill/>
          <a:ln>
            <a:noFill/>
          </a:ln>
        </p:spPr>
        <p:txBody>
          <a:bodyPr anchorCtr="0" anchor="ctr" bIns="45700" lIns="91425" spcFirstLastPara="1" rIns="91425" wrap="square" tIns="45700">
            <a:noAutofit/>
          </a:bodyPr>
          <a:lstStyle/>
          <a:p>
            <a:pPr indent="0" lvl="1" marL="0" marR="0" rtl="0" algn="r">
              <a:spcBef>
                <a:spcPts val="0"/>
              </a:spcBef>
              <a:spcAft>
                <a:spcPts val="0"/>
              </a:spcAft>
              <a:buNone/>
            </a:pPr>
            <a:r>
              <a:rPr b="1" i="0" lang="id-ID" sz="6000" u="none" cap="none" strike="noStrike">
                <a:solidFill>
                  <a:srgbClr val="F9E9DA"/>
                </a:solidFill>
                <a:latin typeface="Arial"/>
                <a:ea typeface="Arial"/>
                <a:cs typeface="Arial"/>
                <a:sym typeface="Arial"/>
              </a:rPr>
              <a:t>03</a:t>
            </a:r>
            <a:endParaRPr b="0" i="0" sz="6000" u="none" cap="none" strike="noStrike">
              <a:solidFill>
                <a:schemeClr val="lt1"/>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261"/>
                                        </p:tgtEl>
                                        <p:attrNameLst>
                                          <p:attrName>style.visibility</p:attrName>
                                        </p:attrNameLst>
                                      </p:cBhvr>
                                      <p:to>
                                        <p:strVal val="visible"/>
                                      </p:to>
                                    </p:set>
                                    <p:animEffect filter="fade" transition="in">
                                      <p:cBhvr>
                                        <p:cTn dur="500"/>
                                        <p:tgtEl>
                                          <p:spTgt spid="261"/>
                                        </p:tgtEl>
                                      </p:cBhvr>
                                    </p:animEffect>
                                  </p:childTnLst>
                                </p:cTn>
                              </p:par>
                              <p:par>
                                <p:cTn fill="hold" nodeType="withEffect" presetClass="entr" presetID="10" presetSubtype="0">
                                  <p:stCondLst>
                                    <p:cond delay="0"/>
                                  </p:stCondLst>
                                  <p:childTnLst>
                                    <p:set>
                                      <p:cBhvr>
                                        <p:cTn dur="1" fill="hold">
                                          <p:stCondLst>
                                            <p:cond delay="0"/>
                                          </p:stCondLst>
                                        </p:cTn>
                                        <p:tgtEl>
                                          <p:spTgt spid="260"/>
                                        </p:tgtEl>
                                        <p:attrNameLst>
                                          <p:attrName>style.visibility</p:attrName>
                                        </p:attrNameLst>
                                      </p:cBhvr>
                                      <p:to>
                                        <p:strVal val="visible"/>
                                      </p:to>
                                    </p:set>
                                    <p:animEffect filter="fade" transition="in">
                                      <p:cBhvr>
                                        <p:cTn dur="500"/>
                                        <p:tgtEl>
                                          <p:spTgt spid="260"/>
                                        </p:tgtEl>
                                      </p:cBhvr>
                                    </p:animEffect>
                                  </p:childTnLst>
                                </p:cTn>
                              </p:par>
                            </p:childTnLst>
                          </p:cTn>
                        </p:par>
                        <p:par>
                          <p:cTn fill="hold">
                            <p:stCondLst>
                              <p:cond delay="500"/>
                            </p:stCondLst>
                            <p:childTnLst>
                              <p:par>
                                <p:cTn fill="hold" nodeType="afterEffect" presetClass="entr" presetID="10" presetSubtype="0">
                                  <p:stCondLst>
                                    <p:cond delay="0"/>
                                  </p:stCondLst>
                                  <p:childTnLst>
                                    <p:set>
                                      <p:cBhvr>
                                        <p:cTn dur="1" fill="hold">
                                          <p:stCondLst>
                                            <p:cond delay="0"/>
                                          </p:stCondLst>
                                        </p:cTn>
                                        <p:tgtEl>
                                          <p:spTgt spid="259"/>
                                        </p:tgtEl>
                                        <p:attrNameLst>
                                          <p:attrName>style.visibility</p:attrName>
                                        </p:attrNameLst>
                                      </p:cBhvr>
                                      <p:to>
                                        <p:strVal val="visible"/>
                                      </p:to>
                                    </p:set>
                                    <p:animEffect filter="fade" transition="in">
                                      <p:cBhvr>
                                        <p:cTn dur="500"/>
                                        <p:tgtEl>
                                          <p:spTgt spid="25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6" name="Shape 266"/>
        <p:cNvGrpSpPr/>
        <p:nvPr/>
      </p:nvGrpSpPr>
      <p:grpSpPr>
        <a:xfrm>
          <a:off x="0" y="0"/>
          <a:ext cx="0" cy="0"/>
          <a:chOff x="0" y="0"/>
          <a:chExt cx="0" cy="0"/>
        </a:xfrm>
      </p:grpSpPr>
      <p:sp>
        <p:nvSpPr>
          <p:cNvPr id="267" name="Google Shape;267;p22"/>
          <p:cNvSpPr txBox="1"/>
          <p:nvPr>
            <p:ph type="title"/>
          </p:nvPr>
        </p:nvSpPr>
        <p:spPr>
          <a:xfrm>
            <a:off x="240789" y="322033"/>
            <a:ext cx="2654894" cy="604781"/>
          </a:xfrm>
          <a:prstGeom prst="rect">
            <a:avLst/>
          </a:prstGeom>
          <a:noFill/>
          <a:ln>
            <a:noFill/>
          </a:ln>
        </p:spPr>
        <p:txBody>
          <a:bodyPr anchorCtr="0" anchor="ctr" bIns="45700" lIns="91425" spcFirstLastPara="1" rIns="91425" wrap="square" tIns="45700">
            <a:spAutoFit/>
          </a:bodyPr>
          <a:lstStyle/>
          <a:p>
            <a:pPr indent="0" lvl="0" marL="0" rtl="0" algn="l">
              <a:lnSpc>
                <a:spcPct val="90000"/>
              </a:lnSpc>
              <a:spcBef>
                <a:spcPts val="0"/>
              </a:spcBef>
              <a:spcAft>
                <a:spcPts val="0"/>
              </a:spcAft>
              <a:buClr>
                <a:srgbClr val="3C1E06"/>
              </a:buClr>
              <a:buSzPts val="3700"/>
              <a:buFont typeface="Arial"/>
              <a:buNone/>
            </a:pPr>
            <a:r>
              <a:rPr lang="id-ID">
                <a:latin typeface="Arial"/>
                <a:ea typeface="Arial"/>
                <a:cs typeface="Arial"/>
                <a:sym typeface="Arial"/>
              </a:rPr>
              <a:t>Error Control</a:t>
            </a:r>
            <a:endParaRPr>
              <a:latin typeface="Arial"/>
              <a:ea typeface="Arial"/>
              <a:cs typeface="Arial"/>
              <a:sym typeface="Arial"/>
            </a:endParaRPr>
          </a:p>
        </p:txBody>
      </p:sp>
      <p:sp>
        <p:nvSpPr>
          <p:cNvPr id="268" name="Google Shape;268;p22"/>
          <p:cNvSpPr txBox="1"/>
          <p:nvPr/>
        </p:nvSpPr>
        <p:spPr>
          <a:xfrm>
            <a:off x="240789" y="1154366"/>
            <a:ext cx="11838055" cy="5381601"/>
          </a:xfrm>
          <a:prstGeom prst="rect">
            <a:avLst/>
          </a:prstGeom>
          <a:noFill/>
          <a:ln>
            <a:noFill/>
          </a:ln>
        </p:spPr>
        <p:txBody>
          <a:bodyPr anchorCtr="0" anchor="t" bIns="45700" lIns="91425" spcFirstLastPara="1" rIns="91425" wrap="square" tIns="45700">
            <a:normAutofit/>
          </a:bodyPr>
          <a:lstStyle/>
          <a:p>
            <a:pPr indent="-404813" lvl="0" marL="404813" marR="0" rtl="0" algn="l">
              <a:lnSpc>
                <a:spcPct val="120000"/>
              </a:lnSpc>
              <a:spcBef>
                <a:spcPts val="0"/>
              </a:spcBef>
              <a:spcAft>
                <a:spcPts val="0"/>
              </a:spcAft>
              <a:buClr>
                <a:srgbClr val="D5B8EA"/>
              </a:buClr>
              <a:buSzPts val="2800"/>
              <a:buFont typeface="Arial"/>
              <a:buChar char="•"/>
            </a:pPr>
            <a:r>
              <a:rPr b="0" lang="id-ID" sz="2800">
                <a:solidFill>
                  <a:srgbClr val="202122"/>
                </a:solidFill>
                <a:highlight>
                  <a:srgbClr val="FFFFFF"/>
                </a:highlight>
                <a:latin typeface="Arial"/>
                <a:ea typeface="Arial"/>
                <a:cs typeface="Arial"/>
                <a:sym typeface="Arial"/>
              </a:rPr>
              <a:t>Error pada frame pada umumnya terjadi ketika bit stream di transmisikan</a:t>
            </a:r>
            <a:endParaRPr/>
          </a:p>
          <a:p>
            <a:pPr indent="-404813" lvl="0" marL="404813" marR="0" rtl="0" algn="l">
              <a:lnSpc>
                <a:spcPct val="120000"/>
              </a:lnSpc>
              <a:spcBef>
                <a:spcPts val="1000"/>
              </a:spcBef>
              <a:spcAft>
                <a:spcPts val="0"/>
              </a:spcAft>
              <a:buClr>
                <a:srgbClr val="D5B8EA"/>
              </a:buClr>
              <a:buSzPts val="2800"/>
              <a:buFont typeface="Arial"/>
              <a:buChar char="•"/>
            </a:pPr>
            <a:r>
              <a:rPr b="0" lang="id-ID" sz="2800">
                <a:solidFill>
                  <a:srgbClr val="202122"/>
                </a:solidFill>
                <a:highlight>
                  <a:srgbClr val="FFFFFF"/>
                </a:highlight>
                <a:latin typeface="Arial"/>
                <a:ea typeface="Arial"/>
                <a:cs typeface="Arial"/>
                <a:sym typeface="Arial"/>
              </a:rPr>
              <a:t>Terdapat beberapa metode yang digunakan dalam mendeteksi error, namun yang paling umum digunakan saat ini adalah </a:t>
            </a:r>
            <a:r>
              <a:rPr b="0" lang="id-ID" sz="2800">
                <a:solidFill>
                  <a:srgbClr val="202122"/>
                </a:solidFill>
                <a:latin typeface="Arial"/>
                <a:ea typeface="Arial"/>
                <a:cs typeface="Arial"/>
                <a:sym typeface="Arial"/>
              </a:rPr>
              <a:t>Cyclic Redundancy Check (CRC)</a:t>
            </a:r>
            <a:endParaRPr/>
          </a:p>
          <a:p>
            <a:pPr indent="-404813" lvl="0" marL="404813" marR="0" rtl="0" algn="l">
              <a:lnSpc>
                <a:spcPct val="120000"/>
              </a:lnSpc>
              <a:spcBef>
                <a:spcPts val="1000"/>
              </a:spcBef>
              <a:spcAft>
                <a:spcPts val="0"/>
              </a:spcAft>
              <a:buClr>
                <a:srgbClr val="D5B8EA"/>
              </a:buClr>
              <a:buSzPts val="2800"/>
              <a:buFont typeface="Arial"/>
              <a:buChar char="•"/>
            </a:pPr>
            <a:r>
              <a:rPr b="0" lang="id-ID" sz="2800">
                <a:solidFill>
                  <a:srgbClr val="202122"/>
                </a:solidFill>
                <a:latin typeface="Arial"/>
                <a:ea typeface="Arial"/>
                <a:cs typeface="Arial"/>
                <a:sym typeface="Arial"/>
              </a:rPr>
              <a:t>Namun kita akan membahas dari mulai dari </a:t>
            </a:r>
            <a:br>
              <a:rPr b="0" lang="id-ID" sz="2800">
                <a:solidFill>
                  <a:srgbClr val="202122"/>
                </a:solidFill>
                <a:latin typeface="Arial"/>
                <a:ea typeface="Arial"/>
                <a:cs typeface="Arial"/>
                <a:sym typeface="Arial"/>
              </a:rPr>
            </a:br>
            <a:r>
              <a:rPr b="0" lang="id-ID" sz="2800">
                <a:solidFill>
                  <a:srgbClr val="202122"/>
                </a:solidFill>
                <a:latin typeface="Arial"/>
                <a:ea typeface="Arial"/>
                <a:cs typeface="Arial"/>
                <a:sym typeface="Arial"/>
              </a:rPr>
              <a:t>metode yang paling sederhana hingga sampai</a:t>
            </a:r>
            <a:br>
              <a:rPr b="0" lang="id-ID" sz="2800">
                <a:solidFill>
                  <a:srgbClr val="202122"/>
                </a:solidFill>
                <a:latin typeface="Arial"/>
                <a:ea typeface="Arial"/>
                <a:cs typeface="Arial"/>
                <a:sym typeface="Arial"/>
              </a:rPr>
            </a:br>
            <a:r>
              <a:rPr b="0" lang="id-ID" sz="2800">
                <a:solidFill>
                  <a:srgbClr val="202122"/>
                </a:solidFill>
                <a:latin typeface="Arial"/>
                <a:ea typeface="Arial"/>
                <a:cs typeface="Arial"/>
                <a:sym typeface="Arial"/>
              </a:rPr>
              <a:t>metode cyclic redundancy check (CRC)</a:t>
            </a:r>
            <a:endParaRPr b="0" sz="2800">
              <a:solidFill>
                <a:srgbClr val="202122"/>
              </a:solidFill>
              <a:highlight>
                <a:srgbClr val="FFFFFF"/>
              </a:highlight>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68">
                                            <p:txEl>
                                              <p:pRg end="0" st="0"/>
                                            </p:txEl>
                                          </p:spTgt>
                                        </p:tgtEl>
                                        <p:attrNameLst>
                                          <p:attrName>style.visibility</p:attrName>
                                        </p:attrNameLst>
                                      </p:cBhvr>
                                      <p:to>
                                        <p:strVal val="visible"/>
                                      </p:to>
                                    </p:set>
                                    <p:anim calcmode="lin" valueType="num">
                                      <p:cBhvr additive="base">
                                        <p:cTn dur="500"/>
                                        <p:tgtEl>
                                          <p:spTgt spid="268">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68">
                                            <p:txEl>
                                              <p:pRg end="1" st="1"/>
                                            </p:txEl>
                                          </p:spTgt>
                                        </p:tgtEl>
                                        <p:attrNameLst>
                                          <p:attrName>style.visibility</p:attrName>
                                        </p:attrNameLst>
                                      </p:cBhvr>
                                      <p:to>
                                        <p:strVal val="visible"/>
                                      </p:to>
                                    </p:set>
                                    <p:anim calcmode="lin" valueType="num">
                                      <p:cBhvr additive="base">
                                        <p:cTn dur="500"/>
                                        <p:tgtEl>
                                          <p:spTgt spid="268">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68">
                                            <p:txEl>
                                              <p:pRg end="2" st="2"/>
                                            </p:txEl>
                                          </p:spTgt>
                                        </p:tgtEl>
                                        <p:attrNameLst>
                                          <p:attrName>style.visibility</p:attrName>
                                        </p:attrNameLst>
                                      </p:cBhvr>
                                      <p:to>
                                        <p:strVal val="visible"/>
                                      </p:to>
                                    </p:set>
                                    <p:anim calcmode="lin" valueType="num">
                                      <p:cBhvr additive="base">
                                        <p:cTn dur="500"/>
                                        <p:tgtEl>
                                          <p:spTgt spid="268">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2" name="Shape 272"/>
        <p:cNvGrpSpPr/>
        <p:nvPr/>
      </p:nvGrpSpPr>
      <p:grpSpPr>
        <a:xfrm>
          <a:off x="0" y="0"/>
          <a:ext cx="0" cy="0"/>
          <a:chOff x="0" y="0"/>
          <a:chExt cx="0" cy="0"/>
        </a:xfrm>
      </p:grpSpPr>
      <p:sp>
        <p:nvSpPr>
          <p:cNvPr id="273" name="Google Shape;273;p23"/>
          <p:cNvSpPr txBox="1"/>
          <p:nvPr>
            <p:ph type="title"/>
          </p:nvPr>
        </p:nvSpPr>
        <p:spPr>
          <a:xfrm>
            <a:off x="240789" y="322033"/>
            <a:ext cx="3222357" cy="604781"/>
          </a:xfrm>
          <a:prstGeom prst="rect">
            <a:avLst/>
          </a:prstGeom>
          <a:noFill/>
          <a:ln>
            <a:noFill/>
          </a:ln>
        </p:spPr>
        <p:txBody>
          <a:bodyPr anchorCtr="0" anchor="ctr" bIns="45700" lIns="91425" spcFirstLastPara="1" rIns="91425" wrap="square" tIns="45700">
            <a:spAutoFit/>
          </a:bodyPr>
          <a:lstStyle/>
          <a:p>
            <a:pPr indent="0" lvl="0" marL="0" rtl="0" algn="l">
              <a:lnSpc>
                <a:spcPct val="90000"/>
              </a:lnSpc>
              <a:spcBef>
                <a:spcPts val="0"/>
              </a:spcBef>
              <a:spcAft>
                <a:spcPts val="0"/>
              </a:spcAft>
              <a:buClr>
                <a:srgbClr val="3C1E06"/>
              </a:buClr>
              <a:buSzPts val="3700"/>
              <a:buFont typeface="Arial"/>
              <a:buNone/>
            </a:pPr>
            <a:r>
              <a:rPr lang="id-ID">
                <a:latin typeface="Arial"/>
                <a:ea typeface="Arial"/>
                <a:cs typeface="Arial"/>
                <a:sym typeface="Arial"/>
              </a:rPr>
              <a:t>Parity Checking</a:t>
            </a:r>
            <a:endParaRPr>
              <a:latin typeface="Arial"/>
              <a:ea typeface="Arial"/>
              <a:cs typeface="Arial"/>
              <a:sym typeface="Arial"/>
            </a:endParaRPr>
          </a:p>
        </p:txBody>
      </p:sp>
      <p:sp>
        <p:nvSpPr>
          <p:cNvPr id="274" name="Google Shape;274;p23"/>
          <p:cNvSpPr txBox="1"/>
          <p:nvPr/>
        </p:nvSpPr>
        <p:spPr>
          <a:xfrm>
            <a:off x="240789" y="1154366"/>
            <a:ext cx="11838055" cy="5381601"/>
          </a:xfrm>
          <a:prstGeom prst="rect">
            <a:avLst/>
          </a:prstGeom>
          <a:noFill/>
          <a:ln>
            <a:noFill/>
          </a:ln>
        </p:spPr>
        <p:txBody>
          <a:bodyPr anchorCtr="0" anchor="t" bIns="45700" lIns="91425" spcFirstLastPara="1" rIns="91425" wrap="square" tIns="45700">
            <a:normAutofit/>
          </a:bodyPr>
          <a:lstStyle/>
          <a:p>
            <a:pPr indent="-404813" lvl="0" marL="404813" marR="0" rtl="0" algn="l">
              <a:lnSpc>
                <a:spcPct val="120000"/>
              </a:lnSpc>
              <a:spcBef>
                <a:spcPts val="0"/>
              </a:spcBef>
              <a:spcAft>
                <a:spcPts val="0"/>
              </a:spcAft>
              <a:buClr>
                <a:srgbClr val="D5B8EA"/>
              </a:buClr>
              <a:buSzPts val="2800"/>
              <a:buFont typeface="Arial"/>
              <a:buChar char="•"/>
            </a:pPr>
            <a:r>
              <a:rPr b="0" lang="id-ID" sz="2800">
                <a:solidFill>
                  <a:srgbClr val="202122"/>
                </a:solidFill>
                <a:highlight>
                  <a:srgbClr val="FFFFFF"/>
                </a:highlight>
                <a:latin typeface="Arial"/>
                <a:ea typeface="Arial"/>
                <a:cs typeface="Arial"/>
                <a:sym typeface="Arial"/>
              </a:rPr>
              <a:t>Simple parity check dilakukan dengan menambahkan bit pada akhir data yang ditransmisikan, cara kerjanya adalah:</a:t>
            </a:r>
            <a:endParaRPr/>
          </a:p>
          <a:p>
            <a:pPr indent="-404813" lvl="1" marL="798513" marR="0" rtl="0" algn="l">
              <a:lnSpc>
                <a:spcPct val="120000"/>
              </a:lnSpc>
              <a:spcBef>
                <a:spcPts val="500"/>
              </a:spcBef>
              <a:spcAft>
                <a:spcPts val="0"/>
              </a:spcAft>
              <a:buClr>
                <a:schemeClr val="accent4"/>
              </a:buClr>
              <a:buSzPts val="2600"/>
              <a:buFont typeface="Noto Sans Symbols"/>
              <a:buChar char="▪"/>
            </a:pPr>
            <a:r>
              <a:rPr b="0" i="0" lang="id-ID" sz="2600" u="none" cap="none" strike="noStrike">
                <a:solidFill>
                  <a:srgbClr val="202122"/>
                </a:solidFill>
                <a:highlight>
                  <a:srgbClr val="FFFFFF"/>
                </a:highlight>
                <a:latin typeface="Arial"/>
                <a:ea typeface="Arial"/>
                <a:cs typeface="Arial"/>
                <a:sym typeface="Arial"/>
              </a:rPr>
              <a:t>Bit 1 ditambahkan di akhir jika block bit memiliki jumlah bit 1 sebanyak angka ganjil</a:t>
            </a:r>
            <a:endParaRPr/>
          </a:p>
          <a:p>
            <a:pPr indent="-404813" lvl="1" marL="798513" marR="0" rtl="0" algn="l">
              <a:lnSpc>
                <a:spcPct val="120000"/>
              </a:lnSpc>
              <a:spcBef>
                <a:spcPts val="500"/>
              </a:spcBef>
              <a:spcAft>
                <a:spcPts val="0"/>
              </a:spcAft>
              <a:buClr>
                <a:schemeClr val="accent4"/>
              </a:buClr>
              <a:buSzPts val="2600"/>
              <a:buFont typeface="Noto Sans Symbols"/>
              <a:buChar char="▪"/>
            </a:pPr>
            <a:r>
              <a:rPr b="0" i="0" lang="id-ID" sz="2600" u="none" cap="none" strike="noStrike">
                <a:solidFill>
                  <a:srgbClr val="202122"/>
                </a:solidFill>
                <a:highlight>
                  <a:srgbClr val="FFFFFF"/>
                </a:highlight>
                <a:latin typeface="Arial"/>
                <a:ea typeface="Arial"/>
                <a:cs typeface="Arial"/>
                <a:sym typeface="Arial"/>
              </a:rPr>
              <a:t>Bit 0 ditambahkan jika block bit memiliki jumlah bit 1 sebanyak angka genap</a:t>
            </a:r>
            <a:endParaRPr b="0" i="0" sz="2600" u="none" cap="none" strike="noStrike">
              <a:solidFill>
                <a:srgbClr val="202122"/>
              </a:solidFill>
              <a:highlight>
                <a:srgbClr val="FFFFFF"/>
              </a:highlight>
              <a:latin typeface="Arial"/>
              <a:ea typeface="Arial"/>
              <a:cs typeface="Arial"/>
              <a:sym typeface="Arial"/>
            </a:endParaRPr>
          </a:p>
          <a:p>
            <a:pPr indent="-404813" lvl="0" marL="546513" marR="0" rtl="0" algn="l">
              <a:lnSpc>
                <a:spcPct val="120000"/>
              </a:lnSpc>
              <a:spcBef>
                <a:spcPts val="1000"/>
              </a:spcBef>
              <a:spcAft>
                <a:spcPts val="0"/>
              </a:spcAft>
              <a:buClr>
                <a:srgbClr val="D5B8EA"/>
              </a:buClr>
              <a:buSzPts val="2800"/>
              <a:buFont typeface="Arial"/>
              <a:buChar char="•"/>
            </a:pPr>
            <a:r>
              <a:rPr b="0" lang="id-ID" sz="2800">
                <a:solidFill>
                  <a:srgbClr val="202122"/>
                </a:solidFill>
                <a:highlight>
                  <a:srgbClr val="FFFFFF"/>
                </a:highlight>
                <a:latin typeface="Arial"/>
                <a:ea typeface="Arial"/>
                <a:cs typeface="Arial"/>
                <a:sym typeface="Arial"/>
              </a:rPr>
              <a:t>Oleh karena cara kerjanya, metode ini juga</a:t>
            </a:r>
            <a:br>
              <a:rPr b="0" lang="id-ID" sz="2800">
                <a:solidFill>
                  <a:srgbClr val="202122"/>
                </a:solidFill>
                <a:highlight>
                  <a:srgbClr val="FFFFFF"/>
                </a:highlight>
                <a:latin typeface="Arial"/>
                <a:ea typeface="Arial"/>
                <a:cs typeface="Arial"/>
                <a:sym typeface="Arial"/>
              </a:rPr>
            </a:br>
            <a:r>
              <a:rPr b="0" lang="id-ID" sz="2800">
                <a:solidFill>
                  <a:srgbClr val="202122"/>
                </a:solidFill>
                <a:highlight>
                  <a:srgbClr val="FFFFFF"/>
                </a:highlight>
                <a:latin typeface="Arial"/>
                <a:ea typeface="Arial"/>
                <a:cs typeface="Arial"/>
                <a:sym typeface="Arial"/>
              </a:rPr>
              <a:t>sering disebut even parity checking</a:t>
            </a:r>
            <a:endParaRPr b="0" sz="2800">
              <a:solidFill>
                <a:srgbClr val="202122"/>
              </a:solidFill>
              <a:highlight>
                <a:srgbClr val="FFFFFF"/>
              </a:highlight>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74">
                                            <p:txEl>
                                              <p:pRg end="0" st="0"/>
                                            </p:txEl>
                                          </p:spTgt>
                                        </p:tgtEl>
                                        <p:attrNameLst>
                                          <p:attrName>style.visibility</p:attrName>
                                        </p:attrNameLst>
                                      </p:cBhvr>
                                      <p:to>
                                        <p:strVal val="visible"/>
                                      </p:to>
                                    </p:set>
                                    <p:anim calcmode="lin" valueType="num">
                                      <p:cBhvr additive="base">
                                        <p:cTn dur="500"/>
                                        <p:tgtEl>
                                          <p:spTgt spid="274">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74">
                                            <p:txEl>
                                              <p:pRg end="1" st="1"/>
                                            </p:txEl>
                                          </p:spTgt>
                                        </p:tgtEl>
                                        <p:attrNameLst>
                                          <p:attrName>style.visibility</p:attrName>
                                        </p:attrNameLst>
                                      </p:cBhvr>
                                      <p:to>
                                        <p:strVal val="visible"/>
                                      </p:to>
                                    </p:set>
                                    <p:anim calcmode="lin" valueType="num">
                                      <p:cBhvr additive="base">
                                        <p:cTn dur="500"/>
                                        <p:tgtEl>
                                          <p:spTgt spid="274">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74">
                                            <p:txEl>
                                              <p:pRg end="2" st="2"/>
                                            </p:txEl>
                                          </p:spTgt>
                                        </p:tgtEl>
                                        <p:attrNameLst>
                                          <p:attrName>style.visibility</p:attrName>
                                        </p:attrNameLst>
                                      </p:cBhvr>
                                      <p:to>
                                        <p:strVal val="visible"/>
                                      </p:to>
                                    </p:set>
                                    <p:anim calcmode="lin" valueType="num">
                                      <p:cBhvr additive="base">
                                        <p:cTn dur="500"/>
                                        <p:tgtEl>
                                          <p:spTgt spid="274">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74">
                                            <p:txEl>
                                              <p:pRg end="3" st="3"/>
                                            </p:txEl>
                                          </p:spTgt>
                                        </p:tgtEl>
                                        <p:attrNameLst>
                                          <p:attrName>style.visibility</p:attrName>
                                        </p:attrNameLst>
                                      </p:cBhvr>
                                      <p:to>
                                        <p:strVal val="visible"/>
                                      </p:to>
                                    </p:set>
                                    <p:anim calcmode="lin" valueType="num">
                                      <p:cBhvr additive="base">
                                        <p:cTn dur="500"/>
                                        <p:tgtEl>
                                          <p:spTgt spid="274">
                                            <p:txEl>
                                              <p:pRg end="3" st="3"/>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8" name="Shape 278"/>
        <p:cNvGrpSpPr/>
        <p:nvPr/>
      </p:nvGrpSpPr>
      <p:grpSpPr>
        <a:xfrm>
          <a:off x="0" y="0"/>
          <a:ext cx="0" cy="0"/>
          <a:chOff x="0" y="0"/>
          <a:chExt cx="0" cy="0"/>
        </a:xfrm>
      </p:grpSpPr>
      <p:sp>
        <p:nvSpPr>
          <p:cNvPr id="279" name="Google Shape;279;p24"/>
          <p:cNvSpPr txBox="1"/>
          <p:nvPr>
            <p:ph type="title"/>
          </p:nvPr>
        </p:nvSpPr>
        <p:spPr>
          <a:xfrm>
            <a:off x="240789" y="322033"/>
            <a:ext cx="3222357" cy="604781"/>
          </a:xfrm>
          <a:prstGeom prst="rect">
            <a:avLst/>
          </a:prstGeom>
          <a:noFill/>
          <a:ln>
            <a:noFill/>
          </a:ln>
        </p:spPr>
        <p:txBody>
          <a:bodyPr anchorCtr="0" anchor="ctr" bIns="45700" lIns="91425" spcFirstLastPara="1" rIns="91425" wrap="square" tIns="45700">
            <a:spAutoFit/>
          </a:bodyPr>
          <a:lstStyle/>
          <a:p>
            <a:pPr indent="0" lvl="0" marL="0" rtl="0" algn="l">
              <a:lnSpc>
                <a:spcPct val="90000"/>
              </a:lnSpc>
              <a:spcBef>
                <a:spcPts val="0"/>
              </a:spcBef>
              <a:spcAft>
                <a:spcPts val="0"/>
              </a:spcAft>
              <a:buClr>
                <a:srgbClr val="3C1E06"/>
              </a:buClr>
              <a:buSzPts val="3700"/>
              <a:buFont typeface="Arial"/>
              <a:buNone/>
            </a:pPr>
            <a:r>
              <a:rPr lang="id-ID">
                <a:latin typeface="Arial"/>
                <a:ea typeface="Arial"/>
                <a:cs typeface="Arial"/>
                <a:sym typeface="Arial"/>
              </a:rPr>
              <a:t>Parity Checking</a:t>
            </a:r>
            <a:endParaRPr>
              <a:latin typeface="Arial"/>
              <a:ea typeface="Arial"/>
              <a:cs typeface="Arial"/>
              <a:sym typeface="Arial"/>
            </a:endParaRPr>
          </a:p>
        </p:txBody>
      </p:sp>
      <p:sp>
        <p:nvSpPr>
          <p:cNvPr id="280" name="Google Shape;280;p24"/>
          <p:cNvSpPr txBox="1"/>
          <p:nvPr/>
        </p:nvSpPr>
        <p:spPr>
          <a:xfrm>
            <a:off x="9699584" y="1154367"/>
            <a:ext cx="2379259" cy="2274634"/>
          </a:xfrm>
          <a:prstGeom prst="rect">
            <a:avLst/>
          </a:prstGeom>
          <a:noFill/>
          <a:ln>
            <a:noFill/>
          </a:ln>
        </p:spPr>
        <p:txBody>
          <a:bodyPr anchorCtr="0" anchor="t" bIns="45700" lIns="91425" spcFirstLastPara="1" rIns="91425" wrap="square" tIns="45700">
            <a:normAutofit/>
          </a:bodyPr>
          <a:lstStyle/>
          <a:p>
            <a:pPr indent="0" lvl="0" marL="0" marR="0" rtl="0" algn="l">
              <a:lnSpc>
                <a:spcPct val="120000"/>
              </a:lnSpc>
              <a:spcBef>
                <a:spcPts val="0"/>
              </a:spcBef>
              <a:spcAft>
                <a:spcPts val="0"/>
              </a:spcAft>
              <a:buClr>
                <a:srgbClr val="D5B8EA"/>
              </a:buClr>
              <a:buSzPts val="2000"/>
              <a:buFont typeface="Arial"/>
              <a:buNone/>
            </a:pPr>
            <a:r>
              <a:rPr b="0" lang="id-ID" sz="2000">
                <a:solidFill>
                  <a:srgbClr val="202122"/>
                </a:solidFill>
                <a:highlight>
                  <a:srgbClr val="FFFFFF"/>
                </a:highlight>
                <a:latin typeface="Arial"/>
                <a:ea typeface="Arial"/>
                <a:cs typeface="Arial"/>
                <a:sym typeface="Arial"/>
              </a:rPr>
              <a:t>Dapat digunakan untuk mendeteksi error dengan jumlah bit kesalahan ganjil</a:t>
            </a:r>
            <a:endParaRPr/>
          </a:p>
        </p:txBody>
      </p:sp>
      <p:pic>
        <p:nvPicPr>
          <p:cNvPr descr="Even parity check" id="281" name="Google Shape;281;p24"/>
          <p:cNvPicPr preferRelativeResize="0"/>
          <p:nvPr/>
        </p:nvPicPr>
        <p:blipFill rotWithShape="1">
          <a:blip r:embed="rId3">
            <a:alphaModFix/>
          </a:blip>
          <a:srcRect b="6823" l="2695" r="2029" t="6693"/>
          <a:stretch/>
        </p:blipFill>
        <p:spPr>
          <a:xfrm>
            <a:off x="369757" y="1334123"/>
            <a:ext cx="9133058" cy="4112267"/>
          </a:xfrm>
          <a:prstGeom prst="rect">
            <a:avLst/>
          </a:prstGeom>
          <a:noFill/>
          <a:ln>
            <a:noFill/>
          </a:ln>
        </p:spPr>
      </p:pic>
      <p:sp>
        <p:nvSpPr>
          <p:cNvPr id="282" name="Google Shape;282;p24"/>
          <p:cNvSpPr txBox="1"/>
          <p:nvPr/>
        </p:nvSpPr>
        <p:spPr>
          <a:xfrm>
            <a:off x="593171" y="5530533"/>
            <a:ext cx="6259041"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id-ID" sz="1800">
                <a:solidFill>
                  <a:schemeClr val="dk1"/>
                </a:solidFill>
                <a:latin typeface="Malgun Gothic"/>
                <a:ea typeface="Malgun Gothic"/>
                <a:cs typeface="Malgun Gothic"/>
                <a:sym typeface="Malgun Gothic"/>
              </a:rPr>
              <a:t>Source: https://www.geeksforgeeks.org/error-detection-in-computer-networks/</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80">
                                            <p:txEl>
                                              <p:pRg end="0" st="0"/>
                                            </p:txEl>
                                          </p:spTgt>
                                        </p:tgtEl>
                                        <p:attrNameLst>
                                          <p:attrName>style.visibility</p:attrName>
                                        </p:attrNameLst>
                                      </p:cBhvr>
                                      <p:to>
                                        <p:strVal val="visible"/>
                                      </p:to>
                                    </p:set>
                                    <p:anim calcmode="lin" valueType="num">
                                      <p:cBhvr additive="base">
                                        <p:cTn dur="500"/>
                                        <p:tgtEl>
                                          <p:spTgt spid="280">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6" name="Shape 286"/>
        <p:cNvGrpSpPr/>
        <p:nvPr/>
      </p:nvGrpSpPr>
      <p:grpSpPr>
        <a:xfrm>
          <a:off x="0" y="0"/>
          <a:ext cx="0" cy="0"/>
          <a:chOff x="0" y="0"/>
          <a:chExt cx="0" cy="0"/>
        </a:xfrm>
      </p:grpSpPr>
      <p:sp>
        <p:nvSpPr>
          <p:cNvPr id="287" name="Google Shape;287;p25"/>
          <p:cNvSpPr txBox="1"/>
          <p:nvPr>
            <p:ph type="title"/>
          </p:nvPr>
        </p:nvSpPr>
        <p:spPr>
          <a:xfrm>
            <a:off x="240789" y="356658"/>
            <a:ext cx="5693995" cy="535531"/>
          </a:xfrm>
          <a:prstGeom prst="rect">
            <a:avLst/>
          </a:prstGeom>
          <a:noFill/>
          <a:ln>
            <a:noFill/>
          </a:ln>
        </p:spPr>
        <p:txBody>
          <a:bodyPr anchorCtr="0" anchor="ctr" bIns="45700" lIns="91425" spcFirstLastPara="1" rIns="91425" wrap="square" tIns="45700">
            <a:spAutoFit/>
          </a:bodyPr>
          <a:lstStyle/>
          <a:p>
            <a:pPr indent="0" lvl="0" marL="0" rtl="0" algn="l">
              <a:lnSpc>
                <a:spcPct val="90000"/>
              </a:lnSpc>
              <a:spcBef>
                <a:spcPts val="0"/>
              </a:spcBef>
              <a:spcAft>
                <a:spcPts val="0"/>
              </a:spcAft>
              <a:buClr>
                <a:srgbClr val="3C1E06"/>
              </a:buClr>
              <a:buSzPts val="3200"/>
              <a:buFont typeface="Arial"/>
              <a:buNone/>
            </a:pPr>
            <a:r>
              <a:rPr lang="id-ID" sz="3200">
                <a:latin typeface="Arial"/>
                <a:ea typeface="Arial"/>
                <a:cs typeface="Arial"/>
                <a:sym typeface="Arial"/>
              </a:rPr>
              <a:t>Two Dimensional Parity Checking</a:t>
            </a:r>
            <a:endParaRPr sz="3200">
              <a:latin typeface="Arial"/>
              <a:ea typeface="Arial"/>
              <a:cs typeface="Arial"/>
              <a:sym typeface="Arial"/>
            </a:endParaRPr>
          </a:p>
        </p:txBody>
      </p:sp>
      <p:sp>
        <p:nvSpPr>
          <p:cNvPr id="288" name="Google Shape;288;p25"/>
          <p:cNvSpPr txBox="1"/>
          <p:nvPr/>
        </p:nvSpPr>
        <p:spPr>
          <a:xfrm>
            <a:off x="107034" y="5654263"/>
            <a:ext cx="5534979"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id-ID" sz="1800">
                <a:solidFill>
                  <a:schemeClr val="dk1"/>
                </a:solidFill>
                <a:latin typeface="Malgun Gothic"/>
                <a:ea typeface="Malgun Gothic"/>
                <a:cs typeface="Malgun Gothic"/>
                <a:sym typeface="Malgun Gothic"/>
              </a:rPr>
              <a:t>Source: https://www.geeksforgeeks.org/error-detection-in-computer-networks/</a:t>
            </a:r>
            <a:endParaRPr/>
          </a:p>
        </p:txBody>
      </p:sp>
      <p:pic>
        <p:nvPicPr>
          <p:cNvPr descr="2-D parity check" id="289" name="Google Shape;289;p25"/>
          <p:cNvPicPr preferRelativeResize="0"/>
          <p:nvPr/>
        </p:nvPicPr>
        <p:blipFill rotWithShape="1">
          <a:blip r:embed="rId3">
            <a:alphaModFix/>
          </a:blip>
          <a:srcRect b="4343" l="6910" r="5304" t="4950"/>
          <a:stretch/>
        </p:blipFill>
        <p:spPr>
          <a:xfrm>
            <a:off x="240789" y="1354238"/>
            <a:ext cx="5534978" cy="4161142"/>
          </a:xfrm>
          <a:prstGeom prst="rect">
            <a:avLst/>
          </a:prstGeom>
          <a:noFill/>
          <a:ln>
            <a:noFill/>
          </a:ln>
        </p:spPr>
      </p:pic>
      <p:sp>
        <p:nvSpPr>
          <p:cNvPr id="290" name="Google Shape;290;p25"/>
          <p:cNvSpPr txBox="1"/>
          <p:nvPr/>
        </p:nvSpPr>
        <p:spPr>
          <a:xfrm>
            <a:off x="5046562" y="1354238"/>
            <a:ext cx="7032281" cy="2274634"/>
          </a:xfrm>
          <a:prstGeom prst="rect">
            <a:avLst/>
          </a:prstGeom>
          <a:noFill/>
          <a:ln>
            <a:noFill/>
          </a:ln>
        </p:spPr>
        <p:txBody>
          <a:bodyPr anchorCtr="0" anchor="t" bIns="45700" lIns="91425" spcFirstLastPara="1" rIns="91425" wrap="square" tIns="45700">
            <a:noAutofit/>
          </a:bodyPr>
          <a:lstStyle/>
          <a:p>
            <a:pPr indent="0" lvl="0" marL="0" marR="0" rtl="0" algn="l">
              <a:lnSpc>
                <a:spcPct val="120000"/>
              </a:lnSpc>
              <a:spcBef>
                <a:spcPts val="0"/>
              </a:spcBef>
              <a:spcAft>
                <a:spcPts val="0"/>
              </a:spcAft>
              <a:buClr>
                <a:srgbClr val="D5B8EA"/>
              </a:buClr>
              <a:buSzPts val="2000"/>
              <a:buFont typeface="Arial"/>
              <a:buNone/>
            </a:pPr>
            <a:r>
              <a:rPr b="0" lang="id-ID" sz="2000">
                <a:solidFill>
                  <a:srgbClr val="202122"/>
                </a:solidFill>
                <a:highlight>
                  <a:srgbClr val="FFFFFF"/>
                </a:highlight>
                <a:latin typeface="Arial"/>
                <a:ea typeface="Arial"/>
                <a:cs typeface="Arial"/>
                <a:sym typeface="Arial"/>
              </a:rPr>
              <a:t>Setiap baris akan dicheck menggunakan simple parity check, selain baris setiap kolom akan dicheck juga. Kedua hasil parity check akan dikirimkan </a:t>
            </a:r>
            <a:endParaRPr/>
          </a:p>
          <a:p>
            <a:pPr indent="0" lvl="0" marL="0" marR="0" rtl="0" algn="l">
              <a:lnSpc>
                <a:spcPct val="120000"/>
              </a:lnSpc>
              <a:spcBef>
                <a:spcPts val="1000"/>
              </a:spcBef>
              <a:spcAft>
                <a:spcPts val="0"/>
              </a:spcAft>
              <a:buClr>
                <a:srgbClr val="D5B8EA"/>
              </a:buClr>
              <a:buSzPts val="2000"/>
              <a:buFont typeface="Arial"/>
              <a:buNone/>
            </a:pPr>
            <a:r>
              <a:rPr b="0" lang="id-ID" sz="2000">
                <a:solidFill>
                  <a:srgbClr val="202122"/>
                </a:solidFill>
                <a:highlight>
                  <a:srgbClr val="FFFFFF"/>
                </a:highlight>
                <a:latin typeface="Arial"/>
                <a:ea typeface="Arial"/>
                <a:cs typeface="Arial"/>
                <a:sym typeface="Arial"/>
              </a:rPr>
              <a:t>Tidak hanya mendeteksi, tapi dapat dipergunakan untuk memperbaiki jika hanya 1 bit error</a:t>
            </a:r>
            <a:endParaRPr b="0" sz="2000">
              <a:solidFill>
                <a:srgbClr val="202122"/>
              </a:solidFill>
              <a:highlight>
                <a:srgbClr val="FFFFFF"/>
              </a:highlight>
              <a:latin typeface="Arial"/>
              <a:ea typeface="Arial"/>
              <a:cs typeface="Arial"/>
              <a:sym typeface="Arial"/>
            </a:endParaRPr>
          </a:p>
          <a:p>
            <a:pPr indent="0" lvl="0" marL="0" marR="0" rtl="0" algn="l">
              <a:lnSpc>
                <a:spcPct val="120000"/>
              </a:lnSpc>
              <a:spcBef>
                <a:spcPts val="1000"/>
              </a:spcBef>
              <a:spcAft>
                <a:spcPts val="0"/>
              </a:spcAft>
              <a:buClr>
                <a:srgbClr val="D5B8EA"/>
              </a:buClr>
              <a:buSzPts val="2000"/>
              <a:buFont typeface="Arial"/>
              <a:buNone/>
            </a:pPr>
            <a:r>
              <a:rPr b="0" lang="id-ID" sz="2000">
                <a:solidFill>
                  <a:srgbClr val="202122"/>
                </a:solidFill>
                <a:highlight>
                  <a:srgbClr val="FFFFFF"/>
                </a:highlight>
                <a:latin typeface="Arial"/>
                <a:ea typeface="Arial"/>
                <a:cs typeface="Arial"/>
                <a:sym typeface="Arial"/>
              </a:rPr>
              <a:t>Tapi jika yang error adalah parity bit maka skema deteksi dan perbaikan tidak dapat dilakukan</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90">
                                            <p:txEl>
                                              <p:pRg end="0" st="0"/>
                                            </p:txEl>
                                          </p:spTgt>
                                        </p:tgtEl>
                                        <p:attrNameLst>
                                          <p:attrName>style.visibility</p:attrName>
                                        </p:attrNameLst>
                                      </p:cBhvr>
                                      <p:to>
                                        <p:strVal val="visible"/>
                                      </p:to>
                                    </p:set>
                                    <p:anim calcmode="lin" valueType="num">
                                      <p:cBhvr additive="base">
                                        <p:cTn dur="500"/>
                                        <p:tgtEl>
                                          <p:spTgt spid="290">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90">
                                            <p:txEl>
                                              <p:pRg end="1" st="1"/>
                                            </p:txEl>
                                          </p:spTgt>
                                        </p:tgtEl>
                                        <p:attrNameLst>
                                          <p:attrName>style.visibility</p:attrName>
                                        </p:attrNameLst>
                                      </p:cBhvr>
                                      <p:to>
                                        <p:strVal val="visible"/>
                                      </p:to>
                                    </p:set>
                                    <p:anim calcmode="lin" valueType="num">
                                      <p:cBhvr additive="base">
                                        <p:cTn dur="500"/>
                                        <p:tgtEl>
                                          <p:spTgt spid="290">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90">
                                            <p:txEl>
                                              <p:pRg end="2" st="2"/>
                                            </p:txEl>
                                          </p:spTgt>
                                        </p:tgtEl>
                                        <p:attrNameLst>
                                          <p:attrName>style.visibility</p:attrName>
                                        </p:attrNameLst>
                                      </p:cBhvr>
                                      <p:to>
                                        <p:strVal val="visible"/>
                                      </p:to>
                                    </p:set>
                                    <p:anim calcmode="lin" valueType="num">
                                      <p:cBhvr additive="base">
                                        <p:cTn dur="500"/>
                                        <p:tgtEl>
                                          <p:spTgt spid="290">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4" name="Shape 294"/>
        <p:cNvGrpSpPr/>
        <p:nvPr/>
      </p:nvGrpSpPr>
      <p:grpSpPr>
        <a:xfrm>
          <a:off x="0" y="0"/>
          <a:ext cx="0" cy="0"/>
          <a:chOff x="0" y="0"/>
          <a:chExt cx="0" cy="0"/>
        </a:xfrm>
      </p:grpSpPr>
      <p:sp>
        <p:nvSpPr>
          <p:cNvPr id="295" name="Google Shape;295;p26"/>
          <p:cNvSpPr txBox="1"/>
          <p:nvPr>
            <p:ph type="title"/>
          </p:nvPr>
        </p:nvSpPr>
        <p:spPr>
          <a:xfrm>
            <a:off x="240789" y="322033"/>
            <a:ext cx="2274982" cy="604781"/>
          </a:xfrm>
          <a:prstGeom prst="rect">
            <a:avLst/>
          </a:prstGeom>
          <a:noFill/>
          <a:ln>
            <a:noFill/>
          </a:ln>
        </p:spPr>
        <p:txBody>
          <a:bodyPr anchorCtr="0" anchor="ctr" bIns="45700" lIns="91425" spcFirstLastPara="1" rIns="91425" wrap="square" tIns="45700">
            <a:spAutoFit/>
          </a:bodyPr>
          <a:lstStyle/>
          <a:p>
            <a:pPr indent="0" lvl="0" marL="0" rtl="0" algn="l">
              <a:lnSpc>
                <a:spcPct val="90000"/>
              </a:lnSpc>
              <a:spcBef>
                <a:spcPts val="0"/>
              </a:spcBef>
              <a:spcAft>
                <a:spcPts val="0"/>
              </a:spcAft>
              <a:buClr>
                <a:srgbClr val="3C1E06"/>
              </a:buClr>
              <a:buSzPts val="3700"/>
              <a:buFont typeface="Arial"/>
              <a:buNone/>
            </a:pPr>
            <a:r>
              <a:rPr lang="id-ID">
                <a:latin typeface="Arial"/>
                <a:ea typeface="Arial"/>
                <a:cs typeface="Arial"/>
                <a:sym typeface="Arial"/>
              </a:rPr>
              <a:t>Checksum</a:t>
            </a:r>
            <a:endParaRPr>
              <a:latin typeface="Arial"/>
              <a:ea typeface="Arial"/>
              <a:cs typeface="Arial"/>
              <a:sym typeface="Arial"/>
            </a:endParaRPr>
          </a:p>
        </p:txBody>
      </p:sp>
      <p:sp>
        <p:nvSpPr>
          <p:cNvPr id="296" name="Google Shape;296;p26"/>
          <p:cNvSpPr txBox="1"/>
          <p:nvPr/>
        </p:nvSpPr>
        <p:spPr>
          <a:xfrm>
            <a:off x="240789" y="1154366"/>
            <a:ext cx="11838055" cy="5381601"/>
          </a:xfrm>
          <a:prstGeom prst="rect">
            <a:avLst/>
          </a:prstGeom>
          <a:noFill/>
          <a:ln>
            <a:noFill/>
          </a:ln>
        </p:spPr>
        <p:txBody>
          <a:bodyPr anchorCtr="0" anchor="t" bIns="45700" lIns="91425" spcFirstLastPara="1" rIns="91425" wrap="square" tIns="45700">
            <a:normAutofit/>
          </a:bodyPr>
          <a:lstStyle/>
          <a:p>
            <a:pPr indent="-404813" lvl="0" marL="404813" marR="0" rtl="0" algn="l">
              <a:lnSpc>
                <a:spcPct val="120000"/>
              </a:lnSpc>
              <a:spcBef>
                <a:spcPts val="0"/>
              </a:spcBef>
              <a:spcAft>
                <a:spcPts val="0"/>
              </a:spcAft>
              <a:buClr>
                <a:srgbClr val="D5B8EA"/>
              </a:buClr>
              <a:buSzPts val="2800"/>
              <a:buFont typeface="Arial"/>
              <a:buChar char="•"/>
            </a:pPr>
            <a:r>
              <a:rPr b="0" lang="id-ID" sz="2800">
                <a:solidFill>
                  <a:srgbClr val="202122"/>
                </a:solidFill>
                <a:highlight>
                  <a:srgbClr val="FFFFFF"/>
                </a:highlight>
                <a:latin typeface="Arial"/>
                <a:ea typeface="Arial"/>
                <a:cs typeface="Arial"/>
                <a:sym typeface="Arial"/>
              </a:rPr>
              <a:t>Pendeteksian error menggunakan checksum melibatkan pembagian data menjadi beberapa ukuran yang sama dan melakukan komplemen/pembalikan nilai untuk mendapatkan nilai checksum</a:t>
            </a:r>
            <a:endParaRPr b="0" sz="2800">
              <a:solidFill>
                <a:srgbClr val="202122"/>
              </a:solidFill>
              <a:highlight>
                <a:srgbClr val="FFFFFF"/>
              </a:highlight>
              <a:latin typeface="Arial"/>
              <a:ea typeface="Arial"/>
              <a:cs typeface="Arial"/>
              <a:sym typeface="Arial"/>
            </a:endParaRPr>
          </a:p>
          <a:p>
            <a:pPr indent="-404813" lvl="0" marL="404813" marR="0" rtl="0" algn="l">
              <a:lnSpc>
                <a:spcPct val="120000"/>
              </a:lnSpc>
              <a:spcBef>
                <a:spcPts val="1000"/>
              </a:spcBef>
              <a:spcAft>
                <a:spcPts val="0"/>
              </a:spcAft>
              <a:buClr>
                <a:srgbClr val="D5B8EA"/>
              </a:buClr>
              <a:buSzPts val="2800"/>
              <a:buFont typeface="Arial"/>
              <a:buChar char="•"/>
            </a:pPr>
            <a:r>
              <a:rPr b="0" lang="id-ID" sz="2800">
                <a:solidFill>
                  <a:srgbClr val="202122"/>
                </a:solidFill>
                <a:highlight>
                  <a:srgbClr val="FFFFFF"/>
                </a:highlight>
                <a:latin typeface="Arial"/>
                <a:ea typeface="Arial"/>
                <a:cs typeface="Arial"/>
                <a:sym typeface="Arial"/>
              </a:rPr>
              <a:t>Data kemudian dikirimkan bersamaan dengan hasil checksum</a:t>
            </a:r>
            <a:endParaRPr b="0" sz="2800">
              <a:solidFill>
                <a:srgbClr val="202122"/>
              </a:solidFill>
              <a:highlight>
                <a:srgbClr val="FFFFFF"/>
              </a:highlight>
              <a:latin typeface="Arial"/>
              <a:ea typeface="Arial"/>
              <a:cs typeface="Arial"/>
              <a:sym typeface="Arial"/>
            </a:endParaRPr>
          </a:p>
          <a:p>
            <a:pPr indent="-404813" lvl="0" marL="404813" marR="0" rtl="0" algn="l">
              <a:lnSpc>
                <a:spcPct val="120000"/>
              </a:lnSpc>
              <a:spcBef>
                <a:spcPts val="1000"/>
              </a:spcBef>
              <a:spcAft>
                <a:spcPts val="0"/>
              </a:spcAft>
              <a:buClr>
                <a:srgbClr val="D5B8EA"/>
              </a:buClr>
              <a:buSzPts val="2800"/>
              <a:buFont typeface="Arial"/>
              <a:buChar char="•"/>
            </a:pPr>
            <a:r>
              <a:rPr b="0" lang="id-ID" sz="2800">
                <a:solidFill>
                  <a:srgbClr val="202122"/>
                </a:solidFill>
                <a:highlight>
                  <a:srgbClr val="FFFFFF"/>
                </a:highlight>
                <a:latin typeface="Arial"/>
                <a:ea typeface="Arial"/>
                <a:cs typeface="Arial"/>
                <a:sym typeface="Arial"/>
              </a:rPr>
              <a:t>Sampai di sisi penerima data dijumlahkan dengan hasil checksumnya, jika hasil pemjumlahannya </a:t>
            </a:r>
            <a:br>
              <a:rPr b="0" lang="id-ID" sz="2800">
                <a:solidFill>
                  <a:srgbClr val="202122"/>
                </a:solidFill>
                <a:highlight>
                  <a:srgbClr val="FFFFFF"/>
                </a:highlight>
                <a:latin typeface="Arial"/>
                <a:ea typeface="Arial"/>
                <a:cs typeface="Arial"/>
                <a:sym typeface="Arial"/>
              </a:rPr>
            </a:br>
            <a:r>
              <a:rPr b="0" lang="id-ID" sz="2800">
                <a:solidFill>
                  <a:srgbClr val="202122"/>
                </a:solidFill>
                <a:highlight>
                  <a:srgbClr val="FFFFFF"/>
                </a:highlight>
                <a:latin typeface="Arial"/>
                <a:ea typeface="Arial"/>
                <a:cs typeface="Arial"/>
                <a:sym typeface="Arial"/>
              </a:rPr>
              <a:t>bernilai 1 semua atau hasil komplemennya </a:t>
            </a:r>
            <a:br>
              <a:rPr b="0" lang="id-ID" sz="2800">
                <a:solidFill>
                  <a:srgbClr val="202122"/>
                </a:solidFill>
                <a:highlight>
                  <a:srgbClr val="FFFFFF"/>
                </a:highlight>
                <a:latin typeface="Arial"/>
                <a:ea typeface="Arial"/>
                <a:cs typeface="Arial"/>
                <a:sym typeface="Arial"/>
              </a:rPr>
            </a:br>
            <a:r>
              <a:rPr b="0" lang="id-ID" sz="2800">
                <a:solidFill>
                  <a:srgbClr val="202122"/>
                </a:solidFill>
                <a:highlight>
                  <a:srgbClr val="FFFFFF"/>
                </a:highlight>
                <a:latin typeface="Arial"/>
                <a:ea typeface="Arial"/>
                <a:cs typeface="Arial"/>
                <a:sym typeface="Arial"/>
              </a:rPr>
              <a:t>bernilai 0 semua maka tidak terdapat kesalahan</a:t>
            </a:r>
            <a:br>
              <a:rPr b="0" lang="id-ID" sz="2800">
                <a:solidFill>
                  <a:srgbClr val="202122"/>
                </a:solidFill>
                <a:highlight>
                  <a:srgbClr val="FFFFFF"/>
                </a:highlight>
                <a:latin typeface="Arial"/>
                <a:ea typeface="Arial"/>
                <a:cs typeface="Arial"/>
                <a:sym typeface="Arial"/>
              </a:rPr>
            </a:br>
            <a:r>
              <a:rPr b="0" lang="id-ID" sz="2800">
                <a:solidFill>
                  <a:srgbClr val="202122"/>
                </a:solidFill>
                <a:highlight>
                  <a:srgbClr val="FFFFFF"/>
                </a:highlight>
                <a:latin typeface="Arial"/>
                <a:ea typeface="Arial"/>
                <a:cs typeface="Arial"/>
                <a:sym typeface="Arial"/>
              </a:rPr>
              <a:t> pengiriman data</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96">
                                            <p:txEl>
                                              <p:pRg end="0" st="0"/>
                                            </p:txEl>
                                          </p:spTgt>
                                        </p:tgtEl>
                                        <p:attrNameLst>
                                          <p:attrName>style.visibility</p:attrName>
                                        </p:attrNameLst>
                                      </p:cBhvr>
                                      <p:to>
                                        <p:strVal val="visible"/>
                                      </p:to>
                                    </p:set>
                                    <p:anim calcmode="lin" valueType="num">
                                      <p:cBhvr additive="base">
                                        <p:cTn dur="500"/>
                                        <p:tgtEl>
                                          <p:spTgt spid="296">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96">
                                            <p:txEl>
                                              <p:pRg end="1" st="1"/>
                                            </p:txEl>
                                          </p:spTgt>
                                        </p:tgtEl>
                                        <p:attrNameLst>
                                          <p:attrName>style.visibility</p:attrName>
                                        </p:attrNameLst>
                                      </p:cBhvr>
                                      <p:to>
                                        <p:strVal val="visible"/>
                                      </p:to>
                                    </p:set>
                                    <p:anim calcmode="lin" valueType="num">
                                      <p:cBhvr additive="base">
                                        <p:cTn dur="500"/>
                                        <p:tgtEl>
                                          <p:spTgt spid="296">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96">
                                            <p:txEl>
                                              <p:pRg end="2" st="2"/>
                                            </p:txEl>
                                          </p:spTgt>
                                        </p:tgtEl>
                                        <p:attrNameLst>
                                          <p:attrName>style.visibility</p:attrName>
                                        </p:attrNameLst>
                                      </p:cBhvr>
                                      <p:to>
                                        <p:strVal val="visible"/>
                                      </p:to>
                                    </p:set>
                                    <p:anim calcmode="lin" valueType="num">
                                      <p:cBhvr additive="base">
                                        <p:cTn dur="500"/>
                                        <p:tgtEl>
                                          <p:spTgt spid="296">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0" name="Shape 300"/>
        <p:cNvGrpSpPr/>
        <p:nvPr/>
      </p:nvGrpSpPr>
      <p:grpSpPr>
        <a:xfrm>
          <a:off x="0" y="0"/>
          <a:ext cx="0" cy="0"/>
          <a:chOff x="0" y="0"/>
          <a:chExt cx="0" cy="0"/>
        </a:xfrm>
      </p:grpSpPr>
      <p:sp>
        <p:nvSpPr>
          <p:cNvPr id="301" name="Google Shape;301;p27"/>
          <p:cNvSpPr txBox="1"/>
          <p:nvPr>
            <p:ph type="title"/>
          </p:nvPr>
        </p:nvSpPr>
        <p:spPr>
          <a:xfrm>
            <a:off x="240789" y="356658"/>
            <a:ext cx="1967205" cy="535531"/>
          </a:xfrm>
          <a:prstGeom prst="rect">
            <a:avLst/>
          </a:prstGeom>
          <a:noFill/>
          <a:ln>
            <a:noFill/>
          </a:ln>
        </p:spPr>
        <p:txBody>
          <a:bodyPr anchorCtr="0" anchor="ctr" bIns="45700" lIns="91425" spcFirstLastPara="1" rIns="91425" wrap="square" tIns="45700">
            <a:spAutoFit/>
          </a:bodyPr>
          <a:lstStyle/>
          <a:p>
            <a:pPr indent="0" lvl="0" marL="0" rtl="0" algn="l">
              <a:lnSpc>
                <a:spcPct val="90000"/>
              </a:lnSpc>
              <a:spcBef>
                <a:spcPts val="0"/>
              </a:spcBef>
              <a:spcAft>
                <a:spcPts val="0"/>
              </a:spcAft>
              <a:buClr>
                <a:srgbClr val="3C1E06"/>
              </a:buClr>
              <a:buSzPts val="3200"/>
              <a:buFont typeface="Arial"/>
              <a:buNone/>
            </a:pPr>
            <a:r>
              <a:rPr lang="id-ID" sz="3200">
                <a:latin typeface="Arial"/>
                <a:ea typeface="Arial"/>
                <a:cs typeface="Arial"/>
                <a:sym typeface="Arial"/>
              </a:rPr>
              <a:t>Checksum</a:t>
            </a:r>
            <a:endParaRPr sz="3200">
              <a:latin typeface="Arial"/>
              <a:ea typeface="Arial"/>
              <a:cs typeface="Arial"/>
              <a:sym typeface="Arial"/>
            </a:endParaRPr>
          </a:p>
        </p:txBody>
      </p:sp>
      <p:sp>
        <p:nvSpPr>
          <p:cNvPr id="302" name="Google Shape;302;p27"/>
          <p:cNvSpPr txBox="1"/>
          <p:nvPr/>
        </p:nvSpPr>
        <p:spPr>
          <a:xfrm>
            <a:off x="402914" y="5855011"/>
            <a:ext cx="5534979"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id-ID" sz="1800">
                <a:solidFill>
                  <a:schemeClr val="dk1"/>
                </a:solidFill>
                <a:latin typeface="Malgun Gothic"/>
                <a:ea typeface="Malgun Gothic"/>
                <a:cs typeface="Malgun Gothic"/>
                <a:sym typeface="Malgun Gothic"/>
              </a:rPr>
              <a:t>Source: https://www.geeksforgeeks.org/error-detection-code-checksum/</a:t>
            </a:r>
            <a:endParaRPr/>
          </a:p>
        </p:txBody>
      </p:sp>
      <p:sp>
        <p:nvSpPr>
          <p:cNvPr id="303" name="Google Shape;303;p27"/>
          <p:cNvSpPr txBox="1"/>
          <p:nvPr/>
        </p:nvSpPr>
        <p:spPr>
          <a:xfrm>
            <a:off x="240789" y="1121674"/>
            <a:ext cx="11838054" cy="535531"/>
          </a:xfrm>
          <a:prstGeom prst="rect">
            <a:avLst/>
          </a:prstGeom>
          <a:noFill/>
          <a:ln>
            <a:noFill/>
          </a:ln>
        </p:spPr>
        <p:txBody>
          <a:bodyPr anchorCtr="0" anchor="t" bIns="45700" lIns="91425" spcFirstLastPara="1" rIns="91425" wrap="square" tIns="45700">
            <a:noAutofit/>
          </a:bodyPr>
          <a:lstStyle/>
          <a:p>
            <a:pPr indent="0" lvl="0" marL="0" marR="0" rtl="0" algn="l">
              <a:lnSpc>
                <a:spcPct val="120000"/>
              </a:lnSpc>
              <a:spcBef>
                <a:spcPts val="0"/>
              </a:spcBef>
              <a:spcAft>
                <a:spcPts val="0"/>
              </a:spcAft>
              <a:buClr>
                <a:srgbClr val="D5B8EA"/>
              </a:buClr>
              <a:buSzPts val="2000"/>
              <a:buFont typeface="Arial"/>
              <a:buNone/>
            </a:pPr>
            <a:r>
              <a:rPr b="0" lang="id-ID" sz="2000">
                <a:solidFill>
                  <a:srgbClr val="202122"/>
                </a:solidFill>
                <a:highlight>
                  <a:srgbClr val="FFFFFF"/>
                </a:highlight>
                <a:latin typeface="Arial"/>
                <a:ea typeface="Arial"/>
                <a:cs typeface="Arial"/>
                <a:sym typeface="Arial"/>
              </a:rPr>
              <a:t>Contoh data yang akan dikirimkan adalah </a:t>
            </a:r>
            <a:r>
              <a:rPr b="0" lang="id-ID" sz="2000">
                <a:solidFill>
                  <a:srgbClr val="202122"/>
                </a:solidFill>
                <a:latin typeface="Arial"/>
                <a:ea typeface="Arial"/>
                <a:cs typeface="Arial"/>
                <a:sym typeface="Arial"/>
              </a:rPr>
              <a:t>1010100100111001, </a:t>
            </a:r>
            <a:r>
              <a:rPr b="0" lang="id-ID" sz="2000">
                <a:solidFill>
                  <a:srgbClr val="202122"/>
                </a:solidFill>
                <a:highlight>
                  <a:srgbClr val="FFFFFF"/>
                </a:highlight>
                <a:latin typeface="Arial"/>
                <a:ea typeface="Arial"/>
                <a:cs typeface="Arial"/>
                <a:sym typeface="Arial"/>
              </a:rPr>
              <a:t> dibagi menjadi byte (8 bit)</a:t>
            </a:r>
            <a:endParaRPr/>
          </a:p>
        </p:txBody>
      </p:sp>
      <p:pic>
        <p:nvPicPr>
          <p:cNvPr id="304" name="Google Shape;304;p27"/>
          <p:cNvPicPr preferRelativeResize="0"/>
          <p:nvPr/>
        </p:nvPicPr>
        <p:blipFill rotWithShape="1">
          <a:blip r:embed="rId3">
            <a:alphaModFix/>
          </a:blip>
          <a:srcRect b="0" l="0" r="0" t="0"/>
          <a:stretch/>
        </p:blipFill>
        <p:spPr>
          <a:xfrm>
            <a:off x="339403" y="1657205"/>
            <a:ext cx="5926377" cy="2150866"/>
          </a:xfrm>
          <a:prstGeom prst="rect">
            <a:avLst/>
          </a:prstGeom>
          <a:noFill/>
          <a:ln>
            <a:noFill/>
          </a:ln>
        </p:spPr>
      </p:pic>
      <p:pic>
        <p:nvPicPr>
          <p:cNvPr id="305" name="Google Shape;305;p27"/>
          <p:cNvPicPr preferRelativeResize="0"/>
          <p:nvPr/>
        </p:nvPicPr>
        <p:blipFill rotWithShape="1">
          <a:blip r:embed="rId4">
            <a:alphaModFix/>
          </a:blip>
          <a:srcRect b="0" l="0" r="0" t="0"/>
          <a:stretch/>
        </p:blipFill>
        <p:spPr>
          <a:xfrm>
            <a:off x="402914" y="3808070"/>
            <a:ext cx="5809504" cy="1840375"/>
          </a:xfrm>
          <a:prstGeom prst="rect">
            <a:avLst/>
          </a:prstGeom>
          <a:noFill/>
          <a:ln>
            <a:noFill/>
          </a:ln>
        </p:spPr>
      </p:pic>
      <p:pic>
        <p:nvPicPr>
          <p:cNvPr id="306" name="Google Shape;306;p27"/>
          <p:cNvPicPr preferRelativeResize="0"/>
          <p:nvPr/>
        </p:nvPicPr>
        <p:blipFill rotWithShape="1">
          <a:blip r:embed="rId5">
            <a:alphaModFix/>
          </a:blip>
          <a:srcRect b="0" l="0" r="0" t="0"/>
          <a:stretch/>
        </p:blipFill>
        <p:spPr>
          <a:xfrm>
            <a:off x="6401665" y="1657205"/>
            <a:ext cx="5549546" cy="2810623"/>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03">
                                            <p:txEl>
                                              <p:pRg end="0" st="0"/>
                                            </p:txEl>
                                          </p:spTgt>
                                        </p:tgtEl>
                                        <p:attrNameLst>
                                          <p:attrName>style.visibility</p:attrName>
                                        </p:attrNameLst>
                                      </p:cBhvr>
                                      <p:to>
                                        <p:strVal val="visible"/>
                                      </p:to>
                                    </p:set>
                                    <p:anim calcmode="lin" valueType="num">
                                      <p:cBhvr additive="base">
                                        <p:cTn dur="500"/>
                                        <p:tgtEl>
                                          <p:spTgt spid="303">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0" name="Shape 310"/>
        <p:cNvGrpSpPr/>
        <p:nvPr/>
      </p:nvGrpSpPr>
      <p:grpSpPr>
        <a:xfrm>
          <a:off x="0" y="0"/>
          <a:ext cx="0" cy="0"/>
          <a:chOff x="0" y="0"/>
          <a:chExt cx="0" cy="0"/>
        </a:xfrm>
      </p:grpSpPr>
      <p:sp>
        <p:nvSpPr>
          <p:cNvPr id="311" name="Google Shape;311;p28"/>
          <p:cNvSpPr txBox="1"/>
          <p:nvPr>
            <p:ph type="title"/>
          </p:nvPr>
        </p:nvSpPr>
        <p:spPr>
          <a:xfrm>
            <a:off x="240789" y="356658"/>
            <a:ext cx="5687776" cy="535531"/>
          </a:xfrm>
          <a:prstGeom prst="rect">
            <a:avLst/>
          </a:prstGeom>
          <a:noFill/>
          <a:ln>
            <a:noFill/>
          </a:ln>
        </p:spPr>
        <p:txBody>
          <a:bodyPr anchorCtr="0" anchor="ctr" bIns="45700" lIns="91425" spcFirstLastPara="1" rIns="91425" wrap="square" tIns="45700">
            <a:spAutoFit/>
          </a:bodyPr>
          <a:lstStyle/>
          <a:p>
            <a:pPr indent="0" lvl="0" marL="0" rtl="0" algn="l">
              <a:lnSpc>
                <a:spcPct val="90000"/>
              </a:lnSpc>
              <a:spcBef>
                <a:spcPts val="0"/>
              </a:spcBef>
              <a:spcAft>
                <a:spcPts val="0"/>
              </a:spcAft>
              <a:buClr>
                <a:srgbClr val="3C1E06"/>
              </a:buClr>
              <a:buSzPts val="3200"/>
              <a:buFont typeface="Arial"/>
              <a:buNone/>
            </a:pPr>
            <a:r>
              <a:rPr lang="id-ID" sz="3200">
                <a:latin typeface="Arial"/>
                <a:ea typeface="Arial"/>
                <a:cs typeface="Arial"/>
                <a:sym typeface="Arial"/>
              </a:rPr>
              <a:t>Cyclic Redundancy Check (CRC)</a:t>
            </a:r>
            <a:endParaRPr sz="3200">
              <a:latin typeface="Arial"/>
              <a:ea typeface="Arial"/>
              <a:cs typeface="Arial"/>
              <a:sym typeface="Arial"/>
            </a:endParaRPr>
          </a:p>
        </p:txBody>
      </p:sp>
      <p:pic>
        <p:nvPicPr>
          <p:cNvPr descr="CRC-Example" id="312" name="Google Shape;312;p28"/>
          <p:cNvPicPr preferRelativeResize="0"/>
          <p:nvPr/>
        </p:nvPicPr>
        <p:blipFill rotWithShape="1">
          <a:blip r:embed="rId3">
            <a:alphaModFix/>
          </a:blip>
          <a:srcRect b="4552" l="2046" r="3197" t="1801"/>
          <a:stretch/>
        </p:blipFill>
        <p:spPr>
          <a:xfrm>
            <a:off x="240789" y="1154366"/>
            <a:ext cx="6437454" cy="5038007"/>
          </a:xfrm>
          <a:prstGeom prst="rect">
            <a:avLst/>
          </a:prstGeom>
          <a:noFill/>
          <a:ln>
            <a:noFill/>
          </a:ln>
        </p:spPr>
      </p:pic>
      <p:sp>
        <p:nvSpPr>
          <p:cNvPr id="313" name="Google Shape;313;p28"/>
          <p:cNvSpPr txBox="1"/>
          <p:nvPr/>
        </p:nvSpPr>
        <p:spPr>
          <a:xfrm>
            <a:off x="1902638" y="6192373"/>
            <a:ext cx="5123196"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id-ID" sz="1400">
                <a:solidFill>
                  <a:schemeClr val="dk1"/>
                </a:solidFill>
                <a:latin typeface="Malgun Gothic"/>
                <a:ea typeface="Malgun Gothic"/>
                <a:cs typeface="Malgun Gothic"/>
                <a:sym typeface="Malgun Gothic"/>
              </a:rPr>
              <a:t>Source: https://www.geeksforgeeks.org/error-detection-in-computer-networks/</a:t>
            </a:r>
            <a:endParaRPr/>
          </a:p>
        </p:txBody>
      </p:sp>
      <p:sp>
        <p:nvSpPr>
          <p:cNvPr id="314" name="Google Shape;314;p28"/>
          <p:cNvSpPr txBox="1"/>
          <p:nvPr/>
        </p:nvSpPr>
        <p:spPr>
          <a:xfrm>
            <a:off x="6632294" y="900661"/>
            <a:ext cx="5469390" cy="4002629"/>
          </a:xfrm>
          <a:prstGeom prst="rect">
            <a:avLst/>
          </a:prstGeom>
          <a:noFill/>
          <a:ln>
            <a:noFill/>
          </a:ln>
        </p:spPr>
        <p:txBody>
          <a:bodyPr anchorCtr="0" anchor="t" bIns="45700" lIns="91425" spcFirstLastPara="1" rIns="91425" wrap="square" tIns="45700">
            <a:normAutofit/>
          </a:bodyPr>
          <a:lstStyle/>
          <a:p>
            <a:pPr indent="-252000" lvl="0" marL="252000" marR="0" rtl="0" algn="l">
              <a:lnSpc>
                <a:spcPct val="100000"/>
              </a:lnSpc>
              <a:spcBef>
                <a:spcPts val="0"/>
              </a:spcBef>
              <a:spcAft>
                <a:spcPts val="0"/>
              </a:spcAft>
              <a:buClr>
                <a:srgbClr val="D5B8EA"/>
              </a:buClr>
              <a:buSzPts val="2000"/>
              <a:buFont typeface="Noto Sans Symbols"/>
              <a:buChar char="▪"/>
            </a:pPr>
            <a:r>
              <a:rPr b="0" lang="id-ID" sz="2000">
                <a:solidFill>
                  <a:srgbClr val="202122"/>
                </a:solidFill>
                <a:highlight>
                  <a:srgbClr val="FFFFFF"/>
                </a:highlight>
                <a:latin typeface="Arial"/>
                <a:ea typeface="Arial"/>
                <a:cs typeface="Arial"/>
                <a:sym typeface="Arial"/>
              </a:rPr>
              <a:t>Pesan asli ditambahkan bit 0 sejumlah bit key -1 di bagian akhir</a:t>
            </a:r>
            <a:endParaRPr/>
          </a:p>
          <a:p>
            <a:pPr indent="-252000" lvl="0" marL="252000" marR="0" rtl="0" algn="l">
              <a:lnSpc>
                <a:spcPct val="100000"/>
              </a:lnSpc>
              <a:spcBef>
                <a:spcPts val="1000"/>
              </a:spcBef>
              <a:spcAft>
                <a:spcPts val="0"/>
              </a:spcAft>
              <a:buClr>
                <a:srgbClr val="D5B8EA"/>
              </a:buClr>
              <a:buSzPts val="2000"/>
              <a:buFont typeface="Noto Sans Symbols"/>
              <a:buChar char="▪"/>
            </a:pPr>
            <a:r>
              <a:rPr b="0" lang="id-ID" sz="2000">
                <a:solidFill>
                  <a:srgbClr val="202122"/>
                </a:solidFill>
                <a:highlight>
                  <a:srgbClr val="FFFFFF"/>
                </a:highlight>
                <a:latin typeface="Arial"/>
                <a:ea typeface="Arial"/>
                <a:cs typeface="Arial"/>
                <a:sym typeface="Arial"/>
              </a:rPr>
              <a:t>Lakukan modulo 2 division menggunakan XOR pada bit data yang ditambahkan 0</a:t>
            </a:r>
            <a:endParaRPr/>
          </a:p>
          <a:p>
            <a:pPr indent="-252000" lvl="0" marL="252000" marR="0" rtl="0" algn="l">
              <a:lnSpc>
                <a:spcPct val="100000"/>
              </a:lnSpc>
              <a:spcBef>
                <a:spcPts val="1000"/>
              </a:spcBef>
              <a:spcAft>
                <a:spcPts val="0"/>
              </a:spcAft>
              <a:buClr>
                <a:srgbClr val="D5B8EA"/>
              </a:buClr>
              <a:buSzPts val="2000"/>
              <a:buFont typeface="Noto Sans Symbols"/>
              <a:buChar char="▪"/>
            </a:pPr>
            <a:r>
              <a:rPr b="0" lang="id-ID" sz="2000">
                <a:solidFill>
                  <a:srgbClr val="202122"/>
                </a:solidFill>
                <a:highlight>
                  <a:srgbClr val="FFFFFF"/>
                </a:highlight>
                <a:latin typeface="Arial"/>
                <a:ea typeface="Arial"/>
                <a:cs typeface="Arial"/>
                <a:sym typeface="Arial"/>
              </a:rPr>
              <a:t>Gantikan penambahan bit 0 dengan Sisa hasil bagi / remainder</a:t>
            </a:r>
            <a:endParaRPr b="0" sz="2000">
              <a:solidFill>
                <a:srgbClr val="202122"/>
              </a:solidFill>
              <a:highlight>
                <a:srgbClr val="FFFFFF"/>
              </a:highlight>
              <a:latin typeface="Arial"/>
              <a:ea typeface="Arial"/>
              <a:cs typeface="Arial"/>
              <a:sym typeface="Arial"/>
            </a:endParaRPr>
          </a:p>
          <a:p>
            <a:pPr indent="-252000" lvl="0" marL="252000" marR="0" rtl="0" algn="l">
              <a:lnSpc>
                <a:spcPct val="100000"/>
              </a:lnSpc>
              <a:spcBef>
                <a:spcPts val="1000"/>
              </a:spcBef>
              <a:spcAft>
                <a:spcPts val="0"/>
              </a:spcAft>
              <a:buClr>
                <a:srgbClr val="D5B8EA"/>
              </a:buClr>
              <a:buSzPts val="2000"/>
              <a:buFont typeface="Noto Sans Symbols"/>
              <a:buChar char="▪"/>
            </a:pPr>
            <a:r>
              <a:rPr b="0" lang="id-ID" sz="2000">
                <a:solidFill>
                  <a:srgbClr val="202122"/>
                </a:solidFill>
                <a:highlight>
                  <a:srgbClr val="FFFFFF"/>
                </a:highlight>
                <a:latin typeface="Arial"/>
                <a:ea typeface="Arial"/>
                <a:cs typeface="Arial"/>
                <a:sym typeface="Arial"/>
              </a:rPr>
              <a:t>Pada sisi penerima lakukan hal yang sama namun menggunakan bitstream yang diterima, jika remainder bernilai 0 semua, maka data tidak memiliki error</a:t>
            </a:r>
            <a:endParaRPr b="0" sz="2000">
              <a:solidFill>
                <a:srgbClr val="202122"/>
              </a:solidFill>
              <a:highlight>
                <a:srgbClr val="FFFFFF"/>
              </a:highlight>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14">
                                            <p:txEl>
                                              <p:pRg end="0" st="0"/>
                                            </p:txEl>
                                          </p:spTgt>
                                        </p:tgtEl>
                                        <p:attrNameLst>
                                          <p:attrName>style.visibility</p:attrName>
                                        </p:attrNameLst>
                                      </p:cBhvr>
                                      <p:to>
                                        <p:strVal val="visible"/>
                                      </p:to>
                                    </p:set>
                                    <p:anim calcmode="lin" valueType="num">
                                      <p:cBhvr additive="base">
                                        <p:cTn dur="500"/>
                                        <p:tgtEl>
                                          <p:spTgt spid="314">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14">
                                            <p:txEl>
                                              <p:pRg end="1" st="1"/>
                                            </p:txEl>
                                          </p:spTgt>
                                        </p:tgtEl>
                                        <p:attrNameLst>
                                          <p:attrName>style.visibility</p:attrName>
                                        </p:attrNameLst>
                                      </p:cBhvr>
                                      <p:to>
                                        <p:strVal val="visible"/>
                                      </p:to>
                                    </p:set>
                                    <p:anim calcmode="lin" valueType="num">
                                      <p:cBhvr additive="base">
                                        <p:cTn dur="500"/>
                                        <p:tgtEl>
                                          <p:spTgt spid="314">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14">
                                            <p:txEl>
                                              <p:pRg end="2" st="2"/>
                                            </p:txEl>
                                          </p:spTgt>
                                        </p:tgtEl>
                                        <p:attrNameLst>
                                          <p:attrName>style.visibility</p:attrName>
                                        </p:attrNameLst>
                                      </p:cBhvr>
                                      <p:to>
                                        <p:strVal val="visible"/>
                                      </p:to>
                                    </p:set>
                                    <p:anim calcmode="lin" valueType="num">
                                      <p:cBhvr additive="base">
                                        <p:cTn dur="500"/>
                                        <p:tgtEl>
                                          <p:spTgt spid="314">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14">
                                            <p:txEl>
                                              <p:pRg end="3" st="3"/>
                                            </p:txEl>
                                          </p:spTgt>
                                        </p:tgtEl>
                                        <p:attrNameLst>
                                          <p:attrName>style.visibility</p:attrName>
                                        </p:attrNameLst>
                                      </p:cBhvr>
                                      <p:to>
                                        <p:strVal val="visible"/>
                                      </p:to>
                                    </p:set>
                                    <p:anim calcmode="lin" valueType="num">
                                      <p:cBhvr additive="base">
                                        <p:cTn dur="500"/>
                                        <p:tgtEl>
                                          <p:spTgt spid="314">
                                            <p:txEl>
                                              <p:pRg end="3" st="3"/>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8" name="Shape 318"/>
        <p:cNvGrpSpPr/>
        <p:nvPr/>
      </p:nvGrpSpPr>
      <p:grpSpPr>
        <a:xfrm>
          <a:off x="0" y="0"/>
          <a:ext cx="0" cy="0"/>
          <a:chOff x="0" y="0"/>
          <a:chExt cx="0" cy="0"/>
        </a:xfrm>
      </p:grpSpPr>
      <p:sp>
        <p:nvSpPr>
          <p:cNvPr id="319" name="Google Shape;319;p29"/>
          <p:cNvSpPr txBox="1"/>
          <p:nvPr>
            <p:ph type="title"/>
          </p:nvPr>
        </p:nvSpPr>
        <p:spPr>
          <a:xfrm>
            <a:off x="1120302" y="3470542"/>
            <a:ext cx="10515600" cy="840230"/>
          </a:xfrm>
          <a:prstGeom prst="rect">
            <a:avLst/>
          </a:prstGeom>
          <a:noFill/>
          <a:ln>
            <a:noFill/>
          </a:ln>
        </p:spPr>
        <p:txBody>
          <a:bodyPr anchorCtr="0" anchor="ctr" bIns="45700" lIns="91425" spcFirstLastPara="1" rIns="91425" wrap="square" tIns="45700">
            <a:spAutoFit/>
          </a:bodyPr>
          <a:lstStyle/>
          <a:p>
            <a:pPr indent="0" lvl="0" marL="0" rtl="0" algn="l">
              <a:lnSpc>
                <a:spcPct val="90000"/>
              </a:lnSpc>
              <a:spcBef>
                <a:spcPts val="0"/>
              </a:spcBef>
              <a:spcAft>
                <a:spcPts val="0"/>
              </a:spcAft>
              <a:buClr>
                <a:srgbClr val="222A35"/>
              </a:buClr>
              <a:buSzPts val="5400"/>
              <a:buFont typeface="Arial"/>
              <a:buNone/>
            </a:pPr>
            <a:r>
              <a:rPr lang="id-ID" sz="5400">
                <a:latin typeface="Arial"/>
                <a:ea typeface="Arial"/>
                <a:cs typeface="Arial"/>
                <a:sym typeface="Arial"/>
              </a:rPr>
              <a:t>Reliable Transmission</a:t>
            </a:r>
            <a:endParaRPr sz="5400">
              <a:latin typeface="Arial"/>
              <a:ea typeface="Arial"/>
              <a:cs typeface="Arial"/>
              <a:sym typeface="Arial"/>
            </a:endParaRPr>
          </a:p>
        </p:txBody>
      </p:sp>
      <p:sp>
        <p:nvSpPr>
          <p:cNvPr id="320" name="Google Shape;320;p29"/>
          <p:cNvSpPr/>
          <p:nvPr/>
        </p:nvSpPr>
        <p:spPr>
          <a:xfrm>
            <a:off x="1345965" y="1113896"/>
            <a:ext cx="1579196" cy="1221699"/>
          </a:xfrm>
          <a:prstGeom prst="round2DiagRect">
            <a:avLst>
              <a:gd fmla="val 34495" name="adj1"/>
              <a:gd fmla="val 0" name="adj2"/>
            </a:avLst>
          </a:prstGeom>
          <a:solidFill>
            <a:srgbClr val="000000">
              <a:alpha val="17647"/>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321" name="Google Shape;321;p29"/>
          <p:cNvSpPr/>
          <p:nvPr/>
        </p:nvSpPr>
        <p:spPr>
          <a:xfrm>
            <a:off x="1206110" y="973062"/>
            <a:ext cx="1579196" cy="1221699"/>
          </a:xfrm>
          <a:prstGeom prst="round2DiagRect">
            <a:avLst>
              <a:gd fmla="val 34495" name="adj1"/>
              <a:gd fmla="val 0" name="adj2"/>
            </a:avLst>
          </a:prstGeom>
          <a:solidFill>
            <a:srgbClr val="311B7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322" name="Google Shape;322;p29"/>
          <p:cNvSpPr/>
          <p:nvPr/>
        </p:nvSpPr>
        <p:spPr>
          <a:xfrm>
            <a:off x="1368727" y="1215861"/>
            <a:ext cx="1162656" cy="724561"/>
          </a:xfrm>
          <a:prstGeom prst="rect">
            <a:avLst/>
          </a:prstGeom>
          <a:noFill/>
          <a:ln>
            <a:noFill/>
          </a:ln>
        </p:spPr>
        <p:txBody>
          <a:bodyPr anchorCtr="0" anchor="ctr" bIns="45700" lIns="91425" spcFirstLastPara="1" rIns="91425" wrap="square" tIns="45700">
            <a:noAutofit/>
          </a:bodyPr>
          <a:lstStyle/>
          <a:p>
            <a:pPr indent="0" lvl="1" marL="0" marR="0" rtl="0" algn="r">
              <a:spcBef>
                <a:spcPts val="0"/>
              </a:spcBef>
              <a:spcAft>
                <a:spcPts val="0"/>
              </a:spcAft>
              <a:buNone/>
            </a:pPr>
            <a:r>
              <a:rPr b="1" i="0" lang="id-ID" sz="6000" u="none" cap="none" strike="noStrike">
                <a:solidFill>
                  <a:srgbClr val="F9E9DA"/>
                </a:solidFill>
                <a:latin typeface="Arial"/>
                <a:ea typeface="Arial"/>
                <a:cs typeface="Arial"/>
                <a:sym typeface="Arial"/>
              </a:rPr>
              <a:t>04</a:t>
            </a:r>
            <a:endParaRPr b="0" i="0" sz="6000" u="none" cap="none" strike="noStrike">
              <a:solidFill>
                <a:schemeClr val="lt1"/>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321"/>
                                        </p:tgtEl>
                                        <p:attrNameLst>
                                          <p:attrName>style.visibility</p:attrName>
                                        </p:attrNameLst>
                                      </p:cBhvr>
                                      <p:to>
                                        <p:strVal val="visible"/>
                                      </p:to>
                                    </p:set>
                                    <p:animEffect filter="fade" transition="in">
                                      <p:cBhvr>
                                        <p:cTn dur="500"/>
                                        <p:tgtEl>
                                          <p:spTgt spid="321"/>
                                        </p:tgtEl>
                                      </p:cBhvr>
                                    </p:animEffect>
                                  </p:childTnLst>
                                </p:cTn>
                              </p:par>
                              <p:par>
                                <p:cTn fill="hold" nodeType="withEffect" presetClass="entr" presetID="10" presetSubtype="0">
                                  <p:stCondLst>
                                    <p:cond delay="0"/>
                                  </p:stCondLst>
                                  <p:childTnLst>
                                    <p:set>
                                      <p:cBhvr>
                                        <p:cTn dur="1" fill="hold">
                                          <p:stCondLst>
                                            <p:cond delay="0"/>
                                          </p:stCondLst>
                                        </p:cTn>
                                        <p:tgtEl>
                                          <p:spTgt spid="320"/>
                                        </p:tgtEl>
                                        <p:attrNameLst>
                                          <p:attrName>style.visibility</p:attrName>
                                        </p:attrNameLst>
                                      </p:cBhvr>
                                      <p:to>
                                        <p:strVal val="visible"/>
                                      </p:to>
                                    </p:set>
                                    <p:animEffect filter="fade" transition="in">
                                      <p:cBhvr>
                                        <p:cTn dur="500"/>
                                        <p:tgtEl>
                                          <p:spTgt spid="320"/>
                                        </p:tgtEl>
                                      </p:cBhvr>
                                    </p:animEffect>
                                  </p:childTnLst>
                                </p:cTn>
                              </p:par>
                            </p:childTnLst>
                          </p:cTn>
                        </p:par>
                        <p:par>
                          <p:cTn fill="hold">
                            <p:stCondLst>
                              <p:cond delay="500"/>
                            </p:stCondLst>
                            <p:childTnLst>
                              <p:par>
                                <p:cTn fill="hold" nodeType="afterEffect" presetClass="entr" presetID="10" presetSubtype="0">
                                  <p:stCondLst>
                                    <p:cond delay="0"/>
                                  </p:stCondLst>
                                  <p:childTnLst>
                                    <p:set>
                                      <p:cBhvr>
                                        <p:cTn dur="1" fill="hold">
                                          <p:stCondLst>
                                            <p:cond delay="0"/>
                                          </p:stCondLst>
                                        </p:cTn>
                                        <p:tgtEl>
                                          <p:spTgt spid="319"/>
                                        </p:tgtEl>
                                        <p:attrNameLst>
                                          <p:attrName>style.visibility</p:attrName>
                                        </p:attrNameLst>
                                      </p:cBhvr>
                                      <p:to>
                                        <p:strVal val="visible"/>
                                      </p:to>
                                    </p:set>
                                    <p:animEffect filter="fade" transition="in">
                                      <p:cBhvr>
                                        <p:cTn dur="500"/>
                                        <p:tgtEl>
                                          <p:spTgt spid="31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6" name="Shape 326"/>
        <p:cNvGrpSpPr/>
        <p:nvPr/>
      </p:nvGrpSpPr>
      <p:grpSpPr>
        <a:xfrm>
          <a:off x="0" y="0"/>
          <a:ext cx="0" cy="0"/>
          <a:chOff x="0" y="0"/>
          <a:chExt cx="0" cy="0"/>
        </a:xfrm>
      </p:grpSpPr>
      <p:sp>
        <p:nvSpPr>
          <p:cNvPr id="327" name="Google Shape;327;p30"/>
          <p:cNvSpPr txBox="1"/>
          <p:nvPr>
            <p:ph type="title"/>
          </p:nvPr>
        </p:nvSpPr>
        <p:spPr>
          <a:xfrm>
            <a:off x="240789" y="322033"/>
            <a:ext cx="4430444" cy="604781"/>
          </a:xfrm>
          <a:prstGeom prst="rect">
            <a:avLst/>
          </a:prstGeom>
          <a:noFill/>
          <a:ln>
            <a:noFill/>
          </a:ln>
        </p:spPr>
        <p:txBody>
          <a:bodyPr anchorCtr="0" anchor="ctr" bIns="45700" lIns="91425" spcFirstLastPara="1" rIns="91425" wrap="square" tIns="45700">
            <a:spAutoFit/>
          </a:bodyPr>
          <a:lstStyle/>
          <a:p>
            <a:pPr indent="0" lvl="0" marL="0" rtl="0" algn="l">
              <a:lnSpc>
                <a:spcPct val="90000"/>
              </a:lnSpc>
              <a:spcBef>
                <a:spcPts val="0"/>
              </a:spcBef>
              <a:spcAft>
                <a:spcPts val="0"/>
              </a:spcAft>
              <a:buClr>
                <a:srgbClr val="3C1E06"/>
              </a:buClr>
              <a:buSzPts val="3700"/>
              <a:buFont typeface="Arial"/>
              <a:buNone/>
            </a:pPr>
            <a:r>
              <a:rPr lang="id-ID">
                <a:latin typeface="Arial"/>
                <a:ea typeface="Arial"/>
                <a:cs typeface="Arial"/>
                <a:sym typeface="Arial"/>
              </a:rPr>
              <a:t>Reliable Transmission</a:t>
            </a:r>
            <a:endParaRPr>
              <a:latin typeface="Arial"/>
              <a:ea typeface="Arial"/>
              <a:cs typeface="Arial"/>
              <a:sym typeface="Arial"/>
            </a:endParaRPr>
          </a:p>
        </p:txBody>
      </p:sp>
      <p:sp>
        <p:nvSpPr>
          <p:cNvPr id="328" name="Google Shape;328;p30"/>
          <p:cNvSpPr txBox="1"/>
          <p:nvPr/>
        </p:nvSpPr>
        <p:spPr>
          <a:xfrm>
            <a:off x="240789" y="1154367"/>
            <a:ext cx="11796882" cy="5501076"/>
          </a:xfrm>
          <a:prstGeom prst="rect">
            <a:avLst/>
          </a:prstGeom>
          <a:noFill/>
          <a:ln>
            <a:noFill/>
          </a:ln>
        </p:spPr>
        <p:txBody>
          <a:bodyPr anchorCtr="0" anchor="t" bIns="45700" lIns="91425" spcFirstLastPara="1" rIns="91425" wrap="square" tIns="45700">
            <a:noAutofit/>
          </a:bodyPr>
          <a:lstStyle/>
          <a:p>
            <a:pPr indent="-463550" lvl="0" marL="463550" marR="0" rtl="0" algn="l">
              <a:lnSpc>
                <a:spcPct val="120000"/>
              </a:lnSpc>
              <a:spcBef>
                <a:spcPts val="0"/>
              </a:spcBef>
              <a:spcAft>
                <a:spcPts val="0"/>
              </a:spcAft>
              <a:buClr>
                <a:srgbClr val="D5B8EA"/>
              </a:buClr>
              <a:buSzPts val="2200"/>
              <a:buFont typeface="Noto Sans Symbols"/>
              <a:buChar char="⮚"/>
            </a:pPr>
            <a:r>
              <a:rPr b="0" lang="id-ID" sz="2200">
                <a:solidFill>
                  <a:srgbClr val="202122"/>
                </a:solidFill>
                <a:highlight>
                  <a:srgbClr val="FFFFFF"/>
                </a:highlight>
                <a:latin typeface="Arial"/>
                <a:ea typeface="Arial"/>
                <a:cs typeface="Arial"/>
                <a:sym typeface="Arial"/>
              </a:rPr>
              <a:t>CRC dapat digunakan untuk mendeteksi error, namun untuk menjamin saluran komunikasi yang handal perlu ada penangan ketika dideteksi terjadinya error tersebut</a:t>
            </a:r>
            <a:endParaRPr/>
          </a:p>
          <a:p>
            <a:pPr indent="-463550" lvl="0" marL="463550" marR="0" rtl="0" algn="l">
              <a:lnSpc>
                <a:spcPct val="120000"/>
              </a:lnSpc>
              <a:spcBef>
                <a:spcPts val="1000"/>
              </a:spcBef>
              <a:spcAft>
                <a:spcPts val="0"/>
              </a:spcAft>
              <a:buClr>
                <a:srgbClr val="D5B8EA"/>
              </a:buClr>
              <a:buSzPts val="2200"/>
              <a:buFont typeface="Noto Sans Symbols"/>
              <a:buChar char="⮚"/>
            </a:pPr>
            <a:r>
              <a:rPr b="0" lang="id-ID" sz="2200">
                <a:solidFill>
                  <a:srgbClr val="202122"/>
                </a:solidFill>
                <a:highlight>
                  <a:srgbClr val="FFFFFF"/>
                </a:highlight>
                <a:latin typeface="Arial"/>
                <a:ea typeface="Arial"/>
                <a:cs typeface="Arial"/>
                <a:sym typeface="Arial"/>
              </a:rPr>
              <a:t>Pengiriman yang reliable dapat diperoleh melalui dua mekanisme dasar yaitu acknowledgments dan timeout</a:t>
            </a:r>
            <a:endParaRPr b="0" sz="2200">
              <a:solidFill>
                <a:srgbClr val="202122"/>
              </a:solidFill>
              <a:highlight>
                <a:srgbClr val="FFFFFF"/>
              </a:highlight>
              <a:latin typeface="Arial"/>
              <a:ea typeface="Arial"/>
              <a:cs typeface="Arial"/>
              <a:sym typeface="Arial"/>
            </a:endParaRPr>
          </a:p>
          <a:p>
            <a:pPr indent="-463550" lvl="0" marL="463550" marR="0" rtl="0" algn="l">
              <a:lnSpc>
                <a:spcPct val="120000"/>
              </a:lnSpc>
              <a:spcBef>
                <a:spcPts val="1000"/>
              </a:spcBef>
              <a:spcAft>
                <a:spcPts val="0"/>
              </a:spcAft>
              <a:buClr>
                <a:srgbClr val="D5B8EA"/>
              </a:buClr>
              <a:buSzPts val="2200"/>
              <a:buFont typeface="Noto Sans Symbols"/>
              <a:buChar char="⮚"/>
            </a:pPr>
            <a:r>
              <a:rPr b="0" lang="id-ID" sz="2200">
                <a:solidFill>
                  <a:srgbClr val="202122"/>
                </a:solidFill>
                <a:highlight>
                  <a:srgbClr val="FFFFFF"/>
                </a:highlight>
                <a:latin typeface="Arial"/>
                <a:ea typeface="Arial"/>
                <a:cs typeface="Arial"/>
                <a:sym typeface="Arial"/>
              </a:rPr>
              <a:t>Acknowledgments (ACK) merupakan frame yang digunakan penerima untuk memberitahukan keapda pengirim bahwa data yang dikirim telah diterima</a:t>
            </a:r>
            <a:endParaRPr/>
          </a:p>
          <a:p>
            <a:pPr indent="-463550" lvl="0" marL="463550" marR="0" rtl="0" algn="l">
              <a:lnSpc>
                <a:spcPct val="120000"/>
              </a:lnSpc>
              <a:spcBef>
                <a:spcPts val="1000"/>
              </a:spcBef>
              <a:spcAft>
                <a:spcPts val="0"/>
              </a:spcAft>
              <a:buClr>
                <a:srgbClr val="D5B8EA"/>
              </a:buClr>
              <a:buSzPts val="2200"/>
              <a:buFont typeface="Noto Sans Symbols"/>
              <a:buChar char="⮚"/>
            </a:pPr>
            <a:r>
              <a:rPr b="0" lang="id-ID" sz="2200">
                <a:solidFill>
                  <a:srgbClr val="202122"/>
                </a:solidFill>
                <a:highlight>
                  <a:srgbClr val="FFFFFF"/>
                </a:highlight>
                <a:latin typeface="Arial"/>
                <a:ea typeface="Arial"/>
                <a:cs typeface="Arial"/>
                <a:sym typeface="Arial"/>
              </a:rPr>
              <a:t>Jika pengirim tidak menerima pesan ACK ini dalam </a:t>
            </a:r>
            <a:br>
              <a:rPr b="0" lang="id-ID" sz="2200">
                <a:solidFill>
                  <a:srgbClr val="202122"/>
                </a:solidFill>
                <a:highlight>
                  <a:srgbClr val="FFFFFF"/>
                </a:highlight>
                <a:latin typeface="Arial"/>
                <a:ea typeface="Arial"/>
                <a:cs typeface="Arial"/>
                <a:sym typeface="Arial"/>
              </a:rPr>
            </a:br>
            <a:r>
              <a:rPr b="0" lang="id-ID" sz="2200">
                <a:solidFill>
                  <a:srgbClr val="202122"/>
                </a:solidFill>
                <a:highlight>
                  <a:srgbClr val="FFFFFF"/>
                </a:highlight>
                <a:latin typeface="Arial"/>
                <a:ea typeface="Arial"/>
                <a:cs typeface="Arial"/>
                <a:sym typeface="Arial"/>
              </a:rPr>
              <a:t>rentang waktu yang telah ditentukan maka pengirim </a:t>
            </a:r>
            <a:br>
              <a:rPr b="0" lang="id-ID" sz="2200">
                <a:solidFill>
                  <a:srgbClr val="202122"/>
                </a:solidFill>
                <a:highlight>
                  <a:srgbClr val="FFFFFF"/>
                </a:highlight>
                <a:latin typeface="Arial"/>
                <a:ea typeface="Arial"/>
                <a:cs typeface="Arial"/>
                <a:sym typeface="Arial"/>
              </a:rPr>
            </a:br>
            <a:r>
              <a:rPr b="0" lang="id-ID" sz="2200">
                <a:solidFill>
                  <a:srgbClr val="202122"/>
                </a:solidFill>
                <a:highlight>
                  <a:srgbClr val="FFFFFF"/>
                </a:highlight>
                <a:latin typeface="Arial"/>
                <a:ea typeface="Arial"/>
                <a:cs typeface="Arial"/>
                <a:sym typeface="Arial"/>
              </a:rPr>
              <a:t>akan mengirimkan ulang pesan yang sebelumnya </a:t>
            </a:r>
            <a:br>
              <a:rPr b="0" lang="id-ID" sz="2200">
                <a:solidFill>
                  <a:srgbClr val="202122"/>
                </a:solidFill>
                <a:highlight>
                  <a:srgbClr val="FFFFFF"/>
                </a:highlight>
                <a:latin typeface="Arial"/>
                <a:ea typeface="Arial"/>
                <a:cs typeface="Arial"/>
                <a:sym typeface="Arial"/>
              </a:rPr>
            </a:br>
            <a:r>
              <a:rPr b="0" lang="id-ID" sz="2200">
                <a:solidFill>
                  <a:srgbClr val="202122"/>
                </a:solidFill>
                <a:highlight>
                  <a:srgbClr val="FFFFFF"/>
                </a:highlight>
                <a:latin typeface="Arial"/>
                <a:ea typeface="Arial"/>
                <a:cs typeface="Arial"/>
                <a:sym typeface="Arial"/>
              </a:rPr>
              <a:t>telah dikirim.</a:t>
            </a:r>
            <a:endParaRPr/>
          </a:p>
          <a:p>
            <a:pPr indent="-463550" lvl="0" marL="463550" marR="0" rtl="0" algn="l">
              <a:lnSpc>
                <a:spcPct val="120000"/>
              </a:lnSpc>
              <a:spcBef>
                <a:spcPts val="1000"/>
              </a:spcBef>
              <a:spcAft>
                <a:spcPts val="0"/>
              </a:spcAft>
              <a:buClr>
                <a:srgbClr val="D5B8EA"/>
              </a:buClr>
              <a:buSzPts val="2200"/>
              <a:buFont typeface="Noto Sans Symbols"/>
              <a:buChar char="⮚"/>
            </a:pPr>
            <a:r>
              <a:rPr b="0" lang="id-ID" sz="2200">
                <a:solidFill>
                  <a:srgbClr val="202122"/>
                </a:solidFill>
                <a:highlight>
                  <a:srgbClr val="FFFFFF"/>
                </a:highlight>
                <a:latin typeface="Arial"/>
                <a:ea typeface="Arial"/>
                <a:cs typeface="Arial"/>
                <a:sym typeface="Arial"/>
              </a:rPr>
              <a:t>Tindakan menunggu waktu penerimaan ACK ini yang </a:t>
            </a:r>
            <a:br>
              <a:rPr b="0" lang="id-ID" sz="2200">
                <a:solidFill>
                  <a:srgbClr val="202122"/>
                </a:solidFill>
                <a:highlight>
                  <a:srgbClr val="FFFFFF"/>
                </a:highlight>
                <a:latin typeface="Arial"/>
                <a:ea typeface="Arial"/>
                <a:cs typeface="Arial"/>
                <a:sym typeface="Arial"/>
              </a:rPr>
            </a:br>
            <a:r>
              <a:rPr b="0" lang="id-ID" sz="2200">
                <a:solidFill>
                  <a:srgbClr val="202122"/>
                </a:solidFill>
                <a:highlight>
                  <a:srgbClr val="FFFFFF"/>
                </a:highlight>
                <a:latin typeface="Arial"/>
                <a:ea typeface="Arial"/>
                <a:cs typeface="Arial"/>
                <a:sym typeface="Arial"/>
              </a:rPr>
              <a:t>disebut dengan timeout</a:t>
            </a:r>
            <a:endParaRPr b="0" sz="2200">
              <a:solidFill>
                <a:srgbClr val="202122"/>
              </a:solidFill>
              <a:highlight>
                <a:srgbClr val="FFFFFF"/>
              </a:highlight>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28">
                                            <p:txEl>
                                              <p:pRg end="0" st="0"/>
                                            </p:txEl>
                                          </p:spTgt>
                                        </p:tgtEl>
                                        <p:attrNameLst>
                                          <p:attrName>style.visibility</p:attrName>
                                        </p:attrNameLst>
                                      </p:cBhvr>
                                      <p:to>
                                        <p:strVal val="visible"/>
                                      </p:to>
                                    </p:set>
                                    <p:anim calcmode="lin" valueType="num">
                                      <p:cBhvr additive="base">
                                        <p:cTn dur="500"/>
                                        <p:tgtEl>
                                          <p:spTgt spid="328">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28">
                                            <p:txEl>
                                              <p:pRg end="1" st="1"/>
                                            </p:txEl>
                                          </p:spTgt>
                                        </p:tgtEl>
                                        <p:attrNameLst>
                                          <p:attrName>style.visibility</p:attrName>
                                        </p:attrNameLst>
                                      </p:cBhvr>
                                      <p:to>
                                        <p:strVal val="visible"/>
                                      </p:to>
                                    </p:set>
                                    <p:anim calcmode="lin" valueType="num">
                                      <p:cBhvr additive="base">
                                        <p:cTn dur="500"/>
                                        <p:tgtEl>
                                          <p:spTgt spid="328">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28">
                                            <p:txEl>
                                              <p:pRg end="2" st="2"/>
                                            </p:txEl>
                                          </p:spTgt>
                                        </p:tgtEl>
                                        <p:attrNameLst>
                                          <p:attrName>style.visibility</p:attrName>
                                        </p:attrNameLst>
                                      </p:cBhvr>
                                      <p:to>
                                        <p:strVal val="visible"/>
                                      </p:to>
                                    </p:set>
                                    <p:anim calcmode="lin" valueType="num">
                                      <p:cBhvr additive="base">
                                        <p:cTn dur="500"/>
                                        <p:tgtEl>
                                          <p:spTgt spid="328">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28">
                                            <p:txEl>
                                              <p:pRg end="3" st="3"/>
                                            </p:txEl>
                                          </p:spTgt>
                                        </p:tgtEl>
                                        <p:attrNameLst>
                                          <p:attrName>style.visibility</p:attrName>
                                        </p:attrNameLst>
                                      </p:cBhvr>
                                      <p:to>
                                        <p:strVal val="visible"/>
                                      </p:to>
                                    </p:set>
                                    <p:anim calcmode="lin" valueType="num">
                                      <p:cBhvr additive="base">
                                        <p:cTn dur="500"/>
                                        <p:tgtEl>
                                          <p:spTgt spid="328">
                                            <p:txEl>
                                              <p:pRg end="3" st="3"/>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28">
                                            <p:txEl>
                                              <p:pRg end="4" st="4"/>
                                            </p:txEl>
                                          </p:spTgt>
                                        </p:tgtEl>
                                        <p:attrNameLst>
                                          <p:attrName>style.visibility</p:attrName>
                                        </p:attrNameLst>
                                      </p:cBhvr>
                                      <p:to>
                                        <p:strVal val="visible"/>
                                      </p:to>
                                    </p:set>
                                    <p:anim calcmode="lin" valueType="num">
                                      <p:cBhvr additive="base">
                                        <p:cTn dur="500"/>
                                        <p:tgtEl>
                                          <p:spTgt spid="328">
                                            <p:txEl>
                                              <p:pRg end="4" st="4"/>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2" name="Shape 332"/>
        <p:cNvGrpSpPr/>
        <p:nvPr/>
      </p:nvGrpSpPr>
      <p:grpSpPr>
        <a:xfrm>
          <a:off x="0" y="0"/>
          <a:ext cx="0" cy="0"/>
          <a:chOff x="0" y="0"/>
          <a:chExt cx="0" cy="0"/>
        </a:xfrm>
      </p:grpSpPr>
      <p:sp>
        <p:nvSpPr>
          <p:cNvPr id="333" name="Google Shape;333;p31"/>
          <p:cNvSpPr txBox="1"/>
          <p:nvPr>
            <p:ph type="title"/>
          </p:nvPr>
        </p:nvSpPr>
        <p:spPr>
          <a:xfrm>
            <a:off x="240789" y="322033"/>
            <a:ext cx="4430444" cy="604781"/>
          </a:xfrm>
          <a:prstGeom prst="rect">
            <a:avLst/>
          </a:prstGeom>
          <a:noFill/>
          <a:ln>
            <a:noFill/>
          </a:ln>
        </p:spPr>
        <p:txBody>
          <a:bodyPr anchorCtr="0" anchor="ctr" bIns="45700" lIns="91425" spcFirstLastPara="1" rIns="91425" wrap="square" tIns="45700">
            <a:spAutoFit/>
          </a:bodyPr>
          <a:lstStyle/>
          <a:p>
            <a:pPr indent="0" lvl="0" marL="0" rtl="0" algn="l">
              <a:lnSpc>
                <a:spcPct val="90000"/>
              </a:lnSpc>
              <a:spcBef>
                <a:spcPts val="0"/>
              </a:spcBef>
              <a:spcAft>
                <a:spcPts val="0"/>
              </a:spcAft>
              <a:buClr>
                <a:srgbClr val="3C1E06"/>
              </a:buClr>
              <a:buSzPts val="3700"/>
              <a:buFont typeface="Arial"/>
              <a:buNone/>
            </a:pPr>
            <a:r>
              <a:rPr lang="id-ID">
                <a:latin typeface="Arial"/>
                <a:ea typeface="Arial"/>
                <a:cs typeface="Arial"/>
                <a:sym typeface="Arial"/>
              </a:rPr>
              <a:t>Reliable Transmission</a:t>
            </a:r>
            <a:endParaRPr>
              <a:latin typeface="Arial"/>
              <a:ea typeface="Arial"/>
              <a:cs typeface="Arial"/>
              <a:sym typeface="Arial"/>
            </a:endParaRPr>
          </a:p>
        </p:txBody>
      </p:sp>
      <p:sp>
        <p:nvSpPr>
          <p:cNvPr id="334" name="Google Shape;334;p31"/>
          <p:cNvSpPr txBox="1"/>
          <p:nvPr/>
        </p:nvSpPr>
        <p:spPr>
          <a:xfrm>
            <a:off x="197559" y="1356924"/>
            <a:ext cx="11796882" cy="5501076"/>
          </a:xfrm>
          <a:prstGeom prst="rect">
            <a:avLst/>
          </a:prstGeom>
          <a:noFill/>
          <a:ln>
            <a:noFill/>
          </a:ln>
        </p:spPr>
        <p:txBody>
          <a:bodyPr anchorCtr="0" anchor="t" bIns="45700" lIns="91425" spcFirstLastPara="1" rIns="91425" wrap="square" tIns="45700">
            <a:noAutofit/>
          </a:bodyPr>
          <a:lstStyle/>
          <a:p>
            <a:pPr indent="-463550" lvl="0" marL="463550" marR="0" rtl="0" algn="l">
              <a:lnSpc>
                <a:spcPct val="120000"/>
              </a:lnSpc>
              <a:spcBef>
                <a:spcPts val="0"/>
              </a:spcBef>
              <a:spcAft>
                <a:spcPts val="0"/>
              </a:spcAft>
              <a:buClr>
                <a:srgbClr val="D5B8EA"/>
              </a:buClr>
              <a:buSzPts val="2400"/>
              <a:buFont typeface="Noto Sans Symbols"/>
              <a:buChar char="⮚"/>
            </a:pPr>
            <a:r>
              <a:rPr b="0" lang="id-ID" sz="2400">
                <a:solidFill>
                  <a:srgbClr val="202122"/>
                </a:solidFill>
                <a:highlight>
                  <a:srgbClr val="FFFFFF"/>
                </a:highlight>
                <a:latin typeface="Arial"/>
                <a:ea typeface="Arial"/>
                <a:cs typeface="Arial"/>
                <a:sym typeface="Arial"/>
              </a:rPr>
              <a:t>Strategi penggunaan ack dan timeout ini sering disebut dengan Automatic Repeat Request (ARQ).</a:t>
            </a:r>
            <a:endParaRPr/>
          </a:p>
          <a:p>
            <a:pPr indent="-463550" lvl="0" marL="463550" marR="0" rtl="0" algn="l">
              <a:lnSpc>
                <a:spcPct val="120000"/>
              </a:lnSpc>
              <a:spcBef>
                <a:spcPts val="1000"/>
              </a:spcBef>
              <a:spcAft>
                <a:spcPts val="0"/>
              </a:spcAft>
              <a:buClr>
                <a:srgbClr val="D5B8EA"/>
              </a:buClr>
              <a:buSzPts val="2400"/>
              <a:buFont typeface="Noto Sans Symbols"/>
              <a:buChar char="⮚"/>
            </a:pPr>
            <a:r>
              <a:rPr b="0" lang="id-ID" sz="2400">
                <a:solidFill>
                  <a:srgbClr val="202122"/>
                </a:solidFill>
                <a:highlight>
                  <a:srgbClr val="FFFFFF"/>
                </a:highlight>
                <a:latin typeface="Arial"/>
                <a:ea typeface="Arial"/>
                <a:cs typeface="Arial"/>
                <a:sym typeface="Arial"/>
              </a:rPr>
              <a:t>Terdapat beberapa algoritma dalam mengimplementasikan ARQ, algoritma pertama adalah Stop and Wait</a:t>
            </a:r>
            <a:endParaRPr b="0" sz="2400">
              <a:solidFill>
                <a:srgbClr val="202122"/>
              </a:solidFill>
              <a:highlight>
                <a:srgbClr val="FFFFFF"/>
              </a:highlight>
              <a:latin typeface="Arial"/>
              <a:ea typeface="Arial"/>
              <a:cs typeface="Arial"/>
              <a:sym typeface="Arial"/>
            </a:endParaRPr>
          </a:p>
          <a:p>
            <a:pPr indent="-463550" lvl="0" marL="463550" marR="0" rtl="0" algn="l">
              <a:lnSpc>
                <a:spcPct val="120000"/>
              </a:lnSpc>
              <a:spcBef>
                <a:spcPts val="1000"/>
              </a:spcBef>
              <a:spcAft>
                <a:spcPts val="0"/>
              </a:spcAft>
              <a:buClr>
                <a:srgbClr val="D5B8EA"/>
              </a:buClr>
              <a:buSzPts val="2400"/>
              <a:buFont typeface="Noto Sans Symbols"/>
              <a:buChar char="⮚"/>
            </a:pPr>
            <a:r>
              <a:rPr b="0" lang="id-ID" sz="2400">
                <a:solidFill>
                  <a:srgbClr val="202122"/>
                </a:solidFill>
                <a:highlight>
                  <a:srgbClr val="FFFFFF"/>
                </a:highlight>
                <a:latin typeface="Arial"/>
                <a:ea typeface="Arial"/>
                <a:cs typeface="Arial"/>
                <a:sym typeface="Arial"/>
              </a:rPr>
              <a:t>Stop and wait bekerja dengan memastikan pengirim menerima pesan ACK terlebih dahulu baru mengirimkan frame berikutnya</a:t>
            </a:r>
            <a:endParaRPr/>
          </a:p>
          <a:p>
            <a:pPr indent="-463550" lvl="0" marL="463550" marR="0" rtl="0" algn="l">
              <a:lnSpc>
                <a:spcPct val="120000"/>
              </a:lnSpc>
              <a:spcBef>
                <a:spcPts val="1000"/>
              </a:spcBef>
              <a:spcAft>
                <a:spcPts val="0"/>
              </a:spcAft>
              <a:buClr>
                <a:srgbClr val="D5B8EA"/>
              </a:buClr>
              <a:buSzPts val="2400"/>
              <a:buFont typeface="Noto Sans Symbols"/>
              <a:buChar char="⮚"/>
            </a:pPr>
            <a:r>
              <a:rPr b="0" lang="id-ID" sz="2400">
                <a:solidFill>
                  <a:srgbClr val="202122"/>
                </a:solidFill>
                <a:highlight>
                  <a:srgbClr val="FFFFFF"/>
                </a:highlight>
                <a:latin typeface="Arial"/>
                <a:ea typeface="Arial"/>
                <a:cs typeface="Arial"/>
                <a:sym typeface="Arial"/>
              </a:rPr>
              <a:t>Jika pesan ACK tidak diterima dalam rentang </a:t>
            </a:r>
            <a:br>
              <a:rPr b="0" lang="id-ID" sz="2400">
                <a:solidFill>
                  <a:srgbClr val="202122"/>
                </a:solidFill>
                <a:highlight>
                  <a:srgbClr val="FFFFFF"/>
                </a:highlight>
                <a:latin typeface="Arial"/>
                <a:ea typeface="Arial"/>
                <a:cs typeface="Arial"/>
                <a:sym typeface="Arial"/>
              </a:rPr>
            </a:br>
            <a:r>
              <a:rPr b="0" lang="id-ID" sz="2400">
                <a:solidFill>
                  <a:srgbClr val="202122"/>
                </a:solidFill>
                <a:highlight>
                  <a:srgbClr val="FFFFFF"/>
                </a:highlight>
                <a:latin typeface="Arial"/>
                <a:ea typeface="Arial"/>
                <a:cs typeface="Arial"/>
                <a:sym typeface="Arial"/>
              </a:rPr>
              <a:t>waktu timeout, maka pengirim akan mengirimkan </a:t>
            </a:r>
            <a:br>
              <a:rPr b="0" lang="id-ID" sz="2400">
                <a:solidFill>
                  <a:srgbClr val="202122"/>
                </a:solidFill>
                <a:highlight>
                  <a:srgbClr val="FFFFFF"/>
                </a:highlight>
                <a:latin typeface="Arial"/>
                <a:ea typeface="Arial"/>
                <a:cs typeface="Arial"/>
                <a:sym typeface="Arial"/>
              </a:rPr>
            </a:br>
            <a:r>
              <a:rPr b="0" lang="id-ID" sz="2400">
                <a:solidFill>
                  <a:srgbClr val="202122"/>
                </a:solidFill>
                <a:highlight>
                  <a:srgbClr val="FFFFFF"/>
                </a:highlight>
                <a:latin typeface="Arial"/>
                <a:ea typeface="Arial"/>
                <a:cs typeface="Arial"/>
                <a:sym typeface="Arial"/>
              </a:rPr>
              <a:t>ulang pesan yang sebelumnya dikirim</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34">
                                            <p:txEl>
                                              <p:pRg end="0" st="0"/>
                                            </p:txEl>
                                          </p:spTgt>
                                        </p:tgtEl>
                                        <p:attrNameLst>
                                          <p:attrName>style.visibility</p:attrName>
                                        </p:attrNameLst>
                                      </p:cBhvr>
                                      <p:to>
                                        <p:strVal val="visible"/>
                                      </p:to>
                                    </p:set>
                                    <p:anim calcmode="lin" valueType="num">
                                      <p:cBhvr additive="base">
                                        <p:cTn dur="500"/>
                                        <p:tgtEl>
                                          <p:spTgt spid="334">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34">
                                            <p:txEl>
                                              <p:pRg end="1" st="1"/>
                                            </p:txEl>
                                          </p:spTgt>
                                        </p:tgtEl>
                                        <p:attrNameLst>
                                          <p:attrName>style.visibility</p:attrName>
                                        </p:attrNameLst>
                                      </p:cBhvr>
                                      <p:to>
                                        <p:strVal val="visible"/>
                                      </p:to>
                                    </p:set>
                                    <p:anim calcmode="lin" valueType="num">
                                      <p:cBhvr additive="base">
                                        <p:cTn dur="500"/>
                                        <p:tgtEl>
                                          <p:spTgt spid="334">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34">
                                            <p:txEl>
                                              <p:pRg end="2" st="2"/>
                                            </p:txEl>
                                          </p:spTgt>
                                        </p:tgtEl>
                                        <p:attrNameLst>
                                          <p:attrName>style.visibility</p:attrName>
                                        </p:attrNameLst>
                                      </p:cBhvr>
                                      <p:to>
                                        <p:strVal val="visible"/>
                                      </p:to>
                                    </p:set>
                                    <p:anim calcmode="lin" valueType="num">
                                      <p:cBhvr additive="base">
                                        <p:cTn dur="500"/>
                                        <p:tgtEl>
                                          <p:spTgt spid="334">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34">
                                            <p:txEl>
                                              <p:pRg end="3" st="3"/>
                                            </p:txEl>
                                          </p:spTgt>
                                        </p:tgtEl>
                                        <p:attrNameLst>
                                          <p:attrName>style.visibility</p:attrName>
                                        </p:attrNameLst>
                                      </p:cBhvr>
                                      <p:to>
                                        <p:strVal val="visible"/>
                                      </p:to>
                                    </p:set>
                                    <p:anim calcmode="lin" valueType="num">
                                      <p:cBhvr additive="base">
                                        <p:cTn dur="500"/>
                                        <p:tgtEl>
                                          <p:spTgt spid="334">
                                            <p:txEl>
                                              <p:pRg end="3" st="3"/>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8" name="Shape 338"/>
        <p:cNvGrpSpPr/>
        <p:nvPr/>
      </p:nvGrpSpPr>
      <p:grpSpPr>
        <a:xfrm>
          <a:off x="0" y="0"/>
          <a:ext cx="0" cy="0"/>
          <a:chOff x="0" y="0"/>
          <a:chExt cx="0" cy="0"/>
        </a:xfrm>
      </p:grpSpPr>
      <p:sp>
        <p:nvSpPr>
          <p:cNvPr id="339" name="Google Shape;339;p32"/>
          <p:cNvSpPr txBox="1"/>
          <p:nvPr>
            <p:ph type="title"/>
          </p:nvPr>
        </p:nvSpPr>
        <p:spPr>
          <a:xfrm>
            <a:off x="240789" y="322033"/>
            <a:ext cx="2898550" cy="604781"/>
          </a:xfrm>
          <a:prstGeom prst="rect">
            <a:avLst/>
          </a:prstGeom>
          <a:noFill/>
          <a:ln>
            <a:noFill/>
          </a:ln>
        </p:spPr>
        <p:txBody>
          <a:bodyPr anchorCtr="0" anchor="ctr" bIns="45700" lIns="91425" spcFirstLastPara="1" rIns="91425" wrap="square" tIns="45700">
            <a:spAutoFit/>
          </a:bodyPr>
          <a:lstStyle/>
          <a:p>
            <a:pPr indent="0" lvl="0" marL="0" rtl="0" algn="l">
              <a:lnSpc>
                <a:spcPct val="90000"/>
              </a:lnSpc>
              <a:spcBef>
                <a:spcPts val="0"/>
              </a:spcBef>
              <a:spcAft>
                <a:spcPts val="0"/>
              </a:spcAft>
              <a:buClr>
                <a:srgbClr val="3C1E06"/>
              </a:buClr>
              <a:buSzPts val="3700"/>
              <a:buFont typeface="Arial"/>
              <a:buNone/>
            </a:pPr>
            <a:r>
              <a:rPr lang="id-ID">
                <a:latin typeface="Arial"/>
                <a:ea typeface="Arial"/>
                <a:cs typeface="Arial"/>
                <a:sym typeface="Arial"/>
              </a:rPr>
              <a:t>Stop and Wait</a:t>
            </a:r>
            <a:endParaRPr>
              <a:latin typeface="Arial"/>
              <a:ea typeface="Arial"/>
              <a:cs typeface="Arial"/>
              <a:sym typeface="Arial"/>
            </a:endParaRPr>
          </a:p>
        </p:txBody>
      </p:sp>
      <p:sp>
        <p:nvSpPr>
          <p:cNvPr id="340" name="Google Shape;340;p32"/>
          <p:cNvSpPr txBox="1"/>
          <p:nvPr/>
        </p:nvSpPr>
        <p:spPr>
          <a:xfrm>
            <a:off x="5694744" y="2074580"/>
            <a:ext cx="6345996" cy="2312225"/>
          </a:xfrm>
          <a:prstGeom prst="rect">
            <a:avLst/>
          </a:prstGeom>
          <a:noFill/>
          <a:ln>
            <a:noFill/>
          </a:ln>
        </p:spPr>
        <p:txBody>
          <a:bodyPr anchorCtr="0" anchor="t" bIns="45700" lIns="91425" spcFirstLastPara="1" rIns="91425" wrap="square" tIns="45700">
            <a:noAutofit/>
          </a:bodyPr>
          <a:lstStyle/>
          <a:p>
            <a:pPr indent="0" lvl="0" marL="0" marR="0" rtl="0" algn="l">
              <a:lnSpc>
                <a:spcPct val="120000"/>
              </a:lnSpc>
              <a:spcBef>
                <a:spcPts val="0"/>
              </a:spcBef>
              <a:spcAft>
                <a:spcPts val="0"/>
              </a:spcAft>
              <a:buClr>
                <a:srgbClr val="D5B8EA"/>
              </a:buClr>
              <a:buSzPts val="2000"/>
              <a:buFont typeface="Arial"/>
              <a:buNone/>
            </a:pPr>
            <a:r>
              <a:rPr b="0" lang="id-ID" sz="2000">
                <a:solidFill>
                  <a:srgbClr val="202122"/>
                </a:solidFill>
                <a:highlight>
                  <a:srgbClr val="FFFFFF"/>
                </a:highlight>
                <a:latin typeface="Arial"/>
                <a:ea typeface="Arial"/>
                <a:cs typeface="Arial"/>
                <a:sym typeface="Arial"/>
              </a:rPr>
              <a:t>Terdapat 4 skenario yang berbeda dalam implementasi algoritma Stop and wait</a:t>
            </a:r>
            <a:endParaRPr b="0" sz="2000">
              <a:solidFill>
                <a:srgbClr val="202122"/>
              </a:solidFill>
              <a:highlight>
                <a:srgbClr val="FFFFFF"/>
              </a:highlight>
              <a:latin typeface="Arial"/>
              <a:ea typeface="Arial"/>
              <a:cs typeface="Arial"/>
              <a:sym typeface="Arial"/>
            </a:endParaRPr>
          </a:p>
          <a:p>
            <a:pPr indent="0" lvl="0" marL="0" marR="0" rtl="0" algn="l">
              <a:lnSpc>
                <a:spcPct val="120000"/>
              </a:lnSpc>
              <a:spcBef>
                <a:spcPts val="1000"/>
              </a:spcBef>
              <a:spcAft>
                <a:spcPts val="0"/>
              </a:spcAft>
              <a:buClr>
                <a:srgbClr val="D5B8EA"/>
              </a:buClr>
              <a:buSzPts val="2000"/>
              <a:buFont typeface="Arial"/>
              <a:buNone/>
            </a:pPr>
            <a:r>
              <a:rPr b="0" lang="id-ID" sz="2000">
                <a:solidFill>
                  <a:srgbClr val="202122"/>
                </a:solidFill>
                <a:highlight>
                  <a:srgbClr val="FFFFFF"/>
                </a:highlight>
                <a:latin typeface="Arial"/>
                <a:ea typeface="Arial"/>
                <a:cs typeface="Arial"/>
                <a:sym typeface="Arial"/>
              </a:rPr>
              <a:t>Dimana keseluruhan skenario akan mengirimkan frame secara berututan dengan memastikan frame sudah diterima terlebih dahulu baru mengirimkan frame berikutnya</a:t>
            </a:r>
            <a:endParaRPr/>
          </a:p>
        </p:txBody>
      </p:sp>
      <p:pic>
        <p:nvPicPr>
          <p:cNvPr id="341" name="Google Shape;341;p32"/>
          <p:cNvPicPr preferRelativeResize="0"/>
          <p:nvPr/>
        </p:nvPicPr>
        <p:blipFill rotWithShape="1">
          <a:blip r:embed="rId3">
            <a:alphaModFix/>
          </a:blip>
          <a:srcRect b="0" l="0" r="0" t="0"/>
          <a:stretch/>
        </p:blipFill>
        <p:spPr>
          <a:xfrm>
            <a:off x="151260" y="1238310"/>
            <a:ext cx="5410091" cy="5568232"/>
          </a:xfrm>
          <a:prstGeom prst="rect">
            <a:avLst/>
          </a:prstGeom>
          <a:noFill/>
          <a:ln>
            <a:noFill/>
          </a:ln>
        </p:spPr>
      </p:pic>
      <p:sp>
        <p:nvSpPr>
          <p:cNvPr id="342" name="Google Shape;342;p32"/>
          <p:cNvSpPr txBox="1"/>
          <p:nvPr/>
        </p:nvSpPr>
        <p:spPr>
          <a:xfrm>
            <a:off x="5694744" y="1238310"/>
            <a:ext cx="6345996"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id-ID" sz="1800">
                <a:solidFill>
                  <a:srgbClr val="1F1F1F"/>
                </a:solidFill>
                <a:latin typeface="Arial"/>
                <a:ea typeface="Arial"/>
                <a:cs typeface="Arial"/>
                <a:sym typeface="Arial"/>
              </a:rPr>
              <a:t>Source : Computer Networks A System Approach, Larry L. Petterson, Morgan Kaufmann Elsevier, 2021, page 80</a:t>
            </a:r>
            <a:endParaRPr b="0" i="0" sz="1800">
              <a:solidFill>
                <a:srgbClr val="1F1F1F"/>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40">
                                            <p:txEl>
                                              <p:pRg end="0" st="0"/>
                                            </p:txEl>
                                          </p:spTgt>
                                        </p:tgtEl>
                                        <p:attrNameLst>
                                          <p:attrName>style.visibility</p:attrName>
                                        </p:attrNameLst>
                                      </p:cBhvr>
                                      <p:to>
                                        <p:strVal val="visible"/>
                                      </p:to>
                                    </p:set>
                                    <p:anim calcmode="lin" valueType="num">
                                      <p:cBhvr additive="base">
                                        <p:cTn dur="500"/>
                                        <p:tgtEl>
                                          <p:spTgt spid="340">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40">
                                            <p:txEl>
                                              <p:pRg end="1" st="1"/>
                                            </p:txEl>
                                          </p:spTgt>
                                        </p:tgtEl>
                                        <p:attrNameLst>
                                          <p:attrName>style.visibility</p:attrName>
                                        </p:attrNameLst>
                                      </p:cBhvr>
                                      <p:to>
                                        <p:strVal val="visible"/>
                                      </p:to>
                                    </p:set>
                                    <p:anim calcmode="lin" valueType="num">
                                      <p:cBhvr additive="base">
                                        <p:cTn dur="500"/>
                                        <p:tgtEl>
                                          <p:spTgt spid="340">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6" name="Shape 346"/>
        <p:cNvGrpSpPr/>
        <p:nvPr/>
      </p:nvGrpSpPr>
      <p:grpSpPr>
        <a:xfrm>
          <a:off x="0" y="0"/>
          <a:ext cx="0" cy="0"/>
          <a:chOff x="0" y="0"/>
          <a:chExt cx="0" cy="0"/>
        </a:xfrm>
      </p:grpSpPr>
      <p:sp>
        <p:nvSpPr>
          <p:cNvPr id="347" name="Google Shape;347;p33"/>
          <p:cNvSpPr txBox="1"/>
          <p:nvPr>
            <p:ph type="title"/>
          </p:nvPr>
        </p:nvSpPr>
        <p:spPr>
          <a:xfrm>
            <a:off x="240789" y="322033"/>
            <a:ext cx="3163045" cy="604781"/>
          </a:xfrm>
          <a:prstGeom prst="rect">
            <a:avLst/>
          </a:prstGeom>
          <a:noFill/>
          <a:ln>
            <a:noFill/>
          </a:ln>
        </p:spPr>
        <p:txBody>
          <a:bodyPr anchorCtr="0" anchor="ctr" bIns="45700" lIns="91425" spcFirstLastPara="1" rIns="91425" wrap="square" tIns="45700">
            <a:spAutoFit/>
          </a:bodyPr>
          <a:lstStyle/>
          <a:p>
            <a:pPr indent="0" lvl="0" marL="0" rtl="0" algn="l">
              <a:lnSpc>
                <a:spcPct val="90000"/>
              </a:lnSpc>
              <a:spcBef>
                <a:spcPts val="0"/>
              </a:spcBef>
              <a:spcAft>
                <a:spcPts val="0"/>
              </a:spcAft>
              <a:buClr>
                <a:srgbClr val="3C1E06"/>
              </a:buClr>
              <a:buSzPts val="3700"/>
              <a:buFont typeface="Arial"/>
              <a:buNone/>
            </a:pPr>
            <a:r>
              <a:rPr lang="id-ID">
                <a:latin typeface="Arial"/>
                <a:ea typeface="Arial"/>
                <a:cs typeface="Arial"/>
                <a:sym typeface="Arial"/>
              </a:rPr>
              <a:t>Sliding Window</a:t>
            </a:r>
            <a:endParaRPr>
              <a:latin typeface="Arial"/>
              <a:ea typeface="Arial"/>
              <a:cs typeface="Arial"/>
              <a:sym typeface="Arial"/>
            </a:endParaRPr>
          </a:p>
        </p:txBody>
      </p:sp>
      <p:sp>
        <p:nvSpPr>
          <p:cNvPr id="348" name="Google Shape;348;p33"/>
          <p:cNvSpPr txBox="1"/>
          <p:nvPr/>
        </p:nvSpPr>
        <p:spPr>
          <a:xfrm>
            <a:off x="6718281" y="1044962"/>
            <a:ext cx="5473719" cy="2990224"/>
          </a:xfrm>
          <a:prstGeom prst="rect">
            <a:avLst/>
          </a:prstGeom>
          <a:noFill/>
          <a:ln>
            <a:noFill/>
          </a:ln>
        </p:spPr>
        <p:txBody>
          <a:bodyPr anchorCtr="0" anchor="t" bIns="45700" lIns="91425" spcFirstLastPara="1" rIns="91425" wrap="square" tIns="45700">
            <a:noAutofit/>
          </a:bodyPr>
          <a:lstStyle/>
          <a:p>
            <a:pPr indent="0" lvl="0" marL="0" marR="0" rtl="0" algn="l">
              <a:lnSpc>
                <a:spcPct val="120000"/>
              </a:lnSpc>
              <a:spcBef>
                <a:spcPts val="0"/>
              </a:spcBef>
              <a:spcAft>
                <a:spcPts val="0"/>
              </a:spcAft>
              <a:buClr>
                <a:srgbClr val="D5B8EA"/>
              </a:buClr>
              <a:buSzPts val="2400"/>
              <a:buFont typeface="Arial"/>
              <a:buNone/>
            </a:pPr>
            <a:r>
              <a:rPr b="0" lang="id-ID" sz="2400">
                <a:solidFill>
                  <a:srgbClr val="202122"/>
                </a:solidFill>
                <a:highlight>
                  <a:srgbClr val="FFFFFF"/>
                </a:highlight>
                <a:latin typeface="Arial"/>
                <a:ea typeface="Arial"/>
                <a:cs typeface="Arial"/>
                <a:sym typeface="Arial"/>
              </a:rPr>
              <a:t>Algoritma kedua adalah sliding window, dimana algoritma ini mengirimkan beberapa frame sekaligus sesuai dengan banyak frame (window size) yang telah ditentukan dan mengirimkan frame berikutnya sesuai dengan ack terakhir yang diterima</a:t>
            </a:r>
            <a:endParaRPr/>
          </a:p>
        </p:txBody>
      </p:sp>
      <p:pic>
        <p:nvPicPr>
          <p:cNvPr descr="Sliding Window Protocol | Set 3 (Selective Repeat) - GeeksforGeeks" id="349" name="Google Shape;349;p33"/>
          <p:cNvPicPr preferRelativeResize="0"/>
          <p:nvPr/>
        </p:nvPicPr>
        <p:blipFill rotWithShape="1">
          <a:blip r:embed="rId3">
            <a:alphaModFix/>
          </a:blip>
          <a:srcRect b="0" l="0" r="0" t="0"/>
          <a:stretch/>
        </p:blipFill>
        <p:spPr>
          <a:xfrm>
            <a:off x="159776" y="1044962"/>
            <a:ext cx="6360945" cy="5364925"/>
          </a:xfrm>
          <a:prstGeom prst="rect">
            <a:avLst/>
          </a:prstGeom>
          <a:noFill/>
          <a:ln>
            <a:noFill/>
          </a:ln>
        </p:spPr>
      </p:pic>
      <p:sp>
        <p:nvSpPr>
          <p:cNvPr id="350" name="Google Shape;350;p33"/>
          <p:cNvSpPr txBox="1"/>
          <p:nvPr/>
        </p:nvSpPr>
        <p:spPr>
          <a:xfrm>
            <a:off x="317954" y="6204869"/>
            <a:ext cx="6021115"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id-ID" sz="1600">
                <a:solidFill>
                  <a:schemeClr val="dk1"/>
                </a:solidFill>
                <a:latin typeface="Malgun Gothic"/>
                <a:ea typeface="Malgun Gothic"/>
                <a:cs typeface="Malgun Gothic"/>
                <a:sym typeface="Malgun Gothic"/>
              </a:rPr>
              <a:t>Source: https://www.geeksforgeeks.org/sliding-window-protocol-set-3-selective-repeat/</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48">
                                            <p:txEl>
                                              <p:pRg end="0" st="0"/>
                                            </p:txEl>
                                          </p:spTgt>
                                        </p:tgtEl>
                                        <p:attrNameLst>
                                          <p:attrName>style.visibility</p:attrName>
                                        </p:attrNameLst>
                                      </p:cBhvr>
                                      <p:to>
                                        <p:strVal val="visible"/>
                                      </p:to>
                                    </p:set>
                                    <p:anim calcmode="lin" valueType="num">
                                      <p:cBhvr additive="base">
                                        <p:cTn dur="500"/>
                                        <p:tgtEl>
                                          <p:spTgt spid="348">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4" name="Shape 354"/>
        <p:cNvGrpSpPr/>
        <p:nvPr/>
      </p:nvGrpSpPr>
      <p:grpSpPr>
        <a:xfrm>
          <a:off x="0" y="0"/>
          <a:ext cx="0" cy="0"/>
          <a:chOff x="0" y="0"/>
          <a:chExt cx="0" cy="0"/>
        </a:xfrm>
      </p:grpSpPr>
      <p:sp>
        <p:nvSpPr>
          <p:cNvPr id="355" name="Google Shape;355;p34"/>
          <p:cNvSpPr txBox="1"/>
          <p:nvPr>
            <p:ph type="title"/>
          </p:nvPr>
        </p:nvSpPr>
        <p:spPr>
          <a:xfrm>
            <a:off x="240789" y="322033"/>
            <a:ext cx="2045753" cy="604781"/>
          </a:xfrm>
          <a:prstGeom prst="rect">
            <a:avLst/>
          </a:prstGeom>
          <a:noFill/>
          <a:ln>
            <a:noFill/>
          </a:ln>
        </p:spPr>
        <p:txBody>
          <a:bodyPr anchorCtr="0" anchor="ctr" bIns="45700" lIns="91425" spcFirstLastPara="1" rIns="91425" wrap="square" tIns="45700">
            <a:spAutoFit/>
          </a:bodyPr>
          <a:lstStyle/>
          <a:p>
            <a:pPr indent="0" lvl="0" marL="0" rtl="0" algn="l">
              <a:lnSpc>
                <a:spcPct val="90000"/>
              </a:lnSpc>
              <a:spcBef>
                <a:spcPts val="0"/>
              </a:spcBef>
              <a:spcAft>
                <a:spcPts val="0"/>
              </a:spcAft>
              <a:buClr>
                <a:srgbClr val="3C1E06"/>
              </a:buClr>
              <a:buSzPts val="3700"/>
              <a:buFont typeface="Arial"/>
              <a:buNone/>
            </a:pPr>
            <a:r>
              <a:rPr lang="id-ID">
                <a:latin typeface="Arial"/>
                <a:ea typeface="Arial"/>
                <a:cs typeface="Arial"/>
                <a:sym typeface="Arial"/>
              </a:rPr>
              <a:t>Referensi</a:t>
            </a:r>
            <a:endParaRPr>
              <a:latin typeface="Arial"/>
              <a:ea typeface="Arial"/>
              <a:cs typeface="Arial"/>
              <a:sym typeface="Arial"/>
            </a:endParaRPr>
          </a:p>
        </p:txBody>
      </p:sp>
      <p:sp>
        <p:nvSpPr>
          <p:cNvPr id="356" name="Google Shape;356;p34"/>
          <p:cNvSpPr txBox="1"/>
          <p:nvPr/>
        </p:nvSpPr>
        <p:spPr>
          <a:xfrm>
            <a:off x="338109" y="1164931"/>
            <a:ext cx="11515782" cy="5016247"/>
          </a:xfrm>
          <a:prstGeom prst="rect">
            <a:avLst/>
          </a:prstGeom>
          <a:noFill/>
          <a:ln>
            <a:noFill/>
          </a:ln>
        </p:spPr>
        <p:txBody>
          <a:bodyPr anchorCtr="0" anchor="t" bIns="45700" lIns="91425" spcFirstLastPara="1" rIns="91425" wrap="square" tIns="45700">
            <a:noAutofit/>
          </a:bodyPr>
          <a:lstStyle/>
          <a:p>
            <a:pPr indent="-914400" lvl="0" marL="914400" marR="0" rtl="0" algn="l">
              <a:lnSpc>
                <a:spcPct val="100000"/>
              </a:lnSpc>
              <a:spcBef>
                <a:spcPts val="0"/>
              </a:spcBef>
              <a:spcAft>
                <a:spcPts val="0"/>
              </a:spcAft>
              <a:buClr>
                <a:srgbClr val="D5B8EA"/>
              </a:buClr>
              <a:buSzPts val="2000"/>
              <a:buFont typeface="Arial"/>
              <a:buNone/>
            </a:pPr>
            <a:r>
              <a:rPr b="0" lang="id-ID" sz="2000">
                <a:solidFill>
                  <a:schemeClr val="dk1"/>
                </a:solidFill>
                <a:highlight>
                  <a:srgbClr val="FFFFFF"/>
                </a:highlight>
                <a:latin typeface="Arial"/>
                <a:ea typeface="Arial"/>
                <a:cs typeface="Arial"/>
                <a:sym typeface="Arial"/>
              </a:rPr>
              <a:t>Computer Networks Sixth Edition, Andrew S. Tanenbaum, Pearson Education Limited, 2021</a:t>
            </a:r>
            <a:endParaRPr/>
          </a:p>
          <a:p>
            <a:pPr indent="-914400" lvl="0" marL="914400" marR="0" rtl="0" algn="l">
              <a:lnSpc>
                <a:spcPct val="100000"/>
              </a:lnSpc>
              <a:spcBef>
                <a:spcPts val="1200"/>
              </a:spcBef>
              <a:spcAft>
                <a:spcPts val="0"/>
              </a:spcAft>
              <a:buClr>
                <a:srgbClr val="D5B8EA"/>
              </a:buClr>
              <a:buSzPts val="2000"/>
              <a:buFont typeface="Arial"/>
              <a:buNone/>
            </a:pPr>
            <a:r>
              <a:rPr b="0" lang="id-ID" sz="2000">
                <a:solidFill>
                  <a:schemeClr val="dk1"/>
                </a:solidFill>
                <a:highlight>
                  <a:srgbClr val="FFFFFF"/>
                </a:highlight>
                <a:latin typeface="Arial"/>
                <a:ea typeface="Arial"/>
                <a:cs typeface="Arial"/>
                <a:sym typeface="Arial"/>
              </a:rPr>
              <a:t>Fundamentals of Computer Networks, Matthew N. O. Sadiku, Humana Press, 2022</a:t>
            </a:r>
            <a:endParaRPr/>
          </a:p>
          <a:p>
            <a:pPr indent="-914400" lvl="0" marL="914400" marR="0" rtl="0" algn="l">
              <a:lnSpc>
                <a:spcPct val="100000"/>
              </a:lnSpc>
              <a:spcBef>
                <a:spcPts val="1200"/>
              </a:spcBef>
              <a:spcAft>
                <a:spcPts val="0"/>
              </a:spcAft>
              <a:buClr>
                <a:srgbClr val="D5B8EA"/>
              </a:buClr>
              <a:buSzPts val="2000"/>
              <a:buFont typeface="Arial"/>
              <a:buNone/>
            </a:pPr>
            <a:r>
              <a:rPr b="0" lang="id-ID" sz="2000">
                <a:solidFill>
                  <a:schemeClr val="dk1"/>
                </a:solidFill>
                <a:latin typeface="Arial"/>
                <a:ea typeface="Arial"/>
                <a:cs typeface="Arial"/>
                <a:sym typeface="Arial"/>
              </a:rPr>
              <a:t>Computer Networks A System Approach, Larry L. Petterson, Morgan Kaufmann Elsevier, 2021</a:t>
            </a:r>
            <a:endParaRPr b="0" sz="2000">
              <a:solidFill>
                <a:schemeClr val="dk1"/>
              </a:solidFill>
              <a:latin typeface="Arial"/>
              <a:ea typeface="Arial"/>
              <a:cs typeface="Arial"/>
              <a:sym typeface="Arial"/>
            </a:endParaRPr>
          </a:p>
          <a:p>
            <a:pPr indent="-914400" lvl="0" marL="914400" marR="0" rtl="0" algn="l">
              <a:lnSpc>
                <a:spcPct val="100000"/>
              </a:lnSpc>
              <a:spcBef>
                <a:spcPts val="1200"/>
              </a:spcBef>
              <a:spcAft>
                <a:spcPts val="0"/>
              </a:spcAft>
              <a:buClr>
                <a:srgbClr val="D5B8EA"/>
              </a:buClr>
              <a:buSzPts val="2000"/>
              <a:buFont typeface="Arial"/>
              <a:buNone/>
            </a:pPr>
            <a:r>
              <a:rPr b="0" lang="id-ID" sz="2000">
                <a:solidFill>
                  <a:schemeClr val="dk1"/>
                </a:solidFill>
                <a:latin typeface="Arial"/>
                <a:ea typeface="Arial"/>
                <a:cs typeface="Arial"/>
                <a:sym typeface="Arial"/>
              </a:rPr>
              <a:t>Cstaleem </a:t>
            </a:r>
            <a:r>
              <a:rPr b="0" lang="id-ID" sz="2000">
                <a:solidFill>
                  <a:schemeClr val="dk1"/>
                </a:solidFill>
                <a:highlight>
                  <a:srgbClr val="FFFFFF"/>
                </a:highlight>
                <a:latin typeface="Arial"/>
                <a:ea typeface="Arial"/>
                <a:cs typeface="Arial"/>
                <a:sym typeface="Arial"/>
              </a:rPr>
              <a:t>(Accessed: 2024, October 3).</a:t>
            </a:r>
            <a:r>
              <a:rPr b="0" lang="id-ID" sz="2000">
                <a:solidFill>
                  <a:schemeClr val="dk1"/>
                </a:solidFill>
                <a:latin typeface="Arial"/>
                <a:ea typeface="Arial"/>
                <a:cs typeface="Arial"/>
                <a:sym typeface="Arial"/>
              </a:rPr>
              <a:t> Checksum in Error Detection. https://cstaleem.com/checksum-in-error-detection</a:t>
            </a:r>
            <a:endParaRPr/>
          </a:p>
          <a:p>
            <a:pPr indent="-914400" lvl="0" marL="914400" marR="0" rtl="0" algn="l">
              <a:lnSpc>
                <a:spcPct val="100000"/>
              </a:lnSpc>
              <a:spcBef>
                <a:spcPts val="1200"/>
              </a:spcBef>
              <a:spcAft>
                <a:spcPts val="0"/>
              </a:spcAft>
              <a:buClr>
                <a:srgbClr val="D5B8EA"/>
              </a:buClr>
              <a:buSzPts val="2000"/>
              <a:buFont typeface="Arial"/>
              <a:buNone/>
            </a:pPr>
            <a:r>
              <a:rPr b="0" lang="id-ID" sz="2000">
                <a:solidFill>
                  <a:schemeClr val="dk1"/>
                </a:solidFill>
                <a:latin typeface="Arial"/>
                <a:ea typeface="Arial"/>
                <a:cs typeface="Arial"/>
                <a:sym typeface="Arial"/>
              </a:rPr>
              <a:t>Geeksforgeek </a:t>
            </a:r>
            <a:r>
              <a:rPr b="0" lang="id-ID" sz="2000">
                <a:solidFill>
                  <a:schemeClr val="dk1"/>
                </a:solidFill>
                <a:highlight>
                  <a:srgbClr val="FFFFFF"/>
                </a:highlight>
                <a:latin typeface="Arial"/>
                <a:ea typeface="Arial"/>
                <a:cs typeface="Arial"/>
                <a:sym typeface="Arial"/>
              </a:rPr>
              <a:t>(Accessed: 2024, October 3).</a:t>
            </a:r>
            <a:r>
              <a:rPr b="0" lang="id-ID" sz="2000">
                <a:solidFill>
                  <a:schemeClr val="dk1"/>
                </a:solidFill>
                <a:latin typeface="Arial"/>
                <a:ea typeface="Arial"/>
                <a:cs typeface="Arial"/>
                <a:sym typeface="Arial"/>
              </a:rPr>
              <a:t> Difference between Byte stuffing and Bit stuffing. https://www.geeksforgeeks.org/difference-between-byte-stuffing-and-bit-stuffing/</a:t>
            </a:r>
            <a:endParaRPr/>
          </a:p>
          <a:p>
            <a:pPr indent="-914400" lvl="0" marL="914400" marR="0" rtl="0" algn="l">
              <a:lnSpc>
                <a:spcPct val="100000"/>
              </a:lnSpc>
              <a:spcBef>
                <a:spcPts val="1200"/>
              </a:spcBef>
              <a:spcAft>
                <a:spcPts val="0"/>
              </a:spcAft>
              <a:buClr>
                <a:srgbClr val="D5B8EA"/>
              </a:buClr>
              <a:buSzPts val="2000"/>
              <a:buFont typeface="Arial"/>
              <a:buNone/>
            </a:pPr>
            <a:r>
              <a:rPr b="0" lang="id-ID" sz="2000">
                <a:solidFill>
                  <a:schemeClr val="dk1"/>
                </a:solidFill>
                <a:latin typeface="Arial"/>
                <a:ea typeface="Arial"/>
                <a:cs typeface="Arial"/>
                <a:sym typeface="Arial"/>
              </a:rPr>
              <a:t>Geeksforgeek </a:t>
            </a:r>
            <a:r>
              <a:rPr b="0" lang="id-ID" sz="2000">
                <a:solidFill>
                  <a:schemeClr val="dk1"/>
                </a:solidFill>
                <a:highlight>
                  <a:srgbClr val="FFFFFF"/>
                </a:highlight>
                <a:latin typeface="Arial"/>
                <a:ea typeface="Arial"/>
                <a:cs typeface="Arial"/>
                <a:sym typeface="Arial"/>
              </a:rPr>
              <a:t>(Accessed: 2024, October 3).</a:t>
            </a:r>
            <a:r>
              <a:rPr b="0" lang="id-ID" sz="2000">
                <a:solidFill>
                  <a:schemeClr val="dk1"/>
                </a:solidFill>
                <a:latin typeface="Arial"/>
                <a:ea typeface="Arial"/>
                <a:cs typeface="Arial"/>
                <a:sym typeface="Arial"/>
              </a:rPr>
              <a:t> Basic Frame Structure of HDLC. https://www.geeksforgeeks.org/basic-frame-structure-of-hdlc/</a:t>
            </a:r>
            <a:endParaRPr/>
          </a:p>
          <a:p>
            <a:pPr indent="-914400" lvl="0" marL="914400" marR="0" rtl="0" algn="l">
              <a:lnSpc>
                <a:spcPct val="100000"/>
              </a:lnSpc>
              <a:spcBef>
                <a:spcPts val="1200"/>
              </a:spcBef>
              <a:spcAft>
                <a:spcPts val="0"/>
              </a:spcAft>
              <a:buClr>
                <a:srgbClr val="D5B8EA"/>
              </a:buClr>
              <a:buSzPts val="2000"/>
              <a:buFont typeface="Arial"/>
              <a:buNone/>
            </a:pPr>
            <a:r>
              <a:t/>
            </a:r>
            <a:endParaRPr b="0" sz="2000">
              <a:solidFill>
                <a:schemeClr val="dk1"/>
              </a:solidFill>
              <a:latin typeface="Arial"/>
              <a:ea typeface="Arial"/>
              <a:cs typeface="Arial"/>
              <a:sym typeface="Arial"/>
            </a:endParaRPr>
          </a:p>
          <a:p>
            <a:pPr indent="-914400" lvl="0" marL="914400" marR="0" rtl="0" algn="l">
              <a:lnSpc>
                <a:spcPct val="100000"/>
              </a:lnSpc>
              <a:spcBef>
                <a:spcPts val="1200"/>
              </a:spcBef>
              <a:spcAft>
                <a:spcPts val="0"/>
              </a:spcAft>
              <a:buClr>
                <a:srgbClr val="D5B8EA"/>
              </a:buClr>
              <a:buSzPts val="2000"/>
              <a:buFont typeface="Arial"/>
              <a:buNone/>
            </a:pPr>
            <a:r>
              <a:t/>
            </a:r>
            <a:endParaRPr b="0" sz="2000">
              <a:solidFill>
                <a:schemeClr val="dk1"/>
              </a:solidFill>
              <a:latin typeface="Arial"/>
              <a:ea typeface="Arial"/>
              <a:cs typeface="Arial"/>
              <a:sym typeface="Arial"/>
            </a:endParaRPr>
          </a:p>
          <a:p>
            <a:pPr indent="-914400" lvl="0" marL="914400" marR="0" rtl="0" algn="l">
              <a:lnSpc>
                <a:spcPct val="100000"/>
              </a:lnSpc>
              <a:spcBef>
                <a:spcPts val="1200"/>
              </a:spcBef>
              <a:spcAft>
                <a:spcPts val="0"/>
              </a:spcAft>
              <a:buClr>
                <a:srgbClr val="D5B8EA"/>
              </a:buClr>
              <a:buSzPts val="2000"/>
              <a:buFont typeface="Arial"/>
              <a:buNone/>
            </a:pPr>
            <a:r>
              <a:t/>
            </a:r>
            <a:endParaRPr b="0" sz="2000">
              <a:solidFill>
                <a:schemeClr val="dk1"/>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56">
                                            <p:txEl>
                                              <p:pRg end="0" st="0"/>
                                            </p:txEl>
                                          </p:spTgt>
                                        </p:tgtEl>
                                        <p:attrNameLst>
                                          <p:attrName>style.visibility</p:attrName>
                                        </p:attrNameLst>
                                      </p:cBhvr>
                                      <p:to>
                                        <p:strVal val="visible"/>
                                      </p:to>
                                    </p:set>
                                    <p:anim calcmode="lin" valueType="num">
                                      <p:cBhvr additive="base">
                                        <p:cTn dur="500"/>
                                        <p:tgtEl>
                                          <p:spTgt spid="356">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56">
                                            <p:txEl>
                                              <p:pRg end="1" st="1"/>
                                            </p:txEl>
                                          </p:spTgt>
                                        </p:tgtEl>
                                        <p:attrNameLst>
                                          <p:attrName>style.visibility</p:attrName>
                                        </p:attrNameLst>
                                      </p:cBhvr>
                                      <p:to>
                                        <p:strVal val="visible"/>
                                      </p:to>
                                    </p:set>
                                    <p:anim calcmode="lin" valueType="num">
                                      <p:cBhvr additive="base">
                                        <p:cTn dur="500"/>
                                        <p:tgtEl>
                                          <p:spTgt spid="356">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56">
                                            <p:txEl>
                                              <p:pRg end="2" st="2"/>
                                            </p:txEl>
                                          </p:spTgt>
                                        </p:tgtEl>
                                        <p:attrNameLst>
                                          <p:attrName>style.visibility</p:attrName>
                                        </p:attrNameLst>
                                      </p:cBhvr>
                                      <p:to>
                                        <p:strVal val="visible"/>
                                      </p:to>
                                    </p:set>
                                    <p:anim calcmode="lin" valueType="num">
                                      <p:cBhvr additive="base">
                                        <p:cTn dur="500"/>
                                        <p:tgtEl>
                                          <p:spTgt spid="356">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56">
                                            <p:txEl>
                                              <p:pRg end="3" st="3"/>
                                            </p:txEl>
                                          </p:spTgt>
                                        </p:tgtEl>
                                        <p:attrNameLst>
                                          <p:attrName>style.visibility</p:attrName>
                                        </p:attrNameLst>
                                      </p:cBhvr>
                                      <p:to>
                                        <p:strVal val="visible"/>
                                      </p:to>
                                    </p:set>
                                    <p:anim calcmode="lin" valueType="num">
                                      <p:cBhvr additive="base">
                                        <p:cTn dur="500"/>
                                        <p:tgtEl>
                                          <p:spTgt spid="356">
                                            <p:txEl>
                                              <p:pRg end="3" st="3"/>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56">
                                            <p:txEl>
                                              <p:pRg end="4" st="4"/>
                                            </p:txEl>
                                          </p:spTgt>
                                        </p:tgtEl>
                                        <p:attrNameLst>
                                          <p:attrName>style.visibility</p:attrName>
                                        </p:attrNameLst>
                                      </p:cBhvr>
                                      <p:to>
                                        <p:strVal val="visible"/>
                                      </p:to>
                                    </p:set>
                                    <p:anim calcmode="lin" valueType="num">
                                      <p:cBhvr additive="base">
                                        <p:cTn dur="500"/>
                                        <p:tgtEl>
                                          <p:spTgt spid="356">
                                            <p:txEl>
                                              <p:pRg end="4" st="4"/>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56">
                                            <p:txEl>
                                              <p:pRg end="5" st="5"/>
                                            </p:txEl>
                                          </p:spTgt>
                                        </p:tgtEl>
                                        <p:attrNameLst>
                                          <p:attrName>style.visibility</p:attrName>
                                        </p:attrNameLst>
                                      </p:cBhvr>
                                      <p:to>
                                        <p:strVal val="visible"/>
                                      </p:to>
                                    </p:set>
                                    <p:anim calcmode="lin" valueType="num">
                                      <p:cBhvr additive="base">
                                        <p:cTn dur="500"/>
                                        <p:tgtEl>
                                          <p:spTgt spid="356">
                                            <p:txEl>
                                              <p:pRg end="5" st="5"/>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56">
                                            <p:txEl>
                                              <p:pRg end="6" st="6"/>
                                            </p:txEl>
                                          </p:spTgt>
                                        </p:tgtEl>
                                        <p:attrNameLst>
                                          <p:attrName>style.visibility</p:attrName>
                                        </p:attrNameLst>
                                      </p:cBhvr>
                                      <p:to>
                                        <p:strVal val="visible"/>
                                      </p:to>
                                    </p:set>
                                    <p:anim calcmode="lin" valueType="num">
                                      <p:cBhvr additive="base">
                                        <p:cTn dur="500"/>
                                        <p:tgtEl>
                                          <p:spTgt spid="356">
                                            <p:txEl>
                                              <p:pRg end="6" st="6"/>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56">
                                            <p:txEl>
                                              <p:pRg end="7" st="7"/>
                                            </p:txEl>
                                          </p:spTgt>
                                        </p:tgtEl>
                                        <p:attrNameLst>
                                          <p:attrName>style.visibility</p:attrName>
                                        </p:attrNameLst>
                                      </p:cBhvr>
                                      <p:to>
                                        <p:strVal val="visible"/>
                                      </p:to>
                                    </p:set>
                                    <p:anim calcmode="lin" valueType="num">
                                      <p:cBhvr additive="base">
                                        <p:cTn dur="500"/>
                                        <p:tgtEl>
                                          <p:spTgt spid="356">
                                            <p:txEl>
                                              <p:pRg end="7" st="7"/>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56">
                                            <p:txEl>
                                              <p:pRg end="8" st="8"/>
                                            </p:txEl>
                                          </p:spTgt>
                                        </p:tgtEl>
                                        <p:attrNameLst>
                                          <p:attrName>style.visibility</p:attrName>
                                        </p:attrNameLst>
                                      </p:cBhvr>
                                      <p:to>
                                        <p:strVal val="visible"/>
                                      </p:to>
                                    </p:set>
                                    <p:anim calcmode="lin" valueType="num">
                                      <p:cBhvr additive="base">
                                        <p:cTn dur="500"/>
                                        <p:tgtEl>
                                          <p:spTgt spid="356">
                                            <p:txEl>
                                              <p:pRg end="8" st="8"/>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0" name="Shape 360"/>
        <p:cNvGrpSpPr/>
        <p:nvPr/>
      </p:nvGrpSpPr>
      <p:grpSpPr>
        <a:xfrm>
          <a:off x="0" y="0"/>
          <a:ext cx="0" cy="0"/>
          <a:chOff x="0" y="0"/>
          <a:chExt cx="0" cy="0"/>
        </a:xfrm>
      </p:grpSpPr>
      <p:sp>
        <p:nvSpPr>
          <p:cNvPr id="361" name="Google Shape;361;p35"/>
          <p:cNvSpPr txBox="1"/>
          <p:nvPr>
            <p:ph type="title"/>
          </p:nvPr>
        </p:nvSpPr>
        <p:spPr>
          <a:xfrm>
            <a:off x="240789" y="322033"/>
            <a:ext cx="2045753" cy="604781"/>
          </a:xfrm>
          <a:prstGeom prst="rect">
            <a:avLst/>
          </a:prstGeom>
          <a:noFill/>
          <a:ln>
            <a:noFill/>
          </a:ln>
        </p:spPr>
        <p:txBody>
          <a:bodyPr anchorCtr="0" anchor="ctr" bIns="45700" lIns="91425" spcFirstLastPara="1" rIns="91425" wrap="square" tIns="45700">
            <a:spAutoFit/>
          </a:bodyPr>
          <a:lstStyle/>
          <a:p>
            <a:pPr indent="0" lvl="0" marL="0" rtl="0" algn="l">
              <a:lnSpc>
                <a:spcPct val="90000"/>
              </a:lnSpc>
              <a:spcBef>
                <a:spcPts val="0"/>
              </a:spcBef>
              <a:spcAft>
                <a:spcPts val="0"/>
              </a:spcAft>
              <a:buClr>
                <a:srgbClr val="3C1E06"/>
              </a:buClr>
              <a:buSzPts val="3700"/>
              <a:buFont typeface="Arial"/>
              <a:buNone/>
            </a:pPr>
            <a:r>
              <a:rPr lang="id-ID">
                <a:latin typeface="Arial"/>
                <a:ea typeface="Arial"/>
                <a:cs typeface="Arial"/>
                <a:sym typeface="Arial"/>
              </a:rPr>
              <a:t>Referensi</a:t>
            </a:r>
            <a:endParaRPr>
              <a:latin typeface="Arial"/>
              <a:ea typeface="Arial"/>
              <a:cs typeface="Arial"/>
              <a:sym typeface="Arial"/>
            </a:endParaRPr>
          </a:p>
        </p:txBody>
      </p:sp>
      <p:sp>
        <p:nvSpPr>
          <p:cNvPr id="362" name="Google Shape;362;p35"/>
          <p:cNvSpPr txBox="1"/>
          <p:nvPr/>
        </p:nvSpPr>
        <p:spPr>
          <a:xfrm>
            <a:off x="338109" y="1458410"/>
            <a:ext cx="11515782" cy="4722768"/>
          </a:xfrm>
          <a:prstGeom prst="rect">
            <a:avLst/>
          </a:prstGeom>
          <a:noFill/>
          <a:ln>
            <a:noFill/>
          </a:ln>
        </p:spPr>
        <p:txBody>
          <a:bodyPr anchorCtr="0" anchor="t" bIns="45700" lIns="91425" spcFirstLastPara="1" rIns="91425" wrap="square" tIns="45700">
            <a:noAutofit/>
          </a:bodyPr>
          <a:lstStyle/>
          <a:p>
            <a:pPr indent="-914400" lvl="0" marL="914400" marR="0" rtl="0" algn="l">
              <a:lnSpc>
                <a:spcPct val="100000"/>
              </a:lnSpc>
              <a:spcBef>
                <a:spcPts val="0"/>
              </a:spcBef>
              <a:spcAft>
                <a:spcPts val="0"/>
              </a:spcAft>
              <a:buClr>
                <a:srgbClr val="D5B8EA"/>
              </a:buClr>
              <a:buSzPts val="2000"/>
              <a:buFont typeface="Arial"/>
              <a:buNone/>
            </a:pPr>
            <a:r>
              <a:rPr b="0" lang="id-ID" sz="2000">
                <a:solidFill>
                  <a:schemeClr val="dk1"/>
                </a:solidFill>
                <a:latin typeface="Arial"/>
                <a:ea typeface="Arial"/>
                <a:cs typeface="Arial"/>
                <a:sym typeface="Arial"/>
              </a:rPr>
              <a:t>Geeksforgeek </a:t>
            </a:r>
            <a:r>
              <a:rPr b="0" lang="id-ID" sz="2000">
                <a:solidFill>
                  <a:schemeClr val="dk1"/>
                </a:solidFill>
                <a:highlight>
                  <a:srgbClr val="FFFFFF"/>
                </a:highlight>
                <a:latin typeface="Arial"/>
                <a:ea typeface="Arial"/>
                <a:cs typeface="Arial"/>
                <a:sym typeface="Arial"/>
              </a:rPr>
              <a:t>(Accessed: 2024, October 3).</a:t>
            </a:r>
            <a:r>
              <a:rPr b="0" lang="id-ID" sz="2000">
                <a:solidFill>
                  <a:schemeClr val="dk1"/>
                </a:solidFill>
                <a:latin typeface="Arial"/>
                <a:ea typeface="Arial"/>
                <a:cs typeface="Arial"/>
                <a:sym typeface="Arial"/>
              </a:rPr>
              <a:t> Error Detection in Computer Networks. https://www.geeksforgeeks.org/error-detection-in-computer-networks/</a:t>
            </a:r>
            <a:endParaRPr/>
          </a:p>
          <a:p>
            <a:pPr indent="-914400" lvl="0" marL="914400" marR="0" rtl="0" algn="l">
              <a:lnSpc>
                <a:spcPct val="100000"/>
              </a:lnSpc>
              <a:spcBef>
                <a:spcPts val="1200"/>
              </a:spcBef>
              <a:spcAft>
                <a:spcPts val="0"/>
              </a:spcAft>
              <a:buClr>
                <a:srgbClr val="D5B8EA"/>
              </a:buClr>
              <a:buSzPts val="2000"/>
              <a:buFont typeface="Arial"/>
              <a:buNone/>
            </a:pPr>
            <a:r>
              <a:rPr b="0" lang="id-ID" sz="2000">
                <a:solidFill>
                  <a:schemeClr val="dk1"/>
                </a:solidFill>
                <a:latin typeface="Arial"/>
                <a:ea typeface="Arial"/>
                <a:cs typeface="Arial"/>
                <a:sym typeface="Arial"/>
              </a:rPr>
              <a:t>Geeksforgeek </a:t>
            </a:r>
            <a:r>
              <a:rPr b="0" lang="id-ID" sz="2000">
                <a:solidFill>
                  <a:schemeClr val="dk1"/>
                </a:solidFill>
                <a:highlight>
                  <a:srgbClr val="FFFFFF"/>
                </a:highlight>
                <a:latin typeface="Arial"/>
                <a:ea typeface="Arial"/>
                <a:cs typeface="Arial"/>
                <a:sym typeface="Arial"/>
              </a:rPr>
              <a:t>(Accessed: 2024, October 3).</a:t>
            </a:r>
            <a:r>
              <a:rPr b="0" lang="id-ID" sz="2000">
                <a:solidFill>
                  <a:schemeClr val="dk1"/>
                </a:solidFill>
                <a:latin typeface="Arial"/>
                <a:ea typeface="Arial"/>
                <a:cs typeface="Arial"/>
                <a:sym typeface="Arial"/>
              </a:rPr>
              <a:t> Error Detection Code – Checksum. https://www.geeksforgeeks.org/error-detection-code-checksum/</a:t>
            </a:r>
            <a:endParaRPr/>
          </a:p>
          <a:p>
            <a:pPr indent="-914400" lvl="0" marL="914400" marR="0" rtl="0" algn="l">
              <a:lnSpc>
                <a:spcPct val="100000"/>
              </a:lnSpc>
              <a:spcBef>
                <a:spcPts val="1200"/>
              </a:spcBef>
              <a:spcAft>
                <a:spcPts val="0"/>
              </a:spcAft>
              <a:buClr>
                <a:srgbClr val="D5B8EA"/>
              </a:buClr>
              <a:buSzPts val="2000"/>
              <a:buFont typeface="Arial"/>
              <a:buNone/>
            </a:pPr>
            <a:r>
              <a:rPr b="0" lang="id-ID" sz="2000">
                <a:solidFill>
                  <a:schemeClr val="dk1"/>
                </a:solidFill>
                <a:latin typeface="Arial"/>
                <a:ea typeface="Arial"/>
                <a:cs typeface="Arial"/>
                <a:sym typeface="Arial"/>
              </a:rPr>
              <a:t>Geeksforgeek </a:t>
            </a:r>
            <a:r>
              <a:rPr b="0" lang="id-ID" sz="2000">
                <a:solidFill>
                  <a:schemeClr val="dk1"/>
                </a:solidFill>
                <a:highlight>
                  <a:srgbClr val="FFFFFF"/>
                </a:highlight>
                <a:latin typeface="Arial"/>
                <a:ea typeface="Arial"/>
                <a:cs typeface="Arial"/>
                <a:sym typeface="Arial"/>
              </a:rPr>
              <a:t>(Accessed: 2024, October 3).</a:t>
            </a:r>
            <a:r>
              <a:rPr b="0" lang="id-ID" sz="2000">
                <a:solidFill>
                  <a:schemeClr val="dk1"/>
                </a:solidFill>
                <a:latin typeface="Arial"/>
                <a:ea typeface="Arial"/>
                <a:cs typeface="Arial"/>
                <a:sym typeface="Arial"/>
              </a:rPr>
              <a:t> Sliding Window Protocol | Set 3 (Selective Repeat). https://www.geeksforgeeks.org/sliding-window-protocol-set-3-selective-repeat/</a:t>
            </a:r>
            <a:endParaRPr/>
          </a:p>
          <a:p>
            <a:pPr indent="-914400" lvl="0" marL="914400" marR="0" rtl="0" algn="l">
              <a:lnSpc>
                <a:spcPct val="100000"/>
              </a:lnSpc>
              <a:spcBef>
                <a:spcPts val="1200"/>
              </a:spcBef>
              <a:spcAft>
                <a:spcPts val="0"/>
              </a:spcAft>
              <a:buClr>
                <a:srgbClr val="D5B8EA"/>
              </a:buClr>
              <a:buSzPts val="2000"/>
              <a:buFont typeface="Arial"/>
              <a:buNone/>
            </a:pPr>
            <a:r>
              <a:t/>
            </a:r>
            <a:endParaRPr b="0" sz="2000">
              <a:solidFill>
                <a:schemeClr val="dk1"/>
              </a:solidFill>
              <a:latin typeface="Arial"/>
              <a:ea typeface="Arial"/>
              <a:cs typeface="Arial"/>
              <a:sym typeface="Arial"/>
            </a:endParaRPr>
          </a:p>
          <a:p>
            <a:pPr indent="-914400" lvl="0" marL="914400" marR="0" rtl="0" algn="l">
              <a:lnSpc>
                <a:spcPct val="100000"/>
              </a:lnSpc>
              <a:spcBef>
                <a:spcPts val="1200"/>
              </a:spcBef>
              <a:spcAft>
                <a:spcPts val="0"/>
              </a:spcAft>
              <a:buClr>
                <a:srgbClr val="D5B8EA"/>
              </a:buClr>
              <a:buSzPts val="2000"/>
              <a:buFont typeface="Arial"/>
              <a:buNone/>
            </a:pPr>
            <a:r>
              <a:t/>
            </a:r>
            <a:endParaRPr b="0" sz="2000">
              <a:solidFill>
                <a:schemeClr val="dk1"/>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62">
                                            <p:txEl>
                                              <p:pRg end="0" st="0"/>
                                            </p:txEl>
                                          </p:spTgt>
                                        </p:tgtEl>
                                        <p:attrNameLst>
                                          <p:attrName>style.visibility</p:attrName>
                                        </p:attrNameLst>
                                      </p:cBhvr>
                                      <p:to>
                                        <p:strVal val="visible"/>
                                      </p:to>
                                    </p:set>
                                    <p:anim calcmode="lin" valueType="num">
                                      <p:cBhvr additive="base">
                                        <p:cTn dur="500"/>
                                        <p:tgtEl>
                                          <p:spTgt spid="362">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62">
                                            <p:txEl>
                                              <p:pRg end="1" st="1"/>
                                            </p:txEl>
                                          </p:spTgt>
                                        </p:tgtEl>
                                        <p:attrNameLst>
                                          <p:attrName>style.visibility</p:attrName>
                                        </p:attrNameLst>
                                      </p:cBhvr>
                                      <p:to>
                                        <p:strVal val="visible"/>
                                      </p:to>
                                    </p:set>
                                    <p:anim calcmode="lin" valueType="num">
                                      <p:cBhvr additive="base">
                                        <p:cTn dur="500"/>
                                        <p:tgtEl>
                                          <p:spTgt spid="362">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62">
                                            <p:txEl>
                                              <p:pRg end="2" st="2"/>
                                            </p:txEl>
                                          </p:spTgt>
                                        </p:tgtEl>
                                        <p:attrNameLst>
                                          <p:attrName>style.visibility</p:attrName>
                                        </p:attrNameLst>
                                      </p:cBhvr>
                                      <p:to>
                                        <p:strVal val="visible"/>
                                      </p:to>
                                    </p:set>
                                    <p:anim calcmode="lin" valueType="num">
                                      <p:cBhvr additive="base">
                                        <p:cTn dur="500"/>
                                        <p:tgtEl>
                                          <p:spTgt spid="362">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62">
                                            <p:txEl>
                                              <p:pRg end="3" st="3"/>
                                            </p:txEl>
                                          </p:spTgt>
                                        </p:tgtEl>
                                        <p:attrNameLst>
                                          <p:attrName>style.visibility</p:attrName>
                                        </p:attrNameLst>
                                      </p:cBhvr>
                                      <p:to>
                                        <p:strVal val="visible"/>
                                      </p:to>
                                    </p:set>
                                    <p:anim calcmode="lin" valueType="num">
                                      <p:cBhvr additive="base">
                                        <p:cTn dur="500"/>
                                        <p:tgtEl>
                                          <p:spTgt spid="362">
                                            <p:txEl>
                                              <p:pRg end="3" st="3"/>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62">
                                            <p:txEl>
                                              <p:pRg end="4" st="4"/>
                                            </p:txEl>
                                          </p:spTgt>
                                        </p:tgtEl>
                                        <p:attrNameLst>
                                          <p:attrName>style.visibility</p:attrName>
                                        </p:attrNameLst>
                                      </p:cBhvr>
                                      <p:to>
                                        <p:strVal val="visible"/>
                                      </p:to>
                                    </p:set>
                                    <p:anim calcmode="lin" valueType="num">
                                      <p:cBhvr additive="base">
                                        <p:cTn dur="500"/>
                                        <p:tgtEl>
                                          <p:spTgt spid="362">
                                            <p:txEl>
                                              <p:pRg end="4" st="4"/>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6" name="Shape 366"/>
        <p:cNvGrpSpPr/>
        <p:nvPr/>
      </p:nvGrpSpPr>
      <p:grpSpPr>
        <a:xfrm>
          <a:off x="0" y="0"/>
          <a:ext cx="0" cy="0"/>
          <a:chOff x="0" y="0"/>
          <a:chExt cx="0" cy="0"/>
        </a:xfrm>
      </p:grpSpPr>
      <p:grpSp>
        <p:nvGrpSpPr>
          <p:cNvPr id="367" name="Google Shape;367;p36"/>
          <p:cNvGrpSpPr/>
          <p:nvPr/>
        </p:nvGrpSpPr>
        <p:grpSpPr>
          <a:xfrm>
            <a:off x="887552" y="871619"/>
            <a:ext cx="2400432" cy="1154075"/>
            <a:chOff x="887552" y="871619"/>
            <a:chExt cx="2400432" cy="1154075"/>
          </a:xfrm>
        </p:grpSpPr>
        <p:sp>
          <p:nvSpPr>
            <p:cNvPr id="368" name="Google Shape;368;p36"/>
            <p:cNvSpPr/>
            <p:nvPr/>
          </p:nvSpPr>
          <p:spPr>
            <a:xfrm>
              <a:off x="918945" y="883510"/>
              <a:ext cx="2092720" cy="1142184"/>
            </a:xfrm>
            <a:prstGeom prst="rect">
              <a:avLst/>
            </a:prstGeom>
            <a:solidFill>
              <a:srgbClr val="311B7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369" name="Google Shape;369;p36"/>
            <p:cNvSpPr/>
            <p:nvPr/>
          </p:nvSpPr>
          <p:spPr>
            <a:xfrm>
              <a:off x="887552" y="1092351"/>
              <a:ext cx="2070664" cy="724561"/>
            </a:xfrm>
            <a:prstGeom prst="rect">
              <a:avLst/>
            </a:prstGeom>
            <a:noFill/>
            <a:ln>
              <a:noFill/>
            </a:ln>
          </p:spPr>
          <p:txBody>
            <a:bodyPr anchorCtr="0" anchor="ctr" bIns="45700" lIns="91425" spcFirstLastPara="1" rIns="91425" wrap="square" tIns="45700">
              <a:noAutofit/>
            </a:bodyPr>
            <a:lstStyle/>
            <a:p>
              <a:pPr indent="0" lvl="1" marL="0" marR="0" rtl="0" algn="ctr">
                <a:spcBef>
                  <a:spcPts val="0"/>
                </a:spcBef>
                <a:spcAft>
                  <a:spcPts val="0"/>
                </a:spcAft>
                <a:buNone/>
              </a:pPr>
              <a:r>
                <a:rPr b="1" i="0" lang="id-ID" sz="4000" u="none" cap="none" strike="noStrike">
                  <a:solidFill>
                    <a:schemeClr val="lt1"/>
                  </a:solidFill>
                  <a:latin typeface="Arial"/>
                  <a:ea typeface="Arial"/>
                  <a:cs typeface="Arial"/>
                  <a:sym typeface="Arial"/>
                </a:rPr>
                <a:t>Week 7</a:t>
              </a:r>
              <a:endParaRPr b="0" i="0" sz="4000" u="none" cap="none" strike="noStrike">
                <a:solidFill>
                  <a:schemeClr val="lt1"/>
                </a:solidFill>
                <a:latin typeface="Arial"/>
                <a:ea typeface="Arial"/>
                <a:cs typeface="Arial"/>
                <a:sym typeface="Arial"/>
              </a:endParaRPr>
            </a:p>
          </p:txBody>
        </p:sp>
        <p:sp>
          <p:nvSpPr>
            <p:cNvPr id="370" name="Google Shape;370;p36"/>
            <p:cNvSpPr/>
            <p:nvPr/>
          </p:nvSpPr>
          <p:spPr>
            <a:xfrm>
              <a:off x="3005510" y="871619"/>
              <a:ext cx="282474" cy="892142"/>
            </a:xfrm>
            <a:prstGeom prst="rtTriangle">
              <a:avLst/>
            </a:prstGeom>
            <a:solidFill>
              <a:srgbClr val="3A3838"/>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pic>
          <p:nvPicPr>
            <p:cNvPr id="371" name="Google Shape;371;p36"/>
            <p:cNvPicPr preferRelativeResize="0"/>
            <p:nvPr/>
          </p:nvPicPr>
          <p:blipFill rotWithShape="1">
            <a:blip r:embed="rId3">
              <a:alphaModFix/>
            </a:blip>
            <a:srcRect b="0" l="0" r="0" t="0"/>
            <a:stretch/>
          </p:blipFill>
          <p:spPr>
            <a:xfrm rot="5400000">
              <a:off x="977384" y="992020"/>
              <a:ext cx="303094" cy="252232"/>
            </a:xfrm>
            <a:prstGeom prst="rect">
              <a:avLst/>
            </a:prstGeom>
            <a:noFill/>
            <a:ln>
              <a:noFill/>
            </a:ln>
          </p:spPr>
        </p:pic>
      </p:grpSp>
      <p:sp>
        <p:nvSpPr>
          <p:cNvPr id="372" name="Google Shape;372;p36"/>
          <p:cNvSpPr txBox="1"/>
          <p:nvPr>
            <p:ph type="title"/>
          </p:nvPr>
        </p:nvSpPr>
        <p:spPr>
          <a:xfrm>
            <a:off x="909801" y="2922649"/>
            <a:ext cx="8436080" cy="1569660"/>
          </a:xfrm>
          <a:prstGeom prst="rect">
            <a:avLst/>
          </a:prstGeom>
          <a:noFill/>
          <a:ln>
            <a:noFill/>
          </a:ln>
        </p:spPr>
        <p:txBody>
          <a:bodyPr anchorCtr="0" anchor="ctr" bIns="45700" lIns="91425" spcFirstLastPara="1" rIns="91425" wrap="square" tIns="45700">
            <a:spAutoFit/>
          </a:bodyPr>
          <a:lstStyle/>
          <a:p>
            <a:pPr indent="0" lvl="0" marL="0" rtl="0" algn="l">
              <a:lnSpc>
                <a:spcPct val="100000"/>
              </a:lnSpc>
              <a:spcBef>
                <a:spcPts val="0"/>
              </a:spcBef>
              <a:spcAft>
                <a:spcPts val="0"/>
              </a:spcAft>
              <a:buClr>
                <a:srgbClr val="222A35"/>
              </a:buClr>
              <a:buSzPts val="4800"/>
              <a:buFont typeface="Arial"/>
              <a:buNone/>
            </a:pPr>
            <a:r>
              <a:rPr lang="id-ID" sz="4800">
                <a:latin typeface="Arial"/>
                <a:ea typeface="Arial"/>
                <a:cs typeface="Arial"/>
                <a:sym typeface="Arial"/>
              </a:rPr>
              <a:t>Medium Access </a:t>
            </a:r>
            <a:br>
              <a:rPr lang="id-ID" sz="4800">
                <a:latin typeface="Arial"/>
                <a:ea typeface="Arial"/>
                <a:cs typeface="Arial"/>
                <a:sym typeface="Arial"/>
              </a:rPr>
            </a:br>
            <a:r>
              <a:rPr lang="id-ID" sz="4800">
                <a:latin typeface="Arial"/>
                <a:ea typeface="Arial"/>
                <a:cs typeface="Arial"/>
                <a:sym typeface="Arial"/>
              </a:rPr>
              <a:t>Control Sub Layer</a:t>
            </a:r>
            <a:endParaRPr sz="4800">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367"/>
                                        </p:tgtEl>
                                        <p:attrNameLst>
                                          <p:attrName>style.visibility</p:attrName>
                                        </p:attrNameLst>
                                      </p:cBhvr>
                                      <p:to>
                                        <p:strVal val="visible"/>
                                      </p:to>
                                    </p:set>
                                    <p:animEffect filter="fade" transition="in">
                                      <p:cBhvr>
                                        <p:cTn dur="500"/>
                                        <p:tgtEl>
                                          <p:spTgt spid="367"/>
                                        </p:tgtEl>
                                      </p:cBhvr>
                                    </p:animEffect>
                                  </p:childTnLst>
                                </p:cTn>
                              </p:par>
                            </p:childTnLst>
                          </p:cTn>
                        </p:par>
                        <p:par>
                          <p:cTn fill="hold">
                            <p:stCondLst>
                              <p:cond delay="500"/>
                            </p:stCondLst>
                            <p:childTnLst>
                              <p:par>
                                <p:cTn fill="hold" nodeType="afterEffect" presetClass="entr" presetID="10" presetSubtype="0">
                                  <p:stCondLst>
                                    <p:cond delay="0"/>
                                  </p:stCondLst>
                                  <p:childTnLst>
                                    <p:set>
                                      <p:cBhvr>
                                        <p:cTn dur="1" fill="hold">
                                          <p:stCondLst>
                                            <p:cond delay="0"/>
                                          </p:stCondLst>
                                        </p:cTn>
                                        <p:tgtEl>
                                          <p:spTgt spid="372"/>
                                        </p:tgtEl>
                                        <p:attrNameLst>
                                          <p:attrName>style.visibility</p:attrName>
                                        </p:attrNameLst>
                                      </p:cBhvr>
                                      <p:to>
                                        <p:strVal val="visible"/>
                                      </p:to>
                                    </p:set>
                                    <p:animEffect filter="fade" transition="in">
                                      <p:cBhvr>
                                        <p:cTn dur="500"/>
                                        <p:tgtEl>
                                          <p:spTgt spid="372"/>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테마">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2021-04-29T04:21:21Z</dcterms:created>
  <dc:creator>최성실</dc:creator>
</cp:coreProperties>
</file>