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7" r:id="rId3"/>
    <p:sldId id="286" r:id="rId4"/>
    <p:sldId id="289" r:id="rId5"/>
    <p:sldId id="288" r:id="rId6"/>
    <p:sldId id="287" r:id="rId7"/>
    <p:sldId id="265" r:id="rId8"/>
    <p:sldId id="266" r:id="rId9"/>
    <p:sldId id="268" r:id="rId10"/>
    <p:sldId id="290" r:id="rId11"/>
    <p:sldId id="269" r:id="rId12"/>
    <p:sldId id="295" r:id="rId13"/>
    <p:sldId id="296" r:id="rId14"/>
    <p:sldId id="270" r:id="rId15"/>
    <p:sldId id="292" r:id="rId16"/>
    <p:sldId id="279" r:id="rId17"/>
    <p:sldId id="280" r:id="rId18"/>
    <p:sldId id="294" r:id="rId19"/>
    <p:sldId id="271" r:id="rId20"/>
    <p:sldId id="272" r:id="rId21"/>
    <p:sldId id="282" r:id="rId22"/>
    <p:sldId id="281" r:id="rId23"/>
    <p:sldId id="273" r:id="rId24"/>
    <p:sldId id="284" r:id="rId25"/>
    <p:sldId id="283" r:id="rId26"/>
    <p:sldId id="274" r:id="rId27"/>
    <p:sldId id="275" r:id="rId28"/>
    <p:sldId id="285" r:id="rId29"/>
    <p:sldId id="276" r:id="rId30"/>
    <p:sldId id="277" r:id="rId31"/>
    <p:sldId id="293" r:id="rId32"/>
    <p:sldId id="27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BAA32F-7CCF-F0E9-6C51-A2A3A28C0515}" v="357" dt="2024-09-09T17:16:54.9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diagrams/_rels/data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diagrams/_rels/data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_rels/data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image" Target="../media/image18.png"/></Relationships>
</file>

<file path=ppt/diagrams/_rels/data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image" Target="../media/image20.png"/></Relationships>
</file>

<file path=ppt/diagrams/_rels/data8.xml.rels><?xml version="1.0" encoding="UTF-8" standalone="yes"?>
<Relationships xmlns="http://schemas.openxmlformats.org/package/2006/relationships"><Relationship Id="rId1" Type="http://schemas.openxmlformats.org/officeDocument/2006/relationships/image" Target="../media/image22.png"/></Relationships>
</file>

<file path=ppt/diagrams/_rels/data9.xml.rels><?xml version="1.0" encoding="UTF-8" standalone="yes"?>
<Relationships xmlns="http://schemas.openxmlformats.org/package/2006/relationships"><Relationship Id="rId1" Type="http://schemas.openxmlformats.org/officeDocument/2006/relationships/image" Target="../media/image23.png"/></Relationships>
</file>

<file path=ppt/diagrams/_rels/data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image" Target="../media/image24.png"/></Relationships>
</file>

<file path=ppt/diagrams/_rels/data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image" Target="../media/image28.png"/></Relationships>
</file>

<file path=ppt/diagrams/_rels/data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image" Target="../media/image30.png"/></Relationships>
</file>

<file path=ppt/diagrams/_rels/data1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image" Target="../media/image32.png"/></Relationships>
</file>

<file path=ppt/diagrams/_rels/data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image" Target="../media/image34.pn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diagrams/_rels/drawing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diagrams/_rels/drawing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_rels/drawing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image" Target="../media/image18.png"/></Relationships>
</file>

<file path=ppt/diagrams/_rels/drawing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image" Target="../media/image20.png"/></Relationships>
</file>

<file path=ppt/diagrams/_rels/drawing8.xml.rels><?xml version="1.0" encoding="UTF-8" standalone="yes"?>
<Relationships xmlns="http://schemas.openxmlformats.org/package/2006/relationships"><Relationship Id="rId1" Type="http://schemas.openxmlformats.org/officeDocument/2006/relationships/image" Target="../media/image22.png"/></Relationships>
</file>

<file path=ppt/diagrams/_rels/drawing9.xml.rels><?xml version="1.0" encoding="UTF-8" standalone="yes"?>
<Relationships xmlns="http://schemas.openxmlformats.org/package/2006/relationships"><Relationship Id="rId1" Type="http://schemas.openxmlformats.org/officeDocument/2006/relationships/image" Target="../media/image23.png"/></Relationships>
</file>

<file path=ppt/diagrams/_rels/drawing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image" Target="../media/image24.png"/></Relationships>
</file>

<file path=ppt/diagrams/_rels/drawing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image" Target="../media/image28.png"/></Relationships>
</file>

<file path=ppt/diagrams/_rels/drawing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image" Target="../media/image30.png"/></Relationships>
</file>

<file path=ppt/diagrams/_rels/drawing1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image" Target="../media/image32.png"/></Relationships>
</file>

<file path=ppt/diagrams/_rels/drawing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image" Target="../media/image34.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coloredtext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dgm:fillClrLst>
    <dgm:linClrLst meth="repeat">
      <a:schemeClr val="lt1">
        <a:alpha val="0"/>
      </a:schemeClr>
    </dgm:linClrLst>
    <dgm:effectClrLst/>
    <dgm:txLinClrLst/>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accent1">
        <a:alpha val="0"/>
      </a:schemeClr>
    </dgm:fillClrLst>
    <dgm:linClrLst meth="repeat">
      <a:schemeClr val="accent1">
        <a:alpha val="0"/>
      </a:schemeClr>
    </dgm:linClrLst>
    <dgm:effectClrLst/>
    <dgm:txLinClrLst/>
    <dgm:txFillClrLst meth="repeat">
      <a:schemeClr val="accent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44956B-D1EC-4620-A07C-55E1CAC8F705}" type="doc">
      <dgm:prSet loTypeId="urn:microsoft.com/office/officeart/2016/7/layout/LinearBlockProcessNumbered" loCatId="process" qsTypeId="urn:microsoft.com/office/officeart/2005/8/quickstyle/simple1" qsCatId="simple" csTypeId="urn:microsoft.com/office/officeart/2005/8/colors/colorful1" csCatId="colorful"/>
      <dgm:spPr/>
      <dgm:t>
        <a:bodyPr/>
        <a:lstStyle/>
        <a:p>
          <a:endParaRPr lang="en-US"/>
        </a:p>
      </dgm:t>
    </dgm:pt>
    <dgm:pt modelId="{FD974B6F-16FA-43F8-8D5B-0668C8B0FDBB}">
      <dgm:prSet/>
      <dgm:spPr/>
      <dgm:t>
        <a:bodyPr/>
        <a:lstStyle/>
        <a:p>
          <a:r>
            <a:rPr lang="en-US" b="0" i="0"/>
            <a:t>Differentiate types of entrepreneurships</a:t>
          </a:r>
          <a:endParaRPr lang="en-US"/>
        </a:p>
      </dgm:t>
    </dgm:pt>
    <dgm:pt modelId="{38F4558B-4A47-4434-BFCF-E7ED6F7F5602}" type="parTrans" cxnId="{21896160-AACC-4024-9741-766F3544D8E3}">
      <dgm:prSet/>
      <dgm:spPr/>
      <dgm:t>
        <a:bodyPr/>
        <a:lstStyle/>
        <a:p>
          <a:endParaRPr lang="en-US"/>
        </a:p>
      </dgm:t>
    </dgm:pt>
    <dgm:pt modelId="{EF7F5630-4DF0-4BDC-BF06-C0CC268C7A91}" type="sibTrans" cxnId="{21896160-AACC-4024-9741-766F3544D8E3}">
      <dgm:prSet phldrT="01" phldr="0"/>
      <dgm:spPr/>
      <dgm:t>
        <a:bodyPr/>
        <a:lstStyle/>
        <a:p>
          <a:r>
            <a:rPr lang="en-US"/>
            <a:t>01</a:t>
          </a:r>
        </a:p>
      </dgm:t>
    </dgm:pt>
    <dgm:pt modelId="{74D3869E-CB10-44F0-9AA8-A3EDDD632E71}">
      <dgm:prSet/>
      <dgm:spPr/>
      <dgm:t>
        <a:bodyPr/>
        <a:lstStyle/>
        <a:p>
          <a:r>
            <a:rPr lang="en-US" b="0" i="0"/>
            <a:t>Point out entrepreneurship ventures in their locality</a:t>
          </a:r>
          <a:endParaRPr lang="en-US"/>
        </a:p>
      </dgm:t>
    </dgm:pt>
    <dgm:pt modelId="{A7787FC0-14D9-4026-8903-E9157BFD481C}" type="parTrans" cxnId="{DCF8FEE8-7F62-41B5-B37C-71EF79CB42FC}">
      <dgm:prSet/>
      <dgm:spPr/>
      <dgm:t>
        <a:bodyPr/>
        <a:lstStyle/>
        <a:p>
          <a:endParaRPr lang="en-US"/>
        </a:p>
      </dgm:t>
    </dgm:pt>
    <dgm:pt modelId="{F5A7D97A-55D5-4A7B-B62A-AE86D1047051}" type="sibTrans" cxnId="{DCF8FEE8-7F62-41B5-B37C-71EF79CB42FC}">
      <dgm:prSet phldrT="02" phldr="0"/>
      <dgm:spPr/>
      <dgm:t>
        <a:bodyPr/>
        <a:lstStyle/>
        <a:p>
          <a:r>
            <a:rPr lang="en-US"/>
            <a:t>02</a:t>
          </a:r>
        </a:p>
      </dgm:t>
    </dgm:pt>
    <dgm:pt modelId="{B18D9312-BA5B-4D6C-89EC-88FCF52C4962}">
      <dgm:prSet/>
      <dgm:spPr/>
      <dgm:t>
        <a:bodyPr/>
        <a:lstStyle/>
        <a:p>
          <a:r>
            <a:rPr lang="en-US" b="0" i="0"/>
            <a:t>Showcase ability to identify and evaluate viable business opportunities</a:t>
          </a:r>
          <a:endParaRPr lang="en-US"/>
        </a:p>
      </dgm:t>
    </dgm:pt>
    <dgm:pt modelId="{FB2680F2-24F4-47E1-87DA-7EB7F4E4EFBB}" type="parTrans" cxnId="{5EF40CDC-6EB3-4FBF-A3D0-47DB32BDA2A2}">
      <dgm:prSet/>
      <dgm:spPr/>
      <dgm:t>
        <a:bodyPr/>
        <a:lstStyle/>
        <a:p>
          <a:endParaRPr lang="en-US"/>
        </a:p>
      </dgm:t>
    </dgm:pt>
    <dgm:pt modelId="{F90FC221-5EC0-4881-A5E1-D8EF170D1D24}" type="sibTrans" cxnId="{5EF40CDC-6EB3-4FBF-A3D0-47DB32BDA2A2}">
      <dgm:prSet phldrT="03" phldr="0"/>
      <dgm:spPr/>
      <dgm:t>
        <a:bodyPr/>
        <a:lstStyle/>
        <a:p>
          <a:r>
            <a:rPr lang="en-US"/>
            <a:t>03</a:t>
          </a:r>
        </a:p>
      </dgm:t>
    </dgm:pt>
    <dgm:pt modelId="{20D3316A-21CD-4579-9708-03CFD39B5DB0}" type="pres">
      <dgm:prSet presAssocID="{A544956B-D1EC-4620-A07C-55E1CAC8F705}" presName="Name0" presStyleCnt="0">
        <dgm:presLayoutVars>
          <dgm:animLvl val="lvl"/>
          <dgm:resizeHandles val="exact"/>
        </dgm:presLayoutVars>
      </dgm:prSet>
      <dgm:spPr/>
    </dgm:pt>
    <dgm:pt modelId="{EFAF5381-4643-418E-8620-9EF28646C59B}" type="pres">
      <dgm:prSet presAssocID="{FD974B6F-16FA-43F8-8D5B-0668C8B0FDBB}" presName="compositeNode" presStyleCnt="0">
        <dgm:presLayoutVars>
          <dgm:bulletEnabled val="1"/>
        </dgm:presLayoutVars>
      </dgm:prSet>
      <dgm:spPr/>
    </dgm:pt>
    <dgm:pt modelId="{663ED8DA-6B7A-46B3-A18E-73C03AEAB739}" type="pres">
      <dgm:prSet presAssocID="{FD974B6F-16FA-43F8-8D5B-0668C8B0FDBB}" presName="bgRect" presStyleLbl="alignNode1" presStyleIdx="0" presStyleCnt="3"/>
      <dgm:spPr/>
    </dgm:pt>
    <dgm:pt modelId="{EFEEE22D-9843-486F-8D1F-920A37CF4565}" type="pres">
      <dgm:prSet presAssocID="{EF7F5630-4DF0-4BDC-BF06-C0CC268C7A91}" presName="sibTransNodeRect" presStyleLbl="alignNode1" presStyleIdx="0" presStyleCnt="3">
        <dgm:presLayoutVars>
          <dgm:chMax val="0"/>
          <dgm:bulletEnabled val="1"/>
        </dgm:presLayoutVars>
      </dgm:prSet>
      <dgm:spPr/>
    </dgm:pt>
    <dgm:pt modelId="{14591273-5CD7-496E-A778-9C30E9463499}" type="pres">
      <dgm:prSet presAssocID="{FD974B6F-16FA-43F8-8D5B-0668C8B0FDBB}" presName="nodeRect" presStyleLbl="alignNode1" presStyleIdx="0" presStyleCnt="3">
        <dgm:presLayoutVars>
          <dgm:bulletEnabled val="1"/>
        </dgm:presLayoutVars>
      </dgm:prSet>
      <dgm:spPr/>
    </dgm:pt>
    <dgm:pt modelId="{BE2ECA9B-993F-43EF-B772-ED0310C98A30}" type="pres">
      <dgm:prSet presAssocID="{EF7F5630-4DF0-4BDC-BF06-C0CC268C7A91}" presName="sibTrans" presStyleCnt="0"/>
      <dgm:spPr/>
    </dgm:pt>
    <dgm:pt modelId="{CD1A2F82-1A84-4F8D-B2BC-460E088B7B29}" type="pres">
      <dgm:prSet presAssocID="{74D3869E-CB10-44F0-9AA8-A3EDDD632E71}" presName="compositeNode" presStyleCnt="0">
        <dgm:presLayoutVars>
          <dgm:bulletEnabled val="1"/>
        </dgm:presLayoutVars>
      </dgm:prSet>
      <dgm:spPr/>
    </dgm:pt>
    <dgm:pt modelId="{EA84247C-6BD1-4E0B-93E3-34F16327F549}" type="pres">
      <dgm:prSet presAssocID="{74D3869E-CB10-44F0-9AA8-A3EDDD632E71}" presName="bgRect" presStyleLbl="alignNode1" presStyleIdx="1" presStyleCnt="3"/>
      <dgm:spPr/>
    </dgm:pt>
    <dgm:pt modelId="{5530534B-FD17-4E82-B8F9-25A99232E350}" type="pres">
      <dgm:prSet presAssocID="{F5A7D97A-55D5-4A7B-B62A-AE86D1047051}" presName="sibTransNodeRect" presStyleLbl="alignNode1" presStyleIdx="1" presStyleCnt="3">
        <dgm:presLayoutVars>
          <dgm:chMax val="0"/>
          <dgm:bulletEnabled val="1"/>
        </dgm:presLayoutVars>
      </dgm:prSet>
      <dgm:spPr/>
    </dgm:pt>
    <dgm:pt modelId="{CD4CBDFE-B57A-44E8-B383-7F1B268FD5F8}" type="pres">
      <dgm:prSet presAssocID="{74D3869E-CB10-44F0-9AA8-A3EDDD632E71}" presName="nodeRect" presStyleLbl="alignNode1" presStyleIdx="1" presStyleCnt="3">
        <dgm:presLayoutVars>
          <dgm:bulletEnabled val="1"/>
        </dgm:presLayoutVars>
      </dgm:prSet>
      <dgm:spPr/>
    </dgm:pt>
    <dgm:pt modelId="{B53247F9-60B3-45F7-B65E-ADD433338B58}" type="pres">
      <dgm:prSet presAssocID="{F5A7D97A-55D5-4A7B-B62A-AE86D1047051}" presName="sibTrans" presStyleCnt="0"/>
      <dgm:spPr/>
    </dgm:pt>
    <dgm:pt modelId="{BC109C52-CD91-46D8-83BE-D07232E5ED10}" type="pres">
      <dgm:prSet presAssocID="{B18D9312-BA5B-4D6C-89EC-88FCF52C4962}" presName="compositeNode" presStyleCnt="0">
        <dgm:presLayoutVars>
          <dgm:bulletEnabled val="1"/>
        </dgm:presLayoutVars>
      </dgm:prSet>
      <dgm:spPr/>
    </dgm:pt>
    <dgm:pt modelId="{82FE2AB6-F2E8-43CF-87A3-A4D2F9319F28}" type="pres">
      <dgm:prSet presAssocID="{B18D9312-BA5B-4D6C-89EC-88FCF52C4962}" presName="bgRect" presStyleLbl="alignNode1" presStyleIdx="2" presStyleCnt="3"/>
      <dgm:spPr/>
    </dgm:pt>
    <dgm:pt modelId="{B8D3CDA5-0ABE-48A7-9DBE-0D510600DFCB}" type="pres">
      <dgm:prSet presAssocID="{F90FC221-5EC0-4881-A5E1-D8EF170D1D24}" presName="sibTransNodeRect" presStyleLbl="alignNode1" presStyleIdx="2" presStyleCnt="3">
        <dgm:presLayoutVars>
          <dgm:chMax val="0"/>
          <dgm:bulletEnabled val="1"/>
        </dgm:presLayoutVars>
      </dgm:prSet>
      <dgm:spPr/>
    </dgm:pt>
    <dgm:pt modelId="{96E743F0-B740-499B-9510-E7BAFE442E24}" type="pres">
      <dgm:prSet presAssocID="{B18D9312-BA5B-4D6C-89EC-88FCF52C4962}" presName="nodeRect" presStyleLbl="alignNode1" presStyleIdx="2" presStyleCnt="3">
        <dgm:presLayoutVars>
          <dgm:bulletEnabled val="1"/>
        </dgm:presLayoutVars>
      </dgm:prSet>
      <dgm:spPr/>
    </dgm:pt>
  </dgm:ptLst>
  <dgm:cxnLst>
    <dgm:cxn modelId="{A8392100-ED15-4F5F-BD79-A30F3F8FD4E4}" type="presOf" srcId="{FD974B6F-16FA-43F8-8D5B-0668C8B0FDBB}" destId="{14591273-5CD7-496E-A778-9C30E9463499}" srcOrd="1" destOrd="0" presId="urn:microsoft.com/office/officeart/2016/7/layout/LinearBlockProcessNumbered"/>
    <dgm:cxn modelId="{F87BA63D-8C12-4784-A066-FDA3EDD82C5D}" type="presOf" srcId="{74D3869E-CB10-44F0-9AA8-A3EDDD632E71}" destId="{EA84247C-6BD1-4E0B-93E3-34F16327F549}" srcOrd="0" destOrd="0" presId="urn:microsoft.com/office/officeart/2016/7/layout/LinearBlockProcessNumbered"/>
    <dgm:cxn modelId="{C4B5253E-8BC8-4727-9168-A3821B9DB76E}" type="presOf" srcId="{A544956B-D1EC-4620-A07C-55E1CAC8F705}" destId="{20D3316A-21CD-4579-9708-03CFD39B5DB0}" srcOrd="0" destOrd="0" presId="urn:microsoft.com/office/officeart/2016/7/layout/LinearBlockProcessNumbered"/>
    <dgm:cxn modelId="{21896160-AACC-4024-9741-766F3544D8E3}" srcId="{A544956B-D1EC-4620-A07C-55E1CAC8F705}" destId="{FD974B6F-16FA-43F8-8D5B-0668C8B0FDBB}" srcOrd="0" destOrd="0" parTransId="{38F4558B-4A47-4434-BFCF-E7ED6F7F5602}" sibTransId="{EF7F5630-4DF0-4BDC-BF06-C0CC268C7A91}"/>
    <dgm:cxn modelId="{276D984C-2A61-4FB1-B62E-D8969C61A4F4}" type="presOf" srcId="{F5A7D97A-55D5-4A7B-B62A-AE86D1047051}" destId="{5530534B-FD17-4E82-B8F9-25A99232E350}" srcOrd="0" destOrd="0" presId="urn:microsoft.com/office/officeart/2016/7/layout/LinearBlockProcessNumbered"/>
    <dgm:cxn modelId="{625B5859-9A15-4F36-8141-CD9ABD068C27}" type="presOf" srcId="{EF7F5630-4DF0-4BDC-BF06-C0CC268C7A91}" destId="{EFEEE22D-9843-486F-8D1F-920A37CF4565}" srcOrd="0" destOrd="0" presId="urn:microsoft.com/office/officeart/2016/7/layout/LinearBlockProcessNumbered"/>
    <dgm:cxn modelId="{EA26B67A-87DD-4066-8A94-E34D599729CF}" type="presOf" srcId="{B18D9312-BA5B-4D6C-89EC-88FCF52C4962}" destId="{96E743F0-B740-499B-9510-E7BAFE442E24}" srcOrd="1" destOrd="0" presId="urn:microsoft.com/office/officeart/2016/7/layout/LinearBlockProcessNumbered"/>
    <dgm:cxn modelId="{609C227C-96AF-4BFB-B352-92F2C4C87325}" type="presOf" srcId="{FD974B6F-16FA-43F8-8D5B-0668C8B0FDBB}" destId="{663ED8DA-6B7A-46B3-A18E-73C03AEAB739}" srcOrd="0" destOrd="0" presId="urn:microsoft.com/office/officeart/2016/7/layout/LinearBlockProcessNumbered"/>
    <dgm:cxn modelId="{61262A7F-FE9A-4723-AD5B-B42B6A07F753}" type="presOf" srcId="{74D3869E-CB10-44F0-9AA8-A3EDDD632E71}" destId="{CD4CBDFE-B57A-44E8-B383-7F1B268FD5F8}" srcOrd="1" destOrd="0" presId="urn:microsoft.com/office/officeart/2016/7/layout/LinearBlockProcessNumbered"/>
    <dgm:cxn modelId="{EB34EBC9-BE58-48FF-8FA6-88DC4B2EF274}" type="presOf" srcId="{B18D9312-BA5B-4D6C-89EC-88FCF52C4962}" destId="{82FE2AB6-F2E8-43CF-87A3-A4D2F9319F28}" srcOrd="0" destOrd="0" presId="urn:microsoft.com/office/officeart/2016/7/layout/LinearBlockProcessNumbered"/>
    <dgm:cxn modelId="{8F90D0CB-4434-4FFD-BB22-0073B7C46517}" type="presOf" srcId="{F90FC221-5EC0-4881-A5E1-D8EF170D1D24}" destId="{B8D3CDA5-0ABE-48A7-9DBE-0D510600DFCB}" srcOrd="0" destOrd="0" presId="urn:microsoft.com/office/officeart/2016/7/layout/LinearBlockProcessNumbered"/>
    <dgm:cxn modelId="{5EF40CDC-6EB3-4FBF-A3D0-47DB32BDA2A2}" srcId="{A544956B-D1EC-4620-A07C-55E1CAC8F705}" destId="{B18D9312-BA5B-4D6C-89EC-88FCF52C4962}" srcOrd="2" destOrd="0" parTransId="{FB2680F2-24F4-47E1-87DA-7EB7F4E4EFBB}" sibTransId="{F90FC221-5EC0-4881-A5E1-D8EF170D1D24}"/>
    <dgm:cxn modelId="{DCF8FEE8-7F62-41B5-B37C-71EF79CB42FC}" srcId="{A544956B-D1EC-4620-A07C-55E1CAC8F705}" destId="{74D3869E-CB10-44F0-9AA8-A3EDDD632E71}" srcOrd="1" destOrd="0" parTransId="{A7787FC0-14D9-4026-8903-E9157BFD481C}" sibTransId="{F5A7D97A-55D5-4A7B-B62A-AE86D1047051}"/>
    <dgm:cxn modelId="{A955D88C-2FFA-4216-9AC2-1559A302A98B}" type="presParOf" srcId="{20D3316A-21CD-4579-9708-03CFD39B5DB0}" destId="{EFAF5381-4643-418E-8620-9EF28646C59B}" srcOrd="0" destOrd="0" presId="urn:microsoft.com/office/officeart/2016/7/layout/LinearBlockProcessNumbered"/>
    <dgm:cxn modelId="{C5EA5E03-1FAC-4525-980F-BFC44C0A0F5A}" type="presParOf" srcId="{EFAF5381-4643-418E-8620-9EF28646C59B}" destId="{663ED8DA-6B7A-46B3-A18E-73C03AEAB739}" srcOrd="0" destOrd="0" presId="urn:microsoft.com/office/officeart/2016/7/layout/LinearBlockProcessNumbered"/>
    <dgm:cxn modelId="{AE028935-910C-4648-812D-41B1A2431968}" type="presParOf" srcId="{EFAF5381-4643-418E-8620-9EF28646C59B}" destId="{EFEEE22D-9843-486F-8D1F-920A37CF4565}" srcOrd="1" destOrd="0" presId="urn:microsoft.com/office/officeart/2016/7/layout/LinearBlockProcessNumbered"/>
    <dgm:cxn modelId="{679722D0-C527-4461-8ECA-F4498A578915}" type="presParOf" srcId="{EFAF5381-4643-418E-8620-9EF28646C59B}" destId="{14591273-5CD7-496E-A778-9C30E9463499}" srcOrd="2" destOrd="0" presId="urn:microsoft.com/office/officeart/2016/7/layout/LinearBlockProcessNumbered"/>
    <dgm:cxn modelId="{E8B52BF7-F334-442C-9E1B-82F7E333117E}" type="presParOf" srcId="{20D3316A-21CD-4579-9708-03CFD39B5DB0}" destId="{BE2ECA9B-993F-43EF-B772-ED0310C98A30}" srcOrd="1" destOrd="0" presId="urn:microsoft.com/office/officeart/2016/7/layout/LinearBlockProcessNumbered"/>
    <dgm:cxn modelId="{98C2A31A-536C-4869-8E80-39A39D1B5FF9}" type="presParOf" srcId="{20D3316A-21CD-4579-9708-03CFD39B5DB0}" destId="{CD1A2F82-1A84-4F8D-B2BC-460E088B7B29}" srcOrd="2" destOrd="0" presId="urn:microsoft.com/office/officeart/2016/7/layout/LinearBlockProcessNumbered"/>
    <dgm:cxn modelId="{8EAFC257-A9F6-41A8-BB2F-4144116F0FF3}" type="presParOf" srcId="{CD1A2F82-1A84-4F8D-B2BC-460E088B7B29}" destId="{EA84247C-6BD1-4E0B-93E3-34F16327F549}" srcOrd="0" destOrd="0" presId="urn:microsoft.com/office/officeart/2016/7/layout/LinearBlockProcessNumbered"/>
    <dgm:cxn modelId="{A23675F2-9704-418B-969A-D961DC0668CA}" type="presParOf" srcId="{CD1A2F82-1A84-4F8D-B2BC-460E088B7B29}" destId="{5530534B-FD17-4E82-B8F9-25A99232E350}" srcOrd="1" destOrd="0" presId="urn:microsoft.com/office/officeart/2016/7/layout/LinearBlockProcessNumbered"/>
    <dgm:cxn modelId="{4510A935-6AAB-46FA-8405-4343BBC3933F}" type="presParOf" srcId="{CD1A2F82-1A84-4F8D-B2BC-460E088B7B29}" destId="{CD4CBDFE-B57A-44E8-B383-7F1B268FD5F8}" srcOrd="2" destOrd="0" presId="urn:microsoft.com/office/officeart/2016/7/layout/LinearBlockProcessNumbered"/>
    <dgm:cxn modelId="{8CACB7B8-C858-4590-9DB7-3C173AEE5DF4}" type="presParOf" srcId="{20D3316A-21CD-4579-9708-03CFD39B5DB0}" destId="{B53247F9-60B3-45F7-B65E-ADD433338B58}" srcOrd="3" destOrd="0" presId="urn:microsoft.com/office/officeart/2016/7/layout/LinearBlockProcessNumbered"/>
    <dgm:cxn modelId="{EE958157-1559-41F7-B4D4-6A5E386AD7F5}" type="presParOf" srcId="{20D3316A-21CD-4579-9708-03CFD39B5DB0}" destId="{BC109C52-CD91-46D8-83BE-D07232E5ED10}" srcOrd="4" destOrd="0" presId="urn:microsoft.com/office/officeart/2016/7/layout/LinearBlockProcessNumbered"/>
    <dgm:cxn modelId="{D9B74464-A6EB-4526-A10B-375021D5E60F}" type="presParOf" srcId="{BC109C52-CD91-46D8-83BE-D07232E5ED10}" destId="{82FE2AB6-F2E8-43CF-87A3-A4D2F9319F28}" srcOrd="0" destOrd="0" presId="urn:microsoft.com/office/officeart/2016/7/layout/LinearBlockProcessNumbered"/>
    <dgm:cxn modelId="{BDF70897-E0C7-49D7-846D-3AE30BA8706E}" type="presParOf" srcId="{BC109C52-CD91-46D8-83BE-D07232E5ED10}" destId="{B8D3CDA5-0ABE-48A7-9DBE-0D510600DFCB}" srcOrd="1" destOrd="0" presId="urn:microsoft.com/office/officeart/2016/7/layout/LinearBlockProcessNumbered"/>
    <dgm:cxn modelId="{DB83DE8A-AF49-4B3F-8087-E0EA93297AFE}" type="presParOf" srcId="{BC109C52-CD91-46D8-83BE-D07232E5ED10}" destId="{96E743F0-B740-499B-9510-E7BAFE442E24}"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408646-8D7A-4834-88EA-BBD782D4E9F7}" type="doc">
      <dgm:prSet loTypeId="urn:microsoft.com/office/officeart/2018/2/layout/IconVerticalSolidList" loCatId="icon" qsTypeId="urn:microsoft.com/office/officeart/2005/8/quickstyle/simple1" qsCatId="simple" csTypeId="urn:microsoft.com/office/officeart/2018/5/colors/Iconchunking_neutralbg_accent6_2" csCatId="accent6" phldr="1"/>
      <dgm:spPr/>
      <dgm:t>
        <a:bodyPr/>
        <a:lstStyle/>
        <a:p>
          <a:endParaRPr lang="en-US"/>
        </a:p>
      </dgm:t>
    </dgm:pt>
    <dgm:pt modelId="{A32441D8-82E5-467B-8B72-2A9D605A9AF2}">
      <dgm:prSet/>
      <dgm:spPr/>
      <dgm:t>
        <a:bodyPr/>
        <a:lstStyle/>
        <a:p>
          <a:pPr>
            <a:lnSpc>
              <a:spcPct val="100000"/>
            </a:lnSpc>
          </a:pPr>
          <a:r>
            <a:rPr lang="en-US" b="0" i="0"/>
            <a:t>Would you rather be employed or start your own business?</a:t>
          </a:r>
          <a:endParaRPr lang="en-US"/>
        </a:p>
      </dgm:t>
    </dgm:pt>
    <dgm:pt modelId="{3E070A23-772D-45E3-8AF8-C39184BFF2B8}" type="parTrans" cxnId="{9F085EB1-739F-4ACE-9C70-FA752418A0F6}">
      <dgm:prSet/>
      <dgm:spPr/>
      <dgm:t>
        <a:bodyPr/>
        <a:lstStyle/>
        <a:p>
          <a:endParaRPr lang="en-US"/>
        </a:p>
      </dgm:t>
    </dgm:pt>
    <dgm:pt modelId="{FC29165D-EA07-45C3-8504-9D01BDF8BBA2}" type="sibTrans" cxnId="{9F085EB1-739F-4ACE-9C70-FA752418A0F6}">
      <dgm:prSet/>
      <dgm:spPr/>
      <dgm:t>
        <a:bodyPr/>
        <a:lstStyle/>
        <a:p>
          <a:endParaRPr lang="en-US"/>
        </a:p>
      </dgm:t>
    </dgm:pt>
    <dgm:pt modelId="{2BBD7BE0-6BC0-4A89-BB18-2AF661BE0FC3}">
      <dgm:prSet/>
      <dgm:spPr/>
      <dgm:t>
        <a:bodyPr/>
        <a:lstStyle/>
        <a:p>
          <a:pPr>
            <a:lnSpc>
              <a:spcPct val="100000"/>
            </a:lnSpc>
          </a:pPr>
          <a:r>
            <a:rPr lang="en-US" b="0" i="0"/>
            <a:t>Why the choice for the question above?</a:t>
          </a:r>
          <a:endParaRPr lang="en-US"/>
        </a:p>
      </dgm:t>
    </dgm:pt>
    <dgm:pt modelId="{D5E3C4A0-A43E-448C-B219-BC30E5A970FE}" type="parTrans" cxnId="{DF8DA5F2-93B5-4983-8973-04E1F5FF2FBD}">
      <dgm:prSet/>
      <dgm:spPr/>
      <dgm:t>
        <a:bodyPr/>
        <a:lstStyle/>
        <a:p>
          <a:endParaRPr lang="en-US"/>
        </a:p>
      </dgm:t>
    </dgm:pt>
    <dgm:pt modelId="{6FCEC3DC-4122-4EF8-A7C4-42AE75A39C1D}" type="sibTrans" cxnId="{DF8DA5F2-93B5-4983-8973-04E1F5FF2FBD}">
      <dgm:prSet/>
      <dgm:spPr/>
      <dgm:t>
        <a:bodyPr/>
        <a:lstStyle/>
        <a:p>
          <a:endParaRPr lang="en-US"/>
        </a:p>
      </dgm:t>
    </dgm:pt>
    <dgm:pt modelId="{CCBACC21-ED3E-4445-AEE9-2B1DCC3BA6FA}">
      <dgm:prSet/>
      <dgm:spPr/>
      <dgm:t>
        <a:bodyPr/>
        <a:lstStyle/>
        <a:p>
          <a:pPr>
            <a:lnSpc>
              <a:spcPct val="100000"/>
            </a:lnSpc>
          </a:pPr>
          <a:r>
            <a:rPr lang="en-US" b="0" i="0"/>
            <a:t>Who is an entrepreneur?</a:t>
          </a:r>
          <a:endParaRPr lang="en-US"/>
        </a:p>
      </dgm:t>
    </dgm:pt>
    <dgm:pt modelId="{09B57701-7AEC-4A2B-82E9-6E2473042942}" type="parTrans" cxnId="{D063717F-3041-46C2-BE61-EA63432D1BE1}">
      <dgm:prSet/>
      <dgm:spPr/>
      <dgm:t>
        <a:bodyPr/>
        <a:lstStyle/>
        <a:p>
          <a:endParaRPr lang="en-US"/>
        </a:p>
      </dgm:t>
    </dgm:pt>
    <dgm:pt modelId="{986BAF5E-9A47-45E0-BB43-78322F616A2E}" type="sibTrans" cxnId="{D063717F-3041-46C2-BE61-EA63432D1BE1}">
      <dgm:prSet/>
      <dgm:spPr/>
      <dgm:t>
        <a:bodyPr/>
        <a:lstStyle/>
        <a:p>
          <a:endParaRPr lang="en-US"/>
        </a:p>
      </dgm:t>
    </dgm:pt>
    <dgm:pt modelId="{25E704C8-D783-43A6-8642-F5B9F520C793}" type="pres">
      <dgm:prSet presAssocID="{FA408646-8D7A-4834-88EA-BBD782D4E9F7}" presName="root" presStyleCnt="0">
        <dgm:presLayoutVars>
          <dgm:dir/>
          <dgm:resizeHandles val="exact"/>
        </dgm:presLayoutVars>
      </dgm:prSet>
      <dgm:spPr/>
    </dgm:pt>
    <dgm:pt modelId="{740F9BC1-494A-4FF2-8018-12932BD6CC11}" type="pres">
      <dgm:prSet presAssocID="{A32441D8-82E5-467B-8B72-2A9D605A9AF2}" presName="compNode" presStyleCnt="0"/>
      <dgm:spPr/>
    </dgm:pt>
    <dgm:pt modelId="{9169B03C-54E3-4D47-B869-E1D40F4ADBAA}" type="pres">
      <dgm:prSet presAssocID="{A32441D8-82E5-467B-8B72-2A9D605A9AF2}" presName="bgRect" presStyleLbl="bgShp" presStyleIdx="0" presStyleCnt="3"/>
      <dgm:spPr/>
    </dgm:pt>
    <dgm:pt modelId="{01AA9716-7E99-4AB5-AC18-8291B03DC3C8}" type="pres">
      <dgm:prSet presAssocID="{A32441D8-82E5-467B-8B72-2A9D605A9AF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Briefcase"/>
        </a:ext>
      </dgm:extLst>
    </dgm:pt>
    <dgm:pt modelId="{A10918E2-0860-47AC-B4A6-9B63E4CC8E87}" type="pres">
      <dgm:prSet presAssocID="{A32441D8-82E5-467B-8B72-2A9D605A9AF2}" presName="spaceRect" presStyleCnt="0"/>
      <dgm:spPr/>
    </dgm:pt>
    <dgm:pt modelId="{6DF79FAC-3185-4A98-AC4B-8B0D6B848559}" type="pres">
      <dgm:prSet presAssocID="{A32441D8-82E5-467B-8B72-2A9D605A9AF2}" presName="parTx" presStyleLbl="revTx" presStyleIdx="0" presStyleCnt="3">
        <dgm:presLayoutVars>
          <dgm:chMax val="0"/>
          <dgm:chPref val="0"/>
        </dgm:presLayoutVars>
      </dgm:prSet>
      <dgm:spPr/>
    </dgm:pt>
    <dgm:pt modelId="{9293A296-1033-4E6C-80CA-6CCB308BD9E4}" type="pres">
      <dgm:prSet presAssocID="{FC29165D-EA07-45C3-8504-9D01BDF8BBA2}" presName="sibTrans" presStyleCnt="0"/>
      <dgm:spPr/>
    </dgm:pt>
    <dgm:pt modelId="{936EC3E4-1594-4187-8C5A-6FAECB5A1105}" type="pres">
      <dgm:prSet presAssocID="{2BBD7BE0-6BC0-4A89-BB18-2AF661BE0FC3}" presName="compNode" presStyleCnt="0"/>
      <dgm:spPr/>
    </dgm:pt>
    <dgm:pt modelId="{D633DB28-A124-4487-87F2-1E1DC13525E9}" type="pres">
      <dgm:prSet presAssocID="{2BBD7BE0-6BC0-4A89-BB18-2AF661BE0FC3}" presName="bgRect" presStyleLbl="bgShp" presStyleIdx="1" presStyleCnt="3"/>
      <dgm:spPr/>
    </dgm:pt>
    <dgm:pt modelId="{39E43131-B4FC-4ED3-AC98-58B01435B695}" type="pres">
      <dgm:prSet presAssocID="{2BBD7BE0-6BC0-4A89-BB18-2AF661BE0FC3}"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Question mark"/>
        </a:ext>
      </dgm:extLst>
    </dgm:pt>
    <dgm:pt modelId="{6BC35D4B-53F7-4B51-9AFC-899D800F5E31}" type="pres">
      <dgm:prSet presAssocID="{2BBD7BE0-6BC0-4A89-BB18-2AF661BE0FC3}" presName="spaceRect" presStyleCnt="0"/>
      <dgm:spPr/>
    </dgm:pt>
    <dgm:pt modelId="{EC045605-F4A4-4AF1-B633-0A963A69706E}" type="pres">
      <dgm:prSet presAssocID="{2BBD7BE0-6BC0-4A89-BB18-2AF661BE0FC3}" presName="parTx" presStyleLbl="revTx" presStyleIdx="1" presStyleCnt="3">
        <dgm:presLayoutVars>
          <dgm:chMax val="0"/>
          <dgm:chPref val="0"/>
        </dgm:presLayoutVars>
      </dgm:prSet>
      <dgm:spPr/>
    </dgm:pt>
    <dgm:pt modelId="{7011E177-7B11-413E-84B6-12A521858138}" type="pres">
      <dgm:prSet presAssocID="{6FCEC3DC-4122-4EF8-A7C4-42AE75A39C1D}" presName="sibTrans" presStyleCnt="0"/>
      <dgm:spPr/>
    </dgm:pt>
    <dgm:pt modelId="{5D4A7604-86EF-43C7-AA61-F0E17E522C1C}" type="pres">
      <dgm:prSet presAssocID="{CCBACC21-ED3E-4445-AEE9-2B1DCC3BA6FA}" presName="compNode" presStyleCnt="0"/>
      <dgm:spPr/>
    </dgm:pt>
    <dgm:pt modelId="{801B82BB-3FCA-4B4F-BA30-2BDCD300CDCB}" type="pres">
      <dgm:prSet presAssocID="{CCBACC21-ED3E-4445-AEE9-2B1DCC3BA6FA}" presName="bgRect" presStyleLbl="bgShp" presStyleIdx="2" presStyleCnt="3"/>
      <dgm:spPr/>
    </dgm:pt>
    <dgm:pt modelId="{D249572E-B0B5-40EA-91DD-DA531439EFCD}" type="pres">
      <dgm:prSet presAssocID="{CCBACC21-ED3E-4445-AEE9-2B1DCC3BA6FA}"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Office Worker"/>
        </a:ext>
      </dgm:extLst>
    </dgm:pt>
    <dgm:pt modelId="{6D5C71C8-D414-4057-88C2-E3C9FB034FFF}" type="pres">
      <dgm:prSet presAssocID="{CCBACC21-ED3E-4445-AEE9-2B1DCC3BA6FA}" presName="spaceRect" presStyleCnt="0"/>
      <dgm:spPr/>
    </dgm:pt>
    <dgm:pt modelId="{B4EDF197-F238-44CD-812F-6D1169CE18B0}" type="pres">
      <dgm:prSet presAssocID="{CCBACC21-ED3E-4445-AEE9-2B1DCC3BA6FA}" presName="parTx" presStyleLbl="revTx" presStyleIdx="2" presStyleCnt="3">
        <dgm:presLayoutVars>
          <dgm:chMax val="0"/>
          <dgm:chPref val="0"/>
        </dgm:presLayoutVars>
      </dgm:prSet>
      <dgm:spPr/>
    </dgm:pt>
  </dgm:ptLst>
  <dgm:cxnLst>
    <dgm:cxn modelId="{CC748461-D025-4C8D-A747-A8F7A43488B1}" type="presOf" srcId="{FA408646-8D7A-4834-88EA-BBD782D4E9F7}" destId="{25E704C8-D783-43A6-8642-F5B9F520C793}" srcOrd="0" destOrd="0" presId="urn:microsoft.com/office/officeart/2018/2/layout/IconVerticalSolidList"/>
    <dgm:cxn modelId="{D784E552-83EA-4095-8A5F-837F4AE8DF24}" type="presOf" srcId="{2BBD7BE0-6BC0-4A89-BB18-2AF661BE0FC3}" destId="{EC045605-F4A4-4AF1-B633-0A963A69706E}" srcOrd="0" destOrd="0" presId="urn:microsoft.com/office/officeart/2018/2/layout/IconVerticalSolidList"/>
    <dgm:cxn modelId="{D063717F-3041-46C2-BE61-EA63432D1BE1}" srcId="{FA408646-8D7A-4834-88EA-BBD782D4E9F7}" destId="{CCBACC21-ED3E-4445-AEE9-2B1DCC3BA6FA}" srcOrd="2" destOrd="0" parTransId="{09B57701-7AEC-4A2B-82E9-6E2473042942}" sibTransId="{986BAF5E-9A47-45E0-BB43-78322F616A2E}"/>
    <dgm:cxn modelId="{9F085EB1-739F-4ACE-9C70-FA752418A0F6}" srcId="{FA408646-8D7A-4834-88EA-BBD782D4E9F7}" destId="{A32441D8-82E5-467B-8B72-2A9D605A9AF2}" srcOrd="0" destOrd="0" parTransId="{3E070A23-772D-45E3-8AF8-C39184BFF2B8}" sibTransId="{FC29165D-EA07-45C3-8504-9D01BDF8BBA2}"/>
    <dgm:cxn modelId="{AAE58DB4-5D88-42E2-B8FC-EB0F9B9BD07D}" type="presOf" srcId="{CCBACC21-ED3E-4445-AEE9-2B1DCC3BA6FA}" destId="{B4EDF197-F238-44CD-812F-6D1169CE18B0}" srcOrd="0" destOrd="0" presId="urn:microsoft.com/office/officeart/2018/2/layout/IconVerticalSolidList"/>
    <dgm:cxn modelId="{16FD04C7-CD1E-48C6-A071-7096D099D3C6}" type="presOf" srcId="{A32441D8-82E5-467B-8B72-2A9D605A9AF2}" destId="{6DF79FAC-3185-4A98-AC4B-8B0D6B848559}" srcOrd="0" destOrd="0" presId="urn:microsoft.com/office/officeart/2018/2/layout/IconVerticalSolidList"/>
    <dgm:cxn modelId="{DF8DA5F2-93B5-4983-8973-04E1F5FF2FBD}" srcId="{FA408646-8D7A-4834-88EA-BBD782D4E9F7}" destId="{2BBD7BE0-6BC0-4A89-BB18-2AF661BE0FC3}" srcOrd="1" destOrd="0" parTransId="{D5E3C4A0-A43E-448C-B219-BC30E5A970FE}" sibTransId="{6FCEC3DC-4122-4EF8-A7C4-42AE75A39C1D}"/>
    <dgm:cxn modelId="{5931E2D8-CCFB-4B24-BA16-E7ADBC731353}" type="presParOf" srcId="{25E704C8-D783-43A6-8642-F5B9F520C793}" destId="{740F9BC1-494A-4FF2-8018-12932BD6CC11}" srcOrd="0" destOrd="0" presId="urn:microsoft.com/office/officeart/2018/2/layout/IconVerticalSolidList"/>
    <dgm:cxn modelId="{31975ED2-6EC6-496E-9FD2-75742DDBDA3C}" type="presParOf" srcId="{740F9BC1-494A-4FF2-8018-12932BD6CC11}" destId="{9169B03C-54E3-4D47-B869-E1D40F4ADBAA}" srcOrd="0" destOrd="0" presId="urn:microsoft.com/office/officeart/2018/2/layout/IconVerticalSolidList"/>
    <dgm:cxn modelId="{70D9CDA9-B8FC-4772-8E00-72EC3DA02043}" type="presParOf" srcId="{740F9BC1-494A-4FF2-8018-12932BD6CC11}" destId="{01AA9716-7E99-4AB5-AC18-8291B03DC3C8}" srcOrd="1" destOrd="0" presId="urn:microsoft.com/office/officeart/2018/2/layout/IconVerticalSolidList"/>
    <dgm:cxn modelId="{5DBF1B70-789F-46C2-9F36-A88C76D5FD13}" type="presParOf" srcId="{740F9BC1-494A-4FF2-8018-12932BD6CC11}" destId="{A10918E2-0860-47AC-B4A6-9B63E4CC8E87}" srcOrd="2" destOrd="0" presId="urn:microsoft.com/office/officeart/2018/2/layout/IconVerticalSolidList"/>
    <dgm:cxn modelId="{81C85126-5A6A-4091-8848-B41AB8717C94}" type="presParOf" srcId="{740F9BC1-494A-4FF2-8018-12932BD6CC11}" destId="{6DF79FAC-3185-4A98-AC4B-8B0D6B848559}" srcOrd="3" destOrd="0" presId="urn:microsoft.com/office/officeart/2018/2/layout/IconVerticalSolidList"/>
    <dgm:cxn modelId="{6BFDC0F1-F812-435F-93C9-0EB645DDFA3A}" type="presParOf" srcId="{25E704C8-D783-43A6-8642-F5B9F520C793}" destId="{9293A296-1033-4E6C-80CA-6CCB308BD9E4}" srcOrd="1" destOrd="0" presId="urn:microsoft.com/office/officeart/2018/2/layout/IconVerticalSolidList"/>
    <dgm:cxn modelId="{B43E8D72-BDB4-4EDC-89CA-C9A0B9A45136}" type="presParOf" srcId="{25E704C8-D783-43A6-8642-F5B9F520C793}" destId="{936EC3E4-1594-4187-8C5A-6FAECB5A1105}" srcOrd="2" destOrd="0" presId="urn:microsoft.com/office/officeart/2018/2/layout/IconVerticalSolidList"/>
    <dgm:cxn modelId="{14625D56-22D3-491B-9822-655B8DFDAEA7}" type="presParOf" srcId="{936EC3E4-1594-4187-8C5A-6FAECB5A1105}" destId="{D633DB28-A124-4487-87F2-1E1DC13525E9}" srcOrd="0" destOrd="0" presId="urn:microsoft.com/office/officeart/2018/2/layout/IconVerticalSolidList"/>
    <dgm:cxn modelId="{F157F1E0-EC52-4150-A7B5-E5B702DA4CB2}" type="presParOf" srcId="{936EC3E4-1594-4187-8C5A-6FAECB5A1105}" destId="{39E43131-B4FC-4ED3-AC98-58B01435B695}" srcOrd="1" destOrd="0" presId="urn:microsoft.com/office/officeart/2018/2/layout/IconVerticalSolidList"/>
    <dgm:cxn modelId="{A5FC1B77-A7EB-4174-B53A-A2330B5BEFCB}" type="presParOf" srcId="{936EC3E4-1594-4187-8C5A-6FAECB5A1105}" destId="{6BC35D4B-53F7-4B51-9AFC-899D800F5E31}" srcOrd="2" destOrd="0" presId="urn:microsoft.com/office/officeart/2018/2/layout/IconVerticalSolidList"/>
    <dgm:cxn modelId="{2BB4353B-5209-45F9-95F5-8C82D7C6B1CD}" type="presParOf" srcId="{936EC3E4-1594-4187-8C5A-6FAECB5A1105}" destId="{EC045605-F4A4-4AF1-B633-0A963A69706E}" srcOrd="3" destOrd="0" presId="urn:microsoft.com/office/officeart/2018/2/layout/IconVerticalSolidList"/>
    <dgm:cxn modelId="{53881385-02C7-4CAC-88E4-AB6DE1D3FFD5}" type="presParOf" srcId="{25E704C8-D783-43A6-8642-F5B9F520C793}" destId="{7011E177-7B11-413E-84B6-12A521858138}" srcOrd="3" destOrd="0" presId="urn:microsoft.com/office/officeart/2018/2/layout/IconVerticalSolidList"/>
    <dgm:cxn modelId="{756951A4-8852-43BC-8EA3-7C846E893550}" type="presParOf" srcId="{25E704C8-D783-43A6-8642-F5B9F520C793}" destId="{5D4A7604-86EF-43C7-AA61-F0E17E522C1C}" srcOrd="4" destOrd="0" presId="urn:microsoft.com/office/officeart/2018/2/layout/IconVerticalSolidList"/>
    <dgm:cxn modelId="{E007A1D2-EA07-4118-B021-ED0C78312471}" type="presParOf" srcId="{5D4A7604-86EF-43C7-AA61-F0E17E522C1C}" destId="{801B82BB-3FCA-4B4F-BA30-2BDCD300CDCB}" srcOrd="0" destOrd="0" presId="urn:microsoft.com/office/officeart/2018/2/layout/IconVerticalSolidList"/>
    <dgm:cxn modelId="{8B8E3DC9-68AE-4360-A0E2-42A1E9E91F8A}" type="presParOf" srcId="{5D4A7604-86EF-43C7-AA61-F0E17E522C1C}" destId="{D249572E-B0B5-40EA-91DD-DA531439EFCD}" srcOrd="1" destOrd="0" presId="urn:microsoft.com/office/officeart/2018/2/layout/IconVerticalSolidList"/>
    <dgm:cxn modelId="{667387DE-EDC3-4C92-A9AF-18E0BB26EE8E}" type="presParOf" srcId="{5D4A7604-86EF-43C7-AA61-F0E17E522C1C}" destId="{6D5C71C8-D414-4057-88C2-E3C9FB034FFF}" srcOrd="2" destOrd="0" presId="urn:microsoft.com/office/officeart/2018/2/layout/IconVerticalSolidList"/>
    <dgm:cxn modelId="{C41909BC-74B5-48CE-B61B-F38698B9C11A}" type="presParOf" srcId="{5D4A7604-86EF-43C7-AA61-F0E17E522C1C}" destId="{B4EDF197-F238-44CD-812F-6D1169CE18B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A408646-8D7A-4834-88EA-BBD782D4E9F7}" type="doc">
      <dgm:prSet loTypeId="urn:microsoft.com/office/officeart/2018/2/layout/IconVerticalSolidList" loCatId="icon" qsTypeId="urn:microsoft.com/office/officeart/2005/8/quickstyle/simple1" qsCatId="simple" csTypeId="urn:microsoft.com/office/officeart/2018/5/colors/Iconchunking_neutralbg_accent6_2" csCatId="accent6" phldr="1"/>
      <dgm:spPr/>
      <dgm:t>
        <a:bodyPr/>
        <a:lstStyle/>
        <a:p>
          <a:endParaRPr lang="en-US"/>
        </a:p>
      </dgm:t>
    </dgm:pt>
    <dgm:pt modelId="{668110C0-CB32-4E8C-B1B5-47641F762FD7}">
      <dgm:prSet/>
      <dgm:spPr/>
      <dgm:t>
        <a:bodyPr/>
        <a:lstStyle/>
        <a:p>
          <a:pPr>
            <a:lnSpc>
              <a:spcPct val="100000"/>
            </a:lnSpc>
          </a:pPr>
          <a:r>
            <a:rPr lang="en-US" b="0" i="0"/>
            <a:t>Do you think it is easy to be an entrepreneur?</a:t>
          </a:r>
          <a:endParaRPr lang="en-US"/>
        </a:p>
      </dgm:t>
    </dgm:pt>
    <dgm:pt modelId="{B47FD077-CD7C-4887-BDD2-B2BFAE8C7712}" type="parTrans" cxnId="{D6828B77-0D23-4672-BC1D-2A0C581DCCFA}">
      <dgm:prSet/>
      <dgm:spPr/>
      <dgm:t>
        <a:bodyPr/>
        <a:lstStyle/>
        <a:p>
          <a:endParaRPr lang="en-US"/>
        </a:p>
      </dgm:t>
    </dgm:pt>
    <dgm:pt modelId="{B97A875D-95BC-4AE0-BDA5-333B6042F110}" type="sibTrans" cxnId="{D6828B77-0D23-4672-BC1D-2A0C581DCCFA}">
      <dgm:prSet/>
      <dgm:spPr/>
      <dgm:t>
        <a:bodyPr/>
        <a:lstStyle/>
        <a:p>
          <a:endParaRPr lang="en-US"/>
        </a:p>
      </dgm:t>
    </dgm:pt>
    <dgm:pt modelId="{89CC391E-B115-467E-97F6-E6A693B9C1C8}">
      <dgm:prSet/>
      <dgm:spPr/>
      <dgm:t>
        <a:bodyPr/>
        <a:lstStyle/>
        <a:p>
          <a:pPr>
            <a:lnSpc>
              <a:spcPct val="100000"/>
            </a:lnSpc>
          </a:pPr>
          <a:r>
            <a:rPr lang="en-US" b="0" i="0"/>
            <a:t>What challenges do you think entrepreneurs in your context faces</a:t>
          </a:r>
          <a:endParaRPr lang="en-US"/>
        </a:p>
      </dgm:t>
    </dgm:pt>
    <dgm:pt modelId="{713AE8C7-81C3-4C14-9C5C-55B42C4B99A9}" type="parTrans" cxnId="{6152C04F-2803-4198-A145-0EF8F4031B1D}">
      <dgm:prSet/>
      <dgm:spPr/>
      <dgm:t>
        <a:bodyPr/>
        <a:lstStyle/>
        <a:p>
          <a:endParaRPr lang="en-US"/>
        </a:p>
      </dgm:t>
    </dgm:pt>
    <dgm:pt modelId="{E1FE67C4-BE80-4742-B56E-445737596661}" type="sibTrans" cxnId="{6152C04F-2803-4198-A145-0EF8F4031B1D}">
      <dgm:prSet/>
      <dgm:spPr/>
      <dgm:t>
        <a:bodyPr/>
        <a:lstStyle/>
        <a:p>
          <a:endParaRPr lang="en-US"/>
        </a:p>
      </dgm:t>
    </dgm:pt>
    <dgm:pt modelId="{25E704C8-D783-43A6-8642-F5B9F520C793}" type="pres">
      <dgm:prSet presAssocID="{FA408646-8D7A-4834-88EA-BBD782D4E9F7}" presName="root" presStyleCnt="0">
        <dgm:presLayoutVars>
          <dgm:dir/>
          <dgm:resizeHandles val="exact"/>
        </dgm:presLayoutVars>
      </dgm:prSet>
      <dgm:spPr/>
    </dgm:pt>
    <dgm:pt modelId="{4CF73EF0-D578-4CCA-BAA6-3734E6041939}" type="pres">
      <dgm:prSet presAssocID="{668110C0-CB32-4E8C-B1B5-47641F762FD7}" presName="compNode" presStyleCnt="0"/>
      <dgm:spPr/>
    </dgm:pt>
    <dgm:pt modelId="{62B8C03E-D394-4557-9556-E5756E084AA6}" type="pres">
      <dgm:prSet presAssocID="{668110C0-CB32-4E8C-B1B5-47641F762FD7}" presName="bgRect" presStyleLbl="bgShp" presStyleIdx="0" presStyleCnt="2"/>
      <dgm:spPr/>
    </dgm:pt>
    <dgm:pt modelId="{F5C43CC6-64E6-450E-AE2D-BAB509B81FA1}" type="pres">
      <dgm:prSet presAssocID="{668110C0-CB32-4E8C-B1B5-47641F762FD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Person with Idea"/>
        </a:ext>
      </dgm:extLst>
    </dgm:pt>
    <dgm:pt modelId="{EABDFE4E-11DE-496F-955A-BA1D1EB53746}" type="pres">
      <dgm:prSet presAssocID="{668110C0-CB32-4E8C-B1B5-47641F762FD7}" presName="spaceRect" presStyleCnt="0"/>
      <dgm:spPr/>
    </dgm:pt>
    <dgm:pt modelId="{EA20177A-3CD7-4588-B677-7F23A76331A5}" type="pres">
      <dgm:prSet presAssocID="{668110C0-CB32-4E8C-B1B5-47641F762FD7}" presName="parTx" presStyleLbl="revTx" presStyleIdx="0" presStyleCnt="2">
        <dgm:presLayoutVars>
          <dgm:chMax val="0"/>
          <dgm:chPref val="0"/>
        </dgm:presLayoutVars>
      </dgm:prSet>
      <dgm:spPr/>
    </dgm:pt>
    <dgm:pt modelId="{5D59E9CE-BEA0-4939-95BA-59D526661950}" type="pres">
      <dgm:prSet presAssocID="{B97A875D-95BC-4AE0-BDA5-333B6042F110}" presName="sibTrans" presStyleCnt="0"/>
      <dgm:spPr/>
    </dgm:pt>
    <dgm:pt modelId="{B6BFE556-9C49-4EA6-A773-63FDECA6F7D4}" type="pres">
      <dgm:prSet presAssocID="{89CC391E-B115-467E-97F6-E6A693B9C1C8}" presName="compNode" presStyleCnt="0"/>
      <dgm:spPr/>
    </dgm:pt>
    <dgm:pt modelId="{21399FF5-568C-495A-A9C9-B67FCB18ADDE}" type="pres">
      <dgm:prSet presAssocID="{89CC391E-B115-467E-97F6-E6A693B9C1C8}" presName="bgRect" presStyleLbl="bgShp" presStyleIdx="1" presStyleCnt="2"/>
      <dgm:spPr/>
    </dgm:pt>
    <dgm:pt modelId="{DFE955E9-74CB-4324-B372-68B4D127569F}" type="pres">
      <dgm:prSet presAssocID="{89CC391E-B115-467E-97F6-E6A693B9C1C8}"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Head with Gears"/>
        </a:ext>
      </dgm:extLst>
    </dgm:pt>
    <dgm:pt modelId="{11656A5D-42EF-4B48-A38D-4A52EC83B803}" type="pres">
      <dgm:prSet presAssocID="{89CC391E-B115-467E-97F6-E6A693B9C1C8}" presName="spaceRect" presStyleCnt="0"/>
      <dgm:spPr/>
    </dgm:pt>
    <dgm:pt modelId="{AAAE260D-599B-408E-BF0B-429D191C3580}" type="pres">
      <dgm:prSet presAssocID="{89CC391E-B115-467E-97F6-E6A693B9C1C8}" presName="parTx" presStyleLbl="revTx" presStyleIdx="1" presStyleCnt="2">
        <dgm:presLayoutVars>
          <dgm:chMax val="0"/>
          <dgm:chPref val="0"/>
        </dgm:presLayoutVars>
      </dgm:prSet>
      <dgm:spPr/>
    </dgm:pt>
  </dgm:ptLst>
  <dgm:cxnLst>
    <dgm:cxn modelId="{95629B02-0DB0-4BFF-9E10-836B10A34F66}" type="presOf" srcId="{89CC391E-B115-467E-97F6-E6A693B9C1C8}" destId="{AAAE260D-599B-408E-BF0B-429D191C3580}" srcOrd="0" destOrd="0" presId="urn:microsoft.com/office/officeart/2018/2/layout/IconVerticalSolidList"/>
    <dgm:cxn modelId="{5B0FF40C-131B-47B1-BCBB-360EC18FAD38}" type="presOf" srcId="{668110C0-CB32-4E8C-B1B5-47641F762FD7}" destId="{EA20177A-3CD7-4588-B677-7F23A76331A5}" srcOrd="0" destOrd="0" presId="urn:microsoft.com/office/officeart/2018/2/layout/IconVerticalSolidList"/>
    <dgm:cxn modelId="{CC748461-D025-4C8D-A747-A8F7A43488B1}" type="presOf" srcId="{FA408646-8D7A-4834-88EA-BBD782D4E9F7}" destId="{25E704C8-D783-43A6-8642-F5B9F520C793}" srcOrd="0" destOrd="0" presId="urn:microsoft.com/office/officeart/2018/2/layout/IconVerticalSolidList"/>
    <dgm:cxn modelId="{6152C04F-2803-4198-A145-0EF8F4031B1D}" srcId="{FA408646-8D7A-4834-88EA-BBD782D4E9F7}" destId="{89CC391E-B115-467E-97F6-E6A693B9C1C8}" srcOrd="1" destOrd="0" parTransId="{713AE8C7-81C3-4C14-9C5C-55B42C4B99A9}" sibTransId="{E1FE67C4-BE80-4742-B56E-445737596661}"/>
    <dgm:cxn modelId="{D6828B77-0D23-4672-BC1D-2A0C581DCCFA}" srcId="{FA408646-8D7A-4834-88EA-BBD782D4E9F7}" destId="{668110C0-CB32-4E8C-B1B5-47641F762FD7}" srcOrd="0" destOrd="0" parTransId="{B47FD077-CD7C-4887-BDD2-B2BFAE8C7712}" sibTransId="{B97A875D-95BC-4AE0-BDA5-333B6042F110}"/>
    <dgm:cxn modelId="{A5EE6C67-4F2C-48F1-8046-63B4B4E3B736}" type="presParOf" srcId="{25E704C8-D783-43A6-8642-F5B9F520C793}" destId="{4CF73EF0-D578-4CCA-BAA6-3734E6041939}" srcOrd="0" destOrd="0" presId="urn:microsoft.com/office/officeart/2018/2/layout/IconVerticalSolidList"/>
    <dgm:cxn modelId="{1245A761-56DD-4032-B270-07FB6AF0F816}" type="presParOf" srcId="{4CF73EF0-D578-4CCA-BAA6-3734E6041939}" destId="{62B8C03E-D394-4557-9556-E5756E084AA6}" srcOrd="0" destOrd="0" presId="urn:microsoft.com/office/officeart/2018/2/layout/IconVerticalSolidList"/>
    <dgm:cxn modelId="{C70CCBB0-210F-4436-A6D7-609F21A7F79D}" type="presParOf" srcId="{4CF73EF0-D578-4CCA-BAA6-3734E6041939}" destId="{F5C43CC6-64E6-450E-AE2D-BAB509B81FA1}" srcOrd="1" destOrd="0" presId="urn:microsoft.com/office/officeart/2018/2/layout/IconVerticalSolidList"/>
    <dgm:cxn modelId="{0A7E73F7-B2BE-4946-BE73-C61B548BA20C}" type="presParOf" srcId="{4CF73EF0-D578-4CCA-BAA6-3734E6041939}" destId="{EABDFE4E-11DE-496F-955A-BA1D1EB53746}" srcOrd="2" destOrd="0" presId="urn:microsoft.com/office/officeart/2018/2/layout/IconVerticalSolidList"/>
    <dgm:cxn modelId="{178D33CC-47A7-47A6-A66E-4B29A9D50746}" type="presParOf" srcId="{4CF73EF0-D578-4CCA-BAA6-3734E6041939}" destId="{EA20177A-3CD7-4588-B677-7F23A76331A5}" srcOrd="3" destOrd="0" presId="urn:microsoft.com/office/officeart/2018/2/layout/IconVerticalSolidList"/>
    <dgm:cxn modelId="{1C02BF35-64EB-440D-BB60-F369F28A4BD9}" type="presParOf" srcId="{25E704C8-D783-43A6-8642-F5B9F520C793}" destId="{5D59E9CE-BEA0-4939-95BA-59D526661950}" srcOrd="1" destOrd="0" presId="urn:microsoft.com/office/officeart/2018/2/layout/IconVerticalSolidList"/>
    <dgm:cxn modelId="{8EA8FA4E-8CD6-44D3-B388-124300009115}" type="presParOf" srcId="{25E704C8-D783-43A6-8642-F5B9F520C793}" destId="{B6BFE556-9C49-4EA6-A773-63FDECA6F7D4}" srcOrd="2" destOrd="0" presId="urn:microsoft.com/office/officeart/2018/2/layout/IconVerticalSolidList"/>
    <dgm:cxn modelId="{3020B32D-6CA7-49C7-A5F1-F57CA25E91A9}" type="presParOf" srcId="{B6BFE556-9C49-4EA6-A773-63FDECA6F7D4}" destId="{21399FF5-568C-495A-A9C9-B67FCB18ADDE}" srcOrd="0" destOrd="0" presId="urn:microsoft.com/office/officeart/2018/2/layout/IconVerticalSolidList"/>
    <dgm:cxn modelId="{7F53D198-D2FE-4D44-8266-B3A492B59E86}" type="presParOf" srcId="{B6BFE556-9C49-4EA6-A773-63FDECA6F7D4}" destId="{DFE955E9-74CB-4324-B372-68B4D127569F}" srcOrd="1" destOrd="0" presId="urn:microsoft.com/office/officeart/2018/2/layout/IconVerticalSolidList"/>
    <dgm:cxn modelId="{D0864C08-C4FD-41AB-9B17-87D7B282E1EC}" type="presParOf" srcId="{B6BFE556-9C49-4EA6-A773-63FDECA6F7D4}" destId="{11656A5D-42EF-4B48-A38D-4A52EC83B803}" srcOrd="2" destOrd="0" presId="urn:microsoft.com/office/officeart/2018/2/layout/IconVerticalSolidList"/>
    <dgm:cxn modelId="{8F433151-8B9D-48B5-A21A-C7621503ACB9}" type="presParOf" srcId="{B6BFE556-9C49-4EA6-A773-63FDECA6F7D4}" destId="{AAAE260D-599B-408E-BF0B-429D191C358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0814674-523F-45C2-AEEE-16AA9E5FF522}" type="doc">
      <dgm:prSet loTypeId="urn:microsoft.com/office/officeart/2018/2/layout/Icon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54A8BDE2-2F8C-40D6-A351-035E0F4DCAD9}">
      <dgm:prSet/>
      <dgm:spPr/>
      <dgm:t>
        <a:bodyPr/>
        <a:lstStyle/>
        <a:p>
          <a:pPr>
            <a:lnSpc>
              <a:spcPct val="100000"/>
            </a:lnSpc>
          </a:pPr>
          <a:r>
            <a:rPr lang="en-US" b="0" i="0"/>
            <a:t>Spot an opportunity or gap in the market</a:t>
          </a:r>
          <a:endParaRPr lang="en-US"/>
        </a:p>
      </dgm:t>
    </dgm:pt>
    <dgm:pt modelId="{DF85D5D3-E12B-418B-BDDC-9F14213EF8DE}" type="parTrans" cxnId="{0D30A116-3DF8-48AD-90A1-F05836694D65}">
      <dgm:prSet/>
      <dgm:spPr/>
      <dgm:t>
        <a:bodyPr/>
        <a:lstStyle/>
        <a:p>
          <a:endParaRPr lang="en-US"/>
        </a:p>
      </dgm:t>
    </dgm:pt>
    <dgm:pt modelId="{ED24AB19-CD17-4732-84D5-4DD58A7C526B}" type="sibTrans" cxnId="{0D30A116-3DF8-48AD-90A1-F05836694D65}">
      <dgm:prSet/>
      <dgm:spPr/>
      <dgm:t>
        <a:bodyPr/>
        <a:lstStyle/>
        <a:p>
          <a:endParaRPr lang="en-US"/>
        </a:p>
      </dgm:t>
    </dgm:pt>
    <dgm:pt modelId="{9DCAD7D1-5F65-46EC-801A-964EEAD33D3D}">
      <dgm:prSet/>
      <dgm:spPr/>
      <dgm:t>
        <a:bodyPr/>
        <a:lstStyle/>
        <a:p>
          <a:pPr>
            <a:lnSpc>
              <a:spcPct val="100000"/>
            </a:lnSpc>
          </a:pPr>
          <a:r>
            <a:rPr lang="en-US" b="0" i="0"/>
            <a:t>Take the initiative to start a business</a:t>
          </a:r>
          <a:endParaRPr lang="en-US"/>
        </a:p>
      </dgm:t>
    </dgm:pt>
    <dgm:pt modelId="{A3514B85-5EE9-43CA-B102-2CBE5B9C58CF}" type="parTrans" cxnId="{8BD0723C-0CBE-4C8A-918B-B95EEA72E180}">
      <dgm:prSet/>
      <dgm:spPr/>
      <dgm:t>
        <a:bodyPr/>
        <a:lstStyle/>
        <a:p>
          <a:endParaRPr lang="en-US"/>
        </a:p>
      </dgm:t>
    </dgm:pt>
    <dgm:pt modelId="{020969CC-B7A0-4027-B5E9-697D80EAAA1A}" type="sibTrans" cxnId="{8BD0723C-0CBE-4C8A-918B-B95EEA72E180}">
      <dgm:prSet/>
      <dgm:spPr/>
      <dgm:t>
        <a:bodyPr/>
        <a:lstStyle/>
        <a:p>
          <a:endParaRPr lang="en-US"/>
        </a:p>
      </dgm:t>
    </dgm:pt>
    <dgm:pt modelId="{94B1E30E-1393-4791-B5BB-52956CD4B355}">
      <dgm:prSet/>
      <dgm:spPr/>
      <dgm:t>
        <a:bodyPr/>
        <a:lstStyle/>
        <a:p>
          <a:pPr>
            <a:lnSpc>
              <a:spcPct val="100000"/>
            </a:lnSpc>
          </a:pPr>
          <a:r>
            <a:rPr lang="en-US" b="0" i="0"/>
            <a:t>Willing to devote time and resources to run their venture</a:t>
          </a:r>
          <a:endParaRPr lang="en-US"/>
        </a:p>
      </dgm:t>
    </dgm:pt>
    <dgm:pt modelId="{1719C254-BF76-4CCE-99EF-FB0E62280516}" type="parTrans" cxnId="{CFA276AF-232A-4238-9C02-9D0FD3BB4DD7}">
      <dgm:prSet/>
      <dgm:spPr/>
      <dgm:t>
        <a:bodyPr/>
        <a:lstStyle/>
        <a:p>
          <a:endParaRPr lang="en-US"/>
        </a:p>
      </dgm:t>
    </dgm:pt>
    <dgm:pt modelId="{054E7D42-5110-43B4-A465-9855D42596E7}" type="sibTrans" cxnId="{CFA276AF-232A-4238-9C02-9D0FD3BB4DD7}">
      <dgm:prSet/>
      <dgm:spPr/>
      <dgm:t>
        <a:bodyPr/>
        <a:lstStyle/>
        <a:p>
          <a:endParaRPr lang="en-US"/>
        </a:p>
      </dgm:t>
    </dgm:pt>
    <dgm:pt modelId="{10CBF65F-7107-4F78-8DC6-76EF36B9D8DB}" type="pres">
      <dgm:prSet presAssocID="{00814674-523F-45C2-AEEE-16AA9E5FF522}" presName="root" presStyleCnt="0">
        <dgm:presLayoutVars>
          <dgm:dir/>
          <dgm:resizeHandles val="exact"/>
        </dgm:presLayoutVars>
      </dgm:prSet>
      <dgm:spPr/>
    </dgm:pt>
    <dgm:pt modelId="{582381E5-292A-497D-95FC-FC6E1E602479}" type="pres">
      <dgm:prSet presAssocID="{54A8BDE2-2F8C-40D6-A351-035E0F4DCAD9}" presName="compNode" presStyleCnt="0"/>
      <dgm:spPr/>
    </dgm:pt>
    <dgm:pt modelId="{7B85B720-B72A-429A-B12B-F3DD314E14EA}" type="pres">
      <dgm:prSet presAssocID="{54A8BDE2-2F8C-40D6-A351-035E0F4DCAD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Magnifying glass"/>
        </a:ext>
      </dgm:extLst>
    </dgm:pt>
    <dgm:pt modelId="{11454A7E-A9ED-4CBC-AD5D-49EA59B0E281}" type="pres">
      <dgm:prSet presAssocID="{54A8BDE2-2F8C-40D6-A351-035E0F4DCAD9}" presName="spaceRect" presStyleCnt="0"/>
      <dgm:spPr/>
    </dgm:pt>
    <dgm:pt modelId="{874D461B-85C9-4F22-A8CA-D1F34A0225CA}" type="pres">
      <dgm:prSet presAssocID="{54A8BDE2-2F8C-40D6-A351-035E0F4DCAD9}" presName="textRect" presStyleLbl="revTx" presStyleIdx="0" presStyleCnt="3">
        <dgm:presLayoutVars>
          <dgm:chMax val="1"/>
          <dgm:chPref val="1"/>
        </dgm:presLayoutVars>
      </dgm:prSet>
      <dgm:spPr/>
    </dgm:pt>
    <dgm:pt modelId="{7605EAD4-2890-48E0-B415-E9887C406648}" type="pres">
      <dgm:prSet presAssocID="{ED24AB19-CD17-4732-84D5-4DD58A7C526B}" presName="sibTrans" presStyleCnt="0"/>
      <dgm:spPr/>
    </dgm:pt>
    <dgm:pt modelId="{9C4022C0-A3C2-46D4-92BF-A7963F9FF497}" type="pres">
      <dgm:prSet presAssocID="{9DCAD7D1-5F65-46EC-801A-964EEAD33D3D}" presName="compNode" presStyleCnt="0"/>
      <dgm:spPr/>
    </dgm:pt>
    <dgm:pt modelId="{454F962E-A9C0-42C7-88F9-29D178D7718C}" type="pres">
      <dgm:prSet presAssocID="{9DCAD7D1-5F65-46EC-801A-964EEAD33D3D}"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Handshake"/>
        </a:ext>
      </dgm:extLst>
    </dgm:pt>
    <dgm:pt modelId="{A6C53348-0A44-4B0F-A301-F4C7C01B2C24}" type="pres">
      <dgm:prSet presAssocID="{9DCAD7D1-5F65-46EC-801A-964EEAD33D3D}" presName="spaceRect" presStyleCnt="0"/>
      <dgm:spPr/>
    </dgm:pt>
    <dgm:pt modelId="{70F89ABD-E40E-4B10-A6D5-6E715279F54F}" type="pres">
      <dgm:prSet presAssocID="{9DCAD7D1-5F65-46EC-801A-964EEAD33D3D}" presName="textRect" presStyleLbl="revTx" presStyleIdx="1" presStyleCnt="3">
        <dgm:presLayoutVars>
          <dgm:chMax val="1"/>
          <dgm:chPref val="1"/>
        </dgm:presLayoutVars>
      </dgm:prSet>
      <dgm:spPr/>
    </dgm:pt>
    <dgm:pt modelId="{388CFDE1-DFCB-4D1F-ACBF-8104C33A580E}" type="pres">
      <dgm:prSet presAssocID="{020969CC-B7A0-4027-B5E9-697D80EAAA1A}" presName="sibTrans" presStyleCnt="0"/>
      <dgm:spPr/>
    </dgm:pt>
    <dgm:pt modelId="{89406355-D284-4087-AFDC-E6F12EAA10B5}" type="pres">
      <dgm:prSet presAssocID="{94B1E30E-1393-4791-B5BB-52956CD4B355}" presName="compNode" presStyleCnt="0"/>
      <dgm:spPr/>
    </dgm:pt>
    <dgm:pt modelId="{54F5EDAA-971B-4870-A951-0D1F26A8E444}" type="pres">
      <dgm:prSet presAssocID="{94B1E30E-1393-4791-B5BB-52956CD4B355}"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Stopwatch"/>
        </a:ext>
      </dgm:extLst>
    </dgm:pt>
    <dgm:pt modelId="{A8DF7FC1-3A71-42EA-A72E-99BF736FF425}" type="pres">
      <dgm:prSet presAssocID="{94B1E30E-1393-4791-B5BB-52956CD4B355}" presName="spaceRect" presStyleCnt="0"/>
      <dgm:spPr/>
    </dgm:pt>
    <dgm:pt modelId="{5928BF67-6F42-4348-81E4-91AE04480269}" type="pres">
      <dgm:prSet presAssocID="{94B1E30E-1393-4791-B5BB-52956CD4B355}" presName="textRect" presStyleLbl="revTx" presStyleIdx="2" presStyleCnt="3">
        <dgm:presLayoutVars>
          <dgm:chMax val="1"/>
          <dgm:chPref val="1"/>
        </dgm:presLayoutVars>
      </dgm:prSet>
      <dgm:spPr/>
    </dgm:pt>
  </dgm:ptLst>
  <dgm:cxnLst>
    <dgm:cxn modelId="{0D30A116-3DF8-48AD-90A1-F05836694D65}" srcId="{00814674-523F-45C2-AEEE-16AA9E5FF522}" destId="{54A8BDE2-2F8C-40D6-A351-035E0F4DCAD9}" srcOrd="0" destOrd="0" parTransId="{DF85D5D3-E12B-418B-BDDC-9F14213EF8DE}" sibTransId="{ED24AB19-CD17-4732-84D5-4DD58A7C526B}"/>
    <dgm:cxn modelId="{B7219530-ECAA-4F13-B9F0-4A0693EA0F92}" type="presOf" srcId="{9DCAD7D1-5F65-46EC-801A-964EEAD33D3D}" destId="{70F89ABD-E40E-4B10-A6D5-6E715279F54F}" srcOrd="0" destOrd="0" presId="urn:microsoft.com/office/officeart/2018/2/layout/IconLabelList"/>
    <dgm:cxn modelId="{8BD0723C-0CBE-4C8A-918B-B95EEA72E180}" srcId="{00814674-523F-45C2-AEEE-16AA9E5FF522}" destId="{9DCAD7D1-5F65-46EC-801A-964EEAD33D3D}" srcOrd="1" destOrd="0" parTransId="{A3514B85-5EE9-43CA-B102-2CBE5B9C58CF}" sibTransId="{020969CC-B7A0-4027-B5E9-697D80EAAA1A}"/>
    <dgm:cxn modelId="{5160BC4F-8017-40B3-AB84-3AEAA254DA14}" type="presOf" srcId="{00814674-523F-45C2-AEEE-16AA9E5FF522}" destId="{10CBF65F-7107-4F78-8DC6-76EF36B9D8DB}" srcOrd="0" destOrd="0" presId="urn:microsoft.com/office/officeart/2018/2/layout/IconLabelList"/>
    <dgm:cxn modelId="{4F8A6571-E76E-4DB3-86D6-49153EAFDFC2}" type="presOf" srcId="{54A8BDE2-2F8C-40D6-A351-035E0F4DCAD9}" destId="{874D461B-85C9-4F22-A8CA-D1F34A0225CA}" srcOrd="0" destOrd="0" presId="urn:microsoft.com/office/officeart/2018/2/layout/IconLabelList"/>
    <dgm:cxn modelId="{CFA276AF-232A-4238-9C02-9D0FD3BB4DD7}" srcId="{00814674-523F-45C2-AEEE-16AA9E5FF522}" destId="{94B1E30E-1393-4791-B5BB-52956CD4B355}" srcOrd="2" destOrd="0" parTransId="{1719C254-BF76-4CCE-99EF-FB0E62280516}" sibTransId="{054E7D42-5110-43B4-A465-9855D42596E7}"/>
    <dgm:cxn modelId="{653A3DDC-FB5B-4E70-82CD-2F25676C7D4F}" type="presOf" srcId="{94B1E30E-1393-4791-B5BB-52956CD4B355}" destId="{5928BF67-6F42-4348-81E4-91AE04480269}" srcOrd="0" destOrd="0" presId="urn:microsoft.com/office/officeart/2018/2/layout/IconLabelList"/>
    <dgm:cxn modelId="{A5ED1A07-9259-4BF0-AFF4-945A795098AD}" type="presParOf" srcId="{10CBF65F-7107-4F78-8DC6-76EF36B9D8DB}" destId="{582381E5-292A-497D-95FC-FC6E1E602479}" srcOrd="0" destOrd="0" presId="urn:microsoft.com/office/officeart/2018/2/layout/IconLabelList"/>
    <dgm:cxn modelId="{46EBA84E-C128-481F-9FAA-5470095453F6}" type="presParOf" srcId="{582381E5-292A-497D-95FC-FC6E1E602479}" destId="{7B85B720-B72A-429A-B12B-F3DD314E14EA}" srcOrd="0" destOrd="0" presId="urn:microsoft.com/office/officeart/2018/2/layout/IconLabelList"/>
    <dgm:cxn modelId="{70B40F6A-2DBE-46C6-8787-A3B61AC79EF3}" type="presParOf" srcId="{582381E5-292A-497D-95FC-FC6E1E602479}" destId="{11454A7E-A9ED-4CBC-AD5D-49EA59B0E281}" srcOrd="1" destOrd="0" presId="urn:microsoft.com/office/officeart/2018/2/layout/IconLabelList"/>
    <dgm:cxn modelId="{470EA902-9937-473D-8511-FBF437FFD496}" type="presParOf" srcId="{582381E5-292A-497D-95FC-FC6E1E602479}" destId="{874D461B-85C9-4F22-A8CA-D1F34A0225CA}" srcOrd="2" destOrd="0" presId="urn:microsoft.com/office/officeart/2018/2/layout/IconLabelList"/>
    <dgm:cxn modelId="{CD189346-25F3-4012-9E6F-7B2FC80E1BA5}" type="presParOf" srcId="{10CBF65F-7107-4F78-8DC6-76EF36B9D8DB}" destId="{7605EAD4-2890-48E0-B415-E9887C406648}" srcOrd="1" destOrd="0" presId="urn:microsoft.com/office/officeart/2018/2/layout/IconLabelList"/>
    <dgm:cxn modelId="{544B7436-6992-4583-9BC4-D0BBEF602DA4}" type="presParOf" srcId="{10CBF65F-7107-4F78-8DC6-76EF36B9D8DB}" destId="{9C4022C0-A3C2-46D4-92BF-A7963F9FF497}" srcOrd="2" destOrd="0" presId="urn:microsoft.com/office/officeart/2018/2/layout/IconLabelList"/>
    <dgm:cxn modelId="{5FBFF751-F2F6-4630-9E86-EBD232031A51}" type="presParOf" srcId="{9C4022C0-A3C2-46D4-92BF-A7963F9FF497}" destId="{454F962E-A9C0-42C7-88F9-29D178D7718C}" srcOrd="0" destOrd="0" presId="urn:microsoft.com/office/officeart/2018/2/layout/IconLabelList"/>
    <dgm:cxn modelId="{1F40ABA6-F428-47FE-991D-ED3E523E4D9B}" type="presParOf" srcId="{9C4022C0-A3C2-46D4-92BF-A7963F9FF497}" destId="{A6C53348-0A44-4B0F-A301-F4C7C01B2C24}" srcOrd="1" destOrd="0" presId="urn:microsoft.com/office/officeart/2018/2/layout/IconLabelList"/>
    <dgm:cxn modelId="{30FAF821-DF74-499D-A64C-684A7BAA71BD}" type="presParOf" srcId="{9C4022C0-A3C2-46D4-92BF-A7963F9FF497}" destId="{70F89ABD-E40E-4B10-A6D5-6E715279F54F}" srcOrd="2" destOrd="0" presId="urn:microsoft.com/office/officeart/2018/2/layout/IconLabelList"/>
    <dgm:cxn modelId="{491D6782-A598-420B-ADCC-56914920F7A8}" type="presParOf" srcId="{10CBF65F-7107-4F78-8DC6-76EF36B9D8DB}" destId="{388CFDE1-DFCB-4D1F-ACBF-8104C33A580E}" srcOrd="3" destOrd="0" presId="urn:microsoft.com/office/officeart/2018/2/layout/IconLabelList"/>
    <dgm:cxn modelId="{2B7E8B06-A424-46D0-925B-761AD7A6C986}" type="presParOf" srcId="{10CBF65F-7107-4F78-8DC6-76EF36B9D8DB}" destId="{89406355-D284-4087-AFDC-E6F12EAA10B5}" srcOrd="4" destOrd="0" presId="urn:microsoft.com/office/officeart/2018/2/layout/IconLabelList"/>
    <dgm:cxn modelId="{758E56F4-5137-4A1E-8B1A-443D62F9E375}" type="presParOf" srcId="{89406355-D284-4087-AFDC-E6F12EAA10B5}" destId="{54F5EDAA-971B-4870-A951-0D1F26A8E444}" srcOrd="0" destOrd="0" presId="urn:microsoft.com/office/officeart/2018/2/layout/IconLabelList"/>
    <dgm:cxn modelId="{57CDA872-17D2-45F9-AB01-31B9F41E2E33}" type="presParOf" srcId="{89406355-D284-4087-AFDC-E6F12EAA10B5}" destId="{A8DF7FC1-3A71-42EA-A72E-99BF736FF425}" srcOrd="1" destOrd="0" presId="urn:microsoft.com/office/officeart/2018/2/layout/IconLabelList"/>
    <dgm:cxn modelId="{95909C0A-744D-4DB4-9AF4-09563CACB7D3}" type="presParOf" srcId="{89406355-D284-4087-AFDC-E6F12EAA10B5}" destId="{5928BF67-6F42-4348-81E4-91AE0448026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68627C4-C59B-426D-A4E5-FF824796BA43}" type="doc">
      <dgm:prSet loTypeId="urn:microsoft.com/office/officeart/2018/5/layout/IconLeafLabelList" loCatId="icon" qsTypeId="urn:microsoft.com/office/officeart/2005/8/quickstyle/simple1" qsCatId="simple" csTypeId="urn:microsoft.com/office/officeart/2018/5/colors/Iconchunking_neutralbg_accent3_2" csCatId="accent3" phldr="1"/>
      <dgm:spPr/>
      <dgm:t>
        <a:bodyPr/>
        <a:lstStyle/>
        <a:p>
          <a:endParaRPr lang="en-US"/>
        </a:p>
      </dgm:t>
    </dgm:pt>
    <dgm:pt modelId="{5903978F-E2BF-43AE-B1D9-1E5A663BBA72}">
      <dgm:prSet/>
      <dgm:spPr/>
      <dgm:t>
        <a:bodyPr/>
        <a:lstStyle/>
        <a:p>
          <a:pPr>
            <a:lnSpc>
              <a:spcPct val="100000"/>
            </a:lnSpc>
            <a:defRPr cap="all"/>
          </a:pPr>
          <a:r>
            <a:rPr lang="en-US" b="0" i="0"/>
            <a:t>Solving a problem- </a:t>
          </a:r>
          <a:endParaRPr lang="en-US" b="0" i="0">
            <a:latin typeface="Neue Haas Grotesk Text Pro"/>
          </a:endParaRPr>
        </a:p>
      </dgm:t>
    </dgm:pt>
    <dgm:pt modelId="{EA829BEC-30A2-4631-BDC1-7FEFDC69705F}" type="parTrans" cxnId="{0AA6372F-1383-4735-9C88-5E87642EF8DC}">
      <dgm:prSet/>
      <dgm:spPr/>
      <dgm:t>
        <a:bodyPr/>
        <a:lstStyle/>
        <a:p>
          <a:endParaRPr lang="en-US"/>
        </a:p>
      </dgm:t>
    </dgm:pt>
    <dgm:pt modelId="{01E2D44F-2365-44A6-BD15-E338B1AD463B}" type="sibTrans" cxnId="{0AA6372F-1383-4735-9C88-5E87642EF8DC}">
      <dgm:prSet/>
      <dgm:spPr/>
      <dgm:t>
        <a:bodyPr/>
        <a:lstStyle/>
        <a:p>
          <a:endParaRPr lang="en-US"/>
        </a:p>
      </dgm:t>
    </dgm:pt>
    <dgm:pt modelId="{9F38824D-5394-4897-86C5-E68A934235B3}">
      <dgm:prSet phldr="0"/>
      <dgm:spPr/>
      <dgm:t>
        <a:bodyPr/>
        <a:lstStyle/>
        <a:p>
          <a:pPr>
            <a:lnSpc>
              <a:spcPct val="100000"/>
            </a:lnSpc>
            <a:defRPr cap="all"/>
          </a:pPr>
          <a:r>
            <a:rPr lang="en-US" b="0" i="0"/>
            <a:t>Financial freedom-</a:t>
          </a:r>
          <a:endParaRPr lang="en-US" b="0" i="0">
            <a:latin typeface="Neue Haas Grotesk Text Pro"/>
          </a:endParaRPr>
        </a:p>
      </dgm:t>
    </dgm:pt>
    <dgm:pt modelId="{24DA9BF0-F7C4-4FFB-BDAA-6EEAA943AECC}" type="parTrans" cxnId="{EA178E50-96B7-4B55-AFFA-06BE388F2B09}">
      <dgm:prSet/>
      <dgm:spPr/>
    </dgm:pt>
    <dgm:pt modelId="{DDE18967-903C-42A6-9400-8D2964F516C5}" type="sibTrans" cxnId="{EA178E50-96B7-4B55-AFFA-06BE388F2B09}">
      <dgm:prSet/>
      <dgm:spPr/>
    </dgm:pt>
    <dgm:pt modelId="{0805BAD0-D358-4EC2-BA33-9C8CA1490B73}" type="pres">
      <dgm:prSet presAssocID="{168627C4-C59B-426D-A4E5-FF824796BA43}" presName="root" presStyleCnt="0">
        <dgm:presLayoutVars>
          <dgm:dir/>
          <dgm:resizeHandles val="exact"/>
        </dgm:presLayoutVars>
      </dgm:prSet>
      <dgm:spPr/>
    </dgm:pt>
    <dgm:pt modelId="{C34669DD-C95E-415E-8AC2-91118929DA2B}" type="pres">
      <dgm:prSet presAssocID="{5903978F-E2BF-43AE-B1D9-1E5A663BBA72}" presName="compNode" presStyleCnt="0"/>
      <dgm:spPr/>
    </dgm:pt>
    <dgm:pt modelId="{187D88CB-092B-4457-9A05-78B9147C1B61}" type="pres">
      <dgm:prSet presAssocID="{5903978F-E2BF-43AE-B1D9-1E5A663BBA72}" presName="iconBgRect" presStyleLbl="bgShp" presStyleIdx="0" presStyleCnt="2"/>
      <dgm:spPr>
        <a:prstGeom prst="round2DiagRect">
          <a:avLst>
            <a:gd name="adj1" fmla="val 29727"/>
            <a:gd name="adj2" fmla="val 0"/>
          </a:avLst>
        </a:prstGeom>
      </dgm:spPr>
    </dgm:pt>
    <dgm:pt modelId="{4D673C3C-769B-4AB4-AF50-9F1A06D3E473}" type="pres">
      <dgm:prSet presAssocID="{5903978F-E2BF-43AE-B1D9-1E5A663BBA7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Question mark"/>
        </a:ext>
      </dgm:extLst>
    </dgm:pt>
    <dgm:pt modelId="{456FD012-1BEA-47DB-8A0A-A41B4D8D4366}" type="pres">
      <dgm:prSet presAssocID="{5903978F-E2BF-43AE-B1D9-1E5A663BBA72}" presName="spaceRect" presStyleCnt="0"/>
      <dgm:spPr/>
    </dgm:pt>
    <dgm:pt modelId="{AFB34694-8DEE-47FF-A22B-C17918E36B40}" type="pres">
      <dgm:prSet presAssocID="{5903978F-E2BF-43AE-B1D9-1E5A663BBA72}" presName="textRect" presStyleLbl="revTx" presStyleIdx="0" presStyleCnt="2">
        <dgm:presLayoutVars>
          <dgm:chMax val="1"/>
          <dgm:chPref val="1"/>
        </dgm:presLayoutVars>
      </dgm:prSet>
      <dgm:spPr/>
    </dgm:pt>
    <dgm:pt modelId="{0BCA8DD4-32E0-45B4-9DCF-68F721134728}" type="pres">
      <dgm:prSet presAssocID="{01E2D44F-2365-44A6-BD15-E338B1AD463B}" presName="sibTrans" presStyleCnt="0"/>
      <dgm:spPr/>
    </dgm:pt>
    <dgm:pt modelId="{1CD022BB-48E9-48DB-B5FD-D9EAEEEDF70E}" type="pres">
      <dgm:prSet presAssocID="{9F38824D-5394-4897-86C5-E68A934235B3}" presName="compNode" presStyleCnt="0"/>
      <dgm:spPr/>
    </dgm:pt>
    <dgm:pt modelId="{2CAADD74-07F6-480B-A2E1-4B3FB14E1A48}" type="pres">
      <dgm:prSet presAssocID="{9F38824D-5394-4897-86C5-E68A934235B3}" presName="iconBgRect" presStyleLbl="bgShp" presStyleIdx="1" presStyleCnt="2"/>
      <dgm:spPr>
        <a:prstGeom prst="round2DiagRect">
          <a:avLst>
            <a:gd name="adj1" fmla="val 29727"/>
            <a:gd name="adj2" fmla="val 0"/>
          </a:avLst>
        </a:prstGeom>
      </dgm:spPr>
    </dgm:pt>
    <dgm:pt modelId="{A9240DEE-3754-4292-8081-066B38D34063}" type="pres">
      <dgm:prSet presAssocID="{9F38824D-5394-4897-86C5-E68A934235B3}"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Money"/>
        </a:ext>
      </dgm:extLst>
    </dgm:pt>
    <dgm:pt modelId="{ABA5AACE-DDE9-407C-BD11-DD4092033071}" type="pres">
      <dgm:prSet presAssocID="{9F38824D-5394-4897-86C5-E68A934235B3}" presName="spaceRect" presStyleCnt="0"/>
      <dgm:spPr/>
    </dgm:pt>
    <dgm:pt modelId="{0B64867C-3C5E-4295-BC7F-3AE0CC67B769}" type="pres">
      <dgm:prSet presAssocID="{9F38824D-5394-4897-86C5-E68A934235B3}" presName="textRect" presStyleLbl="revTx" presStyleIdx="1" presStyleCnt="2">
        <dgm:presLayoutVars>
          <dgm:chMax val="1"/>
          <dgm:chPref val="1"/>
        </dgm:presLayoutVars>
      </dgm:prSet>
      <dgm:spPr/>
    </dgm:pt>
  </dgm:ptLst>
  <dgm:cxnLst>
    <dgm:cxn modelId="{0AA6372F-1383-4735-9C88-5E87642EF8DC}" srcId="{168627C4-C59B-426D-A4E5-FF824796BA43}" destId="{5903978F-E2BF-43AE-B1D9-1E5A663BBA72}" srcOrd="0" destOrd="0" parTransId="{EA829BEC-30A2-4631-BDC1-7FEFDC69705F}" sibTransId="{01E2D44F-2365-44A6-BD15-E338B1AD463B}"/>
    <dgm:cxn modelId="{EA178E50-96B7-4B55-AFFA-06BE388F2B09}" srcId="{168627C4-C59B-426D-A4E5-FF824796BA43}" destId="{9F38824D-5394-4897-86C5-E68A934235B3}" srcOrd="1" destOrd="0" parTransId="{24DA9BF0-F7C4-4FFB-BDAA-6EEAA943AECC}" sibTransId="{DDE18967-903C-42A6-9400-8D2964F516C5}"/>
    <dgm:cxn modelId="{8EFD8155-FD68-4D3C-AF93-2406213A318B}" type="presOf" srcId="{5903978F-E2BF-43AE-B1D9-1E5A663BBA72}" destId="{AFB34694-8DEE-47FF-A22B-C17918E36B40}" srcOrd="0" destOrd="0" presId="urn:microsoft.com/office/officeart/2018/5/layout/IconLeafLabelList"/>
    <dgm:cxn modelId="{944810B8-3302-4428-A5DF-927B4BBD1F8C}" type="presOf" srcId="{168627C4-C59B-426D-A4E5-FF824796BA43}" destId="{0805BAD0-D358-4EC2-BA33-9C8CA1490B73}" srcOrd="0" destOrd="0" presId="urn:microsoft.com/office/officeart/2018/5/layout/IconLeafLabelList"/>
    <dgm:cxn modelId="{40DA38DA-60B2-4A16-B270-8C3D57BEB282}" type="presOf" srcId="{9F38824D-5394-4897-86C5-E68A934235B3}" destId="{0B64867C-3C5E-4295-BC7F-3AE0CC67B769}" srcOrd="0" destOrd="0" presId="urn:microsoft.com/office/officeart/2018/5/layout/IconLeafLabelList"/>
    <dgm:cxn modelId="{5E53FC15-86D5-46C9-BF84-9377BBB95D05}" type="presParOf" srcId="{0805BAD0-D358-4EC2-BA33-9C8CA1490B73}" destId="{C34669DD-C95E-415E-8AC2-91118929DA2B}" srcOrd="0" destOrd="0" presId="urn:microsoft.com/office/officeart/2018/5/layout/IconLeafLabelList"/>
    <dgm:cxn modelId="{1389CB9F-8007-4D71-AD04-1347986B766E}" type="presParOf" srcId="{C34669DD-C95E-415E-8AC2-91118929DA2B}" destId="{187D88CB-092B-4457-9A05-78B9147C1B61}" srcOrd="0" destOrd="0" presId="urn:microsoft.com/office/officeart/2018/5/layout/IconLeafLabelList"/>
    <dgm:cxn modelId="{B3223C1F-5286-44B8-A6D5-C5CDCC6DCCBB}" type="presParOf" srcId="{C34669DD-C95E-415E-8AC2-91118929DA2B}" destId="{4D673C3C-769B-4AB4-AF50-9F1A06D3E473}" srcOrd="1" destOrd="0" presId="urn:microsoft.com/office/officeart/2018/5/layout/IconLeafLabelList"/>
    <dgm:cxn modelId="{27CBA695-99AE-4969-AAAC-B437401A6387}" type="presParOf" srcId="{C34669DD-C95E-415E-8AC2-91118929DA2B}" destId="{456FD012-1BEA-47DB-8A0A-A41B4D8D4366}" srcOrd="2" destOrd="0" presId="urn:microsoft.com/office/officeart/2018/5/layout/IconLeafLabelList"/>
    <dgm:cxn modelId="{5771A60F-FABE-480F-AA5C-264E6E84234E}" type="presParOf" srcId="{C34669DD-C95E-415E-8AC2-91118929DA2B}" destId="{AFB34694-8DEE-47FF-A22B-C17918E36B40}" srcOrd="3" destOrd="0" presId="urn:microsoft.com/office/officeart/2018/5/layout/IconLeafLabelList"/>
    <dgm:cxn modelId="{36620413-6C19-41E1-B29A-77C2EB11219A}" type="presParOf" srcId="{0805BAD0-D358-4EC2-BA33-9C8CA1490B73}" destId="{0BCA8DD4-32E0-45B4-9DCF-68F721134728}" srcOrd="1" destOrd="0" presId="urn:microsoft.com/office/officeart/2018/5/layout/IconLeafLabelList"/>
    <dgm:cxn modelId="{C649ADCE-B04E-41E3-9535-A53A4D21ACCB}" type="presParOf" srcId="{0805BAD0-D358-4EC2-BA33-9C8CA1490B73}" destId="{1CD022BB-48E9-48DB-B5FD-D9EAEEEDF70E}" srcOrd="2" destOrd="0" presId="urn:microsoft.com/office/officeart/2018/5/layout/IconLeafLabelList"/>
    <dgm:cxn modelId="{70E432A9-CA8F-4C52-936D-AFA8B7AD054D}" type="presParOf" srcId="{1CD022BB-48E9-48DB-B5FD-D9EAEEEDF70E}" destId="{2CAADD74-07F6-480B-A2E1-4B3FB14E1A48}" srcOrd="0" destOrd="0" presId="urn:microsoft.com/office/officeart/2018/5/layout/IconLeafLabelList"/>
    <dgm:cxn modelId="{C5A676D3-2A1D-4504-80C0-D203A6883254}" type="presParOf" srcId="{1CD022BB-48E9-48DB-B5FD-D9EAEEEDF70E}" destId="{A9240DEE-3754-4292-8081-066B38D34063}" srcOrd="1" destOrd="0" presId="urn:microsoft.com/office/officeart/2018/5/layout/IconLeafLabelList"/>
    <dgm:cxn modelId="{76707DA6-05F9-46F7-8BF7-AD5A5A981F2B}" type="presParOf" srcId="{1CD022BB-48E9-48DB-B5FD-D9EAEEEDF70E}" destId="{ABA5AACE-DDE9-407C-BD11-DD4092033071}" srcOrd="2" destOrd="0" presId="urn:microsoft.com/office/officeart/2018/5/layout/IconLeafLabelList"/>
    <dgm:cxn modelId="{719F0D0D-A94C-48DF-ACF8-DC8E23C88E5B}" type="presParOf" srcId="{1CD022BB-48E9-48DB-B5FD-D9EAEEEDF70E}" destId="{0B64867C-3C5E-4295-BC7F-3AE0CC67B769}"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68627C4-C59B-426D-A4E5-FF824796BA4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19D8253-7DD5-44FF-8F54-A633789083DE}">
      <dgm:prSet/>
      <dgm:spPr/>
      <dgm:t>
        <a:bodyPr/>
        <a:lstStyle/>
        <a:p>
          <a:r>
            <a:rPr lang="en-US" b="0" i="0" dirty="0"/>
            <a:t>Independence and control- </a:t>
          </a:r>
          <a:endParaRPr lang="en-US" dirty="0"/>
        </a:p>
      </dgm:t>
    </dgm:pt>
    <dgm:pt modelId="{4B83CB16-A1CE-4D74-B04B-E87725F8E1C7}" type="parTrans" cxnId="{6DBA89FF-2273-4087-8FC0-0744CFB6D333}">
      <dgm:prSet/>
      <dgm:spPr/>
      <dgm:t>
        <a:bodyPr/>
        <a:lstStyle/>
        <a:p>
          <a:endParaRPr lang="en-US"/>
        </a:p>
      </dgm:t>
    </dgm:pt>
    <dgm:pt modelId="{6D8BA80C-430C-483C-9AED-ABB4DF90F27C}" type="sibTrans" cxnId="{6DBA89FF-2273-4087-8FC0-0744CFB6D333}">
      <dgm:prSet/>
      <dgm:spPr/>
      <dgm:t>
        <a:bodyPr/>
        <a:lstStyle/>
        <a:p>
          <a:endParaRPr lang="en-US"/>
        </a:p>
      </dgm:t>
    </dgm:pt>
    <dgm:pt modelId="{C0FA7C88-3AA9-45B4-BC51-11818D8D249C}">
      <dgm:prSet/>
      <dgm:spPr/>
      <dgm:t>
        <a:bodyPr/>
        <a:lstStyle/>
        <a:p>
          <a:r>
            <a:rPr lang="en-US" b="0" i="0" dirty="0"/>
            <a:t>Self- actualization- </a:t>
          </a:r>
          <a:endParaRPr lang="en-US" dirty="0"/>
        </a:p>
      </dgm:t>
    </dgm:pt>
    <dgm:pt modelId="{38C2F223-997B-4A93-816D-F455DC665231}" type="parTrans" cxnId="{8379632C-CC23-42C7-BC60-65B7F958B04F}">
      <dgm:prSet/>
      <dgm:spPr/>
      <dgm:t>
        <a:bodyPr/>
        <a:lstStyle/>
        <a:p>
          <a:endParaRPr lang="en-US"/>
        </a:p>
      </dgm:t>
    </dgm:pt>
    <dgm:pt modelId="{EAB10A2A-2588-4761-9F3C-53A24DEF56D9}" type="sibTrans" cxnId="{8379632C-CC23-42C7-BC60-65B7F958B04F}">
      <dgm:prSet/>
      <dgm:spPr/>
      <dgm:t>
        <a:bodyPr/>
        <a:lstStyle/>
        <a:p>
          <a:endParaRPr lang="en-US"/>
        </a:p>
      </dgm:t>
    </dgm:pt>
    <dgm:pt modelId="{8ECD2540-E865-4FAF-9E3D-8C9A9E265392}" type="pres">
      <dgm:prSet presAssocID="{168627C4-C59B-426D-A4E5-FF824796BA43}" presName="linear" presStyleCnt="0">
        <dgm:presLayoutVars>
          <dgm:animLvl val="lvl"/>
          <dgm:resizeHandles val="exact"/>
        </dgm:presLayoutVars>
      </dgm:prSet>
      <dgm:spPr/>
    </dgm:pt>
    <dgm:pt modelId="{28CD0DD2-69E6-44C0-A390-F59557270584}" type="pres">
      <dgm:prSet presAssocID="{119D8253-7DD5-44FF-8F54-A633789083DE}" presName="parentText" presStyleLbl="node1" presStyleIdx="0" presStyleCnt="2">
        <dgm:presLayoutVars>
          <dgm:chMax val="0"/>
          <dgm:bulletEnabled val="1"/>
        </dgm:presLayoutVars>
      </dgm:prSet>
      <dgm:spPr/>
    </dgm:pt>
    <dgm:pt modelId="{79A5C6CE-400D-4997-867B-9B3C31B50FE9}" type="pres">
      <dgm:prSet presAssocID="{6D8BA80C-430C-483C-9AED-ABB4DF90F27C}" presName="spacer" presStyleCnt="0"/>
      <dgm:spPr/>
    </dgm:pt>
    <dgm:pt modelId="{CE7CDEBC-3DAE-460E-BCD4-2136FC4C49D5}" type="pres">
      <dgm:prSet presAssocID="{C0FA7C88-3AA9-45B4-BC51-11818D8D249C}" presName="parentText" presStyleLbl="node1" presStyleIdx="1" presStyleCnt="2">
        <dgm:presLayoutVars>
          <dgm:chMax val="0"/>
          <dgm:bulletEnabled val="1"/>
        </dgm:presLayoutVars>
      </dgm:prSet>
      <dgm:spPr/>
    </dgm:pt>
  </dgm:ptLst>
  <dgm:cxnLst>
    <dgm:cxn modelId="{C5A81C01-4799-4CF1-A06C-07927DEBFA96}" type="presOf" srcId="{C0FA7C88-3AA9-45B4-BC51-11818D8D249C}" destId="{CE7CDEBC-3DAE-460E-BCD4-2136FC4C49D5}" srcOrd="0" destOrd="0" presId="urn:microsoft.com/office/officeart/2005/8/layout/vList2"/>
    <dgm:cxn modelId="{CFAD3B24-EC14-47D0-97C3-DF3DF90C7D69}" type="presOf" srcId="{119D8253-7DD5-44FF-8F54-A633789083DE}" destId="{28CD0DD2-69E6-44C0-A390-F59557270584}" srcOrd="0" destOrd="0" presId="urn:microsoft.com/office/officeart/2005/8/layout/vList2"/>
    <dgm:cxn modelId="{8379632C-CC23-42C7-BC60-65B7F958B04F}" srcId="{168627C4-C59B-426D-A4E5-FF824796BA43}" destId="{C0FA7C88-3AA9-45B4-BC51-11818D8D249C}" srcOrd="1" destOrd="0" parTransId="{38C2F223-997B-4A93-816D-F455DC665231}" sibTransId="{EAB10A2A-2588-4761-9F3C-53A24DEF56D9}"/>
    <dgm:cxn modelId="{5862DBC7-BF34-4223-B4CB-B40E4161CBB8}" type="presOf" srcId="{168627C4-C59B-426D-A4E5-FF824796BA43}" destId="{8ECD2540-E865-4FAF-9E3D-8C9A9E265392}" srcOrd="0" destOrd="0" presId="urn:microsoft.com/office/officeart/2005/8/layout/vList2"/>
    <dgm:cxn modelId="{6DBA89FF-2273-4087-8FC0-0744CFB6D333}" srcId="{168627C4-C59B-426D-A4E5-FF824796BA43}" destId="{119D8253-7DD5-44FF-8F54-A633789083DE}" srcOrd="0" destOrd="0" parTransId="{4B83CB16-A1CE-4D74-B04B-E87725F8E1C7}" sibTransId="{6D8BA80C-430C-483C-9AED-ABB4DF90F27C}"/>
    <dgm:cxn modelId="{1021BFCD-D1E0-43BD-B2EC-51E40C6DE9AB}" type="presParOf" srcId="{8ECD2540-E865-4FAF-9E3D-8C9A9E265392}" destId="{28CD0DD2-69E6-44C0-A390-F59557270584}" srcOrd="0" destOrd="0" presId="urn:microsoft.com/office/officeart/2005/8/layout/vList2"/>
    <dgm:cxn modelId="{5BA60EEB-F0A4-45D4-BC29-B7D432E32A94}" type="presParOf" srcId="{8ECD2540-E865-4FAF-9E3D-8C9A9E265392}" destId="{79A5C6CE-400D-4997-867B-9B3C31B50FE9}" srcOrd="1" destOrd="0" presId="urn:microsoft.com/office/officeart/2005/8/layout/vList2"/>
    <dgm:cxn modelId="{13802838-E52B-4938-B270-2E6897E4F7EA}" type="presParOf" srcId="{8ECD2540-E865-4FAF-9E3D-8C9A9E265392}" destId="{CE7CDEBC-3DAE-460E-BCD4-2136FC4C49D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68627C4-C59B-426D-A4E5-FF824796BA4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0FA7C88-3AA9-45B4-BC51-11818D8D249C}">
      <dgm:prSet/>
      <dgm:spPr/>
      <dgm:t>
        <a:bodyPr/>
        <a:lstStyle/>
        <a:p>
          <a:pPr>
            <a:lnSpc>
              <a:spcPct val="100000"/>
            </a:lnSpc>
          </a:pPr>
          <a:r>
            <a:rPr lang="en-US" b="0" i="0"/>
            <a:t>Self- actualization- </a:t>
          </a:r>
          <a:endParaRPr lang="en-US" b="0" i="0">
            <a:latin typeface="Neue Haas Grotesk Text Pro"/>
          </a:endParaRPr>
        </a:p>
      </dgm:t>
    </dgm:pt>
    <dgm:pt modelId="{38C2F223-997B-4A93-816D-F455DC665231}" type="parTrans" cxnId="{8379632C-CC23-42C7-BC60-65B7F958B04F}">
      <dgm:prSet/>
      <dgm:spPr/>
      <dgm:t>
        <a:bodyPr/>
        <a:lstStyle/>
        <a:p>
          <a:endParaRPr lang="en-US"/>
        </a:p>
      </dgm:t>
    </dgm:pt>
    <dgm:pt modelId="{EAB10A2A-2588-4761-9F3C-53A24DEF56D9}" type="sibTrans" cxnId="{8379632C-CC23-42C7-BC60-65B7F958B04F}">
      <dgm:prSet/>
      <dgm:spPr/>
      <dgm:t>
        <a:bodyPr/>
        <a:lstStyle/>
        <a:p>
          <a:endParaRPr lang="en-US"/>
        </a:p>
      </dgm:t>
    </dgm:pt>
    <dgm:pt modelId="{58A5B4C0-2205-4B8E-953D-1FEAF06FD849}">
      <dgm:prSet phldr="0"/>
      <dgm:spPr/>
      <dgm:t>
        <a:bodyPr/>
        <a:lstStyle/>
        <a:p>
          <a:pPr>
            <a:lnSpc>
              <a:spcPct val="100000"/>
            </a:lnSpc>
          </a:pPr>
          <a:r>
            <a:rPr lang="en-US" b="0" i="0" dirty="0"/>
            <a:t>To build and leave a legacy- </a:t>
          </a:r>
          <a:endParaRPr lang="en-US" dirty="0"/>
        </a:p>
      </dgm:t>
    </dgm:pt>
    <dgm:pt modelId="{E903380B-B628-46EF-9E07-69F3DE4FB223}" type="parTrans" cxnId="{9CAED5AF-DFED-4D52-9671-0523476A74A9}">
      <dgm:prSet/>
      <dgm:spPr/>
    </dgm:pt>
    <dgm:pt modelId="{48A62464-2EBE-4B30-A9E1-4773A29694FF}" type="sibTrans" cxnId="{9CAED5AF-DFED-4D52-9671-0523476A74A9}">
      <dgm:prSet/>
      <dgm:spPr/>
    </dgm:pt>
    <dgm:pt modelId="{23F39FC5-94C6-4FCD-99CB-631671D97435}" type="pres">
      <dgm:prSet presAssocID="{168627C4-C59B-426D-A4E5-FF824796BA43}" presName="root" presStyleCnt="0">
        <dgm:presLayoutVars>
          <dgm:dir/>
          <dgm:resizeHandles val="exact"/>
        </dgm:presLayoutVars>
      </dgm:prSet>
      <dgm:spPr/>
    </dgm:pt>
    <dgm:pt modelId="{B00E9315-A4A5-4805-9237-042639BAADCD}" type="pres">
      <dgm:prSet presAssocID="{C0FA7C88-3AA9-45B4-BC51-11818D8D249C}" presName="compNode" presStyleCnt="0"/>
      <dgm:spPr/>
    </dgm:pt>
    <dgm:pt modelId="{0E7643BC-2600-446B-BCDE-DEC664F61EE7}" type="pres">
      <dgm:prSet presAssocID="{C0FA7C88-3AA9-45B4-BC51-11818D8D249C}" presName="bgRect" presStyleLbl="bgShp" presStyleIdx="0" presStyleCnt="2"/>
      <dgm:spPr/>
    </dgm:pt>
    <dgm:pt modelId="{297A0BFD-3392-403A-91EE-82B1C321F088}" type="pres">
      <dgm:prSet presAssocID="{C0FA7C88-3AA9-45B4-BC51-11818D8D249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Clapper board"/>
        </a:ext>
      </dgm:extLst>
    </dgm:pt>
    <dgm:pt modelId="{2FF1C5CD-B155-4537-B644-5D964A09876A}" type="pres">
      <dgm:prSet presAssocID="{C0FA7C88-3AA9-45B4-BC51-11818D8D249C}" presName="spaceRect" presStyleCnt="0"/>
      <dgm:spPr/>
    </dgm:pt>
    <dgm:pt modelId="{8D6899D1-5E13-4948-A873-10B6C515EB0F}" type="pres">
      <dgm:prSet presAssocID="{C0FA7C88-3AA9-45B4-BC51-11818D8D249C}" presName="parTx" presStyleLbl="revTx" presStyleIdx="0" presStyleCnt="2">
        <dgm:presLayoutVars>
          <dgm:chMax val="0"/>
          <dgm:chPref val="0"/>
        </dgm:presLayoutVars>
      </dgm:prSet>
      <dgm:spPr/>
    </dgm:pt>
    <dgm:pt modelId="{CD3E41E3-6AD6-41F2-9F65-44CD564C132E}" type="pres">
      <dgm:prSet presAssocID="{EAB10A2A-2588-4761-9F3C-53A24DEF56D9}" presName="sibTrans" presStyleCnt="0"/>
      <dgm:spPr/>
    </dgm:pt>
    <dgm:pt modelId="{C23D25F3-F0B0-4DCC-9535-5DD7EDB913C9}" type="pres">
      <dgm:prSet presAssocID="{58A5B4C0-2205-4B8E-953D-1FEAF06FD849}" presName="compNode" presStyleCnt="0"/>
      <dgm:spPr/>
    </dgm:pt>
    <dgm:pt modelId="{D73E7DB7-39FF-4A0A-B891-7A9A7F12006F}" type="pres">
      <dgm:prSet presAssocID="{58A5B4C0-2205-4B8E-953D-1FEAF06FD849}" presName="bgRect" presStyleLbl="bgShp" presStyleIdx="1" presStyleCnt="2"/>
      <dgm:spPr/>
    </dgm:pt>
    <dgm:pt modelId="{3A92ED0E-903C-4410-A9FE-93CAB4402508}" type="pres">
      <dgm:prSet presAssocID="{58A5B4C0-2205-4B8E-953D-1FEAF06FD849}"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Excavator"/>
        </a:ext>
      </dgm:extLst>
    </dgm:pt>
    <dgm:pt modelId="{70A8FD95-98B7-4A2F-BAE5-81507936E80C}" type="pres">
      <dgm:prSet presAssocID="{58A5B4C0-2205-4B8E-953D-1FEAF06FD849}" presName="spaceRect" presStyleCnt="0"/>
      <dgm:spPr/>
    </dgm:pt>
    <dgm:pt modelId="{73FA506C-EE79-4ABB-9599-A9BF5241522E}" type="pres">
      <dgm:prSet presAssocID="{58A5B4C0-2205-4B8E-953D-1FEAF06FD849}" presName="parTx" presStyleLbl="revTx" presStyleIdx="1" presStyleCnt="2">
        <dgm:presLayoutVars>
          <dgm:chMax val="0"/>
          <dgm:chPref val="0"/>
        </dgm:presLayoutVars>
      </dgm:prSet>
      <dgm:spPr/>
    </dgm:pt>
  </dgm:ptLst>
  <dgm:cxnLst>
    <dgm:cxn modelId="{8379632C-CC23-42C7-BC60-65B7F958B04F}" srcId="{168627C4-C59B-426D-A4E5-FF824796BA43}" destId="{C0FA7C88-3AA9-45B4-BC51-11818D8D249C}" srcOrd="0" destOrd="0" parTransId="{38C2F223-997B-4A93-816D-F455DC665231}" sibTransId="{EAB10A2A-2588-4761-9F3C-53A24DEF56D9}"/>
    <dgm:cxn modelId="{F7F56A34-CFFA-4870-88D1-052822F2AC27}" type="presOf" srcId="{58A5B4C0-2205-4B8E-953D-1FEAF06FD849}" destId="{73FA506C-EE79-4ABB-9599-A9BF5241522E}" srcOrd="0" destOrd="0" presId="urn:microsoft.com/office/officeart/2018/2/layout/IconVerticalSolidList"/>
    <dgm:cxn modelId="{01D5347E-C3FF-422B-A90F-318A116978D7}" type="presOf" srcId="{168627C4-C59B-426D-A4E5-FF824796BA43}" destId="{23F39FC5-94C6-4FCD-99CB-631671D97435}" srcOrd="0" destOrd="0" presId="urn:microsoft.com/office/officeart/2018/2/layout/IconVerticalSolidList"/>
    <dgm:cxn modelId="{9CAED5AF-DFED-4D52-9671-0523476A74A9}" srcId="{168627C4-C59B-426D-A4E5-FF824796BA43}" destId="{58A5B4C0-2205-4B8E-953D-1FEAF06FD849}" srcOrd="1" destOrd="0" parTransId="{E903380B-B628-46EF-9E07-69F3DE4FB223}" sibTransId="{48A62464-2EBE-4B30-A9E1-4773A29694FF}"/>
    <dgm:cxn modelId="{12AC8ED7-39E9-4903-805F-D9485FED1EE9}" type="presOf" srcId="{C0FA7C88-3AA9-45B4-BC51-11818D8D249C}" destId="{8D6899D1-5E13-4948-A873-10B6C515EB0F}" srcOrd="0" destOrd="0" presId="urn:microsoft.com/office/officeart/2018/2/layout/IconVerticalSolidList"/>
    <dgm:cxn modelId="{7B1A91F9-C20A-410D-B414-8FA1AF9C404C}" type="presParOf" srcId="{23F39FC5-94C6-4FCD-99CB-631671D97435}" destId="{B00E9315-A4A5-4805-9237-042639BAADCD}" srcOrd="0" destOrd="0" presId="urn:microsoft.com/office/officeart/2018/2/layout/IconVerticalSolidList"/>
    <dgm:cxn modelId="{D9396832-A603-4DA9-AC33-D4612003BB58}" type="presParOf" srcId="{B00E9315-A4A5-4805-9237-042639BAADCD}" destId="{0E7643BC-2600-446B-BCDE-DEC664F61EE7}" srcOrd="0" destOrd="0" presId="urn:microsoft.com/office/officeart/2018/2/layout/IconVerticalSolidList"/>
    <dgm:cxn modelId="{45BC0EE7-D89F-464D-AC79-F97E1D082927}" type="presParOf" srcId="{B00E9315-A4A5-4805-9237-042639BAADCD}" destId="{297A0BFD-3392-403A-91EE-82B1C321F088}" srcOrd="1" destOrd="0" presId="urn:microsoft.com/office/officeart/2018/2/layout/IconVerticalSolidList"/>
    <dgm:cxn modelId="{DB2E24C7-1949-4AB2-934E-A5711BB48D2E}" type="presParOf" srcId="{B00E9315-A4A5-4805-9237-042639BAADCD}" destId="{2FF1C5CD-B155-4537-B644-5D964A09876A}" srcOrd="2" destOrd="0" presId="urn:microsoft.com/office/officeart/2018/2/layout/IconVerticalSolidList"/>
    <dgm:cxn modelId="{63C1D2D5-2233-4875-8896-D8F9F1CCF8D6}" type="presParOf" srcId="{B00E9315-A4A5-4805-9237-042639BAADCD}" destId="{8D6899D1-5E13-4948-A873-10B6C515EB0F}" srcOrd="3" destOrd="0" presId="urn:microsoft.com/office/officeart/2018/2/layout/IconVerticalSolidList"/>
    <dgm:cxn modelId="{B54F3CA3-4903-4C5D-A291-FD69FF888318}" type="presParOf" srcId="{23F39FC5-94C6-4FCD-99CB-631671D97435}" destId="{CD3E41E3-6AD6-41F2-9F65-44CD564C132E}" srcOrd="1" destOrd="0" presId="urn:microsoft.com/office/officeart/2018/2/layout/IconVerticalSolidList"/>
    <dgm:cxn modelId="{28750AF2-5FF7-4900-99AD-2D91FEDC1DA3}" type="presParOf" srcId="{23F39FC5-94C6-4FCD-99CB-631671D97435}" destId="{C23D25F3-F0B0-4DCC-9535-5DD7EDB913C9}" srcOrd="2" destOrd="0" presId="urn:microsoft.com/office/officeart/2018/2/layout/IconVerticalSolidList"/>
    <dgm:cxn modelId="{807237F9-3170-42DD-A55F-CA4395BA088C}" type="presParOf" srcId="{C23D25F3-F0B0-4DCC-9535-5DD7EDB913C9}" destId="{D73E7DB7-39FF-4A0A-B891-7A9A7F12006F}" srcOrd="0" destOrd="0" presId="urn:microsoft.com/office/officeart/2018/2/layout/IconVerticalSolidList"/>
    <dgm:cxn modelId="{1138D175-9934-42AA-A332-AAAB5676E91D}" type="presParOf" srcId="{C23D25F3-F0B0-4DCC-9535-5DD7EDB913C9}" destId="{3A92ED0E-903C-4410-A9FE-93CAB4402508}" srcOrd="1" destOrd="0" presId="urn:microsoft.com/office/officeart/2018/2/layout/IconVerticalSolidList"/>
    <dgm:cxn modelId="{929E9406-BD5C-45F7-85B9-DFDD4D294B5E}" type="presParOf" srcId="{C23D25F3-F0B0-4DCC-9535-5DD7EDB913C9}" destId="{70A8FD95-98B7-4A2F-BAE5-81507936E80C}" srcOrd="2" destOrd="0" presId="urn:microsoft.com/office/officeart/2018/2/layout/IconVerticalSolidList"/>
    <dgm:cxn modelId="{DFFBE1FC-77E0-46E2-9F37-6C98F8BE60D9}" type="presParOf" srcId="{C23D25F3-F0B0-4DCC-9535-5DD7EDB913C9}" destId="{73FA506C-EE79-4ABB-9599-A9BF5241522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C9AD6E8-1EFD-4029-AE4D-9C6E0ABA5B6C}"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6AB29353-6184-49CA-9252-53D1D3709F98}">
      <dgm:prSet/>
      <dgm:spPr/>
      <dgm:t>
        <a:bodyPr/>
        <a:lstStyle/>
        <a:p>
          <a:pPr rtl="0">
            <a:lnSpc>
              <a:spcPct val="100000"/>
            </a:lnSpc>
            <a:defRPr cap="all"/>
          </a:pPr>
          <a:r>
            <a:rPr lang="en-US" b="0" i="0" dirty="0"/>
            <a:t>Social Entrepreneurship-</a:t>
          </a:r>
          <a:endParaRPr lang="en-US" b="0" i="0" dirty="0">
            <a:latin typeface="Neue Haas Grotesk Text Pro"/>
          </a:endParaRPr>
        </a:p>
      </dgm:t>
    </dgm:pt>
    <dgm:pt modelId="{A0B6800F-D120-4FD4-89A9-5FF2B6E58941}" type="parTrans" cxnId="{94816271-DC13-4109-BAA5-FA0384C33DA8}">
      <dgm:prSet/>
      <dgm:spPr/>
      <dgm:t>
        <a:bodyPr/>
        <a:lstStyle/>
        <a:p>
          <a:endParaRPr lang="en-US"/>
        </a:p>
      </dgm:t>
    </dgm:pt>
    <dgm:pt modelId="{D948F067-38B4-4491-8203-C772B0E4FA28}" type="sibTrans" cxnId="{94816271-DC13-4109-BAA5-FA0384C33DA8}">
      <dgm:prSet/>
      <dgm:spPr/>
      <dgm:t>
        <a:bodyPr/>
        <a:lstStyle/>
        <a:p>
          <a:endParaRPr lang="en-US"/>
        </a:p>
      </dgm:t>
    </dgm:pt>
    <dgm:pt modelId="{96D08DBB-3C1B-453C-B40A-0E20827FEC75}">
      <dgm:prSet phldr="0"/>
      <dgm:spPr/>
      <dgm:t>
        <a:bodyPr/>
        <a:lstStyle/>
        <a:p>
          <a:pPr>
            <a:lnSpc>
              <a:spcPct val="100000"/>
            </a:lnSpc>
            <a:defRPr cap="all"/>
          </a:pPr>
          <a:r>
            <a:rPr lang="en-US" b="0" i="0" dirty="0">
              <a:latin typeface="Neue Haas Grotesk Text Pro"/>
            </a:rPr>
            <a:t> </a:t>
          </a:r>
          <a:r>
            <a:rPr lang="en-US" b="0" i="0" dirty="0"/>
            <a:t>Green Entrepreneurship- </a:t>
          </a:r>
          <a:endParaRPr lang="en-US" dirty="0"/>
        </a:p>
      </dgm:t>
    </dgm:pt>
    <dgm:pt modelId="{D0F42990-3AF0-44F5-9EB3-562F6EF69482}" type="parTrans" cxnId="{621DD632-342B-43E6-802C-0B038223C82B}">
      <dgm:prSet/>
      <dgm:spPr/>
    </dgm:pt>
    <dgm:pt modelId="{26AD814B-DDFC-44E0-89CA-F3672E54A04C}" type="sibTrans" cxnId="{621DD632-342B-43E6-802C-0B038223C82B}">
      <dgm:prSet/>
      <dgm:spPr/>
    </dgm:pt>
    <dgm:pt modelId="{8607C855-CD6A-449C-BFDF-26D0000837DE}" type="pres">
      <dgm:prSet presAssocID="{FC9AD6E8-1EFD-4029-AE4D-9C6E0ABA5B6C}" presName="root" presStyleCnt="0">
        <dgm:presLayoutVars>
          <dgm:dir/>
          <dgm:resizeHandles val="exact"/>
        </dgm:presLayoutVars>
      </dgm:prSet>
      <dgm:spPr/>
    </dgm:pt>
    <dgm:pt modelId="{E4FAD61E-76B4-48E1-95EF-B575D3B3D76F}" type="pres">
      <dgm:prSet presAssocID="{6AB29353-6184-49CA-9252-53D1D3709F98}" presName="compNode" presStyleCnt="0"/>
      <dgm:spPr/>
    </dgm:pt>
    <dgm:pt modelId="{C82F06AD-61A0-4AC6-9E0C-1FE30E498B8D}" type="pres">
      <dgm:prSet presAssocID="{6AB29353-6184-49CA-9252-53D1D3709F98}" presName="iconBgRect" presStyleLbl="bgShp" presStyleIdx="0" presStyleCnt="2"/>
      <dgm:spPr/>
    </dgm:pt>
    <dgm:pt modelId="{5268B1C2-8FC5-4839-AF9B-E42D94FC9867}" type="pres">
      <dgm:prSet presAssocID="{6AB29353-6184-49CA-9252-53D1D3709F9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Group Brainstorm"/>
        </a:ext>
      </dgm:extLst>
    </dgm:pt>
    <dgm:pt modelId="{9A591A7E-60AC-4E15-8D0B-CE9BCA743FBD}" type="pres">
      <dgm:prSet presAssocID="{6AB29353-6184-49CA-9252-53D1D3709F98}" presName="spaceRect" presStyleCnt="0"/>
      <dgm:spPr/>
    </dgm:pt>
    <dgm:pt modelId="{9E77B781-CD27-42E9-926F-09E7867E9B51}" type="pres">
      <dgm:prSet presAssocID="{6AB29353-6184-49CA-9252-53D1D3709F98}" presName="textRect" presStyleLbl="revTx" presStyleIdx="0" presStyleCnt="2">
        <dgm:presLayoutVars>
          <dgm:chMax val="1"/>
          <dgm:chPref val="1"/>
        </dgm:presLayoutVars>
      </dgm:prSet>
      <dgm:spPr/>
    </dgm:pt>
    <dgm:pt modelId="{39C376C5-984D-495A-AC83-0B9984D64B9A}" type="pres">
      <dgm:prSet presAssocID="{D948F067-38B4-4491-8203-C772B0E4FA28}" presName="sibTrans" presStyleCnt="0"/>
      <dgm:spPr/>
    </dgm:pt>
    <dgm:pt modelId="{6E4BBE3F-00AB-4F1A-9DFD-6C65625FF2C1}" type="pres">
      <dgm:prSet presAssocID="{96D08DBB-3C1B-453C-B40A-0E20827FEC75}" presName="compNode" presStyleCnt="0"/>
      <dgm:spPr/>
    </dgm:pt>
    <dgm:pt modelId="{EBEEFBA1-AEAA-492F-BCB5-4BA9B071EDD1}" type="pres">
      <dgm:prSet presAssocID="{96D08DBB-3C1B-453C-B40A-0E20827FEC75}" presName="iconBgRect" presStyleLbl="bgShp" presStyleIdx="1" presStyleCnt="2"/>
      <dgm:spPr/>
    </dgm:pt>
    <dgm:pt modelId="{BEF680CA-69C7-4F48-81A5-99F2188C4EA1}" type="pres">
      <dgm:prSet presAssocID="{96D08DBB-3C1B-453C-B40A-0E20827FEC75}" presName="iconRect" presStyleLbl="node1" presStyleIdx="1" presStyleCnt="2"/>
      <dgm:spPr/>
    </dgm:pt>
    <dgm:pt modelId="{D0F8C898-EF53-4CC6-8B33-38126495D371}" type="pres">
      <dgm:prSet presAssocID="{96D08DBB-3C1B-453C-B40A-0E20827FEC75}" presName="spaceRect" presStyleCnt="0"/>
      <dgm:spPr/>
    </dgm:pt>
    <dgm:pt modelId="{B0D08E73-5FCA-44E2-8E54-E4D4434B3CA3}" type="pres">
      <dgm:prSet presAssocID="{96D08DBB-3C1B-453C-B40A-0E20827FEC75}" presName="textRect" presStyleLbl="revTx" presStyleIdx="1" presStyleCnt="2">
        <dgm:presLayoutVars>
          <dgm:chMax val="1"/>
          <dgm:chPref val="1"/>
        </dgm:presLayoutVars>
      </dgm:prSet>
      <dgm:spPr/>
    </dgm:pt>
  </dgm:ptLst>
  <dgm:cxnLst>
    <dgm:cxn modelId="{621DD632-342B-43E6-802C-0B038223C82B}" srcId="{FC9AD6E8-1EFD-4029-AE4D-9C6E0ABA5B6C}" destId="{96D08DBB-3C1B-453C-B40A-0E20827FEC75}" srcOrd="1" destOrd="0" parTransId="{D0F42990-3AF0-44F5-9EB3-562F6EF69482}" sibTransId="{26AD814B-DDFC-44E0-89CA-F3672E54A04C}"/>
    <dgm:cxn modelId="{0CDEA941-B881-449C-BD7D-A54B2B0C98F7}" type="presOf" srcId="{96D08DBB-3C1B-453C-B40A-0E20827FEC75}" destId="{B0D08E73-5FCA-44E2-8E54-E4D4434B3CA3}" srcOrd="0" destOrd="0" presId="urn:microsoft.com/office/officeart/2018/5/layout/IconCircleLabelList"/>
    <dgm:cxn modelId="{94816271-DC13-4109-BAA5-FA0384C33DA8}" srcId="{FC9AD6E8-1EFD-4029-AE4D-9C6E0ABA5B6C}" destId="{6AB29353-6184-49CA-9252-53D1D3709F98}" srcOrd="0" destOrd="0" parTransId="{A0B6800F-D120-4FD4-89A9-5FF2B6E58941}" sibTransId="{D948F067-38B4-4491-8203-C772B0E4FA28}"/>
    <dgm:cxn modelId="{F18B68B4-68AC-401D-A625-441D520423BF}" type="presOf" srcId="{6AB29353-6184-49CA-9252-53D1D3709F98}" destId="{9E77B781-CD27-42E9-926F-09E7867E9B51}" srcOrd="0" destOrd="0" presId="urn:microsoft.com/office/officeart/2018/5/layout/IconCircleLabelList"/>
    <dgm:cxn modelId="{8CF1D3E0-B7BA-41F9-8328-DB6C3001E1E7}" type="presOf" srcId="{FC9AD6E8-1EFD-4029-AE4D-9C6E0ABA5B6C}" destId="{8607C855-CD6A-449C-BFDF-26D0000837DE}" srcOrd="0" destOrd="0" presId="urn:microsoft.com/office/officeart/2018/5/layout/IconCircleLabelList"/>
    <dgm:cxn modelId="{1499A6DE-EE77-439F-B5A5-5DB61BB9436E}" type="presParOf" srcId="{8607C855-CD6A-449C-BFDF-26D0000837DE}" destId="{E4FAD61E-76B4-48E1-95EF-B575D3B3D76F}" srcOrd="0" destOrd="0" presId="urn:microsoft.com/office/officeart/2018/5/layout/IconCircleLabelList"/>
    <dgm:cxn modelId="{616B9DB3-9DF3-45B2-A4A3-B3D226E0B9E5}" type="presParOf" srcId="{E4FAD61E-76B4-48E1-95EF-B575D3B3D76F}" destId="{C82F06AD-61A0-4AC6-9E0C-1FE30E498B8D}" srcOrd="0" destOrd="0" presId="urn:microsoft.com/office/officeart/2018/5/layout/IconCircleLabelList"/>
    <dgm:cxn modelId="{1301354C-942B-4DD9-94F3-5F8E0CCFAEFE}" type="presParOf" srcId="{E4FAD61E-76B4-48E1-95EF-B575D3B3D76F}" destId="{5268B1C2-8FC5-4839-AF9B-E42D94FC9867}" srcOrd="1" destOrd="0" presId="urn:microsoft.com/office/officeart/2018/5/layout/IconCircleLabelList"/>
    <dgm:cxn modelId="{BD3BAB5B-51D2-4D19-A73B-584A0B1776AD}" type="presParOf" srcId="{E4FAD61E-76B4-48E1-95EF-B575D3B3D76F}" destId="{9A591A7E-60AC-4E15-8D0B-CE9BCA743FBD}" srcOrd="2" destOrd="0" presId="urn:microsoft.com/office/officeart/2018/5/layout/IconCircleLabelList"/>
    <dgm:cxn modelId="{4D7DFDF3-836D-42FB-ACD1-5D8F6275CEBD}" type="presParOf" srcId="{E4FAD61E-76B4-48E1-95EF-B575D3B3D76F}" destId="{9E77B781-CD27-42E9-926F-09E7867E9B51}" srcOrd="3" destOrd="0" presId="urn:microsoft.com/office/officeart/2018/5/layout/IconCircleLabelList"/>
    <dgm:cxn modelId="{D7FD77B5-B0F0-4E4D-8BA3-9E2ABE68AE60}" type="presParOf" srcId="{8607C855-CD6A-449C-BFDF-26D0000837DE}" destId="{39C376C5-984D-495A-AC83-0B9984D64B9A}" srcOrd="1" destOrd="0" presId="urn:microsoft.com/office/officeart/2018/5/layout/IconCircleLabelList"/>
    <dgm:cxn modelId="{4554ECFD-3C70-45C1-AEC7-416C458FF6D8}" type="presParOf" srcId="{8607C855-CD6A-449C-BFDF-26D0000837DE}" destId="{6E4BBE3F-00AB-4F1A-9DFD-6C65625FF2C1}" srcOrd="2" destOrd="0" presId="urn:microsoft.com/office/officeart/2018/5/layout/IconCircleLabelList"/>
    <dgm:cxn modelId="{FA4E05F4-C98E-4FBE-A73D-6B7B3B9062E3}" type="presParOf" srcId="{6E4BBE3F-00AB-4F1A-9DFD-6C65625FF2C1}" destId="{EBEEFBA1-AEAA-492F-BCB5-4BA9B071EDD1}" srcOrd="0" destOrd="0" presId="urn:microsoft.com/office/officeart/2018/5/layout/IconCircleLabelList"/>
    <dgm:cxn modelId="{A84D5612-8CC4-4E23-9146-C5D09D4942D0}" type="presParOf" srcId="{6E4BBE3F-00AB-4F1A-9DFD-6C65625FF2C1}" destId="{BEF680CA-69C7-4F48-81A5-99F2188C4EA1}" srcOrd="1" destOrd="0" presId="urn:microsoft.com/office/officeart/2018/5/layout/IconCircleLabelList"/>
    <dgm:cxn modelId="{E5350A3C-1D74-4637-A803-8FDB61DB50CF}" type="presParOf" srcId="{6E4BBE3F-00AB-4F1A-9DFD-6C65625FF2C1}" destId="{D0F8C898-EF53-4CC6-8B33-38126495D371}" srcOrd="2" destOrd="0" presId="urn:microsoft.com/office/officeart/2018/5/layout/IconCircleLabelList"/>
    <dgm:cxn modelId="{06FE7902-1164-408E-9225-E71A50AA5331}" type="presParOf" srcId="{6E4BBE3F-00AB-4F1A-9DFD-6C65625FF2C1}" destId="{B0D08E73-5FCA-44E2-8E54-E4D4434B3CA3}"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C9AD6E8-1EFD-4029-AE4D-9C6E0ABA5B6C}" type="doc">
      <dgm:prSet loTypeId="urn:microsoft.com/office/officeart/2018/5/layout/IconCircleLabelList" loCatId="icon" qsTypeId="urn:microsoft.com/office/officeart/2005/8/quickstyle/simple1" qsCatId="simple" csTypeId="urn:microsoft.com/office/officeart/2018/5/colors/Iconchunking_coloredtext_accent1_2" csCatId="accent1" phldr="1"/>
      <dgm:spPr/>
      <dgm:t>
        <a:bodyPr/>
        <a:lstStyle/>
        <a:p>
          <a:endParaRPr lang="en-US"/>
        </a:p>
      </dgm:t>
    </dgm:pt>
    <dgm:pt modelId="{C559E0A0-226B-4623-BF2E-1647377FE249}">
      <dgm:prSet/>
      <dgm:spPr/>
      <dgm:t>
        <a:bodyPr/>
        <a:lstStyle/>
        <a:p>
          <a:pPr>
            <a:defRPr cap="all"/>
          </a:pPr>
          <a:r>
            <a:rPr lang="en-US" b="0" i="0"/>
            <a:t>Small Business entrepreneurship- </a:t>
          </a:r>
          <a:endParaRPr lang="en-US" b="0" i="0">
            <a:latin typeface="Neue Haas Grotesk Text Pro"/>
          </a:endParaRPr>
        </a:p>
      </dgm:t>
    </dgm:pt>
    <dgm:pt modelId="{4560D381-328D-4614-A82A-E30F2F588129}" type="parTrans" cxnId="{B2444C8C-BE14-43D6-8451-65A3D2077C30}">
      <dgm:prSet/>
      <dgm:spPr/>
      <dgm:t>
        <a:bodyPr/>
        <a:lstStyle/>
        <a:p>
          <a:endParaRPr lang="en-US"/>
        </a:p>
      </dgm:t>
    </dgm:pt>
    <dgm:pt modelId="{39D996CC-0B8C-4F97-A500-ED355C6C7C97}" type="sibTrans" cxnId="{B2444C8C-BE14-43D6-8451-65A3D2077C30}">
      <dgm:prSet/>
      <dgm:spPr/>
      <dgm:t>
        <a:bodyPr/>
        <a:lstStyle/>
        <a:p>
          <a:endParaRPr lang="en-US"/>
        </a:p>
      </dgm:t>
    </dgm:pt>
    <dgm:pt modelId="{BF8F783E-FB65-4B2A-B2E4-F36B22FDF32E}">
      <dgm:prSet phldr="0"/>
      <dgm:spPr/>
      <dgm:t>
        <a:bodyPr/>
        <a:lstStyle/>
        <a:p>
          <a:pPr>
            <a:defRPr cap="all"/>
          </a:pPr>
          <a:r>
            <a:rPr lang="en-US" b="0" i="0"/>
            <a:t>Scalable entrepreneurship- </a:t>
          </a:r>
          <a:endParaRPr lang="en-US"/>
        </a:p>
      </dgm:t>
    </dgm:pt>
    <dgm:pt modelId="{BC9F5B30-4607-4415-8694-BB027446356D}" type="parTrans" cxnId="{0934C746-B625-40A9-9A3A-9176309703E3}">
      <dgm:prSet/>
      <dgm:spPr/>
    </dgm:pt>
    <dgm:pt modelId="{213EC027-F1AE-4A13-B540-606378E06C81}" type="sibTrans" cxnId="{0934C746-B625-40A9-9A3A-9176309703E3}">
      <dgm:prSet/>
      <dgm:spPr/>
    </dgm:pt>
    <dgm:pt modelId="{8607C855-CD6A-449C-BFDF-26D0000837DE}" type="pres">
      <dgm:prSet presAssocID="{FC9AD6E8-1EFD-4029-AE4D-9C6E0ABA5B6C}" presName="root" presStyleCnt="0">
        <dgm:presLayoutVars>
          <dgm:dir/>
          <dgm:resizeHandles val="exact"/>
        </dgm:presLayoutVars>
      </dgm:prSet>
      <dgm:spPr/>
    </dgm:pt>
    <dgm:pt modelId="{6751869E-9FC4-4BCF-BBB8-A4DFD1FC020E}" type="pres">
      <dgm:prSet presAssocID="{C559E0A0-226B-4623-BF2E-1647377FE249}" presName="compNode" presStyleCnt="0"/>
      <dgm:spPr/>
    </dgm:pt>
    <dgm:pt modelId="{96D029A0-7C23-4A37-8660-BFB915FB21DD}" type="pres">
      <dgm:prSet presAssocID="{C559E0A0-226B-4623-BF2E-1647377FE249}" presName="iconBgRect" presStyleLbl="bgShp" presStyleIdx="0" presStyleCnt="2"/>
      <dgm:spPr/>
    </dgm:pt>
    <dgm:pt modelId="{B16455D6-E6D1-4131-B404-205CA54774AC}" type="pres">
      <dgm:prSet presAssocID="{C559E0A0-226B-4623-BF2E-1647377FE24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Business Growth"/>
        </a:ext>
      </dgm:extLst>
    </dgm:pt>
    <dgm:pt modelId="{28430D3D-98AC-4C0A-AD53-23DE5949874F}" type="pres">
      <dgm:prSet presAssocID="{C559E0A0-226B-4623-BF2E-1647377FE249}" presName="spaceRect" presStyleCnt="0"/>
      <dgm:spPr/>
    </dgm:pt>
    <dgm:pt modelId="{A28BCEFA-477E-4B0A-B3C4-A75E784BE6CA}" type="pres">
      <dgm:prSet presAssocID="{C559E0A0-226B-4623-BF2E-1647377FE249}" presName="textRect" presStyleLbl="revTx" presStyleIdx="0" presStyleCnt="2">
        <dgm:presLayoutVars>
          <dgm:chMax val="1"/>
          <dgm:chPref val="1"/>
        </dgm:presLayoutVars>
      </dgm:prSet>
      <dgm:spPr/>
    </dgm:pt>
    <dgm:pt modelId="{C8F380A5-6D76-4139-B407-CB010466F5D7}" type="pres">
      <dgm:prSet presAssocID="{39D996CC-0B8C-4F97-A500-ED355C6C7C97}" presName="sibTrans" presStyleCnt="0"/>
      <dgm:spPr/>
    </dgm:pt>
    <dgm:pt modelId="{3AC86EDD-EA6A-41BA-B25D-7FF40C32EAA3}" type="pres">
      <dgm:prSet presAssocID="{BF8F783E-FB65-4B2A-B2E4-F36B22FDF32E}" presName="compNode" presStyleCnt="0"/>
      <dgm:spPr/>
    </dgm:pt>
    <dgm:pt modelId="{A937B571-42E5-4C6A-865C-4F26025D60B2}" type="pres">
      <dgm:prSet presAssocID="{BF8F783E-FB65-4B2A-B2E4-F36B22FDF32E}" presName="iconBgRect" presStyleLbl="bgShp" presStyleIdx="1" presStyleCnt="2"/>
      <dgm:spPr/>
    </dgm:pt>
    <dgm:pt modelId="{B2F591CF-8385-4136-B62A-B64AF530B4CE}" type="pres">
      <dgm:prSet presAssocID="{BF8F783E-FB65-4B2A-B2E4-F36B22FDF32E}" presName="iconRect" presStyleLbl="node1" presStyleIdx="1" presStyleCnt="2"/>
      <dgm:spPr>
        <a:ln>
          <a:noFill/>
        </a:ln>
      </dgm:spPr>
    </dgm:pt>
    <dgm:pt modelId="{07B8F92A-19BC-49B5-9DF2-526AB4D26AB9}" type="pres">
      <dgm:prSet presAssocID="{BF8F783E-FB65-4B2A-B2E4-F36B22FDF32E}" presName="spaceRect" presStyleCnt="0"/>
      <dgm:spPr/>
    </dgm:pt>
    <dgm:pt modelId="{BB92C395-02A0-4C83-A701-1113FC1E99E4}" type="pres">
      <dgm:prSet presAssocID="{BF8F783E-FB65-4B2A-B2E4-F36B22FDF32E}" presName="textRect" presStyleLbl="revTx" presStyleIdx="1" presStyleCnt="2">
        <dgm:presLayoutVars>
          <dgm:chMax val="1"/>
          <dgm:chPref val="1"/>
        </dgm:presLayoutVars>
      </dgm:prSet>
      <dgm:spPr/>
    </dgm:pt>
  </dgm:ptLst>
  <dgm:cxnLst>
    <dgm:cxn modelId="{7777DA25-1B35-46D5-A477-353839208903}" type="presOf" srcId="{C559E0A0-226B-4623-BF2E-1647377FE249}" destId="{A28BCEFA-477E-4B0A-B3C4-A75E784BE6CA}" srcOrd="0" destOrd="0" presId="urn:microsoft.com/office/officeart/2018/5/layout/IconCircleLabelList"/>
    <dgm:cxn modelId="{0934C746-B625-40A9-9A3A-9176309703E3}" srcId="{FC9AD6E8-1EFD-4029-AE4D-9C6E0ABA5B6C}" destId="{BF8F783E-FB65-4B2A-B2E4-F36B22FDF32E}" srcOrd="1" destOrd="0" parTransId="{BC9F5B30-4607-4415-8694-BB027446356D}" sibTransId="{213EC027-F1AE-4A13-B540-606378E06C81}"/>
    <dgm:cxn modelId="{B2444C8C-BE14-43D6-8451-65A3D2077C30}" srcId="{FC9AD6E8-1EFD-4029-AE4D-9C6E0ABA5B6C}" destId="{C559E0A0-226B-4623-BF2E-1647377FE249}" srcOrd="0" destOrd="0" parTransId="{4560D381-328D-4614-A82A-E30F2F588129}" sibTransId="{39D996CC-0B8C-4F97-A500-ED355C6C7C97}"/>
    <dgm:cxn modelId="{5495C4CF-F590-43F0-BEA6-730EF9EBE0D0}" type="presOf" srcId="{BF8F783E-FB65-4B2A-B2E4-F36B22FDF32E}" destId="{BB92C395-02A0-4C83-A701-1113FC1E99E4}" srcOrd="0" destOrd="0" presId="urn:microsoft.com/office/officeart/2018/5/layout/IconCircleLabelList"/>
    <dgm:cxn modelId="{8CF1D3E0-B7BA-41F9-8328-DB6C3001E1E7}" type="presOf" srcId="{FC9AD6E8-1EFD-4029-AE4D-9C6E0ABA5B6C}" destId="{8607C855-CD6A-449C-BFDF-26D0000837DE}" srcOrd="0" destOrd="0" presId="urn:microsoft.com/office/officeart/2018/5/layout/IconCircleLabelList"/>
    <dgm:cxn modelId="{8591B078-B42F-4813-8B2F-4A4261F0EBDA}" type="presParOf" srcId="{8607C855-CD6A-449C-BFDF-26D0000837DE}" destId="{6751869E-9FC4-4BCF-BBB8-A4DFD1FC020E}" srcOrd="0" destOrd="0" presId="urn:microsoft.com/office/officeart/2018/5/layout/IconCircleLabelList"/>
    <dgm:cxn modelId="{44CDA944-59FA-4953-AF24-32AE926C6FBD}" type="presParOf" srcId="{6751869E-9FC4-4BCF-BBB8-A4DFD1FC020E}" destId="{96D029A0-7C23-4A37-8660-BFB915FB21DD}" srcOrd="0" destOrd="0" presId="urn:microsoft.com/office/officeart/2018/5/layout/IconCircleLabelList"/>
    <dgm:cxn modelId="{A6431AFA-032F-4035-B7BE-5183EEE9661F}" type="presParOf" srcId="{6751869E-9FC4-4BCF-BBB8-A4DFD1FC020E}" destId="{B16455D6-E6D1-4131-B404-205CA54774AC}" srcOrd="1" destOrd="0" presId="urn:microsoft.com/office/officeart/2018/5/layout/IconCircleLabelList"/>
    <dgm:cxn modelId="{D26BA0B6-559A-4B9B-B072-7F6E7E6B1A38}" type="presParOf" srcId="{6751869E-9FC4-4BCF-BBB8-A4DFD1FC020E}" destId="{28430D3D-98AC-4C0A-AD53-23DE5949874F}" srcOrd="2" destOrd="0" presId="urn:microsoft.com/office/officeart/2018/5/layout/IconCircleLabelList"/>
    <dgm:cxn modelId="{D8BF5BFB-393B-47A3-BC4A-4105A399FB6D}" type="presParOf" srcId="{6751869E-9FC4-4BCF-BBB8-A4DFD1FC020E}" destId="{A28BCEFA-477E-4B0A-B3C4-A75E784BE6CA}" srcOrd="3" destOrd="0" presId="urn:microsoft.com/office/officeart/2018/5/layout/IconCircleLabelList"/>
    <dgm:cxn modelId="{3712EE28-31B9-4189-B6AC-0B630B995BD8}" type="presParOf" srcId="{8607C855-CD6A-449C-BFDF-26D0000837DE}" destId="{C8F380A5-6D76-4139-B407-CB010466F5D7}" srcOrd="1" destOrd="0" presId="urn:microsoft.com/office/officeart/2018/5/layout/IconCircleLabelList"/>
    <dgm:cxn modelId="{232694D5-66F1-44B4-ABED-5086AB5858F8}" type="presParOf" srcId="{8607C855-CD6A-449C-BFDF-26D0000837DE}" destId="{3AC86EDD-EA6A-41BA-B25D-7FF40C32EAA3}" srcOrd="2" destOrd="0" presId="urn:microsoft.com/office/officeart/2018/5/layout/IconCircleLabelList"/>
    <dgm:cxn modelId="{7057C990-0C24-4308-9DDD-B15F15E81891}" type="presParOf" srcId="{3AC86EDD-EA6A-41BA-B25D-7FF40C32EAA3}" destId="{A937B571-42E5-4C6A-865C-4F26025D60B2}" srcOrd="0" destOrd="0" presId="urn:microsoft.com/office/officeart/2018/5/layout/IconCircleLabelList"/>
    <dgm:cxn modelId="{EE5BC9F4-7241-4934-9373-07F924A5AFAB}" type="presParOf" srcId="{3AC86EDD-EA6A-41BA-B25D-7FF40C32EAA3}" destId="{B2F591CF-8385-4136-B62A-B64AF530B4CE}" srcOrd="1" destOrd="0" presId="urn:microsoft.com/office/officeart/2018/5/layout/IconCircleLabelList"/>
    <dgm:cxn modelId="{7EBE3DBE-23DD-42BB-8793-FE98A487B625}" type="presParOf" srcId="{3AC86EDD-EA6A-41BA-B25D-7FF40C32EAA3}" destId="{07B8F92A-19BC-49B5-9DF2-526AB4D26AB9}" srcOrd="2" destOrd="0" presId="urn:microsoft.com/office/officeart/2018/5/layout/IconCircleLabelList"/>
    <dgm:cxn modelId="{38ED2F1B-EE07-479D-A24F-91C72629B44D}" type="presParOf" srcId="{3AC86EDD-EA6A-41BA-B25D-7FF40C32EAA3}" destId="{BB92C395-02A0-4C83-A701-1113FC1E99E4}"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C9AD6E8-1EFD-4029-AE4D-9C6E0ABA5B6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45AA0DE-1E11-4A34-96F3-F1BBAD3D5195}">
      <dgm:prSet/>
      <dgm:spPr/>
      <dgm:t>
        <a:bodyPr/>
        <a:lstStyle/>
        <a:p>
          <a:pPr>
            <a:lnSpc>
              <a:spcPct val="100000"/>
            </a:lnSpc>
          </a:pPr>
          <a:r>
            <a:rPr lang="en-US" b="0" i="0"/>
            <a:t>Intrapreneurship- </a:t>
          </a:r>
          <a:endParaRPr lang="en-US" b="0" i="0">
            <a:latin typeface="Neue Haas Grotesk Text Pro"/>
          </a:endParaRPr>
        </a:p>
      </dgm:t>
    </dgm:pt>
    <dgm:pt modelId="{E185E018-FE21-4501-995B-BD968F66CEAA}" type="parTrans" cxnId="{5176960C-B5C4-4B45-9822-42AC158C2973}">
      <dgm:prSet/>
      <dgm:spPr/>
      <dgm:t>
        <a:bodyPr/>
        <a:lstStyle/>
        <a:p>
          <a:endParaRPr lang="en-US"/>
        </a:p>
      </dgm:t>
    </dgm:pt>
    <dgm:pt modelId="{1A4062A7-85D7-4073-8422-ECCD765E5C74}" type="sibTrans" cxnId="{5176960C-B5C4-4B45-9822-42AC158C2973}">
      <dgm:prSet/>
      <dgm:spPr/>
      <dgm:t>
        <a:bodyPr/>
        <a:lstStyle/>
        <a:p>
          <a:endParaRPr lang="en-US"/>
        </a:p>
      </dgm:t>
    </dgm:pt>
    <dgm:pt modelId="{D0A7416C-BF4D-4D2D-9DF1-2277769A2C45}">
      <dgm:prSet phldr="0"/>
      <dgm:spPr/>
      <dgm:t>
        <a:bodyPr/>
        <a:lstStyle/>
        <a:p>
          <a:pPr>
            <a:lnSpc>
              <a:spcPct val="100000"/>
            </a:lnSpc>
          </a:pPr>
          <a:r>
            <a:rPr lang="en-US" b="0" i="0"/>
            <a:t>Lifestyle entrepreneurship- </a:t>
          </a:r>
          <a:endParaRPr lang="en-US"/>
        </a:p>
      </dgm:t>
    </dgm:pt>
    <dgm:pt modelId="{325AFEC0-A3B3-484D-A20C-3C1FC388DFB4}" type="parTrans" cxnId="{057EFE85-75B2-4A02-BF10-10D7FBC765FE}">
      <dgm:prSet/>
      <dgm:spPr/>
    </dgm:pt>
    <dgm:pt modelId="{2D487B04-C4AF-4AEE-86A8-4997BB998514}" type="sibTrans" cxnId="{057EFE85-75B2-4A02-BF10-10D7FBC765FE}">
      <dgm:prSet/>
      <dgm:spPr/>
    </dgm:pt>
    <dgm:pt modelId="{99C72DB3-8B48-4F47-8901-9D1729CD40B7}" type="pres">
      <dgm:prSet presAssocID="{FC9AD6E8-1EFD-4029-AE4D-9C6E0ABA5B6C}" presName="root" presStyleCnt="0">
        <dgm:presLayoutVars>
          <dgm:dir/>
          <dgm:resizeHandles val="exact"/>
        </dgm:presLayoutVars>
      </dgm:prSet>
      <dgm:spPr/>
    </dgm:pt>
    <dgm:pt modelId="{D41F9EB8-2F01-4FFA-9DD5-58E0112D4F3A}" type="pres">
      <dgm:prSet presAssocID="{E45AA0DE-1E11-4A34-96F3-F1BBAD3D5195}" presName="compNode" presStyleCnt="0"/>
      <dgm:spPr/>
    </dgm:pt>
    <dgm:pt modelId="{E1987583-3C24-44D6-8DCE-EECDC8CFC1C2}" type="pres">
      <dgm:prSet presAssocID="{E45AA0DE-1E11-4A34-96F3-F1BBAD3D5195}" presName="bgRect" presStyleLbl="bgShp" presStyleIdx="0" presStyleCnt="2"/>
      <dgm:spPr/>
    </dgm:pt>
    <dgm:pt modelId="{F52FDA4D-3B6F-4E7D-8320-E1C62AB8CE47}" type="pres">
      <dgm:prSet presAssocID="{E45AA0DE-1E11-4A34-96F3-F1BBAD3D519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Balloons"/>
        </a:ext>
      </dgm:extLst>
    </dgm:pt>
    <dgm:pt modelId="{B86A259A-C187-4AA3-BFA2-85C8613EE8CF}" type="pres">
      <dgm:prSet presAssocID="{E45AA0DE-1E11-4A34-96F3-F1BBAD3D5195}" presName="spaceRect" presStyleCnt="0"/>
      <dgm:spPr/>
    </dgm:pt>
    <dgm:pt modelId="{4403D34F-2FB8-4707-87C1-340128BF42E2}" type="pres">
      <dgm:prSet presAssocID="{E45AA0DE-1E11-4A34-96F3-F1BBAD3D5195}" presName="parTx" presStyleLbl="revTx" presStyleIdx="0" presStyleCnt="2">
        <dgm:presLayoutVars>
          <dgm:chMax val="0"/>
          <dgm:chPref val="0"/>
        </dgm:presLayoutVars>
      </dgm:prSet>
      <dgm:spPr/>
    </dgm:pt>
    <dgm:pt modelId="{49564897-C9BD-4E9C-9160-32A1A396AD2B}" type="pres">
      <dgm:prSet presAssocID="{1A4062A7-85D7-4073-8422-ECCD765E5C74}" presName="sibTrans" presStyleCnt="0"/>
      <dgm:spPr/>
    </dgm:pt>
    <dgm:pt modelId="{591FB794-8444-4E77-8A73-F7420225F05E}" type="pres">
      <dgm:prSet presAssocID="{D0A7416C-BF4D-4D2D-9DF1-2277769A2C45}" presName="compNode" presStyleCnt="0"/>
      <dgm:spPr/>
    </dgm:pt>
    <dgm:pt modelId="{AF05050C-C14B-4590-A73B-A69BFAABD173}" type="pres">
      <dgm:prSet presAssocID="{D0A7416C-BF4D-4D2D-9DF1-2277769A2C45}" presName="bgRect" presStyleLbl="bgShp" presStyleIdx="1" presStyleCnt="2"/>
      <dgm:spPr/>
    </dgm:pt>
    <dgm:pt modelId="{40442498-6698-415B-B552-7688A638F58B}" type="pres">
      <dgm:prSet presAssocID="{D0A7416C-BF4D-4D2D-9DF1-2277769A2C45}"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Lightbulb"/>
        </a:ext>
      </dgm:extLst>
    </dgm:pt>
    <dgm:pt modelId="{C59909AA-CFBB-476D-9139-7E7EC67738EA}" type="pres">
      <dgm:prSet presAssocID="{D0A7416C-BF4D-4D2D-9DF1-2277769A2C45}" presName="spaceRect" presStyleCnt="0"/>
      <dgm:spPr/>
    </dgm:pt>
    <dgm:pt modelId="{801896EC-D7DC-4A61-8F1B-F2E0B47375CB}" type="pres">
      <dgm:prSet presAssocID="{D0A7416C-BF4D-4D2D-9DF1-2277769A2C45}" presName="parTx" presStyleLbl="revTx" presStyleIdx="1" presStyleCnt="2">
        <dgm:presLayoutVars>
          <dgm:chMax val="0"/>
          <dgm:chPref val="0"/>
        </dgm:presLayoutVars>
      </dgm:prSet>
      <dgm:spPr/>
    </dgm:pt>
  </dgm:ptLst>
  <dgm:cxnLst>
    <dgm:cxn modelId="{5176960C-B5C4-4B45-9822-42AC158C2973}" srcId="{FC9AD6E8-1EFD-4029-AE4D-9C6E0ABA5B6C}" destId="{E45AA0DE-1E11-4A34-96F3-F1BBAD3D5195}" srcOrd="0" destOrd="0" parTransId="{E185E018-FE21-4501-995B-BD968F66CEAA}" sibTransId="{1A4062A7-85D7-4073-8422-ECCD765E5C74}"/>
    <dgm:cxn modelId="{D4B77215-75B8-4B2C-96C0-E3DF5030C543}" type="presOf" srcId="{E45AA0DE-1E11-4A34-96F3-F1BBAD3D5195}" destId="{4403D34F-2FB8-4707-87C1-340128BF42E2}" srcOrd="0" destOrd="0" presId="urn:microsoft.com/office/officeart/2018/2/layout/IconVerticalSolidList"/>
    <dgm:cxn modelId="{7F169F24-35E7-4370-9AC2-FA44AE5E5C04}" type="presOf" srcId="{FC9AD6E8-1EFD-4029-AE4D-9C6E0ABA5B6C}" destId="{99C72DB3-8B48-4F47-8901-9D1729CD40B7}" srcOrd="0" destOrd="0" presId="urn:microsoft.com/office/officeart/2018/2/layout/IconVerticalSolidList"/>
    <dgm:cxn modelId="{057EFE85-75B2-4A02-BF10-10D7FBC765FE}" srcId="{FC9AD6E8-1EFD-4029-AE4D-9C6E0ABA5B6C}" destId="{D0A7416C-BF4D-4D2D-9DF1-2277769A2C45}" srcOrd="1" destOrd="0" parTransId="{325AFEC0-A3B3-484D-A20C-3C1FC388DFB4}" sibTransId="{2D487B04-C4AF-4AEE-86A8-4997BB998514}"/>
    <dgm:cxn modelId="{E18138DB-3B13-475E-988A-884C0A71F46B}" type="presOf" srcId="{D0A7416C-BF4D-4D2D-9DF1-2277769A2C45}" destId="{801896EC-D7DC-4A61-8F1B-F2E0B47375CB}" srcOrd="0" destOrd="0" presId="urn:microsoft.com/office/officeart/2018/2/layout/IconVerticalSolidList"/>
    <dgm:cxn modelId="{5D0FFD2E-84D6-4AF9-9054-2F226B210FC4}" type="presParOf" srcId="{99C72DB3-8B48-4F47-8901-9D1729CD40B7}" destId="{D41F9EB8-2F01-4FFA-9DD5-58E0112D4F3A}" srcOrd="0" destOrd="0" presId="urn:microsoft.com/office/officeart/2018/2/layout/IconVerticalSolidList"/>
    <dgm:cxn modelId="{8807FF22-7C48-4606-BAC4-A78714E906EC}" type="presParOf" srcId="{D41F9EB8-2F01-4FFA-9DD5-58E0112D4F3A}" destId="{E1987583-3C24-44D6-8DCE-EECDC8CFC1C2}" srcOrd="0" destOrd="0" presId="urn:microsoft.com/office/officeart/2018/2/layout/IconVerticalSolidList"/>
    <dgm:cxn modelId="{5C6AE836-52F7-4D08-BF51-6052630EA955}" type="presParOf" srcId="{D41F9EB8-2F01-4FFA-9DD5-58E0112D4F3A}" destId="{F52FDA4D-3B6F-4E7D-8320-E1C62AB8CE47}" srcOrd="1" destOrd="0" presId="urn:microsoft.com/office/officeart/2018/2/layout/IconVerticalSolidList"/>
    <dgm:cxn modelId="{F285E6F8-8D31-4550-9A36-5867098E2543}" type="presParOf" srcId="{D41F9EB8-2F01-4FFA-9DD5-58E0112D4F3A}" destId="{B86A259A-C187-4AA3-BFA2-85C8613EE8CF}" srcOrd="2" destOrd="0" presId="urn:microsoft.com/office/officeart/2018/2/layout/IconVerticalSolidList"/>
    <dgm:cxn modelId="{FE2E7D22-E425-46DE-A863-6C59A9AA8034}" type="presParOf" srcId="{D41F9EB8-2F01-4FFA-9DD5-58E0112D4F3A}" destId="{4403D34F-2FB8-4707-87C1-340128BF42E2}" srcOrd="3" destOrd="0" presId="urn:microsoft.com/office/officeart/2018/2/layout/IconVerticalSolidList"/>
    <dgm:cxn modelId="{B93E63CA-1725-4718-A1EC-7622C19346B4}" type="presParOf" srcId="{99C72DB3-8B48-4F47-8901-9D1729CD40B7}" destId="{49564897-C9BD-4E9C-9160-32A1A396AD2B}" srcOrd="1" destOrd="0" presId="urn:microsoft.com/office/officeart/2018/2/layout/IconVerticalSolidList"/>
    <dgm:cxn modelId="{774DE549-C2A4-45FE-90CE-76393D08EA85}" type="presParOf" srcId="{99C72DB3-8B48-4F47-8901-9D1729CD40B7}" destId="{591FB794-8444-4E77-8A73-F7420225F05E}" srcOrd="2" destOrd="0" presId="urn:microsoft.com/office/officeart/2018/2/layout/IconVerticalSolidList"/>
    <dgm:cxn modelId="{358AD28D-8148-43DD-BC47-55E652256257}" type="presParOf" srcId="{591FB794-8444-4E77-8A73-F7420225F05E}" destId="{AF05050C-C14B-4590-A73B-A69BFAABD173}" srcOrd="0" destOrd="0" presId="urn:microsoft.com/office/officeart/2018/2/layout/IconVerticalSolidList"/>
    <dgm:cxn modelId="{2BE2CE5F-35EA-4DB8-A112-D5905420EFD6}" type="presParOf" srcId="{591FB794-8444-4E77-8A73-F7420225F05E}" destId="{40442498-6698-415B-B552-7688A638F58B}" srcOrd="1" destOrd="0" presId="urn:microsoft.com/office/officeart/2018/2/layout/IconVerticalSolidList"/>
    <dgm:cxn modelId="{4444E5ED-F275-4F7F-AB94-2EB4A7D05A34}" type="presParOf" srcId="{591FB794-8444-4E77-8A73-F7420225F05E}" destId="{C59909AA-CFBB-476D-9139-7E7EC67738EA}" srcOrd="2" destOrd="0" presId="urn:microsoft.com/office/officeart/2018/2/layout/IconVerticalSolidList"/>
    <dgm:cxn modelId="{8C42F5E1-9CA5-4D69-9B0B-9526B5716D0D}" type="presParOf" srcId="{591FB794-8444-4E77-8A73-F7420225F05E}" destId="{801896EC-D7DC-4A61-8F1B-F2E0B47375C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449F6DC-A3D1-43BC-9B9B-6F6CD3D954A1}"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9DBD46C-9F51-46C8-B406-59DB7C105720}">
      <dgm:prSet/>
      <dgm:spPr/>
      <dgm:t>
        <a:bodyPr/>
        <a:lstStyle/>
        <a:p>
          <a:pPr>
            <a:lnSpc>
              <a:spcPct val="100000"/>
            </a:lnSpc>
          </a:pPr>
          <a:r>
            <a:rPr lang="en-US" b="0" i="0" dirty="0"/>
            <a:t>Personal Sacrifices- </a:t>
          </a:r>
          <a:endParaRPr lang="en-US" dirty="0"/>
        </a:p>
      </dgm:t>
    </dgm:pt>
    <dgm:pt modelId="{F49A1CB3-D10E-480A-A27A-9A18C7368A1D}" type="parTrans" cxnId="{5DDA6C9A-B5FD-4B9A-A87B-69B52869E38E}">
      <dgm:prSet/>
      <dgm:spPr/>
      <dgm:t>
        <a:bodyPr/>
        <a:lstStyle/>
        <a:p>
          <a:endParaRPr lang="en-US"/>
        </a:p>
      </dgm:t>
    </dgm:pt>
    <dgm:pt modelId="{73049D7F-3019-428F-B933-5FC85A3506D4}" type="sibTrans" cxnId="{5DDA6C9A-B5FD-4B9A-A87B-69B52869E38E}">
      <dgm:prSet/>
      <dgm:spPr/>
      <dgm:t>
        <a:bodyPr/>
        <a:lstStyle/>
        <a:p>
          <a:endParaRPr lang="en-US"/>
        </a:p>
      </dgm:t>
    </dgm:pt>
    <dgm:pt modelId="{91631E86-AF86-4C65-8607-C41EEA4FF9A7}">
      <dgm:prSet/>
      <dgm:spPr/>
      <dgm:t>
        <a:bodyPr/>
        <a:lstStyle/>
        <a:p>
          <a:pPr>
            <a:lnSpc>
              <a:spcPct val="100000"/>
            </a:lnSpc>
          </a:pPr>
          <a:r>
            <a:rPr lang="en-US" b="0" i="0" dirty="0"/>
            <a:t>Loneliness- </a:t>
          </a:r>
          <a:endParaRPr lang="en-US" dirty="0"/>
        </a:p>
      </dgm:t>
    </dgm:pt>
    <dgm:pt modelId="{0DA34E00-63C7-49B6-A274-696EDD739029}" type="parTrans" cxnId="{38B8909E-DC2D-447B-A366-5EE72970CE26}">
      <dgm:prSet/>
      <dgm:spPr/>
      <dgm:t>
        <a:bodyPr/>
        <a:lstStyle/>
        <a:p>
          <a:endParaRPr lang="en-US"/>
        </a:p>
      </dgm:t>
    </dgm:pt>
    <dgm:pt modelId="{B895060F-99E0-4076-834B-AD338765819A}" type="sibTrans" cxnId="{38B8909E-DC2D-447B-A366-5EE72970CE26}">
      <dgm:prSet/>
      <dgm:spPr/>
      <dgm:t>
        <a:bodyPr/>
        <a:lstStyle/>
        <a:p>
          <a:endParaRPr lang="en-US"/>
        </a:p>
      </dgm:t>
    </dgm:pt>
    <dgm:pt modelId="{9270C843-46B7-44E5-A692-F58FEEF9028C}" type="pres">
      <dgm:prSet presAssocID="{0449F6DC-A3D1-43BC-9B9B-6F6CD3D954A1}" presName="root" presStyleCnt="0">
        <dgm:presLayoutVars>
          <dgm:dir/>
          <dgm:resizeHandles val="exact"/>
        </dgm:presLayoutVars>
      </dgm:prSet>
      <dgm:spPr/>
    </dgm:pt>
    <dgm:pt modelId="{4B474090-70F3-4F84-9FCE-B9AD3CC9BB6D}" type="pres">
      <dgm:prSet presAssocID="{89DBD46C-9F51-46C8-B406-59DB7C105720}" presName="compNode" presStyleCnt="0"/>
      <dgm:spPr/>
    </dgm:pt>
    <dgm:pt modelId="{5EEBBDAA-E252-4B21-9DBA-DE27134F6A0C}" type="pres">
      <dgm:prSet presAssocID="{89DBD46C-9F51-46C8-B406-59DB7C10572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Tent"/>
        </a:ext>
      </dgm:extLst>
    </dgm:pt>
    <dgm:pt modelId="{68C78C20-6E68-4C30-B1D2-398BB246E56B}" type="pres">
      <dgm:prSet presAssocID="{89DBD46C-9F51-46C8-B406-59DB7C105720}" presName="spaceRect" presStyleCnt="0"/>
      <dgm:spPr/>
    </dgm:pt>
    <dgm:pt modelId="{43BCC065-16DC-4117-B1EA-3E170D4999B3}" type="pres">
      <dgm:prSet presAssocID="{89DBD46C-9F51-46C8-B406-59DB7C105720}" presName="textRect" presStyleLbl="revTx" presStyleIdx="0" presStyleCnt="2">
        <dgm:presLayoutVars>
          <dgm:chMax val="1"/>
          <dgm:chPref val="1"/>
        </dgm:presLayoutVars>
      </dgm:prSet>
      <dgm:spPr/>
    </dgm:pt>
    <dgm:pt modelId="{65713834-90C5-4B1A-9A2F-A47DCB1147F3}" type="pres">
      <dgm:prSet presAssocID="{73049D7F-3019-428F-B933-5FC85A3506D4}" presName="sibTrans" presStyleCnt="0"/>
      <dgm:spPr/>
    </dgm:pt>
    <dgm:pt modelId="{08423161-53DA-460F-A80B-73E1B95AAF31}" type="pres">
      <dgm:prSet presAssocID="{91631E86-AF86-4C65-8607-C41EEA4FF9A7}" presName="compNode" presStyleCnt="0"/>
      <dgm:spPr/>
    </dgm:pt>
    <dgm:pt modelId="{7AE550D8-AB25-4E7D-B2EF-0F31294F19DA}" type="pres">
      <dgm:prSet presAssocID="{91631E86-AF86-4C65-8607-C41EEA4FF9A7}"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Devil Face Outline"/>
        </a:ext>
      </dgm:extLst>
    </dgm:pt>
    <dgm:pt modelId="{66A7DDF3-4B07-4167-AB97-5B13AEB2E2B2}" type="pres">
      <dgm:prSet presAssocID="{91631E86-AF86-4C65-8607-C41EEA4FF9A7}" presName="spaceRect" presStyleCnt="0"/>
      <dgm:spPr/>
    </dgm:pt>
    <dgm:pt modelId="{7EE85C1D-0B7E-45CE-A151-B40D8E123C58}" type="pres">
      <dgm:prSet presAssocID="{91631E86-AF86-4C65-8607-C41EEA4FF9A7}" presName="textRect" presStyleLbl="revTx" presStyleIdx="1" presStyleCnt="2">
        <dgm:presLayoutVars>
          <dgm:chMax val="1"/>
          <dgm:chPref val="1"/>
        </dgm:presLayoutVars>
      </dgm:prSet>
      <dgm:spPr/>
    </dgm:pt>
  </dgm:ptLst>
  <dgm:cxnLst>
    <dgm:cxn modelId="{8BD43A18-2898-4F52-A322-12851928D6A1}" type="presOf" srcId="{91631E86-AF86-4C65-8607-C41EEA4FF9A7}" destId="{7EE85C1D-0B7E-45CE-A151-B40D8E123C58}" srcOrd="0" destOrd="0" presId="urn:microsoft.com/office/officeart/2018/2/layout/IconLabelList"/>
    <dgm:cxn modelId="{21DC0529-147F-4F69-AD4B-520202C09C3A}" type="presOf" srcId="{0449F6DC-A3D1-43BC-9B9B-6F6CD3D954A1}" destId="{9270C843-46B7-44E5-A692-F58FEEF9028C}" srcOrd="0" destOrd="0" presId="urn:microsoft.com/office/officeart/2018/2/layout/IconLabelList"/>
    <dgm:cxn modelId="{5DDA6C9A-B5FD-4B9A-A87B-69B52869E38E}" srcId="{0449F6DC-A3D1-43BC-9B9B-6F6CD3D954A1}" destId="{89DBD46C-9F51-46C8-B406-59DB7C105720}" srcOrd="0" destOrd="0" parTransId="{F49A1CB3-D10E-480A-A27A-9A18C7368A1D}" sibTransId="{73049D7F-3019-428F-B933-5FC85A3506D4}"/>
    <dgm:cxn modelId="{38B8909E-DC2D-447B-A366-5EE72970CE26}" srcId="{0449F6DC-A3D1-43BC-9B9B-6F6CD3D954A1}" destId="{91631E86-AF86-4C65-8607-C41EEA4FF9A7}" srcOrd="1" destOrd="0" parTransId="{0DA34E00-63C7-49B6-A274-696EDD739029}" sibTransId="{B895060F-99E0-4076-834B-AD338765819A}"/>
    <dgm:cxn modelId="{905F36B4-F878-41B7-90F1-D9795839CA64}" type="presOf" srcId="{89DBD46C-9F51-46C8-B406-59DB7C105720}" destId="{43BCC065-16DC-4117-B1EA-3E170D4999B3}" srcOrd="0" destOrd="0" presId="urn:microsoft.com/office/officeart/2018/2/layout/IconLabelList"/>
    <dgm:cxn modelId="{C8B77CB7-4DBD-43A3-AA51-0005EAAA54B8}" type="presParOf" srcId="{9270C843-46B7-44E5-A692-F58FEEF9028C}" destId="{4B474090-70F3-4F84-9FCE-B9AD3CC9BB6D}" srcOrd="0" destOrd="0" presId="urn:microsoft.com/office/officeart/2018/2/layout/IconLabelList"/>
    <dgm:cxn modelId="{97790431-053A-42B6-B1C3-38EB5BC444D8}" type="presParOf" srcId="{4B474090-70F3-4F84-9FCE-B9AD3CC9BB6D}" destId="{5EEBBDAA-E252-4B21-9DBA-DE27134F6A0C}" srcOrd="0" destOrd="0" presId="urn:microsoft.com/office/officeart/2018/2/layout/IconLabelList"/>
    <dgm:cxn modelId="{3845A34B-D2A0-427B-9464-0F2F1C024772}" type="presParOf" srcId="{4B474090-70F3-4F84-9FCE-B9AD3CC9BB6D}" destId="{68C78C20-6E68-4C30-B1D2-398BB246E56B}" srcOrd="1" destOrd="0" presId="urn:microsoft.com/office/officeart/2018/2/layout/IconLabelList"/>
    <dgm:cxn modelId="{143E228C-3327-4682-BD2E-FA46C0AC891E}" type="presParOf" srcId="{4B474090-70F3-4F84-9FCE-B9AD3CC9BB6D}" destId="{43BCC065-16DC-4117-B1EA-3E170D4999B3}" srcOrd="2" destOrd="0" presId="urn:microsoft.com/office/officeart/2018/2/layout/IconLabelList"/>
    <dgm:cxn modelId="{92E96069-91EF-40DA-B522-88A06E9359A5}" type="presParOf" srcId="{9270C843-46B7-44E5-A692-F58FEEF9028C}" destId="{65713834-90C5-4B1A-9A2F-A47DCB1147F3}" srcOrd="1" destOrd="0" presId="urn:microsoft.com/office/officeart/2018/2/layout/IconLabelList"/>
    <dgm:cxn modelId="{FAC62B79-F389-4640-A974-3213DE44D767}" type="presParOf" srcId="{9270C843-46B7-44E5-A692-F58FEEF9028C}" destId="{08423161-53DA-460F-A80B-73E1B95AAF31}" srcOrd="2" destOrd="0" presId="urn:microsoft.com/office/officeart/2018/2/layout/IconLabelList"/>
    <dgm:cxn modelId="{2E82051F-01B0-4580-A26F-446116B3FCC9}" type="presParOf" srcId="{08423161-53DA-460F-A80B-73E1B95AAF31}" destId="{7AE550D8-AB25-4E7D-B2EF-0F31294F19DA}" srcOrd="0" destOrd="0" presId="urn:microsoft.com/office/officeart/2018/2/layout/IconLabelList"/>
    <dgm:cxn modelId="{37401DDD-C2CC-4397-B667-0FF5FBF6FAFE}" type="presParOf" srcId="{08423161-53DA-460F-A80B-73E1B95AAF31}" destId="{66A7DDF3-4B07-4167-AB97-5B13AEB2E2B2}" srcOrd="1" destOrd="0" presId="urn:microsoft.com/office/officeart/2018/2/layout/IconLabelList"/>
    <dgm:cxn modelId="{8F1723D5-E05D-4510-A0A0-81E6AA1830C4}" type="presParOf" srcId="{08423161-53DA-460F-A80B-73E1B95AAF31}" destId="{7EE85C1D-0B7E-45CE-A151-B40D8E123C5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449F6DC-A3D1-43BC-9B9B-6F6CD3D954A1}"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9CDD825-706D-451B-8927-3F305B3CFFFE}">
      <dgm:prSet/>
      <dgm:spPr/>
      <dgm:t>
        <a:bodyPr/>
        <a:lstStyle/>
        <a:p>
          <a:pPr>
            <a:lnSpc>
              <a:spcPct val="100000"/>
            </a:lnSpc>
            <a:defRPr cap="all"/>
          </a:pPr>
          <a:r>
            <a:rPr lang="en-US" b="0" i="0"/>
            <a:t>Severe competition-</a:t>
          </a:r>
          <a:endParaRPr lang="en-US" b="0" i="0">
            <a:latin typeface="Neue Haas Grotesk Text Pro"/>
          </a:endParaRPr>
        </a:p>
      </dgm:t>
    </dgm:pt>
    <dgm:pt modelId="{93634529-AAF0-41D4-9016-1DC6D013E60E}" type="parTrans" cxnId="{6F36BFA5-779C-4CCE-862B-1F0CEC00BCED}">
      <dgm:prSet/>
      <dgm:spPr/>
      <dgm:t>
        <a:bodyPr/>
        <a:lstStyle/>
        <a:p>
          <a:endParaRPr lang="en-US"/>
        </a:p>
      </dgm:t>
    </dgm:pt>
    <dgm:pt modelId="{2F37A634-5D68-4ACE-A6FC-2F135A71F0C5}" type="sibTrans" cxnId="{6F36BFA5-779C-4CCE-862B-1F0CEC00BCED}">
      <dgm:prSet/>
      <dgm:spPr/>
      <dgm:t>
        <a:bodyPr/>
        <a:lstStyle/>
        <a:p>
          <a:endParaRPr lang="en-US"/>
        </a:p>
      </dgm:t>
    </dgm:pt>
    <dgm:pt modelId="{2199DF5C-37DE-4F07-A9DA-C79475F5E8D3}">
      <dgm:prSet phldr="0"/>
      <dgm:spPr/>
      <dgm:t>
        <a:bodyPr/>
        <a:lstStyle/>
        <a:p>
          <a:pPr>
            <a:lnSpc>
              <a:spcPct val="100000"/>
            </a:lnSpc>
            <a:defRPr cap="all"/>
          </a:pPr>
          <a:r>
            <a:rPr lang="en-US" b="0" i="0">
              <a:latin typeface="Neue Haas Grotesk Text Pro"/>
            </a:rPr>
            <a:t> </a:t>
          </a:r>
          <a:r>
            <a:rPr lang="en-US" b="0" i="0"/>
            <a:t>Managerial inadequacy- </a:t>
          </a:r>
          <a:endParaRPr lang="en-US"/>
        </a:p>
      </dgm:t>
    </dgm:pt>
    <dgm:pt modelId="{DC7464CC-4DC2-45A7-BF7D-266091A4649C}" type="parTrans" cxnId="{DE73C810-B5E6-47D1-98FA-6305545E559F}">
      <dgm:prSet/>
      <dgm:spPr/>
    </dgm:pt>
    <dgm:pt modelId="{F758822B-7041-4B18-AAA6-88D91998E06D}" type="sibTrans" cxnId="{DE73C810-B5E6-47D1-98FA-6305545E559F}">
      <dgm:prSet/>
      <dgm:spPr/>
    </dgm:pt>
    <dgm:pt modelId="{F743C075-E014-4364-9018-39157AC5CE76}" type="pres">
      <dgm:prSet presAssocID="{0449F6DC-A3D1-43BC-9B9B-6F6CD3D954A1}" presName="root" presStyleCnt="0">
        <dgm:presLayoutVars>
          <dgm:dir/>
          <dgm:resizeHandles val="exact"/>
        </dgm:presLayoutVars>
      </dgm:prSet>
      <dgm:spPr/>
    </dgm:pt>
    <dgm:pt modelId="{7804D94E-4807-4B42-A97E-73C2429DC515}" type="pres">
      <dgm:prSet presAssocID="{B9CDD825-706D-451B-8927-3F305B3CFFFE}" presName="compNode" presStyleCnt="0"/>
      <dgm:spPr/>
    </dgm:pt>
    <dgm:pt modelId="{F860FE50-8643-4B60-9D4C-98382256C073}" type="pres">
      <dgm:prSet presAssocID="{B9CDD825-706D-451B-8927-3F305B3CFFFE}" presName="iconBgRect" presStyleLbl="bgShp" presStyleIdx="0" presStyleCnt="2"/>
      <dgm:spPr/>
    </dgm:pt>
    <dgm:pt modelId="{34B70A29-4826-46AE-B094-4418D1D1DFDB}" type="pres">
      <dgm:prSet presAssocID="{B9CDD825-706D-451B-8927-3F305B3CFFF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Flammable"/>
        </a:ext>
      </dgm:extLst>
    </dgm:pt>
    <dgm:pt modelId="{51C75A89-BEB4-4ED9-A3D2-88BEBB135B8B}" type="pres">
      <dgm:prSet presAssocID="{B9CDD825-706D-451B-8927-3F305B3CFFFE}" presName="spaceRect" presStyleCnt="0"/>
      <dgm:spPr/>
    </dgm:pt>
    <dgm:pt modelId="{7012FBDC-3B71-4752-B3D2-EB8528BDA158}" type="pres">
      <dgm:prSet presAssocID="{B9CDD825-706D-451B-8927-3F305B3CFFFE}" presName="textRect" presStyleLbl="revTx" presStyleIdx="0" presStyleCnt="2">
        <dgm:presLayoutVars>
          <dgm:chMax val="1"/>
          <dgm:chPref val="1"/>
        </dgm:presLayoutVars>
      </dgm:prSet>
      <dgm:spPr/>
    </dgm:pt>
    <dgm:pt modelId="{0845525D-F53B-41D1-A378-ADECF89F819B}" type="pres">
      <dgm:prSet presAssocID="{2F37A634-5D68-4ACE-A6FC-2F135A71F0C5}" presName="sibTrans" presStyleCnt="0"/>
      <dgm:spPr/>
    </dgm:pt>
    <dgm:pt modelId="{F9225C11-90A3-4B09-83DD-F3A6C3174D5B}" type="pres">
      <dgm:prSet presAssocID="{2199DF5C-37DE-4F07-A9DA-C79475F5E8D3}" presName="compNode" presStyleCnt="0"/>
      <dgm:spPr/>
    </dgm:pt>
    <dgm:pt modelId="{07446D6C-B2AB-440B-B670-A6975B6F18C9}" type="pres">
      <dgm:prSet presAssocID="{2199DF5C-37DE-4F07-A9DA-C79475F5E8D3}" presName="iconBgRect" presStyleLbl="bgShp" presStyleIdx="1" presStyleCnt="2"/>
      <dgm:spPr/>
    </dgm:pt>
    <dgm:pt modelId="{15886A85-86A8-4F8E-B1D0-FA62137BAD41}" type="pres">
      <dgm:prSet presAssocID="{2199DF5C-37DE-4F07-A9DA-C79475F5E8D3}"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Hierarchy"/>
        </a:ext>
      </dgm:extLst>
    </dgm:pt>
    <dgm:pt modelId="{AC40E916-F4A8-42F1-8DF6-9402AC421CFD}" type="pres">
      <dgm:prSet presAssocID="{2199DF5C-37DE-4F07-A9DA-C79475F5E8D3}" presName="spaceRect" presStyleCnt="0"/>
      <dgm:spPr/>
    </dgm:pt>
    <dgm:pt modelId="{1BFDB521-6A12-4996-965C-04BB328F0AE5}" type="pres">
      <dgm:prSet presAssocID="{2199DF5C-37DE-4F07-A9DA-C79475F5E8D3}" presName="textRect" presStyleLbl="revTx" presStyleIdx="1" presStyleCnt="2">
        <dgm:presLayoutVars>
          <dgm:chMax val="1"/>
          <dgm:chPref val="1"/>
        </dgm:presLayoutVars>
      </dgm:prSet>
      <dgm:spPr/>
    </dgm:pt>
  </dgm:ptLst>
  <dgm:cxnLst>
    <dgm:cxn modelId="{DE73C810-B5E6-47D1-98FA-6305545E559F}" srcId="{0449F6DC-A3D1-43BC-9B9B-6F6CD3D954A1}" destId="{2199DF5C-37DE-4F07-A9DA-C79475F5E8D3}" srcOrd="1" destOrd="0" parTransId="{DC7464CC-4DC2-45A7-BF7D-266091A4649C}" sibTransId="{F758822B-7041-4B18-AAA6-88D91998E06D}"/>
    <dgm:cxn modelId="{49AFFC32-D13B-4032-89F2-B8BA449A7B32}" type="presOf" srcId="{B9CDD825-706D-451B-8927-3F305B3CFFFE}" destId="{7012FBDC-3B71-4752-B3D2-EB8528BDA158}" srcOrd="0" destOrd="0" presId="urn:microsoft.com/office/officeart/2018/5/layout/IconCircleLabelList"/>
    <dgm:cxn modelId="{74993E61-136B-49E0-BE34-6C0BE8A604FB}" type="presOf" srcId="{2199DF5C-37DE-4F07-A9DA-C79475F5E8D3}" destId="{1BFDB521-6A12-4996-965C-04BB328F0AE5}" srcOrd="0" destOrd="0" presId="urn:microsoft.com/office/officeart/2018/5/layout/IconCircleLabelList"/>
    <dgm:cxn modelId="{8FEDBD6B-C259-496E-9024-60EA5036D431}" type="presOf" srcId="{0449F6DC-A3D1-43BC-9B9B-6F6CD3D954A1}" destId="{F743C075-E014-4364-9018-39157AC5CE76}" srcOrd="0" destOrd="0" presId="urn:microsoft.com/office/officeart/2018/5/layout/IconCircleLabelList"/>
    <dgm:cxn modelId="{6F36BFA5-779C-4CCE-862B-1F0CEC00BCED}" srcId="{0449F6DC-A3D1-43BC-9B9B-6F6CD3D954A1}" destId="{B9CDD825-706D-451B-8927-3F305B3CFFFE}" srcOrd="0" destOrd="0" parTransId="{93634529-AAF0-41D4-9016-1DC6D013E60E}" sibTransId="{2F37A634-5D68-4ACE-A6FC-2F135A71F0C5}"/>
    <dgm:cxn modelId="{578DF4A1-0BE1-4B8F-A692-6DCC8F42A353}" type="presParOf" srcId="{F743C075-E014-4364-9018-39157AC5CE76}" destId="{7804D94E-4807-4B42-A97E-73C2429DC515}" srcOrd="0" destOrd="0" presId="urn:microsoft.com/office/officeart/2018/5/layout/IconCircleLabelList"/>
    <dgm:cxn modelId="{E2A052D9-C10C-47C0-84B8-449034DCF599}" type="presParOf" srcId="{7804D94E-4807-4B42-A97E-73C2429DC515}" destId="{F860FE50-8643-4B60-9D4C-98382256C073}" srcOrd="0" destOrd="0" presId="urn:microsoft.com/office/officeart/2018/5/layout/IconCircleLabelList"/>
    <dgm:cxn modelId="{9AE90D6F-A9F3-4C21-8C19-EBA99826D593}" type="presParOf" srcId="{7804D94E-4807-4B42-A97E-73C2429DC515}" destId="{34B70A29-4826-46AE-B094-4418D1D1DFDB}" srcOrd="1" destOrd="0" presId="urn:microsoft.com/office/officeart/2018/5/layout/IconCircleLabelList"/>
    <dgm:cxn modelId="{B79D7A44-9D59-4EFA-ADE8-E7E41C0D868E}" type="presParOf" srcId="{7804D94E-4807-4B42-A97E-73C2429DC515}" destId="{51C75A89-BEB4-4ED9-A3D2-88BEBB135B8B}" srcOrd="2" destOrd="0" presId="urn:microsoft.com/office/officeart/2018/5/layout/IconCircleLabelList"/>
    <dgm:cxn modelId="{23958C58-C783-4F3F-A0F4-6312836FF72E}" type="presParOf" srcId="{7804D94E-4807-4B42-A97E-73C2429DC515}" destId="{7012FBDC-3B71-4752-B3D2-EB8528BDA158}" srcOrd="3" destOrd="0" presId="urn:microsoft.com/office/officeart/2018/5/layout/IconCircleLabelList"/>
    <dgm:cxn modelId="{0E3CC677-B3D8-4A3B-A11D-0F7AB5E89AF8}" type="presParOf" srcId="{F743C075-E014-4364-9018-39157AC5CE76}" destId="{0845525D-F53B-41D1-A378-ADECF89F819B}" srcOrd="1" destOrd="0" presId="urn:microsoft.com/office/officeart/2018/5/layout/IconCircleLabelList"/>
    <dgm:cxn modelId="{51B7D313-A61C-479D-80E2-DE0080F5C30D}" type="presParOf" srcId="{F743C075-E014-4364-9018-39157AC5CE76}" destId="{F9225C11-90A3-4B09-83DD-F3A6C3174D5B}" srcOrd="2" destOrd="0" presId="urn:microsoft.com/office/officeart/2018/5/layout/IconCircleLabelList"/>
    <dgm:cxn modelId="{2E6D2628-A3AD-4178-BB3F-C4BDE1B4B883}" type="presParOf" srcId="{F9225C11-90A3-4B09-83DD-F3A6C3174D5B}" destId="{07446D6C-B2AB-440B-B670-A6975B6F18C9}" srcOrd="0" destOrd="0" presId="urn:microsoft.com/office/officeart/2018/5/layout/IconCircleLabelList"/>
    <dgm:cxn modelId="{01EA6A02-D3F0-40A2-B251-FE877213E377}" type="presParOf" srcId="{F9225C11-90A3-4B09-83DD-F3A6C3174D5B}" destId="{15886A85-86A8-4F8E-B1D0-FA62137BAD41}" srcOrd="1" destOrd="0" presId="urn:microsoft.com/office/officeart/2018/5/layout/IconCircleLabelList"/>
    <dgm:cxn modelId="{A3542AAB-34A7-4E84-8362-26C05F0AF72D}" type="presParOf" srcId="{F9225C11-90A3-4B09-83DD-F3A6C3174D5B}" destId="{AC40E916-F4A8-42F1-8DF6-9402AC421CFD}" srcOrd="2" destOrd="0" presId="urn:microsoft.com/office/officeart/2018/5/layout/IconCircleLabelList"/>
    <dgm:cxn modelId="{1D6D4A41-5D5C-4C49-8A73-2D8105C9DECB}" type="presParOf" srcId="{F9225C11-90A3-4B09-83DD-F3A6C3174D5B}" destId="{1BFDB521-6A12-4996-965C-04BB328F0AE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FD438E1-96C3-40A8-8758-0FC3357C8666}" type="doc">
      <dgm:prSet loTypeId="urn:microsoft.com/office/officeart/2018/2/layout/Icon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E7088B67-CFDE-4EEB-8E26-E6936A41F4E1}">
      <dgm:prSet/>
      <dgm:spPr/>
      <dgm:t>
        <a:bodyPr/>
        <a:lstStyle/>
        <a:p>
          <a:r>
            <a:rPr lang="en-US" b="0" i="0"/>
            <a:t>Risk of losing your investment- </a:t>
          </a:r>
          <a:endParaRPr lang="en-US"/>
        </a:p>
      </dgm:t>
    </dgm:pt>
    <dgm:pt modelId="{A40F5B4C-093F-444E-8799-E107D016434A}" type="parTrans" cxnId="{D93A4C98-4455-4DF8-8096-16E6584C512C}">
      <dgm:prSet/>
      <dgm:spPr/>
      <dgm:t>
        <a:bodyPr/>
        <a:lstStyle/>
        <a:p>
          <a:endParaRPr lang="en-US"/>
        </a:p>
      </dgm:t>
    </dgm:pt>
    <dgm:pt modelId="{EB522062-B3B9-4F74-933D-0C83ED4A1F30}" type="sibTrans" cxnId="{D93A4C98-4455-4DF8-8096-16E6584C512C}">
      <dgm:prSet/>
      <dgm:spPr/>
      <dgm:t>
        <a:bodyPr/>
        <a:lstStyle/>
        <a:p>
          <a:endParaRPr lang="en-US"/>
        </a:p>
      </dgm:t>
    </dgm:pt>
    <dgm:pt modelId="{48224DBE-36BF-4AA7-90B5-CEAD1F5190F0}">
      <dgm:prSet/>
      <dgm:spPr/>
      <dgm:t>
        <a:bodyPr/>
        <a:lstStyle/>
        <a:p>
          <a:pPr rtl="0"/>
          <a:r>
            <a:rPr lang="en-US" b="0" i="0"/>
            <a:t>Income is not guaranteed- </a:t>
          </a:r>
          <a:endParaRPr lang="en-US" b="0" i="0">
            <a:latin typeface="Neue Haas Grotesk Text Pro"/>
          </a:endParaRPr>
        </a:p>
      </dgm:t>
    </dgm:pt>
    <dgm:pt modelId="{21251A26-B64D-47A5-A4A7-E60F41393CBF}" type="parTrans" cxnId="{AC7937B3-00EA-44A6-BF0D-D0F6580D4E8B}">
      <dgm:prSet/>
      <dgm:spPr/>
      <dgm:t>
        <a:bodyPr/>
        <a:lstStyle/>
        <a:p>
          <a:endParaRPr lang="en-US"/>
        </a:p>
      </dgm:t>
    </dgm:pt>
    <dgm:pt modelId="{423AEF47-0DF4-43BC-8E68-7BA50C7EFE40}" type="sibTrans" cxnId="{AC7937B3-00EA-44A6-BF0D-D0F6580D4E8B}">
      <dgm:prSet/>
      <dgm:spPr/>
      <dgm:t>
        <a:bodyPr/>
        <a:lstStyle/>
        <a:p>
          <a:endParaRPr lang="en-US"/>
        </a:p>
      </dgm:t>
    </dgm:pt>
    <dgm:pt modelId="{DA01EAF7-29F9-4552-9FD2-9190D69F7928}">
      <dgm:prSet phldr="0"/>
      <dgm:spPr/>
      <dgm:t>
        <a:bodyPr/>
        <a:lstStyle/>
        <a:p>
          <a:r>
            <a:rPr lang="en-US" b="0" i="0"/>
            <a:t>Do all sorts of work- </a:t>
          </a:r>
          <a:endParaRPr lang="en-US"/>
        </a:p>
      </dgm:t>
    </dgm:pt>
    <dgm:pt modelId="{37A60856-425A-434D-A946-8F59557424EC}" type="parTrans" cxnId="{213074B3-5AE1-4773-B708-75BC0BA86B36}">
      <dgm:prSet/>
      <dgm:spPr/>
    </dgm:pt>
    <dgm:pt modelId="{B89B4B3B-D1B8-4E53-A56B-B406D254DE55}" type="sibTrans" cxnId="{213074B3-5AE1-4773-B708-75BC0BA86B36}">
      <dgm:prSet/>
      <dgm:spPr/>
    </dgm:pt>
    <dgm:pt modelId="{E5B1925D-C9B7-4EAC-9ACE-72A99CB65BC5}" type="pres">
      <dgm:prSet presAssocID="{EFD438E1-96C3-40A8-8758-0FC3357C8666}" presName="root" presStyleCnt="0">
        <dgm:presLayoutVars>
          <dgm:dir/>
          <dgm:resizeHandles val="exact"/>
        </dgm:presLayoutVars>
      </dgm:prSet>
      <dgm:spPr/>
    </dgm:pt>
    <dgm:pt modelId="{92C57AF6-C674-4942-9392-EC40C24563A6}" type="pres">
      <dgm:prSet presAssocID="{E7088B67-CFDE-4EEB-8E26-E6936A41F4E1}" presName="compNode" presStyleCnt="0"/>
      <dgm:spPr/>
    </dgm:pt>
    <dgm:pt modelId="{49EF17D8-8467-4526-98EF-DA0EEABC6DD9}" type="pres">
      <dgm:prSet presAssocID="{E7088B67-CFDE-4EEB-8E26-E6936A41F4E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Euro"/>
        </a:ext>
      </dgm:extLst>
    </dgm:pt>
    <dgm:pt modelId="{9EF81476-3F79-4453-8FDA-A72B3EA825EB}" type="pres">
      <dgm:prSet presAssocID="{E7088B67-CFDE-4EEB-8E26-E6936A41F4E1}" presName="spaceRect" presStyleCnt="0"/>
      <dgm:spPr/>
    </dgm:pt>
    <dgm:pt modelId="{28FAB4E6-22C0-433D-A917-533D8C2D9DCF}" type="pres">
      <dgm:prSet presAssocID="{E7088B67-CFDE-4EEB-8E26-E6936A41F4E1}" presName="textRect" presStyleLbl="revTx" presStyleIdx="0" presStyleCnt="3">
        <dgm:presLayoutVars>
          <dgm:chMax val="1"/>
          <dgm:chPref val="1"/>
        </dgm:presLayoutVars>
      </dgm:prSet>
      <dgm:spPr/>
    </dgm:pt>
    <dgm:pt modelId="{A8F0722B-2ECE-4185-8E39-0F01793496A5}" type="pres">
      <dgm:prSet presAssocID="{EB522062-B3B9-4F74-933D-0C83ED4A1F30}" presName="sibTrans" presStyleCnt="0"/>
      <dgm:spPr/>
    </dgm:pt>
    <dgm:pt modelId="{ED9F12C1-C0D0-4921-A446-777F77DC6E92}" type="pres">
      <dgm:prSet presAssocID="{48224DBE-36BF-4AA7-90B5-CEAD1F5190F0}" presName="compNode" presStyleCnt="0"/>
      <dgm:spPr/>
    </dgm:pt>
    <dgm:pt modelId="{984A95BA-7B6A-41FE-B0E6-4C2B128DB039}" type="pres">
      <dgm:prSet presAssocID="{48224DBE-36BF-4AA7-90B5-CEAD1F5190F0}"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Money"/>
        </a:ext>
      </dgm:extLst>
    </dgm:pt>
    <dgm:pt modelId="{A30D8072-0706-4431-8855-8BBF874FFE0D}" type="pres">
      <dgm:prSet presAssocID="{48224DBE-36BF-4AA7-90B5-CEAD1F5190F0}" presName="spaceRect" presStyleCnt="0"/>
      <dgm:spPr/>
    </dgm:pt>
    <dgm:pt modelId="{B38EA9B5-2C9B-4789-8C27-0578165AC8E6}" type="pres">
      <dgm:prSet presAssocID="{48224DBE-36BF-4AA7-90B5-CEAD1F5190F0}" presName="textRect" presStyleLbl="revTx" presStyleIdx="1" presStyleCnt="3">
        <dgm:presLayoutVars>
          <dgm:chMax val="1"/>
          <dgm:chPref val="1"/>
        </dgm:presLayoutVars>
      </dgm:prSet>
      <dgm:spPr/>
    </dgm:pt>
    <dgm:pt modelId="{4EDB85A4-2F32-411D-8179-8A2E571F6177}" type="pres">
      <dgm:prSet presAssocID="{423AEF47-0DF4-43BC-8E68-7BA50C7EFE40}" presName="sibTrans" presStyleCnt="0"/>
      <dgm:spPr/>
    </dgm:pt>
    <dgm:pt modelId="{79D495BF-DF36-4543-8602-AC2B0B297609}" type="pres">
      <dgm:prSet presAssocID="{DA01EAF7-29F9-4552-9FD2-9190D69F7928}" presName="compNode" presStyleCnt="0"/>
      <dgm:spPr/>
    </dgm:pt>
    <dgm:pt modelId="{48C17835-3AD2-46DD-8DFC-A2B9C5AD0517}" type="pres">
      <dgm:prSet presAssocID="{DA01EAF7-29F9-4552-9FD2-9190D69F7928}" presName="iconRect" presStyleLbl="node1" presStyleIdx="2" presStyleCnt="3"/>
      <dgm:spPr>
        <a:ln>
          <a:noFill/>
        </a:ln>
      </dgm:spPr>
    </dgm:pt>
    <dgm:pt modelId="{3FC6A0E6-B6A3-4BD6-B6F6-28611AFDF661}" type="pres">
      <dgm:prSet presAssocID="{DA01EAF7-29F9-4552-9FD2-9190D69F7928}" presName="spaceRect" presStyleCnt="0"/>
      <dgm:spPr/>
    </dgm:pt>
    <dgm:pt modelId="{B6532F21-6886-4B80-958E-F6B91FA800B3}" type="pres">
      <dgm:prSet presAssocID="{DA01EAF7-29F9-4552-9FD2-9190D69F7928}" presName="textRect" presStyleLbl="revTx" presStyleIdx="2" presStyleCnt="3">
        <dgm:presLayoutVars>
          <dgm:chMax val="1"/>
          <dgm:chPref val="1"/>
        </dgm:presLayoutVars>
      </dgm:prSet>
      <dgm:spPr/>
    </dgm:pt>
  </dgm:ptLst>
  <dgm:cxnLst>
    <dgm:cxn modelId="{AFF73816-2474-4A74-B3DA-C0D7089917A5}" type="presOf" srcId="{EFD438E1-96C3-40A8-8758-0FC3357C8666}" destId="{E5B1925D-C9B7-4EAC-9ACE-72A99CB65BC5}" srcOrd="0" destOrd="0" presId="urn:microsoft.com/office/officeart/2018/2/layout/IconLabelList"/>
    <dgm:cxn modelId="{97414A93-7CD1-4ECD-8367-DCDEB7B8E85D}" type="presOf" srcId="{48224DBE-36BF-4AA7-90B5-CEAD1F5190F0}" destId="{B38EA9B5-2C9B-4789-8C27-0578165AC8E6}" srcOrd="0" destOrd="0" presId="urn:microsoft.com/office/officeart/2018/2/layout/IconLabelList"/>
    <dgm:cxn modelId="{D93A4C98-4455-4DF8-8096-16E6584C512C}" srcId="{EFD438E1-96C3-40A8-8758-0FC3357C8666}" destId="{E7088B67-CFDE-4EEB-8E26-E6936A41F4E1}" srcOrd="0" destOrd="0" parTransId="{A40F5B4C-093F-444E-8799-E107D016434A}" sibTransId="{EB522062-B3B9-4F74-933D-0C83ED4A1F30}"/>
    <dgm:cxn modelId="{60AAD29D-001F-4C6F-9591-9536A87CBF05}" type="presOf" srcId="{E7088B67-CFDE-4EEB-8E26-E6936A41F4E1}" destId="{28FAB4E6-22C0-433D-A917-533D8C2D9DCF}" srcOrd="0" destOrd="0" presId="urn:microsoft.com/office/officeart/2018/2/layout/IconLabelList"/>
    <dgm:cxn modelId="{AC7937B3-00EA-44A6-BF0D-D0F6580D4E8B}" srcId="{EFD438E1-96C3-40A8-8758-0FC3357C8666}" destId="{48224DBE-36BF-4AA7-90B5-CEAD1F5190F0}" srcOrd="1" destOrd="0" parTransId="{21251A26-B64D-47A5-A4A7-E60F41393CBF}" sibTransId="{423AEF47-0DF4-43BC-8E68-7BA50C7EFE40}"/>
    <dgm:cxn modelId="{213074B3-5AE1-4773-B708-75BC0BA86B36}" srcId="{EFD438E1-96C3-40A8-8758-0FC3357C8666}" destId="{DA01EAF7-29F9-4552-9FD2-9190D69F7928}" srcOrd="2" destOrd="0" parTransId="{37A60856-425A-434D-A946-8F59557424EC}" sibTransId="{B89B4B3B-D1B8-4E53-A56B-B406D254DE55}"/>
    <dgm:cxn modelId="{585717FC-0B79-46AF-8F96-82754CCF6BF5}" type="presOf" srcId="{DA01EAF7-29F9-4552-9FD2-9190D69F7928}" destId="{B6532F21-6886-4B80-958E-F6B91FA800B3}" srcOrd="0" destOrd="0" presId="urn:microsoft.com/office/officeart/2018/2/layout/IconLabelList"/>
    <dgm:cxn modelId="{CAF0E958-7CFB-4589-95C7-5742B32BAD1F}" type="presParOf" srcId="{E5B1925D-C9B7-4EAC-9ACE-72A99CB65BC5}" destId="{92C57AF6-C674-4942-9392-EC40C24563A6}" srcOrd="0" destOrd="0" presId="urn:microsoft.com/office/officeart/2018/2/layout/IconLabelList"/>
    <dgm:cxn modelId="{5C4A628A-F264-4AE9-B49F-DAF075C96232}" type="presParOf" srcId="{92C57AF6-C674-4942-9392-EC40C24563A6}" destId="{49EF17D8-8467-4526-98EF-DA0EEABC6DD9}" srcOrd="0" destOrd="0" presId="urn:microsoft.com/office/officeart/2018/2/layout/IconLabelList"/>
    <dgm:cxn modelId="{F1924C8D-AD3E-4FCB-AA01-88224662844A}" type="presParOf" srcId="{92C57AF6-C674-4942-9392-EC40C24563A6}" destId="{9EF81476-3F79-4453-8FDA-A72B3EA825EB}" srcOrd="1" destOrd="0" presId="urn:microsoft.com/office/officeart/2018/2/layout/IconLabelList"/>
    <dgm:cxn modelId="{9F3B1782-B528-4E16-958C-4E3632481E61}" type="presParOf" srcId="{92C57AF6-C674-4942-9392-EC40C24563A6}" destId="{28FAB4E6-22C0-433D-A917-533D8C2D9DCF}" srcOrd="2" destOrd="0" presId="urn:microsoft.com/office/officeart/2018/2/layout/IconLabelList"/>
    <dgm:cxn modelId="{F15DA780-B88F-4C18-9240-D94C158DAF7D}" type="presParOf" srcId="{E5B1925D-C9B7-4EAC-9ACE-72A99CB65BC5}" destId="{A8F0722B-2ECE-4185-8E39-0F01793496A5}" srcOrd="1" destOrd="0" presId="urn:microsoft.com/office/officeart/2018/2/layout/IconLabelList"/>
    <dgm:cxn modelId="{72CA08E2-D0F3-44C7-BA70-267D79B88520}" type="presParOf" srcId="{E5B1925D-C9B7-4EAC-9ACE-72A99CB65BC5}" destId="{ED9F12C1-C0D0-4921-A446-777F77DC6E92}" srcOrd="2" destOrd="0" presId="urn:microsoft.com/office/officeart/2018/2/layout/IconLabelList"/>
    <dgm:cxn modelId="{038CC711-3772-4191-AAC8-E17DD536BDF3}" type="presParOf" srcId="{ED9F12C1-C0D0-4921-A446-777F77DC6E92}" destId="{984A95BA-7B6A-41FE-B0E6-4C2B128DB039}" srcOrd="0" destOrd="0" presId="urn:microsoft.com/office/officeart/2018/2/layout/IconLabelList"/>
    <dgm:cxn modelId="{D1DB5CF9-B1E3-42A4-8665-656782208229}" type="presParOf" srcId="{ED9F12C1-C0D0-4921-A446-777F77DC6E92}" destId="{A30D8072-0706-4431-8855-8BBF874FFE0D}" srcOrd="1" destOrd="0" presId="urn:microsoft.com/office/officeart/2018/2/layout/IconLabelList"/>
    <dgm:cxn modelId="{A1E34C86-24D3-4F52-91BA-1A78C60D71CB}" type="presParOf" srcId="{ED9F12C1-C0D0-4921-A446-777F77DC6E92}" destId="{B38EA9B5-2C9B-4789-8C27-0578165AC8E6}" srcOrd="2" destOrd="0" presId="urn:microsoft.com/office/officeart/2018/2/layout/IconLabelList"/>
    <dgm:cxn modelId="{1265F350-6A88-41B5-8E68-B93BCDA6B096}" type="presParOf" srcId="{E5B1925D-C9B7-4EAC-9ACE-72A99CB65BC5}" destId="{4EDB85A4-2F32-411D-8179-8A2E571F6177}" srcOrd="3" destOrd="0" presId="urn:microsoft.com/office/officeart/2018/2/layout/IconLabelList"/>
    <dgm:cxn modelId="{15C882CC-CBBF-4DD1-AA65-34D88326A86A}" type="presParOf" srcId="{E5B1925D-C9B7-4EAC-9ACE-72A99CB65BC5}" destId="{79D495BF-DF36-4543-8602-AC2B0B297609}" srcOrd="4" destOrd="0" presId="urn:microsoft.com/office/officeart/2018/2/layout/IconLabelList"/>
    <dgm:cxn modelId="{F89275F0-C609-4710-9A47-01555BB44795}" type="presParOf" srcId="{79D495BF-DF36-4543-8602-AC2B0B297609}" destId="{48C17835-3AD2-46DD-8DFC-A2B9C5AD0517}" srcOrd="0" destOrd="0" presId="urn:microsoft.com/office/officeart/2018/2/layout/IconLabelList"/>
    <dgm:cxn modelId="{81A07611-4288-4C39-BEA9-A262BD6FC3C2}" type="presParOf" srcId="{79D495BF-DF36-4543-8602-AC2B0B297609}" destId="{3FC6A0E6-B6A3-4BD6-B6F6-28611AFDF661}" srcOrd="1" destOrd="0" presId="urn:microsoft.com/office/officeart/2018/2/layout/IconLabelList"/>
    <dgm:cxn modelId="{018AE64B-19E1-409B-9093-A1DF4FAA1FA7}" type="presParOf" srcId="{79D495BF-DF36-4543-8602-AC2B0B297609}" destId="{B6532F21-6886-4B80-958E-F6B91FA800B3}"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A1BB364-879F-486F-8BBA-FA02991E8F2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A4B27CC-D8B2-4512-8CDC-A0AABE76A0A5}">
      <dgm:prSet/>
      <dgm:spPr/>
      <dgm:t>
        <a:bodyPr/>
        <a:lstStyle/>
        <a:p>
          <a:pPr>
            <a:lnSpc>
              <a:spcPct val="100000"/>
            </a:lnSpc>
          </a:pPr>
          <a:r>
            <a:rPr lang="en-US" b="0" i="0"/>
            <a:t>In this topic we have looked at what entrepreneurship is, the personal trait of a successful entrepreneur</a:t>
          </a:r>
          <a:endParaRPr lang="en-US"/>
        </a:p>
      </dgm:t>
    </dgm:pt>
    <dgm:pt modelId="{5CF98EA0-AF6D-452B-8666-945CCBC8E04F}" type="parTrans" cxnId="{C66613EB-3563-45E8-84D5-8E4B803C2CF5}">
      <dgm:prSet/>
      <dgm:spPr/>
      <dgm:t>
        <a:bodyPr/>
        <a:lstStyle/>
        <a:p>
          <a:endParaRPr lang="en-US"/>
        </a:p>
      </dgm:t>
    </dgm:pt>
    <dgm:pt modelId="{5CC365F5-3714-4616-B990-346423D62B0F}" type="sibTrans" cxnId="{C66613EB-3563-45E8-84D5-8E4B803C2CF5}">
      <dgm:prSet/>
      <dgm:spPr/>
      <dgm:t>
        <a:bodyPr/>
        <a:lstStyle/>
        <a:p>
          <a:endParaRPr lang="en-US"/>
        </a:p>
      </dgm:t>
    </dgm:pt>
    <dgm:pt modelId="{CDEF4CDF-3205-4282-A9D5-52F41E7566FF}">
      <dgm:prSet/>
      <dgm:spPr/>
      <dgm:t>
        <a:bodyPr/>
        <a:lstStyle/>
        <a:p>
          <a:pPr>
            <a:lnSpc>
              <a:spcPct val="100000"/>
            </a:lnSpc>
          </a:pPr>
          <a:r>
            <a:rPr lang="en-US" b="0" i="0"/>
            <a:t>We looked at forms of entrepreneurship and finally looked at the challenges one is likely to face when pursuing it</a:t>
          </a:r>
          <a:endParaRPr lang="en-US"/>
        </a:p>
      </dgm:t>
    </dgm:pt>
    <dgm:pt modelId="{D41612B7-3E56-479C-8DBD-B5C2661B67E7}" type="parTrans" cxnId="{D2D398C2-2D11-4719-869F-847ACB35DD56}">
      <dgm:prSet/>
      <dgm:spPr/>
      <dgm:t>
        <a:bodyPr/>
        <a:lstStyle/>
        <a:p>
          <a:endParaRPr lang="en-US"/>
        </a:p>
      </dgm:t>
    </dgm:pt>
    <dgm:pt modelId="{86964E5F-75F9-4E96-A0ED-11B9D92B3C31}" type="sibTrans" cxnId="{D2D398C2-2D11-4719-869F-847ACB35DD56}">
      <dgm:prSet/>
      <dgm:spPr/>
      <dgm:t>
        <a:bodyPr/>
        <a:lstStyle/>
        <a:p>
          <a:endParaRPr lang="en-US"/>
        </a:p>
      </dgm:t>
    </dgm:pt>
    <dgm:pt modelId="{77EBF26C-1B55-4D8F-906F-B7F98DEB4076}" type="pres">
      <dgm:prSet presAssocID="{BA1BB364-879F-486F-8BBA-FA02991E8F2E}" presName="root" presStyleCnt="0">
        <dgm:presLayoutVars>
          <dgm:dir/>
          <dgm:resizeHandles val="exact"/>
        </dgm:presLayoutVars>
      </dgm:prSet>
      <dgm:spPr/>
    </dgm:pt>
    <dgm:pt modelId="{3D2F503A-B494-4542-9FDD-38C83BAB5859}" type="pres">
      <dgm:prSet presAssocID="{0A4B27CC-D8B2-4512-8CDC-A0AABE76A0A5}" presName="compNode" presStyleCnt="0"/>
      <dgm:spPr/>
    </dgm:pt>
    <dgm:pt modelId="{F9ABE09E-769A-4AFD-9801-51D0714FA3BA}" type="pres">
      <dgm:prSet presAssocID="{0A4B27CC-D8B2-4512-8CDC-A0AABE76A0A5}" presName="bgRect" presStyleLbl="bgShp" presStyleIdx="0" presStyleCnt="2"/>
      <dgm:spPr/>
    </dgm:pt>
    <dgm:pt modelId="{1F662050-81EC-46DA-B179-FB678784BCB6}" type="pres">
      <dgm:prSet presAssocID="{0A4B27CC-D8B2-4512-8CDC-A0AABE76A0A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Light Bulb and Gear"/>
        </a:ext>
      </dgm:extLst>
    </dgm:pt>
    <dgm:pt modelId="{05609DEB-C131-4B11-A455-B4375A23C077}" type="pres">
      <dgm:prSet presAssocID="{0A4B27CC-D8B2-4512-8CDC-A0AABE76A0A5}" presName="spaceRect" presStyleCnt="0"/>
      <dgm:spPr/>
    </dgm:pt>
    <dgm:pt modelId="{09EC1A97-A230-4C5B-B83F-D19415BD31A4}" type="pres">
      <dgm:prSet presAssocID="{0A4B27CC-D8B2-4512-8CDC-A0AABE76A0A5}" presName="parTx" presStyleLbl="revTx" presStyleIdx="0" presStyleCnt="2">
        <dgm:presLayoutVars>
          <dgm:chMax val="0"/>
          <dgm:chPref val="0"/>
        </dgm:presLayoutVars>
      </dgm:prSet>
      <dgm:spPr/>
    </dgm:pt>
    <dgm:pt modelId="{687D7D90-88E2-4A42-A469-6F7E7A840B33}" type="pres">
      <dgm:prSet presAssocID="{5CC365F5-3714-4616-B990-346423D62B0F}" presName="sibTrans" presStyleCnt="0"/>
      <dgm:spPr/>
    </dgm:pt>
    <dgm:pt modelId="{1A160877-0A0A-4D18-99D0-2576F10B0938}" type="pres">
      <dgm:prSet presAssocID="{CDEF4CDF-3205-4282-A9D5-52F41E7566FF}" presName="compNode" presStyleCnt="0"/>
      <dgm:spPr/>
    </dgm:pt>
    <dgm:pt modelId="{A2E62A6D-C962-4871-88A8-CE4037A2E84E}" type="pres">
      <dgm:prSet presAssocID="{CDEF4CDF-3205-4282-A9D5-52F41E7566FF}" presName="bgRect" presStyleLbl="bgShp" presStyleIdx="1" presStyleCnt="2"/>
      <dgm:spPr/>
    </dgm:pt>
    <dgm:pt modelId="{C903869F-BCE4-4404-904B-1F10E09AB9B2}" type="pres">
      <dgm:prSet presAssocID="{CDEF4CDF-3205-4282-A9D5-52F41E7566FF}"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Business Growth"/>
        </a:ext>
      </dgm:extLst>
    </dgm:pt>
    <dgm:pt modelId="{4C17648B-85EC-48BE-A158-B7483293FD37}" type="pres">
      <dgm:prSet presAssocID="{CDEF4CDF-3205-4282-A9D5-52F41E7566FF}" presName="spaceRect" presStyleCnt="0"/>
      <dgm:spPr/>
    </dgm:pt>
    <dgm:pt modelId="{FD7E6FEF-4B5F-410D-9740-7DD0D9B1FE55}" type="pres">
      <dgm:prSet presAssocID="{CDEF4CDF-3205-4282-A9D5-52F41E7566FF}" presName="parTx" presStyleLbl="revTx" presStyleIdx="1" presStyleCnt="2">
        <dgm:presLayoutVars>
          <dgm:chMax val="0"/>
          <dgm:chPref val="0"/>
        </dgm:presLayoutVars>
      </dgm:prSet>
      <dgm:spPr/>
    </dgm:pt>
  </dgm:ptLst>
  <dgm:cxnLst>
    <dgm:cxn modelId="{10A9DA1C-C563-4E76-A51A-D60A0497E3A3}" type="presOf" srcId="{0A4B27CC-D8B2-4512-8CDC-A0AABE76A0A5}" destId="{09EC1A97-A230-4C5B-B83F-D19415BD31A4}" srcOrd="0" destOrd="0" presId="urn:microsoft.com/office/officeart/2018/2/layout/IconVerticalSolidList"/>
    <dgm:cxn modelId="{7059019B-D11D-46A9-B87C-B040EF5870EF}" type="presOf" srcId="{CDEF4CDF-3205-4282-A9D5-52F41E7566FF}" destId="{FD7E6FEF-4B5F-410D-9740-7DD0D9B1FE55}" srcOrd="0" destOrd="0" presId="urn:microsoft.com/office/officeart/2018/2/layout/IconVerticalSolidList"/>
    <dgm:cxn modelId="{DF66A8B5-B731-4297-8085-4582BE933267}" type="presOf" srcId="{BA1BB364-879F-486F-8BBA-FA02991E8F2E}" destId="{77EBF26C-1B55-4D8F-906F-B7F98DEB4076}" srcOrd="0" destOrd="0" presId="urn:microsoft.com/office/officeart/2018/2/layout/IconVerticalSolidList"/>
    <dgm:cxn modelId="{D2D398C2-2D11-4719-869F-847ACB35DD56}" srcId="{BA1BB364-879F-486F-8BBA-FA02991E8F2E}" destId="{CDEF4CDF-3205-4282-A9D5-52F41E7566FF}" srcOrd="1" destOrd="0" parTransId="{D41612B7-3E56-479C-8DBD-B5C2661B67E7}" sibTransId="{86964E5F-75F9-4E96-A0ED-11B9D92B3C31}"/>
    <dgm:cxn modelId="{C66613EB-3563-45E8-84D5-8E4B803C2CF5}" srcId="{BA1BB364-879F-486F-8BBA-FA02991E8F2E}" destId="{0A4B27CC-D8B2-4512-8CDC-A0AABE76A0A5}" srcOrd="0" destOrd="0" parTransId="{5CF98EA0-AF6D-452B-8666-945CCBC8E04F}" sibTransId="{5CC365F5-3714-4616-B990-346423D62B0F}"/>
    <dgm:cxn modelId="{9CBF3331-BEE5-4394-9278-31560113B7C2}" type="presParOf" srcId="{77EBF26C-1B55-4D8F-906F-B7F98DEB4076}" destId="{3D2F503A-B494-4542-9FDD-38C83BAB5859}" srcOrd="0" destOrd="0" presId="urn:microsoft.com/office/officeart/2018/2/layout/IconVerticalSolidList"/>
    <dgm:cxn modelId="{84F7CC77-0C92-49F0-9D3B-9BB6ADED05CA}" type="presParOf" srcId="{3D2F503A-B494-4542-9FDD-38C83BAB5859}" destId="{F9ABE09E-769A-4AFD-9801-51D0714FA3BA}" srcOrd="0" destOrd="0" presId="urn:microsoft.com/office/officeart/2018/2/layout/IconVerticalSolidList"/>
    <dgm:cxn modelId="{BC7DB221-746D-43F9-91DE-328563114A2B}" type="presParOf" srcId="{3D2F503A-B494-4542-9FDD-38C83BAB5859}" destId="{1F662050-81EC-46DA-B179-FB678784BCB6}" srcOrd="1" destOrd="0" presId="urn:microsoft.com/office/officeart/2018/2/layout/IconVerticalSolidList"/>
    <dgm:cxn modelId="{B2713D1E-6F08-4A48-929F-882A17A4CE68}" type="presParOf" srcId="{3D2F503A-B494-4542-9FDD-38C83BAB5859}" destId="{05609DEB-C131-4B11-A455-B4375A23C077}" srcOrd="2" destOrd="0" presId="urn:microsoft.com/office/officeart/2018/2/layout/IconVerticalSolidList"/>
    <dgm:cxn modelId="{E905ACE8-106F-4E0F-B243-9EDFF64CE8AC}" type="presParOf" srcId="{3D2F503A-B494-4542-9FDD-38C83BAB5859}" destId="{09EC1A97-A230-4C5B-B83F-D19415BD31A4}" srcOrd="3" destOrd="0" presId="urn:microsoft.com/office/officeart/2018/2/layout/IconVerticalSolidList"/>
    <dgm:cxn modelId="{3D3D0D5E-7AE2-4908-A79A-DE2B14A1B530}" type="presParOf" srcId="{77EBF26C-1B55-4D8F-906F-B7F98DEB4076}" destId="{687D7D90-88E2-4A42-A469-6F7E7A840B33}" srcOrd="1" destOrd="0" presId="urn:microsoft.com/office/officeart/2018/2/layout/IconVerticalSolidList"/>
    <dgm:cxn modelId="{0C1976BD-26E9-476D-AFFC-5C1FFDBFBFE8}" type="presParOf" srcId="{77EBF26C-1B55-4D8F-906F-B7F98DEB4076}" destId="{1A160877-0A0A-4D18-99D0-2576F10B0938}" srcOrd="2" destOrd="0" presId="urn:microsoft.com/office/officeart/2018/2/layout/IconVerticalSolidList"/>
    <dgm:cxn modelId="{3C5EC448-B6E4-4C8D-BB6B-3335AC72ACB4}" type="presParOf" srcId="{1A160877-0A0A-4D18-99D0-2576F10B0938}" destId="{A2E62A6D-C962-4871-88A8-CE4037A2E84E}" srcOrd="0" destOrd="0" presId="urn:microsoft.com/office/officeart/2018/2/layout/IconVerticalSolidList"/>
    <dgm:cxn modelId="{C68CA91D-E84C-4515-BF15-D7D3615577A2}" type="presParOf" srcId="{1A160877-0A0A-4D18-99D0-2576F10B0938}" destId="{C903869F-BCE4-4404-904B-1F10E09AB9B2}" srcOrd="1" destOrd="0" presId="urn:microsoft.com/office/officeart/2018/2/layout/IconVerticalSolidList"/>
    <dgm:cxn modelId="{E156359A-79F2-4C13-BC9A-A0E7C78F03EA}" type="presParOf" srcId="{1A160877-0A0A-4D18-99D0-2576F10B0938}" destId="{4C17648B-85EC-48BE-A158-B7483293FD37}" srcOrd="2" destOrd="0" presId="urn:microsoft.com/office/officeart/2018/2/layout/IconVerticalSolidList"/>
    <dgm:cxn modelId="{981EC263-42AF-45A9-BE0C-52ADA20BD765}" type="presParOf" srcId="{1A160877-0A0A-4D18-99D0-2576F10B0938}" destId="{FD7E6FEF-4B5F-410D-9740-7DD0D9B1FE5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3ED8DA-6B7A-46B3-A18E-73C03AEAB739}">
      <dsp:nvSpPr>
        <dsp:cNvPr id="0" name=""/>
        <dsp:cNvSpPr/>
      </dsp:nvSpPr>
      <dsp:spPr>
        <a:xfrm>
          <a:off x="800" y="0"/>
          <a:ext cx="3243096" cy="326396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346" tIns="0" rIns="320346" bIns="330200" numCol="1" spcCol="1270" anchor="t" anchorCtr="0">
          <a:noAutofit/>
        </a:bodyPr>
        <a:lstStyle/>
        <a:p>
          <a:pPr marL="0" lvl="0" indent="0" algn="l" defTabSz="1022350">
            <a:lnSpc>
              <a:spcPct val="90000"/>
            </a:lnSpc>
            <a:spcBef>
              <a:spcPct val="0"/>
            </a:spcBef>
            <a:spcAft>
              <a:spcPct val="35000"/>
            </a:spcAft>
            <a:buNone/>
          </a:pPr>
          <a:r>
            <a:rPr lang="en-US" sz="2300" b="0" i="0" kern="1200"/>
            <a:t>Differentiate types of entrepreneurships</a:t>
          </a:r>
          <a:endParaRPr lang="en-US" sz="2300" kern="1200"/>
        </a:p>
      </dsp:txBody>
      <dsp:txXfrm>
        <a:off x="800" y="1305585"/>
        <a:ext cx="3243096" cy="1958378"/>
      </dsp:txXfrm>
    </dsp:sp>
    <dsp:sp modelId="{EFEEE22D-9843-486F-8D1F-920A37CF4565}">
      <dsp:nvSpPr>
        <dsp:cNvPr id="0" name=""/>
        <dsp:cNvSpPr/>
      </dsp:nvSpPr>
      <dsp:spPr>
        <a:xfrm>
          <a:off x="800" y="0"/>
          <a:ext cx="3243096" cy="13055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0346" tIns="165100" rIns="320346"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00" y="0"/>
        <a:ext cx="3243096" cy="1305585"/>
      </dsp:txXfrm>
    </dsp:sp>
    <dsp:sp modelId="{EA84247C-6BD1-4E0B-93E3-34F16327F549}">
      <dsp:nvSpPr>
        <dsp:cNvPr id="0" name=""/>
        <dsp:cNvSpPr/>
      </dsp:nvSpPr>
      <dsp:spPr>
        <a:xfrm>
          <a:off x="3503345" y="0"/>
          <a:ext cx="3243096" cy="3263964"/>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346" tIns="0" rIns="320346" bIns="330200" numCol="1" spcCol="1270" anchor="t" anchorCtr="0">
          <a:noAutofit/>
        </a:bodyPr>
        <a:lstStyle/>
        <a:p>
          <a:pPr marL="0" lvl="0" indent="0" algn="l" defTabSz="1022350">
            <a:lnSpc>
              <a:spcPct val="90000"/>
            </a:lnSpc>
            <a:spcBef>
              <a:spcPct val="0"/>
            </a:spcBef>
            <a:spcAft>
              <a:spcPct val="35000"/>
            </a:spcAft>
            <a:buNone/>
          </a:pPr>
          <a:r>
            <a:rPr lang="en-US" sz="2300" b="0" i="0" kern="1200"/>
            <a:t>Point out entrepreneurship ventures in their locality</a:t>
          </a:r>
          <a:endParaRPr lang="en-US" sz="2300" kern="1200"/>
        </a:p>
      </dsp:txBody>
      <dsp:txXfrm>
        <a:off x="3503345" y="1305585"/>
        <a:ext cx="3243096" cy="1958378"/>
      </dsp:txXfrm>
    </dsp:sp>
    <dsp:sp modelId="{5530534B-FD17-4E82-B8F9-25A99232E350}">
      <dsp:nvSpPr>
        <dsp:cNvPr id="0" name=""/>
        <dsp:cNvSpPr/>
      </dsp:nvSpPr>
      <dsp:spPr>
        <a:xfrm>
          <a:off x="3503345" y="0"/>
          <a:ext cx="3243096" cy="13055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0346" tIns="165100" rIns="320346"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503345" y="0"/>
        <a:ext cx="3243096" cy="1305585"/>
      </dsp:txXfrm>
    </dsp:sp>
    <dsp:sp modelId="{82FE2AB6-F2E8-43CF-87A3-A4D2F9319F28}">
      <dsp:nvSpPr>
        <dsp:cNvPr id="0" name=""/>
        <dsp:cNvSpPr/>
      </dsp:nvSpPr>
      <dsp:spPr>
        <a:xfrm>
          <a:off x="7005889" y="0"/>
          <a:ext cx="3243096" cy="3263964"/>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0346" tIns="0" rIns="320346" bIns="330200" numCol="1" spcCol="1270" anchor="t" anchorCtr="0">
          <a:noAutofit/>
        </a:bodyPr>
        <a:lstStyle/>
        <a:p>
          <a:pPr marL="0" lvl="0" indent="0" algn="l" defTabSz="1022350">
            <a:lnSpc>
              <a:spcPct val="90000"/>
            </a:lnSpc>
            <a:spcBef>
              <a:spcPct val="0"/>
            </a:spcBef>
            <a:spcAft>
              <a:spcPct val="35000"/>
            </a:spcAft>
            <a:buNone/>
          </a:pPr>
          <a:r>
            <a:rPr lang="en-US" sz="2300" b="0" i="0" kern="1200"/>
            <a:t>Showcase ability to identify and evaluate viable business opportunities</a:t>
          </a:r>
          <a:endParaRPr lang="en-US" sz="2300" kern="1200"/>
        </a:p>
      </dsp:txBody>
      <dsp:txXfrm>
        <a:off x="7005889" y="1305585"/>
        <a:ext cx="3243096" cy="1958378"/>
      </dsp:txXfrm>
    </dsp:sp>
    <dsp:sp modelId="{B8D3CDA5-0ABE-48A7-9DBE-0D510600DFCB}">
      <dsp:nvSpPr>
        <dsp:cNvPr id="0" name=""/>
        <dsp:cNvSpPr/>
      </dsp:nvSpPr>
      <dsp:spPr>
        <a:xfrm>
          <a:off x="7005889" y="0"/>
          <a:ext cx="3243096" cy="13055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20346" tIns="165100" rIns="320346"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005889" y="0"/>
        <a:ext cx="3243096" cy="13055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69B03C-54E3-4D47-B869-E1D40F4ADBAA}">
      <dsp:nvSpPr>
        <dsp:cNvPr id="0" name=""/>
        <dsp:cNvSpPr/>
      </dsp:nvSpPr>
      <dsp:spPr>
        <a:xfrm>
          <a:off x="0" y="667"/>
          <a:ext cx="6104761" cy="15608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AA9716-7E99-4AB5-AC18-8291B03DC3C8}">
      <dsp:nvSpPr>
        <dsp:cNvPr id="0" name=""/>
        <dsp:cNvSpPr/>
      </dsp:nvSpPr>
      <dsp:spPr>
        <a:xfrm>
          <a:off x="472145" y="351849"/>
          <a:ext cx="858445" cy="858445"/>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F79FAC-3185-4A98-AC4B-8B0D6B848559}">
      <dsp:nvSpPr>
        <dsp:cNvPr id="0" name=""/>
        <dsp:cNvSpPr/>
      </dsp:nvSpPr>
      <dsp:spPr>
        <a:xfrm>
          <a:off x="1802735" y="667"/>
          <a:ext cx="4302025" cy="1560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86" tIns="165186" rIns="165186" bIns="165186" numCol="1" spcCol="1270" anchor="ctr" anchorCtr="0">
          <a:noAutofit/>
        </a:bodyPr>
        <a:lstStyle/>
        <a:p>
          <a:pPr marL="0" lvl="0" indent="0" algn="l" defTabSz="1111250">
            <a:lnSpc>
              <a:spcPct val="100000"/>
            </a:lnSpc>
            <a:spcBef>
              <a:spcPct val="0"/>
            </a:spcBef>
            <a:spcAft>
              <a:spcPct val="35000"/>
            </a:spcAft>
            <a:buNone/>
          </a:pPr>
          <a:r>
            <a:rPr lang="en-US" sz="2500" b="0" i="0" kern="1200"/>
            <a:t>Would you rather be employed or start your own business?</a:t>
          </a:r>
          <a:endParaRPr lang="en-US" sz="2500" kern="1200"/>
        </a:p>
      </dsp:txBody>
      <dsp:txXfrm>
        <a:off x="1802735" y="667"/>
        <a:ext cx="4302025" cy="1560810"/>
      </dsp:txXfrm>
    </dsp:sp>
    <dsp:sp modelId="{D633DB28-A124-4487-87F2-1E1DC13525E9}">
      <dsp:nvSpPr>
        <dsp:cNvPr id="0" name=""/>
        <dsp:cNvSpPr/>
      </dsp:nvSpPr>
      <dsp:spPr>
        <a:xfrm>
          <a:off x="0" y="1951679"/>
          <a:ext cx="6104761" cy="15608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E43131-B4FC-4ED3-AC98-58B01435B695}">
      <dsp:nvSpPr>
        <dsp:cNvPr id="0" name=""/>
        <dsp:cNvSpPr/>
      </dsp:nvSpPr>
      <dsp:spPr>
        <a:xfrm>
          <a:off x="472145" y="2302862"/>
          <a:ext cx="858445" cy="858445"/>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045605-F4A4-4AF1-B633-0A963A69706E}">
      <dsp:nvSpPr>
        <dsp:cNvPr id="0" name=""/>
        <dsp:cNvSpPr/>
      </dsp:nvSpPr>
      <dsp:spPr>
        <a:xfrm>
          <a:off x="1802735" y="1951679"/>
          <a:ext cx="4302025" cy="1560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86" tIns="165186" rIns="165186" bIns="165186" numCol="1" spcCol="1270" anchor="ctr" anchorCtr="0">
          <a:noAutofit/>
        </a:bodyPr>
        <a:lstStyle/>
        <a:p>
          <a:pPr marL="0" lvl="0" indent="0" algn="l" defTabSz="1111250">
            <a:lnSpc>
              <a:spcPct val="100000"/>
            </a:lnSpc>
            <a:spcBef>
              <a:spcPct val="0"/>
            </a:spcBef>
            <a:spcAft>
              <a:spcPct val="35000"/>
            </a:spcAft>
            <a:buNone/>
          </a:pPr>
          <a:r>
            <a:rPr lang="en-US" sz="2500" b="0" i="0" kern="1200"/>
            <a:t>Why the choice for the question above?</a:t>
          </a:r>
          <a:endParaRPr lang="en-US" sz="2500" kern="1200"/>
        </a:p>
      </dsp:txBody>
      <dsp:txXfrm>
        <a:off x="1802735" y="1951679"/>
        <a:ext cx="4302025" cy="1560810"/>
      </dsp:txXfrm>
    </dsp:sp>
    <dsp:sp modelId="{801B82BB-3FCA-4B4F-BA30-2BDCD300CDCB}">
      <dsp:nvSpPr>
        <dsp:cNvPr id="0" name=""/>
        <dsp:cNvSpPr/>
      </dsp:nvSpPr>
      <dsp:spPr>
        <a:xfrm>
          <a:off x="0" y="3902692"/>
          <a:ext cx="6104761" cy="15608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49572E-B0B5-40EA-91DD-DA531439EFCD}">
      <dsp:nvSpPr>
        <dsp:cNvPr id="0" name=""/>
        <dsp:cNvSpPr/>
      </dsp:nvSpPr>
      <dsp:spPr>
        <a:xfrm>
          <a:off x="472145" y="4253875"/>
          <a:ext cx="858445" cy="858445"/>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EDF197-F238-44CD-812F-6D1169CE18B0}">
      <dsp:nvSpPr>
        <dsp:cNvPr id="0" name=""/>
        <dsp:cNvSpPr/>
      </dsp:nvSpPr>
      <dsp:spPr>
        <a:xfrm>
          <a:off x="1802735" y="3902692"/>
          <a:ext cx="4302025" cy="15608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86" tIns="165186" rIns="165186" bIns="165186" numCol="1" spcCol="1270" anchor="ctr" anchorCtr="0">
          <a:noAutofit/>
        </a:bodyPr>
        <a:lstStyle/>
        <a:p>
          <a:pPr marL="0" lvl="0" indent="0" algn="l" defTabSz="1111250">
            <a:lnSpc>
              <a:spcPct val="100000"/>
            </a:lnSpc>
            <a:spcBef>
              <a:spcPct val="0"/>
            </a:spcBef>
            <a:spcAft>
              <a:spcPct val="35000"/>
            </a:spcAft>
            <a:buNone/>
          </a:pPr>
          <a:r>
            <a:rPr lang="en-US" sz="2500" b="0" i="0" kern="1200"/>
            <a:t>Who is an entrepreneur?</a:t>
          </a:r>
          <a:endParaRPr lang="en-US" sz="2500" kern="1200"/>
        </a:p>
      </dsp:txBody>
      <dsp:txXfrm>
        <a:off x="1802735" y="3902692"/>
        <a:ext cx="4302025" cy="15608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B8C03E-D394-4557-9556-E5756E084AA6}">
      <dsp:nvSpPr>
        <dsp:cNvPr id="0" name=""/>
        <dsp:cNvSpPr/>
      </dsp:nvSpPr>
      <dsp:spPr>
        <a:xfrm>
          <a:off x="0" y="887927"/>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C43CC6-64E6-450E-AE2D-BAB509B81FA1}">
      <dsp:nvSpPr>
        <dsp:cNvPr id="0" name=""/>
        <dsp:cNvSpPr/>
      </dsp:nvSpPr>
      <dsp:spPr>
        <a:xfrm>
          <a:off x="495873" y="1256759"/>
          <a:ext cx="901588" cy="90158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20177A-3CD7-4588-B677-7F23A76331A5}">
      <dsp:nvSpPr>
        <dsp:cNvPr id="0" name=""/>
        <dsp:cNvSpPr/>
      </dsp:nvSpPr>
      <dsp:spPr>
        <a:xfrm>
          <a:off x="1893334" y="887927"/>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1111250">
            <a:lnSpc>
              <a:spcPct val="100000"/>
            </a:lnSpc>
            <a:spcBef>
              <a:spcPct val="0"/>
            </a:spcBef>
            <a:spcAft>
              <a:spcPct val="35000"/>
            </a:spcAft>
            <a:buNone/>
          </a:pPr>
          <a:r>
            <a:rPr lang="en-US" sz="2500" b="0" i="0" kern="1200"/>
            <a:t>Do you think it is easy to be an entrepreneur?</a:t>
          </a:r>
          <a:endParaRPr lang="en-US" sz="2500" kern="1200"/>
        </a:p>
      </dsp:txBody>
      <dsp:txXfrm>
        <a:off x="1893334" y="887927"/>
        <a:ext cx="4211426" cy="1639251"/>
      </dsp:txXfrm>
    </dsp:sp>
    <dsp:sp modelId="{21399FF5-568C-495A-A9C9-B67FCB18ADDE}">
      <dsp:nvSpPr>
        <dsp:cNvPr id="0" name=""/>
        <dsp:cNvSpPr/>
      </dsp:nvSpPr>
      <dsp:spPr>
        <a:xfrm>
          <a:off x="0" y="2936991"/>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E955E9-74CB-4324-B372-68B4D127569F}">
      <dsp:nvSpPr>
        <dsp:cNvPr id="0" name=""/>
        <dsp:cNvSpPr/>
      </dsp:nvSpPr>
      <dsp:spPr>
        <a:xfrm>
          <a:off x="495873" y="3305822"/>
          <a:ext cx="901588" cy="901588"/>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AE260D-599B-408E-BF0B-429D191C3580}">
      <dsp:nvSpPr>
        <dsp:cNvPr id="0" name=""/>
        <dsp:cNvSpPr/>
      </dsp:nvSpPr>
      <dsp:spPr>
        <a:xfrm>
          <a:off x="1893334" y="2936991"/>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1111250">
            <a:lnSpc>
              <a:spcPct val="100000"/>
            </a:lnSpc>
            <a:spcBef>
              <a:spcPct val="0"/>
            </a:spcBef>
            <a:spcAft>
              <a:spcPct val="35000"/>
            </a:spcAft>
            <a:buNone/>
          </a:pPr>
          <a:r>
            <a:rPr lang="en-US" sz="2500" b="0" i="0" kern="1200"/>
            <a:t>What challenges do you think entrepreneurs in your context faces</a:t>
          </a:r>
          <a:endParaRPr lang="en-US" sz="2500" kern="1200"/>
        </a:p>
      </dsp:txBody>
      <dsp:txXfrm>
        <a:off x="1893334" y="2936991"/>
        <a:ext cx="4211426" cy="16392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85B720-B72A-429A-B12B-F3DD314E14EA}">
      <dsp:nvSpPr>
        <dsp:cNvPr id="0" name=""/>
        <dsp:cNvSpPr/>
      </dsp:nvSpPr>
      <dsp:spPr>
        <a:xfrm>
          <a:off x="1152678" y="339830"/>
          <a:ext cx="1052142" cy="105214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4D461B-85C9-4F22-A8CA-D1F34A0225CA}">
      <dsp:nvSpPr>
        <dsp:cNvPr id="0" name=""/>
        <dsp:cNvSpPr/>
      </dsp:nvSpPr>
      <dsp:spPr>
        <a:xfrm>
          <a:off x="509702" y="1719823"/>
          <a:ext cx="233809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US" sz="1500" b="0" i="0" kern="1200"/>
            <a:t>Spot an opportunity or gap in the market</a:t>
          </a:r>
          <a:endParaRPr lang="en-US" sz="1500" kern="1200"/>
        </a:p>
      </dsp:txBody>
      <dsp:txXfrm>
        <a:off x="509702" y="1719823"/>
        <a:ext cx="2338095" cy="720000"/>
      </dsp:txXfrm>
    </dsp:sp>
    <dsp:sp modelId="{454F962E-A9C0-42C7-88F9-29D178D7718C}">
      <dsp:nvSpPr>
        <dsp:cNvPr id="0" name=""/>
        <dsp:cNvSpPr/>
      </dsp:nvSpPr>
      <dsp:spPr>
        <a:xfrm>
          <a:off x="3899939" y="339830"/>
          <a:ext cx="1052142" cy="105214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F89ABD-E40E-4B10-A6D5-6E715279F54F}">
      <dsp:nvSpPr>
        <dsp:cNvPr id="0" name=""/>
        <dsp:cNvSpPr/>
      </dsp:nvSpPr>
      <dsp:spPr>
        <a:xfrm>
          <a:off x="3256963" y="1719823"/>
          <a:ext cx="233809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US" sz="1500" b="0" i="0" kern="1200"/>
            <a:t>Take the initiative to start a business</a:t>
          </a:r>
          <a:endParaRPr lang="en-US" sz="1500" kern="1200"/>
        </a:p>
      </dsp:txBody>
      <dsp:txXfrm>
        <a:off x="3256963" y="1719823"/>
        <a:ext cx="2338095" cy="720000"/>
      </dsp:txXfrm>
    </dsp:sp>
    <dsp:sp modelId="{54F5EDAA-971B-4870-A951-0D1F26A8E444}">
      <dsp:nvSpPr>
        <dsp:cNvPr id="0" name=""/>
        <dsp:cNvSpPr/>
      </dsp:nvSpPr>
      <dsp:spPr>
        <a:xfrm>
          <a:off x="2526309" y="3024346"/>
          <a:ext cx="1052142" cy="105214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28BF67-6F42-4348-81E4-91AE04480269}">
      <dsp:nvSpPr>
        <dsp:cNvPr id="0" name=""/>
        <dsp:cNvSpPr/>
      </dsp:nvSpPr>
      <dsp:spPr>
        <a:xfrm>
          <a:off x="1883332" y="4404339"/>
          <a:ext cx="233809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US" sz="1500" b="0" i="0" kern="1200"/>
            <a:t>Willing to devote time and resources to run their venture</a:t>
          </a:r>
          <a:endParaRPr lang="en-US" sz="1500" kern="1200"/>
        </a:p>
      </dsp:txBody>
      <dsp:txXfrm>
        <a:off x="1883332" y="4404339"/>
        <a:ext cx="2338095"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7D88CB-092B-4457-9A05-78B9147C1B61}">
      <dsp:nvSpPr>
        <dsp:cNvPr id="0" name=""/>
        <dsp:cNvSpPr/>
      </dsp:nvSpPr>
      <dsp:spPr>
        <a:xfrm>
          <a:off x="592427" y="1269585"/>
          <a:ext cx="1681312" cy="1681312"/>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673C3C-769B-4AB4-AF50-9F1A06D3E473}">
      <dsp:nvSpPr>
        <dsp:cNvPr id="0" name=""/>
        <dsp:cNvSpPr/>
      </dsp:nvSpPr>
      <dsp:spPr>
        <a:xfrm>
          <a:off x="950739" y="1627897"/>
          <a:ext cx="964687" cy="964687"/>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B34694-8DEE-47FF-A22B-C17918E36B40}">
      <dsp:nvSpPr>
        <dsp:cNvPr id="0" name=""/>
        <dsp:cNvSpPr/>
      </dsp:nvSpPr>
      <dsp:spPr>
        <a:xfrm>
          <a:off x="54958" y="3474585"/>
          <a:ext cx="275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US" sz="2300" b="0" i="0" kern="1200"/>
            <a:t>Solving a problem- </a:t>
          </a:r>
          <a:endParaRPr lang="en-US" sz="2300" b="0" i="0" kern="1200">
            <a:latin typeface="Neue Haas Grotesk Text Pro"/>
          </a:endParaRPr>
        </a:p>
      </dsp:txBody>
      <dsp:txXfrm>
        <a:off x="54958" y="3474585"/>
        <a:ext cx="2756250" cy="720000"/>
      </dsp:txXfrm>
    </dsp:sp>
    <dsp:sp modelId="{2CAADD74-07F6-480B-A2E1-4B3FB14E1A48}">
      <dsp:nvSpPr>
        <dsp:cNvPr id="0" name=""/>
        <dsp:cNvSpPr/>
      </dsp:nvSpPr>
      <dsp:spPr>
        <a:xfrm>
          <a:off x="3831021" y="1269585"/>
          <a:ext cx="1681312" cy="1681312"/>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240DEE-3754-4292-8081-066B38D34063}">
      <dsp:nvSpPr>
        <dsp:cNvPr id="0" name=""/>
        <dsp:cNvSpPr/>
      </dsp:nvSpPr>
      <dsp:spPr>
        <a:xfrm>
          <a:off x="4189333" y="1627897"/>
          <a:ext cx="964687" cy="964687"/>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64867C-3C5E-4295-BC7F-3AE0CC67B769}">
      <dsp:nvSpPr>
        <dsp:cNvPr id="0" name=""/>
        <dsp:cNvSpPr/>
      </dsp:nvSpPr>
      <dsp:spPr>
        <a:xfrm>
          <a:off x="3293552" y="3474585"/>
          <a:ext cx="275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US" sz="2300" b="0" i="0" kern="1200"/>
            <a:t>Financial freedom-</a:t>
          </a:r>
          <a:endParaRPr lang="en-US" sz="2300" b="0" i="0" kern="1200">
            <a:latin typeface="Neue Haas Grotesk Text Pro"/>
          </a:endParaRPr>
        </a:p>
      </dsp:txBody>
      <dsp:txXfrm>
        <a:off x="3293552" y="3474585"/>
        <a:ext cx="2756250"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CD0DD2-69E6-44C0-A390-F59557270584}">
      <dsp:nvSpPr>
        <dsp:cNvPr id="0" name=""/>
        <dsp:cNvSpPr/>
      </dsp:nvSpPr>
      <dsp:spPr>
        <a:xfrm>
          <a:off x="0" y="135224"/>
          <a:ext cx="6104761" cy="25061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b="0" i="0" kern="1200" dirty="0"/>
            <a:t>Independence and control- </a:t>
          </a:r>
          <a:endParaRPr lang="en-US" sz="6300" kern="1200" dirty="0"/>
        </a:p>
      </dsp:txBody>
      <dsp:txXfrm>
        <a:off x="122340" y="257564"/>
        <a:ext cx="5860081" cy="2261460"/>
      </dsp:txXfrm>
    </dsp:sp>
    <dsp:sp modelId="{CE7CDEBC-3DAE-460E-BCD4-2136FC4C49D5}">
      <dsp:nvSpPr>
        <dsp:cNvPr id="0" name=""/>
        <dsp:cNvSpPr/>
      </dsp:nvSpPr>
      <dsp:spPr>
        <a:xfrm>
          <a:off x="0" y="2822805"/>
          <a:ext cx="6104761" cy="2506140"/>
        </a:xfrm>
        <a:prstGeom prst="roundRect">
          <a:avLst/>
        </a:prstGeom>
        <a:solidFill>
          <a:schemeClr val="accent2">
            <a:hueOff val="-1502964"/>
            <a:satOff val="-5485"/>
            <a:lumOff val="47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b="0" i="0" kern="1200" dirty="0"/>
            <a:t>Self- actualization- </a:t>
          </a:r>
          <a:endParaRPr lang="en-US" sz="6300" kern="1200" dirty="0"/>
        </a:p>
      </dsp:txBody>
      <dsp:txXfrm>
        <a:off x="122340" y="2945145"/>
        <a:ext cx="5860081" cy="22614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7643BC-2600-446B-BCDE-DEC664F61EE7}">
      <dsp:nvSpPr>
        <dsp:cNvPr id="0" name=""/>
        <dsp:cNvSpPr/>
      </dsp:nvSpPr>
      <dsp:spPr>
        <a:xfrm>
          <a:off x="0" y="887927"/>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7A0BFD-3392-403A-91EE-82B1C321F088}">
      <dsp:nvSpPr>
        <dsp:cNvPr id="0" name=""/>
        <dsp:cNvSpPr/>
      </dsp:nvSpPr>
      <dsp:spPr>
        <a:xfrm>
          <a:off x="495873" y="1256759"/>
          <a:ext cx="901588" cy="90158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6899D1-5E13-4948-A873-10B6C515EB0F}">
      <dsp:nvSpPr>
        <dsp:cNvPr id="0" name=""/>
        <dsp:cNvSpPr/>
      </dsp:nvSpPr>
      <dsp:spPr>
        <a:xfrm>
          <a:off x="1893334" y="887927"/>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1111250">
            <a:lnSpc>
              <a:spcPct val="100000"/>
            </a:lnSpc>
            <a:spcBef>
              <a:spcPct val="0"/>
            </a:spcBef>
            <a:spcAft>
              <a:spcPct val="35000"/>
            </a:spcAft>
            <a:buNone/>
          </a:pPr>
          <a:r>
            <a:rPr lang="en-US" sz="2500" b="0" i="0" kern="1200"/>
            <a:t>Self- actualization- </a:t>
          </a:r>
          <a:endParaRPr lang="en-US" sz="2500" b="0" i="0" kern="1200">
            <a:latin typeface="Neue Haas Grotesk Text Pro"/>
          </a:endParaRPr>
        </a:p>
      </dsp:txBody>
      <dsp:txXfrm>
        <a:off x="1893334" y="887927"/>
        <a:ext cx="4211426" cy="1639251"/>
      </dsp:txXfrm>
    </dsp:sp>
    <dsp:sp modelId="{D73E7DB7-39FF-4A0A-B891-7A9A7F12006F}">
      <dsp:nvSpPr>
        <dsp:cNvPr id="0" name=""/>
        <dsp:cNvSpPr/>
      </dsp:nvSpPr>
      <dsp:spPr>
        <a:xfrm>
          <a:off x="0" y="2936991"/>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92ED0E-903C-4410-A9FE-93CAB4402508}">
      <dsp:nvSpPr>
        <dsp:cNvPr id="0" name=""/>
        <dsp:cNvSpPr/>
      </dsp:nvSpPr>
      <dsp:spPr>
        <a:xfrm>
          <a:off x="495873" y="3305822"/>
          <a:ext cx="901588" cy="901588"/>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FA506C-EE79-4ABB-9599-A9BF5241522E}">
      <dsp:nvSpPr>
        <dsp:cNvPr id="0" name=""/>
        <dsp:cNvSpPr/>
      </dsp:nvSpPr>
      <dsp:spPr>
        <a:xfrm>
          <a:off x="1893334" y="2936991"/>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1111250">
            <a:lnSpc>
              <a:spcPct val="100000"/>
            </a:lnSpc>
            <a:spcBef>
              <a:spcPct val="0"/>
            </a:spcBef>
            <a:spcAft>
              <a:spcPct val="35000"/>
            </a:spcAft>
            <a:buNone/>
          </a:pPr>
          <a:r>
            <a:rPr lang="en-US" sz="2500" b="0" i="0" kern="1200" dirty="0"/>
            <a:t>To build and leave a legacy- </a:t>
          </a:r>
          <a:endParaRPr lang="en-US" sz="2500" kern="1200" dirty="0"/>
        </a:p>
      </dsp:txBody>
      <dsp:txXfrm>
        <a:off x="1893334" y="2936991"/>
        <a:ext cx="4211426" cy="163925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2F06AD-61A0-4AC6-9E0C-1FE30E498B8D}">
      <dsp:nvSpPr>
        <dsp:cNvPr id="0" name=""/>
        <dsp:cNvSpPr/>
      </dsp:nvSpPr>
      <dsp:spPr>
        <a:xfrm>
          <a:off x="2313518" y="11981"/>
          <a:ext cx="1921500" cy="19215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68B1C2-8FC5-4839-AF9B-E42D94FC9867}">
      <dsp:nvSpPr>
        <dsp:cNvPr id="0" name=""/>
        <dsp:cNvSpPr/>
      </dsp:nvSpPr>
      <dsp:spPr>
        <a:xfrm>
          <a:off x="2723018" y="421481"/>
          <a:ext cx="1102500" cy="1102500"/>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77B781-CD27-42E9-926F-09E7867E9B51}">
      <dsp:nvSpPr>
        <dsp:cNvPr id="0" name=""/>
        <dsp:cNvSpPr/>
      </dsp:nvSpPr>
      <dsp:spPr>
        <a:xfrm>
          <a:off x="1699268" y="2531982"/>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rtl="0">
            <a:lnSpc>
              <a:spcPct val="100000"/>
            </a:lnSpc>
            <a:spcBef>
              <a:spcPct val="0"/>
            </a:spcBef>
            <a:spcAft>
              <a:spcPct val="35000"/>
            </a:spcAft>
            <a:buNone/>
            <a:defRPr cap="all"/>
          </a:pPr>
          <a:r>
            <a:rPr lang="en-US" sz="2200" b="0" i="0" kern="1200" dirty="0"/>
            <a:t>Social Entrepreneurship-</a:t>
          </a:r>
          <a:endParaRPr lang="en-US" sz="2200" b="0" i="0" kern="1200" dirty="0">
            <a:latin typeface="Neue Haas Grotesk Text Pro"/>
          </a:endParaRPr>
        </a:p>
      </dsp:txBody>
      <dsp:txXfrm>
        <a:off x="1699268" y="2531982"/>
        <a:ext cx="3150000" cy="720000"/>
      </dsp:txXfrm>
    </dsp:sp>
    <dsp:sp modelId="{EBEEFBA1-AEAA-492F-BCB5-4BA9B071EDD1}">
      <dsp:nvSpPr>
        <dsp:cNvPr id="0" name=""/>
        <dsp:cNvSpPr/>
      </dsp:nvSpPr>
      <dsp:spPr>
        <a:xfrm>
          <a:off x="6014768" y="11981"/>
          <a:ext cx="1921500" cy="19215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F680CA-69C7-4F48-81A5-99F2188C4EA1}">
      <dsp:nvSpPr>
        <dsp:cNvPr id="0" name=""/>
        <dsp:cNvSpPr/>
      </dsp:nvSpPr>
      <dsp:spPr>
        <a:xfrm>
          <a:off x="6424268" y="421481"/>
          <a:ext cx="1102500" cy="1102500"/>
        </a:xfrm>
        <a:prstGeom prst="rect">
          <a:avLst/>
        </a:prstGeom>
        <a:solidFill>
          <a:schemeClr val="bg1">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D08E73-5FCA-44E2-8E54-E4D4434B3CA3}">
      <dsp:nvSpPr>
        <dsp:cNvPr id="0" name=""/>
        <dsp:cNvSpPr/>
      </dsp:nvSpPr>
      <dsp:spPr>
        <a:xfrm>
          <a:off x="5400518" y="2531982"/>
          <a:ext cx="315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b="0" i="0" kern="1200" dirty="0">
              <a:latin typeface="Neue Haas Grotesk Text Pro"/>
            </a:rPr>
            <a:t> </a:t>
          </a:r>
          <a:r>
            <a:rPr lang="en-US" sz="2200" b="0" i="0" kern="1200" dirty="0"/>
            <a:t>Green Entrepreneurship- </a:t>
          </a:r>
          <a:endParaRPr lang="en-US" sz="2200" kern="1200" dirty="0"/>
        </a:p>
      </dsp:txBody>
      <dsp:txXfrm>
        <a:off x="5400518" y="2531982"/>
        <a:ext cx="3150000"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029A0-7C23-4A37-8660-BFB915FB21DD}">
      <dsp:nvSpPr>
        <dsp:cNvPr id="0" name=""/>
        <dsp:cNvSpPr/>
      </dsp:nvSpPr>
      <dsp:spPr>
        <a:xfrm>
          <a:off x="592427" y="1269585"/>
          <a:ext cx="1681312" cy="1681312"/>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6455D6-E6D1-4131-B404-205CA54774AC}">
      <dsp:nvSpPr>
        <dsp:cNvPr id="0" name=""/>
        <dsp:cNvSpPr/>
      </dsp:nvSpPr>
      <dsp:spPr>
        <a:xfrm>
          <a:off x="950739" y="1627897"/>
          <a:ext cx="964687" cy="964687"/>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28BCEFA-477E-4B0A-B3C4-A75E784BE6CA}">
      <dsp:nvSpPr>
        <dsp:cNvPr id="0" name=""/>
        <dsp:cNvSpPr/>
      </dsp:nvSpPr>
      <dsp:spPr>
        <a:xfrm>
          <a:off x="54958" y="3474585"/>
          <a:ext cx="275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defRPr cap="all"/>
          </a:pPr>
          <a:r>
            <a:rPr lang="en-US" sz="1900" b="0" i="0" kern="1200"/>
            <a:t>Small Business entrepreneurship- </a:t>
          </a:r>
          <a:endParaRPr lang="en-US" sz="1900" b="0" i="0" kern="1200">
            <a:latin typeface="Neue Haas Grotesk Text Pro"/>
          </a:endParaRPr>
        </a:p>
      </dsp:txBody>
      <dsp:txXfrm>
        <a:off x="54958" y="3474585"/>
        <a:ext cx="2756250" cy="720000"/>
      </dsp:txXfrm>
    </dsp:sp>
    <dsp:sp modelId="{A937B571-42E5-4C6A-865C-4F26025D60B2}">
      <dsp:nvSpPr>
        <dsp:cNvPr id="0" name=""/>
        <dsp:cNvSpPr/>
      </dsp:nvSpPr>
      <dsp:spPr>
        <a:xfrm>
          <a:off x="3831021" y="1269585"/>
          <a:ext cx="1681312" cy="1681312"/>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F591CF-8385-4136-B62A-B64AF530B4CE}">
      <dsp:nvSpPr>
        <dsp:cNvPr id="0" name=""/>
        <dsp:cNvSpPr/>
      </dsp:nvSpPr>
      <dsp:spPr>
        <a:xfrm>
          <a:off x="4189333" y="1627897"/>
          <a:ext cx="964687" cy="964687"/>
        </a:xfrm>
        <a:prstGeom prst="rect">
          <a:avLst/>
        </a:prstGeom>
        <a:solidFill>
          <a:schemeClr val="bg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92C395-02A0-4C83-A701-1113FC1E99E4}">
      <dsp:nvSpPr>
        <dsp:cNvPr id="0" name=""/>
        <dsp:cNvSpPr/>
      </dsp:nvSpPr>
      <dsp:spPr>
        <a:xfrm>
          <a:off x="3293552" y="3474585"/>
          <a:ext cx="275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defRPr cap="all"/>
          </a:pPr>
          <a:r>
            <a:rPr lang="en-US" sz="1900" b="0" i="0" kern="1200"/>
            <a:t>Scalable entrepreneurship- </a:t>
          </a:r>
          <a:endParaRPr lang="en-US" sz="1900" kern="1200"/>
        </a:p>
      </dsp:txBody>
      <dsp:txXfrm>
        <a:off x="3293552" y="3474585"/>
        <a:ext cx="2756250" cy="720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987583-3C24-44D6-8DCE-EECDC8CFC1C2}">
      <dsp:nvSpPr>
        <dsp:cNvPr id="0" name=""/>
        <dsp:cNvSpPr/>
      </dsp:nvSpPr>
      <dsp:spPr>
        <a:xfrm>
          <a:off x="0" y="887927"/>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2FDA4D-3B6F-4E7D-8320-E1C62AB8CE47}">
      <dsp:nvSpPr>
        <dsp:cNvPr id="0" name=""/>
        <dsp:cNvSpPr/>
      </dsp:nvSpPr>
      <dsp:spPr>
        <a:xfrm>
          <a:off x="495873" y="1256759"/>
          <a:ext cx="901588" cy="90158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03D34F-2FB8-4707-87C1-340128BF42E2}">
      <dsp:nvSpPr>
        <dsp:cNvPr id="0" name=""/>
        <dsp:cNvSpPr/>
      </dsp:nvSpPr>
      <dsp:spPr>
        <a:xfrm>
          <a:off x="1893334" y="887927"/>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1111250">
            <a:lnSpc>
              <a:spcPct val="100000"/>
            </a:lnSpc>
            <a:spcBef>
              <a:spcPct val="0"/>
            </a:spcBef>
            <a:spcAft>
              <a:spcPct val="35000"/>
            </a:spcAft>
            <a:buNone/>
          </a:pPr>
          <a:r>
            <a:rPr lang="en-US" sz="2500" b="0" i="0" kern="1200"/>
            <a:t>Intrapreneurship- </a:t>
          </a:r>
          <a:endParaRPr lang="en-US" sz="2500" b="0" i="0" kern="1200">
            <a:latin typeface="Neue Haas Grotesk Text Pro"/>
          </a:endParaRPr>
        </a:p>
      </dsp:txBody>
      <dsp:txXfrm>
        <a:off x="1893334" y="887927"/>
        <a:ext cx="4211426" cy="1639251"/>
      </dsp:txXfrm>
    </dsp:sp>
    <dsp:sp modelId="{AF05050C-C14B-4590-A73B-A69BFAABD173}">
      <dsp:nvSpPr>
        <dsp:cNvPr id="0" name=""/>
        <dsp:cNvSpPr/>
      </dsp:nvSpPr>
      <dsp:spPr>
        <a:xfrm>
          <a:off x="0" y="2936991"/>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442498-6698-415B-B552-7688A638F58B}">
      <dsp:nvSpPr>
        <dsp:cNvPr id="0" name=""/>
        <dsp:cNvSpPr/>
      </dsp:nvSpPr>
      <dsp:spPr>
        <a:xfrm>
          <a:off x="495873" y="3305822"/>
          <a:ext cx="901588" cy="901588"/>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1896EC-D7DC-4A61-8F1B-F2E0B47375CB}">
      <dsp:nvSpPr>
        <dsp:cNvPr id="0" name=""/>
        <dsp:cNvSpPr/>
      </dsp:nvSpPr>
      <dsp:spPr>
        <a:xfrm>
          <a:off x="1893334" y="2936991"/>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1111250">
            <a:lnSpc>
              <a:spcPct val="100000"/>
            </a:lnSpc>
            <a:spcBef>
              <a:spcPct val="0"/>
            </a:spcBef>
            <a:spcAft>
              <a:spcPct val="35000"/>
            </a:spcAft>
            <a:buNone/>
          </a:pPr>
          <a:r>
            <a:rPr lang="en-US" sz="2500" b="0" i="0" kern="1200"/>
            <a:t>Lifestyle entrepreneurship- </a:t>
          </a:r>
          <a:endParaRPr lang="en-US" sz="2500" kern="1200"/>
        </a:p>
      </dsp:txBody>
      <dsp:txXfrm>
        <a:off x="1893334" y="2936991"/>
        <a:ext cx="4211426" cy="163925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EBBDAA-E252-4B21-9DBA-DE27134F6A0C}">
      <dsp:nvSpPr>
        <dsp:cNvPr id="0" name=""/>
        <dsp:cNvSpPr/>
      </dsp:nvSpPr>
      <dsp:spPr>
        <a:xfrm>
          <a:off x="1159899" y="169023"/>
          <a:ext cx="1766812" cy="176681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BCC065-16DC-4117-B1EA-3E170D4999B3}">
      <dsp:nvSpPr>
        <dsp:cNvPr id="0" name=""/>
        <dsp:cNvSpPr/>
      </dsp:nvSpPr>
      <dsp:spPr>
        <a:xfrm>
          <a:off x="80181" y="2374940"/>
          <a:ext cx="392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66850">
            <a:lnSpc>
              <a:spcPct val="100000"/>
            </a:lnSpc>
            <a:spcBef>
              <a:spcPct val="0"/>
            </a:spcBef>
            <a:spcAft>
              <a:spcPct val="35000"/>
            </a:spcAft>
            <a:buNone/>
          </a:pPr>
          <a:r>
            <a:rPr lang="en-US" sz="3300" b="0" i="0" kern="1200" dirty="0"/>
            <a:t>Personal Sacrifices- </a:t>
          </a:r>
          <a:endParaRPr lang="en-US" sz="3300" kern="1200" dirty="0"/>
        </a:p>
      </dsp:txBody>
      <dsp:txXfrm>
        <a:off x="80181" y="2374940"/>
        <a:ext cx="3926250" cy="720000"/>
      </dsp:txXfrm>
    </dsp:sp>
    <dsp:sp modelId="{7AE550D8-AB25-4E7D-B2EF-0F31294F19DA}">
      <dsp:nvSpPr>
        <dsp:cNvPr id="0" name=""/>
        <dsp:cNvSpPr/>
      </dsp:nvSpPr>
      <dsp:spPr>
        <a:xfrm>
          <a:off x="5773243" y="169023"/>
          <a:ext cx="1766812" cy="176681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E85C1D-0B7E-45CE-A151-B40D8E123C58}">
      <dsp:nvSpPr>
        <dsp:cNvPr id="0" name=""/>
        <dsp:cNvSpPr/>
      </dsp:nvSpPr>
      <dsp:spPr>
        <a:xfrm>
          <a:off x="4693524" y="2374940"/>
          <a:ext cx="392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66850">
            <a:lnSpc>
              <a:spcPct val="100000"/>
            </a:lnSpc>
            <a:spcBef>
              <a:spcPct val="0"/>
            </a:spcBef>
            <a:spcAft>
              <a:spcPct val="35000"/>
            </a:spcAft>
            <a:buNone/>
          </a:pPr>
          <a:r>
            <a:rPr lang="en-US" sz="3300" b="0" i="0" kern="1200" dirty="0"/>
            <a:t>Loneliness- </a:t>
          </a:r>
          <a:endParaRPr lang="en-US" sz="3300" kern="1200" dirty="0"/>
        </a:p>
      </dsp:txBody>
      <dsp:txXfrm>
        <a:off x="4693524" y="2374940"/>
        <a:ext cx="3926250" cy="7200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60FE50-8643-4B60-9D4C-98382256C073}">
      <dsp:nvSpPr>
        <dsp:cNvPr id="0" name=""/>
        <dsp:cNvSpPr/>
      </dsp:nvSpPr>
      <dsp:spPr>
        <a:xfrm>
          <a:off x="592427" y="1269585"/>
          <a:ext cx="1681312" cy="168131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B70A29-4826-46AE-B094-4418D1D1DFDB}">
      <dsp:nvSpPr>
        <dsp:cNvPr id="0" name=""/>
        <dsp:cNvSpPr/>
      </dsp:nvSpPr>
      <dsp:spPr>
        <a:xfrm>
          <a:off x="950739" y="1627897"/>
          <a:ext cx="964687" cy="964687"/>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12FBDC-3B71-4752-B3D2-EB8528BDA158}">
      <dsp:nvSpPr>
        <dsp:cNvPr id="0" name=""/>
        <dsp:cNvSpPr/>
      </dsp:nvSpPr>
      <dsp:spPr>
        <a:xfrm>
          <a:off x="54958" y="3474585"/>
          <a:ext cx="275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US" sz="2300" b="0" i="0" kern="1200"/>
            <a:t>Severe competition-</a:t>
          </a:r>
          <a:endParaRPr lang="en-US" sz="2300" b="0" i="0" kern="1200">
            <a:latin typeface="Neue Haas Grotesk Text Pro"/>
          </a:endParaRPr>
        </a:p>
      </dsp:txBody>
      <dsp:txXfrm>
        <a:off x="54958" y="3474585"/>
        <a:ext cx="2756250" cy="720000"/>
      </dsp:txXfrm>
    </dsp:sp>
    <dsp:sp modelId="{07446D6C-B2AB-440B-B670-A6975B6F18C9}">
      <dsp:nvSpPr>
        <dsp:cNvPr id="0" name=""/>
        <dsp:cNvSpPr/>
      </dsp:nvSpPr>
      <dsp:spPr>
        <a:xfrm>
          <a:off x="3831021" y="1269585"/>
          <a:ext cx="1681312" cy="168131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886A85-86A8-4F8E-B1D0-FA62137BAD41}">
      <dsp:nvSpPr>
        <dsp:cNvPr id="0" name=""/>
        <dsp:cNvSpPr/>
      </dsp:nvSpPr>
      <dsp:spPr>
        <a:xfrm>
          <a:off x="4189333" y="1627897"/>
          <a:ext cx="964687" cy="964687"/>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FDB521-6A12-4996-965C-04BB328F0AE5}">
      <dsp:nvSpPr>
        <dsp:cNvPr id="0" name=""/>
        <dsp:cNvSpPr/>
      </dsp:nvSpPr>
      <dsp:spPr>
        <a:xfrm>
          <a:off x="3293552" y="3474585"/>
          <a:ext cx="275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US" sz="2300" b="0" i="0" kern="1200">
              <a:latin typeface="Neue Haas Grotesk Text Pro"/>
            </a:rPr>
            <a:t> </a:t>
          </a:r>
          <a:r>
            <a:rPr lang="en-US" sz="2300" b="0" i="0" kern="1200"/>
            <a:t>Managerial inadequacy- </a:t>
          </a:r>
          <a:endParaRPr lang="en-US" sz="2300" kern="1200"/>
        </a:p>
      </dsp:txBody>
      <dsp:txXfrm>
        <a:off x="3293552" y="3474585"/>
        <a:ext cx="2756250" cy="72000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F17D8-8467-4526-98EF-DA0EEABC6DD9}">
      <dsp:nvSpPr>
        <dsp:cNvPr id="0" name=""/>
        <dsp:cNvSpPr/>
      </dsp:nvSpPr>
      <dsp:spPr>
        <a:xfrm>
          <a:off x="1152678" y="339830"/>
          <a:ext cx="1052142" cy="105214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FAB4E6-22C0-433D-A917-533D8C2D9DCF}">
      <dsp:nvSpPr>
        <dsp:cNvPr id="0" name=""/>
        <dsp:cNvSpPr/>
      </dsp:nvSpPr>
      <dsp:spPr>
        <a:xfrm>
          <a:off x="509702" y="1719823"/>
          <a:ext cx="233809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US" sz="2300" b="0" i="0" kern="1200"/>
            <a:t>Risk of losing your investment- </a:t>
          </a:r>
          <a:endParaRPr lang="en-US" sz="2300" kern="1200"/>
        </a:p>
      </dsp:txBody>
      <dsp:txXfrm>
        <a:off x="509702" y="1719823"/>
        <a:ext cx="2338095" cy="720000"/>
      </dsp:txXfrm>
    </dsp:sp>
    <dsp:sp modelId="{984A95BA-7B6A-41FE-B0E6-4C2B128DB039}">
      <dsp:nvSpPr>
        <dsp:cNvPr id="0" name=""/>
        <dsp:cNvSpPr/>
      </dsp:nvSpPr>
      <dsp:spPr>
        <a:xfrm>
          <a:off x="3899939" y="339830"/>
          <a:ext cx="1052142" cy="105214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8EA9B5-2C9B-4789-8C27-0578165AC8E6}">
      <dsp:nvSpPr>
        <dsp:cNvPr id="0" name=""/>
        <dsp:cNvSpPr/>
      </dsp:nvSpPr>
      <dsp:spPr>
        <a:xfrm>
          <a:off x="3256963" y="1719823"/>
          <a:ext cx="233809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rtl="0">
            <a:lnSpc>
              <a:spcPct val="90000"/>
            </a:lnSpc>
            <a:spcBef>
              <a:spcPct val="0"/>
            </a:spcBef>
            <a:spcAft>
              <a:spcPct val="35000"/>
            </a:spcAft>
            <a:buNone/>
          </a:pPr>
          <a:r>
            <a:rPr lang="en-US" sz="2300" b="0" i="0" kern="1200"/>
            <a:t>Income is not guaranteed- </a:t>
          </a:r>
          <a:endParaRPr lang="en-US" sz="2300" b="0" i="0" kern="1200">
            <a:latin typeface="Neue Haas Grotesk Text Pro"/>
          </a:endParaRPr>
        </a:p>
      </dsp:txBody>
      <dsp:txXfrm>
        <a:off x="3256963" y="1719823"/>
        <a:ext cx="2338095" cy="720000"/>
      </dsp:txXfrm>
    </dsp:sp>
    <dsp:sp modelId="{48C17835-3AD2-46DD-8DFC-A2B9C5AD0517}">
      <dsp:nvSpPr>
        <dsp:cNvPr id="0" name=""/>
        <dsp:cNvSpPr/>
      </dsp:nvSpPr>
      <dsp:spPr>
        <a:xfrm>
          <a:off x="2526309" y="3024346"/>
          <a:ext cx="1052142" cy="1052142"/>
        </a:xfrm>
        <a:prstGeom prst="rect">
          <a:avLst/>
        </a:prstGeom>
        <a:solidFill>
          <a:schemeClr val="accent6">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532F21-6886-4B80-958E-F6B91FA800B3}">
      <dsp:nvSpPr>
        <dsp:cNvPr id="0" name=""/>
        <dsp:cNvSpPr/>
      </dsp:nvSpPr>
      <dsp:spPr>
        <a:xfrm>
          <a:off x="1883332" y="4404339"/>
          <a:ext cx="233809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US" sz="2300" b="0" i="0" kern="1200"/>
            <a:t>Do all sorts of work- </a:t>
          </a:r>
          <a:endParaRPr lang="en-US" sz="2300" kern="1200"/>
        </a:p>
      </dsp:txBody>
      <dsp:txXfrm>
        <a:off x="1883332" y="4404339"/>
        <a:ext cx="2338095" cy="7200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ABE09E-769A-4AFD-9801-51D0714FA3BA}">
      <dsp:nvSpPr>
        <dsp:cNvPr id="0" name=""/>
        <dsp:cNvSpPr/>
      </dsp:nvSpPr>
      <dsp:spPr>
        <a:xfrm>
          <a:off x="0" y="887927"/>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662050-81EC-46DA-B179-FB678784BCB6}">
      <dsp:nvSpPr>
        <dsp:cNvPr id="0" name=""/>
        <dsp:cNvSpPr/>
      </dsp:nvSpPr>
      <dsp:spPr>
        <a:xfrm>
          <a:off x="495873" y="1256759"/>
          <a:ext cx="901588" cy="90158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EC1A97-A230-4C5B-B83F-D19415BD31A4}">
      <dsp:nvSpPr>
        <dsp:cNvPr id="0" name=""/>
        <dsp:cNvSpPr/>
      </dsp:nvSpPr>
      <dsp:spPr>
        <a:xfrm>
          <a:off x="1893334" y="887927"/>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889000">
            <a:lnSpc>
              <a:spcPct val="100000"/>
            </a:lnSpc>
            <a:spcBef>
              <a:spcPct val="0"/>
            </a:spcBef>
            <a:spcAft>
              <a:spcPct val="35000"/>
            </a:spcAft>
            <a:buNone/>
          </a:pPr>
          <a:r>
            <a:rPr lang="en-US" sz="2000" b="0" i="0" kern="1200"/>
            <a:t>In this topic we have looked at what entrepreneurship is, the personal trait of a successful entrepreneur</a:t>
          </a:r>
          <a:endParaRPr lang="en-US" sz="2000" kern="1200"/>
        </a:p>
      </dsp:txBody>
      <dsp:txXfrm>
        <a:off x="1893334" y="887927"/>
        <a:ext cx="4211426" cy="1639251"/>
      </dsp:txXfrm>
    </dsp:sp>
    <dsp:sp modelId="{A2E62A6D-C962-4871-88A8-CE4037A2E84E}">
      <dsp:nvSpPr>
        <dsp:cNvPr id="0" name=""/>
        <dsp:cNvSpPr/>
      </dsp:nvSpPr>
      <dsp:spPr>
        <a:xfrm>
          <a:off x="0" y="2936991"/>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03869F-BCE4-4404-904B-1F10E09AB9B2}">
      <dsp:nvSpPr>
        <dsp:cNvPr id="0" name=""/>
        <dsp:cNvSpPr/>
      </dsp:nvSpPr>
      <dsp:spPr>
        <a:xfrm>
          <a:off x="495873" y="3305822"/>
          <a:ext cx="901588" cy="901588"/>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7E6FEF-4B5F-410D-9740-7DD0D9B1FE55}">
      <dsp:nvSpPr>
        <dsp:cNvPr id="0" name=""/>
        <dsp:cNvSpPr/>
      </dsp:nvSpPr>
      <dsp:spPr>
        <a:xfrm>
          <a:off x="1893334" y="2936991"/>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889000">
            <a:lnSpc>
              <a:spcPct val="100000"/>
            </a:lnSpc>
            <a:spcBef>
              <a:spcPct val="0"/>
            </a:spcBef>
            <a:spcAft>
              <a:spcPct val="35000"/>
            </a:spcAft>
            <a:buNone/>
          </a:pPr>
          <a:r>
            <a:rPr lang="en-US" sz="2000" b="0" i="0" kern="1200"/>
            <a:t>We looked at forms of entrepreneurship and finally looked at the challenges one is likely to face when pursuing it</a:t>
          </a:r>
          <a:endParaRPr lang="en-US" sz="2000" kern="1200"/>
        </a:p>
      </dsp:txBody>
      <dsp:txXfrm>
        <a:off x="1893334" y="2936991"/>
        <a:ext cx="4211426" cy="1639251"/>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9.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EB46B8FB-F6A2-5F47-A6CD-A7E17E69270F}"/>
              </a:ext>
            </a:extLst>
          </p:cNvPr>
          <p:cNvGrpSpPr/>
          <p:nvPr/>
        </p:nvGrpSpPr>
        <p:grpSpPr>
          <a:xfrm>
            <a:off x="6201388" y="0"/>
            <a:ext cx="5990612" cy="6858001"/>
            <a:chOff x="6201388" y="0"/>
            <a:chExt cx="5990612" cy="6858001"/>
          </a:xfrm>
        </p:grpSpPr>
        <p:sp>
          <p:nvSpPr>
            <p:cNvPr id="45" name="Oval 44">
              <a:extLst>
                <a:ext uri="{FF2B5EF4-FFF2-40B4-BE49-F238E27FC236}">
                  <a16:creationId xmlns:a16="http://schemas.microsoft.com/office/drawing/2014/main" id="{419BDE93-3EC2-4E4D-BC0B-417378F49EDA}"/>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46">
              <a:extLst>
                <a:ext uri="{FF2B5EF4-FFF2-40B4-BE49-F238E27FC236}">
                  <a16:creationId xmlns:a16="http://schemas.microsoft.com/office/drawing/2014/main" id="{FE21F82F-1EE5-8240-97F8-387DF0253FCE}"/>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Freeform 48">
              <a:extLst>
                <a:ext uri="{FF2B5EF4-FFF2-40B4-BE49-F238E27FC236}">
                  <a16:creationId xmlns:a16="http://schemas.microsoft.com/office/drawing/2014/main" id="{AE1903E3-6B5F-6B4C-9A1F-62628A050AEB}"/>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 name="Oval 50">
              <a:extLst>
                <a:ext uri="{FF2B5EF4-FFF2-40B4-BE49-F238E27FC236}">
                  <a16:creationId xmlns:a16="http://schemas.microsoft.com/office/drawing/2014/main" id="{F7C55863-3B37-0743-B001-1A970033FBA8}"/>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932B4C24-3A58-924C-B79A-D961EF7C2C48}"/>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21EF52E0-D2CF-544F-93A6-4D7B45A0483A}"/>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Freeform 63">
              <a:extLst>
                <a:ext uri="{FF2B5EF4-FFF2-40B4-BE49-F238E27FC236}">
                  <a16:creationId xmlns:a16="http://schemas.microsoft.com/office/drawing/2014/main" id="{6966CFE5-1C8C-2E4F-9B2D-A8438F5A5322}"/>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5" name="Freeform 64">
              <a:extLst>
                <a:ext uri="{FF2B5EF4-FFF2-40B4-BE49-F238E27FC236}">
                  <a16:creationId xmlns:a16="http://schemas.microsoft.com/office/drawing/2014/main" id="{9FD29EF3-A5B2-554A-A307-6BE1BCE8AF03}"/>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7" name="Oval 66">
              <a:extLst>
                <a:ext uri="{FF2B5EF4-FFF2-40B4-BE49-F238E27FC236}">
                  <a16:creationId xmlns:a16="http://schemas.microsoft.com/office/drawing/2014/main" id="{AC1ECAD8-0CF2-934D-AA1E-C108208CDE6F}"/>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a:extLst>
                <a:ext uri="{FF2B5EF4-FFF2-40B4-BE49-F238E27FC236}">
                  <a16:creationId xmlns:a16="http://schemas.microsoft.com/office/drawing/2014/main" id="{DB14DED1-3A58-8C4D-902E-2A9F34043F61}"/>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a:extLst>
                <a:ext uri="{FF2B5EF4-FFF2-40B4-BE49-F238E27FC236}">
                  <a16:creationId xmlns:a16="http://schemas.microsoft.com/office/drawing/2014/main" id="{65D65157-5719-0341-A807-A8956595FB4C}"/>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a:extLst>
                <a:ext uri="{FF2B5EF4-FFF2-40B4-BE49-F238E27FC236}">
                  <a16:creationId xmlns:a16="http://schemas.microsoft.com/office/drawing/2014/main" id="{A7F23F74-B777-2A4C-8EF9-E798880D5942}"/>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a:extLst>
                <a:ext uri="{FF2B5EF4-FFF2-40B4-BE49-F238E27FC236}">
                  <a16:creationId xmlns:a16="http://schemas.microsoft.com/office/drawing/2014/main" id="{E3B9A050-0AE1-1D4B-A2AC-6EEF64B106D9}"/>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2" name="Freeform 71">
              <a:extLst>
                <a:ext uri="{FF2B5EF4-FFF2-40B4-BE49-F238E27FC236}">
                  <a16:creationId xmlns:a16="http://schemas.microsoft.com/office/drawing/2014/main" id="{C424FE38-F803-8D47-BF56-1B18EC2B1F0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Oval 72">
              <a:extLst>
                <a:ext uri="{FF2B5EF4-FFF2-40B4-BE49-F238E27FC236}">
                  <a16:creationId xmlns:a16="http://schemas.microsoft.com/office/drawing/2014/main" id="{E37187F2-9212-0641-97D0-1ACD50B748A8}"/>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73">
              <a:extLst>
                <a:ext uri="{FF2B5EF4-FFF2-40B4-BE49-F238E27FC236}">
                  <a16:creationId xmlns:a16="http://schemas.microsoft.com/office/drawing/2014/main" id="{C760C651-2AC4-564E-BEAA-AB7FAFE7F79F}"/>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a:extLst>
                <a:ext uri="{FF2B5EF4-FFF2-40B4-BE49-F238E27FC236}">
                  <a16:creationId xmlns:a16="http://schemas.microsoft.com/office/drawing/2014/main" id="{58B0A1B8-5BA3-3548-9511-B4904D05264B}"/>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75">
              <a:extLst>
                <a:ext uri="{FF2B5EF4-FFF2-40B4-BE49-F238E27FC236}">
                  <a16:creationId xmlns:a16="http://schemas.microsoft.com/office/drawing/2014/main" id="{424CD779-EE9A-214D-9488-767327E373AA}"/>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7" name="Freeform 76">
              <a:extLst>
                <a:ext uri="{FF2B5EF4-FFF2-40B4-BE49-F238E27FC236}">
                  <a16:creationId xmlns:a16="http://schemas.microsoft.com/office/drawing/2014/main" id="{630D08C6-9EFB-8540-875F-2A55DED2AAE3}"/>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8" name="Freeform 77">
              <a:extLst>
                <a:ext uri="{FF2B5EF4-FFF2-40B4-BE49-F238E27FC236}">
                  <a16:creationId xmlns:a16="http://schemas.microsoft.com/office/drawing/2014/main" id="{D7E8DA86-1294-4641-9C52-6E153150641C}"/>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Freeform 78">
              <a:extLst>
                <a:ext uri="{FF2B5EF4-FFF2-40B4-BE49-F238E27FC236}">
                  <a16:creationId xmlns:a16="http://schemas.microsoft.com/office/drawing/2014/main" id="{011063C9-2A43-3348-A018-F27FACAA778D}"/>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0" name="Freeform 79">
              <a:extLst>
                <a:ext uri="{FF2B5EF4-FFF2-40B4-BE49-F238E27FC236}">
                  <a16:creationId xmlns:a16="http://schemas.microsoft.com/office/drawing/2014/main" id="{EE85C7DE-D965-244F-BD95-3A05FF4AAC61}"/>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80">
              <a:extLst>
                <a:ext uri="{FF2B5EF4-FFF2-40B4-BE49-F238E27FC236}">
                  <a16:creationId xmlns:a16="http://schemas.microsoft.com/office/drawing/2014/main" id="{315A1389-149A-3342-A863-637D42FDB28D}"/>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Freeform 81">
              <a:extLst>
                <a:ext uri="{FF2B5EF4-FFF2-40B4-BE49-F238E27FC236}">
                  <a16:creationId xmlns:a16="http://schemas.microsoft.com/office/drawing/2014/main" id="{B149CC6F-B6C6-BE46-B451-1BF7D47A8936}"/>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CDAB39E9-6F50-3F4B-9DDB-FC0E0CA993A6}"/>
              </a:ext>
            </a:extLst>
          </p:cNvPr>
          <p:cNvSpPr>
            <a:spLocks noGrp="1"/>
          </p:cNvSpPr>
          <p:nvPr>
            <p:ph type="ctrTitle"/>
          </p:nvPr>
        </p:nvSpPr>
        <p:spPr>
          <a:xfrm>
            <a:off x="565150" y="768334"/>
            <a:ext cx="5066001" cy="2866405"/>
          </a:xfrm>
        </p:spPr>
        <p:txBody>
          <a:bodyPr anchor="t"/>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A6B2C33E-E9A6-304D-BBCB-97AD0B213CE0}"/>
              </a:ext>
            </a:extLst>
          </p:cNvPr>
          <p:cNvSpPr>
            <a:spLocks noGrp="1"/>
          </p:cNvSpPr>
          <p:nvPr>
            <p:ph type="subTitle" idx="1"/>
          </p:nvPr>
        </p:nvSpPr>
        <p:spPr>
          <a:xfrm>
            <a:off x="565150" y="4283239"/>
            <a:ext cx="5066001" cy="1475177"/>
          </a:xfrm>
        </p:spPr>
        <p:txBody>
          <a:bodyPr anchor="b"/>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29C75C4-E533-BE48-B528-D1A278BC39A3}"/>
              </a:ext>
            </a:extLst>
          </p:cNvPr>
          <p:cNvSpPr>
            <a:spLocks noGrp="1"/>
          </p:cNvSpPr>
          <p:nvPr>
            <p:ph type="dt" sz="half" idx="10"/>
          </p:nvPr>
        </p:nvSpPr>
        <p:spPr>
          <a:xfrm>
            <a:off x="566928" y="457200"/>
            <a:ext cx="3608205" cy="365125"/>
          </a:xfrm>
        </p:spPr>
        <p:txBody>
          <a:bodyPr/>
          <a:lstStyle>
            <a:lvl1pPr algn="l">
              <a:defRPr/>
            </a:lvl1pPr>
          </a:lstStyle>
          <a:p>
            <a:pPr algn="l"/>
            <a:fld id="{A5B0A250-5CC0-1746-B209-08E8B0DAE6AF}" type="datetimeFigureOut">
              <a:rPr lang="en-US" smtClean="0"/>
              <a:pPr algn="l"/>
              <a:t>9/14/2024</a:t>
            </a:fld>
            <a:endParaRPr lang="en-US" dirty="0"/>
          </a:p>
        </p:txBody>
      </p:sp>
      <p:sp>
        <p:nvSpPr>
          <p:cNvPr id="5" name="Footer Placeholder 4">
            <a:extLst>
              <a:ext uri="{FF2B5EF4-FFF2-40B4-BE49-F238E27FC236}">
                <a16:creationId xmlns:a16="http://schemas.microsoft.com/office/drawing/2014/main" id="{8F09BA8A-EF83-434D-A90E-0805D1104A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FCFDDE0-90B9-AD4E-B0EB-E7464FA9CDF2}"/>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D33A3282-0389-C547-8CA6-7F3E7F27B34D}"/>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0797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F0CAFDA3-320A-C24D-A7A1-20C1267EC987}"/>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D2411669-6E2C-2243-99CD-6BC9D724FA1F}"/>
                </a:ext>
              </a:extLst>
            </p:cNvPr>
            <p:cNvSpPr/>
            <p:nvPr/>
          </p:nvSpPr>
          <p:spPr>
            <a:xfrm>
              <a:off x="8928528"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C4E0C522-0F40-ED44-A700-F1BCD1CF74F5}"/>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B79B4380-CBEC-C341-A10E-5EF9A8597959}"/>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F04AD70E-5490-4C4E-A05D-D67949C51A74}"/>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128A8883-9F24-0047-92B7-45B3D2E7D9C0}"/>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AAC3A3BB-FD2C-FB44-9478-FA87EF229D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BF46B3B1-E981-BB40-B916-51A6D3851969}"/>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EA7DAE92-7D6B-B042-83BE-047C8EC322A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06AADCE6-4277-EA49-AF23-63B53CA6772A}"/>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58CEA343-047B-DF4E-A7A8-881C7740EA3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FCCBAA07-17CE-2740-AA04-AEDA5EAD2796}"/>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BF15C430-7951-6040-BD4C-4E996E94480E}"/>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0B3467F9-370D-5C4C-9EDE-E0CA0E401568}"/>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2A1E4-52BA-534C-AECC-35C3CF44F861}"/>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8315675-65B4-E14F-9785-663A83B7B6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676A1E-2332-684F-BDD2-687C166BDEC0}"/>
              </a:ext>
            </a:extLst>
          </p:cNvPr>
          <p:cNvSpPr>
            <a:spLocks noGrp="1"/>
          </p:cNvSpPr>
          <p:nvPr>
            <p:ph type="dt" sz="half" idx="10"/>
          </p:nvPr>
        </p:nvSpPr>
        <p:spPr/>
        <p:txBody>
          <a:bodyPr/>
          <a:lstStyle/>
          <a:p>
            <a:fld id="{A5B0A250-5CC0-1746-B209-08E8B0DAE6AF}" type="datetimeFigureOut">
              <a:rPr lang="en-US" smtClean="0"/>
              <a:t>9/14/2024</a:t>
            </a:fld>
            <a:endParaRPr lang="en-US" dirty="0"/>
          </a:p>
        </p:txBody>
      </p:sp>
      <p:sp>
        <p:nvSpPr>
          <p:cNvPr id="5" name="Footer Placeholder 4">
            <a:extLst>
              <a:ext uri="{FF2B5EF4-FFF2-40B4-BE49-F238E27FC236}">
                <a16:creationId xmlns:a16="http://schemas.microsoft.com/office/drawing/2014/main" id="{22BB8CB0-B7BE-7D4F-B254-8A2F8AEC27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3E5A569-A063-8E40-B703-82B11D2A988A}"/>
              </a:ext>
            </a:extLst>
          </p:cNvPr>
          <p:cNvSpPr>
            <a:spLocks noGrp="1"/>
          </p:cNvSpPr>
          <p:nvPr>
            <p:ph type="sldNum" sz="quarter" idx="12"/>
          </p:nvPr>
        </p:nvSpPr>
        <p:spPr>
          <a:xfrm>
            <a:off x="7087169"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8231D73A-BA91-794F-8C09-4F4B41A6D08B}"/>
              </a:ext>
            </a:extLst>
          </p:cNvPr>
          <p:cNvCxnSpPr>
            <a:cxnSpLocks/>
          </p:cNvCxnSpPr>
          <p:nvPr/>
        </p:nvCxnSpPr>
        <p:spPr>
          <a:xfrm>
            <a:off x="565150" y="6087110"/>
            <a:ext cx="733583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5228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3ABDDED5-B489-454D-A72D-46C9473AB018}"/>
              </a:ext>
            </a:extLst>
          </p:cNvPr>
          <p:cNvGrpSpPr/>
          <p:nvPr/>
        </p:nvGrpSpPr>
        <p:grpSpPr>
          <a:xfrm>
            <a:off x="6201388" y="0"/>
            <a:ext cx="5990612" cy="6858001"/>
            <a:chOff x="6201388" y="0"/>
            <a:chExt cx="5990612" cy="6858001"/>
          </a:xfrm>
        </p:grpSpPr>
        <p:sp>
          <p:nvSpPr>
            <p:cNvPr id="40" name="Oval 39">
              <a:extLst>
                <a:ext uri="{FF2B5EF4-FFF2-40B4-BE49-F238E27FC236}">
                  <a16:creationId xmlns:a16="http://schemas.microsoft.com/office/drawing/2014/main" id="{E6338A9A-49A1-B04D-B479-43604A5CD6D5}"/>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40">
              <a:extLst>
                <a:ext uri="{FF2B5EF4-FFF2-40B4-BE49-F238E27FC236}">
                  <a16:creationId xmlns:a16="http://schemas.microsoft.com/office/drawing/2014/main" id="{3151B6D8-101B-F34D-992A-1668DB5D0067}"/>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41">
              <a:extLst>
                <a:ext uri="{FF2B5EF4-FFF2-40B4-BE49-F238E27FC236}">
                  <a16:creationId xmlns:a16="http://schemas.microsoft.com/office/drawing/2014/main" id="{21D4DE71-EB1A-E74C-9364-5FEC5377F4EF}"/>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Oval 42">
              <a:extLst>
                <a:ext uri="{FF2B5EF4-FFF2-40B4-BE49-F238E27FC236}">
                  <a16:creationId xmlns:a16="http://schemas.microsoft.com/office/drawing/2014/main" id="{BD99A5CD-9D3A-DA46-AD96-34B9DB522051}"/>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E6537DF9-74F2-924C-9B63-22B100C80C92}"/>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D7655457-8E4D-F34C-A595-66A45E9C3A1F}"/>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a:extLst>
                <a:ext uri="{FF2B5EF4-FFF2-40B4-BE49-F238E27FC236}">
                  <a16:creationId xmlns:a16="http://schemas.microsoft.com/office/drawing/2014/main" id="{FB0E8D2C-8947-E44C-BC5F-F81B083DAA3E}"/>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46">
              <a:extLst>
                <a:ext uri="{FF2B5EF4-FFF2-40B4-BE49-F238E27FC236}">
                  <a16:creationId xmlns:a16="http://schemas.microsoft.com/office/drawing/2014/main" id="{ED57F45D-85B8-AC49-A2BA-E941F1BE7F15}"/>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Oval 47">
              <a:extLst>
                <a:ext uri="{FF2B5EF4-FFF2-40B4-BE49-F238E27FC236}">
                  <a16:creationId xmlns:a16="http://schemas.microsoft.com/office/drawing/2014/main" id="{DA576359-CAE3-634C-8DF8-A834BCD7D668}"/>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16343F35-6601-BD4A-B9A5-25361D0453D2}"/>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5ED1C169-DCD9-9C4B-91B1-519621155A64}"/>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32328AC7-E0BC-0E46-A25B-11D523EC8100}"/>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51">
              <a:extLst>
                <a:ext uri="{FF2B5EF4-FFF2-40B4-BE49-F238E27FC236}">
                  <a16:creationId xmlns:a16="http://schemas.microsoft.com/office/drawing/2014/main" id="{32BBE02A-588F-6C4D-B310-694098C6A340}"/>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Freeform 52">
              <a:extLst>
                <a:ext uri="{FF2B5EF4-FFF2-40B4-BE49-F238E27FC236}">
                  <a16:creationId xmlns:a16="http://schemas.microsoft.com/office/drawing/2014/main" id="{6751D5A0-C90A-0A44-8654-CFE1B719B35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Oval 53">
              <a:extLst>
                <a:ext uri="{FF2B5EF4-FFF2-40B4-BE49-F238E27FC236}">
                  <a16:creationId xmlns:a16="http://schemas.microsoft.com/office/drawing/2014/main" id="{0F0FA086-0D80-B74A-9B37-5EACDE30D61F}"/>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7022E302-2A55-8844-A50B-DC16D075E16B}"/>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F4B325F5-A048-2843-A40B-3B2B31ECED76}"/>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56">
              <a:extLst>
                <a:ext uri="{FF2B5EF4-FFF2-40B4-BE49-F238E27FC236}">
                  <a16:creationId xmlns:a16="http://schemas.microsoft.com/office/drawing/2014/main" id="{7707B616-7E85-5442-B46B-AF9426A7A0E9}"/>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8" name="Freeform 57">
              <a:extLst>
                <a:ext uri="{FF2B5EF4-FFF2-40B4-BE49-F238E27FC236}">
                  <a16:creationId xmlns:a16="http://schemas.microsoft.com/office/drawing/2014/main" id="{08914A00-D181-5847-A150-77CE67F94369}"/>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Freeform 58">
              <a:extLst>
                <a:ext uri="{FF2B5EF4-FFF2-40B4-BE49-F238E27FC236}">
                  <a16:creationId xmlns:a16="http://schemas.microsoft.com/office/drawing/2014/main" id="{DAF2D976-5F49-2848-B465-C85708A6D706}"/>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0" name="Freeform 59">
              <a:extLst>
                <a:ext uri="{FF2B5EF4-FFF2-40B4-BE49-F238E27FC236}">
                  <a16:creationId xmlns:a16="http://schemas.microsoft.com/office/drawing/2014/main" id="{5E333474-B850-354C-A2E2-01735C948D47}"/>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 name="Freeform 60">
              <a:extLst>
                <a:ext uri="{FF2B5EF4-FFF2-40B4-BE49-F238E27FC236}">
                  <a16:creationId xmlns:a16="http://schemas.microsoft.com/office/drawing/2014/main" id="{BC25646C-71B3-4A44-A4FE-C3CABE5580BB}"/>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2" name="Freeform 61">
              <a:extLst>
                <a:ext uri="{FF2B5EF4-FFF2-40B4-BE49-F238E27FC236}">
                  <a16:creationId xmlns:a16="http://schemas.microsoft.com/office/drawing/2014/main" id="{B598CFE9-67EE-E342-9EF7-F40A1E0BE59E}"/>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3" name="Freeform 62">
              <a:extLst>
                <a:ext uri="{FF2B5EF4-FFF2-40B4-BE49-F238E27FC236}">
                  <a16:creationId xmlns:a16="http://schemas.microsoft.com/office/drawing/2014/main" id="{1E29AD13-94FE-1349-A28E-10F6E780F510}"/>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0648E-B4D5-4145-84E7-46B5793EA68B}"/>
              </a:ext>
            </a:extLst>
          </p:cNvPr>
          <p:cNvSpPr>
            <a:spLocks noGrp="1"/>
          </p:cNvSpPr>
          <p:nvPr>
            <p:ph type="title"/>
          </p:nvPr>
        </p:nvSpPr>
        <p:spPr>
          <a:xfrm>
            <a:off x="565150" y="768351"/>
            <a:ext cx="5066001" cy="2334768"/>
          </a:xfrm>
        </p:spPr>
        <p:txBody>
          <a:bodyPr anchor="t"/>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E3B92A6-7558-3148-B855-5BC58B4159C5}"/>
              </a:ext>
            </a:extLst>
          </p:cNvPr>
          <p:cNvSpPr>
            <a:spLocks noGrp="1"/>
          </p:cNvSpPr>
          <p:nvPr>
            <p:ph type="body" idx="1"/>
          </p:nvPr>
        </p:nvSpPr>
        <p:spPr>
          <a:xfrm>
            <a:off x="565150" y="4255453"/>
            <a:ext cx="5066001" cy="1500187"/>
          </a:xfrm>
        </p:spPr>
        <p:txBody>
          <a:bodyPr anchor="b"/>
          <a:lstStyle>
            <a:lvl1pPr marL="0" indent="0">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3A0B541-D211-974B-97FE-C1F9473ABE9D}"/>
              </a:ext>
            </a:extLst>
          </p:cNvPr>
          <p:cNvSpPr>
            <a:spLocks noGrp="1"/>
          </p:cNvSpPr>
          <p:nvPr>
            <p:ph type="dt" sz="half" idx="10"/>
          </p:nvPr>
        </p:nvSpPr>
        <p:spPr/>
        <p:txBody>
          <a:bodyPr/>
          <a:lstStyle/>
          <a:p>
            <a:fld id="{A5B0A250-5CC0-1746-B209-08E8B0DAE6AF}" type="datetimeFigureOut">
              <a:rPr lang="en-US" smtClean="0"/>
              <a:t>9/14/2024</a:t>
            </a:fld>
            <a:endParaRPr lang="en-US" dirty="0"/>
          </a:p>
        </p:txBody>
      </p:sp>
      <p:sp>
        <p:nvSpPr>
          <p:cNvPr id="5" name="Footer Placeholder 4">
            <a:extLst>
              <a:ext uri="{FF2B5EF4-FFF2-40B4-BE49-F238E27FC236}">
                <a16:creationId xmlns:a16="http://schemas.microsoft.com/office/drawing/2014/main" id="{A1727FB0-D95A-D543-8E29-6E5F22B491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89C4404-F49D-9F48-A10B-1F60870B4450}"/>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2D6A1FD1-D82F-3141-8687-8D7C0631C215}"/>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1396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442ECFEB-12CF-4C4F-BC8A-5816C27CA565}"/>
              </a:ext>
            </a:extLst>
          </p:cNvPr>
          <p:cNvGrpSpPr/>
          <p:nvPr/>
        </p:nvGrpSpPr>
        <p:grpSpPr>
          <a:xfrm>
            <a:off x="10290315" y="0"/>
            <a:ext cx="1901686" cy="6858000"/>
            <a:chOff x="10290315" y="0"/>
            <a:chExt cx="1901686" cy="6858000"/>
          </a:xfrm>
        </p:grpSpPr>
        <p:sp>
          <p:nvSpPr>
            <p:cNvPr id="18" name="Oval 17">
              <a:extLst>
                <a:ext uri="{FF2B5EF4-FFF2-40B4-BE49-F238E27FC236}">
                  <a16:creationId xmlns:a16="http://schemas.microsoft.com/office/drawing/2014/main" id="{626C9482-2804-144B-88B2-0AF191BD757D}"/>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a:extLst>
                <a:ext uri="{FF2B5EF4-FFF2-40B4-BE49-F238E27FC236}">
                  <a16:creationId xmlns:a16="http://schemas.microsoft.com/office/drawing/2014/main" id="{71363F79-96BD-9240-86E2-DF26C9C2437D}"/>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153F0BF1-DA57-1D49-82F0-802F4D385A85}"/>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8CD42A1B-A03A-C946-8A2A-CE437EA433FD}"/>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591FE00-3AAF-9B4B-8107-E94D50828227}"/>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49E92E9-89A7-4842-B271-411C7DF75D2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C29C99-0841-9F46-AB1A-E9751DFE448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EE0AB684-BDA8-014B-8DCC-125F8B8DCEE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540E05-0F5F-6243-AD57-66BFC33ADBAC}"/>
              </a:ext>
            </a:extLst>
          </p:cNvPr>
          <p:cNvSpPr>
            <a:spLocks noGrp="1"/>
          </p:cNvSpPr>
          <p:nvPr>
            <p:ph sz="half" idx="1"/>
          </p:nvPr>
        </p:nvSpPr>
        <p:spPr>
          <a:xfrm>
            <a:off x="562851"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170B3A4-11FE-D94C-9B93-255E36231064}"/>
              </a:ext>
            </a:extLst>
          </p:cNvPr>
          <p:cNvSpPr>
            <a:spLocks noGrp="1"/>
          </p:cNvSpPr>
          <p:nvPr>
            <p:ph sz="half" idx="2"/>
          </p:nvPr>
        </p:nvSpPr>
        <p:spPr>
          <a:xfrm>
            <a:off x="6389638"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67BEEAF-F881-6E48-84AF-E5CEEF1C7167}"/>
              </a:ext>
            </a:extLst>
          </p:cNvPr>
          <p:cNvSpPr>
            <a:spLocks noGrp="1"/>
          </p:cNvSpPr>
          <p:nvPr>
            <p:ph type="dt" sz="half" idx="10"/>
          </p:nvPr>
        </p:nvSpPr>
        <p:spPr/>
        <p:txBody>
          <a:bodyPr/>
          <a:lstStyle/>
          <a:p>
            <a:fld id="{A5B0A250-5CC0-1746-B209-08E8B0DAE6AF}" type="datetimeFigureOut">
              <a:rPr lang="en-US" smtClean="0"/>
              <a:t>9/14/2024</a:t>
            </a:fld>
            <a:endParaRPr lang="en-US" dirty="0"/>
          </a:p>
        </p:txBody>
      </p:sp>
      <p:sp>
        <p:nvSpPr>
          <p:cNvPr id="6" name="Footer Placeholder 5">
            <a:extLst>
              <a:ext uri="{FF2B5EF4-FFF2-40B4-BE49-F238E27FC236}">
                <a16:creationId xmlns:a16="http://schemas.microsoft.com/office/drawing/2014/main" id="{9C472753-1CC3-9244-9AF0-6927018A64F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4DD55D0-FCC7-AC42-9810-9B49E3348958}"/>
              </a:ext>
            </a:extLst>
          </p:cNvPr>
          <p:cNvSpPr>
            <a:spLocks noGrp="1"/>
          </p:cNvSpPr>
          <p:nvPr>
            <p:ph type="sldNum" sz="quarter" idx="12"/>
          </p:nvPr>
        </p:nvSpPr>
        <p:spPr/>
        <p:txBody>
          <a:bodyPr/>
          <a:lstStyle/>
          <a:p>
            <a:fld id="{49ABCAEC-7D34-E549-A96E-FCEDAADBE4B0}" type="slidenum">
              <a:rPr lang="en-US" smtClean="0"/>
              <a:t>‹#›</a:t>
            </a:fld>
            <a:endParaRPr lang="en-US" dirty="0"/>
          </a:p>
        </p:txBody>
      </p:sp>
      <p:cxnSp>
        <p:nvCxnSpPr>
          <p:cNvPr id="8" name="Straight Connector 7">
            <a:extLst>
              <a:ext uri="{FF2B5EF4-FFF2-40B4-BE49-F238E27FC236}">
                <a16:creationId xmlns:a16="http://schemas.microsoft.com/office/drawing/2014/main" id="{5FC736C3-88FB-244C-83B8-B2856998D22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9522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7D16A9C-7411-5242-A59C-816B8907E3BE}"/>
              </a:ext>
            </a:extLst>
          </p:cNvPr>
          <p:cNvGrpSpPr/>
          <p:nvPr/>
        </p:nvGrpSpPr>
        <p:grpSpPr>
          <a:xfrm>
            <a:off x="10290315" y="0"/>
            <a:ext cx="1901686" cy="6858000"/>
            <a:chOff x="10290315" y="0"/>
            <a:chExt cx="1901686" cy="6858000"/>
          </a:xfrm>
        </p:grpSpPr>
        <p:sp>
          <p:nvSpPr>
            <p:cNvPr id="20" name="Oval 19">
              <a:extLst>
                <a:ext uri="{FF2B5EF4-FFF2-40B4-BE49-F238E27FC236}">
                  <a16:creationId xmlns:a16="http://schemas.microsoft.com/office/drawing/2014/main" id="{A997260B-7D44-7049-B605-7FD6E6CE5612}"/>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20">
              <a:extLst>
                <a:ext uri="{FF2B5EF4-FFF2-40B4-BE49-F238E27FC236}">
                  <a16:creationId xmlns:a16="http://schemas.microsoft.com/office/drawing/2014/main" id="{5D6AF601-77C3-D74A-B1E5-7F33703A6927}"/>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4DFCA921-0F9E-2E41-A285-75409E25501A}"/>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20B9E03-438B-FC42-9DA1-835D5BC3FE8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670E1F-61CD-8940-A898-6D5092A78BB9}"/>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080C64CF-0C6A-3449-9709-AE038C4A7995}"/>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25">
              <a:extLst>
                <a:ext uri="{FF2B5EF4-FFF2-40B4-BE49-F238E27FC236}">
                  <a16:creationId xmlns:a16="http://schemas.microsoft.com/office/drawing/2014/main" id="{FEC46D5B-957F-A24C-8E36-CC71F660EC8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9058182F-7B5E-FD42-AFC6-A3848D8332AC}"/>
              </a:ext>
            </a:extLst>
          </p:cNvPr>
          <p:cNvSpPr>
            <a:spLocks noGrp="1"/>
          </p:cNvSpPr>
          <p:nvPr>
            <p:ph type="title"/>
          </p:nvPr>
        </p:nvSpPr>
        <p:spPr>
          <a:xfrm>
            <a:off x="566928" y="768096"/>
            <a:ext cx="7333488" cy="127101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FD9E4DE-75C0-C841-A68D-9D7BBAD76C5E}"/>
              </a:ext>
            </a:extLst>
          </p:cNvPr>
          <p:cNvSpPr>
            <a:spLocks noGrp="1"/>
          </p:cNvSpPr>
          <p:nvPr>
            <p:ph type="body" idx="1"/>
          </p:nvPr>
        </p:nvSpPr>
        <p:spPr>
          <a:xfrm>
            <a:off x="562149"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5C87F7-356E-9E43-97A0-D972B22853DA}"/>
              </a:ext>
            </a:extLst>
          </p:cNvPr>
          <p:cNvSpPr>
            <a:spLocks noGrp="1"/>
          </p:cNvSpPr>
          <p:nvPr>
            <p:ph sz="half" idx="2"/>
          </p:nvPr>
        </p:nvSpPr>
        <p:spPr>
          <a:xfrm>
            <a:off x="562149"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DAB4C28-30CB-CC4E-A25E-F4FEFA49BCA5}"/>
              </a:ext>
            </a:extLst>
          </p:cNvPr>
          <p:cNvSpPr>
            <a:spLocks noGrp="1"/>
          </p:cNvSpPr>
          <p:nvPr>
            <p:ph type="body" sz="quarter" idx="3"/>
          </p:nvPr>
        </p:nvSpPr>
        <p:spPr>
          <a:xfrm>
            <a:off x="6383066"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E9ED0191-963B-1E4C-BEC5-9B42E39514A3}"/>
              </a:ext>
            </a:extLst>
          </p:cNvPr>
          <p:cNvSpPr>
            <a:spLocks noGrp="1"/>
          </p:cNvSpPr>
          <p:nvPr>
            <p:ph sz="quarter" idx="4"/>
          </p:nvPr>
        </p:nvSpPr>
        <p:spPr>
          <a:xfrm>
            <a:off x="6383066"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7F0E0BED-3EB7-BB4A-A556-FA967FB0115F}"/>
              </a:ext>
            </a:extLst>
          </p:cNvPr>
          <p:cNvSpPr>
            <a:spLocks noGrp="1"/>
          </p:cNvSpPr>
          <p:nvPr>
            <p:ph type="dt" sz="half" idx="10"/>
          </p:nvPr>
        </p:nvSpPr>
        <p:spPr/>
        <p:txBody>
          <a:bodyPr/>
          <a:lstStyle/>
          <a:p>
            <a:fld id="{A5B0A250-5CC0-1746-B209-08E8B0DAE6AF}" type="datetimeFigureOut">
              <a:rPr lang="en-US" smtClean="0"/>
              <a:t>9/14/2024</a:t>
            </a:fld>
            <a:endParaRPr lang="en-US" dirty="0"/>
          </a:p>
        </p:txBody>
      </p:sp>
      <p:sp>
        <p:nvSpPr>
          <p:cNvPr id="8" name="Footer Placeholder 7">
            <a:extLst>
              <a:ext uri="{FF2B5EF4-FFF2-40B4-BE49-F238E27FC236}">
                <a16:creationId xmlns:a16="http://schemas.microsoft.com/office/drawing/2014/main" id="{B6A2466A-4D90-174C-B382-AC4674D7215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6EADE49-8082-214B-9742-5EE8DA2E9FFE}"/>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10" name="Straight Connector 9">
            <a:extLst>
              <a:ext uri="{FF2B5EF4-FFF2-40B4-BE49-F238E27FC236}">
                <a16:creationId xmlns:a16="http://schemas.microsoft.com/office/drawing/2014/main" id="{75E39200-18D5-014B-BAB8-FF5D0BA15E0C}"/>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4793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7DF52F6-A06E-0343-95B8-DAAC38DB4B8C}"/>
              </a:ext>
            </a:extLst>
          </p:cNvPr>
          <p:cNvGrpSpPr/>
          <p:nvPr/>
        </p:nvGrpSpPr>
        <p:grpSpPr>
          <a:xfrm>
            <a:off x="10290315" y="0"/>
            <a:ext cx="1901686" cy="6858000"/>
            <a:chOff x="10290315" y="0"/>
            <a:chExt cx="1901686" cy="6858000"/>
          </a:xfrm>
        </p:grpSpPr>
        <p:sp>
          <p:nvSpPr>
            <p:cNvPr id="16" name="Oval 15">
              <a:extLst>
                <a:ext uri="{FF2B5EF4-FFF2-40B4-BE49-F238E27FC236}">
                  <a16:creationId xmlns:a16="http://schemas.microsoft.com/office/drawing/2014/main" id="{67092C52-7052-0749-9DA0-9374DBF495AE}"/>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a:extLst>
                <a:ext uri="{FF2B5EF4-FFF2-40B4-BE49-F238E27FC236}">
                  <a16:creationId xmlns:a16="http://schemas.microsoft.com/office/drawing/2014/main" id="{C64E1C2F-81E1-C44D-859C-946596C950F2}"/>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3626485-4263-0A44-9561-E278A7056C33}"/>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7D45AAB5-3CCC-DE4A-A962-3702911B55C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8CAFB16F-8EDE-D44F-A51E-34EDC41E7404}"/>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DCD51329-732C-BB4C-98E5-715BAF9F8853}"/>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192B5D44-BC55-AF4C-984D-C8231B22F80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A1E9E2-564E-7049-A22F-BB5B876BABB5}"/>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B6359D05-C08D-7747-B2FC-3F62B3357315}"/>
              </a:ext>
            </a:extLst>
          </p:cNvPr>
          <p:cNvSpPr>
            <a:spLocks noGrp="1"/>
          </p:cNvSpPr>
          <p:nvPr>
            <p:ph type="dt" sz="half" idx="10"/>
          </p:nvPr>
        </p:nvSpPr>
        <p:spPr/>
        <p:txBody>
          <a:bodyPr/>
          <a:lstStyle/>
          <a:p>
            <a:fld id="{A5B0A250-5CC0-1746-B209-08E8B0DAE6AF}" type="datetimeFigureOut">
              <a:rPr lang="en-US" smtClean="0"/>
              <a:t>9/14/2024</a:t>
            </a:fld>
            <a:endParaRPr lang="en-US" dirty="0"/>
          </a:p>
        </p:txBody>
      </p:sp>
      <p:sp>
        <p:nvSpPr>
          <p:cNvPr id="4" name="Footer Placeholder 3">
            <a:extLst>
              <a:ext uri="{FF2B5EF4-FFF2-40B4-BE49-F238E27FC236}">
                <a16:creationId xmlns:a16="http://schemas.microsoft.com/office/drawing/2014/main" id="{8E2FF615-BB08-A844-B689-BAA7C504074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563A67D-F96F-4849-8C83-49CC3A6539BB}"/>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6" name="Straight Connector 5">
            <a:extLst>
              <a:ext uri="{FF2B5EF4-FFF2-40B4-BE49-F238E27FC236}">
                <a16:creationId xmlns:a16="http://schemas.microsoft.com/office/drawing/2014/main" id="{1DCFAAB9-2B6B-8D4C-A748-433E2C393EA6}"/>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8699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798BCA70-D63D-40F6-B9B3-4E49B96E27FB}"/>
              </a:ext>
            </a:extLst>
          </p:cNvPr>
          <p:cNvSpPr>
            <a:spLocks noGrp="1"/>
          </p:cNvSpPr>
          <p:nvPr>
            <p:ph type="dt" sz="half" idx="10"/>
          </p:nvPr>
        </p:nvSpPr>
        <p:spPr/>
        <p:txBody>
          <a:bodyPr/>
          <a:lstStyle/>
          <a:p>
            <a:fld id="{A5B0A250-5CC0-1746-B209-08E8B0DAE6AF}" type="datetimeFigureOut">
              <a:rPr lang="en-US" smtClean="0"/>
              <a:pPr/>
              <a:t>9/14/2024</a:t>
            </a:fld>
            <a:endParaRPr lang="en-US" dirty="0"/>
          </a:p>
        </p:txBody>
      </p:sp>
      <p:sp>
        <p:nvSpPr>
          <p:cNvPr id="6" name="Footer Placeholder 5">
            <a:extLst>
              <a:ext uri="{FF2B5EF4-FFF2-40B4-BE49-F238E27FC236}">
                <a16:creationId xmlns:a16="http://schemas.microsoft.com/office/drawing/2014/main" id="{72F12559-BD91-4904-A24A-0CF0A2324A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B658BB7-74A5-4A6F-A0FF-021E68F02BFF}"/>
              </a:ext>
            </a:extLst>
          </p:cNvPr>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3138158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D0914A35-7AAF-4B42-9C68-47A633EFD9D0}"/>
              </a:ext>
            </a:extLst>
          </p:cNvPr>
          <p:cNvGrpSpPr/>
          <p:nvPr/>
        </p:nvGrpSpPr>
        <p:grpSpPr>
          <a:xfrm>
            <a:off x="10290315" y="0"/>
            <a:ext cx="1901686" cy="6858000"/>
            <a:chOff x="10290315" y="0"/>
            <a:chExt cx="1901686" cy="6858000"/>
          </a:xfrm>
        </p:grpSpPr>
        <p:sp>
          <p:nvSpPr>
            <p:cNvPr id="18" name="Freeform 17">
              <a:extLst>
                <a:ext uri="{FF2B5EF4-FFF2-40B4-BE49-F238E27FC236}">
                  <a16:creationId xmlns:a16="http://schemas.microsoft.com/office/drawing/2014/main" id="{DABCED79-0E70-FB4D-ABF2-D859BF5556E4}"/>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8364885D-A3A4-5144-AB4E-7624F27287E6}"/>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22073D5-CC72-0549-BD26-F7AF9851BE45}"/>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1827A049-C9FD-554E-9B01-F151B0D9E86B}"/>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76832559-4D18-8744-AB91-9FCFAB732477}"/>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BF97A623-E5DC-1B44-B687-8643B9F0D741}"/>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637BBE1-2C82-4E45-B5C5-35E07B05EA4E}"/>
              </a:ext>
            </a:extLst>
          </p:cNvPr>
          <p:cNvSpPr>
            <a:spLocks noGrp="1"/>
          </p:cNvSpPr>
          <p:nvPr>
            <p:ph type="title"/>
          </p:nvPr>
        </p:nvSpPr>
        <p:spPr>
          <a:xfrm>
            <a:off x="565151" y="764973"/>
            <a:ext cx="3609982" cy="1395043"/>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54201F2E-A734-364B-8A7D-990D6B8893D0}"/>
              </a:ext>
            </a:extLst>
          </p:cNvPr>
          <p:cNvSpPr>
            <a:spLocks noGrp="1"/>
          </p:cNvSpPr>
          <p:nvPr>
            <p:ph idx="1"/>
          </p:nvPr>
        </p:nvSpPr>
        <p:spPr>
          <a:xfrm>
            <a:off x="5104832" y="770890"/>
            <a:ext cx="6112517" cy="4800570"/>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D57CBAD9-5515-1748-8E77-F48160F4ED1C}"/>
              </a:ext>
            </a:extLst>
          </p:cNvPr>
          <p:cNvSpPr>
            <a:spLocks noGrp="1"/>
          </p:cNvSpPr>
          <p:nvPr>
            <p:ph type="body" sz="half" idx="2"/>
          </p:nvPr>
        </p:nvSpPr>
        <p:spPr>
          <a:xfrm>
            <a:off x="565150" y="2160016"/>
            <a:ext cx="3609983" cy="37089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A6C22B-80D4-AA42-9999-401E37B469C0}"/>
              </a:ext>
            </a:extLst>
          </p:cNvPr>
          <p:cNvSpPr>
            <a:spLocks noGrp="1"/>
          </p:cNvSpPr>
          <p:nvPr>
            <p:ph type="dt" sz="half" idx="10"/>
          </p:nvPr>
        </p:nvSpPr>
        <p:spPr/>
        <p:txBody>
          <a:bodyPr/>
          <a:lstStyle/>
          <a:p>
            <a:fld id="{A5B0A250-5CC0-1746-B209-08E8B0DAE6AF}" type="datetimeFigureOut">
              <a:rPr lang="en-US" smtClean="0"/>
              <a:t>9/14/2024</a:t>
            </a:fld>
            <a:endParaRPr lang="en-US" dirty="0"/>
          </a:p>
        </p:txBody>
      </p:sp>
      <p:sp>
        <p:nvSpPr>
          <p:cNvPr id="6" name="Footer Placeholder 5">
            <a:extLst>
              <a:ext uri="{FF2B5EF4-FFF2-40B4-BE49-F238E27FC236}">
                <a16:creationId xmlns:a16="http://schemas.microsoft.com/office/drawing/2014/main" id="{03055DE4-33E8-7F4B-9334-95EA60845C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470FA5-21EE-D742-8F01-C1BAE0FDB064}"/>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BEF966AA-D7DF-F84D-80D4-E216A641B005}"/>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9114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210D391A-F01E-4947-8A01-95438AA0B323}"/>
              </a:ext>
            </a:extLst>
          </p:cNvPr>
          <p:cNvGrpSpPr/>
          <p:nvPr/>
        </p:nvGrpSpPr>
        <p:grpSpPr>
          <a:xfrm>
            <a:off x="10290315" y="0"/>
            <a:ext cx="1901686" cy="6858000"/>
            <a:chOff x="10290315" y="0"/>
            <a:chExt cx="1901686" cy="6858000"/>
          </a:xfrm>
        </p:grpSpPr>
        <p:sp>
          <p:nvSpPr>
            <p:cNvPr id="17" name="Oval 16">
              <a:extLst>
                <a:ext uri="{FF2B5EF4-FFF2-40B4-BE49-F238E27FC236}">
                  <a16:creationId xmlns:a16="http://schemas.microsoft.com/office/drawing/2014/main" id="{7D499306-B4E0-064D-8F6C-96E9C4BD04DA}"/>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7">
              <a:extLst>
                <a:ext uri="{FF2B5EF4-FFF2-40B4-BE49-F238E27FC236}">
                  <a16:creationId xmlns:a16="http://schemas.microsoft.com/office/drawing/2014/main" id="{AF3D0241-0A21-8047-8CE3-B3FDD5FDF71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3083F97-6891-0447-957C-AB0834B826D2}"/>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B2EF7D75-E7C1-5147-A03B-3EC641CF3B0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A6D7CA94-94B4-C140-8C68-01C0ADFA1C7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211CD629-C318-A848-BDDE-BBA9465EBF9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2A5AC1F8-1370-E946-977E-E4CFC6947BA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64CEE63B-B967-0A48-9623-2203767609F4}"/>
              </a:ext>
            </a:extLst>
          </p:cNvPr>
          <p:cNvSpPr>
            <a:spLocks noGrp="1"/>
          </p:cNvSpPr>
          <p:nvPr>
            <p:ph type="title"/>
          </p:nvPr>
        </p:nvSpPr>
        <p:spPr>
          <a:xfrm>
            <a:off x="565150" y="770889"/>
            <a:ext cx="3609983" cy="1389127"/>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211F680-28C8-FA44-9CD5-20709DA02EA0}"/>
              </a:ext>
            </a:extLst>
          </p:cNvPr>
          <p:cNvSpPr>
            <a:spLocks noGrp="1"/>
          </p:cNvSpPr>
          <p:nvPr>
            <p:ph type="pic" idx="1"/>
          </p:nvPr>
        </p:nvSpPr>
        <p:spPr>
          <a:xfrm>
            <a:off x="5223838" y="890816"/>
            <a:ext cx="6060136" cy="4870411"/>
          </a:xfrm>
          <a:solidFill>
            <a:schemeClr val="bg2"/>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D507CD-197E-BB4C-83A6-DA3FC97A22C2}"/>
              </a:ext>
            </a:extLst>
          </p:cNvPr>
          <p:cNvSpPr>
            <a:spLocks noGrp="1"/>
          </p:cNvSpPr>
          <p:nvPr>
            <p:ph type="body" sz="half" idx="2"/>
          </p:nvPr>
        </p:nvSpPr>
        <p:spPr>
          <a:xfrm>
            <a:off x="565150" y="2160016"/>
            <a:ext cx="3609983" cy="360121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59E00AC-DF6C-D548-8A06-D6269BDB0A41}"/>
              </a:ext>
            </a:extLst>
          </p:cNvPr>
          <p:cNvSpPr>
            <a:spLocks noGrp="1"/>
          </p:cNvSpPr>
          <p:nvPr>
            <p:ph type="dt" sz="half" idx="10"/>
          </p:nvPr>
        </p:nvSpPr>
        <p:spPr/>
        <p:txBody>
          <a:bodyPr/>
          <a:lstStyle/>
          <a:p>
            <a:fld id="{A5B0A250-5CC0-1746-B209-08E8B0DAE6AF}" type="datetimeFigureOut">
              <a:rPr lang="en-US" smtClean="0"/>
              <a:t>9/14/2024</a:t>
            </a:fld>
            <a:endParaRPr lang="en-US" dirty="0"/>
          </a:p>
        </p:txBody>
      </p:sp>
      <p:sp>
        <p:nvSpPr>
          <p:cNvPr id="6" name="Footer Placeholder 5">
            <a:extLst>
              <a:ext uri="{FF2B5EF4-FFF2-40B4-BE49-F238E27FC236}">
                <a16:creationId xmlns:a16="http://schemas.microsoft.com/office/drawing/2014/main" id="{F8ED113B-57D4-9A4F-BFE0-2A3963B425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0D9954-FA18-8948-AA52-21CED059476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5E3EB25D-2379-5040-B990-1C99B0B7D93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8681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7ED46EE4-CE67-DD46-A751-9FEA049A22B8}"/>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955C5B70-D34F-8A49-B220-808CE2BBB7F3}"/>
                </a:ext>
              </a:extLst>
            </p:cNvPr>
            <p:cNvSpPr/>
            <p:nvPr/>
          </p:nvSpPr>
          <p:spPr>
            <a:xfrm>
              <a:off x="8928528" y="491812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4BBFE624-6DBD-8541-B43B-180C0AFA21F0}"/>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6E01AC23-2120-A542-B140-5A29AA27A2C8}"/>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154689C0-9C35-9B4D-906B-DA287DA55A38}"/>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696570F0-11E0-6147-9053-E3A4B5DBA0E4}"/>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9BDD97F6-A366-B54A-B889-42E97AFEDE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58E853BC-EE80-374B-B823-8D51A948C4CF}"/>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4B5B70B1-649D-9848-B5D4-6DE04D55F5F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46A2092A-2157-0A49-937F-BBAE14687DE7}"/>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F092371E-D526-AF43-816F-F7AEBA9FF16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06995714-B51E-E84A-9FD5-3AD33004E517}"/>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0FDB0CC5-76AA-6E44-8376-4EE649C1DE42}"/>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3D981F0B-8982-1C45-8D7C-30E744003823}"/>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76EEB7-1E87-0447-8CD6-DD220CF4EE59}"/>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BA8AE526-3A03-9B41-8C9F-27156E701C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D08D72-182D-C947-B3F7-B74948D0849B}"/>
              </a:ext>
            </a:extLst>
          </p:cNvPr>
          <p:cNvSpPr>
            <a:spLocks noGrp="1"/>
          </p:cNvSpPr>
          <p:nvPr>
            <p:ph type="dt" sz="half" idx="10"/>
          </p:nvPr>
        </p:nvSpPr>
        <p:spPr/>
        <p:txBody>
          <a:bodyPr/>
          <a:lstStyle/>
          <a:p>
            <a:fld id="{A5B0A250-5CC0-1746-B209-08E8B0DAE6AF}" type="datetimeFigureOut">
              <a:rPr lang="en-US" smtClean="0"/>
              <a:t>9/14/2024</a:t>
            </a:fld>
            <a:endParaRPr lang="en-US" dirty="0"/>
          </a:p>
        </p:txBody>
      </p:sp>
      <p:sp>
        <p:nvSpPr>
          <p:cNvPr id="5" name="Footer Placeholder 4">
            <a:extLst>
              <a:ext uri="{FF2B5EF4-FFF2-40B4-BE49-F238E27FC236}">
                <a16:creationId xmlns:a16="http://schemas.microsoft.com/office/drawing/2014/main" id="{B076E396-D059-AF4D-A1D9-C1347978AAD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F8845B6-87C0-2F4A-8146-00E911CDF70D}"/>
              </a:ext>
            </a:extLst>
          </p:cNvPr>
          <p:cNvSpPr>
            <a:spLocks noGrp="1"/>
          </p:cNvSpPr>
          <p:nvPr>
            <p:ph type="sldNum" sz="quarter" idx="12"/>
          </p:nvPr>
        </p:nvSpPr>
        <p:spPr>
          <a:xfrm>
            <a:off x="7086480"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A78A912D-4325-C449-BF2E-F331A221C695}"/>
              </a:ext>
            </a:extLst>
          </p:cNvPr>
          <p:cNvCxnSpPr>
            <a:cxnSpLocks/>
          </p:cNvCxnSpPr>
          <p:nvPr/>
        </p:nvCxnSpPr>
        <p:spPr>
          <a:xfrm>
            <a:off x="565150" y="6087110"/>
            <a:ext cx="733514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6084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C3803ECC-8207-244B-8051-94AA5304EDD9}"/>
              </a:ext>
            </a:extLst>
          </p:cNvPr>
          <p:cNvGrpSpPr/>
          <p:nvPr/>
        </p:nvGrpSpPr>
        <p:grpSpPr>
          <a:xfrm>
            <a:off x="10290315" y="0"/>
            <a:ext cx="1901686" cy="6858000"/>
            <a:chOff x="10290315" y="0"/>
            <a:chExt cx="1901686" cy="6858000"/>
          </a:xfrm>
        </p:grpSpPr>
        <p:sp>
          <p:nvSpPr>
            <p:cNvPr id="17" name="Freeform 16">
              <a:extLst>
                <a:ext uri="{FF2B5EF4-FFF2-40B4-BE49-F238E27FC236}">
                  <a16:creationId xmlns:a16="http://schemas.microsoft.com/office/drawing/2014/main" id="{CF2E8536-821C-3846-A152-2001B7BA4BC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7A02781-FFB4-C04E-97FB-78D26A9E8F1C}"/>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4C29607-37D2-7A4B-98E2-2C851CD6776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12FC7BA-80CC-1C4E-B268-B3EEA08137F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BEBC8FB1-96B9-D84A-BD2A-BC8410EBE012}"/>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A8455B4-A778-B44D-A7E8-C45A4846D9F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Vertical Title 1">
            <a:extLst>
              <a:ext uri="{FF2B5EF4-FFF2-40B4-BE49-F238E27FC236}">
                <a16:creationId xmlns:a16="http://schemas.microsoft.com/office/drawing/2014/main" id="{B0407CCA-80EF-2B45-8F8C-7D5796A61BC0}"/>
              </a:ext>
            </a:extLst>
          </p:cNvPr>
          <p:cNvSpPr>
            <a:spLocks noGrp="1"/>
          </p:cNvSpPr>
          <p:nvPr>
            <p:ph type="title" orient="vert"/>
          </p:nvPr>
        </p:nvSpPr>
        <p:spPr>
          <a:xfrm>
            <a:off x="8950095" y="976630"/>
            <a:ext cx="2268507" cy="478459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A221C3-F2D3-FC4F-938B-4C4CAC7370B1}"/>
              </a:ext>
            </a:extLst>
          </p:cNvPr>
          <p:cNvSpPr>
            <a:spLocks noGrp="1"/>
          </p:cNvSpPr>
          <p:nvPr>
            <p:ph type="body" orient="vert" idx="1"/>
          </p:nvPr>
        </p:nvSpPr>
        <p:spPr>
          <a:xfrm>
            <a:off x="565150" y="976630"/>
            <a:ext cx="8264057" cy="478459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B061B46-3E9A-AC48-8C84-5B46EA1EC583}"/>
              </a:ext>
            </a:extLst>
          </p:cNvPr>
          <p:cNvSpPr>
            <a:spLocks noGrp="1"/>
          </p:cNvSpPr>
          <p:nvPr>
            <p:ph type="dt" sz="half" idx="10"/>
          </p:nvPr>
        </p:nvSpPr>
        <p:spPr/>
        <p:txBody>
          <a:bodyPr/>
          <a:lstStyle/>
          <a:p>
            <a:fld id="{A5B0A250-5CC0-1746-B209-08E8B0DAE6AF}" type="datetimeFigureOut">
              <a:rPr lang="en-US" smtClean="0"/>
              <a:t>9/14/2024</a:t>
            </a:fld>
            <a:endParaRPr lang="en-US"/>
          </a:p>
        </p:txBody>
      </p:sp>
      <p:sp>
        <p:nvSpPr>
          <p:cNvPr id="5" name="Footer Placeholder 4">
            <a:extLst>
              <a:ext uri="{FF2B5EF4-FFF2-40B4-BE49-F238E27FC236}">
                <a16:creationId xmlns:a16="http://schemas.microsoft.com/office/drawing/2014/main" id="{369F8F49-5859-714C-8EE1-61A74F324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2B6F69-3FFA-D94F-BA99-873D36F7F69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C31B40EC-87DB-A64F-9D4B-98A86F7CEFFF}"/>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6009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0D98E2-86CE-4D4F-9F8F-17C83D19A271}"/>
              </a:ext>
            </a:extLst>
          </p:cNvPr>
          <p:cNvSpPr>
            <a:spLocks noGrp="1"/>
          </p:cNvSpPr>
          <p:nvPr>
            <p:ph type="title"/>
          </p:nvPr>
        </p:nvSpPr>
        <p:spPr>
          <a:xfrm>
            <a:off x="565150" y="770890"/>
            <a:ext cx="7335835" cy="1268984"/>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8804B4F2-48A4-A140-B59B-7A2ED9FD4653}"/>
              </a:ext>
            </a:extLst>
          </p:cNvPr>
          <p:cNvSpPr>
            <a:spLocks noGrp="1"/>
          </p:cNvSpPr>
          <p:nvPr>
            <p:ph type="body" idx="1"/>
          </p:nvPr>
        </p:nvSpPr>
        <p:spPr>
          <a:xfrm>
            <a:off x="565150" y="2160016"/>
            <a:ext cx="7335835" cy="360121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FCF4A7E-D5FF-BF48-8E01-8F46150ABFD5}"/>
              </a:ext>
            </a:extLst>
          </p:cNvPr>
          <p:cNvSpPr>
            <a:spLocks noGrp="1"/>
          </p:cNvSpPr>
          <p:nvPr>
            <p:ph type="dt" sz="half" idx="2"/>
          </p:nvPr>
        </p:nvSpPr>
        <p:spPr>
          <a:xfrm>
            <a:off x="566928" y="457200"/>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fld id="{A5B0A250-5CC0-1746-B209-08E8B0DAE6AF}" type="datetimeFigureOut">
              <a:rPr lang="en-US" smtClean="0"/>
              <a:pPr/>
              <a:t>9/14/2024</a:t>
            </a:fld>
            <a:endParaRPr lang="en-US" dirty="0"/>
          </a:p>
        </p:txBody>
      </p:sp>
      <p:sp>
        <p:nvSpPr>
          <p:cNvPr id="5" name="Footer Placeholder 4">
            <a:extLst>
              <a:ext uri="{FF2B5EF4-FFF2-40B4-BE49-F238E27FC236}">
                <a16:creationId xmlns:a16="http://schemas.microsoft.com/office/drawing/2014/main" id="{CA131757-5039-BF46-B47A-50DA8FFBC078}"/>
              </a:ext>
            </a:extLst>
          </p:cNvPr>
          <p:cNvSpPr>
            <a:spLocks noGrp="1"/>
          </p:cNvSpPr>
          <p:nvPr>
            <p:ph type="ftr" sz="quarter" idx="3"/>
          </p:nvPr>
        </p:nvSpPr>
        <p:spPr>
          <a:xfrm>
            <a:off x="565150" y="6141085"/>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AA83FD16-4337-B940-905E-D20A26FD483A}"/>
              </a:ext>
            </a:extLst>
          </p:cNvPr>
          <p:cNvSpPr>
            <a:spLocks noGrp="1"/>
          </p:cNvSpPr>
          <p:nvPr>
            <p:ph type="sldNum" sz="quarter" idx="4"/>
          </p:nvPr>
        </p:nvSpPr>
        <p:spPr>
          <a:xfrm>
            <a:off x="10809678" y="6141085"/>
            <a:ext cx="813816" cy="365125"/>
          </a:xfrm>
          <a:prstGeom prst="rect">
            <a:avLst/>
          </a:prstGeom>
        </p:spPr>
        <p:txBody>
          <a:bodyPr vert="horz" lIns="91440" tIns="45720" rIns="91440" bIns="45720" rtlCol="0" anchor="ctr"/>
          <a:lstStyle>
            <a:lvl1pPr algn="r">
              <a:defRPr sz="1050" b="0" i="0">
                <a:solidFill>
                  <a:schemeClr val="tx1">
                    <a:tint val="75000"/>
                  </a:schemeClr>
                </a:solidFill>
                <a:latin typeface="+mn-lt"/>
              </a:defRPr>
            </a:lvl1p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18418066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100000"/>
        </a:lnSpc>
        <a:spcBef>
          <a:spcPct val="0"/>
        </a:spcBef>
        <a:buNone/>
        <a:defRPr sz="4000" b="1"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900"/>
        </a:spcBef>
        <a:buFont typeface="Arial" panose="020B0604020202020204" pitchFamily="34" charset="0"/>
        <a:buChar char="•"/>
        <a:defRPr sz="2400" b="0" i="0" kern="1200">
          <a:solidFill>
            <a:schemeClr val="tx1"/>
          </a:solidFill>
          <a:latin typeface="+mn-lt"/>
          <a:ea typeface="+mn-ea"/>
          <a:cs typeface="+mn-cs"/>
        </a:defRPr>
      </a:lvl1pPr>
      <a:lvl2pPr marL="685800" indent="-228600" algn="l" defTabSz="914400" rtl="0" eaLnBrk="1" latinLnBrk="0" hangingPunct="1">
        <a:lnSpc>
          <a:spcPct val="100000"/>
        </a:lnSpc>
        <a:spcBef>
          <a:spcPts val="900"/>
        </a:spcBef>
        <a:buFont typeface="Arial" panose="020B0604020202020204" pitchFamily="34" charset="0"/>
        <a:buChar char="•"/>
        <a:defRPr sz="2000" b="0" i="0" kern="1200">
          <a:solidFill>
            <a:schemeClr val="tx1"/>
          </a:solidFill>
          <a:latin typeface="+mn-lt"/>
          <a:ea typeface="+mn-ea"/>
          <a:cs typeface="+mn-cs"/>
        </a:defRPr>
      </a:lvl2pPr>
      <a:lvl3pPr marL="1143000" indent="-228600" algn="l" defTabSz="914400" rtl="0" eaLnBrk="1" latinLnBrk="0" hangingPunct="1">
        <a:lnSpc>
          <a:spcPct val="100000"/>
        </a:lnSpc>
        <a:spcBef>
          <a:spcPts val="900"/>
        </a:spcBef>
        <a:buFont typeface="Arial" panose="020B0604020202020204" pitchFamily="34" charset="0"/>
        <a:buChar char="•"/>
        <a:defRPr sz="1800" b="0" i="0" kern="1200">
          <a:solidFill>
            <a:schemeClr val="tx1"/>
          </a:solidFill>
          <a:latin typeface="+mn-lt"/>
          <a:ea typeface="+mn-ea"/>
          <a:cs typeface="+mn-cs"/>
        </a:defRPr>
      </a:lvl3pPr>
      <a:lvl4pPr marL="1600200" indent="-228600" algn="l" defTabSz="914400" rtl="0" eaLnBrk="1" latinLnBrk="0" hangingPunct="1">
        <a:lnSpc>
          <a:spcPct val="100000"/>
        </a:lnSpc>
        <a:spcBef>
          <a:spcPts val="900"/>
        </a:spcBef>
        <a:buFont typeface="Arial" panose="020B0604020202020204" pitchFamily="34" charset="0"/>
        <a:buChar char="•"/>
        <a:defRPr sz="1600" b="0" i="0" kern="1200">
          <a:solidFill>
            <a:schemeClr val="tx1"/>
          </a:solidFill>
          <a:latin typeface="+mn-lt"/>
          <a:ea typeface="+mn-ea"/>
          <a:cs typeface="+mn-cs"/>
        </a:defRPr>
      </a:lvl4pPr>
      <a:lvl5pPr marL="2057400" indent="-228600" algn="l" defTabSz="914400" rtl="0" eaLnBrk="1" latinLnBrk="0" hangingPunct="1">
        <a:lnSpc>
          <a:spcPct val="100000"/>
        </a:lnSpc>
        <a:spcBef>
          <a:spcPts val="9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6F2B51C-9578-EB41-A17E-FFF9D491AD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6858000"/>
            <a:chOff x="10290315" y="0"/>
            <a:chExt cx="1901686" cy="6858000"/>
          </a:xfrm>
        </p:grpSpPr>
        <p:sp>
          <p:nvSpPr>
            <p:cNvPr id="12" name="Oval 11">
              <a:extLst>
                <a:ext uri="{FF2B5EF4-FFF2-40B4-BE49-F238E27FC236}">
                  <a16:creationId xmlns:a16="http://schemas.microsoft.com/office/drawing/2014/main" id="{14E9CAEA-4CF4-D249-8127-CD2FA2018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85">
              <a:extLst>
                <a:ext uri="{FF2B5EF4-FFF2-40B4-BE49-F238E27FC236}">
                  <a16:creationId xmlns:a16="http://schemas.microsoft.com/office/drawing/2014/main" id="{E51EDD93-C3A3-DF47-BCFC-43B049E34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86">
              <a:extLst>
                <a:ext uri="{FF2B5EF4-FFF2-40B4-BE49-F238E27FC236}">
                  <a16:creationId xmlns:a16="http://schemas.microsoft.com/office/drawing/2014/main" id="{D574DB0D-896A-D649-89B1-33753E1D46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7">
              <a:extLst>
                <a:ext uri="{FF2B5EF4-FFF2-40B4-BE49-F238E27FC236}">
                  <a16:creationId xmlns:a16="http://schemas.microsoft.com/office/drawing/2014/main" id="{62256DD9-FEA3-4A40-80D1-B33F0FF158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88">
              <a:extLst>
                <a:ext uri="{FF2B5EF4-FFF2-40B4-BE49-F238E27FC236}">
                  <a16:creationId xmlns:a16="http://schemas.microsoft.com/office/drawing/2014/main" id="{534E9839-EAD7-3C49-8D10-E4BFE0820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89">
              <a:extLst>
                <a:ext uri="{FF2B5EF4-FFF2-40B4-BE49-F238E27FC236}">
                  <a16:creationId xmlns:a16="http://schemas.microsoft.com/office/drawing/2014/main" id="{DDFC3FA6-9BB5-A34E-9337-A2E9A1EED9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97">
              <a:extLst>
                <a:ext uri="{FF2B5EF4-FFF2-40B4-BE49-F238E27FC236}">
                  <a16:creationId xmlns:a16="http://schemas.microsoft.com/office/drawing/2014/main" id="{45000D9E-4AD7-5A4F-8E99-302F388C83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4739751" y="768334"/>
            <a:ext cx="6881223" cy="2866405"/>
          </a:xfrm>
        </p:spPr>
        <p:txBody>
          <a:bodyPr>
            <a:normAutofit/>
          </a:bodyPr>
          <a:lstStyle/>
          <a:p>
            <a:r>
              <a:rPr lang="en-US" sz="3200" dirty="0"/>
              <a:t>Entrepreneurship and Design Thinking</a:t>
            </a:r>
            <a:br>
              <a:rPr lang="en-US" sz="3200" dirty="0"/>
            </a:br>
            <a:br>
              <a:rPr lang="en-US" sz="3200" dirty="0"/>
            </a:br>
            <a:r>
              <a:rPr lang="en-US" sz="3200" dirty="0"/>
              <a:t>Lecture One: Introduction to Entrepreneurship</a:t>
            </a:r>
          </a:p>
        </p:txBody>
      </p:sp>
      <p:pic>
        <p:nvPicPr>
          <p:cNvPr id="3" name="Picture 2">
            <a:extLst>
              <a:ext uri="{FF2B5EF4-FFF2-40B4-BE49-F238E27FC236}">
                <a16:creationId xmlns:a16="http://schemas.microsoft.com/office/drawing/2014/main" id="{16A57823-E2C4-8B91-EBC7-CC27B16366B2}"/>
              </a:ext>
            </a:extLst>
          </p:cNvPr>
          <p:cNvPicPr>
            <a:picLocks noChangeAspect="1"/>
          </p:cNvPicPr>
          <p:nvPr/>
        </p:nvPicPr>
        <p:blipFill>
          <a:blip r:embed="rId2"/>
          <a:srcRect l="29516" r="32452" b="4"/>
          <a:stretch/>
        </p:blipFill>
        <p:spPr>
          <a:xfrm>
            <a:off x="20" y="1"/>
            <a:ext cx="4173349" cy="6857999"/>
          </a:xfrm>
          <a:prstGeom prst="rect">
            <a:avLst/>
          </a:prstGeom>
        </p:spPr>
      </p:pic>
      <p:cxnSp>
        <p:nvCxnSpPr>
          <p:cNvPr id="20" name="Straight Connector 19">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39752" y="6087110"/>
            <a:ext cx="688374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0162784-A978-2F62-0FA2-6711F2EFB9F2}"/>
              </a:ext>
            </a:extLst>
          </p:cNvPr>
          <p:cNvSpPr txBox="1"/>
          <p:nvPr/>
        </p:nvSpPr>
        <p:spPr>
          <a:xfrm>
            <a:off x="5498983" y="3814435"/>
            <a:ext cx="544248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Lecturer: Stephen </a:t>
            </a:r>
            <a:r>
              <a:rPr lang="en-US" sz="2400" dirty="0" err="1"/>
              <a:t>Githii</a:t>
            </a:r>
            <a:endParaRPr lang="en-US" sz="2400" dirty="0"/>
          </a:p>
        </p:txBody>
      </p:sp>
    </p:spTree>
    <p:extLst>
      <p:ext uri="{BB962C8B-B14F-4D97-AF65-F5344CB8AC3E}">
        <p14:creationId xmlns:p14="http://schemas.microsoft.com/office/powerpoint/2010/main" val="1497793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EB46B8FB-F6A2-5F47-A6CD-A7E17E6927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1388" y="0"/>
            <a:ext cx="5990612" cy="6858001"/>
            <a:chOff x="6201388" y="0"/>
            <a:chExt cx="5990612" cy="6858001"/>
          </a:xfrm>
        </p:grpSpPr>
        <p:sp>
          <p:nvSpPr>
            <p:cNvPr id="12" name="Oval 11">
              <a:extLst>
                <a:ext uri="{FF2B5EF4-FFF2-40B4-BE49-F238E27FC236}">
                  <a16:creationId xmlns:a16="http://schemas.microsoft.com/office/drawing/2014/main" id="{419BDE93-3EC2-4E4D-BC0B-417378F49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46">
              <a:extLst>
                <a:ext uri="{FF2B5EF4-FFF2-40B4-BE49-F238E27FC236}">
                  <a16:creationId xmlns:a16="http://schemas.microsoft.com/office/drawing/2014/main" id="{FE21F82F-1EE5-8240-97F8-387DF0253F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48">
              <a:extLst>
                <a:ext uri="{FF2B5EF4-FFF2-40B4-BE49-F238E27FC236}">
                  <a16:creationId xmlns:a16="http://schemas.microsoft.com/office/drawing/2014/main" id="{AE1903E3-6B5F-6B4C-9A1F-62628A050A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F7C55863-3B37-0743-B001-1A970033F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932B4C24-3A58-924C-B79A-D961EF7C2C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21EF52E0-D2CF-544F-93A6-4D7B45A048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63">
              <a:extLst>
                <a:ext uri="{FF2B5EF4-FFF2-40B4-BE49-F238E27FC236}">
                  <a16:creationId xmlns:a16="http://schemas.microsoft.com/office/drawing/2014/main" id="{6966CFE5-1C8C-2E4F-9B2D-A8438F5A53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64">
              <a:extLst>
                <a:ext uri="{FF2B5EF4-FFF2-40B4-BE49-F238E27FC236}">
                  <a16:creationId xmlns:a16="http://schemas.microsoft.com/office/drawing/2014/main" id="{9FD29EF3-A5B2-554A-A307-6BE1BCE8A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AC1ECAD8-0CF2-934D-AA1E-C108208CDE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DB14DED1-3A58-8C4D-902E-2A9F34043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65D65157-5719-0341-A807-A8956595F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A7F23F74-B777-2A4C-8EF9-E798880D5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70">
              <a:extLst>
                <a:ext uri="{FF2B5EF4-FFF2-40B4-BE49-F238E27FC236}">
                  <a16:creationId xmlns:a16="http://schemas.microsoft.com/office/drawing/2014/main" id="{E3B9A050-0AE1-1D4B-A2AC-6EEF64B10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71">
              <a:extLst>
                <a:ext uri="{FF2B5EF4-FFF2-40B4-BE49-F238E27FC236}">
                  <a16:creationId xmlns:a16="http://schemas.microsoft.com/office/drawing/2014/main" id="{C424FE38-F803-8D47-BF56-1B18EC2B1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E37187F2-9212-0641-97D0-1ACD50B74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C760C651-2AC4-564E-BEAA-AB7FAFE7F7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58B0A1B8-5BA3-3548-9511-B4904D052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75">
              <a:extLst>
                <a:ext uri="{FF2B5EF4-FFF2-40B4-BE49-F238E27FC236}">
                  <a16:creationId xmlns:a16="http://schemas.microsoft.com/office/drawing/2014/main" id="{424CD779-EE9A-214D-9488-767327E37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76">
              <a:extLst>
                <a:ext uri="{FF2B5EF4-FFF2-40B4-BE49-F238E27FC236}">
                  <a16:creationId xmlns:a16="http://schemas.microsoft.com/office/drawing/2014/main" id="{630D08C6-9EFB-8540-875F-2A55DED2A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77">
              <a:extLst>
                <a:ext uri="{FF2B5EF4-FFF2-40B4-BE49-F238E27FC236}">
                  <a16:creationId xmlns:a16="http://schemas.microsoft.com/office/drawing/2014/main" id="{D7E8DA86-1294-4641-9C52-6E1531506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78">
              <a:extLst>
                <a:ext uri="{FF2B5EF4-FFF2-40B4-BE49-F238E27FC236}">
                  <a16:creationId xmlns:a16="http://schemas.microsoft.com/office/drawing/2014/main" id="{011063C9-2A43-3348-A018-F27FACAA77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79">
              <a:extLst>
                <a:ext uri="{FF2B5EF4-FFF2-40B4-BE49-F238E27FC236}">
                  <a16:creationId xmlns:a16="http://schemas.microsoft.com/office/drawing/2014/main" id="{EE85C7DE-D965-244F-BD95-3A05FF4AAC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80">
              <a:extLst>
                <a:ext uri="{FF2B5EF4-FFF2-40B4-BE49-F238E27FC236}">
                  <a16:creationId xmlns:a16="http://schemas.microsoft.com/office/drawing/2014/main" id="{315A1389-149A-3342-A863-637D42FDB2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81">
              <a:extLst>
                <a:ext uri="{FF2B5EF4-FFF2-40B4-BE49-F238E27FC236}">
                  <a16:creationId xmlns:a16="http://schemas.microsoft.com/office/drawing/2014/main" id="{B149CC6F-B6C6-BE46-B451-1BF7D47A89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37" name="Straight Connector 36">
            <a:extLst>
              <a:ext uri="{FF2B5EF4-FFF2-40B4-BE49-F238E27FC236}">
                <a16:creationId xmlns:a16="http://schemas.microsoft.com/office/drawing/2014/main" id="{D33A3282-0389-C547-8CA6-7F3E7F27B3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useBgFill="1">
        <p:nvSpPr>
          <p:cNvPr id="39" name="Rectangle 38">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68334"/>
            <a:ext cx="4134537" cy="2866405"/>
          </a:xfrm>
        </p:spPr>
        <p:txBody>
          <a:bodyPr vert="horz" lIns="91440" tIns="45720" rIns="91440" bIns="45720" rtlCol="0" anchor="t">
            <a:normAutofit/>
          </a:bodyPr>
          <a:lstStyle/>
          <a:p>
            <a:r>
              <a:rPr lang="en-US" sz="5400"/>
              <a:t>Course Overview</a:t>
            </a:r>
          </a:p>
        </p:txBody>
      </p:sp>
      <p:sp>
        <p:nvSpPr>
          <p:cNvPr id="3" name="Content Placeholder"/>
          <p:cNvSpPr>
            <a:spLocks noGrp="1"/>
          </p:cNvSpPr>
          <p:nvPr>
            <p:ph idx="1"/>
          </p:nvPr>
        </p:nvSpPr>
        <p:spPr>
          <a:xfrm>
            <a:off x="565150" y="2893104"/>
            <a:ext cx="5071590" cy="1794392"/>
          </a:xfrm>
        </p:spPr>
        <p:txBody>
          <a:bodyPr vert="horz" lIns="91440" tIns="45720" rIns="91440" bIns="45720" rtlCol="0" anchor="b">
            <a:normAutofit/>
          </a:bodyPr>
          <a:lstStyle/>
          <a:p>
            <a:r>
              <a:rPr lang="en-US" sz="2000" dirty="0"/>
              <a:t>This course will dive deep into entrepreneurship and design thinking.</a:t>
            </a:r>
            <a:endParaRPr lang="en-US"/>
          </a:p>
          <a:p>
            <a:r>
              <a:rPr lang="en-US" sz="2000"/>
              <a:t>The overall goals of the course are:</a:t>
            </a:r>
            <a:endParaRPr lang="en-US" sz="2000" dirty="0"/>
          </a:p>
        </p:txBody>
      </p:sp>
      <p:grpSp>
        <p:nvGrpSpPr>
          <p:cNvPr id="41" name="Group 40">
            <a:extLst>
              <a:ext uri="{FF2B5EF4-FFF2-40B4-BE49-F238E27FC236}">
                <a16:creationId xmlns:a16="http://schemas.microsoft.com/office/drawing/2014/main" id="{665B630C-8A26-BF40-AD00-AAAB3F8DFB5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42" name="Freeform 85">
              <a:extLst>
                <a:ext uri="{FF2B5EF4-FFF2-40B4-BE49-F238E27FC236}">
                  <a16:creationId xmlns:a16="http://schemas.microsoft.com/office/drawing/2014/main" id="{47332152-49D9-5F42-9522-9424EDC706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87">
              <a:extLst>
                <a:ext uri="{FF2B5EF4-FFF2-40B4-BE49-F238E27FC236}">
                  <a16:creationId xmlns:a16="http://schemas.microsoft.com/office/drawing/2014/main" id="{60C97C94-6942-C048-8F6F-55E05CBA1A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89">
              <a:extLst>
                <a:ext uri="{FF2B5EF4-FFF2-40B4-BE49-F238E27FC236}">
                  <a16:creationId xmlns:a16="http://schemas.microsoft.com/office/drawing/2014/main" id="{BD92967A-BFB2-E441-AC07-5997DDDD57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Freeform 100">
              <a:extLst>
                <a:ext uri="{FF2B5EF4-FFF2-40B4-BE49-F238E27FC236}">
                  <a16:creationId xmlns:a16="http://schemas.microsoft.com/office/drawing/2014/main" id="{DC25488D-5181-EC40-A6AC-862FC3787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47" name="Straight Connector 46">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45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8" name="Graphic 7" descr="Head with Gears">
            <a:extLst>
              <a:ext uri="{FF2B5EF4-FFF2-40B4-BE49-F238E27FC236}">
                <a16:creationId xmlns:a16="http://schemas.microsoft.com/office/drawing/2014/main" id="{ED5AE341-196F-A18A-03D4-3370960525E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750619" y="-121544"/>
            <a:ext cx="5486059" cy="5486059"/>
          </a:xfrm>
          <a:prstGeom prst="rect">
            <a:avLst/>
          </a:prstGeom>
        </p:spPr>
      </p:pic>
    </p:spTree>
    <p:extLst>
      <p:ext uri="{BB962C8B-B14F-4D97-AF65-F5344CB8AC3E}">
        <p14:creationId xmlns:p14="http://schemas.microsoft.com/office/powerpoint/2010/main" val="1320195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43A7-97C0-B4DC-B3BE-7D7C4B92EC84}"/>
              </a:ext>
            </a:extLst>
          </p:cNvPr>
          <p:cNvSpPr>
            <a:spLocks noGrp="1"/>
          </p:cNvSpPr>
          <p:nvPr>
            <p:ph type="title"/>
          </p:nvPr>
        </p:nvSpPr>
        <p:spPr/>
        <p:txBody>
          <a:bodyPr/>
          <a:lstStyle/>
          <a:p>
            <a:r>
              <a:rPr lang="en-US"/>
              <a:t>Goals of the course</a:t>
            </a:r>
          </a:p>
        </p:txBody>
      </p:sp>
      <p:sp>
        <p:nvSpPr>
          <p:cNvPr id="3" name="Content Placeholder 2">
            <a:extLst>
              <a:ext uri="{FF2B5EF4-FFF2-40B4-BE49-F238E27FC236}">
                <a16:creationId xmlns:a16="http://schemas.microsoft.com/office/drawing/2014/main" id="{1D9EE61E-C243-52B9-0EAD-DB5B5F26F79B}"/>
              </a:ext>
            </a:extLst>
          </p:cNvPr>
          <p:cNvSpPr>
            <a:spLocks noGrp="1"/>
          </p:cNvSpPr>
          <p:nvPr>
            <p:ph idx="1"/>
          </p:nvPr>
        </p:nvSpPr>
        <p:spPr/>
        <p:txBody>
          <a:bodyPr vert="horz" lIns="91440" tIns="45720" rIns="91440" bIns="45720" rtlCol="0" anchor="t">
            <a:normAutofit/>
          </a:bodyPr>
          <a:lstStyle/>
          <a:p>
            <a:r>
              <a:rPr lang="en-US">
                <a:latin typeface="Aptos"/>
              </a:rPr>
              <a:t>Provide a foundational understanding of entrepreneurship</a:t>
            </a:r>
            <a:endParaRPr lang="en-US" dirty="0">
              <a:latin typeface="Aptos"/>
            </a:endParaRPr>
          </a:p>
          <a:p>
            <a:r>
              <a:rPr lang="en-US">
                <a:latin typeface="Aptos"/>
              </a:rPr>
              <a:t>Cultivate creative problem-solving skills and an innovative mindset</a:t>
            </a:r>
            <a:endParaRPr lang="en-US" dirty="0">
              <a:latin typeface="Aptos"/>
            </a:endParaRPr>
          </a:p>
          <a:p>
            <a:pPr marL="0" indent="0">
              <a:buNone/>
            </a:pPr>
            <a:endParaRPr lang="en-US" dirty="0">
              <a:latin typeface="Aptos"/>
            </a:endParaRPr>
          </a:p>
        </p:txBody>
      </p:sp>
    </p:spTree>
    <p:extLst>
      <p:ext uri="{BB962C8B-B14F-4D97-AF65-F5344CB8AC3E}">
        <p14:creationId xmlns:p14="http://schemas.microsoft.com/office/powerpoint/2010/main" val="4151521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43A7-97C0-B4DC-B3BE-7D7C4B92EC84}"/>
              </a:ext>
            </a:extLst>
          </p:cNvPr>
          <p:cNvSpPr>
            <a:spLocks noGrp="1"/>
          </p:cNvSpPr>
          <p:nvPr>
            <p:ph type="title"/>
          </p:nvPr>
        </p:nvSpPr>
        <p:spPr/>
        <p:txBody>
          <a:bodyPr/>
          <a:lstStyle/>
          <a:p>
            <a:r>
              <a:rPr lang="en-US"/>
              <a:t>Goals of the course</a:t>
            </a:r>
          </a:p>
        </p:txBody>
      </p:sp>
      <p:sp>
        <p:nvSpPr>
          <p:cNvPr id="3" name="Content Placeholder 2">
            <a:extLst>
              <a:ext uri="{FF2B5EF4-FFF2-40B4-BE49-F238E27FC236}">
                <a16:creationId xmlns:a16="http://schemas.microsoft.com/office/drawing/2014/main" id="{1D9EE61E-C243-52B9-0EAD-DB5B5F26F79B}"/>
              </a:ext>
            </a:extLst>
          </p:cNvPr>
          <p:cNvSpPr>
            <a:spLocks noGrp="1"/>
          </p:cNvSpPr>
          <p:nvPr>
            <p:ph idx="1"/>
          </p:nvPr>
        </p:nvSpPr>
        <p:spPr/>
        <p:txBody>
          <a:bodyPr vert="horz" lIns="91440" tIns="45720" rIns="91440" bIns="45720" rtlCol="0" anchor="t">
            <a:normAutofit/>
          </a:bodyPr>
          <a:lstStyle/>
          <a:p>
            <a:r>
              <a:rPr lang="en-US">
                <a:latin typeface="Aptos"/>
              </a:rPr>
              <a:t>Equip participants with the insights needed to make informed decisions</a:t>
            </a:r>
            <a:endParaRPr lang="en-US" dirty="0">
              <a:latin typeface="Aptos"/>
            </a:endParaRPr>
          </a:p>
          <a:p>
            <a:r>
              <a:rPr lang="en-US">
                <a:latin typeface="Aptos"/>
              </a:rPr>
              <a:t>Explore the dynamics of franchising</a:t>
            </a:r>
            <a:endParaRPr lang="en-US" dirty="0">
              <a:latin typeface="Aptos"/>
            </a:endParaRPr>
          </a:p>
          <a:p>
            <a:endParaRPr lang="en-US" dirty="0">
              <a:latin typeface="Aptos"/>
            </a:endParaRPr>
          </a:p>
        </p:txBody>
      </p:sp>
    </p:spTree>
    <p:extLst>
      <p:ext uri="{BB962C8B-B14F-4D97-AF65-F5344CB8AC3E}">
        <p14:creationId xmlns:p14="http://schemas.microsoft.com/office/powerpoint/2010/main" val="3260903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43A7-97C0-B4DC-B3BE-7D7C4B92EC84}"/>
              </a:ext>
            </a:extLst>
          </p:cNvPr>
          <p:cNvSpPr>
            <a:spLocks noGrp="1"/>
          </p:cNvSpPr>
          <p:nvPr>
            <p:ph type="title"/>
          </p:nvPr>
        </p:nvSpPr>
        <p:spPr/>
        <p:txBody>
          <a:bodyPr/>
          <a:lstStyle/>
          <a:p>
            <a:r>
              <a:rPr lang="en-US"/>
              <a:t>Goals of the course</a:t>
            </a:r>
          </a:p>
        </p:txBody>
      </p:sp>
      <p:sp>
        <p:nvSpPr>
          <p:cNvPr id="3" name="Content Placeholder 2">
            <a:extLst>
              <a:ext uri="{FF2B5EF4-FFF2-40B4-BE49-F238E27FC236}">
                <a16:creationId xmlns:a16="http://schemas.microsoft.com/office/drawing/2014/main" id="{1D9EE61E-C243-52B9-0EAD-DB5B5F26F79B}"/>
              </a:ext>
            </a:extLst>
          </p:cNvPr>
          <p:cNvSpPr>
            <a:spLocks noGrp="1"/>
          </p:cNvSpPr>
          <p:nvPr>
            <p:ph idx="1"/>
          </p:nvPr>
        </p:nvSpPr>
        <p:spPr/>
        <p:txBody>
          <a:bodyPr vert="horz" lIns="91440" tIns="45720" rIns="91440" bIns="45720" rtlCol="0" anchor="t">
            <a:normAutofit/>
          </a:bodyPr>
          <a:lstStyle/>
          <a:p>
            <a:r>
              <a:rPr lang="en-US">
                <a:latin typeface="Aptos"/>
              </a:rPr>
              <a:t>Provide a strategic framework for evaluating and navigating the acquisition of established businesses.</a:t>
            </a:r>
            <a:endParaRPr lang="en-US" dirty="0">
              <a:latin typeface="Aptos"/>
            </a:endParaRPr>
          </a:p>
          <a:p>
            <a:r>
              <a:rPr lang="en-US">
                <a:latin typeface="Aptos"/>
              </a:rPr>
              <a:t>Guide participants through the step-by-step process of developing a comprehensive business plan using Business Model Canvas for new ventures.</a:t>
            </a:r>
            <a:endParaRPr lang="en-US" dirty="0">
              <a:latin typeface="Aptos"/>
            </a:endParaRPr>
          </a:p>
          <a:p>
            <a:pPr marL="0" indent="0">
              <a:buNone/>
            </a:pPr>
            <a:endParaRPr lang="en-US" dirty="0">
              <a:latin typeface="Aptos"/>
            </a:endParaRPr>
          </a:p>
        </p:txBody>
      </p:sp>
    </p:spTree>
    <p:extLst>
      <p:ext uri="{BB962C8B-B14F-4D97-AF65-F5344CB8AC3E}">
        <p14:creationId xmlns:p14="http://schemas.microsoft.com/office/powerpoint/2010/main" val="2569627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43A7-97C0-B4DC-B3BE-7D7C4B92EC84}"/>
              </a:ext>
            </a:extLst>
          </p:cNvPr>
          <p:cNvSpPr>
            <a:spLocks noGrp="1"/>
          </p:cNvSpPr>
          <p:nvPr>
            <p:ph type="title"/>
          </p:nvPr>
        </p:nvSpPr>
        <p:spPr/>
        <p:txBody>
          <a:bodyPr/>
          <a:lstStyle/>
          <a:p>
            <a:r>
              <a:rPr lang="en-US"/>
              <a:t>Goals of the course</a:t>
            </a:r>
          </a:p>
        </p:txBody>
      </p:sp>
      <p:sp>
        <p:nvSpPr>
          <p:cNvPr id="3" name="Content Placeholder 2">
            <a:extLst>
              <a:ext uri="{FF2B5EF4-FFF2-40B4-BE49-F238E27FC236}">
                <a16:creationId xmlns:a16="http://schemas.microsoft.com/office/drawing/2014/main" id="{1D9EE61E-C243-52B9-0EAD-DB5B5F26F79B}"/>
              </a:ext>
            </a:extLst>
          </p:cNvPr>
          <p:cNvSpPr>
            <a:spLocks noGrp="1"/>
          </p:cNvSpPr>
          <p:nvPr>
            <p:ph idx="1"/>
          </p:nvPr>
        </p:nvSpPr>
        <p:spPr/>
        <p:txBody>
          <a:bodyPr vert="horz" lIns="91440" tIns="45720" rIns="91440" bIns="45720" rtlCol="0" anchor="t">
            <a:normAutofit/>
          </a:bodyPr>
          <a:lstStyle/>
          <a:p>
            <a:r>
              <a:rPr lang="en-US">
                <a:latin typeface="Aptos"/>
              </a:rPr>
              <a:t>Explore effective marketing strategies</a:t>
            </a:r>
            <a:endParaRPr lang="en-US">
              <a:latin typeface="Neue Haas Grotesk Text Pro"/>
            </a:endParaRPr>
          </a:p>
          <a:p>
            <a:r>
              <a:rPr lang="en-US">
                <a:latin typeface="Aptos"/>
              </a:rPr>
              <a:t>Examine the intersection of e-commerce and entrepreneurship</a:t>
            </a:r>
            <a:endParaRPr lang="en-US" dirty="0">
              <a:latin typeface="Aptos"/>
            </a:endParaRPr>
          </a:p>
          <a:p>
            <a:endParaRPr lang="en-US" dirty="0">
              <a:latin typeface="Aptos"/>
            </a:endParaRPr>
          </a:p>
        </p:txBody>
      </p:sp>
    </p:spTree>
    <p:extLst>
      <p:ext uri="{BB962C8B-B14F-4D97-AF65-F5344CB8AC3E}">
        <p14:creationId xmlns:p14="http://schemas.microsoft.com/office/powerpoint/2010/main" val="1210235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6400999" cy="1268984"/>
          </a:xfrm>
        </p:spPr>
        <p:txBody>
          <a:bodyPr>
            <a:normAutofit/>
          </a:bodyPr>
          <a:lstStyle/>
          <a:p>
            <a:r>
              <a:rPr lang="en-US" dirty="0"/>
              <a:t>Introduction</a:t>
            </a:r>
          </a:p>
        </p:txBody>
      </p:sp>
      <p:sp>
        <p:nvSpPr>
          <p:cNvPr id="3" name="Content Placeholder"/>
          <p:cNvSpPr>
            <a:spLocks noGrp="1"/>
          </p:cNvSpPr>
          <p:nvPr>
            <p:ph idx="1"/>
          </p:nvPr>
        </p:nvSpPr>
        <p:spPr>
          <a:xfrm>
            <a:off x="565150" y="2160016"/>
            <a:ext cx="6400999" cy="3601212"/>
          </a:xfrm>
        </p:spPr>
        <p:txBody>
          <a:bodyPr>
            <a:normAutofit/>
          </a:bodyPr>
          <a:lstStyle/>
          <a:p>
            <a:pPr lvl="0"/>
            <a:r>
              <a:rPr lang="en-US" dirty="0"/>
              <a:t>In this topic, we shall have an overview of the whole course, then introduce you to what entrepreneurship is, by exploring the mindset of an entrepreneur, types of entrepreneurships, opportunities and challenges associated with the venture</a:t>
            </a:r>
          </a:p>
        </p:txBody>
      </p:sp>
      <p:grpSp>
        <p:nvGrpSpPr>
          <p:cNvPr id="13" name="Group 12">
            <a:extLst>
              <a:ext uri="{FF2B5EF4-FFF2-40B4-BE49-F238E27FC236}">
                <a16:creationId xmlns:a16="http://schemas.microsoft.com/office/drawing/2014/main" id="{1B5E71B3-7269-894E-A00B-31D341365F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4" name="Freeform 85">
              <a:extLst>
                <a:ext uri="{FF2B5EF4-FFF2-40B4-BE49-F238E27FC236}">
                  <a16:creationId xmlns:a16="http://schemas.microsoft.com/office/drawing/2014/main" id="{FFFA3A20-1539-CC4A-9BE1-7415FE5A98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7">
              <a:extLst>
                <a:ext uri="{FF2B5EF4-FFF2-40B4-BE49-F238E27FC236}">
                  <a16:creationId xmlns:a16="http://schemas.microsoft.com/office/drawing/2014/main" id="{44EBCCFB-8EAB-2442-8E02-293F08D50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89">
              <a:extLst>
                <a:ext uri="{FF2B5EF4-FFF2-40B4-BE49-F238E27FC236}">
                  <a16:creationId xmlns:a16="http://schemas.microsoft.com/office/drawing/2014/main" id="{AFD14830-CC36-D64E-8173-398042563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97">
              <a:extLst>
                <a:ext uri="{FF2B5EF4-FFF2-40B4-BE49-F238E27FC236}">
                  <a16:creationId xmlns:a16="http://schemas.microsoft.com/office/drawing/2014/main" id="{FAA40AB8-EB6E-A44D-B3CA-7D25B64F5A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9" name="Straight Connector 18">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640437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8" name="Graphic 7" descr="Person with Idea">
            <a:extLst>
              <a:ext uri="{FF2B5EF4-FFF2-40B4-BE49-F238E27FC236}">
                <a16:creationId xmlns:a16="http://schemas.microsoft.com/office/drawing/2014/main" id="{537107FC-F5BC-FAF6-C27A-A1588123CFC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31683" y="156878"/>
            <a:ext cx="4002456" cy="4002456"/>
          </a:xfrm>
          <a:prstGeom prst="rect">
            <a:avLst/>
          </a:prstGeom>
        </p:spPr>
      </p:pic>
    </p:spTree>
    <p:extLst>
      <p:ext uri="{BB962C8B-B14F-4D97-AF65-F5344CB8AC3E}">
        <p14:creationId xmlns:p14="http://schemas.microsoft.com/office/powerpoint/2010/main" val="1438705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7335835" cy="1268984"/>
          </a:xfrm>
        </p:spPr>
        <p:txBody>
          <a:bodyPr>
            <a:normAutofit/>
          </a:bodyPr>
          <a:lstStyle/>
          <a:p>
            <a:r>
              <a:rPr lang="en-US" dirty="0"/>
              <a:t>Learning Outcomes</a:t>
            </a:r>
          </a:p>
        </p:txBody>
      </p:sp>
      <p:cxnSp>
        <p:nvCxnSpPr>
          <p:cNvPr id="12" name="Straight Connector 11">
            <a:extLst>
              <a:ext uri="{FF2B5EF4-FFF2-40B4-BE49-F238E27FC236}">
                <a16:creationId xmlns:a16="http://schemas.microsoft.com/office/drawing/2014/main" id="{65824CF1-E973-7D48-9ECB-68CF79EC0D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7BB9566D-CD7B-3EE5-F2F2-6F73FB2A18E9}"/>
              </a:ext>
            </a:extLst>
          </p:cNvPr>
          <p:cNvGraphicFramePr>
            <a:graphicFrameLocks noGrp="1"/>
          </p:cNvGraphicFramePr>
          <p:nvPr>
            <p:ph idx="1"/>
            <p:extLst>
              <p:ext uri="{D42A27DB-BD31-4B8C-83A1-F6EECF244321}">
                <p14:modId xmlns:p14="http://schemas.microsoft.com/office/powerpoint/2010/main" val="1954034661"/>
              </p:ext>
            </p:extLst>
          </p:nvPr>
        </p:nvGraphicFramePr>
        <p:xfrm>
          <a:off x="843994" y="1796858"/>
          <a:ext cx="10249787" cy="3263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27304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493280" y="770889"/>
            <a:ext cx="4133560" cy="3395469"/>
          </a:xfrm>
        </p:spPr>
        <p:txBody>
          <a:bodyPr>
            <a:normAutofit/>
          </a:bodyPr>
          <a:lstStyle/>
          <a:p>
            <a:r>
              <a:rPr lang="en-US" sz="3400" dirty="0"/>
              <a:t>Introduction to Entrepreneurship</a:t>
            </a:r>
          </a:p>
        </p:txBody>
      </p:sp>
      <p:grpSp>
        <p:nvGrpSpPr>
          <p:cNvPr id="19" name="Group 18">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0"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25" name="Straight Connector 24">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53DE38BB-DA7D-0C00-EEB8-770DE255A103}"/>
              </a:ext>
            </a:extLst>
          </p:cNvPr>
          <p:cNvGraphicFramePr>
            <a:graphicFrameLocks noGrp="1"/>
          </p:cNvGraphicFramePr>
          <p:nvPr>
            <p:ph idx="1"/>
            <p:extLst>
              <p:ext uri="{D42A27DB-BD31-4B8C-83A1-F6EECF244321}">
                <p14:modId xmlns:p14="http://schemas.microsoft.com/office/powerpoint/2010/main" val="3134061777"/>
              </p:ext>
            </p:extLst>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60946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493280" y="770889"/>
            <a:ext cx="4133560" cy="3395469"/>
          </a:xfrm>
        </p:spPr>
        <p:txBody>
          <a:bodyPr>
            <a:normAutofit/>
          </a:bodyPr>
          <a:lstStyle/>
          <a:p>
            <a:r>
              <a:rPr lang="en-US" sz="3400" dirty="0"/>
              <a:t>Introduction to Entrepreneurship</a:t>
            </a:r>
          </a:p>
        </p:txBody>
      </p:sp>
      <p:grpSp>
        <p:nvGrpSpPr>
          <p:cNvPr id="19" name="Group 18">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0"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25" name="Straight Connector 24">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53DE38BB-DA7D-0C00-EEB8-770DE255A103}"/>
              </a:ext>
            </a:extLst>
          </p:cNvPr>
          <p:cNvGraphicFramePr>
            <a:graphicFrameLocks noGrp="1"/>
          </p:cNvGraphicFramePr>
          <p:nvPr>
            <p:ph idx="1"/>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2337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493280" y="770889"/>
            <a:ext cx="4133560" cy="3395469"/>
          </a:xfrm>
        </p:spPr>
        <p:txBody>
          <a:bodyPr>
            <a:normAutofit/>
          </a:bodyPr>
          <a:lstStyle/>
          <a:p>
            <a:r>
              <a:rPr lang="en-US" dirty="0"/>
              <a:t>Meaning of entrepreneur</a:t>
            </a:r>
          </a:p>
        </p:txBody>
      </p:sp>
      <p:grpSp>
        <p:nvGrpSpPr>
          <p:cNvPr id="19" name="Group 18">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0"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25" name="Straight Connector 24">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8A58B8DF-6C4C-D889-2FA2-367B9051544A}"/>
              </a:ext>
            </a:extLst>
          </p:cNvPr>
          <p:cNvGraphicFramePr>
            <a:graphicFrameLocks noGrp="1"/>
          </p:cNvGraphicFramePr>
          <p:nvPr>
            <p:ph idx="1"/>
            <p:extLst>
              <p:ext uri="{D42A27DB-BD31-4B8C-83A1-F6EECF244321}">
                <p14:modId xmlns:p14="http://schemas.microsoft.com/office/powerpoint/2010/main" val="966980538"/>
              </p:ext>
            </p:extLst>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6716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8C6809-1064-42EC-D009-CC6AB5360678}"/>
              </a:ext>
            </a:extLst>
          </p:cNvPr>
          <p:cNvSpPr>
            <a:spLocks noGrp="1"/>
          </p:cNvSpPr>
          <p:nvPr>
            <p:ph type="title"/>
          </p:nvPr>
        </p:nvSpPr>
        <p:spPr>
          <a:xfrm>
            <a:off x="6067475" y="770890"/>
            <a:ext cx="5556019" cy="1268984"/>
          </a:xfrm>
        </p:spPr>
        <p:txBody>
          <a:bodyPr>
            <a:normAutofit fontScale="90000"/>
          </a:bodyPr>
          <a:lstStyle/>
          <a:p>
            <a:r>
              <a:rPr lang="en-US" dirty="0"/>
              <a:t>Who is the person and </a:t>
            </a:r>
            <a:r>
              <a:rPr lang="en-US"/>
              <a:t>what do we know about him?</a:t>
            </a:r>
          </a:p>
        </p:txBody>
      </p:sp>
      <p:pic>
        <p:nvPicPr>
          <p:cNvPr id="4" name="Content Placeholder 3" descr="Jeff Bezos Photos &amp; High Res Pictures ...">
            <a:extLst>
              <a:ext uri="{FF2B5EF4-FFF2-40B4-BE49-F238E27FC236}">
                <a16:creationId xmlns:a16="http://schemas.microsoft.com/office/drawing/2014/main" id="{DD79C77D-41A4-12B3-17E9-2B1ACD510EF4}"/>
              </a:ext>
            </a:extLst>
          </p:cNvPr>
          <p:cNvPicPr>
            <a:picLocks noChangeAspect="1"/>
          </p:cNvPicPr>
          <p:nvPr/>
        </p:nvPicPr>
        <p:blipFill>
          <a:blip r:embed="rId2"/>
          <a:stretch>
            <a:fillRect/>
          </a:stretch>
        </p:blipFill>
        <p:spPr>
          <a:xfrm>
            <a:off x="569468" y="1090429"/>
            <a:ext cx="5044777" cy="4834574"/>
          </a:xfrm>
          <a:prstGeom prst="rect">
            <a:avLst/>
          </a:prstGeom>
        </p:spPr>
      </p:pic>
      <p:grpSp>
        <p:nvGrpSpPr>
          <p:cNvPr id="13" name="Group 12">
            <a:extLst>
              <a:ext uri="{FF2B5EF4-FFF2-40B4-BE49-F238E27FC236}">
                <a16:creationId xmlns:a16="http://schemas.microsoft.com/office/drawing/2014/main" id="{97620302-BEE8-1447-8324-5F4178AA169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4" name="Freeform 37">
              <a:extLst>
                <a:ext uri="{FF2B5EF4-FFF2-40B4-BE49-F238E27FC236}">
                  <a16:creationId xmlns:a16="http://schemas.microsoft.com/office/drawing/2014/main" id="{075332F5-EA0C-8B40-ADC9-D024EBD77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39">
              <a:extLst>
                <a:ext uri="{FF2B5EF4-FFF2-40B4-BE49-F238E27FC236}">
                  <a16:creationId xmlns:a16="http://schemas.microsoft.com/office/drawing/2014/main" id="{2619F114-DF39-F544-B487-5430D00E13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1">
              <a:extLst>
                <a:ext uri="{FF2B5EF4-FFF2-40B4-BE49-F238E27FC236}">
                  <a16:creationId xmlns:a16="http://schemas.microsoft.com/office/drawing/2014/main" id="{5CDF6368-32C4-A64F-8D2E-11DE400CD9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42">
              <a:extLst>
                <a:ext uri="{FF2B5EF4-FFF2-40B4-BE49-F238E27FC236}">
                  <a16:creationId xmlns:a16="http://schemas.microsoft.com/office/drawing/2014/main" id="{148F19D8-49E5-0945-BC17-56044D43D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9" name="Straight Connector 18">
            <a:extLst>
              <a:ext uri="{FF2B5EF4-FFF2-40B4-BE49-F238E27FC236}">
                <a16:creationId xmlns:a16="http://schemas.microsoft.com/office/drawing/2014/main" id="{68C50EA3-7CF1-9542-A21D-5B3EBACC50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1390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EB46B8FB-F6A2-5F47-A6CD-A7E17E6927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1388" y="0"/>
            <a:ext cx="5990612" cy="6858001"/>
            <a:chOff x="6201388" y="0"/>
            <a:chExt cx="5990612" cy="6858001"/>
          </a:xfrm>
        </p:grpSpPr>
        <p:sp>
          <p:nvSpPr>
            <p:cNvPr id="25" name="Oval 24">
              <a:extLst>
                <a:ext uri="{FF2B5EF4-FFF2-40B4-BE49-F238E27FC236}">
                  <a16:creationId xmlns:a16="http://schemas.microsoft.com/office/drawing/2014/main" id="{419BDE93-3EC2-4E4D-BC0B-417378F49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46">
              <a:extLst>
                <a:ext uri="{FF2B5EF4-FFF2-40B4-BE49-F238E27FC236}">
                  <a16:creationId xmlns:a16="http://schemas.microsoft.com/office/drawing/2014/main" id="{FE21F82F-1EE5-8240-97F8-387DF0253F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48">
              <a:extLst>
                <a:ext uri="{FF2B5EF4-FFF2-40B4-BE49-F238E27FC236}">
                  <a16:creationId xmlns:a16="http://schemas.microsoft.com/office/drawing/2014/main" id="{AE1903E3-6B5F-6B4C-9A1F-62628A050A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Oval 27">
              <a:extLst>
                <a:ext uri="{FF2B5EF4-FFF2-40B4-BE49-F238E27FC236}">
                  <a16:creationId xmlns:a16="http://schemas.microsoft.com/office/drawing/2014/main" id="{F7C55863-3B37-0743-B001-1A970033F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932B4C24-3A58-924C-B79A-D961EF7C2C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21EF52E0-D2CF-544F-93A6-4D7B45A048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63">
              <a:extLst>
                <a:ext uri="{FF2B5EF4-FFF2-40B4-BE49-F238E27FC236}">
                  <a16:creationId xmlns:a16="http://schemas.microsoft.com/office/drawing/2014/main" id="{6966CFE5-1C8C-2E4F-9B2D-A8438F5A53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64">
              <a:extLst>
                <a:ext uri="{FF2B5EF4-FFF2-40B4-BE49-F238E27FC236}">
                  <a16:creationId xmlns:a16="http://schemas.microsoft.com/office/drawing/2014/main" id="{9FD29EF3-A5B2-554A-A307-6BE1BCE8A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Oval 32">
              <a:extLst>
                <a:ext uri="{FF2B5EF4-FFF2-40B4-BE49-F238E27FC236}">
                  <a16:creationId xmlns:a16="http://schemas.microsoft.com/office/drawing/2014/main" id="{AC1ECAD8-0CF2-934D-AA1E-C108208CDE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a:extLst>
                <a:ext uri="{FF2B5EF4-FFF2-40B4-BE49-F238E27FC236}">
                  <a16:creationId xmlns:a16="http://schemas.microsoft.com/office/drawing/2014/main" id="{DB14DED1-3A58-8C4D-902E-2A9F34043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65D65157-5719-0341-A807-A8956595F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A7F23F74-B777-2A4C-8EF9-E798880D5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70">
              <a:extLst>
                <a:ext uri="{FF2B5EF4-FFF2-40B4-BE49-F238E27FC236}">
                  <a16:creationId xmlns:a16="http://schemas.microsoft.com/office/drawing/2014/main" id="{E3B9A050-0AE1-1D4B-A2AC-6EEF64B10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Freeform 71">
              <a:extLst>
                <a:ext uri="{FF2B5EF4-FFF2-40B4-BE49-F238E27FC236}">
                  <a16:creationId xmlns:a16="http://schemas.microsoft.com/office/drawing/2014/main" id="{C424FE38-F803-8D47-BF56-1B18EC2B1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Oval 38">
              <a:extLst>
                <a:ext uri="{FF2B5EF4-FFF2-40B4-BE49-F238E27FC236}">
                  <a16:creationId xmlns:a16="http://schemas.microsoft.com/office/drawing/2014/main" id="{E37187F2-9212-0641-97D0-1ACD50B74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C760C651-2AC4-564E-BEAA-AB7FAFE7F7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58B0A1B8-5BA3-3548-9511-B4904D052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75">
              <a:extLst>
                <a:ext uri="{FF2B5EF4-FFF2-40B4-BE49-F238E27FC236}">
                  <a16:creationId xmlns:a16="http://schemas.microsoft.com/office/drawing/2014/main" id="{424CD779-EE9A-214D-9488-767327E37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76">
              <a:extLst>
                <a:ext uri="{FF2B5EF4-FFF2-40B4-BE49-F238E27FC236}">
                  <a16:creationId xmlns:a16="http://schemas.microsoft.com/office/drawing/2014/main" id="{630D08C6-9EFB-8540-875F-2A55DED2A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77">
              <a:extLst>
                <a:ext uri="{FF2B5EF4-FFF2-40B4-BE49-F238E27FC236}">
                  <a16:creationId xmlns:a16="http://schemas.microsoft.com/office/drawing/2014/main" id="{D7E8DA86-1294-4641-9C52-6E1531506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Freeform 78">
              <a:extLst>
                <a:ext uri="{FF2B5EF4-FFF2-40B4-BE49-F238E27FC236}">
                  <a16:creationId xmlns:a16="http://schemas.microsoft.com/office/drawing/2014/main" id="{011063C9-2A43-3348-A018-F27FACAA77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6" name="Freeform 79">
              <a:extLst>
                <a:ext uri="{FF2B5EF4-FFF2-40B4-BE49-F238E27FC236}">
                  <a16:creationId xmlns:a16="http://schemas.microsoft.com/office/drawing/2014/main" id="{EE85C7DE-D965-244F-BD95-3A05FF4AAC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80">
              <a:extLst>
                <a:ext uri="{FF2B5EF4-FFF2-40B4-BE49-F238E27FC236}">
                  <a16:creationId xmlns:a16="http://schemas.microsoft.com/office/drawing/2014/main" id="{315A1389-149A-3342-A863-637D42FDB2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Freeform 81">
              <a:extLst>
                <a:ext uri="{FF2B5EF4-FFF2-40B4-BE49-F238E27FC236}">
                  <a16:creationId xmlns:a16="http://schemas.microsoft.com/office/drawing/2014/main" id="{B149CC6F-B6C6-BE46-B451-1BF7D47A89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50" name="Straight Connector 49">
            <a:extLst>
              <a:ext uri="{FF2B5EF4-FFF2-40B4-BE49-F238E27FC236}">
                <a16:creationId xmlns:a16="http://schemas.microsoft.com/office/drawing/2014/main" id="{D33A3282-0389-C547-8CA6-7F3E7F27B3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useBgFill="1">
        <p:nvSpPr>
          <p:cNvPr id="52" name="Rectangle 51">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4" name="Group 53">
            <a:extLst>
              <a:ext uri="{FF2B5EF4-FFF2-40B4-BE49-F238E27FC236}">
                <a16:creationId xmlns:a16="http://schemas.microsoft.com/office/drawing/2014/main" id="{26C321DA-1EDE-3E4B-8B73-6477B2C6D04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6858000"/>
            <a:chOff x="10290315" y="0"/>
            <a:chExt cx="1901686" cy="6858000"/>
          </a:xfrm>
        </p:grpSpPr>
        <p:sp>
          <p:nvSpPr>
            <p:cNvPr id="55" name="Oval 54">
              <a:extLst>
                <a:ext uri="{FF2B5EF4-FFF2-40B4-BE49-F238E27FC236}">
                  <a16:creationId xmlns:a16="http://schemas.microsoft.com/office/drawing/2014/main" id="{DC13524B-3A91-1E40-840D-09EDE65E0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Freeform 85">
              <a:extLst>
                <a:ext uri="{FF2B5EF4-FFF2-40B4-BE49-F238E27FC236}">
                  <a16:creationId xmlns:a16="http://schemas.microsoft.com/office/drawing/2014/main" id="{E03B804C-EF61-0141-A6AB-D81EDA5AC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7" name="Freeform 86">
              <a:extLst>
                <a:ext uri="{FF2B5EF4-FFF2-40B4-BE49-F238E27FC236}">
                  <a16:creationId xmlns:a16="http://schemas.microsoft.com/office/drawing/2014/main" id="{CAB80ED1-EE7D-3843-9750-C6C8C5F8EC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8" name="Freeform 87">
              <a:extLst>
                <a:ext uri="{FF2B5EF4-FFF2-40B4-BE49-F238E27FC236}">
                  <a16:creationId xmlns:a16="http://schemas.microsoft.com/office/drawing/2014/main" id="{8BCD1EDB-B320-594D-86D1-7A73424B23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Freeform 88">
              <a:extLst>
                <a:ext uri="{FF2B5EF4-FFF2-40B4-BE49-F238E27FC236}">
                  <a16:creationId xmlns:a16="http://schemas.microsoft.com/office/drawing/2014/main" id="{A6B97414-A09F-8647-823F-295A0FEF5D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0" name="Freeform 89">
              <a:extLst>
                <a:ext uri="{FF2B5EF4-FFF2-40B4-BE49-F238E27FC236}">
                  <a16:creationId xmlns:a16="http://schemas.microsoft.com/office/drawing/2014/main" id="{BA92AD33-EF27-124E-AF6E-9BA5401EC2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 name="Freeform 98">
              <a:extLst>
                <a:ext uri="{FF2B5EF4-FFF2-40B4-BE49-F238E27FC236}">
                  <a16:creationId xmlns:a16="http://schemas.microsoft.com/office/drawing/2014/main" id="{24B8C792-BD2C-6D48-93EE-D615EF38F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5239881-8DB6-5CD3-1821-9BAC5518B98C}"/>
              </a:ext>
            </a:extLst>
          </p:cNvPr>
          <p:cNvSpPr>
            <a:spLocks noGrp="1"/>
          </p:cNvSpPr>
          <p:nvPr>
            <p:ph type="title"/>
          </p:nvPr>
        </p:nvSpPr>
        <p:spPr>
          <a:xfrm>
            <a:off x="7486648" y="768334"/>
            <a:ext cx="4025901" cy="2866405"/>
          </a:xfrm>
        </p:spPr>
        <p:txBody>
          <a:bodyPr vert="horz" lIns="91440" tIns="45720" rIns="91440" bIns="45720" rtlCol="0" anchor="t">
            <a:normAutofit/>
          </a:bodyPr>
          <a:lstStyle/>
          <a:p>
            <a:pPr>
              <a:lnSpc>
                <a:spcPct val="90000"/>
              </a:lnSpc>
            </a:pPr>
            <a:r>
              <a:rPr lang="en-US"/>
              <a:t>Who is she and what do you know about her?</a:t>
            </a:r>
          </a:p>
        </p:txBody>
      </p:sp>
      <p:pic>
        <p:nvPicPr>
          <p:cNvPr id="4" name="Content Placeholder 3" descr="Royalty Free Oprah winfrey Images ...">
            <a:extLst>
              <a:ext uri="{FF2B5EF4-FFF2-40B4-BE49-F238E27FC236}">
                <a16:creationId xmlns:a16="http://schemas.microsoft.com/office/drawing/2014/main" id="{D717BD48-40CB-3A17-D560-60D7020B85C4}"/>
              </a:ext>
            </a:extLst>
          </p:cNvPr>
          <p:cNvPicPr>
            <a:picLocks noChangeAspect="1"/>
          </p:cNvPicPr>
          <p:nvPr/>
        </p:nvPicPr>
        <p:blipFill>
          <a:blip r:embed="rId2"/>
          <a:stretch>
            <a:fillRect/>
          </a:stretch>
        </p:blipFill>
        <p:spPr>
          <a:xfrm>
            <a:off x="651489" y="1538840"/>
            <a:ext cx="6150394" cy="3771670"/>
          </a:xfrm>
          <a:prstGeom prst="rect">
            <a:avLst/>
          </a:prstGeom>
        </p:spPr>
      </p:pic>
      <p:cxnSp>
        <p:nvCxnSpPr>
          <p:cNvPr id="63" name="Straight Connector 62">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86649" y="6087110"/>
            <a:ext cx="41345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75983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r>
              <a:rPr lang="en-US" sz="3700" dirty="0"/>
              <a:t>Desirable Entrepreneurial Personality</a:t>
            </a:r>
          </a:p>
        </p:txBody>
      </p:sp>
      <p:sp>
        <p:nvSpPr>
          <p:cNvPr id="3" name="Content Placeholder"/>
          <p:cNvSpPr>
            <a:spLocks noGrp="1"/>
          </p:cNvSpPr>
          <p:nvPr>
            <p:ph idx="1"/>
          </p:nvPr>
        </p:nvSpPr>
        <p:spPr>
          <a:xfrm>
            <a:off x="5224243" y="2160016"/>
            <a:ext cx="6400999" cy="3601212"/>
          </a:xfrm>
        </p:spPr>
        <p:txBody>
          <a:bodyPr vert="horz" lIns="91440" tIns="45720" rIns="91440" bIns="45720" rtlCol="0" anchor="t">
            <a:noAutofit/>
          </a:bodyPr>
          <a:lstStyle/>
          <a:p>
            <a:pPr lvl="0">
              <a:lnSpc>
                <a:spcPct val="90000"/>
              </a:lnSpc>
            </a:pPr>
            <a:r>
              <a:rPr lang="en-US" b="1" dirty="0"/>
              <a:t>Creative</a:t>
            </a:r>
            <a:r>
              <a:rPr lang="en-US" dirty="0"/>
              <a:t> – the ability to come up with ideas/process/product that disrupt the market</a:t>
            </a:r>
          </a:p>
          <a:p>
            <a:pPr marL="0" lvl="0" indent="0">
              <a:lnSpc>
                <a:spcPct val="90000"/>
              </a:lnSpc>
              <a:buNone/>
            </a:pPr>
            <a:endParaRPr lang="en-US" sz="1300" dirty="0"/>
          </a:p>
        </p:txBody>
      </p:sp>
      <p:pic>
        <p:nvPicPr>
          <p:cNvPr id="6" name="Picture 5" descr="Light bulb over people discussing">
            <a:extLst>
              <a:ext uri="{FF2B5EF4-FFF2-40B4-BE49-F238E27FC236}">
                <a16:creationId xmlns:a16="http://schemas.microsoft.com/office/drawing/2014/main" id="{3FE12C3D-13BB-0FC2-692C-AAB6F442463B}"/>
              </a:ext>
            </a:extLst>
          </p:cNvPr>
          <p:cNvPicPr>
            <a:picLocks noChangeAspect="1"/>
          </p:cNvPicPr>
          <p:nvPr/>
        </p:nvPicPr>
        <p:blipFill>
          <a:blip r:embed="rId2"/>
          <a:srcRect l="32928" r="21807" b="-3"/>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66011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r>
              <a:rPr lang="en-US" sz="3700" dirty="0"/>
              <a:t>Desirable Entrepreneurial Personality</a:t>
            </a:r>
          </a:p>
        </p:txBody>
      </p:sp>
      <p:sp>
        <p:nvSpPr>
          <p:cNvPr id="3" name="Content Placeholder"/>
          <p:cNvSpPr>
            <a:spLocks noGrp="1"/>
          </p:cNvSpPr>
          <p:nvPr>
            <p:ph idx="1"/>
          </p:nvPr>
        </p:nvSpPr>
        <p:spPr>
          <a:xfrm>
            <a:off x="5224243" y="2160016"/>
            <a:ext cx="6400999" cy="3601212"/>
          </a:xfrm>
        </p:spPr>
        <p:txBody>
          <a:bodyPr vert="horz" lIns="91440" tIns="45720" rIns="91440" bIns="45720" rtlCol="0" anchor="t">
            <a:noAutofit/>
          </a:bodyPr>
          <a:lstStyle/>
          <a:p>
            <a:pPr lvl="0">
              <a:lnSpc>
                <a:spcPct val="90000"/>
              </a:lnSpc>
            </a:pPr>
            <a:r>
              <a:rPr lang="en-US" b="1" dirty="0"/>
              <a:t>Self-disciplined</a:t>
            </a:r>
            <a:r>
              <a:rPr lang="en-US" dirty="0"/>
              <a:t>- Most of the successful entrepreneurs are very focused and committed amid pressure that comes with running their start-up</a:t>
            </a:r>
            <a:endParaRPr lang="en-US"/>
          </a:p>
          <a:p>
            <a:pPr marL="0" lvl="0" indent="0">
              <a:lnSpc>
                <a:spcPct val="90000"/>
              </a:lnSpc>
              <a:buNone/>
            </a:pPr>
            <a:endParaRPr lang="en-US" sz="1300" dirty="0"/>
          </a:p>
        </p:txBody>
      </p:sp>
      <p:pic>
        <p:nvPicPr>
          <p:cNvPr id="6" name="Picture 5" descr="Light bulb over people discussing">
            <a:extLst>
              <a:ext uri="{FF2B5EF4-FFF2-40B4-BE49-F238E27FC236}">
                <a16:creationId xmlns:a16="http://schemas.microsoft.com/office/drawing/2014/main" id="{3FE12C3D-13BB-0FC2-692C-AAB6F442463B}"/>
              </a:ext>
            </a:extLst>
          </p:cNvPr>
          <p:cNvPicPr>
            <a:picLocks noChangeAspect="1"/>
          </p:cNvPicPr>
          <p:nvPr/>
        </p:nvPicPr>
        <p:blipFill>
          <a:blip r:embed="rId2"/>
          <a:srcRect l="32928" r="21807" b="-3"/>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3020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r>
              <a:rPr lang="en-US" sz="3700" dirty="0"/>
              <a:t>Desirable Entrepreneurial Personality</a:t>
            </a:r>
          </a:p>
        </p:txBody>
      </p:sp>
      <p:sp>
        <p:nvSpPr>
          <p:cNvPr id="3" name="Content Placeholder"/>
          <p:cNvSpPr>
            <a:spLocks noGrp="1"/>
          </p:cNvSpPr>
          <p:nvPr>
            <p:ph idx="1"/>
          </p:nvPr>
        </p:nvSpPr>
        <p:spPr>
          <a:xfrm>
            <a:off x="5224243" y="2160016"/>
            <a:ext cx="6400999" cy="3601212"/>
          </a:xfrm>
        </p:spPr>
        <p:txBody>
          <a:bodyPr vert="horz" lIns="91440" tIns="45720" rIns="91440" bIns="45720" rtlCol="0" anchor="t">
            <a:noAutofit/>
          </a:bodyPr>
          <a:lstStyle/>
          <a:p>
            <a:pPr lvl="0">
              <a:lnSpc>
                <a:spcPct val="90000"/>
              </a:lnSpc>
            </a:pPr>
            <a:r>
              <a:rPr lang="en-US" b="1" dirty="0"/>
              <a:t>Risk-taking</a:t>
            </a:r>
            <a:r>
              <a:rPr lang="en-US" dirty="0"/>
              <a:t>- Even in situations where they are not fully aware of the results that await them, successful entrepreneurs </a:t>
            </a:r>
            <a:r>
              <a:rPr lang="en-US"/>
              <a:t>take actions</a:t>
            </a:r>
          </a:p>
        </p:txBody>
      </p:sp>
      <p:pic>
        <p:nvPicPr>
          <p:cNvPr id="6" name="Picture 5" descr="Light bulb over people discussing">
            <a:extLst>
              <a:ext uri="{FF2B5EF4-FFF2-40B4-BE49-F238E27FC236}">
                <a16:creationId xmlns:a16="http://schemas.microsoft.com/office/drawing/2014/main" id="{3FE12C3D-13BB-0FC2-692C-AAB6F442463B}"/>
              </a:ext>
            </a:extLst>
          </p:cNvPr>
          <p:cNvPicPr>
            <a:picLocks noChangeAspect="1"/>
          </p:cNvPicPr>
          <p:nvPr/>
        </p:nvPicPr>
        <p:blipFill>
          <a:blip r:embed="rId2"/>
          <a:srcRect l="32928" r="21807" b="-3"/>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1188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r>
              <a:rPr lang="en-US" sz="3700" dirty="0"/>
              <a:t>Desirable Entrepreneurial Personality</a:t>
            </a:r>
          </a:p>
        </p:txBody>
      </p:sp>
      <p:sp>
        <p:nvSpPr>
          <p:cNvPr id="3" name="Content Placeholder"/>
          <p:cNvSpPr>
            <a:spLocks noGrp="1"/>
          </p:cNvSpPr>
          <p:nvPr>
            <p:ph idx="1"/>
          </p:nvPr>
        </p:nvSpPr>
        <p:spPr>
          <a:xfrm>
            <a:off x="5224243" y="2160016"/>
            <a:ext cx="6400999" cy="3601212"/>
          </a:xfrm>
        </p:spPr>
        <p:txBody>
          <a:bodyPr vert="horz" lIns="91440" tIns="45720" rIns="91440" bIns="45720" rtlCol="0" anchor="t">
            <a:normAutofit/>
          </a:bodyPr>
          <a:lstStyle/>
          <a:p>
            <a:pPr lvl="0">
              <a:lnSpc>
                <a:spcPct val="90000"/>
              </a:lnSpc>
            </a:pPr>
            <a:r>
              <a:rPr lang="en-US" b="1" dirty="0"/>
              <a:t>Visionary</a:t>
            </a:r>
            <a:r>
              <a:rPr lang="en-US" dirty="0"/>
              <a:t>- Most successful entrepreneurs are able to see the end of their business idea crystal clear when those around them may struggle</a:t>
            </a:r>
          </a:p>
        </p:txBody>
      </p:sp>
      <p:pic>
        <p:nvPicPr>
          <p:cNvPr id="6" name="Picture 5" descr="Light bulb over people discussing">
            <a:extLst>
              <a:ext uri="{FF2B5EF4-FFF2-40B4-BE49-F238E27FC236}">
                <a16:creationId xmlns:a16="http://schemas.microsoft.com/office/drawing/2014/main" id="{3FE12C3D-13BB-0FC2-692C-AAB6F442463B}"/>
              </a:ext>
            </a:extLst>
          </p:cNvPr>
          <p:cNvPicPr>
            <a:picLocks noChangeAspect="1"/>
          </p:cNvPicPr>
          <p:nvPr/>
        </p:nvPicPr>
        <p:blipFill>
          <a:blip r:embed="rId2"/>
          <a:srcRect l="32928" r="21807" b="-3"/>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78032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r>
              <a:rPr lang="en-US" sz="3700" dirty="0"/>
              <a:t>Desirable Entrepreneurial Personality</a:t>
            </a:r>
          </a:p>
        </p:txBody>
      </p:sp>
      <p:sp>
        <p:nvSpPr>
          <p:cNvPr id="3" name="Content Placeholder"/>
          <p:cNvSpPr>
            <a:spLocks noGrp="1"/>
          </p:cNvSpPr>
          <p:nvPr>
            <p:ph idx="1"/>
          </p:nvPr>
        </p:nvSpPr>
        <p:spPr>
          <a:xfrm>
            <a:off x="5224243" y="2160016"/>
            <a:ext cx="6400999" cy="3601212"/>
          </a:xfrm>
        </p:spPr>
        <p:txBody>
          <a:bodyPr vert="horz" lIns="91440" tIns="45720" rIns="91440" bIns="45720" rtlCol="0" anchor="t">
            <a:normAutofit/>
          </a:bodyPr>
          <a:lstStyle/>
          <a:p>
            <a:pPr lvl="0">
              <a:lnSpc>
                <a:spcPct val="90000"/>
              </a:lnSpc>
            </a:pPr>
            <a:r>
              <a:rPr lang="en-US" b="1" dirty="0"/>
              <a:t>Flexible/Adaptable</a:t>
            </a:r>
            <a:r>
              <a:rPr lang="en-US" dirty="0"/>
              <a:t>- This is the ability to move or change swiftly when the conditions dictate you do so</a:t>
            </a:r>
            <a:endParaRPr lang="en-US"/>
          </a:p>
        </p:txBody>
      </p:sp>
      <p:pic>
        <p:nvPicPr>
          <p:cNvPr id="6" name="Picture 5" descr="Light bulb over people discussing">
            <a:extLst>
              <a:ext uri="{FF2B5EF4-FFF2-40B4-BE49-F238E27FC236}">
                <a16:creationId xmlns:a16="http://schemas.microsoft.com/office/drawing/2014/main" id="{3FE12C3D-13BB-0FC2-692C-AAB6F442463B}"/>
              </a:ext>
            </a:extLst>
          </p:cNvPr>
          <p:cNvPicPr>
            <a:picLocks noChangeAspect="1"/>
          </p:cNvPicPr>
          <p:nvPr/>
        </p:nvPicPr>
        <p:blipFill>
          <a:blip r:embed="rId2"/>
          <a:srcRect l="32928" r="21807" b="-3"/>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56824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r>
              <a:rPr lang="en-US" sz="3700" dirty="0"/>
              <a:t>Desirable Entrepreneurial Personality</a:t>
            </a:r>
          </a:p>
        </p:txBody>
      </p:sp>
      <p:sp>
        <p:nvSpPr>
          <p:cNvPr id="3" name="Content Placeholder"/>
          <p:cNvSpPr>
            <a:spLocks noGrp="1"/>
          </p:cNvSpPr>
          <p:nvPr>
            <p:ph idx="1"/>
          </p:nvPr>
        </p:nvSpPr>
        <p:spPr>
          <a:xfrm>
            <a:off x="5224243" y="2160016"/>
            <a:ext cx="6400999" cy="3601212"/>
          </a:xfrm>
        </p:spPr>
        <p:txBody>
          <a:bodyPr vert="horz" lIns="91440" tIns="45720" rIns="91440" bIns="45720" rtlCol="0" anchor="t">
            <a:normAutofit/>
          </a:bodyPr>
          <a:lstStyle/>
          <a:p>
            <a:pPr lvl="0"/>
            <a:r>
              <a:rPr lang="en-US" b="1" dirty="0"/>
              <a:t>Perseverance and confidence</a:t>
            </a:r>
            <a:r>
              <a:rPr lang="en-US" dirty="0"/>
              <a:t>- This is the act of sticking to your idea no matter the resistance or skepticism</a:t>
            </a:r>
          </a:p>
        </p:txBody>
      </p:sp>
      <p:pic>
        <p:nvPicPr>
          <p:cNvPr id="6" name="Picture 5" descr="Colourful carved figures of humans">
            <a:extLst>
              <a:ext uri="{FF2B5EF4-FFF2-40B4-BE49-F238E27FC236}">
                <a16:creationId xmlns:a16="http://schemas.microsoft.com/office/drawing/2014/main" id="{00CF85DD-B462-4E07-AAA1-3AB003896908}"/>
              </a:ext>
            </a:extLst>
          </p:cNvPr>
          <p:cNvPicPr>
            <a:picLocks noChangeAspect="1"/>
          </p:cNvPicPr>
          <p:nvPr/>
        </p:nvPicPr>
        <p:blipFill>
          <a:blip r:embed="rId2"/>
          <a:srcRect l="26214" r="25401" b="-10"/>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5039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493280" y="770889"/>
            <a:ext cx="4133560" cy="3395469"/>
          </a:xfrm>
        </p:spPr>
        <p:txBody>
          <a:bodyPr>
            <a:normAutofit/>
          </a:bodyPr>
          <a:lstStyle/>
          <a:p>
            <a:r>
              <a:rPr lang="en-US"/>
              <a:t>Entrepreneurial Motivation</a:t>
            </a:r>
          </a:p>
        </p:txBody>
      </p:sp>
      <p:grpSp>
        <p:nvGrpSpPr>
          <p:cNvPr id="32" name="Group 31">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6"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31" name="Straight Connector 30">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5CFFE616-49FA-B125-54A2-FB984638B97B}"/>
              </a:ext>
            </a:extLst>
          </p:cNvPr>
          <p:cNvGraphicFramePr>
            <a:graphicFrameLocks noGrp="1"/>
          </p:cNvGraphicFramePr>
          <p:nvPr>
            <p:ph idx="1"/>
            <p:extLst>
              <p:ext uri="{D42A27DB-BD31-4B8C-83A1-F6EECF244321}">
                <p14:modId xmlns:p14="http://schemas.microsoft.com/office/powerpoint/2010/main" val="512543447"/>
              </p:ext>
            </p:extLst>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17491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493280" y="770889"/>
            <a:ext cx="4133560" cy="3395469"/>
          </a:xfrm>
        </p:spPr>
        <p:txBody>
          <a:bodyPr>
            <a:normAutofit/>
          </a:bodyPr>
          <a:lstStyle/>
          <a:p>
            <a:r>
              <a:rPr lang="en-US"/>
              <a:t>Entrepreneurial Motivation</a:t>
            </a:r>
          </a:p>
        </p:txBody>
      </p:sp>
      <p:grpSp>
        <p:nvGrpSpPr>
          <p:cNvPr id="25" name="Group 24">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6"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31" name="Straight Connector 30">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5CFFE616-49FA-B125-54A2-FB984638B97B}"/>
              </a:ext>
            </a:extLst>
          </p:cNvPr>
          <p:cNvGraphicFramePr>
            <a:graphicFrameLocks noGrp="1"/>
          </p:cNvGraphicFramePr>
          <p:nvPr>
            <p:ph idx="1"/>
            <p:extLst>
              <p:ext uri="{D42A27DB-BD31-4B8C-83A1-F6EECF244321}">
                <p14:modId xmlns:p14="http://schemas.microsoft.com/office/powerpoint/2010/main" val="4140127407"/>
              </p:ext>
            </p:extLst>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3045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493280" y="770889"/>
            <a:ext cx="4133560" cy="3395469"/>
          </a:xfrm>
        </p:spPr>
        <p:txBody>
          <a:bodyPr>
            <a:normAutofit/>
          </a:bodyPr>
          <a:lstStyle/>
          <a:p>
            <a:r>
              <a:rPr lang="en-US"/>
              <a:t>Entrepreneurial Motivation</a:t>
            </a:r>
          </a:p>
        </p:txBody>
      </p:sp>
      <p:grpSp>
        <p:nvGrpSpPr>
          <p:cNvPr id="25" name="Group 24">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6"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31" name="Straight Connector 30">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5CFFE616-49FA-B125-54A2-FB984638B97B}"/>
              </a:ext>
            </a:extLst>
          </p:cNvPr>
          <p:cNvGraphicFramePr>
            <a:graphicFrameLocks noGrp="1"/>
          </p:cNvGraphicFramePr>
          <p:nvPr>
            <p:ph idx="1"/>
            <p:extLst>
              <p:ext uri="{D42A27DB-BD31-4B8C-83A1-F6EECF244321}">
                <p14:modId xmlns:p14="http://schemas.microsoft.com/office/powerpoint/2010/main" val="821053899"/>
              </p:ext>
            </p:extLst>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05222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7335835" cy="1268984"/>
          </a:xfrm>
        </p:spPr>
        <p:txBody>
          <a:bodyPr>
            <a:normAutofit/>
          </a:bodyPr>
          <a:lstStyle/>
          <a:p>
            <a:r>
              <a:rPr lang="en-US" dirty="0"/>
              <a:t>Types of entrepreneurships</a:t>
            </a:r>
          </a:p>
        </p:txBody>
      </p:sp>
      <p:cxnSp>
        <p:nvCxnSpPr>
          <p:cNvPr id="12" name="Straight Connector 11">
            <a:extLst>
              <a:ext uri="{FF2B5EF4-FFF2-40B4-BE49-F238E27FC236}">
                <a16:creationId xmlns:a16="http://schemas.microsoft.com/office/drawing/2014/main" id="{65824CF1-E973-7D48-9ECB-68CF79EC0D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4EF237E0-CD1F-C223-EE49-B63656A13E64}"/>
              </a:ext>
            </a:extLst>
          </p:cNvPr>
          <p:cNvGraphicFramePr>
            <a:graphicFrameLocks noGrp="1"/>
          </p:cNvGraphicFramePr>
          <p:nvPr>
            <p:ph idx="1"/>
            <p:extLst>
              <p:ext uri="{D42A27DB-BD31-4B8C-83A1-F6EECF244321}">
                <p14:modId xmlns:p14="http://schemas.microsoft.com/office/powerpoint/2010/main" val="3593641889"/>
              </p:ext>
            </p:extLst>
          </p:nvPr>
        </p:nvGraphicFramePr>
        <p:xfrm>
          <a:off x="-582268" y="2264599"/>
          <a:ext cx="10249787" cy="3263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9361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493280" y="770889"/>
            <a:ext cx="4133560" cy="3395469"/>
          </a:xfrm>
        </p:spPr>
        <p:txBody>
          <a:bodyPr>
            <a:normAutofit/>
          </a:bodyPr>
          <a:lstStyle/>
          <a:p>
            <a:r>
              <a:rPr lang="en-US" sz="3400"/>
              <a:t>Types of entrepreneurships</a:t>
            </a:r>
          </a:p>
        </p:txBody>
      </p:sp>
      <p:grpSp>
        <p:nvGrpSpPr>
          <p:cNvPr id="19" name="Group 18">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0"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25" name="Straight Connector 24">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4EF237E0-CD1F-C223-EE49-B63656A13E64}"/>
              </a:ext>
            </a:extLst>
          </p:cNvPr>
          <p:cNvGraphicFramePr>
            <a:graphicFrameLocks noGrp="1"/>
          </p:cNvGraphicFramePr>
          <p:nvPr>
            <p:ph idx="1"/>
            <p:extLst>
              <p:ext uri="{D42A27DB-BD31-4B8C-83A1-F6EECF244321}">
                <p14:modId xmlns:p14="http://schemas.microsoft.com/office/powerpoint/2010/main" val="2880478339"/>
              </p:ext>
            </p:extLst>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00262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493280" y="770889"/>
            <a:ext cx="4133560" cy="3395469"/>
          </a:xfrm>
        </p:spPr>
        <p:txBody>
          <a:bodyPr>
            <a:normAutofit/>
          </a:bodyPr>
          <a:lstStyle/>
          <a:p>
            <a:r>
              <a:rPr lang="en-US" sz="3400"/>
              <a:t>Types of entrepreneurships</a:t>
            </a:r>
          </a:p>
        </p:txBody>
      </p:sp>
      <p:grpSp>
        <p:nvGrpSpPr>
          <p:cNvPr id="19" name="Group 18">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0"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25" name="Straight Connector 24">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4EF237E0-CD1F-C223-EE49-B63656A13E64}"/>
              </a:ext>
            </a:extLst>
          </p:cNvPr>
          <p:cNvGraphicFramePr>
            <a:graphicFrameLocks noGrp="1"/>
          </p:cNvGraphicFramePr>
          <p:nvPr>
            <p:ph idx="1"/>
            <p:extLst>
              <p:ext uri="{D42A27DB-BD31-4B8C-83A1-F6EECF244321}">
                <p14:modId xmlns:p14="http://schemas.microsoft.com/office/powerpoint/2010/main" val="1997475351"/>
              </p:ext>
            </p:extLst>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85223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90"/>
            <a:ext cx="4133559" cy="1268984"/>
          </a:xfrm>
        </p:spPr>
        <p:txBody>
          <a:bodyPr>
            <a:normAutofit/>
          </a:bodyPr>
          <a:lstStyle/>
          <a:p>
            <a:pPr>
              <a:lnSpc>
                <a:spcPct val="90000"/>
              </a:lnSpc>
            </a:pPr>
            <a:r>
              <a:rPr lang="en-US" sz="3400" dirty="0"/>
              <a:t>Types of entrepreneurships</a:t>
            </a:r>
          </a:p>
        </p:txBody>
      </p:sp>
      <p:sp>
        <p:nvSpPr>
          <p:cNvPr id="3" name="Content Placeholder"/>
          <p:cNvSpPr>
            <a:spLocks noGrp="1"/>
          </p:cNvSpPr>
          <p:nvPr>
            <p:ph idx="1"/>
          </p:nvPr>
        </p:nvSpPr>
        <p:spPr>
          <a:xfrm>
            <a:off x="565151" y="2160016"/>
            <a:ext cx="4133559" cy="3601212"/>
          </a:xfrm>
        </p:spPr>
        <p:txBody>
          <a:bodyPr>
            <a:normAutofit/>
          </a:bodyPr>
          <a:lstStyle/>
          <a:p>
            <a:pPr lvl="0"/>
            <a:r>
              <a:rPr lang="en-US" dirty="0"/>
              <a:t>Serial Entrepreneurship- There are entrepreneurs who thrive on starting ventures once they are successful, they sell them off</a:t>
            </a:r>
          </a:p>
        </p:txBody>
      </p:sp>
      <p:pic>
        <p:nvPicPr>
          <p:cNvPr id="8" name="Graphic 7" descr="Bitcoin">
            <a:extLst>
              <a:ext uri="{FF2B5EF4-FFF2-40B4-BE49-F238E27FC236}">
                <a16:creationId xmlns:a16="http://schemas.microsoft.com/office/drawing/2014/main" id="{4901737C-355B-74A2-0F01-3E5FBB08BBE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02450" y="-235338"/>
            <a:ext cx="5486059" cy="5486059"/>
          </a:xfrm>
          <a:prstGeom prst="rect">
            <a:avLst/>
          </a:prstGeom>
        </p:spPr>
      </p:pic>
      <p:grpSp>
        <p:nvGrpSpPr>
          <p:cNvPr id="13" name="Group 12">
            <a:extLst>
              <a:ext uri="{FF2B5EF4-FFF2-40B4-BE49-F238E27FC236}">
                <a16:creationId xmlns:a16="http://schemas.microsoft.com/office/drawing/2014/main" id="{1B5E71B3-7269-894E-A00B-31D341365F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4" name="Freeform 85">
              <a:extLst>
                <a:ext uri="{FF2B5EF4-FFF2-40B4-BE49-F238E27FC236}">
                  <a16:creationId xmlns:a16="http://schemas.microsoft.com/office/drawing/2014/main" id="{FFFA3A20-1539-CC4A-9BE1-7415FE5A98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7">
              <a:extLst>
                <a:ext uri="{FF2B5EF4-FFF2-40B4-BE49-F238E27FC236}">
                  <a16:creationId xmlns:a16="http://schemas.microsoft.com/office/drawing/2014/main" id="{44EBCCFB-8EAB-2442-8E02-293F08D50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89">
              <a:extLst>
                <a:ext uri="{FF2B5EF4-FFF2-40B4-BE49-F238E27FC236}">
                  <a16:creationId xmlns:a16="http://schemas.microsoft.com/office/drawing/2014/main" id="{AFD14830-CC36-D64E-8173-398042563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97">
              <a:extLst>
                <a:ext uri="{FF2B5EF4-FFF2-40B4-BE49-F238E27FC236}">
                  <a16:creationId xmlns:a16="http://schemas.microsoft.com/office/drawing/2014/main" id="{FAA40AB8-EB6E-A44D-B3CA-7D25B64F5A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9" name="Straight Connector 18">
            <a:extLst>
              <a:ext uri="{FF2B5EF4-FFF2-40B4-BE49-F238E27FC236}">
                <a16:creationId xmlns:a16="http://schemas.microsoft.com/office/drawing/2014/main" id="{A0A01F17-907D-3541-BBAF-A33828880D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41770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7335835" cy="1268984"/>
          </a:xfrm>
        </p:spPr>
        <p:txBody>
          <a:bodyPr>
            <a:normAutofit/>
          </a:bodyPr>
          <a:lstStyle/>
          <a:p>
            <a:pPr>
              <a:lnSpc>
                <a:spcPct val="90000"/>
              </a:lnSpc>
            </a:pPr>
            <a:r>
              <a:rPr lang="en-US" dirty="0"/>
              <a:t>Challenges of an Entrepreneur</a:t>
            </a:r>
            <a:endParaRPr lang="en-US"/>
          </a:p>
        </p:txBody>
      </p:sp>
      <p:cxnSp>
        <p:nvCxnSpPr>
          <p:cNvPr id="19" name="Straight Connector 18">
            <a:extLst>
              <a:ext uri="{FF2B5EF4-FFF2-40B4-BE49-F238E27FC236}">
                <a16:creationId xmlns:a16="http://schemas.microsoft.com/office/drawing/2014/main" id="{65824CF1-E973-7D48-9ECB-68CF79EC0D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E64FE549-DFFA-D7AD-31E0-649DF9E22804}"/>
              </a:ext>
            </a:extLst>
          </p:cNvPr>
          <p:cNvGraphicFramePr>
            <a:graphicFrameLocks noGrp="1"/>
          </p:cNvGraphicFramePr>
          <p:nvPr>
            <p:ph idx="1"/>
            <p:extLst>
              <p:ext uri="{D42A27DB-BD31-4B8C-83A1-F6EECF244321}">
                <p14:modId xmlns:p14="http://schemas.microsoft.com/office/powerpoint/2010/main" val="2041043551"/>
              </p:ext>
            </p:extLst>
          </p:nvPr>
        </p:nvGraphicFramePr>
        <p:xfrm>
          <a:off x="580105" y="2497074"/>
          <a:ext cx="8699956" cy="3263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51340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989586" y="809634"/>
            <a:ext cx="4637254" cy="2116860"/>
          </a:xfrm>
        </p:spPr>
        <p:txBody>
          <a:bodyPr>
            <a:normAutofit/>
          </a:bodyPr>
          <a:lstStyle/>
          <a:p>
            <a:r>
              <a:rPr lang="en-US" dirty="0"/>
              <a:t>Challenges of an Entrepreneur</a:t>
            </a:r>
          </a:p>
        </p:txBody>
      </p:sp>
      <p:grpSp>
        <p:nvGrpSpPr>
          <p:cNvPr id="28" name="Group 27">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0"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29" name="Straight Connector 28">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E64FE549-DFFA-D7AD-31E0-649DF9E22804}"/>
              </a:ext>
            </a:extLst>
          </p:cNvPr>
          <p:cNvGraphicFramePr>
            <a:graphicFrameLocks noGrp="1"/>
          </p:cNvGraphicFramePr>
          <p:nvPr>
            <p:ph idx="1"/>
            <p:extLst>
              <p:ext uri="{D42A27DB-BD31-4B8C-83A1-F6EECF244321}">
                <p14:modId xmlns:p14="http://schemas.microsoft.com/office/powerpoint/2010/main" val="3255647783"/>
              </p:ext>
            </p:extLst>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41683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937925" y="809634"/>
            <a:ext cx="4688915" cy="2194352"/>
          </a:xfrm>
        </p:spPr>
        <p:txBody>
          <a:bodyPr>
            <a:normAutofit/>
          </a:bodyPr>
          <a:lstStyle/>
          <a:p>
            <a:r>
              <a:rPr lang="en-US" dirty="0"/>
              <a:t>Challenges of an Entrepreneur</a:t>
            </a:r>
          </a:p>
        </p:txBody>
      </p:sp>
      <p:grpSp>
        <p:nvGrpSpPr>
          <p:cNvPr id="19" name="Group 18">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0"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25" name="Straight Connector 24">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D66D4F16-910B-6B64-1114-48CBA9266EC8}"/>
              </a:ext>
            </a:extLst>
          </p:cNvPr>
          <p:cNvGraphicFramePr>
            <a:graphicFrameLocks noGrp="1"/>
          </p:cNvGraphicFramePr>
          <p:nvPr>
            <p:ph idx="1"/>
            <p:extLst>
              <p:ext uri="{D42A27DB-BD31-4B8C-83A1-F6EECF244321}">
                <p14:modId xmlns:p14="http://schemas.microsoft.com/office/powerpoint/2010/main" val="848741534"/>
              </p:ext>
            </p:extLst>
          </p:nvPr>
        </p:nvGraphicFramePr>
        <p:xfrm>
          <a:off x="651489"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83779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89"/>
            <a:ext cx="4133560" cy="3395469"/>
          </a:xfrm>
        </p:spPr>
        <p:txBody>
          <a:bodyPr>
            <a:normAutofit/>
          </a:bodyPr>
          <a:lstStyle/>
          <a:p>
            <a:r>
              <a:rPr lang="en-US" dirty="0"/>
              <a:t>Topic Review</a:t>
            </a:r>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9435B974-16D9-6C0F-6213-8847DB563965}"/>
              </a:ext>
            </a:extLst>
          </p:cNvPr>
          <p:cNvGraphicFramePr>
            <a:graphicFrameLocks noGrp="1"/>
          </p:cNvGraphicFramePr>
          <p:nvPr>
            <p:ph idx="1"/>
            <p:extLst>
              <p:ext uri="{D42A27DB-BD31-4B8C-83A1-F6EECF244321}">
                <p14:modId xmlns:p14="http://schemas.microsoft.com/office/powerpoint/2010/main" val="2158160631"/>
              </p:ext>
            </p:extLst>
          </p:nvPr>
        </p:nvGraphicFramePr>
        <p:xfrm>
          <a:off x="5316278"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70878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7F55A-147E-65A3-F495-07C4661B7AB9}"/>
              </a:ext>
            </a:extLst>
          </p:cNvPr>
          <p:cNvSpPr>
            <a:spLocks noGrp="1"/>
          </p:cNvSpPr>
          <p:nvPr>
            <p:ph type="title"/>
          </p:nvPr>
        </p:nvSpPr>
        <p:spPr/>
        <p:txBody>
          <a:bodyPr/>
          <a:lstStyle/>
          <a:p>
            <a:r>
              <a:rPr lang="en-US"/>
              <a:t>Looking Forwad....</a:t>
            </a:r>
            <a:endParaRPr lang="en-US" dirty="0"/>
          </a:p>
        </p:txBody>
      </p:sp>
      <p:sp>
        <p:nvSpPr>
          <p:cNvPr id="3" name="Content Placeholder 2">
            <a:extLst>
              <a:ext uri="{FF2B5EF4-FFF2-40B4-BE49-F238E27FC236}">
                <a16:creationId xmlns:a16="http://schemas.microsoft.com/office/drawing/2014/main" id="{769CB6FC-93BE-A735-28B2-07A2746E0D68}"/>
              </a:ext>
            </a:extLst>
          </p:cNvPr>
          <p:cNvSpPr>
            <a:spLocks noGrp="1"/>
          </p:cNvSpPr>
          <p:nvPr>
            <p:ph idx="1"/>
          </p:nvPr>
        </p:nvSpPr>
        <p:spPr/>
        <p:txBody>
          <a:bodyPr vert="horz" lIns="91440" tIns="45720" rIns="91440" bIns="45720" rtlCol="0" anchor="t">
            <a:normAutofit/>
          </a:bodyPr>
          <a:lstStyle/>
          <a:p>
            <a:r>
              <a:rPr lang="en-US"/>
              <a:t>In the next topic we will look at design thinking which is a methodology of innovation that is critical in entrepreneurship</a:t>
            </a:r>
          </a:p>
        </p:txBody>
      </p:sp>
    </p:spTree>
    <p:extLst>
      <p:ext uri="{BB962C8B-B14F-4D97-AF65-F5344CB8AC3E}">
        <p14:creationId xmlns:p14="http://schemas.microsoft.com/office/powerpoint/2010/main" val="27003745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6F2B51C-9578-EB41-A17E-FFF9D491AD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6858000"/>
            <a:chOff x="10290315" y="0"/>
            <a:chExt cx="1901686" cy="6858000"/>
          </a:xfrm>
        </p:grpSpPr>
        <p:sp>
          <p:nvSpPr>
            <p:cNvPr id="12" name="Oval 11">
              <a:extLst>
                <a:ext uri="{FF2B5EF4-FFF2-40B4-BE49-F238E27FC236}">
                  <a16:creationId xmlns:a16="http://schemas.microsoft.com/office/drawing/2014/main" id="{14E9CAEA-4CF4-D249-8127-CD2FA2018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85">
              <a:extLst>
                <a:ext uri="{FF2B5EF4-FFF2-40B4-BE49-F238E27FC236}">
                  <a16:creationId xmlns:a16="http://schemas.microsoft.com/office/drawing/2014/main" id="{E51EDD93-C3A3-DF47-BCFC-43B049E34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86">
              <a:extLst>
                <a:ext uri="{FF2B5EF4-FFF2-40B4-BE49-F238E27FC236}">
                  <a16:creationId xmlns:a16="http://schemas.microsoft.com/office/drawing/2014/main" id="{D574DB0D-896A-D649-89B1-33753E1D46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7">
              <a:extLst>
                <a:ext uri="{FF2B5EF4-FFF2-40B4-BE49-F238E27FC236}">
                  <a16:creationId xmlns:a16="http://schemas.microsoft.com/office/drawing/2014/main" id="{62256DD9-FEA3-4A40-80D1-B33F0FF158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88">
              <a:extLst>
                <a:ext uri="{FF2B5EF4-FFF2-40B4-BE49-F238E27FC236}">
                  <a16:creationId xmlns:a16="http://schemas.microsoft.com/office/drawing/2014/main" id="{534E9839-EAD7-3C49-8D10-E4BFE0820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89">
              <a:extLst>
                <a:ext uri="{FF2B5EF4-FFF2-40B4-BE49-F238E27FC236}">
                  <a16:creationId xmlns:a16="http://schemas.microsoft.com/office/drawing/2014/main" id="{DDFC3FA6-9BB5-A34E-9337-A2E9A1EED9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97">
              <a:extLst>
                <a:ext uri="{FF2B5EF4-FFF2-40B4-BE49-F238E27FC236}">
                  <a16:creationId xmlns:a16="http://schemas.microsoft.com/office/drawing/2014/main" id="{45000D9E-4AD7-5A4F-8E99-302F388C83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4739751" y="768334"/>
            <a:ext cx="6479629" cy="2866405"/>
          </a:xfrm>
        </p:spPr>
        <p:txBody>
          <a:bodyPr>
            <a:normAutofit/>
          </a:bodyPr>
          <a:lstStyle/>
          <a:p>
            <a:r>
              <a:rPr lang="en-US" dirty="0"/>
              <a:t>References</a:t>
            </a:r>
          </a:p>
        </p:txBody>
      </p:sp>
      <p:pic>
        <p:nvPicPr>
          <p:cNvPr id="5" name="Picture 4" descr="One big red drawing pin in front of many smaller black drawing pins">
            <a:extLst>
              <a:ext uri="{FF2B5EF4-FFF2-40B4-BE49-F238E27FC236}">
                <a16:creationId xmlns:a16="http://schemas.microsoft.com/office/drawing/2014/main" id="{081F8218-9B1F-46C6-1A80-A611A242A51F}"/>
              </a:ext>
            </a:extLst>
          </p:cNvPr>
          <p:cNvPicPr>
            <a:picLocks noChangeAspect="1"/>
          </p:cNvPicPr>
          <p:nvPr/>
        </p:nvPicPr>
        <p:blipFill>
          <a:blip r:embed="rId2"/>
          <a:srcRect l="41601" r="14032" b="-9"/>
          <a:stretch/>
        </p:blipFill>
        <p:spPr>
          <a:xfrm>
            <a:off x="20" y="1"/>
            <a:ext cx="4173349" cy="6857999"/>
          </a:xfrm>
          <a:prstGeom prst="rect">
            <a:avLst/>
          </a:prstGeom>
        </p:spPr>
      </p:pic>
      <p:cxnSp>
        <p:nvCxnSpPr>
          <p:cNvPr id="20" name="Straight Connector 19">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39752" y="6087110"/>
            <a:ext cx="688374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A39E5A7C-EBDD-8FF9-CFC7-ABCC02C34E95}"/>
              </a:ext>
            </a:extLst>
          </p:cNvPr>
          <p:cNvSpPr txBox="1"/>
          <p:nvPr/>
        </p:nvSpPr>
        <p:spPr>
          <a:xfrm>
            <a:off x="4588940" y="2091162"/>
            <a:ext cx="729970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a:latin typeface="Aptos"/>
              </a:rPr>
              <a:t>Wokorach. J.B. (2020). </a:t>
            </a:r>
            <a:r>
              <a:rPr lang="en-US" sz="2400" i="1">
                <a:latin typeface="Aptos"/>
              </a:rPr>
              <a:t>Entrepreneurship Manual</a:t>
            </a:r>
            <a:r>
              <a:rPr lang="en-US" sz="2400">
                <a:latin typeface="Aptos"/>
              </a:rPr>
              <a:t>, Mochudi, Salama Publishers</a:t>
            </a:r>
            <a:r>
              <a:rPr lang="en-US" sz="2400" dirty="0">
                <a:latin typeface="Aptos"/>
                <a:ea typeface="Aptos"/>
                <a:cs typeface="Aptos"/>
              </a:rPr>
              <a:t> </a:t>
            </a:r>
            <a:endParaRPr lang="en-US" sz="2400"/>
          </a:p>
        </p:txBody>
      </p:sp>
    </p:spTree>
    <p:extLst>
      <p:ext uri="{BB962C8B-B14F-4D97-AF65-F5344CB8AC3E}">
        <p14:creationId xmlns:p14="http://schemas.microsoft.com/office/powerpoint/2010/main" val="1738567674"/>
      </p:ext>
    </p:extLst>
  </p:cSld>
  <p:clrMapOvr>
    <a:masterClrMapping/>
  </p:clrMapOvr>
</p:sld>
</file>

<file path=ppt/theme/theme1.xml><?xml version="1.0" encoding="utf-8"?>
<a:theme xmlns:a="http://schemas.openxmlformats.org/drawingml/2006/main" name="PunchcardVTI">
  <a:themeElements>
    <a:clrScheme name="AnalogousFromDarkSeedLeftStep">
      <a:dk1>
        <a:srgbClr val="000000"/>
      </a:dk1>
      <a:lt1>
        <a:srgbClr val="FFFFFF"/>
      </a:lt1>
      <a:dk2>
        <a:srgbClr val="1D3134"/>
      </a:dk2>
      <a:lt2>
        <a:srgbClr val="E8E8E2"/>
      </a:lt2>
      <a:accent1>
        <a:srgbClr val="474DC9"/>
      </a:accent1>
      <a:accent2>
        <a:srgbClr val="3571B7"/>
      </a:accent2>
      <a:accent3>
        <a:srgbClr val="44B1C0"/>
      </a:accent3>
      <a:accent4>
        <a:srgbClr val="35B791"/>
      </a:accent4>
      <a:accent5>
        <a:srgbClr val="41B863"/>
      </a:accent5>
      <a:accent6>
        <a:srgbClr val="46B735"/>
      </a:accent6>
      <a:hlink>
        <a:srgbClr val="32965F"/>
      </a:hlink>
      <a:folHlink>
        <a:srgbClr val="7F7F7F"/>
      </a:folHlink>
    </a:clrScheme>
    <a:fontScheme name="Punchcard">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unchcardVTI" id="{C7262591-AF98-8F48-B56D-6342D2439B1A}" vid="{261D9F73-974A-B14E-9EAF-4871CCA60BB1}"/>
    </a:ext>
  </a:extLst>
</a:theme>
</file>

<file path=docProps/app.xml><?xml version="1.0" encoding="utf-8"?>
<Properties xmlns="http://schemas.openxmlformats.org/officeDocument/2006/extended-properties" xmlns:vt="http://schemas.openxmlformats.org/officeDocument/2006/docPropsVTypes">
  <TotalTime>27</TotalTime>
  <Words>613</Words>
  <Application>Microsoft Office PowerPoint</Application>
  <PresentationFormat>Widescreen</PresentationFormat>
  <Paragraphs>88</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Aptos</vt:lpstr>
      <vt:lpstr>Arial</vt:lpstr>
      <vt:lpstr>Neue Haas Grotesk Text Pro</vt:lpstr>
      <vt:lpstr>PunchcardVTI</vt:lpstr>
      <vt:lpstr>Entrepreneurship and Design Thinking  Lecture One: Introduction to Entrepreneurship</vt:lpstr>
      <vt:lpstr>Course Overview</vt:lpstr>
      <vt:lpstr>Goals of the course</vt:lpstr>
      <vt:lpstr>Goals of the course</vt:lpstr>
      <vt:lpstr>Goals of the course</vt:lpstr>
      <vt:lpstr>Goals of the course</vt:lpstr>
      <vt:lpstr>Introduction</vt:lpstr>
      <vt:lpstr>Learning Outcomes</vt:lpstr>
      <vt:lpstr>Introduction to Entrepreneurship</vt:lpstr>
      <vt:lpstr>Introduction to Entrepreneurship</vt:lpstr>
      <vt:lpstr>Meaning of entrepreneur</vt:lpstr>
      <vt:lpstr>Who is the person and what do we know about him?</vt:lpstr>
      <vt:lpstr>Who is she and what do you know about her?</vt:lpstr>
      <vt:lpstr>Desirable Entrepreneurial Personality</vt:lpstr>
      <vt:lpstr>Desirable Entrepreneurial Personality</vt:lpstr>
      <vt:lpstr>Desirable Entrepreneurial Personality</vt:lpstr>
      <vt:lpstr>Desirable Entrepreneurial Personality</vt:lpstr>
      <vt:lpstr>Desirable Entrepreneurial Personality</vt:lpstr>
      <vt:lpstr>Desirable Entrepreneurial Personality</vt:lpstr>
      <vt:lpstr>Entrepreneurial Motivation</vt:lpstr>
      <vt:lpstr>Entrepreneurial Motivation</vt:lpstr>
      <vt:lpstr>Entrepreneurial Motivation</vt:lpstr>
      <vt:lpstr>Types of entrepreneurships</vt:lpstr>
      <vt:lpstr>Types of entrepreneurships</vt:lpstr>
      <vt:lpstr>Types of entrepreneurships</vt:lpstr>
      <vt:lpstr>Types of entrepreneurships</vt:lpstr>
      <vt:lpstr>Challenges of an Entrepreneur</vt:lpstr>
      <vt:lpstr>Challenges of an Entrepreneur</vt:lpstr>
      <vt:lpstr>Challenges of an Entrepreneur</vt:lpstr>
      <vt:lpstr>Topic Review</vt:lpstr>
      <vt:lpstr>Looking Forwad....</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Stephen G. Kagwathi</cp:lastModifiedBy>
  <cp:revision>227</cp:revision>
  <dcterms:created xsi:type="dcterms:W3CDTF">2024-09-09T14:33:14Z</dcterms:created>
  <dcterms:modified xsi:type="dcterms:W3CDTF">2024-09-14T05:07:41Z</dcterms:modified>
</cp:coreProperties>
</file>