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74" r:id="rId3"/>
    <p:sldId id="275" r:id="rId4"/>
    <p:sldId id="276" r:id="rId5"/>
    <p:sldId id="302" r:id="rId6"/>
    <p:sldId id="277" r:id="rId7"/>
    <p:sldId id="278" r:id="rId8"/>
    <p:sldId id="279" r:id="rId9"/>
    <p:sldId id="280" r:id="rId10"/>
    <p:sldId id="281" r:id="rId11"/>
    <p:sldId id="283" r:id="rId12"/>
    <p:sldId id="284" r:id="rId13"/>
    <p:sldId id="285" r:id="rId14"/>
    <p:sldId id="286" r:id="rId15"/>
    <p:sldId id="287" r:id="rId16"/>
    <p:sldId id="303" r:id="rId17"/>
    <p:sldId id="288" r:id="rId18"/>
    <p:sldId id="289" r:id="rId19"/>
    <p:sldId id="291" r:id="rId20"/>
    <p:sldId id="304" r:id="rId21"/>
    <p:sldId id="292" r:id="rId22"/>
    <p:sldId id="293" r:id="rId23"/>
    <p:sldId id="294" r:id="rId24"/>
    <p:sldId id="295" r:id="rId25"/>
    <p:sldId id="296" r:id="rId26"/>
    <p:sldId id="297" r:id="rId27"/>
    <p:sldId id="298" r:id="rId28"/>
    <p:sldId id="305" r:id="rId29"/>
    <p:sldId id="306" r:id="rId30"/>
    <p:sldId id="299" r:id="rId31"/>
    <p:sldId id="272" r:id="rId32"/>
    <p:sldId id="273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E7E64D-A2A2-12A9-AF29-7B257BDB8C3C}" v="407" dt="2024-09-13T21:17:38.8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6" Type="http://schemas.openxmlformats.org/officeDocument/2006/relationships/image" Target="../media/image18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Relationship Id="rId14" Type="http://schemas.openxmlformats.org/officeDocument/2006/relationships/image" Target="../media/image16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svg"/><Relationship Id="rId1" Type="http://schemas.openxmlformats.org/officeDocument/2006/relationships/image" Target="../media/image9.png"/><Relationship Id="rId4" Type="http://schemas.openxmlformats.org/officeDocument/2006/relationships/image" Target="../media/image25.sv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svg"/><Relationship Id="rId1" Type="http://schemas.openxmlformats.org/officeDocument/2006/relationships/image" Target="../media/image17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37.png"/><Relationship Id="rId7" Type="http://schemas.openxmlformats.org/officeDocument/2006/relationships/image" Target="../media/image39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38.sv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42.svg"/><Relationship Id="rId5" Type="http://schemas.openxmlformats.org/officeDocument/2006/relationships/image" Target="../media/image41.png"/><Relationship Id="rId4" Type="http://schemas.openxmlformats.org/officeDocument/2006/relationships/image" Target="../media/image10.svg"/></Relationships>
</file>

<file path=ppt/diagrams/_rels/data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svg"/><Relationship Id="rId13" Type="http://schemas.openxmlformats.org/officeDocument/2006/relationships/image" Target="../media/image59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12" Type="http://schemas.openxmlformats.org/officeDocument/2006/relationships/image" Target="../media/image58.svg"/><Relationship Id="rId2" Type="http://schemas.openxmlformats.org/officeDocument/2006/relationships/image" Target="../media/image48.svg"/><Relationship Id="rId1" Type="http://schemas.openxmlformats.org/officeDocument/2006/relationships/image" Target="../media/image47.png"/><Relationship Id="rId6" Type="http://schemas.openxmlformats.org/officeDocument/2006/relationships/image" Target="../media/image52.svg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0" Type="http://schemas.openxmlformats.org/officeDocument/2006/relationships/image" Target="../media/image56.svg"/><Relationship Id="rId4" Type="http://schemas.openxmlformats.org/officeDocument/2006/relationships/image" Target="../media/image50.svg"/><Relationship Id="rId9" Type="http://schemas.openxmlformats.org/officeDocument/2006/relationships/image" Target="../media/image55.png"/><Relationship Id="rId14" Type="http://schemas.openxmlformats.org/officeDocument/2006/relationships/image" Target="../media/image60.svg"/></Relationships>
</file>

<file path=ppt/diagrams/_rels/data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svg"/><Relationship Id="rId3" Type="http://schemas.openxmlformats.org/officeDocument/2006/relationships/image" Target="../media/image3.png"/><Relationship Id="rId7" Type="http://schemas.openxmlformats.org/officeDocument/2006/relationships/image" Target="../media/image68.png"/><Relationship Id="rId2" Type="http://schemas.openxmlformats.org/officeDocument/2006/relationships/image" Target="../media/image66.svg"/><Relationship Id="rId1" Type="http://schemas.openxmlformats.org/officeDocument/2006/relationships/image" Target="../media/image30.png"/><Relationship Id="rId6" Type="http://schemas.openxmlformats.org/officeDocument/2006/relationships/image" Target="../media/image67.svg"/><Relationship Id="rId5" Type="http://schemas.openxmlformats.org/officeDocument/2006/relationships/image" Target="../media/image24.png"/><Relationship Id="rId10" Type="http://schemas.openxmlformats.org/officeDocument/2006/relationships/image" Target="../media/image71.svg"/><Relationship Id="rId4" Type="http://schemas.openxmlformats.org/officeDocument/2006/relationships/image" Target="../media/image4.svg"/><Relationship Id="rId9" Type="http://schemas.openxmlformats.org/officeDocument/2006/relationships/image" Target="../media/image70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6" Type="http://schemas.openxmlformats.org/officeDocument/2006/relationships/image" Target="../media/image18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Relationship Id="rId14" Type="http://schemas.openxmlformats.org/officeDocument/2006/relationships/image" Target="../media/image16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svg"/><Relationship Id="rId1" Type="http://schemas.openxmlformats.org/officeDocument/2006/relationships/image" Target="../media/image9.png"/><Relationship Id="rId4" Type="http://schemas.openxmlformats.org/officeDocument/2006/relationships/image" Target="../media/image25.sv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svg"/><Relationship Id="rId1" Type="http://schemas.openxmlformats.org/officeDocument/2006/relationships/image" Target="../media/image17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37.png"/><Relationship Id="rId7" Type="http://schemas.openxmlformats.org/officeDocument/2006/relationships/image" Target="../media/image39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38.sv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42.svg"/><Relationship Id="rId5" Type="http://schemas.openxmlformats.org/officeDocument/2006/relationships/image" Target="../media/image41.png"/><Relationship Id="rId4" Type="http://schemas.openxmlformats.org/officeDocument/2006/relationships/image" Target="../media/image10.svg"/></Relationships>
</file>

<file path=ppt/diagrams/_rels/drawing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svg"/><Relationship Id="rId13" Type="http://schemas.openxmlformats.org/officeDocument/2006/relationships/image" Target="../media/image59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12" Type="http://schemas.openxmlformats.org/officeDocument/2006/relationships/image" Target="../media/image58.svg"/><Relationship Id="rId2" Type="http://schemas.openxmlformats.org/officeDocument/2006/relationships/image" Target="../media/image48.svg"/><Relationship Id="rId1" Type="http://schemas.openxmlformats.org/officeDocument/2006/relationships/image" Target="../media/image47.png"/><Relationship Id="rId6" Type="http://schemas.openxmlformats.org/officeDocument/2006/relationships/image" Target="../media/image52.svg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0" Type="http://schemas.openxmlformats.org/officeDocument/2006/relationships/image" Target="../media/image56.svg"/><Relationship Id="rId4" Type="http://schemas.openxmlformats.org/officeDocument/2006/relationships/image" Target="../media/image50.svg"/><Relationship Id="rId9" Type="http://schemas.openxmlformats.org/officeDocument/2006/relationships/image" Target="../media/image55.png"/><Relationship Id="rId14" Type="http://schemas.openxmlformats.org/officeDocument/2006/relationships/image" Target="../media/image60.svg"/></Relationships>
</file>

<file path=ppt/diagrams/_rels/drawing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svg"/><Relationship Id="rId3" Type="http://schemas.openxmlformats.org/officeDocument/2006/relationships/image" Target="../media/image3.png"/><Relationship Id="rId7" Type="http://schemas.openxmlformats.org/officeDocument/2006/relationships/image" Target="../media/image68.png"/><Relationship Id="rId2" Type="http://schemas.openxmlformats.org/officeDocument/2006/relationships/image" Target="../media/image66.svg"/><Relationship Id="rId1" Type="http://schemas.openxmlformats.org/officeDocument/2006/relationships/image" Target="../media/image30.png"/><Relationship Id="rId6" Type="http://schemas.openxmlformats.org/officeDocument/2006/relationships/image" Target="../media/image67.svg"/><Relationship Id="rId5" Type="http://schemas.openxmlformats.org/officeDocument/2006/relationships/image" Target="../media/image24.png"/><Relationship Id="rId10" Type="http://schemas.openxmlformats.org/officeDocument/2006/relationships/image" Target="../media/image71.svg"/><Relationship Id="rId4" Type="http://schemas.openxmlformats.org/officeDocument/2006/relationships/image" Target="../media/image4.svg"/><Relationship Id="rId9" Type="http://schemas.openxmlformats.org/officeDocument/2006/relationships/image" Target="../media/image7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accent3_2">
  <dgm:title val=""/>
  <dgm:desc val=""/>
  <dgm:catLst>
    <dgm:cat type="accent3" pri="13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A99899-32AB-4401-A5C4-3928316F9F4C}" type="doc">
      <dgm:prSet loTypeId="urn:microsoft.com/office/officeart/2016/7/layout/BasicLinearProcessNumbered" loCatId="process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4850BBD6-2643-4A7E-9BC0-88E8B4C47625}">
      <dgm:prSet/>
      <dgm:spPr/>
      <dgm:t>
        <a:bodyPr/>
        <a:lstStyle/>
        <a:p>
          <a:pPr>
            <a:defRPr cap="all"/>
          </a:pPr>
          <a:r>
            <a:rPr lang="en-US"/>
            <a:t>Describe characteristics, advantages and disadvantages of sole proprietorship</a:t>
          </a:r>
        </a:p>
      </dgm:t>
    </dgm:pt>
    <dgm:pt modelId="{CE22CC8F-6800-4279-9F7A-EFB4DA64AE6A}" type="parTrans" cxnId="{371216C6-F42A-43A8-8765-BCA7C74044E0}">
      <dgm:prSet/>
      <dgm:spPr/>
      <dgm:t>
        <a:bodyPr/>
        <a:lstStyle/>
        <a:p>
          <a:endParaRPr lang="en-US"/>
        </a:p>
      </dgm:t>
    </dgm:pt>
    <dgm:pt modelId="{9D299CF7-3577-4BB3-96FC-6B0FAA00CA66}" type="sibTrans" cxnId="{371216C6-F42A-43A8-8765-BCA7C74044E0}">
      <dgm:prSet phldrT="1"/>
      <dgm:spPr/>
      <dgm:t>
        <a:bodyPr/>
        <a:lstStyle/>
        <a:p>
          <a:r>
            <a:rPr lang="en-US"/>
            <a:t>1</a:t>
          </a:r>
        </a:p>
      </dgm:t>
    </dgm:pt>
    <dgm:pt modelId="{DA52BCDC-0D05-4F33-B2D6-1202B0D80127}">
      <dgm:prSet/>
      <dgm:spPr/>
      <dgm:t>
        <a:bodyPr/>
        <a:lstStyle/>
        <a:p>
          <a:pPr>
            <a:defRPr cap="all"/>
          </a:pPr>
          <a:r>
            <a:rPr lang="en-US"/>
            <a:t>Describe characteristics, advantages and disadvantages of partnership</a:t>
          </a:r>
        </a:p>
      </dgm:t>
    </dgm:pt>
    <dgm:pt modelId="{2C33F590-476E-42D9-8119-D663E336B82E}" type="parTrans" cxnId="{B8AE9700-DE3E-495F-BC23-F271E7B36042}">
      <dgm:prSet/>
      <dgm:spPr/>
      <dgm:t>
        <a:bodyPr/>
        <a:lstStyle/>
        <a:p>
          <a:endParaRPr lang="en-US"/>
        </a:p>
      </dgm:t>
    </dgm:pt>
    <dgm:pt modelId="{061A393B-6CDD-44EC-9072-3AC7D63F1CC6}" type="sibTrans" cxnId="{B8AE9700-DE3E-495F-BC23-F271E7B36042}">
      <dgm:prSet phldrT="2"/>
      <dgm:spPr/>
      <dgm:t>
        <a:bodyPr/>
        <a:lstStyle/>
        <a:p>
          <a:r>
            <a:rPr lang="en-US"/>
            <a:t>2</a:t>
          </a:r>
        </a:p>
      </dgm:t>
    </dgm:pt>
    <dgm:pt modelId="{365DCA4A-7C33-4D22-9ED5-50535FC60C8C}">
      <dgm:prSet/>
      <dgm:spPr/>
      <dgm:t>
        <a:bodyPr/>
        <a:lstStyle/>
        <a:p>
          <a:pPr>
            <a:defRPr cap="all"/>
          </a:pPr>
          <a:r>
            <a:rPr lang="en-US"/>
            <a:t>Explain the characteristics, advantages and disadvantages of a company</a:t>
          </a:r>
        </a:p>
      </dgm:t>
    </dgm:pt>
    <dgm:pt modelId="{ACE5BD11-E719-4086-88F0-FD58B60CC12B}" type="parTrans" cxnId="{E7781999-8B6A-4102-8D01-A5391693B033}">
      <dgm:prSet/>
      <dgm:spPr/>
      <dgm:t>
        <a:bodyPr/>
        <a:lstStyle/>
        <a:p>
          <a:endParaRPr lang="en-US"/>
        </a:p>
      </dgm:t>
    </dgm:pt>
    <dgm:pt modelId="{A1041657-1C56-4E35-B54D-77CA693271E1}" type="sibTrans" cxnId="{E7781999-8B6A-4102-8D01-A5391693B033}">
      <dgm:prSet phldrT="3"/>
      <dgm:spPr/>
      <dgm:t>
        <a:bodyPr/>
        <a:lstStyle/>
        <a:p>
          <a:r>
            <a:rPr lang="en-US"/>
            <a:t>3</a:t>
          </a:r>
        </a:p>
      </dgm:t>
    </dgm:pt>
    <dgm:pt modelId="{5F71BE00-DF29-4629-9F28-66D00468BEA2}" type="pres">
      <dgm:prSet presAssocID="{31A99899-32AB-4401-A5C4-3928316F9F4C}" presName="Name0" presStyleCnt="0">
        <dgm:presLayoutVars>
          <dgm:animLvl val="lvl"/>
          <dgm:resizeHandles val="exact"/>
        </dgm:presLayoutVars>
      </dgm:prSet>
      <dgm:spPr/>
    </dgm:pt>
    <dgm:pt modelId="{7B394A53-BD56-4FB1-9BDD-976E1C7024B1}" type="pres">
      <dgm:prSet presAssocID="{4850BBD6-2643-4A7E-9BC0-88E8B4C47625}" presName="compositeNode" presStyleCnt="0">
        <dgm:presLayoutVars>
          <dgm:bulletEnabled val="1"/>
        </dgm:presLayoutVars>
      </dgm:prSet>
      <dgm:spPr/>
    </dgm:pt>
    <dgm:pt modelId="{8284DB6C-6DE7-4C4A-83DB-B4D2E2B72FC6}" type="pres">
      <dgm:prSet presAssocID="{4850BBD6-2643-4A7E-9BC0-88E8B4C47625}" presName="bgRect" presStyleLbl="bgAccFollowNode1" presStyleIdx="0" presStyleCnt="3"/>
      <dgm:spPr/>
    </dgm:pt>
    <dgm:pt modelId="{E7D53A96-27F3-4EFC-9A2E-4BE0F722DB4F}" type="pres">
      <dgm:prSet presAssocID="{9D299CF7-3577-4BB3-96FC-6B0FAA00CA66}" presName="sibTransNodeCircle" presStyleLbl="alignNode1" presStyleIdx="0" presStyleCnt="6">
        <dgm:presLayoutVars>
          <dgm:chMax val="0"/>
          <dgm:bulletEnabled/>
        </dgm:presLayoutVars>
      </dgm:prSet>
      <dgm:spPr/>
    </dgm:pt>
    <dgm:pt modelId="{68E77B2D-2F1B-4381-A85C-D3D3BB08EC93}" type="pres">
      <dgm:prSet presAssocID="{4850BBD6-2643-4A7E-9BC0-88E8B4C47625}" presName="bottomLine" presStyleLbl="alignNode1" presStyleIdx="1" presStyleCnt="6">
        <dgm:presLayoutVars/>
      </dgm:prSet>
      <dgm:spPr/>
    </dgm:pt>
    <dgm:pt modelId="{260379E0-C46B-40F6-B049-E2F63253CE18}" type="pres">
      <dgm:prSet presAssocID="{4850BBD6-2643-4A7E-9BC0-88E8B4C47625}" presName="nodeText" presStyleLbl="bgAccFollowNode1" presStyleIdx="0" presStyleCnt="3">
        <dgm:presLayoutVars>
          <dgm:bulletEnabled val="1"/>
        </dgm:presLayoutVars>
      </dgm:prSet>
      <dgm:spPr/>
    </dgm:pt>
    <dgm:pt modelId="{4D7FBB90-EFD5-44D0-83FD-75B1668417D4}" type="pres">
      <dgm:prSet presAssocID="{9D299CF7-3577-4BB3-96FC-6B0FAA00CA66}" presName="sibTrans" presStyleCnt="0"/>
      <dgm:spPr/>
    </dgm:pt>
    <dgm:pt modelId="{9FFE7E9E-F7D1-47C3-8CC7-A09D98C627F2}" type="pres">
      <dgm:prSet presAssocID="{DA52BCDC-0D05-4F33-B2D6-1202B0D80127}" presName="compositeNode" presStyleCnt="0">
        <dgm:presLayoutVars>
          <dgm:bulletEnabled val="1"/>
        </dgm:presLayoutVars>
      </dgm:prSet>
      <dgm:spPr/>
    </dgm:pt>
    <dgm:pt modelId="{BC318D67-3235-4233-AD22-6D186F9BE14D}" type="pres">
      <dgm:prSet presAssocID="{DA52BCDC-0D05-4F33-B2D6-1202B0D80127}" presName="bgRect" presStyleLbl="bgAccFollowNode1" presStyleIdx="1" presStyleCnt="3"/>
      <dgm:spPr/>
    </dgm:pt>
    <dgm:pt modelId="{48C04BCA-29AF-4C2E-987F-55043F5C5FF2}" type="pres">
      <dgm:prSet presAssocID="{061A393B-6CDD-44EC-9072-3AC7D63F1CC6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EA6EF806-16F9-4573-BC9D-5F48891E046A}" type="pres">
      <dgm:prSet presAssocID="{DA52BCDC-0D05-4F33-B2D6-1202B0D80127}" presName="bottomLine" presStyleLbl="alignNode1" presStyleIdx="3" presStyleCnt="6">
        <dgm:presLayoutVars/>
      </dgm:prSet>
      <dgm:spPr/>
    </dgm:pt>
    <dgm:pt modelId="{81F73DBA-54C7-409A-AD3E-5ACFD50C8185}" type="pres">
      <dgm:prSet presAssocID="{DA52BCDC-0D05-4F33-B2D6-1202B0D80127}" presName="nodeText" presStyleLbl="bgAccFollowNode1" presStyleIdx="1" presStyleCnt="3">
        <dgm:presLayoutVars>
          <dgm:bulletEnabled val="1"/>
        </dgm:presLayoutVars>
      </dgm:prSet>
      <dgm:spPr/>
    </dgm:pt>
    <dgm:pt modelId="{4D2B15BC-72BF-4A95-B2C5-2DA5FFCEA5C0}" type="pres">
      <dgm:prSet presAssocID="{061A393B-6CDD-44EC-9072-3AC7D63F1CC6}" presName="sibTrans" presStyleCnt="0"/>
      <dgm:spPr/>
    </dgm:pt>
    <dgm:pt modelId="{A568E76F-FF38-4968-86E8-7764E4B860C1}" type="pres">
      <dgm:prSet presAssocID="{365DCA4A-7C33-4D22-9ED5-50535FC60C8C}" presName="compositeNode" presStyleCnt="0">
        <dgm:presLayoutVars>
          <dgm:bulletEnabled val="1"/>
        </dgm:presLayoutVars>
      </dgm:prSet>
      <dgm:spPr/>
    </dgm:pt>
    <dgm:pt modelId="{CD6AEDD5-870C-4782-BDD5-94884DD918E1}" type="pres">
      <dgm:prSet presAssocID="{365DCA4A-7C33-4D22-9ED5-50535FC60C8C}" presName="bgRect" presStyleLbl="bgAccFollowNode1" presStyleIdx="2" presStyleCnt="3"/>
      <dgm:spPr/>
    </dgm:pt>
    <dgm:pt modelId="{B0616FE2-DFBD-438D-BC2A-1EFA0A5CD44C}" type="pres">
      <dgm:prSet presAssocID="{A1041657-1C56-4E35-B54D-77CA693271E1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58265F87-05DF-4831-950E-E7E18A5917A7}" type="pres">
      <dgm:prSet presAssocID="{365DCA4A-7C33-4D22-9ED5-50535FC60C8C}" presName="bottomLine" presStyleLbl="alignNode1" presStyleIdx="5" presStyleCnt="6">
        <dgm:presLayoutVars/>
      </dgm:prSet>
      <dgm:spPr/>
    </dgm:pt>
    <dgm:pt modelId="{D10DDC7E-B3E7-430A-9A55-74B7A5D0C629}" type="pres">
      <dgm:prSet presAssocID="{365DCA4A-7C33-4D22-9ED5-50535FC60C8C}" presName="nodeText" presStyleLbl="bgAccFollowNode1" presStyleIdx="2" presStyleCnt="3">
        <dgm:presLayoutVars>
          <dgm:bulletEnabled val="1"/>
        </dgm:presLayoutVars>
      </dgm:prSet>
      <dgm:spPr/>
    </dgm:pt>
  </dgm:ptLst>
  <dgm:cxnLst>
    <dgm:cxn modelId="{B8AE9700-DE3E-495F-BC23-F271E7B36042}" srcId="{31A99899-32AB-4401-A5C4-3928316F9F4C}" destId="{DA52BCDC-0D05-4F33-B2D6-1202B0D80127}" srcOrd="1" destOrd="0" parTransId="{2C33F590-476E-42D9-8119-D663E336B82E}" sibTransId="{061A393B-6CDD-44EC-9072-3AC7D63F1CC6}"/>
    <dgm:cxn modelId="{9464A105-D7AD-4DAB-A9C2-EDB18BFC94EF}" type="presOf" srcId="{365DCA4A-7C33-4D22-9ED5-50535FC60C8C}" destId="{D10DDC7E-B3E7-430A-9A55-74B7A5D0C629}" srcOrd="1" destOrd="0" presId="urn:microsoft.com/office/officeart/2016/7/layout/BasicLinearProcessNumbered"/>
    <dgm:cxn modelId="{C973C025-6C59-4102-A895-06954E4BE2F5}" type="presOf" srcId="{DA52BCDC-0D05-4F33-B2D6-1202B0D80127}" destId="{BC318D67-3235-4233-AD22-6D186F9BE14D}" srcOrd="0" destOrd="0" presId="urn:microsoft.com/office/officeart/2016/7/layout/BasicLinearProcessNumbered"/>
    <dgm:cxn modelId="{1E0A3F48-E0EB-4D9D-95AB-A4E2A1ACB702}" type="presOf" srcId="{061A393B-6CDD-44EC-9072-3AC7D63F1CC6}" destId="{48C04BCA-29AF-4C2E-987F-55043F5C5FF2}" srcOrd="0" destOrd="0" presId="urn:microsoft.com/office/officeart/2016/7/layout/BasicLinearProcessNumbered"/>
    <dgm:cxn modelId="{1DE30271-C8DE-4060-B0B3-A3E94C360CD0}" type="presOf" srcId="{4850BBD6-2643-4A7E-9BC0-88E8B4C47625}" destId="{8284DB6C-6DE7-4C4A-83DB-B4D2E2B72FC6}" srcOrd="0" destOrd="0" presId="urn:microsoft.com/office/officeart/2016/7/layout/BasicLinearProcessNumbered"/>
    <dgm:cxn modelId="{E7781999-8B6A-4102-8D01-A5391693B033}" srcId="{31A99899-32AB-4401-A5C4-3928316F9F4C}" destId="{365DCA4A-7C33-4D22-9ED5-50535FC60C8C}" srcOrd="2" destOrd="0" parTransId="{ACE5BD11-E719-4086-88F0-FD58B60CC12B}" sibTransId="{A1041657-1C56-4E35-B54D-77CA693271E1}"/>
    <dgm:cxn modelId="{D05C979C-ABB7-4FDC-A1E8-D8D653F7EBD5}" type="presOf" srcId="{9D299CF7-3577-4BB3-96FC-6B0FAA00CA66}" destId="{E7D53A96-27F3-4EFC-9A2E-4BE0F722DB4F}" srcOrd="0" destOrd="0" presId="urn:microsoft.com/office/officeart/2016/7/layout/BasicLinearProcessNumbered"/>
    <dgm:cxn modelId="{17D4EDA5-9F3F-4B36-AA8D-E5642A0933A3}" type="presOf" srcId="{31A99899-32AB-4401-A5C4-3928316F9F4C}" destId="{5F71BE00-DF29-4629-9F28-66D00468BEA2}" srcOrd="0" destOrd="0" presId="urn:microsoft.com/office/officeart/2016/7/layout/BasicLinearProcessNumbered"/>
    <dgm:cxn modelId="{AAC20DB0-5EAE-425E-ACC0-DE4BAAD167C7}" type="presOf" srcId="{365DCA4A-7C33-4D22-9ED5-50535FC60C8C}" destId="{CD6AEDD5-870C-4782-BDD5-94884DD918E1}" srcOrd="0" destOrd="0" presId="urn:microsoft.com/office/officeart/2016/7/layout/BasicLinearProcessNumbered"/>
    <dgm:cxn modelId="{F79D0DB9-25CB-4FC6-9A5E-D5E4CE34D43D}" type="presOf" srcId="{A1041657-1C56-4E35-B54D-77CA693271E1}" destId="{B0616FE2-DFBD-438D-BC2A-1EFA0A5CD44C}" srcOrd="0" destOrd="0" presId="urn:microsoft.com/office/officeart/2016/7/layout/BasicLinearProcessNumbered"/>
    <dgm:cxn modelId="{371216C6-F42A-43A8-8765-BCA7C74044E0}" srcId="{31A99899-32AB-4401-A5C4-3928316F9F4C}" destId="{4850BBD6-2643-4A7E-9BC0-88E8B4C47625}" srcOrd="0" destOrd="0" parTransId="{CE22CC8F-6800-4279-9F7A-EFB4DA64AE6A}" sibTransId="{9D299CF7-3577-4BB3-96FC-6B0FAA00CA66}"/>
    <dgm:cxn modelId="{515A61D0-E5C3-4DFC-A452-EE039A432A00}" type="presOf" srcId="{4850BBD6-2643-4A7E-9BC0-88E8B4C47625}" destId="{260379E0-C46B-40F6-B049-E2F63253CE18}" srcOrd="1" destOrd="0" presId="urn:microsoft.com/office/officeart/2016/7/layout/BasicLinearProcessNumbered"/>
    <dgm:cxn modelId="{7BDBA4D8-0208-43D9-B8D2-C6F46F503010}" type="presOf" srcId="{DA52BCDC-0D05-4F33-B2D6-1202B0D80127}" destId="{81F73DBA-54C7-409A-AD3E-5ACFD50C8185}" srcOrd="1" destOrd="0" presId="urn:microsoft.com/office/officeart/2016/7/layout/BasicLinearProcessNumbered"/>
    <dgm:cxn modelId="{A396C267-9E6A-42DC-99D2-5B82437ADE8D}" type="presParOf" srcId="{5F71BE00-DF29-4629-9F28-66D00468BEA2}" destId="{7B394A53-BD56-4FB1-9BDD-976E1C7024B1}" srcOrd="0" destOrd="0" presId="urn:microsoft.com/office/officeart/2016/7/layout/BasicLinearProcessNumbered"/>
    <dgm:cxn modelId="{F698C30F-5AC1-444F-B3EE-F2D9CAEC7689}" type="presParOf" srcId="{7B394A53-BD56-4FB1-9BDD-976E1C7024B1}" destId="{8284DB6C-6DE7-4C4A-83DB-B4D2E2B72FC6}" srcOrd="0" destOrd="0" presId="urn:microsoft.com/office/officeart/2016/7/layout/BasicLinearProcessNumbered"/>
    <dgm:cxn modelId="{02A116BB-385C-4A43-BC6D-E19AA4FFFDCF}" type="presParOf" srcId="{7B394A53-BD56-4FB1-9BDD-976E1C7024B1}" destId="{E7D53A96-27F3-4EFC-9A2E-4BE0F722DB4F}" srcOrd="1" destOrd="0" presId="urn:microsoft.com/office/officeart/2016/7/layout/BasicLinearProcessNumbered"/>
    <dgm:cxn modelId="{6DFA5226-7AE3-463A-A210-3C86D8AF34CB}" type="presParOf" srcId="{7B394A53-BD56-4FB1-9BDD-976E1C7024B1}" destId="{68E77B2D-2F1B-4381-A85C-D3D3BB08EC93}" srcOrd="2" destOrd="0" presId="urn:microsoft.com/office/officeart/2016/7/layout/BasicLinearProcessNumbered"/>
    <dgm:cxn modelId="{BF06C889-6F24-48BB-BADD-AAFB6CD38237}" type="presParOf" srcId="{7B394A53-BD56-4FB1-9BDD-976E1C7024B1}" destId="{260379E0-C46B-40F6-B049-E2F63253CE18}" srcOrd="3" destOrd="0" presId="urn:microsoft.com/office/officeart/2016/7/layout/BasicLinearProcessNumbered"/>
    <dgm:cxn modelId="{614595C6-26CC-4BAB-8324-BEA4BC76ABA9}" type="presParOf" srcId="{5F71BE00-DF29-4629-9F28-66D00468BEA2}" destId="{4D7FBB90-EFD5-44D0-83FD-75B1668417D4}" srcOrd="1" destOrd="0" presId="urn:microsoft.com/office/officeart/2016/7/layout/BasicLinearProcessNumbered"/>
    <dgm:cxn modelId="{AA6FF5B3-4F90-4EF9-A80C-A8653D41C348}" type="presParOf" srcId="{5F71BE00-DF29-4629-9F28-66D00468BEA2}" destId="{9FFE7E9E-F7D1-47C3-8CC7-A09D98C627F2}" srcOrd="2" destOrd="0" presId="urn:microsoft.com/office/officeart/2016/7/layout/BasicLinearProcessNumbered"/>
    <dgm:cxn modelId="{BCD12EE3-B7BE-4640-A463-4632C2C9452A}" type="presParOf" srcId="{9FFE7E9E-F7D1-47C3-8CC7-A09D98C627F2}" destId="{BC318D67-3235-4233-AD22-6D186F9BE14D}" srcOrd="0" destOrd="0" presId="urn:microsoft.com/office/officeart/2016/7/layout/BasicLinearProcessNumbered"/>
    <dgm:cxn modelId="{9F81F2E8-4650-4072-AC67-DB845215925A}" type="presParOf" srcId="{9FFE7E9E-F7D1-47C3-8CC7-A09D98C627F2}" destId="{48C04BCA-29AF-4C2E-987F-55043F5C5FF2}" srcOrd="1" destOrd="0" presId="urn:microsoft.com/office/officeart/2016/7/layout/BasicLinearProcessNumbered"/>
    <dgm:cxn modelId="{0282515F-C7A3-42CE-8F23-6DC47E2C201F}" type="presParOf" srcId="{9FFE7E9E-F7D1-47C3-8CC7-A09D98C627F2}" destId="{EA6EF806-16F9-4573-BC9D-5F48891E046A}" srcOrd="2" destOrd="0" presId="urn:microsoft.com/office/officeart/2016/7/layout/BasicLinearProcessNumbered"/>
    <dgm:cxn modelId="{BB6638CB-F767-4104-8099-174DB7A4A9B8}" type="presParOf" srcId="{9FFE7E9E-F7D1-47C3-8CC7-A09D98C627F2}" destId="{81F73DBA-54C7-409A-AD3E-5ACFD50C8185}" srcOrd="3" destOrd="0" presId="urn:microsoft.com/office/officeart/2016/7/layout/BasicLinearProcessNumbered"/>
    <dgm:cxn modelId="{E6F186B3-11B8-40F0-B714-20F78C3E1D9B}" type="presParOf" srcId="{5F71BE00-DF29-4629-9F28-66D00468BEA2}" destId="{4D2B15BC-72BF-4A95-B2C5-2DA5FFCEA5C0}" srcOrd="3" destOrd="0" presId="urn:microsoft.com/office/officeart/2016/7/layout/BasicLinearProcessNumbered"/>
    <dgm:cxn modelId="{8DE22210-3182-4005-AE19-C55CC6178145}" type="presParOf" srcId="{5F71BE00-DF29-4629-9F28-66D00468BEA2}" destId="{A568E76F-FF38-4968-86E8-7764E4B860C1}" srcOrd="4" destOrd="0" presId="urn:microsoft.com/office/officeart/2016/7/layout/BasicLinearProcessNumbered"/>
    <dgm:cxn modelId="{E8CB896C-9310-41F9-BF9F-14BDF1A5402C}" type="presParOf" srcId="{A568E76F-FF38-4968-86E8-7764E4B860C1}" destId="{CD6AEDD5-870C-4782-BDD5-94884DD918E1}" srcOrd="0" destOrd="0" presId="urn:microsoft.com/office/officeart/2016/7/layout/BasicLinearProcessNumbered"/>
    <dgm:cxn modelId="{C22E882A-9E86-4DCC-9D0E-6B0EFE4A7935}" type="presParOf" srcId="{A568E76F-FF38-4968-86E8-7764E4B860C1}" destId="{B0616FE2-DFBD-438D-BC2A-1EFA0A5CD44C}" srcOrd="1" destOrd="0" presId="urn:microsoft.com/office/officeart/2016/7/layout/BasicLinearProcessNumbered"/>
    <dgm:cxn modelId="{AC1D88DB-E2AA-4A37-AFF6-1DD772E763F3}" type="presParOf" srcId="{A568E76F-FF38-4968-86E8-7764E4B860C1}" destId="{58265F87-05DF-4831-950E-E7E18A5917A7}" srcOrd="2" destOrd="0" presId="urn:microsoft.com/office/officeart/2016/7/layout/BasicLinearProcessNumbered"/>
    <dgm:cxn modelId="{F9AEB34D-F1DD-4144-BB91-3E6060933545}" type="presParOf" srcId="{A568E76F-FF38-4968-86E8-7764E4B860C1}" destId="{D10DDC7E-B3E7-430A-9A55-74B7A5D0C629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CD04C19-12A6-461A-A997-E8E0C7D9A724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EB9A9C6-9869-45C3-844E-E6068CD7D4FF}">
      <dgm:prSet/>
      <dgm:spPr/>
      <dgm:t>
        <a:bodyPr/>
        <a:lstStyle/>
        <a:p>
          <a:r>
            <a:rPr lang="en-US" dirty="0">
              <a:latin typeface="Arial"/>
              <a:cs typeface="Arial"/>
            </a:rPr>
            <a:t>When entrepreneurs establish a business, they must decide on the form of business ownership</a:t>
          </a:r>
        </a:p>
      </dgm:t>
    </dgm:pt>
    <dgm:pt modelId="{C169648B-150F-49CB-B97F-E4DCF70E668F}" type="parTrans" cxnId="{D604AE76-AFC2-43AB-AA23-0115A2A21338}">
      <dgm:prSet/>
      <dgm:spPr/>
      <dgm:t>
        <a:bodyPr/>
        <a:lstStyle/>
        <a:p>
          <a:endParaRPr lang="en-US"/>
        </a:p>
      </dgm:t>
    </dgm:pt>
    <dgm:pt modelId="{4049B76B-2D0E-40F8-A6E3-06B11F6E04D8}" type="sibTrans" cxnId="{D604AE76-AFC2-43AB-AA23-0115A2A21338}">
      <dgm:prSet/>
      <dgm:spPr/>
      <dgm:t>
        <a:bodyPr/>
        <a:lstStyle/>
        <a:p>
          <a:endParaRPr lang="en-US"/>
        </a:p>
      </dgm:t>
    </dgm:pt>
    <dgm:pt modelId="{A1C74B1B-B010-4562-9888-E93ED50E99A5}">
      <dgm:prSet/>
      <dgm:spPr/>
      <dgm:t>
        <a:bodyPr/>
        <a:lstStyle/>
        <a:p>
          <a:r>
            <a:rPr lang="en-US" dirty="0">
              <a:latin typeface="Arial"/>
              <a:cs typeface="Arial"/>
            </a:rPr>
            <a:t>There is no single form that can be said to apply to all individuals, but the person venturing into business need to first consider the following factors</a:t>
          </a:r>
        </a:p>
      </dgm:t>
    </dgm:pt>
    <dgm:pt modelId="{223AD530-AEB0-4030-811B-C71AA269827A}" type="parTrans" cxnId="{247E2FAE-E58C-4A3B-90A6-3DE2122308A4}">
      <dgm:prSet/>
      <dgm:spPr/>
      <dgm:t>
        <a:bodyPr/>
        <a:lstStyle/>
        <a:p>
          <a:endParaRPr lang="en-US"/>
        </a:p>
      </dgm:t>
    </dgm:pt>
    <dgm:pt modelId="{60EE2C6D-E7A3-4FE6-A278-62CF7300040A}" type="sibTrans" cxnId="{247E2FAE-E58C-4A3B-90A6-3DE2122308A4}">
      <dgm:prSet/>
      <dgm:spPr/>
      <dgm:t>
        <a:bodyPr/>
        <a:lstStyle/>
        <a:p>
          <a:endParaRPr lang="en-US"/>
        </a:p>
      </dgm:t>
    </dgm:pt>
    <dgm:pt modelId="{2EECA28B-2466-4DBC-BC0F-A70C6196A86F}" type="pres">
      <dgm:prSet presAssocID="{2CD04C19-12A6-461A-A997-E8E0C7D9A724}" presName="vert0" presStyleCnt="0">
        <dgm:presLayoutVars>
          <dgm:dir/>
          <dgm:animOne val="branch"/>
          <dgm:animLvl val="lvl"/>
        </dgm:presLayoutVars>
      </dgm:prSet>
      <dgm:spPr/>
    </dgm:pt>
    <dgm:pt modelId="{7E23C937-EE35-46FE-99C0-23A110F12335}" type="pres">
      <dgm:prSet presAssocID="{0EB9A9C6-9869-45C3-844E-E6068CD7D4FF}" presName="thickLine" presStyleLbl="alignNode1" presStyleIdx="0" presStyleCnt="2"/>
      <dgm:spPr/>
    </dgm:pt>
    <dgm:pt modelId="{FE9A8BA4-61C9-4488-9F04-3921D04F7210}" type="pres">
      <dgm:prSet presAssocID="{0EB9A9C6-9869-45C3-844E-E6068CD7D4FF}" presName="horz1" presStyleCnt="0"/>
      <dgm:spPr/>
    </dgm:pt>
    <dgm:pt modelId="{6F488F48-6854-46A7-B522-530382A48B57}" type="pres">
      <dgm:prSet presAssocID="{0EB9A9C6-9869-45C3-844E-E6068CD7D4FF}" presName="tx1" presStyleLbl="revTx" presStyleIdx="0" presStyleCnt="2"/>
      <dgm:spPr/>
    </dgm:pt>
    <dgm:pt modelId="{49F992C7-F80E-4E07-A9F3-6C3480AB086C}" type="pres">
      <dgm:prSet presAssocID="{0EB9A9C6-9869-45C3-844E-E6068CD7D4FF}" presName="vert1" presStyleCnt="0"/>
      <dgm:spPr/>
    </dgm:pt>
    <dgm:pt modelId="{A4F269ED-E0B5-402F-BC80-FF4AB42C0768}" type="pres">
      <dgm:prSet presAssocID="{A1C74B1B-B010-4562-9888-E93ED50E99A5}" presName="thickLine" presStyleLbl="alignNode1" presStyleIdx="1" presStyleCnt="2"/>
      <dgm:spPr/>
    </dgm:pt>
    <dgm:pt modelId="{F9737C97-EE89-4201-AF93-C39B5AD64CC7}" type="pres">
      <dgm:prSet presAssocID="{A1C74B1B-B010-4562-9888-E93ED50E99A5}" presName="horz1" presStyleCnt="0"/>
      <dgm:spPr/>
    </dgm:pt>
    <dgm:pt modelId="{23EA0EC6-8519-4BD1-9329-EF3F52754A03}" type="pres">
      <dgm:prSet presAssocID="{A1C74B1B-B010-4562-9888-E93ED50E99A5}" presName="tx1" presStyleLbl="revTx" presStyleIdx="1" presStyleCnt="2"/>
      <dgm:spPr/>
    </dgm:pt>
    <dgm:pt modelId="{FFA5311E-79B1-4AA4-A45C-ACF9DFD1320F}" type="pres">
      <dgm:prSet presAssocID="{A1C74B1B-B010-4562-9888-E93ED50E99A5}" presName="vert1" presStyleCnt="0"/>
      <dgm:spPr/>
    </dgm:pt>
  </dgm:ptLst>
  <dgm:cxnLst>
    <dgm:cxn modelId="{8DCA2165-2202-46A4-B547-3C3AEFE8CE2F}" type="presOf" srcId="{A1C74B1B-B010-4562-9888-E93ED50E99A5}" destId="{23EA0EC6-8519-4BD1-9329-EF3F52754A03}" srcOrd="0" destOrd="0" presId="urn:microsoft.com/office/officeart/2008/layout/LinedList"/>
    <dgm:cxn modelId="{D604AE76-AFC2-43AB-AA23-0115A2A21338}" srcId="{2CD04C19-12A6-461A-A997-E8E0C7D9A724}" destId="{0EB9A9C6-9869-45C3-844E-E6068CD7D4FF}" srcOrd="0" destOrd="0" parTransId="{C169648B-150F-49CB-B97F-E4DCF70E668F}" sibTransId="{4049B76B-2D0E-40F8-A6E3-06B11F6E04D8}"/>
    <dgm:cxn modelId="{BDE85B93-99A9-4ECC-A841-80EC1598965B}" type="presOf" srcId="{2CD04C19-12A6-461A-A997-E8E0C7D9A724}" destId="{2EECA28B-2466-4DBC-BC0F-A70C6196A86F}" srcOrd="0" destOrd="0" presId="urn:microsoft.com/office/officeart/2008/layout/LinedList"/>
    <dgm:cxn modelId="{247E2FAE-E58C-4A3B-90A6-3DE2122308A4}" srcId="{2CD04C19-12A6-461A-A997-E8E0C7D9A724}" destId="{A1C74B1B-B010-4562-9888-E93ED50E99A5}" srcOrd="1" destOrd="0" parTransId="{223AD530-AEB0-4030-811B-C71AA269827A}" sibTransId="{60EE2C6D-E7A3-4FE6-A278-62CF7300040A}"/>
    <dgm:cxn modelId="{5055F9D4-9F05-4523-A947-80CBFCCC1ED7}" type="presOf" srcId="{0EB9A9C6-9869-45C3-844E-E6068CD7D4FF}" destId="{6F488F48-6854-46A7-B522-530382A48B57}" srcOrd="0" destOrd="0" presId="urn:microsoft.com/office/officeart/2008/layout/LinedList"/>
    <dgm:cxn modelId="{689C2C2B-1703-4263-86B7-ED9753FE4702}" type="presParOf" srcId="{2EECA28B-2466-4DBC-BC0F-A70C6196A86F}" destId="{7E23C937-EE35-46FE-99C0-23A110F12335}" srcOrd="0" destOrd="0" presId="urn:microsoft.com/office/officeart/2008/layout/LinedList"/>
    <dgm:cxn modelId="{F5F7552F-140A-4749-B8AF-08BF5D086CE3}" type="presParOf" srcId="{2EECA28B-2466-4DBC-BC0F-A70C6196A86F}" destId="{FE9A8BA4-61C9-4488-9F04-3921D04F7210}" srcOrd="1" destOrd="0" presId="urn:microsoft.com/office/officeart/2008/layout/LinedList"/>
    <dgm:cxn modelId="{D8C6E0E4-06A8-4043-BA8D-4F7EDE78C558}" type="presParOf" srcId="{FE9A8BA4-61C9-4488-9F04-3921D04F7210}" destId="{6F488F48-6854-46A7-B522-530382A48B57}" srcOrd="0" destOrd="0" presId="urn:microsoft.com/office/officeart/2008/layout/LinedList"/>
    <dgm:cxn modelId="{165A8EE0-7CCA-44A7-8DBD-E1FC7BF9FD31}" type="presParOf" srcId="{FE9A8BA4-61C9-4488-9F04-3921D04F7210}" destId="{49F992C7-F80E-4E07-A9F3-6C3480AB086C}" srcOrd="1" destOrd="0" presId="urn:microsoft.com/office/officeart/2008/layout/LinedList"/>
    <dgm:cxn modelId="{08F50EEA-C96D-42FB-B32D-133832660462}" type="presParOf" srcId="{2EECA28B-2466-4DBC-BC0F-A70C6196A86F}" destId="{A4F269ED-E0B5-402F-BC80-FF4AB42C0768}" srcOrd="2" destOrd="0" presId="urn:microsoft.com/office/officeart/2008/layout/LinedList"/>
    <dgm:cxn modelId="{1D5B20AA-009C-41F8-91DA-5DF31ECC5355}" type="presParOf" srcId="{2EECA28B-2466-4DBC-BC0F-A70C6196A86F}" destId="{F9737C97-EE89-4201-AF93-C39B5AD64CC7}" srcOrd="3" destOrd="0" presId="urn:microsoft.com/office/officeart/2008/layout/LinedList"/>
    <dgm:cxn modelId="{80FB4B59-266C-428A-82BD-9AF1913C0747}" type="presParOf" srcId="{F9737C97-EE89-4201-AF93-C39B5AD64CC7}" destId="{23EA0EC6-8519-4BD1-9329-EF3F52754A03}" srcOrd="0" destOrd="0" presId="urn:microsoft.com/office/officeart/2008/layout/LinedList"/>
    <dgm:cxn modelId="{9AFC64E0-8EB3-490A-9E43-32874CF40460}" type="presParOf" srcId="{F9737C97-EE89-4201-AF93-C39B5AD64CC7}" destId="{FFA5311E-79B1-4AA4-A45C-ACF9DFD1320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FB11C69-DCC4-408C-B3C9-8403E42E8481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A528FF8D-F489-4C8F-8E80-D35E29AE8FF4}">
      <dgm:prSet/>
      <dgm:spPr/>
      <dgm:t>
        <a:bodyPr/>
        <a:lstStyle/>
        <a:p>
          <a:pPr>
            <a:defRPr cap="all"/>
          </a:pPr>
          <a:r>
            <a:rPr lang="en-US"/>
            <a:t>Formation requirements</a:t>
          </a:r>
        </a:p>
      </dgm:t>
    </dgm:pt>
    <dgm:pt modelId="{105EBB76-461D-47DD-86B9-1D69FBB82A42}" type="parTrans" cxnId="{01B24774-2841-4CAA-B4B1-3A8F5D9A7713}">
      <dgm:prSet/>
      <dgm:spPr/>
      <dgm:t>
        <a:bodyPr/>
        <a:lstStyle/>
        <a:p>
          <a:endParaRPr lang="en-US"/>
        </a:p>
      </dgm:t>
    </dgm:pt>
    <dgm:pt modelId="{0B584A07-18E9-4218-9133-DC31D3A7BABC}" type="sibTrans" cxnId="{01B24774-2841-4CAA-B4B1-3A8F5D9A7713}">
      <dgm:prSet/>
      <dgm:spPr/>
      <dgm:t>
        <a:bodyPr/>
        <a:lstStyle/>
        <a:p>
          <a:endParaRPr lang="en-US"/>
        </a:p>
      </dgm:t>
    </dgm:pt>
    <dgm:pt modelId="{B847E3B2-0791-431A-9E2C-646312B4ABEF}">
      <dgm:prSet/>
      <dgm:spPr/>
      <dgm:t>
        <a:bodyPr/>
        <a:lstStyle/>
        <a:p>
          <a:pPr>
            <a:defRPr cap="all"/>
          </a:pPr>
          <a:r>
            <a:rPr lang="en-US"/>
            <a:t>Ease of creation</a:t>
          </a:r>
        </a:p>
      </dgm:t>
    </dgm:pt>
    <dgm:pt modelId="{729AB7C5-4DD3-48C0-A02D-B7E27DD0F0A3}" type="parTrans" cxnId="{7BAEEF21-C54F-4F68-A48D-810876EBE7D4}">
      <dgm:prSet/>
      <dgm:spPr/>
      <dgm:t>
        <a:bodyPr/>
        <a:lstStyle/>
        <a:p>
          <a:endParaRPr lang="en-US"/>
        </a:p>
      </dgm:t>
    </dgm:pt>
    <dgm:pt modelId="{46CE374F-C72B-47BB-B490-316038E0E797}" type="sibTrans" cxnId="{7BAEEF21-C54F-4F68-A48D-810876EBE7D4}">
      <dgm:prSet/>
      <dgm:spPr/>
      <dgm:t>
        <a:bodyPr/>
        <a:lstStyle/>
        <a:p>
          <a:endParaRPr lang="en-US"/>
        </a:p>
      </dgm:t>
    </dgm:pt>
    <dgm:pt modelId="{15EFD017-696E-460D-8610-ACA9E1FB765C}">
      <dgm:prSet/>
      <dgm:spPr/>
      <dgm:t>
        <a:bodyPr/>
        <a:lstStyle/>
        <a:p>
          <a:pPr>
            <a:defRPr cap="all"/>
          </a:pPr>
          <a:r>
            <a:rPr lang="en-US"/>
            <a:t>Flexibility</a:t>
          </a:r>
        </a:p>
      </dgm:t>
    </dgm:pt>
    <dgm:pt modelId="{46F149FF-F5BD-452F-AC74-6E4DCBC1FE5B}" type="parTrans" cxnId="{CB06E7CC-7DC2-469C-906B-5E5B0EC65AF2}">
      <dgm:prSet/>
      <dgm:spPr/>
      <dgm:t>
        <a:bodyPr/>
        <a:lstStyle/>
        <a:p>
          <a:endParaRPr lang="en-US"/>
        </a:p>
      </dgm:t>
    </dgm:pt>
    <dgm:pt modelId="{3315285C-2B4F-4046-8D26-BDBEAB39D980}" type="sibTrans" cxnId="{CB06E7CC-7DC2-469C-906B-5E5B0EC65AF2}">
      <dgm:prSet/>
      <dgm:spPr/>
      <dgm:t>
        <a:bodyPr/>
        <a:lstStyle/>
        <a:p>
          <a:endParaRPr lang="en-US"/>
        </a:p>
      </dgm:t>
    </dgm:pt>
    <dgm:pt modelId="{3F4FC315-A105-409B-8419-304ECA2387C9}">
      <dgm:prSet/>
      <dgm:spPr/>
      <dgm:t>
        <a:bodyPr/>
        <a:lstStyle/>
        <a:p>
          <a:pPr>
            <a:defRPr cap="all"/>
          </a:pPr>
          <a:r>
            <a:rPr lang="en-US"/>
            <a:t>Expenses to start and maintain</a:t>
          </a:r>
        </a:p>
      </dgm:t>
    </dgm:pt>
    <dgm:pt modelId="{75136F77-40C8-4B3F-ABAB-C96D36C54F14}" type="parTrans" cxnId="{CB7CFADA-0D72-4A7F-8288-B3D8AD7CF824}">
      <dgm:prSet/>
      <dgm:spPr/>
      <dgm:t>
        <a:bodyPr/>
        <a:lstStyle/>
        <a:p>
          <a:endParaRPr lang="en-US"/>
        </a:p>
      </dgm:t>
    </dgm:pt>
    <dgm:pt modelId="{17DA07C1-D9D6-4A21-9CCE-AB9D380C46BE}" type="sibTrans" cxnId="{CB7CFADA-0D72-4A7F-8288-B3D8AD7CF824}">
      <dgm:prSet/>
      <dgm:spPr/>
      <dgm:t>
        <a:bodyPr/>
        <a:lstStyle/>
        <a:p>
          <a:endParaRPr lang="en-US"/>
        </a:p>
      </dgm:t>
    </dgm:pt>
    <dgm:pt modelId="{59A9184F-BE36-4308-B7A1-3768B6C9797C}">
      <dgm:prSet/>
      <dgm:spPr/>
      <dgm:t>
        <a:bodyPr/>
        <a:lstStyle/>
        <a:p>
          <a:pPr>
            <a:defRPr cap="all"/>
          </a:pPr>
          <a:r>
            <a:rPr lang="en-US"/>
            <a:t>Legal requirements</a:t>
          </a:r>
        </a:p>
      </dgm:t>
    </dgm:pt>
    <dgm:pt modelId="{6A6DC99D-C632-4244-B765-405C162989A1}" type="parTrans" cxnId="{014CD3AB-40FB-4A59-90B2-F6BF7D94CE22}">
      <dgm:prSet/>
      <dgm:spPr/>
      <dgm:t>
        <a:bodyPr/>
        <a:lstStyle/>
        <a:p>
          <a:endParaRPr lang="en-US"/>
        </a:p>
      </dgm:t>
    </dgm:pt>
    <dgm:pt modelId="{2F540714-9646-4E18-B571-8B175B88DD91}" type="sibTrans" cxnId="{014CD3AB-40FB-4A59-90B2-F6BF7D94CE22}">
      <dgm:prSet/>
      <dgm:spPr/>
      <dgm:t>
        <a:bodyPr/>
        <a:lstStyle/>
        <a:p>
          <a:endParaRPr lang="en-US"/>
        </a:p>
      </dgm:t>
    </dgm:pt>
    <dgm:pt modelId="{49D10FDD-DBE9-45FB-9B17-B96A0C0C8D93}">
      <dgm:prSet/>
      <dgm:spPr/>
      <dgm:t>
        <a:bodyPr/>
        <a:lstStyle/>
        <a:p>
          <a:pPr>
            <a:defRPr cap="all"/>
          </a:pPr>
          <a:r>
            <a:rPr lang="en-US"/>
            <a:t>Government control and regulation</a:t>
          </a:r>
        </a:p>
      </dgm:t>
    </dgm:pt>
    <dgm:pt modelId="{1A221212-CB77-4747-B82C-C35A25C86C7A}" type="parTrans" cxnId="{0232B23A-9F6D-4837-AD1F-E5AD66304819}">
      <dgm:prSet/>
      <dgm:spPr/>
      <dgm:t>
        <a:bodyPr/>
        <a:lstStyle/>
        <a:p>
          <a:endParaRPr lang="en-US"/>
        </a:p>
      </dgm:t>
    </dgm:pt>
    <dgm:pt modelId="{DA445359-5D6E-41F6-96FA-A2DD62DC1BEB}" type="sibTrans" cxnId="{0232B23A-9F6D-4837-AD1F-E5AD66304819}">
      <dgm:prSet/>
      <dgm:spPr/>
      <dgm:t>
        <a:bodyPr/>
        <a:lstStyle/>
        <a:p>
          <a:endParaRPr lang="en-US"/>
        </a:p>
      </dgm:t>
    </dgm:pt>
    <dgm:pt modelId="{0B82ABFD-A886-4330-9060-18C8F9E9609E}">
      <dgm:prSet/>
      <dgm:spPr/>
      <dgm:t>
        <a:bodyPr/>
        <a:lstStyle/>
        <a:p>
          <a:pPr>
            <a:defRPr cap="all"/>
          </a:pPr>
          <a:r>
            <a:rPr lang="en-US"/>
            <a:t>Income taxes consequences</a:t>
          </a:r>
        </a:p>
      </dgm:t>
    </dgm:pt>
    <dgm:pt modelId="{03ECA17E-C88C-46AF-BA33-4B71510B7875}" type="parTrans" cxnId="{D04D7355-C0FA-42DA-A11B-9C97DDF30FFD}">
      <dgm:prSet/>
      <dgm:spPr/>
      <dgm:t>
        <a:bodyPr/>
        <a:lstStyle/>
        <a:p>
          <a:endParaRPr lang="en-US"/>
        </a:p>
      </dgm:t>
    </dgm:pt>
    <dgm:pt modelId="{73CDA094-708D-44A8-B158-8F2888C1F843}" type="sibTrans" cxnId="{D04D7355-C0FA-42DA-A11B-9C97DDF30FFD}">
      <dgm:prSet/>
      <dgm:spPr/>
      <dgm:t>
        <a:bodyPr/>
        <a:lstStyle/>
        <a:p>
          <a:endParaRPr lang="en-US"/>
        </a:p>
      </dgm:t>
    </dgm:pt>
    <dgm:pt modelId="{8FD72C08-2EEA-413B-B044-51688AB45969}">
      <dgm:prSet/>
      <dgm:spPr/>
      <dgm:t>
        <a:bodyPr/>
        <a:lstStyle/>
        <a:p>
          <a:pPr>
            <a:defRPr cap="all"/>
          </a:pPr>
          <a:r>
            <a:rPr lang="en-US"/>
            <a:t>Liability</a:t>
          </a:r>
        </a:p>
      </dgm:t>
    </dgm:pt>
    <dgm:pt modelId="{52D4C1A9-E372-4069-BAA7-14473BD4222F}" type="parTrans" cxnId="{EA9B1B12-26AD-4FF1-80A0-662AA92AC12C}">
      <dgm:prSet/>
      <dgm:spPr/>
      <dgm:t>
        <a:bodyPr/>
        <a:lstStyle/>
        <a:p>
          <a:endParaRPr lang="en-US"/>
        </a:p>
      </dgm:t>
    </dgm:pt>
    <dgm:pt modelId="{C16AC516-AD03-496F-97CE-8AF864A0AB0A}" type="sibTrans" cxnId="{EA9B1B12-26AD-4FF1-80A0-662AA92AC12C}">
      <dgm:prSet/>
      <dgm:spPr/>
      <dgm:t>
        <a:bodyPr/>
        <a:lstStyle/>
        <a:p>
          <a:endParaRPr lang="en-US"/>
        </a:p>
      </dgm:t>
    </dgm:pt>
    <dgm:pt modelId="{95255AC4-4A3F-43F3-B0D3-5A3AA162462E}" type="pres">
      <dgm:prSet presAssocID="{3FB11C69-DCC4-408C-B3C9-8403E42E8481}" presName="root" presStyleCnt="0">
        <dgm:presLayoutVars>
          <dgm:dir/>
          <dgm:resizeHandles val="exact"/>
        </dgm:presLayoutVars>
      </dgm:prSet>
      <dgm:spPr/>
    </dgm:pt>
    <dgm:pt modelId="{FE933E0E-7FC0-488C-8D80-83FA3434752D}" type="pres">
      <dgm:prSet presAssocID="{A528FF8D-F489-4C8F-8E80-D35E29AE8FF4}" presName="compNode" presStyleCnt="0"/>
      <dgm:spPr/>
    </dgm:pt>
    <dgm:pt modelId="{78017987-B994-49BB-99EB-22A3954AF22B}" type="pres">
      <dgm:prSet presAssocID="{A528FF8D-F489-4C8F-8E80-D35E29AE8FF4}" presName="iconBgRect" presStyleLbl="bgShp" presStyleIdx="0" presStyleCnt="8"/>
      <dgm:spPr/>
    </dgm:pt>
    <dgm:pt modelId="{D46C9B35-D31C-4E87-AB1A-55C60E88C5E4}" type="pres">
      <dgm:prSet presAssocID="{A528FF8D-F489-4C8F-8E80-D35E29AE8FF4}" presName="iconRect" presStyleLbl="nod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C685DB96-58C8-4DEF-B516-360995C166D1}" type="pres">
      <dgm:prSet presAssocID="{A528FF8D-F489-4C8F-8E80-D35E29AE8FF4}" presName="spaceRect" presStyleCnt="0"/>
      <dgm:spPr/>
    </dgm:pt>
    <dgm:pt modelId="{B6746198-852F-439F-9BDA-74FA5ED0BCC1}" type="pres">
      <dgm:prSet presAssocID="{A528FF8D-F489-4C8F-8E80-D35E29AE8FF4}" presName="textRect" presStyleLbl="revTx" presStyleIdx="0" presStyleCnt="8">
        <dgm:presLayoutVars>
          <dgm:chMax val="1"/>
          <dgm:chPref val="1"/>
        </dgm:presLayoutVars>
      </dgm:prSet>
      <dgm:spPr/>
    </dgm:pt>
    <dgm:pt modelId="{E7B8E8FD-7A4B-4301-A52D-28500164F678}" type="pres">
      <dgm:prSet presAssocID="{0B584A07-18E9-4218-9133-DC31D3A7BABC}" presName="sibTrans" presStyleCnt="0"/>
      <dgm:spPr/>
    </dgm:pt>
    <dgm:pt modelId="{3838FCA9-661E-451E-9C98-EDC22356124D}" type="pres">
      <dgm:prSet presAssocID="{B847E3B2-0791-431A-9E2C-646312B4ABEF}" presName="compNode" presStyleCnt="0"/>
      <dgm:spPr/>
    </dgm:pt>
    <dgm:pt modelId="{BD5B4402-0C65-4E02-8593-971F7F1A45CA}" type="pres">
      <dgm:prSet presAssocID="{B847E3B2-0791-431A-9E2C-646312B4ABEF}" presName="iconBgRect" presStyleLbl="bgShp" presStyleIdx="1" presStyleCnt="8"/>
      <dgm:spPr/>
    </dgm:pt>
    <dgm:pt modelId="{B8896E0E-1715-4E1F-85F4-46862C075495}" type="pres">
      <dgm:prSet presAssocID="{B847E3B2-0791-431A-9E2C-646312B4ABEF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asel"/>
        </a:ext>
      </dgm:extLst>
    </dgm:pt>
    <dgm:pt modelId="{8DB7658B-D0B8-4173-A7B8-27D4362F3838}" type="pres">
      <dgm:prSet presAssocID="{B847E3B2-0791-431A-9E2C-646312B4ABEF}" presName="spaceRect" presStyleCnt="0"/>
      <dgm:spPr/>
    </dgm:pt>
    <dgm:pt modelId="{CA7720A8-FEA5-4BAA-B700-AECB321988A9}" type="pres">
      <dgm:prSet presAssocID="{B847E3B2-0791-431A-9E2C-646312B4ABEF}" presName="textRect" presStyleLbl="revTx" presStyleIdx="1" presStyleCnt="8">
        <dgm:presLayoutVars>
          <dgm:chMax val="1"/>
          <dgm:chPref val="1"/>
        </dgm:presLayoutVars>
      </dgm:prSet>
      <dgm:spPr/>
    </dgm:pt>
    <dgm:pt modelId="{07E6DCCA-D668-4C87-B34E-924E92E0907C}" type="pres">
      <dgm:prSet presAssocID="{46CE374F-C72B-47BB-B490-316038E0E797}" presName="sibTrans" presStyleCnt="0"/>
      <dgm:spPr/>
    </dgm:pt>
    <dgm:pt modelId="{AD8DEA7D-A645-483A-8264-A20FD4C5B845}" type="pres">
      <dgm:prSet presAssocID="{15EFD017-696E-460D-8610-ACA9E1FB765C}" presName="compNode" presStyleCnt="0"/>
      <dgm:spPr/>
    </dgm:pt>
    <dgm:pt modelId="{CC37CF74-37C9-4EE7-A797-AAF13E192102}" type="pres">
      <dgm:prSet presAssocID="{15EFD017-696E-460D-8610-ACA9E1FB765C}" presName="iconBgRect" presStyleLbl="bgShp" presStyleIdx="2" presStyleCnt="8"/>
      <dgm:spPr/>
    </dgm:pt>
    <dgm:pt modelId="{1D16DE72-22A5-40CA-8A08-45EA5F42C368}" type="pres">
      <dgm:prSet presAssocID="{15EFD017-696E-460D-8610-ACA9E1FB765C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un"/>
        </a:ext>
      </dgm:extLst>
    </dgm:pt>
    <dgm:pt modelId="{6B761712-F967-4F00-AD2F-37D00EBF0994}" type="pres">
      <dgm:prSet presAssocID="{15EFD017-696E-460D-8610-ACA9E1FB765C}" presName="spaceRect" presStyleCnt="0"/>
      <dgm:spPr/>
    </dgm:pt>
    <dgm:pt modelId="{D95FA40A-B9F7-4BDF-A3CE-48B61805C756}" type="pres">
      <dgm:prSet presAssocID="{15EFD017-696E-460D-8610-ACA9E1FB765C}" presName="textRect" presStyleLbl="revTx" presStyleIdx="2" presStyleCnt="8">
        <dgm:presLayoutVars>
          <dgm:chMax val="1"/>
          <dgm:chPref val="1"/>
        </dgm:presLayoutVars>
      </dgm:prSet>
      <dgm:spPr/>
    </dgm:pt>
    <dgm:pt modelId="{AF27D25A-130E-4B48-A92C-21CD1EA66EA9}" type="pres">
      <dgm:prSet presAssocID="{3315285C-2B4F-4046-8D26-BDBEAB39D980}" presName="sibTrans" presStyleCnt="0"/>
      <dgm:spPr/>
    </dgm:pt>
    <dgm:pt modelId="{3ECA4A3C-1FA2-4C7B-BCF1-9CDF66DB9C44}" type="pres">
      <dgm:prSet presAssocID="{3F4FC315-A105-409B-8419-304ECA2387C9}" presName="compNode" presStyleCnt="0"/>
      <dgm:spPr/>
    </dgm:pt>
    <dgm:pt modelId="{E4E8743C-0198-4522-B377-488D9235CDE0}" type="pres">
      <dgm:prSet presAssocID="{3F4FC315-A105-409B-8419-304ECA2387C9}" presName="iconBgRect" presStyleLbl="bgShp" presStyleIdx="3" presStyleCnt="8"/>
      <dgm:spPr/>
    </dgm:pt>
    <dgm:pt modelId="{CF4FEDD4-2643-4DB4-AE28-53B64AA03423}" type="pres">
      <dgm:prSet presAssocID="{3F4FC315-A105-409B-8419-304ECA2387C9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0CF73FED-0FF0-4D38-A68A-08573488300F}" type="pres">
      <dgm:prSet presAssocID="{3F4FC315-A105-409B-8419-304ECA2387C9}" presName="spaceRect" presStyleCnt="0"/>
      <dgm:spPr/>
    </dgm:pt>
    <dgm:pt modelId="{0A948DA1-9DFA-4517-8FC1-BBD5F301C37E}" type="pres">
      <dgm:prSet presAssocID="{3F4FC315-A105-409B-8419-304ECA2387C9}" presName="textRect" presStyleLbl="revTx" presStyleIdx="3" presStyleCnt="8">
        <dgm:presLayoutVars>
          <dgm:chMax val="1"/>
          <dgm:chPref val="1"/>
        </dgm:presLayoutVars>
      </dgm:prSet>
      <dgm:spPr/>
    </dgm:pt>
    <dgm:pt modelId="{82E52BB2-4094-45B6-9F82-F1D6B6734B9B}" type="pres">
      <dgm:prSet presAssocID="{17DA07C1-D9D6-4A21-9CCE-AB9D380C46BE}" presName="sibTrans" presStyleCnt="0"/>
      <dgm:spPr/>
    </dgm:pt>
    <dgm:pt modelId="{B48543E8-19BB-4000-9A21-9D554673E087}" type="pres">
      <dgm:prSet presAssocID="{59A9184F-BE36-4308-B7A1-3768B6C9797C}" presName="compNode" presStyleCnt="0"/>
      <dgm:spPr/>
    </dgm:pt>
    <dgm:pt modelId="{EE1B8064-FBC3-4116-B8F4-F8777B93164A}" type="pres">
      <dgm:prSet presAssocID="{59A9184F-BE36-4308-B7A1-3768B6C9797C}" presName="iconBgRect" presStyleLbl="bgShp" presStyleIdx="4" presStyleCnt="8"/>
      <dgm:spPr/>
    </dgm:pt>
    <dgm:pt modelId="{972FFEF1-90C4-472D-BCC6-36D0BC90BA67}" type="pres">
      <dgm:prSet presAssocID="{59A9184F-BE36-4308-B7A1-3768B6C9797C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BC6AAFC3-7915-4328-9BD8-A1E77527838B}" type="pres">
      <dgm:prSet presAssocID="{59A9184F-BE36-4308-B7A1-3768B6C9797C}" presName="spaceRect" presStyleCnt="0"/>
      <dgm:spPr/>
    </dgm:pt>
    <dgm:pt modelId="{05D27DFE-431E-4BA5-8B69-2B9833C945B0}" type="pres">
      <dgm:prSet presAssocID="{59A9184F-BE36-4308-B7A1-3768B6C9797C}" presName="textRect" presStyleLbl="revTx" presStyleIdx="4" presStyleCnt="8">
        <dgm:presLayoutVars>
          <dgm:chMax val="1"/>
          <dgm:chPref val="1"/>
        </dgm:presLayoutVars>
      </dgm:prSet>
      <dgm:spPr/>
    </dgm:pt>
    <dgm:pt modelId="{D277557E-A60E-4A5C-9E0A-225A1302599C}" type="pres">
      <dgm:prSet presAssocID="{2F540714-9646-4E18-B571-8B175B88DD91}" presName="sibTrans" presStyleCnt="0"/>
      <dgm:spPr/>
    </dgm:pt>
    <dgm:pt modelId="{04E9DAEE-EE58-411F-9489-C6EC87EF6439}" type="pres">
      <dgm:prSet presAssocID="{49D10FDD-DBE9-45FB-9B17-B96A0C0C8D93}" presName="compNode" presStyleCnt="0"/>
      <dgm:spPr/>
    </dgm:pt>
    <dgm:pt modelId="{06A931E6-665B-4E18-BD48-D8213C0205D7}" type="pres">
      <dgm:prSet presAssocID="{49D10FDD-DBE9-45FB-9B17-B96A0C0C8D93}" presName="iconBgRect" presStyleLbl="bgShp" presStyleIdx="5" presStyleCnt="8"/>
      <dgm:spPr/>
    </dgm:pt>
    <dgm:pt modelId="{D8FB87D0-BA9A-434B-9771-81D9AE6A8552}" type="pres">
      <dgm:prSet presAssocID="{49D10FDD-DBE9-45FB-9B17-B96A0C0C8D93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96201E57-4E43-4ACA-B5E4-C383E6AC6DD1}" type="pres">
      <dgm:prSet presAssocID="{49D10FDD-DBE9-45FB-9B17-B96A0C0C8D93}" presName="spaceRect" presStyleCnt="0"/>
      <dgm:spPr/>
    </dgm:pt>
    <dgm:pt modelId="{EAB54330-F700-40E3-880B-978ECB063E5A}" type="pres">
      <dgm:prSet presAssocID="{49D10FDD-DBE9-45FB-9B17-B96A0C0C8D93}" presName="textRect" presStyleLbl="revTx" presStyleIdx="5" presStyleCnt="8">
        <dgm:presLayoutVars>
          <dgm:chMax val="1"/>
          <dgm:chPref val="1"/>
        </dgm:presLayoutVars>
      </dgm:prSet>
      <dgm:spPr/>
    </dgm:pt>
    <dgm:pt modelId="{FE7E2660-2107-438B-B30C-DBBDA75694D6}" type="pres">
      <dgm:prSet presAssocID="{DA445359-5D6E-41F6-96FA-A2DD62DC1BEB}" presName="sibTrans" presStyleCnt="0"/>
      <dgm:spPr/>
    </dgm:pt>
    <dgm:pt modelId="{9C59888C-80A0-4D06-8FCF-E4A4E7E05678}" type="pres">
      <dgm:prSet presAssocID="{0B82ABFD-A886-4330-9060-18C8F9E9609E}" presName="compNode" presStyleCnt="0"/>
      <dgm:spPr/>
    </dgm:pt>
    <dgm:pt modelId="{4A14E67D-6242-4950-A143-FF8DDF29FACA}" type="pres">
      <dgm:prSet presAssocID="{0B82ABFD-A886-4330-9060-18C8F9E9609E}" presName="iconBgRect" presStyleLbl="bgShp" presStyleIdx="6" presStyleCnt="8"/>
      <dgm:spPr/>
    </dgm:pt>
    <dgm:pt modelId="{D56C8971-FA07-41AF-B3EA-D20B6CB17E4E}" type="pres">
      <dgm:prSet presAssocID="{0B82ABFD-A886-4330-9060-18C8F9E9609E}" presName="iconRect" presStyleLbl="node1" presStyleIdx="6" presStyleCnt="8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9A89F242-4BAB-4F7B-AA48-082EB5CF5695}" type="pres">
      <dgm:prSet presAssocID="{0B82ABFD-A886-4330-9060-18C8F9E9609E}" presName="spaceRect" presStyleCnt="0"/>
      <dgm:spPr/>
    </dgm:pt>
    <dgm:pt modelId="{7474347F-59A6-4D69-83DF-DCCD78B1C9AB}" type="pres">
      <dgm:prSet presAssocID="{0B82ABFD-A886-4330-9060-18C8F9E9609E}" presName="textRect" presStyleLbl="revTx" presStyleIdx="6" presStyleCnt="8">
        <dgm:presLayoutVars>
          <dgm:chMax val="1"/>
          <dgm:chPref val="1"/>
        </dgm:presLayoutVars>
      </dgm:prSet>
      <dgm:spPr/>
    </dgm:pt>
    <dgm:pt modelId="{183CF988-6E53-4AD7-A914-936D5DBF9E65}" type="pres">
      <dgm:prSet presAssocID="{73CDA094-708D-44A8-B158-8F2888C1F843}" presName="sibTrans" presStyleCnt="0"/>
      <dgm:spPr/>
    </dgm:pt>
    <dgm:pt modelId="{70FDF888-9BC9-4D70-AD03-DEBAB4EB22EC}" type="pres">
      <dgm:prSet presAssocID="{8FD72C08-2EEA-413B-B044-51688AB45969}" presName="compNode" presStyleCnt="0"/>
      <dgm:spPr/>
    </dgm:pt>
    <dgm:pt modelId="{2E670A2C-8E55-4F21-B805-D4816A9DB040}" type="pres">
      <dgm:prSet presAssocID="{8FD72C08-2EEA-413B-B044-51688AB45969}" presName="iconBgRect" presStyleLbl="bgShp" presStyleIdx="7" presStyleCnt="8"/>
      <dgm:spPr/>
    </dgm:pt>
    <dgm:pt modelId="{FA4DF9A9-DA37-4342-A3D3-9D1D59213018}" type="pres">
      <dgm:prSet presAssocID="{8FD72C08-2EEA-413B-B044-51688AB45969}" presName="iconRect" presStyleLbl="node1" presStyleIdx="7" presStyleCnt="8"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DBA0B677-C869-4BC4-99D9-602FC3704A21}" type="pres">
      <dgm:prSet presAssocID="{8FD72C08-2EEA-413B-B044-51688AB45969}" presName="spaceRect" presStyleCnt="0"/>
      <dgm:spPr/>
    </dgm:pt>
    <dgm:pt modelId="{47D80FA5-6EBC-49B8-978D-C2627C2757C9}" type="pres">
      <dgm:prSet presAssocID="{8FD72C08-2EEA-413B-B044-51688AB45969}" presName="textRect" presStyleLbl="revTx" presStyleIdx="7" presStyleCnt="8">
        <dgm:presLayoutVars>
          <dgm:chMax val="1"/>
          <dgm:chPref val="1"/>
        </dgm:presLayoutVars>
      </dgm:prSet>
      <dgm:spPr/>
    </dgm:pt>
  </dgm:ptLst>
  <dgm:cxnLst>
    <dgm:cxn modelId="{5C354111-B1B6-4CA6-B3B3-6C1FD3F8AA30}" type="presOf" srcId="{0B82ABFD-A886-4330-9060-18C8F9E9609E}" destId="{7474347F-59A6-4D69-83DF-DCCD78B1C9AB}" srcOrd="0" destOrd="0" presId="urn:microsoft.com/office/officeart/2018/5/layout/IconCircleLabelList"/>
    <dgm:cxn modelId="{EA9B1B12-26AD-4FF1-80A0-662AA92AC12C}" srcId="{3FB11C69-DCC4-408C-B3C9-8403E42E8481}" destId="{8FD72C08-2EEA-413B-B044-51688AB45969}" srcOrd="7" destOrd="0" parTransId="{52D4C1A9-E372-4069-BAA7-14473BD4222F}" sibTransId="{C16AC516-AD03-496F-97CE-8AF864A0AB0A}"/>
    <dgm:cxn modelId="{F6344B15-5F41-4C94-A2F6-53B6D4DDB83F}" type="presOf" srcId="{3F4FC315-A105-409B-8419-304ECA2387C9}" destId="{0A948DA1-9DFA-4517-8FC1-BBD5F301C37E}" srcOrd="0" destOrd="0" presId="urn:microsoft.com/office/officeart/2018/5/layout/IconCircleLabelList"/>
    <dgm:cxn modelId="{7BAEEF21-C54F-4F68-A48D-810876EBE7D4}" srcId="{3FB11C69-DCC4-408C-B3C9-8403E42E8481}" destId="{B847E3B2-0791-431A-9E2C-646312B4ABEF}" srcOrd="1" destOrd="0" parTransId="{729AB7C5-4DD3-48C0-A02D-B7E27DD0F0A3}" sibTransId="{46CE374F-C72B-47BB-B490-316038E0E797}"/>
    <dgm:cxn modelId="{0232B23A-9F6D-4837-AD1F-E5AD66304819}" srcId="{3FB11C69-DCC4-408C-B3C9-8403E42E8481}" destId="{49D10FDD-DBE9-45FB-9B17-B96A0C0C8D93}" srcOrd="5" destOrd="0" parTransId="{1A221212-CB77-4747-B82C-C35A25C86C7A}" sibTransId="{DA445359-5D6E-41F6-96FA-A2DD62DC1BEB}"/>
    <dgm:cxn modelId="{F1BFF965-350D-494C-907C-EAF599478104}" type="presOf" srcId="{15EFD017-696E-460D-8610-ACA9E1FB765C}" destId="{D95FA40A-B9F7-4BDF-A3CE-48B61805C756}" srcOrd="0" destOrd="0" presId="urn:microsoft.com/office/officeart/2018/5/layout/IconCircleLabelList"/>
    <dgm:cxn modelId="{825D6372-009E-4E47-8881-FAC0C3BE1430}" type="presOf" srcId="{49D10FDD-DBE9-45FB-9B17-B96A0C0C8D93}" destId="{EAB54330-F700-40E3-880B-978ECB063E5A}" srcOrd="0" destOrd="0" presId="urn:microsoft.com/office/officeart/2018/5/layout/IconCircleLabelList"/>
    <dgm:cxn modelId="{01B24774-2841-4CAA-B4B1-3A8F5D9A7713}" srcId="{3FB11C69-DCC4-408C-B3C9-8403E42E8481}" destId="{A528FF8D-F489-4C8F-8E80-D35E29AE8FF4}" srcOrd="0" destOrd="0" parTransId="{105EBB76-461D-47DD-86B9-1D69FBB82A42}" sibTransId="{0B584A07-18E9-4218-9133-DC31D3A7BABC}"/>
    <dgm:cxn modelId="{D04D7355-C0FA-42DA-A11B-9C97DDF30FFD}" srcId="{3FB11C69-DCC4-408C-B3C9-8403E42E8481}" destId="{0B82ABFD-A886-4330-9060-18C8F9E9609E}" srcOrd="6" destOrd="0" parTransId="{03ECA17E-C88C-46AF-BA33-4B71510B7875}" sibTransId="{73CDA094-708D-44A8-B158-8F2888C1F843}"/>
    <dgm:cxn modelId="{B5E36C77-B5EB-49D8-8B35-A26F628ECD26}" type="presOf" srcId="{8FD72C08-2EEA-413B-B044-51688AB45969}" destId="{47D80FA5-6EBC-49B8-978D-C2627C2757C9}" srcOrd="0" destOrd="0" presId="urn:microsoft.com/office/officeart/2018/5/layout/IconCircleLabelList"/>
    <dgm:cxn modelId="{E5118178-4555-4E54-92D4-38075FBA806A}" type="presOf" srcId="{B847E3B2-0791-431A-9E2C-646312B4ABEF}" destId="{CA7720A8-FEA5-4BAA-B700-AECB321988A9}" srcOrd="0" destOrd="0" presId="urn:microsoft.com/office/officeart/2018/5/layout/IconCircleLabelList"/>
    <dgm:cxn modelId="{95AF6E92-740C-40C2-A5B5-63127D8E179C}" type="presOf" srcId="{59A9184F-BE36-4308-B7A1-3768B6C9797C}" destId="{05D27DFE-431E-4BA5-8B69-2B9833C945B0}" srcOrd="0" destOrd="0" presId="urn:microsoft.com/office/officeart/2018/5/layout/IconCircleLabelList"/>
    <dgm:cxn modelId="{0C39C898-E2E5-4D91-82EE-3A0DC98D3F8D}" type="presOf" srcId="{3FB11C69-DCC4-408C-B3C9-8403E42E8481}" destId="{95255AC4-4A3F-43F3-B0D3-5A3AA162462E}" srcOrd="0" destOrd="0" presId="urn:microsoft.com/office/officeart/2018/5/layout/IconCircleLabelList"/>
    <dgm:cxn modelId="{014CD3AB-40FB-4A59-90B2-F6BF7D94CE22}" srcId="{3FB11C69-DCC4-408C-B3C9-8403E42E8481}" destId="{59A9184F-BE36-4308-B7A1-3768B6C9797C}" srcOrd="4" destOrd="0" parTransId="{6A6DC99D-C632-4244-B765-405C162989A1}" sibTransId="{2F540714-9646-4E18-B571-8B175B88DD91}"/>
    <dgm:cxn modelId="{4FB84DC3-342F-4FE9-ADEA-CF69BF7ECEED}" type="presOf" srcId="{A528FF8D-F489-4C8F-8E80-D35E29AE8FF4}" destId="{B6746198-852F-439F-9BDA-74FA5ED0BCC1}" srcOrd="0" destOrd="0" presId="urn:microsoft.com/office/officeart/2018/5/layout/IconCircleLabelList"/>
    <dgm:cxn modelId="{CB06E7CC-7DC2-469C-906B-5E5B0EC65AF2}" srcId="{3FB11C69-DCC4-408C-B3C9-8403E42E8481}" destId="{15EFD017-696E-460D-8610-ACA9E1FB765C}" srcOrd="2" destOrd="0" parTransId="{46F149FF-F5BD-452F-AC74-6E4DCBC1FE5B}" sibTransId="{3315285C-2B4F-4046-8D26-BDBEAB39D980}"/>
    <dgm:cxn modelId="{CB7CFADA-0D72-4A7F-8288-B3D8AD7CF824}" srcId="{3FB11C69-DCC4-408C-B3C9-8403E42E8481}" destId="{3F4FC315-A105-409B-8419-304ECA2387C9}" srcOrd="3" destOrd="0" parTransId="{75136F77-40C8-4B3F-ABAB-C96D36C54F14}" sibTransId="{17DA07C1-D9D6-4A21-9CCE-AB9D380C46BE}"/>
    <dgm:cxn modelId="{22688B1B-335D-424F-AC63-DBAA565F4C81}" type="presParOf" srcId="{95255AC4-4A3F-43F3-B0D3-5A3AA162462E}" destId="{FE933E0E-7FC0-488C-8D80-83FA3434752D}" srcOrd="0" destOrd="0" presId="urn:microsoft.com/office/officeart/2018/5/layout/IconCircleLabelList"/>
    <dgm:cxn modelId="{9D3574B2-F4B0-480A-82F7-66D1D0AD9752}" type="presParOf" srcId="{FE933E0E-7FC0-488C-8D80-83FA3434752D}" destId="{78017987-B994-49BB-99EB-22A3954AF22B}" srcOrd="0" destOrd="0" presId="urn:microsoft.com/office/officeart/2018/5/layout/IconCircleLabelList"/>
    <dgm:cxn modelId="{94DBCC11-8064-4017-9CD4-33DD51E8BED3}" type="presParOf" srcId="{FE933E0E-7FC0-488C-8D80-83FA3434752D}" destId="{D46C9B35-D31C-4E87-AB1A-55C60E88C5E4}" srcOrd="1" destOrd="0" presId="urn:microsoft.com/office/officeart/2018/5/layout/IconCircleLabelList"/>
    <dgm:cxn modelId="{BB5F9177-0617-441A-84E1-FA69FFBF01FA}" type="presParOf" srcId="{FE933E0E-7FC0-488C-8D80-83FA3434752D}" destId="{C685DB96-58C8-4DEF-B516-360995C166D1}" srcOrd="2" destOrd="0" presId="urn:microsoft.com/office/officeart/2018/5/layout/IconCircleLabelList"/>
    <dgm:cxn modelId="{5FBF65F4-B130-489B-887A-A5753AF9F732}" type="presParOf" srcId="{FE933E0E-7FC0-488C-8D80-83FA3434752D}" destId="{B6746198-852F-439F-9BDA-74FA5ED0BCC1}" srcOrd="3" destOrd="0" presId="urn:microsoft.com/office/officeart/2018/5/layout/IconCircleLabelList"/>
    <dgm:cxn modelId="{F76EE150-2D38-447F-AFA7-0C3D6750D8CA}" type="presParOf" srcId="{95255AC4-4A3F-43F3-B0D3-5A3AA162462E}" destId="{E7B8E8FD-7A4B-4301-A52D-28500164F678}" srcOrd="1" destOrd="0" presId="urn:microsoft.com/office/officeart/2018/5/layout/IconCircleLabelList"/>
    <dgm:cxn modelId="{18AE53DC-4CFC-44AA-8DF9-CA1EC2B25920}" type="presParOf" srcId="{95255AC4-4A3F-43F3-B0D3-5A3AA162462E}" destId="{3838FCA9-661E-451E-9C98-EDC22356124D}" srcOrd="2" destOrd="0" presId="urn:microsoft.com/office/officeart/2018/5/layout/IconCircleLabelList"/>
    <dgm:cxn modelId="{B7B734DF-6FA1-4283-AA4B-CBCEFCB1E3E4}" type="presParOf" srcId="{3838FCA9-661E-451E-9C98-EDC22356124D}" destId="{BD5B4402-0C65-4E02-8593-971F7F1A45CA}" srcOrd="0" destOrd="0" presId="urn:microsoft.com/office/officeart/2018/5/layout/IconCircleLabelList"/>
    <dgm:cxn modelId="{709D1E93-4FDA-4467-AE1C-27739A0E9394}" type="presParOf" srcId="{3838FCA9-661E-451E-9C98-EDC22356124D}" destId="{B8896E0E-1715-4E1F-85F4-46862C075495}" srcOrd="1" destOrd="0" presId="urn:microsoft.com/office/officeart/2018/5/layout/IconCircleLabelList"/>
    <dgm:cxn modelId="{81F9064E-D36E-439B-99D8-A33C35804AC0}" type="presParOf" srcId="{3838FCA9-661E-451E-9C98-EDC22356124D}" destId="{8DB7658B-D0B8-4173-A7B8-27D4362F3838}" srcOrd="2" destOrd="0" presId="urn:microsoft.com/office/officeart/2018/5/layout/IconCircleLabelList"/>
    <dgm:cxn modelId="{A59FD0EF-E4AD-4B4B-B3FA-A72DBC2F0424}" type="presParOf" srcId="{3838FCA9-661E-451E-9C98-EDC22356124D}" destId="{CA7720A8-FEA5-4BAA-B700-AECB321988A9}" srcOrd="3" destOrd="0" presId="urn:microsoft.com/office/officeart/2018/5/layout/IconCircleLabelList"/>
    <dgm:cxn modelId="{59B70809-33F1-411C-901C-2717959188EE}" type="presParOf" srcId="{95255AC4-4A3F-43F3-B0D3-5A3AA162462E}" destId="{07E6DCCA-D668-4C87-B34E-924E92E0907C}" srcOrd="3" destOrd="0" presId="urn:microsoft.com/office/officeart/2018/5/layout/IconCircleLabelList"/>
    <dgm:cxn modelId="{2F2EBD24-7843-4463-9D25-071782E72997}" type="presParOf" srcId="{95255AC4-4A3F-43F3-B0D3-5A3AA162462E}" destId="{AD8DEA7D-A645-483A-8264-A20FD4C5B845}" srcOrd="4" destOrd="0" presId="urn:microsoft.com/office/officeart/2018/5/layout/IconCircleLabelList"/>
    <dgm:cxn modelId="{D882F0C9-DF30-4438-8D45-24C8292FB787}" type="presParOf" srcId="{AD8DEA7D-A645-483A-8264-A20FD4C5B845}" destId="{CC37CF74-37C9-4EE7-A797-AAF13E192102}" srcOrd="0" destOrd="0" presId="urn:microsoft.com/office/officeart/2018/5/layout/IconCircleLabelList"/>
    <dgm:cxn modelId="{D5F1B212-F1C0-4AF7-A394-957EAD08C83D}" type="presParOf" srcId="{AD8DEA7D-A645-483A-8264-A20FD4C5B845}" destId="{1D16DE72-22A5-40CA-8A08-45EA5F42C368}" srcOrd="1" destOrd="0" presId="urn:microsoft.com/office/officeart/2018/5/layout/IconCircleLabelList"/>
    <dgm:cxn modelId="{681A5392-2749-4281-BFF7-02E5742A3D4B}" type="presParOf" srcId="{AD8DEA7D-A645-483A-8264-A20FD4C5B845}" destId="{6B761712-F967-4F00-AD2F-37D00EBF0994}" srcOrd="2" destOrd="0" presId="urn:microsoft.com/office/officeart/2018/5/layout/IconCircleLabelList"/>
    <dgm:cxn modelId="{C1B94E27-BA28-4327-8D18-435470E6E093}" type="presParOf" srcId="{AD8DEA7D-A645-483A-8264-A20FD4C5B845}" destId="{D95FA40A-B9F7-4BDF-A3CE-48B61805C756}" srcOrd="3" destOrd="0" presId="urn:microsoft.com/office/officeart/2018/5/layout/IconCircleLabelList"/>
    <dgm:cxn modelId="{DADDA425-CDA4-44D7-8C71-98122574F7A0}" type="presParOf" srcId="{95255AC4-4A3F-43F3-B0D3-5A3AA162462E}" destId="{AF27D25A-130E-4B48-A92C-21CD1EA66EA9}" srcOrd="5" destOrd="0" presId="urn:microsoft.com/office/officeart/2018/5/layout/IconCircleLabelList"/>
    <dgm:cxn modelId="{C92DB364-3B7E-4FCF-B5A5-F5D340B967CB}" type="presParOf" srcId="{95255AC4-4A3F-43F3-B0D3-5A3AA162462E}" destId="{3ECA4A3C-1FA2-4C7B-BCF1-9CDF66DB9C44}" srcOrd="6" destOrd="0" presId="urn:microsoft.com/office/officeart/2018/5/layout/IconCircleLabelList"/>
    <dgm:cxn modelId="{E9E51D26-EE49-45D0-9702-88B09FB29DF3}" type="presParOf" srcId="{3ECA4A3C-1FA2-4C7B-BCF1-9CDF66DB9C44}" destId="{E4E8743C-0198-4522-B377-488D9235CDE0}" srcOrd="0" destOrd="0" presId="urn:microsoft.com/office/officeart/2018/5/layout/IconCircleLabelList"/>
    <dgm:cxn modelId="{892F7DB3-A725-4FCB-A308-C98175C1BA67}" type="presParOf" srcId="{3ECA4A3C-1FA2-4C7B-BCF1-9CDF66DB9C44}" destId="{CF4FEDD4-2643-4DB4-AE28-53B64AA03423}" srcOrd="1" destOrd="0" presId="urn:microsoft.com/office/officeart/2018/5/layout/IconCircleLabelList"/>
    <dgm:cxn modelId="{5B9AB335-DAFB-42CA-AC05-9A743727B08F}" type="presParOf" srcId="{3ECA4A3C-1FA2-4C7B-BCF1-9CDF66DB9C44}" destId="{0CF73FED-0FF0-4D38-A68A-08573488300F}" srcOrd="2" destOrd="0" presId="urn:microsoft.com/office/officeart/2018/5/layout/IconCircleLabelList"/>
    <dgm:cxn modelId="{700BE79A-F223-433E-BEDB-8A6188EA09C3}" type="presParOf" srcId="{3ECA4A3C-1FA2-4C7B-BCF1-9CDF66DB9C44}" destId="{0A948DA1-9DFA-4517-8FC1-BBD5F301C37E}" srcOrd="3" destOrd="0" presId="urn:microsoft.com/office/officeart/2018/5/layout/IconCircleLabelList"/>
    <dgm:cxn modelId="{8D813212-BC31-4D0D-814A-58FD8766A3A9}" type="presParOf" srcId="{95255AC4-4A3F-43F3-B0D3-5A3AA162462E}" destId="{82E52BB2-4094-45B6-9F82-F1D6B6734B9B}" srcOrd="7" destOrd="0" presId="urn:microsoft.com/office/officeart/2018/5/layout/IconCircleLabelList"/>
    <dgm:cxn modelId="{FDA51D60-049F-4629-A202-4986918FD5D6}" type="presParOf" srcId="{95255AC4-4A3F-43F3-B0D3-5A3AA162462E}" destId="{B48543E8-19BB-4000-9A21-9D554673E087}" srcOrd="8" destOrd="0" presId="urn:microsoft.com/office/officeart/2018/5/layout/IconCircleLabelList"/>
    <dgm:cxn modelId="{9B12B04B-CC65-4AC8-8714-771C558239C3}" type="presParOf" srcId="{B48543E8-19BB-4000-9A21-9D554673E087}" destId="{EE1B8064-FBC3-4116-B8F4-F8777B93164A}" srcOrd="0" destOrd="0" presId="urn:microsoft.com/office/officeart/2018/5/layout/IconCircleLabelList"/>
    <dgm:cxn modelId="{18B54AB2-4D8D-4644-AB3E-C7934A9567B2}" type="presParOf" srcId="{B48543E8-19BB-4000-9A21-9D554673E087}" destId="{972FFEF1-90C4-472D-BCC6-36D0BC90BA67}" srcOrd="1" destOrd="0" presId="urn:microsoft.com/office/officeart/2018/5/layout/IconCircleLabelList"/>
    <dgm:cxn modelId="{4754B258-6628-4FDD-9535-5B4BA93DD314}" type="presParOf" srcId="{B48543E8-19BB-4000-9A21-9D554673E087}" destId="{BC6AAFC3-7915-4328-9BD8-A1E77527838B}" srcOrd="2" destOrd="0" presId="urn:microsoft.com/office/officeart/2018/5/layout/IconCircleLabelList"/>
    <dgm:cxn modelId="{690F9ADE-6CA0-482B-B911-8EB13F28BE3D}" type="presParOf" srcId="{B48543E8-19BB-4000-9A21-9D554673E087}" destId="{05D27DFE-431E-4BA5-8B69-2B9833C945B0}" srcOrd="3" destOrd="0" presId="urn:microsoft.com/office/officeart/2018/5/layout/IconCircleLabelList"/>
    <dgm:cxn modelId="{B1A1E8F1-2A5B-4F39-84F4-53617DA2AE6A}" type="presParOf" srcId="{95255AC4-4A3F-43F3-B0D3-5A3AA162462E}" destId="{D277557E-A60E-4A5C-9E0A-225A1302599C}" srcOrd="9" destOrd="0" presId="urn:microsoft.com/office/officeart/2018/5/layout/IconCircleLabelList"/>
    <dgm:cxn modelId="{A2C4F562-1EEE-4FE0-BA22-B7A69BD7D160}" type="presParOf" srcId="{95255AC4-4A3F-43F3-B0D3-5A3AA162462E}" destId="{04E9DAEE-EE58-411F-9489-C6EC87EF6439}" srcOrd="10" destOrd="0" presId="urn:microsoft.com/office/officeart/2018/5/layout/IconCircleLabelList"/>
    <dgm:cxn modelId="{F9F5CC32-036C-4C12-9C2D-BAF608AEBD4B}" type="presParOf" srcId="{04E9DAEE-EE58-411F-9489-C6EC87EF6439}" destId="{06A931E6-665B-4E18-BD48-D8213C0205D7}" srcOrd="0" destOrd="0" presId="urn:microsoft.com/office/officeart/2018/5/layout/IconCircleLabelList"/>
    <dgm:cxn modelId="{C1A0CFBA-5E99-4F20-B81D-5EEB9A5F1BCB}" type="presParOf" srcId="{04E9DAEE-EE58-411F-9489-C6EC87EF6439}" destId="{D8FB87D0-BA9A-434B-9771-81D9AE6A8552}" srcOrd="1" destOrd="0" presId="urn:microsoft.com/office/officeart/2018/5/layout/IconCircleLabelList"/>
    <dgm:cxn modelId="{ECF564B7-13EA-4E3A-94AC-F86AC7A5EC52}" type="presParOf" srcId="{04E9DAEE-EE58-411F-9489-C6EC87EF6439}" destId="{96201E57-4E43-4ACA-B5E4-C383E6AC6DD1}" srcOrd="2" destOrd="0" presId="urn:microsoft.com/office/officeart/2018/5/layout/IconCircleLabelList"/>
    <dgm:cxn modelId="{7D66F9AC-DBCD-4FBE-A6D4-BDC54C9B508E}" type="presParOf" srcId="{04E9DAEE-EE58-411F-9489-C6EC87EF6439}" destId="{EAB54330-F700-40E3-880B-978ECB063E5A}" srcOrd="3" destOrd="0" presId="urn:microsoft.com/office/officeart/2018/5/layout/IconCircleLabelList"/>
    <dgm:cxn modelId="{3413201B-2057-45C9-8A79-90241A6474AE}" type="presParOf" srcId="{95255AC4-4A3F-43F3-B0D3-5A3AA162462E}" destId="{FE7E2660-2107-438B-B30C-DBBDA75694D6}" srcOrd="11" destOrd="0" presId="urn:microsoft.com/office/officeart/2018/5/layout/IconCircleLabelList"/>
    <dgm:cxn modelId="{7E0DEFD3-FBA3-4ABE-B644-C1CFCC8389C4}" type="presParOf" srcId="{95255AC4-4A3F-43F3-B0D3-5A3AA162462E}" destId="{9C59888C-80A0-4D06-8FCF-E4A4E7E05678}" srcOrd="12" destOrd="0" presId="urn:microsoft.com/office/officeart/2018/5/layout/IconCircleLabelList"/>
    <dgm:cxn modelId="{5CECA344-A82D-49AC-BC18-DBEFA4412DCF}" type="presParOf" srcId="{9C59888C-80A0-4D06-8FCF-E4A4E7E05678}" destId="{4A14E67D-6242-4950-A143-FF8DDF29FACA}" srcOrd="0" destOrd="0" presId="urn:microsoft.com/office/officeart/2018/5/layout/IconCircleLabelList"/>
    <dgm:cxn modelId="{607E6778-1B0B-4974-B79E-2DD8EE77ECF6}" type="presParOf" srcId="{9C59888C-80A0-4D06-8FCF-E4A4E7E05678}" destId="{D56C8971-FA07-41AF-B3EA-D20B6CB17E4E}" srcOrd="1" destOrd="0" presId="urn:microsoft.com/office/officeart/2018/5/layout/IconCircleLabelList"/>
    <dgm:cxn modelId="{B92BD9C4-173C-4137-BED8-06D1EE4F64C0}" type="presParOf" srcId="{9C59888C-80A0-4D06-8FCF-E4A4E7E05678}" destId="{9A89F242-4BAB-4F7B-AA48-082EB5CF5695}" srcOrd="2" destOrd="0" presId="urn:microsoft.com/office/officeart/2018/5/layout/IconCircleLabelList"/>
    <dgm:cxn modelId="{293317A4-0FDB-4B81-A7E8-06A82E9440FE}" type="presParOf" srcId="{9C59888C-80A0-4D06-8FCF-E4A4E7E05678}" destId="{7474347F-59A6-4D69-83DF-DCCD78B1C9AB}" srcOrd="3" destOrd="0" presId="urn:microsoft.com/office/officeart/2018/5/layout/IconCircleLabelList"/>
    <dgm:cxn modelId="{C20A4211-1F99-4ECD-BEF6-95D2B7A0E2E0}" type="presParOf" srcId="{95255AC4-4A3F-43F3-B0D3-5A3AA162462E}" destId="{183CF988-6E53-4AD7-A914-936D5DBF9E65}" srcOrd="13" destOrd="0" presId="urn:microsoft.com/office/officeart/2018/5/layout/IconCircleLabelList"/>
    <dgm:cxn modelId="{DBD3C78C-FF46-475B-8233-4BB64685332E}" type="presParOf" srcId="{95255AC4-4A3F-43F3-B0D3-5A3AA162462E}" destId="{70FDF888-9BC9-4D70-AD03-DEBAB4EB22EC}" srcOrd="14" destOrd="0" presId="urn:microsoft.com/office/officeart/2018/5/layout/IconCircleLabelList"/>
    <dgm:cxn modelId="{51BBFA39-6EA7-4000-97EF-467B33192A4E}" type="presParOf" srcId="{70FDF888-9BC9-4D70-AD03-DEBAB4EB22EC}" destId="{2E670A2C-8E55-4F21-B805-D4816A9DB040}" srcOrd="0" destOrd="0" presId="urn:microsoft.com/office/officeart/2018/5/layout/IconCircleLabelList"/>
    <dgm:cxn modelId="{C8DD890E-B00E-4A55-88C0-B7928B53BE37}" type="presParOf" srcId="{70FDF888-9BC9-4D70-AD03-DEBAB4EB22EC}" destId="{FA4DF9A9-DA37-4342-A3D3-9D1D59213018}" srcOrd="1" destOrd="0" presId="urn:microsoft.com/office/officeart/2018/5/layout/IconCircleLabelList"/>
    <dgm:cxn modelId="{E3C6A5A1-405C-4C5C-851C-9021A1E2F8EF}" type="presParOf" srcId="{70FDF888-9BC9-4D70-AD03-DEBAB4EB22EC}" destId="{DBA0B677-C869-4BC4-99D9-602FC3704A21}" srcOrd="2" destOrd="0" presId="urn:microsoft.com/office/officeart/2018/5/layout/IconCircleLabelList"/>
    <dgm:cxn modelId="{707C97D9-FD4B-45E7-A066-361B8B079EB9}" type="presParOf" srcId="{70FDF888-9BC9-4D70-AD03-DEBAB4EB22EC}" destId="{47D80FA5-6EBC-49B8-978D-C2627C2757C9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779C4C3-6033-43F7-BEAD-27BDB8FCD9F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BADE29E-571F-408F-84F8-4649E10F8A1A}">
      <dgm:prSet/>
      <dgm:spPr/>
      <dgm:t>
        <a:bodyPr/>
        <a:lstStyle/>
        <a:p>
          <a:r>
            <a:rPr lang="en-US" dirty="0">
              <a:latin typeface="Arial"/>
              <a:cs typeface="Arial"/>
            </a:rPr>
            <a:t>Being their own boss, the owner has full control, and this eliminates any chance of conflict or misunderstanding during decision-making</a:t>
          </a:r>
        </a:p>
      </dgm:t>
    </dgm:pt>
    <dgm:pt modelId="{ECC81286-E860-4268-99B7-85A23DAF16F3}" type="parTrans" cxnId="{887B01B2-C087-4AAC-ACF6-F557522CF469}">
      <dgm:prSet/>
      <dgm:spPr/>
      <dgm:t>
        <a:bodyPr/>
        <a:lstStyle/>
        <a:p>
          <a:endParaRPr lang="en-US"/>
        </a:p>
      </dgm:t>
    </dgm:pt>
    <dgm:pt modelId="{BF51D157-6582-470A-8E64-5485EBEE4EE5}" type="sibTrans" cxnId="{887B01B2-C087-4AAC-ACF6-F557522CF469}">
      <dgm:prSet/>
      <dgm:spPr/>
      <dgm:t>
        <a:bodyPr/>
        <a:lstStyle/>
        <a:p>
          <a:endParaRPr lang="en-US"/>
        </a:p>
      </dgm:t>
    </dgm:pt>
    <dgm:pt modelId="{ADFBEFF9-6FD3-420D-97CF-307B5F1923C8}">
      <dgm:prSet/>
      <dgm:spPr/>
      <dgm:t>
        <a:bodyPr/>
        <a:lstStyle/>
        <a:p>
          <a:r>
            <a:rPr lang="en-US" dirty="0">
              <a:latin typeface="Arial"/>
              <a:cs typeface="Arial"/>
            </a:rPr>
            <a:t>Simplicity of creating and dissolving</a:t>
          </a:r>
        </a:p>
      </dgm:t>
    </dgm:pt>
    <dgm:pt modelId="{18360DCC-2627-4F70-999B-E2460F070E7B}" type="parTrans" cxnId="{08B4E12C-3758-45A2-B8C9-428595433CF5}">
      <dgm:prSet/>
      <dgm:spPr/>
      <dgm:t>
        <a:bodyPr/>
        <a:lstStyle/>
        <a:p>
          <a:endParaRPr lang="en-US"/>
        </a:p>
      </dgm:t>
    </dgm:pt>
    <dgm:pt modelId="{8B633D12-E84C-46CD-92E9-19A27666CCEC}" type="sibTrans" cxnId="{08B4E12C-3758-45A2-B8C9-428595433CF5}">
      <dgm:prSet/>
      <dgm:spPr/>
      <dgm:t>
        <a:bodyPr/>
        <a:lstStyle/>
        <a:p>
          <a:endParaRPr lang="en-US"/>
        </a:p>
      </dgm:t>
    </dgm:pt>
    <dgm:pt modelId="{0743B323-6C49-425B-80DC-F5740FF80C73}">
      <dgm:prSet/>
      <dgm:spPr/>
      <dgm:t>
        <a:bodyPr/>
        <a:lstStyle/>
        <a:p>
          <a:r>
            <a:rPr lang="en-US" dirty="0">
              <a:latin typeface="Arial"/>
              <a:cs typeface="Arial"/>
            </a:rPr>
            <a:t>Low cost of creating the business</a:t>
          </a:r>
        </a:p>
      </dgm:t>
    </dgm:pt>
    <dgm:pt modelId="{BD8D6C5F-DD25-468A-8832-66C11E08A27C}" type="parTrans" cxnId="{DEE98F6B-06DB-4D5B-B924-D1BFB2928BA2}">
      <dgm:prSet/>
      <dgm:spPr/>
      <dgm:t>
        <a:bodyPr/>
        <a:lstStyle/>
        <a:p>
          <a:endParaRPr lang="en-US"/>
        </a:p>
      </dgm:t>
    </dgm:pt>
    <dgm:pt modelId="{22378285-612B-480A-AF76-63549443717C}" type="sibTrans" cxnId="{DEE98F6B-06DB-4D5B-B924-D1BFB2928BA2}">
      <dgm:prSet/>
      <dgm:spPr/>
      <dgm:t>
        <a:bodyPr/>
        <a:lstStyle/>
        <a:p>
          <a:endParaRPr lang="en-US"/>
        </a:p>
      </dgm:t>
    </dgm:pt>
    <dgm:pt modelId="{544BB912-7230-424D-AB08-7A7E7E86EE2C}">
      <dgm:prSet/>
      <dgm:spPr/>
      <dgm:t>
        <a:bodyPr/>
        <a:lstStyle/>
        <a:p>
          <a:r>
            <a:rPr lang="en-US" dirty="0">
              <a:latin typeface="Arial"/>
              <a:cs typeface="Arial"/>
            </a:rPr>
            <a:t>Total commands over decisions and profits</a:t>
          </a:r>
        </a:p>
      </dgm:t>
    </dgm:pt>
    <dgm:pt modelId="{0A9534DC-5EE2-4A34-AB33-854BC1B3048E}" type="parTrans" cxnId="{172B46CB-80DA-45FB-BC35-F7D5B7D40B28}">
      <dgm:prSet/>
      <dgm:spPr/>
      <dgm:t>
        <a:bodyPr/>
        <a:lstStyle/>
        <a:p>
          <a:endParaRPr lang="en-US"/>
        </a:p>
      </dgm:t>
    </dgm:pt>
    <dgm:pt modelId="{921F7833-96DA-4F9A-81B7-F957A064B60E}" type="sibTrans" cxnId="{172B46CB-80DA-45FB-BC35-F7D5B7D40B28}">
      <dgm:prSet/>
      <dgm:spPr/>
      <dgm:t>
        <a:bodyPr/>
        <a:lstStyle/>
        <a:p>
          <a:endParaRPr lang="en-US"/>
        </a:p>
      </dgm:t>
    </dgm:pt>
    <dgm:pt modelId="{2F7817B6-987C-453C-AFB1-59653FC6E7FE}">
      <dgm:prSet/>
      <dgm:spPr/>
      <dgm:t>
        <a:bodyPr/>
        <a:lstStyle/>
        <a:p>
          <a:r>
            <a:rPr lang="en-US" dirty="0">
              <a:latin typeface="Arial"/>
              <a:cs typeface="Arial"/>
            </a:rPr>
            <a:t>Uncomplicated tax basis</a:t>
          </a:r>
        </a:p>
      </dgm:t>
    </dgm:pt>
    <dgm:pt modelId="{735C3936-B042-4679-8D4E-B3B98C34828A}" type="parTrans" cxnId="{52F03EFD-B9D7-4B01-BC44-0A20956F2EA4}">
      <dgm:prSet/>
      <dgm:spPr/>
      <dgm:t>
        <a:bodyPr/>
        <a:lstStyle/>
        <a:p>
          <a:endParaRPr lang="en-US"/>
        </a:p>
      </dgm:t>
    </dgm:pt>
    <dgm:pt modelId="{C311E2EF-4EEC-4883-8694-5719C0A3CA0F}" type="sibTrans" cxnId="{52F03EFD-B9D7-4B01-BC44-0A20956F2EA4}">
      <dgm:prSet/>
      <dgm:spPr/>
      <dgm:t>
        <a:bodyPr/>
        <a:lstStyle/>
        <a:p>
          <a:endParaRPr lang="en-US"/>
        </a:p>
      </dgm:t>
    </dgm:pt>
    <dgm:pt modelId="{334583FA-5A0E-4B99-BC5D-7EA19A1A86A7}" type="pres">
      <dgm:prSet presAssocID="{7779C4C3-6033-43F7-BEAD-27BDB8FCD9FC}" presName="linear" presStyleCnt="0">
        <dgm:presLayoutVars>
          <dgm:animLvl val="lvl"/>
          <dgm:resizeHandles val="exact"/>
        </dgm:presLayoutVars>
      </dgm:prSet>
      <dgm:spPr/>
    </dgm:pt>
    <dgm:pt modelId="{3AE832F8-2BDB-48B9-880D-897F62F6C3B6}" type="pres">
      <dgm:prSet presAssocID="{BBADE29E-571F-408F-84F8-4649E10F8A1A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A3250D21-C698-4400-B59E-8E1B7B196612}" type="pres">
      <dgm:prSet presAssocID="{BF51D157-6582-470A-8E64-5485EBEE4EE5}" presName="spacer" presStyleCnt="0"/>
      <dgm:spPr/>
    </dgm:pt>
    <dgm:pt modelId="{9E040BE1-A341-439C-888D-D61741CA2A71}" type="pres">
      <dgm:prSet presAssocID="{ADFBEFF9-6FD3-420D-97CF-307B5F1923C8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AD655BF6-5EAD-427A-B267-2AF14E9C851F}" type="pres">
      <dgm:prSet presAssocID="{8B633D12-E84C-46CD-92E9-19A27666CCEC}" presName="spacer" presStyleCnt="0"/>
      <dgm:spPr/>
    </dgm:pt>
    <dgm:pt modelId="{5F1FE866-E7E6-4D1B-BD5B-B9355630E02A}" type="pres">
      <dgm:prSet presAssocID="{0743B323-6C49-425B-80DC-F5740FF80C73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090E1FAD-EDEE-41CA-890D-DEDE669DD30B}" type="pres">
      <dgm:prSet presAssocID="{22378285-612B-480A-AF76-63549443717C}" presName="spacer" presStyleCnt="0"/>
      <dgm:spPr/>
    </dgm:pt>
    <dgm:pt modelId="{1EF18E48-66E2-43BF-9B93-2C8FB52D9297}" type="pres">
      <dgm:prSet presAssocID="{544BB912-7230-424D-AB08-7A7E7E86EE2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BF388764-4512-4EF1-9F86-510A76F3FC43}" type="pres">
      <dgm:prSet presAssocID="{921F7833-96DA-4F9A-81B7-F957A064B60E}" presName="spacer" presStyleCnt="0"/>
      <dgm:spPr/>
    </dgm:pt>
    <dgm:pt modelId="{8C805831-5DFF-4B45-B28A-CB7CE7A38F75}" type="pres">
      <dgm:prSet presAssocID="{2F7817B6-987C-453C-AFB1-59653FC6E7FE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06FFCF1E-6B3B-48A6-BD70-4DF274759A40}" type="presOf" srcId="{544BB912-7230-424D-AB08-7A7E7E86EE2C}" destId="{1EF18E48-66E2-43BF-9B93-2C8FB52D9297}" srcOrd="0" destOrd="0" presId="urn:microsoft.com/office/officeart/2005/8/layout/vList2"/>
    <dgm:cxn modelId="{08B4E12C-3758-45A2-B8C9-428595433CF5}" srcId="{7779C4C3-6033-43F7-BEAD-27BDB8FCD9FC}" destId="{ADFBEFF9-6FD3-420D-97CF-307B5F1923C8}" srcOrd="1" destOrd="0" parTransId="{18360DCC-2627-4F70-999B-E2460F070E7B}" sibTransId="{8B633D12-E84C-46CD-92E9-19A27666CCEC}"/>
    <dgm:cxn modelId="{96884447-D511-4EDA-9A38-AD9582C72A33}" type="presOf" srcId="{BBADE29E-571F-408F-84F8-4649E10F8A1A}" destId="{3AE832F8-2BDB-48B9-880D-897F62F6C3B6}" srcOrd="0" destOrd="0" presId="urn:microsoft.com/office/officeart/2005/8/layout/vList2"/>
    <dgm:cxn modelId="{DEE98F6B-06DB-4D5B-B924-D1BFB2928BA2}" srcId="{7779C4C3-6033-43F7-BEAD-27BDB8FCD9FC}" destId="{0743B323-6C49-425B-80DC-F5740FF80C73}" srcOrd="2" destOrd="0" parTransId="{BD8D6C5F-DD25-468A-8832-66C11E08A27C}" sibTransId="{22378285-612B-480A-AF76-63549443717C}"/>
    <dgm:cxn modelId="{2C54EA93-B278-43EC-918A-62372B8EDA1E}" type="presOf" srcId="{2F7817B6-987C-453C-AFB1-59653FC6E7FE}" destId="{8C805831-5DFF-4B45-B28A-CB7CE7A38F75}" srcOrd="0" destOrd="0" presId="urn:microsoft.com/office/officeart/2005/8/layout/vList2"/>
    <dgm:cxn modelId="{887B01B2-C087-4AAC-ACF6-F557522CF469}" srcId="{7779C4C3-6033-43F7-BEAD-27BDB8FCD9FC}" destId="{BBADE29E-571F-408F-84F8-4649E10F8A1A}" srcOrd="0" destOrd="0" parTransId="{ECC81286-E860-4268-99B7-85A23DAF16F3}" sibTransId="{BF51D157-6582-470A-8E64-5485EBEE4EE5}"/>
    <dgm:cxn modelId="{F0188EB3-4E67-4447-9D4D-70F877631539}" type="presOf" srcId="{ADFBEFF9-6FD3-420D-97CF-307B5F1923C8}" destId="{9E040BE1-A341-439C-888D-D61741CA2A71}" srcOrd="0" destOrd="0" presId="urn:microsoft.com/office/officeart/2005/8/layout/vList2"/>
    <dgm:cxn modelId="{CEC504B5-86FB-4952-8BA8-DD4A3B4CB777}" type="presOf" srcId="{7779C4C3-6033-43F7-BEAD-27BDB8FCD9FC}" destId="{334583FA-5A0E-4B99-BC5D-7EA19A1A86A7}" srcOrd="0" destOrd="0" presId="urn:microsoft.com/office/officeart/2005/8/layout/vList2"/>
    <dgm:cxn modelId="{799E79B6-FBB8-4F71-8A0C-40433C568050}" type="presOf" srcId="{0743B323-6C49-425B-80DC-F5740FF80C73}" destId="{5F1FE866-E7E6-4D1B-BD5B-B9355630E02A}" srcOrd="0" destOrd="0" presId="urn:microsoft.com/office/officeart/2005/8/layout/vList2"/>
    <dgm:cxn modelId="{172B46CB-80DA-45FB-BC35-F7D5B7D40B28}" srcId="{7779C4C3-6033-43F7-BEAD-27BDB8FCD9FC}" destId="{544BB912-7230-424D-AB08-7A7E7E86EE2C}" srcOrd="3" destOrd="0" parTransId="{0A9534DC-5EE2-4A34-AB33-854BC1B3048E}" sibTransId="{921F7833-96DA-4F9A-81B7-F957A064B60E}"/>
    <dgm:cxn modelId="{52F03EFD-B9D7-4B01-BC44-0A20956F2EA4}" srcId="{7779C4C3-6033-43F7-BEAD-27BDB8FCD9FC}" destId="{2F7817B6-987C-453C-AFB1-59653FC6E7FE}" srcOrd="4" destOrd="0" parTransId="{735C3936-B042-4679-8D4E-B3B98C34828A}" sibTransId="{C311E2EF-4EEC-4883-8694-5719C0A3CA0F}"/>
    <dgm:cxn modelId="{AE798549-423A-46DC-BC49-AB9D1D2E1F2D}" type="presParOf" srcId="{334583FA-5A0E-4B99-BC5D-7EA19A1A86A7}" destId="{3AE832F8-2BDB-48B9-880D-897F62F6C3B6}" srcOrd="0" destOrd="0" presId="urn:microsoft.com/office/officeart/2005/8/layout/vList2"/>
    <dgm:cxn modelId="{6547242B-443F-48E9-9FDB-B082028EB016}" type="presParOf" srcId="{334583FA-5A0E-4B99-BC5D-7EA19A1A86A7}" destId="{A3250D21-C698-4400-B59E-8E1B7B196612}" srcOrd="1" destOrd="0" presId="urn:microsoft.com/office/officeart/2005/8/layout/vList2"/>
    <dgm:cxn modelId="{9850EDFB-0AD3-4BC5-AB4B-804B49CEAC8C}" type="presParOf" srcId="{334583FA-5A0E-4B99-BC5D-7EA19A1A86A7}" destId="{9E040BE1-A341-439C-888D-D61741CA2A71}" srcOrd="2" destOrd="0" presId="urn:microsoft.com/office/officeart/2005/8/layout/vList2"/>
    <dgm:cxn modelId="{127B7597-F29A-47A3-AE0B-825F6716A955}" type="presParOf" srcId="{334583FA-5A0E-4B99-BC5D-7EA19A1A86A7}" destId="{AD655BF6-5EAD-427A-B267-2AF14E9C851F}" srcOrd="3" destOrd="0" presId="urn:microsoft.com/office/officeart/2005/8/layout/vList2"/>
    <dgm:cxn modelId="{F19D1541-9857-48CC-A20B-16A5FC90740B}" type="presParOf" srcId="{334583FA-5A0E-4B99-BC5D-7EA19A1A86A7}" destId="{5F1FE866-E7E6-4D1B-BD5B-B9355630E02A}" srcOrd="4" destOrd="0" presId="urn:microsoft.com/office/officeart/2005/8/layout/vList2"/>
    <dgm:cxn modelId="{10238423-73E7-4371-967B-87EEA1AE23D6}" type="presParOf" srcId="{334583FA-5A0E-4B99-BC5D-7EA19A1A86A7}" destId="{090E1FAD-EDEE-41CA-890D-DEDE669DD30B}" srcOrd="5" destOrd="0" presId="urn:microsoft.com/office/officeart/2005/8/layout/vList2"/>
    <dgm:cxn modelId="{F864F4B1-B7B3-4FC3-914E-8BAE7C821D33}" type="presParOf" srcId="{334583FA-5A0E-4B99-BC5D-7EA19A1A86A7}" destId="{1EF18E48-66E2-43BF-9B93-2C8FB52D9297}" srcOrd="6" destOrd="0" presId="urn:microsoft.com/office/officeart/2005/8/layout/vList2"/>
    <dgm:cxn modelId="{925E657F-5C0A-49B0-B7BC-96425D5847D3}" type="presParOf" srcId="{334583FA-5A0E-4B99-BC5D-7EA19A1A86A7}" destId="{BF388764-4512-4EF1-9F86-510A76F3FC43}" srcOrd="7" destOrd="0" presId="urn:microsoft.com/office/officeart/2005/8/layout/vList2"/>
    <dgm:cxn modelId="{64AB836B-F18F-4344-ADFF-C3657E979400}" type="presParOf" srcId="{334583FA-5A0E-4B99-BC5D-7EA19A1A86A7}" destId="{8C805831-5DFF-4B45-B28A-CB7CE7A38F75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B45BC91-3F7A-48F0-A070-0B7040A6A23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accent3_2" csCatId="accent3" phldr="1"/>
      <dgm:spPr/>
      <dgm:t>
        <a:bodyPr/>
        <a:lstStyle/>
        <a:p>
          <a:endParaRPr lang="en-US"/>
        </a:p>
      </dgm:t>
    </dgm:pt>
    <dgm:pt modelId="{74F853CA-E69E-4D53-AE5B-194D617CD166}">
      <dgm:prSet/>
      <dgm:spPr/>
      <dgm:t>
        <a:bodyPr/>
        <a:lstStyle/>
        <a:p>
          <a:r>
            <a:rPr lang="en-US">
              <a:latin typeface="Arial"/>
              <a:cs typeface="Arial"/>
            </a:rPr>
            <a:t>Not easy to raise enough capital </a:t>
          </a:r>
        </a:p>
      </dgm:t>
    </dgm:pt>
    <dgm:pt modelId="{00117634-5179-4F62-8883-97C0BDA08533}" type="parTrans" cxnId="{4382C458-70FB-4291-9807-90CAA33F397C}">
      <dgm:prSet/>
      <dgm:spPr/>
      <dgm:t>
        <a:bodyPr/>
        <a:lstStyle/>
        <a:p>
          <a:endParaRPr lang="en-US"/>
        </a:p>
      </dgm:t>
    </dgm:pt>
    <dgm:pt modelId="{028B0856-2931-4C3F-A140-0FAC69E6C0A7}" type="sibTrans" cxnId="{4382C458-70FB-4291-9807-90CAA33F397C}">
      <dgm:prSet/>
      <dgm:spPr/>
      <dgm:t>
        <a:bodyPr/>
        <a:lstStyle/>
        <a:p>
          <a:endParaRPr lang="en-US"/>
        </a:p>
      </dgm:t>
    </dgm:pt>
    <dgm:pt modelId="{A1BCC9CE-0AAA-4D07-A15F-C392ACF08889}">
      <dgm:prSet/>
      <dgm:spPr/>
      <dgm:t>
        <a:bodyPr/>
        <a:lstStyle/>
        <a:p>
          <a:r>
            <a:rPr lang="en-US">
              <a:latin typeface="Arial"/>
              <a:cs typeface="Arial"/>
            </a:rPr>
            <a:t>Opportunities for raising further capital are limited, </a:t>
          </a:r>
        </a:p>
      </dgm:t>
    </dgm:pt>
    <dgm:pt modelId="{2F7F2F57-6466-467C-A8BF-EB9C7BB2B62E}" type="parTrans" cxnId="{076E7448-462B-4F43-BAE7-1DE967382A43}">
      <dgm:prSet/>
      <dgm:spPr/>
      <dgm:t>
        <a:bodyPr/>
        <a:lstStyle/>
        <a:p>
          <a:endParaRPr lang="en-US"/>
        </a:p>
      </dgm:t>
    </dgm:pt>
    <dgm:pt modelId="{0BD48C0E-1EF7-4FC7-863C-A8A0436E9C01}" type="sibTrans" cxnId="{076E7448-462B-4F43-BAE7-1DE967382A43}">
      <dgm:prSet/>
      <dgm:spPr/>
      <dgm:t>
        <a:bodyPr/>
        <a:lstStyle/>
        <a:p>
          <a:endParaRPr lang="en-US"/>
        </a:p>
      </dgm:t>
    </dgm:pt>
    <dgm:pt modelId="{A8379D45-5994-42CC-8D7F-D114F7E1D9E2}">
      <dgm:prSet phldr="0"/>
      <dgm:spPr/>
      <dgm:t>
        <a:bodyPr/>
        <a:lstStyle/>
        <a:p>
          <a:r>
            <a:rPr lang="en-US">
              <a:latin typeface="Arial"/>
              <a:cs typeface="Arial"/>
            </a:rPr>
            <a:t>Risk of financial loss, </a:t>
          </a:r>
        </a:p>
      </dgm:t>
    </dgm:pt>
    <dgm:pt modelId="{C8BB5102-EB6C-4A87-A78F-8DF54B13EF88}" type="parTrans" cxnId="{AD3572FB-406D-4861-9FE3-B03A500D7B88}">
      <dgm:prSet/>
      <dgm:spPr/>
    </dgm:pt>
    <dgm:pt modelId="{3EC896EB-BFEE-416A-AE41-4C6ED23D9085}" type="sibTrans" cxnId="{AD3572FB-406D-4861-9FE3-B03A500D7B88}">
      <dgm:prSet/>
      <dgm:spPr/>
    </dgm:pt>
    <dgm:pt modelId="{1231DC44-5EC0-4509-88BC-3E863A0D1A32}">
      <dgm:prSet phldr="0"/>
      <dgm:spPr/>
      <dgm:t>
        <a:bodyPr/>
        <a:lstStyle/>
        <a:p>
          <a:r>
            <a:rPr lang="en-US">
              <a:latin typeface="Arial"/>
              <a:cs typeface="Arial"/>
            </a:rPr>
            <a:t>Lack of continuity</a:t>
          </a:r>
        </a:p>
      </dgm:t>
    </dgm:pt>
    <dgm:pt modelId="{85515D80-03B5-4672-8FBF-B3D8322FA967}" type="parTrans" cxnId="{9AE1C10B-AA2D-4186-AE37-1682D2B131F5}">
      <dgm:prSet/>
      <dgm:spPr/>
    </dgm:pt>
    <dgm:pt modelId="{89189594-E5CF-47BB-954B-E1A93BD45A33}" type="sibTrans" cxnId="{9AE1C10B-AA2D-4186-AE37-1682D2B131F5}">
      <dgm:prSet/>
      <dgm:spPr/>
    </dgm:pt>
    <dgm:pt modelId="{5F619097-9CCE-4C4B-B616-3404C90BCEAE}">
      <dgm:prSet phldr="0"/>
      <dgm:spPr/>
      <dgm:t>
        <a:bodyPr/>
        <a:lstStyle/>
        <a:p>
          <a:pPr rtl="0"/>
          <a:r>
            <a:rPr lang="en-US">
              <a:latin typeface="Arial"/>
              <a:cs typeface="Arial"/>
            </a:rPr>
            <a:t>Unlimited liability, </a:t>
          </a:r>
        </a:p>
      </dgm:t>
    </dgm:pt>
    <dgm:pt modelId="{1F2F8611-8ECF-4271-9809-A4F3C7D8D5B9}" type="parTrans" cxnId="{7E633D8D-3CC0-4D5A-A182-F56D4165A796}">
      <dgm:prSet/>
      <dgm:spPr/>
    </dgm:pt>
    <dgm:pt modelId="{EF4C7B10-D233-4DD8-8B46-A2E20670FB69}" type="sibTrans" cxnId="{7E633D8D-3CC0-4D5A-A182-F56D4165A796}">
      <dgm:prSet/>
      <dgm:spPr/>
    </dgm:pt>
    <dgm:pt modelId="{A36B8D5C-675A-45EE-88CE-D65F25106F51}">
      <dgm:prSet phldr="0"/>
      <dgm:spPr/>
      <dgm:t>
        <a:bodyPr/>
        <a:lstStyle/>
        <a:p>
          <a:r>
            <a:rPr lang="en-US">
              <a:latin typeface="Arial"/>
              <a:cs typeface="Arial"/>
            </a:rPr>
            <a:t>Limited skills, the individual may be limited in terms of skills </a:t>
          </a:r>
        </a:p>
      </dgm:t>
    </dgm:pt>
    <dgm:pt modelId="{E5DD40F2-74B3-4085-9F69-A2BB9E68C102}" type="parTrans" cxnId="{6A062DB9-752E-4367-B368-0F2731A0A37E}">
      <dgm:prSet/>
      <dgm:spPr/>
    </dgm:pt>
    <dgm:pt modelId="{5B778321-FD96-453C-920F-173B0349996F}" type="sibTrans" cxnId="{6A062DB9-752E-4367-B368-0F2731A0A37E}">
      <dgm:prSet/>
      <dgm:spPr/>
    </dgm:pt>
    <dgm:pt modelId="{4C6809E0-C536-44D4-A9CA-86B5B8A5A881}" type="pres">
      <dgm:prSet presAssocID="{6B45BC91-3F7A-48F0-A070-0B7040A6A238}" presName="root" presStyleCnt="0">
        <dgm:presLayoutVars>
          <dgm:dir/>
          <dgm:resizeHandles val="exact"/>
        </dgm:presLayoutVars>
      </dgm:prSet>
      <dgm:spPr/>
    </dgm:pt>
    <dgm:pt modelId="{E32B0B34-23CE-47D9-A0F6-615CC91D7B70}" type="pres">
      <dgm:prSet presAssocID="{74F853CA-E69E-4D53-AE5B-194D617CD166}" presName="compNode" presStyleCnt="0"/>
      <dgm:spPr/>
    </dgm:pt>
    <dgm:pt modelId="{B012E366-B0B8-40E6-87AE-D0533C45A297}" type="pres">
      <dgm:prSet presAssocID="{74F853CA-E69E-4D53-AE5B-194D617CD166}" presName="bgRect" presStyleLbl="bgShp" presStyleIdx="0" presStyleCnt="6"/>
      <dgm:spPr/>
    </dgm:pt>
    <dgm:pt modelId="{A3CFBD91-C348-49B9-932E-28B4E28E7807}" type="pres">
      <dgm:prSet presAssocID="{74F853CA-E69E-4D53-AE5B-194D617CD166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A44E901E-53E5-4D93-B699-1EA40F685111}" type="pres">
      <dgm:prSet presAssocID="{74F853CA-E69E-4D53-AE5B-194D617CD166}" presName="spaceRect" presStyleCnt="0"/>
      <dgm:spPr/>
    </dgm:pt>
    <dgm:pt modelId="{A31AC0E5-1A04-4F0E-AE0B-89735C7CC35C}" type="pres">
      <dgm:prSet presAssocID="{74F853CA-E69E-4D53-AE5B-194D617CD166}" presName="parTx" presStyleLbl="revTx" presStyleIdx="0" presStyleCnt="6">
        <dgm:presLayoutVars>
          <dgm:chMax val="0"/>
          <dgm:chPref val="0"/>
        </dgm:presLayoutVars>
      </dgm:prSet>
      <dgm:spPr/>
    </dgm:pt>
    <dgm:pt modelId="{AA6DF263-9B67-4AA9-8115-31CA2F62332A}" type="pres">
      <dgm:prSet presAssocID="{028B0856-2931-4C3F-A140-0FAC69E6C0A7}" presName="sibTrans" presStyleCnt="0"/>
      <dgm:spPr/>
    </dgm:pt>
    <dgm:pt modelId="{5E0083DB-85F7-42FE-B1AC-660B06E3938A}" type="pres">
      <dgm:prSet presAssocID="{A8379D45-5994-42CC-8D7F-D114F7E1D9E2}" presName="compNode" presStyleCnt="0"/>
      <dgm:spPr/>
    </dgm:pt>
    <dgm:pt modelId="{F287D20E-E11C-469E-91A3-BC4770ACDA96}" type="pres">
      <dgm:prSet presAssocID="{A8379D45-5994-42CC-8D7F-D114F7E1D9E2}" presName="bgRect" presStyleLbl="bgShp" presStyleIdx="1" presStyleCnt="6"/>
      <dgm:spPr/>
    </dgm:pt>
    <dgm:pt modelId="{E0BC0E52-AFB7-4617-8E5A-FE725F01B1DF}" type="pres">
      <dgm:prSet presAssocID="{A8379D45-5994-42CC-8D7F-D114F7E1D9E2}" presName="iconRect" presStyleLbl="node1" presStyleIdx="1" presStyleCnt="6"/>
      <dgm:spPr>
        <a:ln>
          <a:noFill/>
        </a:ln>
      </dgm:spPr>
    </dgm:pt>
    <dgm:pt modelId="{9DEE9C21-EC73-45B3-88F5-BA5DE668D7FE}" type="pres">
      <dgm:prSet presAssocID="{A8379D45-5994-42CC-8D7F-D114F7E1D9E2}" presName="spaceRect" presStyleCnt="0"/>
      <dgm:spPr/>
    </dgm:pt>
    <dgm:pt modelId="{362DA3A0-61FC-492D-A6D3-11E5C8C498FE}" type="pres">
      <dgm:prSet presAssocID="{A8379D45-5994-42CC-8D7F-D114F7E1D9E2}" presName="parTx" presStyleLbl="revTx" presStyleIdx="1" presStyleCnt="6">
        <dgm:presLayoutVars>
          <dgm:chMax val="0"/>
          <dgm:chPref val="0"/>
        </dgm:presLayoutVars>
      </dgm:prSet>
      <dgm:spPr/>
    </dgm:pt>
    <dgm:pt modelId="{52454B5F-7B65-4FCC-B7F3-B798D5CCFEBE}" type="pres">
      <dgm:prSet presAssocID="{3EC896EB-BFEE-416A-AE41-4C6ED23D9085}" presName="sibTrans" presStyleCnt="0"/>
      <dgm:spPr/>
    </dgm:pt>
    <dgm:pt modelId="{73D4E7EC-9C53-4CBF-A45E-80620BA2B1D4}" type="pres">
      <dgm:prSet presAssocID="{1231DC44-5EC0-4509-88BC-3E863A0D1A32}" presName="compNode" presStyleCnt="0"/>
      <dgm:spPr/>
    </dgm:pt>
    <dgm:pt modelId="{9EFE659C-9E4F-4CC6-BAA3-1038A8D5B6CE}" type="pres">
      <dgm:prSet presAssocID="{1231DC44-5EC0-4509-88BC-3E863A0D1A32}" presName="bgRect" presStyleLbl="bgShp" presStyleIdx="2" presStyleCnt="6"/>
      <dgm:spPr/>
    </dgm:pt>
    <dgm:pt modelId="{23C11BA7-7061-480D-BB79-E9E8FC695BAD}" type="pres">
      <dgm:prSet presAssocID="{1231DC44-5EC0-4509-88BC-3E863A0D1A32}" presName="iconRect" presStyleLbl="node1" presStyleIdx="2" presStyleCnt="6"/>
      <dgm:spPr>
        <a:ln>
          <a:noFill/>
        </a:ln>
      </dgm:spPr>
    </dgm:pt>
    <dgm:pt modelId="{E7BEB39E-CFB2-43E3-A676-167C2B5272FA}" type="pres">
      <dgm:prSet presAssocID="{1231DC44-5EC0-4509-88BC-3E863A0D1A32}" presName="spaceRect" presStyleCnt="0"/>
      <dgm:spPr/>
    </dgm:pt>
    <dgm:pt modelId="{71D6EAD2-61CC-4C60-8DE6-0794DA599E4C}" type="pres">
      <dgm:prSet presAssocID="{1231DC44-5EC0-4509-88BC-3E863A0D1A32}" presName="parTx" presStyleLbl="revTx" presStyleIdx="2" presStyleCnt="6">
        <dgm:presLayoutVars>
          <dgm:chMax val="0"/>
          <dgm:chPref val="0"/>
        </dgm:presLayoutVars>
      </dgm:prSet>
      <dgm:spPr/>
    </dgm:pt>
    <dgm:pt modelId="{C502FB6F-80E5-40BC-8C3E-15CDE88F45CB}" type="pres">
      <dgm:prSet presAssocID="{89189594-E5CF-47BB-954B-E1A93BD45A33}" presName="sibTrans" presStyleCnt="0"/>
      <dgm:spPr/>
    </dgm:pt>
    <dgm:pt modelId="{327E2268-3EDB-4D6A-BE58-EC3162D9DDA1}" type="pres">
      <dgm:prSet presAssocID="{A1BCC9CE-0AAA-4D07-A15F-C392ACF08889}" presName="compNode" presStyleCnt="0"/>
      <dgm:spPr/>
    </dgm:pt>
    <dgm:pt modelId="{92074011-718D-4F51-8896-4D13205468A4}" type="pres">
      <dgm:prSet presAssocID="{A1BCC9CE-0AAA-4D07-A15F-C392ACF08889}" presName="bgRect" presStyleLbl="bgShp" presStyleIdx="3" presStyleCnt="6"/>
      <dgm:spPr/>
    </dgm:pt>
    <dgm:pt modelId="{7B1F72F3-5682-4FA8-B14F-7B3CD33552DE}" type="pres">
      <dgm:prSet presAssocID="{A1BCC9CE-0AAA-4D07-A15F-C392ACF08889}" presName="iconRect" presStyleLbl="node1" presStyleIdx="3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469EBF43-4A52-45C0-B42A-A245B6AE32F6}" type="pres">
      <dgm:prSet presAssocID="{A1BCC9CE-0AAA-4D07-A15F-C392ACF08889}" presName="spaceRect" presStyleCnt="0"/>
      <dgm:spPr/>
    </dgm:pt>
    <dgm:pt modelId="{354E2D8B-A719-405A-B5B4-A75CA8E25AD5}" type="pres">
      <dgm:prSet presAssocID="{A1BCC9CE-0AAA-4D07-A15F-C392ACF08889}" presName="parTx" presStyleLbl="revTx" presStyleIdx="3" presStyleCnt="6">
        <dgm:presLayoutVars>
          <dgm:chMax val="0"/>
          <dgm:chPref val="0"/>
        </dgm:presLayoutVars>
      </dgm:prSet>
      <dgm:spPr/>
    </dgm:pt>
    <dgm:pt modelId="{7B821B36-7B27-48DC-8968-B26221812A92}" type="pres">
      <dgm:prSet presAssocID="{0BD48C0E-1EF7-4FC7-863C-A8A0436E9C01}" presName="sibTrans" presStyleCnt="0"/>
      <dgm:spPr/>
    </dgm:pt>
    <dgm:pt modelId="{584430AE-7E6C-4A29-AFA9-9E64FB0358A2}" type="pres">
      <dgm:prSet presAssocID="{5F619097-9CCE-4C4B-B616-3404C90BCEAE}" presName="compNode" presStyleCnt="0"/>
      <dgm:spPr/>
    </dgm:pt>
    <dgm:pt modelId="{60F9BDD6-FF80-413D-A860-3B4F6ABD558D}" type="pres">
      <dgm:prSet presAssocID="{5F619097-9CCE-4C4B-B616-3404C90BCEAE}" presName="bgRect" presStyleLbl="bgShp" presStyleIdx="4" presStyleCnt="6"/>
      <dgm:spPr/>
    </dgm:pt>
    <dgm:pt modelId="{C104ACF5-FDA6-444B-85E7-04C9F467E2CA}" type="pres">
      <dgm:prSet presAssocID="{5F619097-9CCE-4C4B-B616-3404C90BCEAE}" presName="iconRect" presStyleLbl="node1" presStyleIdx="4" presStyleCnt="6"/>
      <dgm:spPr>
        <a:ln>
          <a:noFill/>
        </a:ln>
      </dgm:spPr>
    </dgm:pt>
    <dgm:pt modelId="{314B76B9-D510-4A11-B1E5-846717F50505}" type="pres">
      <dgm:prSet presAssocID="{5F619097-9CCE-4C4B-B616-3404C90BCEAE}" presName="spaceRect" presStyleCnt="0"/>
      <dgm:spPr/>
    </dgm:pt>
    <dgm:pt modelId="{3C9D48F5-487E-4C9B-A9C2-5C06E4B01BB6}" type="pres">
      <dgm:prSet presAssocID="{5F619097-9CCE-4C4B-B616-3404C90BCEAE}" presName="parTx" presStyleLbl="revTx" presStyleIdx="4" presStyleCnt="6">
        <dgm:presLayoutVars>
          <dgm:chMax val="0"/>
          <dgm:chPref val="0"/>
        </dgm:presLayoutVars>
      </dgm:prSet>
      <dgm:spPr/>
    </dgm:pt>
    <dgm:pt modelId="{81554379-11F4-4BA7-A33C-B53E6FB693AD}" type="pres">
      <dgm:prSet presAssocID="{EF4C7B10-D233-4DD8-8B46-A2E20670FB69}" presName="sibTrans" presStyleCnt="0"/>
      <dgm:spPr/>
    </dgm:pt>
    <dgm:pt modelId="{4177E7DB-8DE0-4508-A66E-241D170F8B96}" type="pres">
      <dgm:prSet presAssocID="{A36B8D5C-675A-45EE-88CE-D65F25106F51}" presName="compNode" presStyleCnt="0"/>
      <dgm:spPr/>
    </dgm:pt>
    <dgm:pt modelId="{88808D02-0DCF-4599-A83C-B16FC810F6D8}" type="pres">
      <dgm:prSet presAssocID="{A36B8D5C-675A-45EE-88CE-D65F25106F51}" presName="bgRect" presStyleLbl="bgShp" presStyleIdx="5" presStyleCnt="6"/>
      <dgm:spPr/>
    </dgm:pt>
    <dgm:pt modelId="{D55A4ABA-9A98-476C-85FA-20AAAFEE9012}" type="pres">
      <dgm:prSet presAssocID="{A36B8D5C-675A-45EE-88CE-D65F25106F51}" presName="iconRect" presStyleLbl="node1" presStyleIdx="5" presStyleCnt="6"/>
      <dgm:spPr>
        <a:ln>
          <a:noFill/>
        </a:ln>
      </dgm:spPr>
    </dgm:pt>
    <dgm:pt modelId="{CF7F6626-C426-47D8-943C-3D97E5B60FE6}" type="pres">
      <dgm:prSet presAssocID="{A36B8D5C-675A-45EE-88CE-D65F25106F51}" presName="spaceRect" presStyleCnt="0"/>
      <dgm:spPr/>
    </dgm:pt>
    <dgm:pt modelId="{ABD4350D-15E6-425A-AE21-3C01EDBB0732}" type="pres">
      <dgm:prSet presAssocID="{A36B8D5C-675A-45EE-88CE-D65F25106F51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9AE1C10B-AA2D-4186-AE37-1682D2B131F5}" srcId="{6B45BC91-3F7A-48F0-A070-0B7040A6A238}" destId="{1231DC44-5EC0-4509-88BC-3E863A0D1A32}" srcOrd="2" destOrd="0" parTransId="{85515D80-03B5-4672-8FBF-B3D8322FA967}" sibTransId="{89189594-E5CF-47BB-954B-E1A93BD45A33}"/>
    <dgm:cxn modelId="{5B9B9846-2C8F-4616-B505-5F113CEC6363}" type="presOf" srcId="{74F853CA-E69E-4D53-AE5B-194D617CD166}" destId="{A31AC0E5-1A04-4F0E-AE0B-89735C7CC35C}" srcOrd="0" destOrd="0" presId="urn:microsoft.com/office/officeart/2018/2/layout/IconVerticalSolidList"/>
    <dgm:cxn modelId="{076E7448-462B-4F43-BAE7-1DE967382A43}" srcId="{6B45BC91-3F7A-48F0-A070-0B7040A6A238}" destId="{A1BCC9CE-0AAA-4D07-A15F-C392ACF08889}" srcOrd="3" destOrd="0" parTransId="{2F7F2F57-6466-467C-A8BF-EB9C7BB2B62E}" sibTransId="{0BD48C0E-1EF7-4FC7-863C-A8A0436E9C01}"/>
    <dgm:cxn modelId="{9CF7B46A-6E25-4248-AA77-5ABD6FF0C985}" type="presOf" srcId="{A8379D45-5994-42CC-8D7F-D114F7E1D9E2}" destId="{362DA3A0-61FC-492D-A6D3-11E5C8C498FE}" srcOrd="0" destOrd="0" presId="urn:microsoft.com/office/officeart/2018/2/layout/IconVerticalSolidList"/>
    <dgm:cxn modelId="{4382C458-70FB-4291-9807-90CAA33F397C}" srcId="{6B45BC91-3F7A-48F0-A070-0B7040A6A238}" destId="{74F853CA-E69E-4D53-AE5B-194D617CD166}" srcOrd="0" destOrd="0" parTransId="{00117634-5179-4F62-8883-97C0BDA08533}" sibTransId="{028B0856-2931-4C3F-A140-0FAC69E6C0A7}"/>
    <dgm:cxn modelId="{7E633D8D-3CC0-4D5A-A182-F56D4165A796}" srcId="{6B45BC91-3F7A-48F0-A070-0B7040A6A238}" destId="{5F619097-9CCE-4C4B-B616-3404C90BCEAE}" srcOrd="4" destOrd="0" parTransId="{1F2F8611-8ECF-4271-9809-A4F3C7D8D5B9}" sibTransId="{EF4C7B10-D233-4DD8-8B46-A2E20670FB69}"/>
    <dgm:cxn modelId="{E611C29F-649D-490F-96D8-4DE905A88E07}" type="presOf" srcId="{A36B8D5C-675A-45EE-88CE-D65F25106F51}" destId="{ABD4350D-15E6-425A-AE21-3C01EDBB0732}" srcOrd="0" destOrd="0" presId="urn:microsoft.com/office/officeart/2018/2/layout/IconVerticalSolidList"/>
    <dgm:cxn modelId="{12DAA5A5-1261-4072-B136-2F0D25302B8A}" type="presOf" srcId="{1231DC44-5EC0-4509-88BC-3E863A0D1A32}" destId="{71D6EAD2-61CC-4C60-8DE6-0794DA599E4C}" srcOrd="0" destOrd="0" presId="urn:microsoft.com/office/officeart/2018/2/layout/IconVerticalSolidList"/>
    <dgm:cxn modelId="{6A062DB9-752E-4367-B368-0F2731A0A37E}" srcId="{6B45BC91-3F7A-48F0-A070-0B7040A6A238}" destId="{A36B8D5C-675A-45EE-88CE-D65F25106F51}" srcOrd="5" destOrd="0" parTransId="{E5DD40F2-74B3-4085-9F69-A2BB9E68C102}" sibTransId="{5B778321-FD96-453C-920F-173B0349996F}"/>
    <dgm:cxn modelId="{6D320BBE-0849-42E0-B801-40029847323C}" type="presOf" srcId="{A1BCC9CE-0AAA-4D07-A15F-C392ACF08889}" destId="{354E2D8B-A719-405A-B5B4-A75CA8E25AD5}" srcOrd="0" destOrd="0" presId="urn:microsoft.com/office/officeart/2018/2/layout/IconVerticalSolidList"/>
    <dgm:cxn modelId="{3A4CDEC3-4975-4B3C-875A-B9A9DDA94BFA}" type="presOf" srcId="{6B45BC91-3F7A-48F0-A070-0B7040A6A238}" destId="{4C6809E0-C536-44D4-A9CA-86B5B8A5A881}" srcOrd="0" destOrd="0" presId="urn:microsoft.com/office/officeart/2018/2/layout/IconVerticalSolidList"/>
    <dgm:cxn modelId="{919590F7-B5A0-428A-AD28-0644AE01BADF}" type="presOf" srcId="{5F619097-9CCE-4C4B-B616-3404C90BCEAE}" destId="{3C9D48F5-487E-4C9B-A9C2-5C06E4B01BB6}" srcOrd="0" destOrd="0" presId="urn:microsoft.com/office/officeart/2018/2/layout/IconVerticalSolidList"/>
    <dgm:cxn modelId="{AD3572FB-406D-4861-9FE3-B03A500D7B88}" srcId="{6B45BC91-3F7A-48F0-A070-0B7040A6A238}" destId="{A8379D45-5994-42CC-8D7F-D114F7E1D9E2}" srcOrd="1" destOrd="0" parTransId="{C8BB5102-EB6C-4A87-A78F-8DF54B13EF88}" sibTransId="{3EC896EB-BFEE-416A-AE41-4C6ED23D9085}"/>
    <dgm:cxn modelId="{742EB8BE-A6FE-4A0F-868D-0E0B2E585D0B}" type="presParOf" srcId="{4C6809E0-C536-44D4-A9CA-86B5B8A5A881}" destId="{E32B0B34-23CE-47D9-A0F6-615CC91D7B70}" srcOrd="0" destOrd="0" presId="urn:microsoft.com/office/officeart/2018/2/layout/IconVerticalSolidList"/>
    <dgm:cxn modelId="{3344AA46-7B5F-48D0-A1BD-D8D1B0C32000}" type="presParOf" srcId="{E32B0B34-23CE-47D9-A0F6-615CC91D7B70}" destId="{B012E366-B0B8-40E6-87AE-D0533C45A297}" srcOrd="0" destOrd="0" presId="urn:microsoft.com/office/officeart/2018/2/layout/IconVerticalSolidList"/>
    <dgm:cxn modelId="{0ACA9DA6-1D8C-4C57-AAE2-501973D66991}" type="presParOf" srcId="{E32B0B34-23CE-47D9-A0F6-615CC91D7B70}" destId="{A3CFBD91-C348-49B9-932E-28B4E28E7807}" srcOrd="1" destOrd="0" presId="urn:microsoft.com/office/officeart/2018/2/layout/IconVerticalSolidList"/>
    <dgm:cxn modelId="{BB798F81-9F3D-4670-B3CF-811DD85FA208}" type="presParOf" srcId="{E32B0B34-23CE-47D9-A0F6-615CC91D7B70}" destId="{A44E901E-53E5-4D93-B699-1EA40F685111}" srcOrd="2" destOrd="0" presId="urn:microsoft.com/office/officeart/2018/2/layout/IconVerticalSolidList"/>
    <dgm:cxn modelId="{F92381E3-71A9-4A6E-B630-E762FA450ECC}" type="presParOf" srcId="{E32B0B34-23CE-47D9-A0F6-615CC91D7B70}" destId="{A31AC0E5-1A04-4F0E-AE0B-89735C7CC35C}" srcOrd="3" destOrd="0" presId="urn:microsoft.com/office/officeart/2018/2/layout/IconVerticalSolidList"/>
    <dgm:cxn modelId="{CDF950D7-F9DD-47A2-8414-F7BE8F8305B1}" type="presParOf" srcId="{4C6809E0-C536-44D4-A9CA-86B5B8A5A881}" destId="{AA6DF263-9B67-4AA9-8115-31CA2F62332A}" srcOrd="1" destOrd="0" presId="urn:microsoft.com/office/officeart/2018/2/layout/IconVerticalSolidList"/>
    <dgm:cxn modelId="{B59DFE29-464F-486C-91D6-92199B8FEE14}" type="presParOf" srcId="{4C6809E0-C536-44D4-A9CA-86B5B8A5A881}" destId="{5E0083DB-85F7-42FE-B1AC-660B06E3938A}" srcOrd="2" destOrd="0" presId="urn:microsoft.com/office/officeart/2018/2/layout/IconVerticalSolidList"/>
    <dgm:cxn modelId="{7A0F913C-7F12-46A3-8786-40EDB49A487D}" type="presParOf" srcId="{5E0083DB-85F7-42FE-B1AC-660B06E3938A}" destId="{F287D20E-E11C-469E-91A3-BC4770ACDA96}" srcOrd="0" destOrd="0" presId="urn:microsoft.com/office/officeart/2018/2/layout/IconVerticalSolidList"/>
    <dgm:cxn modelId="{B30F9DBC-E1F6-41E5-8293-B02812A9CDAF}" type="presParOf" srcId="{5E0083DB-85F7-42FE-B1AC-660B06E3938A}" destId="{E0BC0E52-AFB7-4617-8E5A-FE725F01B1DF}" srcOrd="1" destOrd="0" presId="urn:microsoft.com/office/officeart/2018/2/layout/IconVerticalSolidList"/>
    <dgm:cxn modelId="{BC847098-D391-4A87-8394-8D85CB5B5A2F}" type="presParOf" srcId="{5E0083DB-85F7-42FE-B1AC-660B06E3938A}" destId="{9DEE9C21-EC73-45B3-88F5-BA5DE668D7FE}" srcOrd="2" destOrd="0" presId="urn:microsoft.com/office/officeart/2018/2/layout/IconVerticalSolidList"/>
    <dgm:cxn modelId="{922578E4-DA5B-4779-9929-7348CB341D8E}" type="presParOf" srcId="{5E0083DB-85F7-42FE-B1AC-660B06E3938A}" destId="{362DA3A0-61FC-492D-A6D3-11E5C8C498FE}" srcOrd="3" destOrd="0" presId="urn:microsoft.com/office/officeart/2018/2/layout/IconVerticalSolidList"/>
    <dgm:cxn modelId="{69236372-E487-4BFA-A391-F21D6829DF9C}" type="presParOf" srcId="{4C6809E0-C536-44D4-A9CA-86B5B8A5A881}" destId="{52454B5F-7B65-4FCC-B7F3-B798D5CCFEBE}" srcOrd="3" destOrd="0" presId="urn:microsoft.com/office/officeart/2018/2/layout/IconVerticalSolidList"/>
    <dgm:cxn modelId="{0E6FAE31-1FDF-4C3A-A5DC-FC02122CDC23}" type="presParOf" srcId="{4C6809E0-C536-44D4-A9CA-86B5B8A5A881}" destId="{73D4E7EC-9C53-4CBF-A45E-80620BA2B1D4}" srcOrd="4" destOrd="0" presId="urn:microsoft.com/office/officeart/2018/2/layout/IconVerticalSolidList"/>
    <dgm:cxn modelId="{8C4E7CE8-A457-498F-ACCD-2DC4DC39A73D}" type="presParOf" srcId="{73D4E7EC-9C53-4CBF-A45E-80620BA2B1D4}" destId="{9EFE659C-9E4F-4CC6-BAA3-1038A8D5B6CE}" srcOrd="0" destOrd="0" presId="urn:microsoft.com/office/officeart/2018/2/layout/IconVerticalSolidList"/>
    <dgm:cxn modelId="{3A7FEF50-3114-4D5F-92DA-664D4F2701BA}" type="presParOf" srcId="{73D4E7EC-9C53-4CBF-A45E-80620BA2B1D4}" destId="{23C11BA7-7061-480D-BB79-E9E8FC695BAD}" srcOrd="1" destOrd="0" presId="urn:microsoft.com/office/officeart/2018/2/layout/IconVerticalSolidList"/>
    <dgm:cxn modelId="{FDCB80E0-19EB-49BE-BB55-52962F8775BF}" type="presParOf" srcId="{73D4E7EC-9C53-4CBF-A45E-80620BA2B1D4}" destId="{E7BEB39E-CFB2-43E3-A676-167C2B5272FA}" srcOrd="2" destOrd="0" presId="urn:microsoft.com/office/officeart/2018/2/layout/IconVerticalSolidList"/>
    <dgm:cxn modelId="{543FF907-6C64-4A48-A23D-CF7B80F6B3C0}" type="presParOf" srcId="{73D4E7EC-9C53-4CBF-A45E-80620BA2B1D4}" destId="{71D6EAD2-61CC-4C60-8DE6-0794DA599E4C}" srcOrd="3" destOrd="0" presId="urn:microsoft.com/office/officeart/2018/2/layout/IconVerticalSolidList"/>
    <dgm:cxn modelId="{64D12560-57E8-4AF3-8C45-E3317AE8DC17}" type="presParOf" srcId="{4C6809E0-C536-44D4-A9CA-86B5B8A5A881}" destId="{C502FB6F-80E5-40BC-8C3E-15CDE88F45CB}" srcOrd="5" destOrd="0" presId="urn:microsoft.com/office/officeart/2018/2/layout/IconVerticalSolidList"/>
    <dgm:cxn modelId="{7C0D7261-7F90-4F8B-99E3-16279D6B79BF}" type="presParOf" srcId="{4C6809E0-C536-44D4-A9CA-86B5B8A5A881}" destId="{327E2268-3EDB-4D6A-BE58-EC3162D9DDA1}" srcOrd="6" destOrd="0" presId="urn:microsoft.com/office/officeart/2018/2/layout/IconVerticalSolidList"/>
    <dgm:cxn modelId="{07A068BC-32C9-4C0F-8C64-4A2ABD4A4AA2}" type="presParOf" srcId="{327E2268-3EDB-4D6A-BE58-EC3162D9DDA1}" destId="{92074011-718D-4F51-8896-4D13205468A4}" srcOrd="0" destOrd="0" presId="urn:microsoft.com/office/officeart/2018/2/layout/IconVerticalSolidList"/>
    <dgm:cxn modelId="{4AE2C959-E293-4098-AEA1-A897E8CF814F}" type="presParOf" srcId="{327E2268-3EDB-4D6A-BE58-EC3162D9DDA1}" destId="{7B1F72F3-5682-4FA8-B14F-7B3CD33552DE}" srcOrd="1" destOrd="0" presId="urn:microsoft.com/office/officeart/2018/2/layout/IconVerticalSolidList"/>
    <dgm:cxn modelId="{E28EAFAC-A289-4786-B7EF-A1668BCEC000}" type="presParOf" srcId="{327E2268-3EDB-4D6A-BE58-EC3162D9DDA1}" destId="{469EBF43-4A52-45C0-B42A-A245B6AE32F6}" srcOrd="2" destOrd="0" presId="urn:microsoft.com/office/officeart/2018/2/layout/IconVerticalSolidList"/>
    <dgm:cxn modelId="{3FC51AE7-0119-4A33-8A9B-65A64312AC03}" type="presParOf" srcId="{327E2268-3EDB-4D6A-BE58-EC3162D9DDA1}" destId="{354E2D8B-A719-405A-B5B4-A75CA8E25AD5}" srcOrd="3" destOrd="0" presId="urn:microsoft.com/office/officeart/2018/2/layout/IconVerticalSolidList"/>
    <dgm:cxn modelId="{98C10B2B-6757-4D4D-9CBA-094EFC85DB59}" type="presParOf" srcId="{4C6809E0-C536-44D4-A9CA-86B5B8A5A881}" destId="{7B821B36-7B27-48DC-8968-B26221812A92}" srcOrd="7" destOrd="0" presId="urn:microsoft.com/office/officeart/2018/2/layout/IconVerticalSolidList"/>
    <dgm:cxn modelId="{B52439CB-8D7E-4B9A-B501-C3BB8FD7E9A0}" type="presParOf" srcId="{4C6809E0-C536-44D4-A9CA-86B5B8A5A881}" destId="{584430AE-7E6C-4A29-AFA9-9E64FB0358A2}" srcOrd="8" destOrd="0" presId="urn:microsoft.com/office/officeart/2018/2/layout/IconVerticalSolidList"/>
    <dgm:cxn modelId="{2EF7877C-D5DC-40EF-92D4-8C2A804C66CA}" type="presParOf" srcId="{584430AE-7E6C-4A29-AFA9-9E64FB0358A2}" destId="{60F9BDD6-FF80-413D-A860-3B4F6ABD558D}" srcOrd="0" destOrd="0" presId="urn:microsoft.com/office/officeart/2018/2/layout/IconVerticalSolidList"/>
    <dgm:cxn modelId="{16DCBA48-D140-4A94-8378-31880DADC15E}" type="presParOf" srcId="{584430AE-7E6C-4A29-AFA9-9E64FB0358A2}" destId="{C104ACF5-FDA6-444B-85E7-04C9F467E2CA}" srcOrd="1" destOrd="0" presId="urn:microsoft.com/office/officeart/2018/2/layout/IconVerticalSolidList"/>
    <dgm:cxn modelId="{2FD9EA38-E067-467D-8706-5D476546C9FE}" type="presParOf" srcId="{584430AE-7E6C-4A29-AFA9-9E64FB0358A2}" destId="{314B76B9-D510-4A11-B1E5-846717F50505}" srcOrd="2" destOrd="0" presId="urn:microsoft.com/office/officeart/2018/2/layout/IconVerticalSolidList"/>
    <dgm:cxn modelId="{8F0B56B7-4624-45C2-942B-869AE409675D}" type="presParOf" srcId="{584430AE-7E6C-4A29-AFA9-9E64FB0358A2}" destId="{3C9D48F5-487E-4C9B-A9C2-5C06E4B01BB6}" srcOrd="3" destOrd="0" presId="urn:microsoft.com/office/officeart/2018/2/layout/IconVerticalSolidList"/>
    <dgm:cxn modelId="{C143DEA1-9210-46ED-BBD7-85D089C77D2B}" type="presParOf" srcId="{4C6809E0-C536-44D4-A9CA-86B5B8A5A881}" destId="{81554379-11F4-4BA7-A33C-B53E6FB693AD}" srcOrd="9" destOrd="0" presId="urn:microsoft.com/office/officeart/2018/2/layout/IconVerticalSolidList"/>
    <dgm:cxn modelId="{6598E9B7-C1EF-40C0-B1B1-1E9203BA1C5A}" type="presParOf" srcId="{4C6809E0-C536-44D4-A9CA-86B5B8A5A881}" destId="{4177E7DB-8DE0-4508-A66E-241D170F8B96}" srcOrd="10" destOrd="0" presId="urn:microsoft.com/office/officeart/2018/2/layout/IconVerticalSolidList"/>
    <dgm:cxn modelId="{8F8E2349-7012-4809-96BD-434D06316ABF}" type="presParOf" srcId="{4177E7DB-8DE0-4508-A66E-241D170F8B96}" destId="{88808D02-0DCF-4599-A83C-B16FC810F6D8}" srcOrd="0" destOrd="0" presId="urn:microsoft.com/office/officeart/2018/2/layout/IconVerticalSolidList"/>
    <dgm:cxn modelId="{5742FD8D-CAEF-4B6D-ACE6-FA964339748E}" type="presParOf" srcId="{4177E7DB-8DE0-4508-A66E-241D170F8B96}" destId="{D55A4ABA-9A98-476C-85FA-20AAAFEE9012}" srcOrd="1" destOrd="0" presId="urn:microsoft.com/office/officeart/2018/2/layout/IconVerticalSolidList"/>
    <dgm:cxn modelId="{80AF1EB1-4C95-42CC-84F1-0DFFE16E557B}" type="presParOf" srcId="{4177E7DB-8DE0-4508-A66E-241D170F8B96}" destId="{CF7F6626-C426-47D8-943C-3D97E5B60FE6}" srcOrd="2" destOrd="0" presId="urn:microsoft.com/office/officeart/2018/2/layout/IconVerticalSolidList"/>
    <dgm:cxn modelId="{AA8DE521-4A70-4B3E-974A-E49A94443020}" type="presParOf" srcId="{4177E7DB-8DE0-4508-A66E-241D170F8B96}" destId="{ABD4350D-15E6-425A-AE21-3C01EDBB073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3F3C2AE-536C-41F8-9CD9-1DDC88ECFB36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E1DDE10A-BFB0-4F24-88E4-537D84E8C41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rial"/>
              <a:cs typeface="Arial"/>
            </a:rPr>
            <a:t>An event, which makes it unlawful for the business or the partners to carry on the partnership, occurs</a:t>
          </a:r>
        </a:p>
      </dgm:t>
    </dgm:pt>
    <dgm:pt modelId="{77069031-5161-4A11-94F1-C7C598F0AE8A}" type="parTrans" cxnId="{EE4B6405-3463-4C91-9272-A2031D03107D}">
      <dgm:prSet/>
      <dgm:spPr/>
      <dgm:t>
        <a:bodyPr/>
        <a:lstStyle/>
        <a:p>
          <a:endParaRPr lang="en-US"/>
        </a:p>
      </dgm:t>
    </dgm:pt>
    <dgm:pt modelId="{C0243ED2-362F-46D5-9C08-5D23FF5682D2}" type="sibTrans" cxnId="{EE4B6405-3463-4C91-9272-A2031D03107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00185F99-0831-470F-82AA-3D8C7338048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rial"/>
              <a:cs typeface="Arial"/>
            </a:rPr>
            <a:t>The partnership was entered into a fixed period and the fixed period has come to an end</a:t>
          </a:r>
        </a:p>
      </dgm:t>
    </dgm:pt>
    <dgm:pt modelId="{D6F48067-DB03-4A8D-9EB8-85B376EFAE65}" type="parTrans" cxnId="{0393BE66-133E-4257-BAAD-7D6A6E8149FA}">
      <dgm:prSet/>
      <dgm:spPr/>
      <dgm:t>
        <a:bodyPr/>
        <a:lstStyle/>
        <a:p>
          <a:endParaRPr lang="en-US"/>
        </a:p>
      </dgm:t>
    </dgm:pt>
    <dgm:pt modelId="{8F95E4AB-1318-4CAF-A176-331D3AD2DA51}" type="sibTrans" cxnId="{0393BE66-133E-4257-BAAD-7D6A6E8149F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44B4233A-A3B0-4908-B5C1-3DB23D65A7E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rial"/>
              <a:cs typeface="Arial"/>
            </a:rPr>
            <a:t>If the partnership was entered into for a single venture/undertaking and has come to an end</a:t>
          </a:r>
        </a:p>
      </dgm:t>
    </dgm:pt>
    <dgm:pt modelId="{A9E48ADE-760B-4832-A580-18EB47985BB8}" type="parTrans" cxnId="{81B03262-03FE-4F54-99AE-0D783DAC1146}">
      <dgm:prSet/>
      <dgm:spPr/>
      <dgm:t>
        <a:bodyPr/>
        <a:lstStyle/>
        <a:p>
          <a:endParaRPr lang="en-US"/>
        </a:p>
      </dgm:t>
    </dgm:pt>
    <dgm:pt modelId="{E80C1DE7-F3F1-493C-83B9-7AB78E6341F8}" type="sibTrans" cxnId="{81B03262-03FE-4F54-99AE-0D783DAC1146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6BE0CA0-DC09-4C38-AAD7-A8A385F53E3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rial"/>
              <a:cs typeface="Arial"/>
            </a:rPr>
            <a:t>Death, bankruptcy of any partner or by the court order</a:t>
          </a:r>
        </a:p>
      </dgm:t>
    </dgm:pt>
    <dgm:pt modelId="{19F028C8-869D-4290-BD76-C3087CE79AA8}" type="parTrans" cxnId="{32EC15AF-747C-4BCF-AD77-4528D651D4B5}">
      <dgm:prSet/>
      <dgm:spPr/>
      <dgm:t>
        <a:bodyPr/>
        <a:lstStyle/>
        <a:p>
          <a:endParaRPr lang="en-US"/>
        </a:p>
      </dgm:t>
    </dgm:pt>
    <dgm:pt modelId="{755B9F18-978F-4CE5-9828-3E90A03BAA55}" type="sibTrans" cxnId="{32EC15AF-747C-4BCF-AD77-4528D651D4B5}">
      <dgm:prSet/>
      <dgm:spPr/>
      <dgm:t>
        <a:bodyPr/>
        <a:lstStyle/>
        <a:p>
          <a:endParaRPr lang="en-US"/>
        </a:p>
      </dgm:t>
    </dgm:pt>
    <dgm:pt modelId="{9F41880C-F9B5-49B1-AADC-325F12D02D89}" type="pres">
      <dgm:prSet presAssocID="{13F3C2AE-536C-41F8-9CD9-1DDC88ECFB36}" presName="root" presStyleCnt="0">
        <dgm:presLayoutVars>
          <dgm:dir/>
          <dgm:resizeHandles val="exact"/>
        </dgm:presLayoutVars>
      </dgm:prSet>
      <dgm:spPr/>
    </dgm:pt>
    <dgm:pt modelId="{FBC242C4-3F0B-4293-821C-1EFEDDB7D7C4}" type="pres">
      <dgm:prSet presAssocID="{13F3C2AE-536C-41F8-9CD9-1DDC88ECFB36}" presName="container" presStyleCnt="0">
        <dgm:presLayoutVars>
          <dgm:dir/>
          <dgm:resizeHandles val="exact"/>
        </dgm:presLayoutVars>
      </dgm:prSet>
      <dgm:spPr/>
    </dgm:pt>
    <dgm:pt modelId="{E160039F-D5FD-4F1E-9A37-32FD2140133A}" type="pres">
      <dgm:prSet presAssocID="{E1DDE10A-BFB0-4F24-88E4-537D84E8C41B}" presName="compNode" presStyleCnt="0"/>
      <dgm:spPr/>
    </dgm:pt>
    <dgm:pt modelId="{59B54F1B-7133-465E-9610-FB695E5E4044}" type="pres">
      <dgm:prSet presAssocID="{E1DDE10A-BFB0-4F24-88E4-537D84E8C41B}" presName="iconBgRect" presStyleLbl="bgShp" presStyleIdx="0" presStyleCnt="4"/>
      <dgm:spPr/>
    </dgm:pt>
    <dgm:pt modelId="{11523BF8-0DAC-4D49-8C56-9185FE2109CE}" type="pres">
      <dgm:prSet presAssocID="{E1DDE10A-BFB0-4F24-88E4-537D84E8C41B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D70BA37A-7060-4F4E-AD21-289102369242}" type="pres">
      <dgm:prSet presAssocID="{E1DDE10A-BFB0-4F24-88E4-537D84E8C41B}" presName="spaceRect" presStyleCnt="0"/>
      <dgm:spPr/>
    </dgm:pt>
    <dgm:pt modelId="{866D3ABA-40AF-470F-A1B3-8D8245A0FCC8}" type="pres">
      <dgm:prSet presAssocID="{E1DDE10A-BFB0-4F24-88E4-537D84E8C41B}" presName="textRect" presStyleLbl="revTx" presStyleIdx="0" presStyleCnt="4">
        <dgm:presLayoutVars>
          <dgm:chMax val="1"/>
          <dgm:chPref val="1"/>
        </dgm:presLayoutVars>
      </dgm:prSet>
      <dgm:spPr/>
    </dgm:pt>
    <dgm:pt modelId="{BA793120-9336-4CC8-9D5F-A2BF961E9A4A}" type="pres">
      <dgm:prSet presAssocID="{C0243ED2-362F-46D5-9C08-5D23FF5682D2}" presName="sibTrans" presStyleLbl="sibTrans2D1" presStyleIdx="0" presStyleCnt="0"/>
      <dgm:spPr/>
    </dgm:pt>
    <dgm:pt modelId="{C5464914-96C1-41EC-BB34-74D83A360D2C}" type="pres">
      <dgm:prSet presAssocID="{00185F99-0831-470F-82AA-3D8C73380485}" presName="compNode" presStyleCnt="0"/>
      <dgm:spPr/>
    </dgm:pt>
    <dgm:pt modelId="{72D09A67-280B-4F32-BE55-A0AF3D97C5B8}" type="pres">
      <dgm:prSet presAssocID="{00185F99-0831-470F-82AA-3D8C73380485}" presName="iconBgRect" presStyleLbl="bgShp" presStyleIdx="1" presStyleCnt="4"/>
      <dgm:spPr/>
    </dgm:pt>
    <dgm:pt modelId="{F2895D4A-EEDD-4458-BE46-E3D614EFE3C6}" type="pres">
      <dgm:prSet presAssocID="{00185F99-0831-470F-82AA-3D8C73380485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B3A5B8BF-0E6E-450B-B89D-13FA5D8C5383}" type="pres">
      <dgm:prSet presAssocID="{00185F99-0831-470F-82AA-3D8C73380485}" presName="spaceRect" presStyleCnt="0"/>
      <dgm:spPr/>
    </dgm:pt>
    <dgm:pt modelId="{B585FC18-E4B3-4B3C-91AB-FC7B3EBE9B18}" type="pres">
      <dgm:prSet presAssocID="{00185F99-0831-470F-82AA-3D8C73380485}" presName="textRect" presStyleLbl="revTx" presStyleIdx="1" presStyleCnt="4">
        <dgm:presLayoutVars>
          <dgm:chMax val="1"/>
          <dgm:chPref val="1"/>
        </dgm:presLayoutVars>
      </dgm:prSet>
      <dgm:spPr/>
    </dgm:pt>
    <dgm:pt modelId="{19FA2024-A7C4-44BF-ABB5-367E84F4FF13}" type="pres">
      <dgm:prSet presAssocID="{8F95E4AB-1318-4CAF-A176-331D3AD2DA51}" presName="sibTrans" presStyleLbl="sibTrans2D1" presStyleIdx="0" presStyleCnt="0"/>
      <dgm:spPr/>
    </dgm:pt>
    <dgm:pt modelId="{6623FC75-1A99-4AAD-958D-9C4AD8075050}" type="pres">
      <dgm:prSet presAssocID="{44B4233A-A3B0-4908-B5C1-3DB23D65A7E9}" presName="compNode" presStyleCnt="0"/>
      <dgm:spPr/>
    </dgm:pt>
    <dgm:pt modelId="{630F88E5-861C-426B-9412-285904C8C57A}" type="pres">
      <dgm:prSet presAssocID="{44B4233A-A3B0-4908-B5C1-3DB23D65A7E9}" presName="iconBgRect" presStyleLbl="bgShp" presStyleIdx="2" presStyleCnt="4"/>
      <dgm:spPr/>
    </dgm:pt>
    <dgm:pt modelId="{CC1B257E-2D97-4F1F-A44C-39C9681B70A3}" type="pres">
      <dgm:prSet presAssocID="{44B4233A-A3B0-4908-B5C1-3DB23D65A7E9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6D7731FE-2767-4CF1-997A-C604D9803A06}" type="pres">
      <dgm:prSet presAssocID="{44B4233A-A3B0-4908-B5C1-3DB23D65A7E9}" presName="spaceRect" presStyleCnt="0"/>
      <dgm:spPr/>
    </dgm:pt>
    <dgm:pt modelId="{95624C56-01D0-4E88-9B7A-04B3F1BF9C83}" type="pres">
      <dgm:prSet presAssocID="{44B4233A-A3B0-4908-B5C1-3DB23D65A7E9}" presName="textRect" presStyleLbl="revTx" presStyleIdx="2" presStyleCnt="4">
        <dgm:presLayoutVars>
          <dgm:chMax val="1"/>
          <dgm:chPref val="1"/>
        </dgm:presLayoutVars>
      </dgm:prSet>
      <dgm:spPr/>
    </dgm:pt>
    <dgm:pt modelId="{6682C3B8-8343-4FB5-AE78-FA0161B1ABD1}" type="pres">
      <dgm:prSet presAssocID="{E80C1DE7-F3F1-493C-83B9-7AB78E6341F8}" presName="sibTrans" presStyleLbl="sibTrans2D1" presStyleIdx="0" presStyleCnt="0"/>
      <dgm:spPr/>
    </dgm:pt>
    <dgm:pt modelId="{8CA80471-C5CB-4835-ACF2-A88591ECCD33}" type="pres">
      <dgm:prSet presAssocID="{B6BE0CA0-DC09-4C38-AAD7-A8A385F53E3B}" presName="compNode" presStyleCnt="0"/>
      <dgm:spPr/>
    </dgm:pt>
    <dgm:pt modelId="{2C6B851F-E6F6-4D56-AC05-148C2C6D269F}" type="pres">
      <dgm:prSet presAssocID="{B6BE0CA0-DC09-4C38-AAD7-A8A385F53E3B}" presName="iconBgRect" presStyleLbl="bgShp" presStyleIdx="3" presStyleCnt="4"/>
      <dgm:spPr/>
    </dgm:pt>
    <dgm:pt modelId="{0B61B626-F02C-412B-9F62-87F7C7166B03}" type="pres">
      <dgm:prSet presAssocID="{B6BE0CA0-DC09-4C38-AAD7-A8A385F53E3B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40062D18-5DB2-4D60-9BED-F706A121B1CE}" type="pres">
      <dgm:prSet presAssocID="{B6BE0CA0-DC09-4C38-AAD7-A8A385F53E3B}" presName="spaceRect" presStyleCnt="0"/>
      <dgm:spPr/>
    </dgm:pt>
    <dgm:pt modelId="{A4FCECB2-8122-4CA4-913C-F22B98837F14}" type="pres">
      <dgm:prSet presAssocID="{B6BE0CA0-DC09-4C38-AAD7-A8A385F53E3B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EE4B6405-3463-4C91-9272-A2031D03107D}" srcId="{13F3C2AE-536C-41F8-9CD9-1DDC88ECFB36}" destId="{E1DDE10A-BFB0-4F24-88E4-537D84E8C41B}" srcOrd="0" destOrd="0" parTransId="{77069031-5161-4A11-94F1-C7C598F0AE8A}" sibTransId="{C0243ED2-362F-46D5-9C08-5D23FF5682D2}"/>
    <dgm:cxn modelId="{90149114-B1DC-4BFA-AAF7-DAA29F94BECA}" type="presOf" srcId="{B6BE0CA0-DC09-4C38-AAD7-A8A385F53E3B}" destId="{A4FCECB2-8122-4CA4-913C-F22B98837F14}" srcOrd="0" destOrd="0" presId="urn:microsoft.com/office/officeart/2018/2/layout/IconCircleList"/>
    <dgm:cxn modelId="{7CE6EE24-6A15-4279-85A6-F384812CEC69}" type="presOf" srcId="{44B4233A-A3B0-4908-B5C1-3DB23D65A7E9}" destId="{95624C56-01D0-4E88-9B7A-04B3F1BF9C83}" srcOrd="0" destOrd="0" presId="urn:microsoft.com/office/officeart/2018/2/layout/IconCircleList"/>
    <dgm:cxn modelId="{F08C3F5B-8791-4214-9E2F-40F6BCEBA389}" type="presOf" srcId="{8F95E4AB-1318-4CAF-A176-331D3AD2DA51}" destId="{19FA2024-A7C4-44BF-ABB5-367E84F4FF13}" srcOrd="0" destOrd="0" presId="urn:microsoft.com/office/officeart/2018/2/layout/IconCircleList"/>
    <dgm:cxn modelId="{81B03262-03FE-4F54-99AE-0D783DAC1146}" srcId="{13F3C2AE-536C-41F8-9CD9-1DDC88ECFB36}" destId="{44B4233A-A3B0-4908-B5C1-3DB23D65A7E9}" srcOrd="2" destOrd="0" parTransId="{A9E48ADE-760B-4832-A580-18EB47985BB8}" sibTransId="{E80C1DE7-F3F1-493C-83B9-7AB78E6341F8}"/>
    <dgm:cxn modelId="{0393BE66-133E-4257-BAAD-7D6A6E8149FA}" srcId="{13F3C2AE-536C-41F8-9CD9-1DDC88ECFB36}" destId="{00185F99-0831-470F-82AA-3D8C73380485}" srcOrd="1" destOrd="0" parTransId="{D6F48067-DB03-4A8D-9EB8-85B376EFAE65}" sibTransId="{8F95E4AB-1318-4CAF-A176-331D3AD2DA51}"/>
    <dgm:cxn modelId="{FD539598-C5D8-4D5D-A5AB-0807D5B5C5B2}" type="presOf" srcId="{E80C1DE7-F3F1-493C-83B9-7AB78E6341F8}" destId="{6682C3B8-8343-4FB5-AE78-FA0161B1ABD1}" srcOrd="0" destOrd="0" presId="urn:microsoft.com/office/officeart/2018/2/layout/IconCircleList"/>
    <dgm:cxn modelId="{5F04CB9E-EEDD-4F25-B342-99BFA2A323BA}" type="presOf" srcId="{00185F99-0831-470F-82AA-3D8C73380485}" destId="{B585FC18-E4B3-4B3C-91AB-FC7B3EBE9B18}" srcOrd="0" destOrd="0" presId="urn:microsoft.com/office/officeart/2018/2/layout/IconCircleList"/>
    <dgm:cxn modelId="{32EC15AF-747C-4BCF-AD77-4528D651D4B5}" srcId="{13F3C2AE-536C-41F8-9CD9-1DDC88ECFB36}" destId="{B6BE0CA0-DC09-4C38-AAD7-A8A385F53E3B}" srcOrd="3" destOrd="0" parTransId="{19F028C8-869D-4290-BD76-C3087CE79AA8}" sibTransId="{755B9F18-978F-4CE5-9828-3E90A03BAA55}"/>
    <dgm:cxn modelId="{A73C8FE3-8C32-4C7E-AC7A-F727BF506120}" type="presOf" srcId="{C0243ED2-362F-46D5-9C08-5D23FF5682D2}" destId="{BA793120-9336-4CC8-9D5F-A2BF961E9A4A}" srcOrd="0" destOrd="0" presId="urn:microsoft.com/office/officeart/2018/2/layout/IconCircleList"/>
    <dgm:cxn modelId="{7E7D7EEF-5F6C-4E74-9A72-1DF8A56650A5}" type="presOf" srcId="{E1DDE10A-BFB0-4F24-88E4-537D84E8C41B}" destId="{866D3ABA-40AF-470F-A1B3-8D8245A0FCC8}" srcOrd="0" destOrd="0" presId="urn:microsoft.com/office/officeart/2018/2/layout/IconCircleList"/>
    <dgm:cxn modelId="{FA9F89F5-1656-404A-B8CC-7FC0027ABE2A}" type="presOf" srcId="{13F3C2AE-536C-41F8-9CD9-1DDC88ECFB36}" destId="{9F41880C-F9B5-49B1-AADC-325F12D02D89}" srcOrd="0" destOrd="0" presId="urn:microsoft.com/office/officeart/2018/2/layout/IconCircleList"/>
    <dgm:cxn modelId="{F97F8B35-773F-4208-B139-BFDDC95872E3}" type="presParOf" srcId="{9F41880C-F9B5-49B1-AADC-325F12D02D89}" destId="{FBC242C4-3F0B-4293-821C-1EFEDDB7D7C4}" srcOrd="0" destOrd="0" presId="urn:microsoft.com/office/officeart/2018/2/layout/IconCircleList"/>
    <dgm:cxn modelId="{9C5E73A5-C393-4D2F-BEBA-5A6983D686A3}" type="presParOf" srcId="{FBC242C4-3F0B-4293-821C-1EFEDDB7D7C4}" destId="{E160039F-D5FD-4F1E-9A37-32FD2140133A}" srcOrd="0" destOrd="0" presId="urn:microsoft.com/office/officeart/2018/2/layout/IconCircleList"/>
    <dgm:cxn modelId="{770A0878-2A66-499C-83C8-4255EAAD783D}" type="presParOf" srcId="{E160039F-D5FD-4F1E-9A37-32FD2140133A}" destId="{59B54F1B-7133-465E-9610-FB695E5E4044}" srcOrd="0" destOrd="0" presId="urn:microsoft.com/office/officeart/2018/2/layout/IconCircleList"/>
    <dgm:cxn modelId="{D907B56D-B0EC-4BC4-8D0D-916A6263FDC6}" type="presParOf" srcId="{E160039F-D5FD-4F1E-9A37-32FD2140133A}" destId="{11523BF8-0DAC-4D49-8C56-9185FE2109CE}" srcOrd="1" destOrd="0" presId="urn:microsoft.com/office/officeart/2018/2/layout/IconCircleList"/>
    <dgm:cxn modelId="{59158393-4228-4BFB-88FE-1C85F6F67B07}" type="presParOf" srcId="{E160039F-D5FD-4F1E-9A37-32FD2140133A}" destId="{D70BA37A-7060-4F4E-AD21-289102369242}" srcOrd="2" destOrd="0" presId="urn:microsoft.com/office/officeart/2018/2/layout/IconCircleList"/>
    <dgm:cxn modelId="{B348B10F-2508-4C99-869A-AEBFEE9731EC}" type="presParOf" srcId="{E160039F-D5FD-4F1E-9A37-32FD2140133A}" destId="{866D3ABA-40AF-470F-A1B3-8D8245A0FCC8}" srcOrd="3" destOrd="0" presId="urn:microsoft.com/office/officeart/2018/2/layout/IconCircleList"/>
    <dgm:cxn modelId="{D04EE373-C503-4DCB-B513-287CA56FF9F6}" type="presParOf" srcId="{FBC242C4-3F0B-4293-821C-1EFEDDB7D7C4}" destId="{BA793120-9336-4CC8-9D5F-A2BF961E9A4A}" srcOrd="1" destOrd="0" presId="urn:microsoft.com/office/officeart/2018/2/layout/IconCircleList"/>
    <dgm:cxn modelId="{35608E7C-FECC-4BA1-B17E-73E651598882}" type="presParOf" srcId="{FBC242C4-3F0B-4293-821C-1EFEDDB7D7C4}" destId="{C5464914-96C1-41EC-BB34-74D83A360D2C}" srcOrd="2" destOrd="0" presId="urn:microsoft.com/office/officeart/2018/2/layout/IconCircleList"/>
    <dgm:cxn modelId="{555A0D83-72E0-48D7-B993-4440B1EDD640}" type="presParOf" srcId="{C5464914-96C1-41EC-BB34-74D83A360D2C}" destId="{72D09A67-280B-4F32-BE55-A0AF3D97C5B8}" srcOrd="0" destOrd="0" presId="urn:microsoft.com/office/officeart/2018/2/layout/IconCircleList"/>
    <dgm:cxn modelId="{E513B677-1072-4484-B7A4-61C349D21AA8}" type="presParOf" srcId="{C5464914-96C1-41EC-BB34-74D83A360D2C}" destId="{F2895D4A-EEDD-4458-BE46-E3D614EFE3C6}" srcOrd="1" destOrd="0" presId="urn:microsoft.com/office/officeart/2018/2/layout/IconCircleList"/>
    <dgm:cxn modelId="{A42E0220-BE2D-4EA0-AB5B-D8BD69A9F5B7}" type="presParOf" srcId="{C5464914-96C1-41EC-BB34-74D83A360D2C}" destId="{B3A5B8BF-0E6E-450B-B89D-13FA5D8C5383}" srcOrd="2" destOrd="0" presId="urn:microsoft.com/office/officeart/2018/2/layout/IconCircleList"/>
    <dgm:cxn modelId="{28C964F2-B376-4E13-9392-6635DF001412}" type="presParOf" srcId="{C5464914-96C1-41EC-BB34-74D83A360D2C}" destId="{B585FC18-E4B3-4B3C-91AB-FC7B3EBE9B18}" srcOrd="3" destOrd="0" presId="urn:microsoft.com/office/officeart/2018/2/layout/IconCircleList"/>
    <dgm:cxn modelId="{29131639-7C2E-4509-98E2-9E92A23523AD}" type="presParOf" srcId="{FBC242C4-3F0B-4293-821C-1EFEDDB7D7C4}" destId="{19FA2024-A7C4-44BF-ABB5-367E84F4FF13}" srcOrd="3" destOrd="0" presId="urn:microsoft.com/office/officeart/2018/2/layout/IconCircleList"/>
    <dgm:cxn modelId="{88660850-8F3E-47A4-8DAE-7785D40D644D}" type="presParOf" srcId="{FBC242C4-3F0B-4293-821C-1EFEDDB7D7C4}" destId="{6623FC75-1A99-4AAD-958D-9C4AD8075050}" srcOrd="4" destOrd="0" presId="urn:microsoft.com/office/officeart/2018/2/layout/IconCircleList"/>
    <dgm:cxn modelId="{11BDA4E0-BB57-4A6A-B1FB-11C565CB737B}" type="presParOf" srcId="{6623FC75-1A99-4AAD-958D-9C4AD8075050}" destId="{630F88E5-861C-426B-9412-285904C8C57A}" srcOrd="0" destOrd="0" presId="urn:microsoft.com/office/officeart/2018/2/layout/IconCircleList"/>
    <dgm:cxn modelId="{F465DDEA-A496-4AB6-A1E0-9BC7F87C9F4D}" type="presParOf" srcId="{6623FC75-1A99-4AAD-958D-9C4AD8075050}" destId="{CC1B257E-2D97-4F1F-A44C-39C9681B70A3}" srcOrd="1" destOrd="0" presId="urn:microsoft.com/office/officeart/2018/2/layout/IconCircleList"/>
    <dgm:cxn modelId="{AE537565-C437-44B1-A8AF-6484E0C22C61}" type="presParOf" srcId="{6623FC75-1A99-4AAD-958D-9C4AD8075050}" destId="{6D7731FE-2767-4CF1-997A-C604D9803A06}" srcOrd="2" destOrd="0" presId="urn:microsoft.com/office/officeart/2018/2/layout/IconCircleList"/>
    <dgm:cxn modelId="{E1A8A717-B01F-47B3-A09B-40E149809E29}" type="presParOf" srcId="{6623FC75-1A99-4AAD-958D-9C4AD8075050}" destId="{95624C56-01D0-4E88-9B7A-04B3F1BF9C83}" srcOrd="3" destOrd="0" presId="urn:microsoft.com/office/officeart/2018/2/layout/IconCircleList"/>
    <dgm:cxn modelId="{92487E76-6644-4531-87E9-F1C73562B425}" type="presParOf" srcId="{FBC242C4-3F0B-4293-821C-1EFEDDB7D7C4}" destId="{6682C3B8-8343-4FB5-AE78-FA0161B1ABD1}" srcOrd="5" destOrd="0" presId="urn:microsoft.com/office/officeart/2018/2/layout/IconCircleList"/>
    <dgm:cxn modelId="{EE6B4255-3E24-4D86-8E27-5AFCE718BB88}" type="presParOf" srcId="{FBC242C4-3F0B-4293-821C-1EFEDDB7D7C4}" destId="{8CA80471-C5CB-4835-ACF2-A88591ECCD33}" srcOrd="6" destOrd="0" presId="urn:microsoft.com/office/officeart/2018/2/layout/IconCircleList"/>
    <dgm:cxn modelId="{7597951A-5BE8-442D-B2FE-2EFE7606CC33}" type="presParOf" srcId="{8CA80471-C5CB-4835-ACF2-A88591ECCD33}" destId="{2C6B851F-E6F6-4D56-AC05-148C2C6D269F}" srcOrd="0" destOrd="0" presId="urn:microsoft.com/office/officeart/2018/2/layout/IconCircleList"/>
    <dgm:cxn modelId="{99133A1E-4DD4-4C58-8740-6B10B5552FA8}" type="presParOf" srcId="{8CA80471-C5CB-4835-ACF2-A88591ECCD33}" destId="{0B61B626-F02C-412B-9F62-87F7C7166B03}" srcOrd="1" destOrd="0" presId="urn:microsoft.com/office/officeart/2018/2/layout/IconCircleList"/>
    <dgm:cxn modelId="{6ED81BA3-4562-44E6-A183-AC60BEC06362}" type="presParOf" srcId="{8CA80471-C5CB-4835-ACF2-A88591ECCD33}" destId="{40062D18-5DB2-4D60-9BED-F706A121B1CE}" srcOrd="2" destOrd="0" presId="urn:microsoft.com/office/officeart/2018/2/layout/IconCircleList"/>
    <dgm:cxn modelId="{2B1FDE5C-9E79-43F4-B0C7-957C30DF622B}" type="presParOf" srcId="{8CA80471-C5CB-4835-ACF2-A88591ECCD33}" destId="{A4FCECB2-8122-4CA4-913C-F22B98837F14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A863D4E-0D8C-43A8-9248-4950A53149F8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1018131-9A1B-4C75-9600-3788ECF695E2}">
      <dgm:prSet/>
      <dgm:spPr/>
      <dgm:t>
        <a:bodyPr/>
        <a:lstStyle/>
        <a:p>
          <a:r>
            <a:rPr lang="en-US" dirty="0">
              <a:latin typeface="Arial"/>
              <a:cs typeface="Arial"/>
            </a:rPr>
            <a:t>Quasi partner- this is the person who contributes no capital but is presented to the public as being a partner</a:t>
          </a:r>
        </a:p>
      </dgm:t>
    </dgm:pt>
    <dgm:pt modelId="{C7259C1C-3049-4EDB-B1FA-D4D4851EC2AD}" type="parTrans" cxnId="{84D2CA75-2EB2-4924-9753-3A7A2E926CE7}">
      <dgm:prSet/>
      <dgm:spPr/>
      <dgm:t>
        <a:bodyPr/>
        <a:lstStyle/>
        <a:p>
          <a:endParaRPr lang="en-US"/>
        </a:p>
      </dgm:t>
    </dgm:pt>
    <dgm:pt modelId="{ECF89026-008D-4D1A-89D7-E2C1BA726551}" type="sibTrans" cxnId="{84D2CA75-2EB2-4924-9753-3A7A2E926CE7}">
      <dgm:prSet/>
      <dgm:spPr/>
      <dgm:t>
        <a:bodyPr/>
        <a:lstStyle/>
        <a:p>
          <a:endParaRPr lang="en-US"/>
        </a:p>
      </dgm:t>
    </dgm:pt>
    <dgm:pt modelId="{78C3637F-8628-402E-8F88-9B5F7B05ABA8}">
      <dgm:prSet/>
      <dgm:spPr/>
      <dgm:t>
        <a:bodyPr/>
        <a:lstStyle/>
        <a:p>
          <a:r>
            <a:rPr lang="en-US" dirty="0">
              <a:latin typeface="Arial"/>
              <a:cs typeface="Arial"/>
            </a:rPr>
            <a:t>Nominal partner- this is a partner who allows his/her name to be identified with the business</a:t>
          </a:r>
        </a:p>
      </dgm:t>
    </dgm:pt>
    <dgm:pt modelId="{78302A87-4202-4110-9257-C832F5CE7538}" type="parTrans" cxnId="{7D05DE14-0206-48C8-864F-A8E06EFE76B5}">
      <dgm:prSet/>
      <dgm:spPr/>
      <dgm:t>
        <a:bodyPr/>
        <a:lstStyle/>
        <a:p>
          <a:endParaRPr lang="en-US"/>
        </a:p>
      </dgm:t>
    </dgm:pt>
    <dgm:pt modelId="{F7B06DFA-6517-4403-915A-A0D9D67EBD04}" type="sibTrans" cxnId="{7D05DE14-0206-48C8-864F-A8E06EFE76B5}">
      <dgm:prSet/>
      <dgm:spPr/>
      <dgm:t>
        <a:bodyPr/>
        <a:lstStyle/>
        <a:p>
          <a:endParaRPr lang="en-US"/>
        </a:p>
      </dgm:t>
    </dgm:pt>
    <dgm:pt modelId="{6737E0C7-51AC-43D8-84A9-9951ABC9F98B}" type="pres">
      <dgm:prSet presAssocID="{FA863D4E-0D8C-43A8-9248-4950A53149F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FF96C8F-0BB3-44E9-82B0-9B56E8B18DBA}" type="pres">
      <dgm:prSet presAssocID="{31018131-9A1B-4C75-9600-3788ECF695E2}" presName="hierRoot1" presStyleCnt="0"/>
      <dgm:spPr/>
    </dgm:pt>
    <dgm:pt modelId="{030656A4-1911-41D7-8880-1112460295C5}" type="pres">
      <dgm:prSet presAssocID="{31018131-9A1B-4C75-9600-3788ECF695E2}" presName="composite" presStyleCnt="0"/>
      <dgm:spPr/>
    </dgm:pt>
    <dgm:pt modelId="{08BAB14F-91F6-4026-8183-CC52F4B07472}" type="pres">
      <dgm:prSet presAssocID="{31018131-9A1B-4C75-9600-3788ECF695E2}" presName="background" presStyleLbl="node0" presStyleIdx="0" presStyleCnt="2"/>
      <dgm:spPr/>
    </dgm:pt>
    <dgm:pt modelId="{FB460B0D-B77A-4CE0-A481-192390AEF3A7}" type="pres">
      <dgm:prSet presAssocID="{31018131-9A1B-4C75-9600-3788ECF695E2}" presName="text" presStyleLbl="fgAcc0" presStyleIdx="0" presStyleCnt="2">
        <dgm:presLayoutVars>
          <dgm:chPref val="3"/>
        </dgm:presLayoutVars>
      </dgm:prSet>
      <dgm:spPr/>
    </dgm:pt>
    <dgm:pt modelId="{9FC2B631-6A7F-4808-81DE-98B6AEB43174}" type="pres">
      <dgm:prSet presAssocID="{31018131-9A1B-4C75-9600-3788ECF695E2}" presName="hierChild2" presStyleCnt="0"/>
      <dgm:spPr/>
    </dgm:pt>
    <dgm:pt modelId="{462E89F3-50C0-4B13-B646-52C4685E6DC8}" type="pres">
      <dgm:prSet presAssocID="{78C3637F-8628-402E-8F88-9B5F7B05ABA8}" presName="hierRoot1" presStyleCnt="0"/>
      <dgm:spPr/>
    </dgm:pt>
    <dgm:pt modelId="{11B2780F-D913-46F1-8E8D-54973500183A}" type="pres">
      <dgm:prSet presAssocID="{78C3637F-8628-402E-8F88-9B5F7B05ABA8}" presName="composite" presStyleCnt="0"/>
      <dgm:spPr/>
    </dgm:pt>
    <dgm:pt modelId="{56CA95EA-5E6E-4622-99BB-3494F842A607}" type="pres">
      <dgm:prSet presAssocID="{78C3637F-8628-402E-8F88-9B5F7B05ABA8}" presName="background" presStyleLbl="node0" presStyleIdx="1" presStyleCnt="2"/>
      <dgm:spPr/>
    </dgm:pt>
    <dgm:pt modelId="{AB63FE42-4141-45A2-9BE5-223B410B4F5B}" type="pres">
      <dgm:prSet presAssocID="{78C3637F-8628-402E-8F88-9B5F7B05ABA8}" presName="text" presStyleLbl="fgAcc0" presStyleIdx="1" presStyleCnt="2">
        <dgm:presLayoutVars>
          <dgm:chPref val="3"/>
        </dgm:presLayoutVars>
      </dgm:prSet>
      <dgm:spPr/>
    </dgm:pt>
    <dgm:pt modelId="{FDD6A893-9812-40F9-B14A-308819B4A905}" type="pres">
      <dgm:prSet presAssocID="{78C3637F-8628-402E-8F88-9B5F7B05ABA8}" presName="hierChild2" presStyleCnt="0"/>
      <dgm:spPr/>
    </dgm:pt>
  </dgm:ptLst>
  <dgm:cxnLst>
    <dgm:cxn modelId="{7D05DE14-0206-48C8-864F-A8E06EFE76B5}" srcId="{FA863D4E-0D8C-43A8-9248-4950A53149F8}" destId="{78C3637F-8628-402E-8F88-9B5F7B05ABA8}" srcOrd="1" destOrd="0" parTransId="{78302A87-4202-4110-9257-C832F5CE7538}" sibTransId="{F7B06DFA-6517-4403-915A-A0D9D67EBD04}"/>
    <dgm:cxn modelId="{84D2CA75-2EB2-4924-9753-3A7A2E926CE7}" srcId="{FA863D4E-0D8C-43A8-9248-4950A53149F8}" destId="{31018131-9A1B-4C75-9600-3788ECF695E2}" srcOrd="0" destOrd="0" parTransId="{C7259C1C-3049-4EDB-B1FA-D4D4851EC2AD}" sibTransId="{ECF89026-008D-4D1A-89D7-E2C1BA726551}"/>
    <dgm:cxn modelId="{4407C78A-AAD2-4AC2-916A-BAD2476A7E3B}" type="presOf" srcId="{FA863D4E-0D8C-43A8-9248-4950A53149F8}" destId="{6737E0C7-51AC-43D8-84A9-9951ABC9F98B}" srcOrd="0" destOrd="0" presId="urn:microsoft.com/office/officeart/2005/8/layout/hierarchy1"/>
    <dgm:cxn modelId="{01484FAC-D6F4-46C4-A688-D79BBF16ABB2}" type="presOf" srcId="{78C3637F-8628-402E-8F88-9B5F7B05ABA8}" destId="{AB63FE42-4141-45A2-9BE5-223B410B4F5B}" srcOrd="0" destOrd="0" presId="urn:microsoft.com/office/officeart/2005/8/layout/hierarchy1"/>
    <dgm:cxn modelId="{3F1190B2-8386-4B73-9194-4D89200D9161}" type="presOf" srcId="{31018131-9A1B-4C75-9600-3788ECF695E2}" destId="{FB460B0D-B77A-4CE0-A481-192390AEF3A7}" srcOrd="0" destOrd="0" presId="urn:microsoft.com/office/officeart/2005/8/layout/hierarchy1"/>
    <dgm:cxn modelId="{7DFEBECF-5D67-458D-B4D7-79E395273296}" type="presParOf" srcId="{6737E0C7-51AC-43D8-84A9-9951ABC9F98B}" destId="{DFF96C8F-0BB3-44E9-82B0-9B56E8B18DBA}" srcOrd="0" destOrd="0" presId="urn:microsoft.com/office/officeart/2005/8/layout/hierarchy1"/>
    <dgm:cxn modelId="{EF096690-EFEB-4389-806A-F2D42BFE4B3C}" type="presParOf" srcId="{DFF96C8F-0BB3-44E9-82B0-9B56E8B18DBA}" destId="{030656A4-1911-41D7-8880-1112460295C5}" srcOrd="0" destOrd="0" presId="urn:microsoft.com/office/officeart/2005/8/layout/hierarchy1"/>
    <dgm:cxn modelId="{DFC715E3-DCC4-4128-891E-C89E97C61C1E}" type="presParOf" srcId="{030656A4-1911-41D7-8880-1112460295C5}" destId="{08BAB14F-91F6-4026-8183-CC52F4B07472}" srcOrd="0" destOrd="0" presId="urn:microsoft.com/office/officeart/2005/8/layout/hierarchy1"/>
    <dgm:cxn modelId="{3DE94EA9-79AF-49CA-A4AD-F75F417C91DD}" type="presParOf" srcId="{030656A4-1911-41D7-8880-1112460295C5}" destId="{FB460B0D-B77A-4CE0-A481-192390AEF3A7}" srcOrd="1" destOrd="0" presId="urn:microsoft.com/office/officeart/2005/8/layout/hierarchy1"/>
    <dgm:cxn modelId="{216CB3BB-CACB-48BF-8AB6-6F8BF6EA9B2B}" type="presParOf" srcId="{DFF96C8F-0BB3-44E9-82B0-9B56E8B18DBA}" destId="{9FC2B631-6A7F-4808-81DE-98B6AEB43174}" srcOrd="1" destOrd="0" presId="urn:microsoft.com/office/officeart/2005/8/layout/hierarchy1"/>
    <dgm:cxn modelId="{E32D7EC2-43C3-45C3-9753-BFCC0EF4B41C}" type="presParOf" srcId="{6737E0C7-51AC-43D8-84A9-9951ABC9F98B}" destId="{462E89F3-50C0-4B13-B646-52C4685E6DC8}" srcOrd="1" destOrd="0" presId="urn:microsoft.com/office/officeart/2005/8/layout/hierarchy1"/>
    <dgm:cxn modelId="{1F755C85-70A3-4433-8E24-A85D5C87A330}" type="presParOf" srcId="{462E89F3-50C0-4B13-B646-52C4685E6DC8}" destId="{11B2780F-D913-46F1-8E8D-54973500183A}" srcOrd="0" destOrd="0" presId="urn:microsoft.com/office/officeart/2005/8/layout/hierarchy1"/>
    <dgm:cxn modelId="{A3BD4E0A-C5FC-41D9-BD64-0A6AA0359E12}" type="presParOf" srcId="{11B2780F-D913-46F1-8E8D-54973500183A}" destId="{56CA95EA-5E6E-4622-99BB-3494F842A607}" srcOrd="0" destOrd="0" presId="urn:microsoft.com/office/officeart/2005/8/layout/hierarchy1"/>
    <dgm:cxn modelId="{A91C0FCC-613A-40B0-8C2F-E6CFF733352B}" type="presParOf" srcId="{11B2780F-D913-46F1-8E8D-54973500183A}" destId="{AB63FE42-4141-45A2-9BE5-223B410B4F5B}" srcOrd="1" destOrd="0" presId="urn:microsoft.com/office/officeart/2005/8/layout/hierarchy1"/>
    <dgm:cxn modelId="{9749E7E4-9F47-4F3F-8956-338036BE6653}" type="presParOf" srcId="{462E89F3-50C0-4B13-B646-52C4685E6DC8}" destId="{FDD6A893-9812-40F9-B14A-308819B4A90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49BED1E-AF20-4259-9109-7F085D79644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76E2B9D6-EC92-4690-93FF-80B73B90BF2F}">
      <dgm:prSet/>
      <dgm:spPr/>
      <dgm:t>
        <a:bodyPr/>
        <a:lstStyle/>
        <a:p>
          <a:r>
            <a:rPr lang="en-US"/>
            <a:t>Corporation is a distinct, legal entity in itself that has a legal life separate from its owners</a:t>
          </a:r>
        </a:p>
      </dgm:t>
    </dgm:pt>
    <dgm:pt modelId="{9EDFAD49-06D3-4267-81B5-07DA85F68A86}" type="parTrans" cxnId="{ABF5C1A0-5B8A-4973-9FEB-3F23BD24E742}">
      <dgm:prSet/>
      <dgm:spPr/>
      <dgm:t>
        <a:bodyPr/>
        <a:lstStyle/>
        <a:p>
          <a:endParaRPr lang="en-US"/>
        </a:p>
      </dgm:t>
    </dgm:pt>
    <dgm:pt modelId="{BC90CACB-0E40-45B2-B198-4BE58FDA50B3}" type="sibTrans" cxnId="{ABF5C1A0-5B8A-4973-9FEB-3F23BD24E742}">
      <dgm:prSet/>
      <dgm:spPr/>
      <dgm:t>
        <a:bodyPr/>
        <a:lstStyle/>
        <a:p>
          <a:endParaRPr lang="en-US"/>
        </a:p>
      </dgm:t>
    </dgm:pt>
    <dgm:pt modelId="{35C81A2B-BBD8-4C33-B679-B7F10DD7064E}">
      <dgm:prSet/>
      <dgm:spPr/>
      <dgm:t>
        <a:bodyPr/>
        <a:lstStyle/>
        <a:p>
          <a:r>
            <a:rPr lang="en-US"/>
            <a:t>A corporation is a legal organization with assets and liabilities separate from those of its owner</a:t>
          </a:r>
        </a:p>
      </dgm:t>
    </dgm:pt>
    <dgm:pt modelId="{58709B70-3BD8-42CC-B8E0-E92C3A637F20}" type="parTrans" cxnId="{8F133278-5AEF-472C-ACC4-A7C9E22F2CB7}">
      <dgm:prSet/>
      <dgm:spPr/>
      <dgm:t>
        <a:bodyPr/>
        <a:lstStyle/>
        <a:p>
          <a:endParaRPr lang="en-US"/>
        </a:p>
      </dgm:t>
    </dgm:pt>
    <dgm:pt modelId="{CDEAD458-666C-4D51-BFEB-82386529D6E7}" type="sibTrans" cxnId="{8F133278-5AEF-472C-ACC4-A7C9E22F2CB7}">
      <dgm:prSet/>
      <dgm:spPr/>
      <dgm:t>
        <a:bodyPr/>
        <a:lstStyle/>
        <a:p>
          <a:endParaRPr lang="en-US"/>
        </a:p>
      </dgm:t>
    </dgm:pt>
    <dgm:pt modelId="{D4D7B4B2-E166-4911-B897-9150F6D96BE7}">
      <dgm:prSet/>
      <dgm:spPr/>
      <dgm:t>
        <a:bodyPr/>
        <a:lstStyle/>
        <a:p>
          <a:r>
            <a:rPr lang="en-US"/>
            <a:t>The corporation can enter contracts, borrow money, sue and be sued and pay taxes just like a person</a:t>
          </a:r>
        </a:p>
      </dgm:t>
    </dgm:pt>
    <dgm:pt modelId="{F98F2C9A-9B23-47AE-90C1-0A28FC5FEEA2}" type="parTrans" cxnId="{4A0B0697-1569-47DB-B206-C8832FD8F458}">
      <dgm:prSet/>
      <dgm:spPr/>
      <dgm:t>
        <a:bodyPr/>
        <a:lstStyle/>
        <a:p>
          <a:endParaRPr lang="en-US"/>
        </a:p>
      </dgm:t>
    </dgm:pt>
    <dgm:pt modelId="{B2871FD2-A3EC-4F10-8A1E-6B11109D7F0D}" type="sibTrans" cxnId="{4A0B0697-1569-47DB-B206-C8832FD8F458}">
      <dgm:prSet/>
      <dgm:spPr/>
      <dgm:t>
        <a:bodyPr/>
        <a:lstStyle/>
        <a:p>
          <a:endParaRPr lang="en-US"/>
        </a:p>
      </dgm:t>
    </dgm:pt>
    <dgm:pt modelId="{19E4FE56-9BED-4CB2-A9EE-8D4AC9A4D1CE}">
      <dgm:prSet/>
      <dgm:spPr/>
      <dgm:t>
        <a:bodyPr/>
        <a:lstStyle/>
        <a:p>
          <a:r>
            <a:rPr lang="en-US"/>
            <a:t>A company may have as few as two members/ shareholders with no limitation on the membership ceiling</a:t>
          </a:r>
        </a:p>
      </dgm:t>
    </dgm:pt>
    <dgm:pt modelId="{B6F703EB-50EA-4BB6-932E-E4BB8D68DF80}" type="parTrans" cxnId="{F0802912-FA3E-4DD0-9F87-81905669EC79}">
      <dgm:prSet/>
      <dgm:spPr/>
      <dgm:t>
        <a:bodyPr/>
        <a:lstStyle/>
        <a:p>
          <a:endParaRPr lang="en-US"/>
        </a:p>
      </dgm:t>
    </dgm:pt>
    <dgm:pt modelId="{428F54D3-9D01-4CB1-8E24-A7779505AA50}" type="sibTrans" cxnId="{F0802912-FA3E-4DD0-9F87-81905669EC79}">
      <dgm:prSet/>
      <dgm:spPr/>
      <dgm:t>
        <a:bodyPr/>
        <a:lstStyle/>
        <a:p>
          <a:endParaRPr lang="en-US"/>
        </a:p>
      </dgm:t>
    </dgm:pt>
    <dgm:pt modelId="{A8243612-C3C5-44BA-8844-5B55B042D626}" type="pres">
      <dgm:prSet presAssocID="{549BED1E-AF20-4259-9109-7F085D79644A}" presName="root" presStyleCnt="0">
        <dgm:presLayoutVars>
          <dgm:dir/>
          <dgm:resizeHandles val="exact"/>
        </dgm:presLayoutVars>
      </dgm:prSet>
      <dgm:spPr/>
    </dgm:pt>
    <dgm:pt modelId="{575EB12B-6D35-4D22-A580-6F112816053E}" type="pres">
      <dgm:prSet presAssocID="{76E2B9D6-EC92-4690-93FF-80B73B90BF2F}" presName="compNode" presStyleCnt="0"/>
      <dgm:spPr/>
    </dgm:pt>
    <dgm:pt modelId="{E6CEA02D-E3E1-494E-A3B0-DAA6998C6270}" type="pres">
      <dgm:prSet presAssocID="{76E2B9D6-EC92-4690-93FF-80B73B90BF2F}" presName="bgRect" presStyleLbl="bgShp" presStyleIdx="0" presStyleCnt="4"/>
      <dgm:spPr/>
    </dgm:pt>
    <dgm:pt modelId="{6477FAFA-EB45-45C0-B284-970B99F86C1E}" type="pres">
      <dgm:prSet presAssocID="{76E2B9D6-EC92-4690-93FF-80B73B90BF2F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CEDD110A-FB0C-4CD5-B80D-56A6FEEAB6E5}" type="pres">
      <dgm:prSet presAssocID="{76E2B9D6-EC92-4690-93FF-80B73B90BF2F}" presName="spaceRect" presStyleCnt="0"/>
      <dgm:spPr/>
    </dgm:pt>
    <dgm:pt modelId="{F5A53ECD-374A-4ED6-8D59-A1BA527569A4}" type="pres">
      <dgm:prSet presAssocID="{76E2B9D6-EC92-4690-93FF-80B73B90BF2F}" presName="parTx" presStyleLbl="revTx" presStyleIdx="0" presStyleCnt="4">
        <dgm:presLayoutVars>
          <dgm:chMax val="0"/>
          <dgm:chPref val="0"/>
        </dgm:presLayoutVars>
      </dgm:prSet>
      <dgm:spPr/>
    </dgm:pt>
    <dgm:pt modelId="{075418B8-152D-4874-9437-27F78F0C0A98}" type="pres">
      <dgm:prSet presAssocID="{BC90CACB-0E40-45B2-B198-4BE58FDA50B3}" presName="sibTrans" presStyleCnt="0"/>
      <dgm:spPr/>
    </dgm:pt>
    <dgm:pt modelId="{D4CD55D0-2BFA-4530-B0DF-C97CDDBAE459}" type="pres">
      <dgm:prSet presAssocID="{35C81A2B-BBD8-4C33-B679-B7F10DD7064E}" presName="compNode" presStyleCnt="0"/>
      <dgm:spPr/>
    </dgm:pt>
    <dgm:pt modelId="{6269108F-A894-431A-97CE-9A0102C76E70}" type="pres">
      <dgm:prSet presAssocID="{35C81A2B-BBD8-4C33-B679-B7F10DD7064E}" presName="bgRect" presStyleLbl="bgShp" presStyleIdx="1" presStyleCnt="4"/>
      <dgm:spPr/>
    </dgm:pt>
    <dgm:pt modelId="{AE8F5C09-8FC6-4F44-92BA-94CC17C97497}" type="pres">
      <dgm:prSet presAssocID="{35C81A2B-BBD8-4C33-B679-B7F10DD7064E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D7F5DAB6-7FD5-423A-9F5B-C50EDACFB5F8}" type="pres">
      <dgm:prSet presAssocID="{35C81A2B-BBD8-4C33-B679-B7F10DD7064E}" presName="spaceRect" presStyleCnt="0"/>
      <dgm:spPr/>
    </dgm:pt>
    <dgm:pt modelId="{383434A4-9857-4057-8F42-D39A5BA37327}" type="pres">
      <dgm:prSet presAssocID="{35C81A2B-BBD8-4C33-B679-B7F10DD7064E}" presName="parTx" presStyleLbl="revTx" presStyleIdx="1" presStyleCnt="4">
        <dgm:presLayoutVars>
          <dgm:chMax val="0"/>
          <dgm:chPref val="0"/>
        </dgm:presLayoutVars>
      </dgm:prSet>
      <dgm:spPr/>
    </dgm:pt>
    <dgm:pt modelId="{5BCCC10D-E642-4CF0-844B-DBCA8CD84948}" type="pres">
      <dgm:prSet presAssocID="{CDEAD458-666C-4D51-BFEB-82386529D6E7}" presName="sibTrans" presStyleCnt="0"/>
      <dgm:spPr/>
    </dgm:pt>
    <dgm:pt modelId="{CEDEEFEB-149A-4301-8293-8C2EDFF77F58}" type="pres">
      <dgm:prSet presAssocID="{D4D7B4B2-E166-4911-B897-9150F6D96BE7}" presName="compNode" presStyleCnt="0"/>
      <dgm:spPr/>
    </dgm:pt>
    <dgm:pt modelId="{0D27052E-01F0-48D4-A426-5718F38B5309}" type="pres">
      <dgm:prSet presAssocID="{D4D7B4B2-E166-4911-B897-9150F6D96BE7}" presName="bgRect" presStyleLbl="bgShp" presStyleIdx="2" presStyleCnt="4"/>
      <dgm:spPr/>
    </dgm:pt>
    <dgm:pt modelId="{84DE557C-ADC2-4072-A901-CBA5038C86D5}" type="pres">
      <dgm:prSet presAssocID="{D4D7B4B2-E166-4911-B897-9150F6D96BE7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736596C4-8CF4-4A58-B908-C2C0863BD658}" type="pres">
      <dgm:prSet presAssocID="{D4D7B4B2-E166-4911-B897-9150F6D96BE7}" presName="spaceRect" presStyleCnt="0"/>
      <dgm:spPr/>
    </dgm:pt>
    <dgm:pt modelId="{DEB3018D-3A2B-49E5-A98D-556233A861EC}" type="pres">
      <dgm:prSet presAssocID="{D4D7B4B2-E166-4911-B897-9150F6D96BE7}" presName="parTx" presStyleLbl="revTx" presStyleIdx="2" presStyleCnt="4">
        <dgm:presLayoutVars>
          <dgm:chMax val="0"/>
          <dgm:chPref val="0"/>
        </dgm:presLayoutVars>
      </dgm:prSet>
      <dgm:spPr/>
    </dgm:pt>
    <dgm:pt modelId="{4FA670AE-61B3-4F48-9E47-039782A45C52}" type="pres">
      <dgm:prSet presAssocID="{B2871FD2-A3EC-4F10-8A1E-6B11109D7F0D}" presName="sibTrans" presStyleCnt="0"/>
      <dgm:spPr/>
    </dgm:pt>
    <dgm:pt modelId="{4C19CC09-3283-44D7-9BF3-7AB0C34A5710}" type="pres">
      <dgm:prSet presAssocID="{19E4FE56-9BED-4CB2-A9EE-8D4AC9A4D1CE}" presName="compNode" presStyleCnt="0"/>
      <dgm:spPr/>
    </dgm:pt>
    <dgm:pt modelId="{51334BE3-E164-4794-8C9E-1CCF030A5138}" type="pres">
      <dgm:prSet presAssocID="{19E4FE56-9BED-4CB2-A9EE-8D4AC9A4D1CE}" presName="bgRect" presStyleLbl="bgShp" presStyleIdx="3" presStyleCnt="4"/>
      <dgm:spPr/>
    </dgm:pt>
    <dgm:pt modelId="{B95A80E2-040D-4326-B290-7F22117877B3}" type="pres">
      <dgm:prSet presAssocID="{19E4FE56-9BED-4CB2-A9EE-8D4AC9A4D1CE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4D6A8F37-DD4D-457F-A001-73F4ACD58445}" type="pres">
      <dgm:prSet presAssocID="{19E4FE56-9BED-4CB2-A9EE-8D4AC9A4D1CE}" presName="spaceRect" presStyleCnt="0"/>
      <dgm:spPr/>
    </dgm:pt>
    <dgm:pt modelId="{234F7953-655E-4674-B48B-59986FC303E1}" type="pres">
      <dgm:prSet presAssocID="{19E4FE56-9BED-4CB2-A9EE-8D4AC9A4D1CE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F0802912-FA3E-4DD0-9F87-81905669EC79}" srcId="{549BED1E-AF20-4259-9109-7F085D79644A}" destId="{19E4FE56-9BED-4CB2-A9EE-8D4AC9A4D1CE}" srcOrd="3" destOrd="0" parTransId="{B6F703EB-50EA-4BB6-932E-E4BB8D68DF80}" sibTransId="{428F54D3-9D01-4CB1-8E24-A7779505AA50}"/>
    <dgm:cxn modelId="{3479B91D-553B-4855-AC28-FD98D468F532}" type="presOf" srcId="{549BED1E-AF20-4259-9109-7F085D79644A}" destId="{A8243612-C3C5-44BA-8844-5B55B042D626}" srcOrd="0" destOrd="0" presId="urn:microsoft.com/office/officeart/2018/2/layout/IconVerticalSolidList"/>
    <dgm:cxn modelId="{B80BF076-CB69-4281-A795-2491AA9DA9CB}" type="presOf" srcId="{D4D7B4B2-E166-4911-B897-9150F6D96BE7}" destId="{DEB3018D-3A2B-49E5-A98D-556233A861EC}" srcOrd="0" destOrd="0" presId="urn:microsoft.com/office/officeart/2018/2/layout/IconVerticalSolidList"/>
    <dgm:cxn modelId="{8F133278-5AEF-472C-ACC4-A7C9E22F2CB7}" srcId="{549BED1E-AF20-4259-9109-7F085D79644A}" destId="{35C81A2B-BBD8-4C33-B679-B7F10DD7064E}" srcOrd="1" destOrd="0" parTransId="{58709B70-3BD8-42CC-B8E0-E92C3A637F20}" sibTransId="{CDEAD458-666C-4D51-BFEB-82386529D6E7}"/>
    <dgm:cxn modelId="{4A0B0697-1569-47DB-B206-C8832FD8F458}" srcId="{549BED1E-AF20-4259-9109-7F085D79644A}" destId="{D4D7B4B2-E166-4911-B897-9150F6D96BE7}" srcOrd="2" destOrd="0" parTransId="{F98F2C9A-9B23-47AE-90C1-0A28FC5FEEA2}" sibTransId="{B2871FD2-A3EC-4F10-8A1E-6B11109D7F0D}"/>
    <dgm:cxn modelId="{79279B97-DB69-4AE1-9CD9-11C7FDBBE313}" type="presOf" srcId="{76E2B9D6-EC92-4690-93FF-80B73B90BF2F}" destId="{F5A53ECD-374A-4ED6-8D59-A1BA527569A4}" srcOrd="0" destOrd="0" presId="urn:microsoft.com/office/officeart/2018/2/layout/IconVerticalSolidList"/>
    <dgm:cxn modelId="{ABF5C1A0-5B8A-4973-9FEB-3F23BD24E742}" srcId="{549BED1E-AF20-4259-9109-7F085D79644A}" destId="{76E2B9D6-EC92-4690-93FF-80B73B90BF2F}" srcOrd="0" destOrd="0" parTransId="{9EDFAD49-06D3-4267-81B5-07DA85F68A86}" sibTransId="{BC90CACB-0E40-45B2-B198-4BE58FDA50B3}"/>
    <dgm:cxn modelId="{842B07C3-8FFB-4310-81A0-CCCD823B2121}" type="presOf" srcId="{35C81A2B-BBD8-4C33-B679-B7F10DD7064E}" destId="{383434A4-9857-4057-8F42-D39A5BA37327}" srcOrd="0" destOrd="0" presId="urn:microsoft.com/office/officeart/2018/2/layout/IconVerticalSolidList"/>
    <dgm:cxn modelId="{066690D8-92EE-492D-84B2-7FEA2E4B1474}" type="presOf" srcId="{19E4FE56-9BED-4CB2-A9EE-8D4AC9A4D1CE}" destId="{234F7953-655E-4674-B48B-59986FC303E1}" srcOrd="0" destOrd="0" presId="urn:microsoft.com/office/officeart/2018/2/layout/IconVerticalSolidList"/>
    <dgm:cxn modelId="{73F727F3-CF82-4B55-993A-C0F75D2581BD}" type="presParOf" srcId="{A8243612-C3C5-44BA-8844-5B55B042D626}" destId="{575EB12B-6D35-4D22-A580-6F112816053E}" srcOrd="0" destOrd="0" presId="urn:microsoft.com/office/officeart/2018/2/layout/IconVerticalSolidList"/>
    <dgm:cxn modelId="{01E639DD-6039-49C6-8E48-38FAF12E3AEE}" type="presParOf" srcId="{575EB12B-6D35-4D22-A580-6F112816053E}" destId="{E6CEA02D-E3E1-494E-A3B0-DAA6998C6270}" srcOrd="0" destOrd="0" presId="urn:microsoft.com/office/officeart/2018/2/layout/IconVerticalSolidList"/>
    <dgm:cxn modelId="{2D410F2C-27F4-4184-9969-EC1910DB4931}" type="presParOf" srcId="{575EB12B-6D35-4D22-A580-6F112816053E}" destId="{6477FAFA-EB45-45C0-B284-970B99F86C1E}" srcOrd="1" destOrd="0" presId="urn:microsoft.com/office/officeart/2018/2/layout/IconVerticalSolidList"/>
    <dgm:cxn modelId="{3F438D60-2843-4907-8CF4-95B11719D172}" type="presParOf" srcId="{575EB12B-6D35-4D22-A580-6F112816053E}" destId="{CEDD110A-FB0C-4CD5-B80D-56A6FEEAB6E5}" srcOrd="2" destOrd="0" presId="urn:microsoft.com/office/officeart/2018/2/layout/IconVerticalSolidList"/>
    <dgm:cxn modelId="{2255DC6E-B394-4C15-9255-3933C05EAA8A}" type="presParOf" srcId="{575EB12B-6D35-4D22-A580-6F112816053E}" destId="{F5A53ECD-374A-4ED6-8D59-A1BA527569A4}" srcOrd="3" destOrd="0" presId="urn:microsoft.com/office/officeart/2018/2/layout/IconVerticalSolidList"/>
    <dgm:cxn modelId="{7FE88C9C-4739-4585-81D2-313CA59CEA48}" type="presParOf" srcId="{A8243612-C3C5-44BA-8844-5B55B042D626}" destId="{075418B8-152D-4874-9437-27F78F0C0A98}" srcOrd="1" destOrd="0" presId="urn:microsoft.com/office/officeart/2018/2/layout/IconVerticalSolidList"/>
    <dgm:cxn modelId="{2EE9B51E-6222-4097-9A61-CC18087D4A31}" type="presParOf" srcId="{A8243612-C3C5-44BA-8844-5B55B042D626}" destId="{D4CD55D0-2BFA-4530-B0DF-C97CDDBAE459}" srcOrd="2" destOrd="0" presId="urn:microsoft.com/office/officeart/2018/2/layout/IconVerticalSolidList"/>
    <dgm:cxn modelId="{222E767D-CA1E-4454-83EA-46076653600B}" type="presParOf" srcId="{D4CD55D0-2BFA-4530-B0DF-C97CDDBAE459}" destId="{6269108F-A894-431A-97CE-9A0102C76E70}" srcOrd="0" destOrd="0" presId="urn:microsoft.com/office/officeart/2018/2/layout/IconVerticalSolidList"/>
    <dgm:cxn modelId="{06EEAE30-CEA9-4305-B6DC-ED45DCB93680}" type="presParOf" srcId="{D4CD55D0-2BFA-4530-B0DF-C97CDDBAE459}" destId="{AE8F5C09-8FC6-4F44-92BA-94CC17C97497}" srcOrd="1" destOrd="0" presId="urn:microsoft.com/office/officeart/2018/2/layout/IconVerticalSolidList"/>
    <dgm:cxn modelId="{8171499C-B660-4734-9F24-A6B96743CC1A}" type="presParOf" srcId="{D4CD55D0-2BFA-4530-B0DF-C97CDDBAE459}" destId="{D7F5DAB6-7FD5-423A-9F5B-C50EDACFB5F8}" srcOrd="2" destOrd="0" presId="urn:microsoft.com/office/officeart/2018/2/layout/IconVerticalSolidList"/>
    <dgm:cxn modelId="{883A5014-C2A0-45E8-8A61-A53251859FCD}" type="presParOf" srcId="{D4CD55D0-2BFA-4530-B0DF-C97CDDBAE459}" destId="{383434A4-9857-4057-8F42-D39A5BA37327}" srcOrd="3" destOrd="0" presId="urn:microsoft.com/office/officeart/2018/2/layout/IconVerticalSolidList"/>
    <dgm:cxn modelId="{2A79220C-8737-482F-A4FC-19B712E212FF}" type="presParOf" srcId="{A8243612-C3C5-44BA-8844-5B55B042D626}" destId="{5BCCC10D-E642-4CF0-844B-DBCA8CD84948}" srcOrd="3" destOrd="0" presId="urn:microsoft.com/office/officeart/2018/2/layout/IconVerticalSolidList"/>
    <dgm:cxn modelId="{C872E2EF-2C37-4BA6-B17F-4C1099F59130}" type="presParOf" srcId="{A8243612-C3C5-44BA-8844-5B55B042D626}" destId="{CEDEEFEB-149A-4301-8293-8C2EDFF77F58}" srcOrd="4" destOrd="0" presId="urn:microsoft.com/office/officeart/2018/2/layout/IconVerticalSolidList"/>
    <dgm:cxn modelId="{AB83DCA2-927B-4DA4-B485-35163CE80182}" type="presParOf" srcId="{CEDEEFEB-149A-4301-8293-8C2EDFF77F58}" destId="{0D27052E-01F0-48D4-A426-5718F38B5309}" srcOrd="0" destOrd="0" presId="urn:microsoft.com/office/officeart/2018/2/layout/IconVerticalSolidList"/>
    <dgm:cxn modelId="{0ACFCC9F-3E9D-493F-95CE-EA8AD27336C5}" type="presParOf" srcId="{CEDEEFEB-149A-4301-8293-8C2EDFF77F58}" destId="{84DE557C-ADC2-4072-A901-CBA5038C86D5}" srcOrd="1" destOrd="0" presId="urn:microsoft.com/office/officeart/2018/2/layout/IconVerticalSolidList"/>
    <dgm:cxn modelId="{68ED7F7B-DD5F-45C9-9347-6DDB559626B6}" type="presParOf" srcId="{CEDEEFEB-149A-4301-8293-8C2EDFF77F58}" destId="{736596C4-8CF4-4A58-B908-C2C0863BD658}" srcOrd="2" destOrd="0" presId="urn:microsoft.com/office/officeart/2018/2/layout/IconVerticalSolidList"/>
    <dgm:cxn modelId="{075C1C14-B200-4877-9FA6-A2E304D24D7E}" type="presParOf" srcId="{CEDEEFEB-149A-4301-8293-8C2EDFF77F58}" destId="{DEB3018D-3A2B-49E5-A98D-556233A861EC}" srcOrd="3" destOrd="0" presId="urn:microsoft.com/office/officeart/2018/2/layout/IconVerticalSolidList"/>
    <dgm:cxn modelId="{5E97678D-1026-4C9D-B611-1E2376A4743F}" type="presParOf" srcId="{A8243612-C3C5-44BA-8844-5B55B042D626}" destId="{4FA670AE-61B3-4F48-9E47-039782A45C52}" srcOrd="5" destOrd="0" presId="urn:microsoft.com/office/officeart/2018/2/layout/IconVerticalSolidList"/>
    <dgm:cxn modelId="{6EA02A09-8CD2-49B1-89A1-2E115920F881}" type="presParOf" srcId="{A8243612-C3C5-44BA-8844-5B55B042D626}" destId="{4C19CC09-3283-44D7-9BF3-7AB0C34A5710}" srcOrd="6" destOrd="0" presId="urn:microsoft.com/office/officeart/2018/2/layout/IconVerticalSolidList"/>
    <dgm:cxn modelId="{A4683BC2-EA6D-4DFB-B587-356FEA0831A1}" type="presParOf" srcId="{4C19CC09-3283-44D7-9BF3-7AB0C34A5710}" destId="{51334BE3-E164-4794-8C9E-1CCF030A5138}" srcOrd="0" destOrd="0" presId="urn:microsoft.com/office/officeart/2018/2/layout/IconVerticalSolidList"/>
    <dgm:cxn modelId="{E7950723-A3F2-447B-AC2E-1C3B886BD03D}" type="presParOf" srcId="{4C19CC09-3283-44D7-9BF3-7AB0C34A5710}" destId="{B95A80E2-040D-4326-B290-7F22117877B3}" srcOrd="1" destOrd="0" presId="urn:microsoft.com/office/officeart/2018/2/layout/IconVerticalSolidList"/>
    <dgm:cxn modelId="{BA79F913-62B5-4215-B7FA-44A48C490E57}" type="presParOf" srcId="{4C19CC09-3283-44D7-9BF3-7AB0C34A5710}" destId="{4D6A8F37-DD4D-457F-A001-73F4ACD58445}" srcOrd="2" destOrd="0" presId="urn:microsoft.com/office/officeart/2018/2/layout/IconVerticalSolidList"/>
    <dgm:cxn modelId="{2C5AD6AA-9F72-47C6-B606-2ADA96FD223F}" type="presParOf" srcId="{4C19CC09-3283-44D7-9BF3-7AB0C34A5710}" destId="{234F7953-655E-4674-B48B-59986FC303E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5FA9064-D78A-4DFC-ACCD-10E00DAFB4F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ABBA42F5-0625-4CE9-BEDE-08745A9008A4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Century Gothic"/>
            </a:rPr>
            <a:t>The name of the company, with "limited" as the last word</a:t>
          </a:r>
        </a:p>
      </dgm:t>
    </dgm:pt>
    <dgm:pt modelId="{09D68C7A-3BD8-413A-99EA-F05B5F7145A3}" type="parTrans" cxnId="{8A65BEF2-1B00-4722-B18A-CB3235490B25}">
      <dgm:prSet/>
      <dgm:spPr/>
    </dgm:pt>
    <dgm:pt modelId="{9ED08F9C-D307-4739-B59F-86B4D920782A}" type="sibTrans" cxnId="{8A65BEF2-1B00-4722-B18A-CB3235490B25}">
      <dgm:prSet/>
      <dgm:spPr/>
    </dgm:pt>
    <dgm:pt modelId="{C4C52B2B-6FE1-4B30-B49F-D31F64D8094C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Century Gothic"/>
            </a:rPr>
            <a:t>The objects of the company. </a:t>
          </a:r>
        </a:p>
      </dgm:t>
    </dgm:pt>
    <dgm:pt modelId="{37A7AE9C-15FE-4A7F-85EC-998D6C85755E}" type="parTrans" cxnId="{E1D4D9E0-8BA4-484C-9E74-FB3741751168}">
      <dgm:prSet/>
      <dgm:spPr/>
    </dgm:pt>
    <dgm:pt modelId="{5ABE8D01-BA43-4150-9F62-ACDDBD3B8EA1}" type="sibTrans" cxnId="{E1D4D9E0-8BA4-484C-9E74-FB3741751168}">
      <dgm:prSet/>
      <dgm:spPr/>
    </dgm:pt>
    <dgm:pt modelId="{06698D08-82A4-4235-A403-79AC353B2E1D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Century Gothic"/>
            </a:rPr>
            <a:t> The registered office of the company; and </a:t>
          </a:r>
          <a:endParaRPr lang="en-US" dirty="0"/>
        </a:p>
      </dgm:t>
    </dgm:pt>
    <dgm:pt modelId="{6DCBB37A-8EF7-44A6-9ABD-FB9BB87F77C6}" type="parTrans" cxnId="{6096192B-ED3D-42D1-86D3-2EDFF724FA73}">
      <dgm:prSet/>
      <dgm:spPr/>
    </dgm:pt>
    <dgm:pt modelId="{8CADC065-43A2-49B2-8EC1-88B29962B71C}" type="sibTrans" cxnId="{6096192B-ED3D-42D1-86D3-2EDFF724FA73}">
      <dgm:prSet/>
      <dgm:spPr/>
    </dgm:pt>
    <dgm:pt modelId="{59ABF827-F854-489B-A710-2E93ABA7C510}" type="pres">
      <dgm:prSet presAssocID="{C5FA9064-D78A-4DFC-ACCD-10E00DAFB4F1}" presName="root" presStyleCnt="0">
        <dgm:presLayoutVars>
          <dgm:dir/>
          <dgm:resizeHandles val="exact"/>
        </dgm:presLayoutVars>
      </dgm:prSet>
      <dgm:spPr/>
    </dgm:pt>
    <dgm:pt modelId="{C1B1D24A-932E-4764-8D5C-EC1082B4F455}" type="pres">
      <dgm:prSet presAssocID="{ABBA42F5-0625-4CE9-BEDE-08745A9008A4}" presName="compNode" presStyleCnt="0"/>
      <dgm:spPr/>
    </dgm:pt>
    <dgm:pt modelId="{FF61DB84-C703-465F-954A-E3FA4D900611}" type="pres">
      <dgm:prSet presAssocID="{ABBA42F5-0625-4CE9-BEDE-08745A9008A4}" presName="bgRect" presStyleLbl="bgShp" presStyleIdx="0" presStyleCnt="3"/>
      <dgm:spPr/>
    </dgm:pt>
    <dgm:pt modelId="{19D34BC0-E0C8-4AEA-B4FE-1C713C9C67C8}" type="pres">
      <dgm:prSet presAssocID="{ABBA42F5-0625-4CE9-BEDE-08745A9008A4}" presName="iconRect" presStyleLbl="node1" presStyleIdx="0" presStyleCnt="3"/>
      <dgm:spPr/>
    </dgm:pt>
    <dgm:pt modelId="{565E88AC-2424-4603-BEFB-A3266D7281C2}" type="pres">
      <dgm:prSet presAssocID="{ABBA42F5-0625-4CE9-BEDE-08745A9008A4}" presName="spaceRect" presStyleCnt="0"/>
      <dgm:spPr/>
    </dgm:pt>
    <dgm:pt modelId="{C67D0E71-F873-4C06-B3ED-3C3A977651D8}" type="pres">
      <dgm:prSet presAssocID="{ABBA42F5-0625-4CE9-BEDE-08745A9008A4}" presName="parTx" presStyleLbl="revTx" presStyleIdx="0" presStyleCnt="3">
        <dgm:presLayoutVars>
          <dgm:chMax val="0"/>
          <dgm:chPref val="0"/>
        </dgm:presLayoutVars>
      </dgm:prSet>
      <dgm:spPr/>
    </dgm:pt>
    <dgm:pt modelId="{5435D3DF-134E-4FE7-9E84-FAE741D24266}" type="pres">
      <dgm:prSet presAssocID="{9ED08F9C-D307-4739-B59F-86B4D920782A}" presName="sibTrans" presStyleCnt="0"/>
      <dgm:spPr/>
    </dgm:pt>
    <dgm:pt modelId="{0B4AC4F9-BD7B-43F7-9827-81032ADB6144}" type="pres">
      <dgm:prSet presAssocID="{06698D08-82A4-4235-A403-79AC353B2E1D}" presName="compNode" presStyleCnt="0"/>
      <dgm:spPr/>
    </dgm:pt>
    <dgm:pt modelId="{757F0815-896A-43CF-B6BE-89752A9FC529}" type="pres">
      <dgm:prSet presAssocID="{06698D08-82A4-4235-A403-79AC353B2E1D}" presName="bgRect" presStyleLbl="bgShp" presStyleIdx="1" presStyleCnt="3"/>
      <dgm:spPr/>
    </dgm:pt>
    <dgm:pt modelId="{69A5D327-7262-4A20-8F47-10976B30FAEF}" type="pres">
      <dgm:prSet presAssocID="{06698D08-82A4-4235-A403-79AC353B2E1D}" presName="iconRect" presStyleLbl="node1" presStyleIdx="1" presStyleCnt="3"/>
      <dgm:spPr/>
    </dgm:pt>
    <dgm:pt modelId="{FE0C8D6A-92D5-4AF0-AED9-F7E8E98A02BD}" type="pres">
      <dgm:prSet presAssocID="{06698D08-82A4-4235-A403-79AC353B2E1D}" presName="spaceRect" presStyleCnt="0"/>
      <dgm:spPr/>
    </dgm:pt>
    <dgm:pt modelId="{E7883A92-EC5E-48BB-B6C3-CB321BDC6E30}" type="pres">
      <dgm:prSet presAssocID="{06698D08-82A4-4235-A403-79AC353B2E1D}" presName="parTx" presStyleLbl="revTx" presStyleIdx="1" presStyleCnt="3">
        <dgm:presLayoutVars>
          <dgm:chMax val="0"/>
          <dgm:chPref val="0"/>
        </dgm:presLayoutVars>
      </dgm:prSet>
      <dgm:spPr/>
    </dgm:pt>
    <dgm:pt modelId="{B171C0F6-0CE2-439C-8E33-744AD84AC00A}" type="pres">
      <dgm:prSet presAssocID="{8CADC065-43A2-49B2-8EC1-88B29962B71C}" presName="sibTrans" presStyleCnt="0"/>
      <dgm:spPr/>
    </dgm:pt>
    <dgm:pt modelId="{56C67494-1981-4B73-A2DC-C169D865CF5D}" type="pres">
      <dgm:prSet presAssocID="{C4C52B2B-6FE1-4B30-B49F-D31F64D8094C}" presName="compNode" presStyleCnt="0"/>
      <dgm:spPr/>
    </dgm:pt>
    <dgm:pt modelId="{4BE908A5-5300-4E62-97C0-4029FFD5DF51}" type="pres">
      <dgm:prSet presAssocID="{C4C52B2B-6FE1-4B30-B49F-D31F64D8094C}" presName="bgRect" presStyleLbl="bgShp" presStyleIdx="2" presStyleCnt="3"/>
      <dgm:spPr/>
    </dgm:pt>
    <dgm:pt modelId="{903551D0-B457-435E-8E78-906CA3B3EDB8}" type="pres">
      <dgm:prSet presAssocID="{C4C52B2B-6FE1-4B30-B49F-D31F64D8094C}" presName="iconRect" presStyleLbl="node1" presStyleIdx="2" presStyleCnt="3"/>
      <dgm:spPr/>
    </dgm:pt>
    <dgm:pt modelId="{0F65DAC9-A85D-4709-B6E7-FF6AB16F671D}" type="pres">
      <dgm:prSet presAssocID="{C4C52B2B-6FE1-4B30-B49F-D31F64D8094C}" presName="spaceRect" presStyleCnt="0"/>
      <dgm:spPr/>
    </dgm:pt>
    <dgm:pt modelId="{582A3638-B11C-4067-B2B7-29A2BF05AF9F}" type="pres">
      <dgm:prSet presAssocID="{C4C52B2B-6FE1-4B30-B49F-D31F64D8094C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722DE629-C6D3-4245-8572-D36769B91787}" type="presOf" srcId="{C5FA9064-D78A-4DFC-ACCD-10E00DAFB4F1}" destId="{59ABF827-F854-489B-A710-2E93ABA7C510}" srcOrd="0" destOrd="0" presId="urn:microsoft.com/office/officeart/2018/2/layout/IconVerticalSolidList"/>
    <dgm:cxn modelId="{6096192B-ED3D-42D1-86D3-2EDFF724FA73}" srcId="{C5FA9064-D78A-4DFC-ACCD-10E00DAFB4F1}" destId="{06698D08-82A4-4235-A403-79AC353B2E1D}" srcOrd="1" destOrd="0" parTransId="{6DCBB37A-8EF7-44A6-9ABD-FB9BB87F77C6}" sibTransId="{8CADC065-43A2-49B2-8EC1-88B29962B71C}"/>
    <dgm:cxn modelId="{C0E3DF4E-E18D-430F-8B28-7ABD9E9B22E1}" type="presOf" srcId="{ABBA42F5-0625-4CE9-BEDE-08745A9008A4}" destId="{C67D0E71-F873-4C06-B3ED-3C3A977651D8}" srcOrd="0" destOrd="0" presId="urn:microsoft.com/office/officeart/2018/2/layout/IconVerticalSolidList"/>
    <dgm:cxn modelId="{D417D86F-8D71-457E-9913-448FBE8797F6}" type="presOf" srcId="{C4C52B2B-6FE1-4B30-B49F-D31F64D8094C}" destId="{582A3638-B11C-4067-B2B7-29A2BF05AF9F}" srcOrd="0" destOrd="0" presId="urn:microsoft.com/office/officeart/2018/2/layout/IconVerticalSolidList"/>
    <dgm:cxn modelId="{0330A4C3-6193-40A1-A3C2-A6C7AF9A6A7E}" type="presOf" srcId="{06698D08-82A4-4235-A403-79AC353B2E1D}" destId="{E7883A92-EC5E-48BB-B6C3-CB321BDC6E30}" srcOrd="0" destOrd="0" presId="urn:microsoft.com/office/officeart/2018/2/layout/IconVerticalSolidList"/>
    <dgm:cxn modelId="{E1D4D9E0-8BA4-484C-9E74-FB3741751168}" srcId="{C5FA9064-D78A-4DFC-ACCD-10E00DAFB4F1}" destId="{C4C52B2B-6FE1-4B30-B49F-D31F64D8094C}" srcOrd="2" destOrd="0" parTransId="{37A7AE9C-15FE-4A7F-85EC-998D6C85755E}" sibTransId="{5ABE8D01-BA43-4150-9F62-ACDDBD3B8EA1}"/>
    <dgm:cxn modelId="{8A65BEF2-1B00-4722-B18A-CB3235490B25}" srcId="{C5FA9064-D78A-4DFC-ACCD-10E00DAFB4F1}" destId="{ABBA42F5-0625-4CE9-BEDE-08745A9008A4}" srcOrd="0" destOrd="0" parTransId="{09D68C7A-3BD8-413A-99EA-F05B5F7145A3}" sibTransId="{9ED08F9C-D307-4739-B59F-86B4D920782A}"/>
    <dgm:cxn modelId="{FF62CE1B-C6CA-4A22-9626-426885F19C6F}" type="presParOf" srcId="{59ABF827-F854-489B-A710-2E93ABA7C510}" destId="{C1B1D24A-932E-4764-8D5C-EC1082B4F455}" srcOrd="0" destOrd="0" presId="urn:microsoft.com/office/officeart/2018/2/layout/IconVerticalSolidList"/>
    <dgm:cxn modelId="{8A703D88-F098-41DD-AFB1-BA1B2D1A898D}" type="presParOf" srcId="{C1B1D24A-932E-4764-8D5C-EC1082B4F455}" destId="{FF61DB84-C703-465F-954A-E3FA4D900611}" srcOrd="0" destOrd="0" presId="urn:microsoft.com/office/officeart/2018/2/layout/IconVerticalSolidList"/>
    <dgm:cxn modelId="{DE5B2D67-5876-421C-BD22-8E7670BA8B8D}" type="presParOf" srcId="{C1B1D24A-932E-4764-8D5C-EC1082B4F455}" destId="{19D34BC0-E0C8-4AEA-B4FE-1C713C9C67C8}" srcOrd="1" destOrd="0" presId="urn:microsoft.com/office/officeart/2018/2/layout/IconVerticalSolidList"/>
    <dgm:cxn modelId="{940D8700-DE14-4E81-8008-4417D0430263}" type="presParOf" srcId="{C1B1D24A-932E-4764-8D5C-EC1082B4F455}" destId="{565E88AC-2424-4603-BEFB-A3266D7281C2}" srcOrd="2" destOrd="0" presId="urn:microsoft.com/office/officeart/2018/2/layout/IconVerticalSolidList"/>
    <dgm:cxn modelId="{A49BF3D1-F929-446E-B4C8-1DE01C8FE5B0}" type="presParOf" srcId="{C1B1D24A-932E-4764-8D5C-EC1082B4F455}" destId="{C67D0E71-F873-4C06-B3ED-3C3A977651D8}" srcOrd="3" destOrd="0" presId="urn:microsoft.com/office/officeart/2018/2/layout/IconVerticalSolidList"/>
    <dgm:cxn modelId="{DB6B1A39-EABC-4DD9-AC66-D5EA77728C3B}" type="presParOf" srcId="{59ABF827-F854-489B-A710-2E93ABA7C510}" destId="{5435D3DF-134E-4FE7-9E84-FAE741D24266}" srcOrd="1" destOrd="0" presId="urn:microsoft.com/office/officeart/2018/2/layout/IconVerticalSolidList"/>
    <dgm:cxn modelId="{3F6B4DC5-F528-477B-8B5F-2A63F0BFCF72}" type="presParOf" srcId="{59ABF827-F854-489B-A710-2E93ABA7C510}" destId="{0B4AC4F9-BD7B-43F7-9827-81032ADB6144}" srcOrd="2" destOrd="0" presId="urn:microsoft.com/office/officeart/2018/2/layout/IconVerticalSolidList"/>
    <dgm:cxn modelId="{4B385164-5C82-491A-A8F0-B5FF15C0E9D8}" type="presParOf" srcId="{0B4AC4F9-BD7B-43F7-9827-81032ADB6144}" destId="{757F0815-896A-43CF-B6BE-89752A9FC529}" srcOrd="0" destOrd="0" presId="urn:microsoft.com/office/officeart/2018/2/layout/IconVerticalSolidList"/>
    <dgm:cxn modelId="{C509C3A8-5B6D-444F-A8E4-8FE9C2AC03BD}" type="presParOf" srcId="{0B4AC4F9-BD7B-43F7-9827-81032ADB6144}" destId="{69A5D327-7262-4A20-8F47-10976B30FAEF}" srcOrd="1" destOrd="0" presId="urn:microsoft.com/office/officeart/2018/2/layout/IconVerticalSolidList"/>
    <dgm:cxn modelId="{AA6FD8A0-ACBA-49F7-99F8-B15A6671A792}" type="presParOf" srcId="{0B4AC4F9-BD7B-43F7-9827-81032ADB6144}" destId="{FE0C8D6A-92D5-4AF0-AED9-F7E8E98A02BD}" srcOrd="2" destOrd="0" presId="urn:microsoft.com/office/officeart/2018/2/layout/IconVerticalSolidList"/>
    <dgm:cxn modelId="{3433C07A-1643-4DA2-AA50-969DC98D671A}" type="presParOf" srcId="{0B4AC4F9-BD7B-43F7-9827-81032ADB6144}" destId="{E7883A92-EC5E-48BB-B6C3-CB321BDC6E30}" srcOrd="3" destOrd="0" presId="urn:microsoft.com/office/officeart/2018/2/layout/IconVerticalSolidList"/>
    <dgm:cxn modelId="{CB0907A5-CAA9-4BA9-A7C9-5794FC2BF50B}" type="presParOf" srcId="{59ABF827-F854-489B-A710-2E93ABA7C510}" destId="{B171C0F6-0CE2-439C-8E33-744AD84AC00A}" srcOrd="3" destOrd="0" presId="urn:microsoft.com/office/officeart/2018/2/layout/IconVerticalSolidList"/>
    <dgm:cxn modelId="{59D40965-E70B-4DB3-B8DD-BA5CC6988EF6}" type="presParOf" srcId="{59ABF827-F854-489B-A710-2E93ABA7C510}" destId="{56C67494-1981-4B73-A2DC-C169D865CF5D}" srcOrd="4" destOrd="0" presId="urn:microsoft.com/office/officeart/2018/2/layout/IconVerticalSolidList"/>
    <dgm:cxn modelId="{2D717226-3673-4229-B360-566982E14618}" type="presParOf" srcId="{56C67494-1981-4B73-A2DC-C169D865CF5D}" destId="{4BE908A5-5300-4E62-97C0-4029FFD5DF51}" srcOrd="0" destOrd="0" presId="urn:microsoft.com/office/officeart/2018/2/layout/IconVerticalSolidList"/>
    <dgm:cxn modelId="{83B5D549-D028-4D03-A045-B462DC39983E}" type="presParOf" srcId="{56C67494-1981-4B73-A2DC-C169D865CF5D}" destId="{903551D0-B457-435E-8E78-906CA3B3EDB8}" srcOrd="1" destOrd="0" presId="urn:microsoft.com/office/officeart/2018/2/layout/IconVerticalSolidList"/>
    <dgm:cxn modelId="{5E7B43D8-2C86-419A-AD90-AEF7527963B5}" type="presParOf" srcId="{56C67494-1981-4B73-A2DC-C169D865CF5D}" destId="{0F65DAC9-A85D-4709-B6E7-FF6AB16F671D}" srcOrd="2" destOrd="0" presId="urn:microsoft.com/office/officeart/2018/2/layout/IconVerticalSolidList"/>
    <dgm:cxn modelId="{4D3F1EFF-782F-40E9-AC19-018F5976F411}" type="presParOf" srcId="{56C67494-1981-4B73-A2DC-C169D865CF5D}" destId="{582A3638-B11C-4067-B2B7-29A2BF05AF9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5FA9064-D78A-4DFC-ACCD-10E00DAFB4F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99887CF3-02D9-434E-BC87-3A7BCD1D9E7B}">
      <dgm:prSet/>
      <dgm:spPr/>
      <dgm:t>
        <a:bodyPr/>
        <a:lstStyle/>
        <a:p>
          <a:r>
            <a:rPr lang="en-US"/>
            <a:t>This state is the share capital the company wishes to have</a:t>
          </a:r>
        </a:p>
      </dgm:t>
    </dgm:pt>
    <dgm:pt modelId="{CA76588E-AECB-4B5F-B8A5-FD4A86DC6D2C}" type="parTrans" cxnId="{257260D8-03E4-48A3-A407-8A268A6962B2}">
      <dgm:prSet/>
      <dgm:spPr/>
      <dgm:t>
        <a:bodyPr/>
        <a:lstStyle/>
        <a:p>
          <a:endParaRPr lang="en-US"/>
        </a:p>
      </dgm:t>
    </dgm:pt>
    <dgm:pt modelId="{358E6C10-B919-4413-8988-AE48824EF56F}" type="sibTrans" cxnId="{257260D8-03E4-48A3-A407-8A268A6962B2}">
      <dgm:prSet/>
      <dgm:spPr/>
      <dgm:t>
        <a:bodyPr/>
        <a:lstStyle/>
        <a:p>
          <a:endParaRPr lang="en-US"/>
        </a:p>
      </dgm:t>
    </dgm:pt>
    <dgm:pt modelId="{57253848-C7CF-4971-B9E3-B9A71630792A}">
      <dgm:prSet/>
      <dgm:spPr/>
      <dgm:t>
        <a:bodyPr/>
        <a:lstStyle/>
        <a:p>
          <a:r>
            <a:rPr lang="en-US"/>
            <a:t>The total value of all the shares needs also to be stated in this document</a:t>
          </a:r>
        </a:p>
      </dgm:t>
    </dgm:pt>
    <dgm:pt modelId="{FF90DD1C-AE39-4931-AB6F-8BE3B64DC5FD}" type="parTrans" cxnId="{5B4E5F82-970D-423C-A839-0C60F099E276}">
      <dgm:prSet/>
      <dgm:spPr/>
      <dgm:t>
        <a:bodyPr/>
        <a:lstStyle/>
        <a:p>
          <a:endParaRPr lang="en-US"/>
        </a:p>
      </dgm:t>
    </dgm:pt>
    <dgm:pt modelId="{BCEAA214-E1A6-4AFB-8E4F-6378A25FE22B}" type="sibTrans" cxnId="{5B4E5F82-970D-423C-A839-0C60F099E276}">
      <dgm:prSet/>
      <dgm:spPr/>
      <dgm:t>
        <a:bodyPr/>
        <a:lstStyle/>
        <a:p>
          <a:endParaRPr lang="en-US"/>
        </a:p>
      </dgm:t>
    </dgm:pt>
    <dgm:pt modelId="{28A9C7CF-7DF4-4735-BB32-DBB68228E117}">
      <dgm:prSet/>
      <dgm:spPr/>
      <dgm:t>
        <a:bodyPr/>
        <a:lstStyle/>
        <a:p>
          <a:r>
            <a:rPr lang="en-US"/>
            <a:t>If there is any classification or types of shares it should be outlined in this document</a:t>
          </a:r>
        </a:p>
      </dgm:t>
    </dgm:pt>
    <dgm:pt modelId="{CA52E41E-B835-4C79-8EB3-7F55FC463894}" type="parTrans" cxnId="{BC0C622F-45C1-42EA-8357-CEB95EEE735C}">
      <dgm:prSet/>
      <dgm:spPr/>
      <dgm:t>
        <a:bodyPr/>
        <a:lstStyle/>
        <a:p>
          <a:endParaRPr lang="en-US"/>
        </a:p>
      </dgm:t>
    </dgm:pt>
    <dgm:pt modelId="{60204E6F-37D2-46D9-8A8A-43CEEC7C6888}" type="sibTrans" cxnId="{BC0C622F-45C1-42EA-8357-CEB95EEE735C}">
      <dgm:prSet/>
      <dgm:spPr/>
      <dgm:t>
        <a:bodyPr/>
        <a:lstStyle/>
        <a:p>
          <a:endParaRPr lang="en-US"/>
        </a:p>
      </dgm:t>
    </dgm:pt>
    <dgm:pt modelId="{59ABF827-F854-489B-A710-2E93ABA7C510}" type="pres">
      <dgm:prSet presAssocID="{C5FA9064-D78A-4DFC-ACCD-10E00DAFB4F1}" presName="root" presStyleCnt="0">
        <dgm:presLayoutVars>
          <dgm:dir/>
          <dgm:resizeHandles val="exact"/>
        </dgm:presLayoutVars>
      </dgm:prSet>
      <dgm:spPr/>
    </dgm:pt>
    <dgm:pt modelId="{BA12D302-7A39-4A7F-A000-B1C94BE3D405}" type="pres">
      <dgm:prSet presAssocID="{99887CF3-02D9-434E-BC87-3A7BCD1D9E7B}" presName="compNode" presStyleCnt="0"/>
      <dgm:spPr/>
    </dgm:pt>
    <dgm:pt modelId="{14CCAAD7-C3A6-4976-B859-24930ADAD2D7}" type="pres">
      <dgm:prSet presAssocID="{99887CF3-02D9-434E-BC87-3A7BCD1D9E7B}" presName="bgRect" presStyleLbl="bgShp" presStyleIdx="0" presStyleCnt="3"/>
      <dgm:spPr/>
    </dgm:pt>
    <dgm:pt modelId="{A70E7BF4-8D81-4E0B-B7E4-185546D2F9D6}" type="pres">
      <dgm:prSet presAssocID="{99887CF3-02D9-434E-BC87-3A7BCD1D9E7B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6AF7DF3A-BFAC-49EF-829F-BA7CE2F8EBC0}" type="pres">
      <dgm:prSet presAssocID="{99887CF3-02D9-434E-BC87-3A7BCD1D9E7B}" presName="spaceRect" presStyleCnt="0"/>
      <dgm:spPr/>
    </dgm:pt>
    <dgm:pt modelId="{30C4C0AD-56B6-4300-B742-CE893E9E552F}" type="pres">
      <dgm:prSet presAssocID="{99887CF3-02D9-434E-BC87-3A7BCD1D9E7B}" presName="parTx" presStyleLbl="revTx" presStyleIdx="0" presStyleCnt="3">
        <dgm:presLayoutVars>
          <dgm:chMax val="0"/>
          <dgm:chPref val="0"/>
        </dgm:presLayoutVars>
      </dgm:prSet>
      <dgm:spPr/>
    </dgm:pt>
    <dgm:pt modelId="{A830C7E2-07E7-4FD5-A943-3BE334B95407}" type="pres">
      <dgm:prSet presAssocID="{358E6C10-B919-4413-8988-AE48824EF56F}" presName="sibTrans" presStyleCnt="0"/>
      <dgm:spPr/>
    </dgm:pt>
    <dgm:pt modelId="{4BF1CFDA-9E13-48A9-9B08-6FBE1C6EE46F}" type="pres">
      <dgm:prSet presAssocID="{57253848-C7CF-4971-B9E3-B9A71630792A}" presName="compNode" presStyleCnt="0"/>
      <dgm:spPr/>
    </dgm:pt>
    <dgm:pt modelId="{85C498A4-00B0-47EB-8E66-99D801CA3110}" type="pres">
      <dgm:prSet presAssocID="{57253848-C7CF-4971-B9E3-B9A71630792A}" presName="bgRect" presStyleLbl="bgShp" presStyleIdx="1" presStyleCnt="3"/>
      <dgm:spPr/>
    </dgm:pt>
    <dgm:pt modelId="{39DAF374-8226-41B9-B68F-C875EB6D0A02}" type="pres">
      <dgm:prSet presAssocID="{57253848-C7CF-4971-B9E3-B9A71630792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FA8E403A-E156-4AA6-809D-CBFE1B9A291A}" type="pres">
      <dgm:prSet presAssocID="{57253848-C7CF-4971-B9E3-B9A71630792A}" presName="spaceRect" presStyleCnt="0"/>
      <dgm:spPr/>
    </dgm:pt>
    <dgm:pt modelId="{21BFA4AC-C39F-4A8E-B140-79677560AE3F}" type="pres">
      <dgm:prSet presAssocID="{57253848-C7CF-4971-B9E3-B9A71630792A}" presName="parTx" presStyleLbl="revTx" presStyleIdx="1" presStyleCnt="3">
        <dgm:presLayoutVars>
          <dgm:chMax val="0"/>
          <dgm:chPref val="0"/>
        </dgm:presLayoutVars>
      </dgm:prSet>
      <dgm:spPr/>
    </dgm:pt>
    <dgm:pt modelId="{D2959D15-8B42-4271-A321-2A02A5E44BFD}" type="pres">
      <dgm:prSet presAssocID="{BCEAA214-E1A6-4AFB-8E4F-6378A25FE22B}" presName="sibTrans" presStyleCnt="0"/>
      <dgm:spPr/>
    </dgm:pt>
    <dgm:pt modelId="{9203E239-A591-4B58-8C7D-E162B7B1900A}" type="pres">
      <dgm:prSet presAssocID="{28A9C7CF-7DF4-4735-BB32-DBB68228E117}" presName="compNode" presStyleCnt="0"/>
      <dgm:spPr/>
    </dgm:pt>
    <dgm:pt modelId="{97630200-5F29-4EC4-8430-1EDD6A8BC345}" type="pres">
      <dgm:prSet presAssocID="{28A9C7CF-7DF4-4735-BB32-DBB68228E117}" presName="bgRect" presStyleLbl="bgShp" presStyleIdx="2" presStyleCnt="3"/>
      <dgm:spPr/>
    </dgm:pt>
    <dgm:pt modelId="{EF2CE69A-D76A-4236-B23D-ECA8C296B0DC}" type="pres">
      <dgm:prSet presAssocID="{28A9C7CF-7DF4-4735-BB32-DBB68228E117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2AE2A027-7CB6-4C85-9C8F-E5569042E8FC}" type="pres">
      <dgm:prSet presAssocID="{28A9C7CF-7DF4-4735-BB32-DBB68228E117}" presName="spaceRect" presStyleCnt="0"/>
      <dgm:spPr/>
    </dgm:pt>
    <dgm:pt modelId="{98D654A0-12A5-48DE-9C8B-EB485BE0218D}" type="pres">
      <dgm:prSet presAssocID="{28A9C7CF-7DF4-4735-BB32-DBB68228E117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722DE629-C6D3-4245-8572-D36769B91787}" type="presOf" srcId="{C5FA9064-D78A-4DFC-ACCD-10E00DAFB4F1}" destId="{59ABF827-F854-489B-A710-2E93ABA7C510}" srcOrd="0" destOrd="0" presId="urn:microsoft.com/office/officeart/2018/2/layout/IconVerticalSolidList"/>
    <dgm:cxn modelId="{BC0C622F-45C1-42EA-8357-CEB95EEE735C}" srcId="{C5FA9064-D78A-4DFC-ACCD-10E00DAFB4F1}" destId="{28A9C7CF-7DF4-4735-BB32-DBB68228E117}" srcOrd="2" destOrd="0" parTransId="{CA52E41E-B835-4C79-8EB3-7F55FC463894}" sibTransId="{60204E6F-37D2-46D9-8A8A-43CEEC7C6888}"/>
    <dgm:cxn modelId="{06FE2730-0746-4CF2-84A6-D8019926A53C}" type="presOf" srcId="{99887CF3-02D9-434E-BC87-3A7BCD1D9E7B}" destId="{30C4C0AD-56B6-4300-B742-CE893E9E552F}" srcOrd="0" destOrd="0" presId="urn:microsoft.com/office/officeart/2018/2/layout/IconVerticalSolidList"/>
    <dgm:cxn modelId="{96793546-1E9A-45BC-B9C8-0225600AE239}" type="presOf" srcId="{57253848-C7CF-4971-B9E3-B9A71630792A}" destId="{21BFA4AC-C39F-4A8E-B140-79677560AE3F}" srcOrd="0" destOrd="0" presId="urn:microsoft.com/office/officeart/2018/2/layout/IconVerticalSolidList"/>
    <dgm:cxn modelId="{63ADA27D-64AB-4D64-B0A6-C25E8755EFB0}" type="presOf" srcId="{28A9C7CF-7DF4-4735-BB32-DBB68228E117}" destId="{98D654A0-12A5-48DE-9C8B-EB485BE0218D}" srcOrd="0" destOrd="0" presId="urn:microsoft.com/office/officeart/2018/2/layout/IconVerticalSolidList"/>
    <dgm:cxn modelId="{5B4E5F82-970D-423C-A839-0C60F099E276}" srcId="{C5FA9064-D78A-4DFC-ACCD-10E00DAFB4F1}" destId="{57253848-C7CF-4971-B9E3-B9A71630792A}" srcOrd="1" destOrd="0" parTransId="{FF90DD1C-AE39-4931-AB6F-8BE3B64DC5FD}" sibTransId="{BCEAA214-E1A6-4AFB-8E4F-6378A25FE22B}"/>
    <dgm:cxn modelId="{257260D8-03E4-48A3-A407-8A268A6962B2}" srcId="{C5FA9064-D78A-4DFC-ACCD-10E00DAFB4F1}" destId="{99887CF3-02D9-434E-BC87-3A7BCD1D9E7B}" srcOrd="0" destOrd="0" parTransId="{CA76588E-AECB-4B5F-B8A5-FD4A86DC6D2C}" sibTransId="{358E6C10-B919-4413-8988-AE48824EF56F}"/>
    <dgm:cxn modelId="{C4CFC5F8-3424-40FA-A71E-80DC7235EC23}" type="presParOf" srcId="{59ABF827-F854-489B-A710-2E93ABA7C510}" destId="{BA12D302-7A39-4A7F-A000-B1C94BE3D405}" srcOrd="0" destOrd="0" presId="urn:microsoft.com/office/officeart/2018/2/layout/IconVerticalSolidList"/>
    <dgm:cxn modelId="{92D51523-68C8-43D8-8749-35F877891F98}" type="presParOf" srcId="{BA12D302-7A39-4A7F-A000-B1C94BE3D405}" destId="{14CCAAD7-C3A6-4976-B859-24930ADAD2D7}" srcOrd="0" destOrd="0" presId="urn:microsoft.com/office/officeart/2018/2/layout/IconVerticalSolidList"/>
    <dgm:cxn modelId="{D90F5C2A-83CF-4B1F-B0CA-53FB366FFBE4}" type="presParOf" srcId="{BA12D302-7A39-4A7F-A000-B1C94BE3D405}" destId="{A70E7BF4-8D81-4E0B-B7E4-185546D2F9D6}" srcOrd="1" destOrd="0" presId="urn:microsoft.com/office/officeart/2018/2/layout/IconVerticalSolidList"/>
    <dgm:cxn modelId="{CB3E728F-9628-4C46-AD26-1FDD87704F8C}" type="presParOf" srcId="{BA12D302-7A39-4A7F-A000-B1C94BE3D405}" destId="{6AF7DF3A-BFAC-49EF-829F-BA7CE2F8EBC0}" srcOrd="2" destOrd="0" presId="urn:microsoft.com/office/officeart/2018/2/layout/IconVerticalSolidList"/>
    <dgm:cxn modelId="{542A52C0-F3F6-4F5E-9660-4EC4FFD4189E}" type="presParOf" srcId="{BA12D302-7A39-4A7F-A000-B1C94BE3D405}" destId="{30C4C0AD-56B6-4300-B742-CE893E9E552F}" srcOrd="3" destOrd="0" presId="urn:microsoft.com/office/officeart/2018/2/layout/IconVerticalSolidList"/>
    <dgm:cxn modelId="{446B9D25-922E-4AA8-88CB-E3361159311C}" type="presParOf" srcId="{59ABF827-F854-489B-A710-2E93ABA7C510}" destId="{A830C7E2-07E7-4FD5-A943-3BE334B95407}" srcOrd="1" destOrd="0" presId="urn:microsoft.com/office/officeart/2018/2/layout/IconVerticalSolidList"/>
    <dgm:cxn modelId="{B00A293C-AB98-4D80-9699-A5EE71CBE1B5}" type="presParOf" srcId="{59ABF827-F854-489B-A710-2E93ABA7C510}" destId="{4BF1CFDA-9E13-48A9-9B08-6FBE1C6EE46F}" srcOrd="2" destOrd="0" presId="urn:microsoft.com/office/officeart/2018/2/layout/IconVerticalSolidList"/>
    <dgm:cxn modelId="{4B969E8D-214A-40B6-8806-058F69504347}" type="presParOf" srcId="{4BF1CFDA-9E13-48A9-9B08-6FBE1C6EE46F}" destId="{85C498A4-00B0-47EB-8E66-99D801CA3110}" srcOrd="0" destOrd="0" presId="urn:microsoft.com/office/officeart/2018/2/layout/IconVerticalSolidList"/>
    <dgm:cxn modelId="{AEC9B1DF-6C36-4CE1-BE0A-1772F41C6682}" type="presParOf" srcId="{4BF1CFDA-9E13-48A9-9B08-6FBE1C6EE46F}" destId="{39DAF374-8226-41B9-B68F-C875EB6D0A02}" srcOrd="1" destOrd="0" presId="urn:microsoft.com/office/officeart/2018/2/layout/IconVerticalSolidList"/>
    <dgm:cxn modelId="{94DC74BC-F807-4DE0-BFC2-62B4CC8063F7}" type="presParOf" srcId="{4BF1CFDA-9E13-48A9-9B08-6FBE1C6EE46F}" destId="{FA8E403A-E156-4AA6-809D-CBFE1B9A291A}" srcOrd="2" destOrd="0" presId="urn:microsoft.com/office/officeart/2018/2/layout/IconVerticalSolidList"/>
    <dgm:cxn modelId="{C6E1E28C-8517-48D2-BD22-D9C1FE1EAF21}" type="presParOf" srcId="{4BF1CFDA-9E13-48A9-9B08-6FBE1C6EE46F}" destId="{21BFA4AC-C39F-4A8E-B140-79677560AE3F}" srcOrd="3" destOrd="0" presId="urn:microsoft.com/office/officeart/2018/2/layout/IconVerticalSolidList"/>
    <dgm:cxn modelId="{D5E45493-74AA-4C37-88FD-4CA9ADC4D3C8}" type="presParOf" srcId="{59ABF827-F854-489B-A710-2E93ABA7C510}" destId="{D2959D15-8B42-4271-A321-2A02A5E44BFD}" srcOrd="3" destOrd="0" presId="urn:microsoft.com/office/officeart/2018/2/layout/IconVerticalSolidList"/>
    <dgm:cxn modelId="{386DBC02-B755-4A35-9082-B0A3324F49D1}" type="presParOf" srcId="{59ABF827-F854-489B-A710-2E93ABA7C510}" destId="{9203E239-A591-4B58-8C7D-E162B7B1900A}" srcOrd="4" destOrd="0" presId="urn:microsoft.com/office/officeart/2018/2/layout/IconVerticalSolidList"/>
    <dgm:cxn modelId="{B245E528-25CE-43B4-B59E-FBF094D67F89}" type="presParOf" srcId="{9203E239-A591-4B58-8C7D-E162B7B1900A}" destId="{97630200-5F29-4EC4-8430-1EDD6A8BC345}" srcOrd="0" destOrd="0" presId="urn:microsoft.com/office/officeart/2018/2/layout/IconVerticalSolidList"/>
    <dgm:cxn modelId="{A7BC7147-4050-4C1C-A894-CD8B7D2A602F}" type="presParOf" srcId="{9203E239-A591-4B58-8C7D-E162B7B1900A}" destId="{EF2CE69A-D76A-4236-B23D-ECA8C296B0DC}" srcOrd="1" destOrd="0" presId="urn:microsoft.com/office/officeart/2018/2/layout/IconVerticalSolidList"/>
    <dgm:cxn modelId="{E932B5B2-B47A-4DB7-BCE6-6BDDBC723213}" type="presParOf" srcId="{9203E239-A591-4B58-8C7D-E162B7B1900A}" destId="{2AE2A027-7CB6-4C85-9C8F-E5569042E8FC}" srcOrd="2" destOrd="0" presId="urn:microsoft.com/office/officeart/2018/2/layout/IconVerticalSolidList"/>
    <dgm:cxn modelId="{57F4A79A-AF9E-424A-B4B1-51240330D6B8}" type="presParOf" srcId="{9203E239-A591-4B58-8C7D-E162B7B1900A}" destId="{98D654A0-12A5-48DE-9C8B-EB485BE0218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9FAE6FF-0E0D-49BB-90C8-646FFEBA5DB2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B907E09-A1F2-4629-A0A5-2A5CA9C1005D}">
      <dgm:prSet/>
      <dgm:spPr/>
      <dgm:t>
        <a:bodyPr/>
        <a:lstStyle/>
        <a:p>
          <a:r>
            <a:rPr lang="en-US" dirty="0"/>
            <a:t>This is concerned with the internal administration of the company</a:t>
          </a:r>
        </a:p>
      </dgm:t>
    </dgm:pt>
    <dgm:pt modelId="{4C9CA3B5-03D7-4280-98A5-C1DF3E71314B}" type="parTrans" cxnId="{81D5E21E-DDD0-4000-8CCA-B26FB3DFD1A6}">
      <dgm:prSet/>
      <dgm:spPr/>
      <dgm:t>
        <a:bodyPr/>
        <a:lstStyle/>
        <a:p>
          <a:endParaRPr lang="en-US"/>
        </a:p>
      </dgm:t>
    </dgm:pt>
    <dgm:pt modelId="{4CB97401-A3A3-4164-A329-AE5AB4B90EE2}" type="sibTrans" cxnId="{81D5E21E-DDD0-4000-8CCA-B26FB3DFD1A6}">
      <dgm:prSet/>
      <dgm:spPr/>
      <dgm:t>
        <a:bodyPr/>
        <a:lstStyle/>
        <a:p>
          <a:endParaRPr lang="en-US"/>
        </a:p>
      </dgm:t>
    </dgm:pt>
    <dgm:pt modelId="{1680FFD2-BD9B-4EC5-B54A-EBF8490CDF76}">
      <dgm:prSet/>
      <dgm:spPr/>
      <dgm:t>
        <a:bodyPr/>
        <a:lstStyle/>
        <a:p>
          <a:r>
            <a:rPr lang="en-US" dirty="0">
              <a:latin typeface="Century Gothic"/>
            </a:rPr>
            <a:t>The</a:t>
          </a:r>
          <a:r>
            <a:rPr lang="en-US" dirty="0"/>
            <a:t> rules they wish to be included in their article</a:t>
          </a:r>
        </a:p>
      </dgm:t>
    </dgm:pt>
    <dgm:pt modelId="{C2AA7E54-A299-4643-B6FC-F2CB08BA32C4}" type="parTrans" cxnId="{04FD0EC8-9FF3-4710-8CEC-AC8C02346A49}">
      <dgm:prSet/>
      <dgm:spPr/>
      <dgm:t>
        <a:bodyPr/>
        <a:lstStyle/>
        <a:p>
          <a:endParaRPr lang="en-US"/>
        </a:p>
      </dgm:t>
    </dgm:pt>
    <dgm:pt modelId="{E9DDC60C-40E8-42E1-B73F-B4341FBA45B1}" type="sibTrans" cxnId="{04FD0EC8-9FF3-4710-8CEC-AC8C02346A49}">
      <dgm:prSet/>
      <dgm:spPr/>
      <dgm:t>
        <a:bodyPr/>
        <a:lstStyle/>
        <a:p>
          <a:endParaRPr lang="en-US"/>
        </a:p>
      </dgm:t>
    </dgm:pt>
    <dgm:pt modelId="{56CC0ACC-381E-4190-98FB-C2EBE742F72C}">
      <dgm:prSet/>
      <dgm:spPr/>
      <dgm:t>
        <a:bodyPr/>
        <a:lstStyle/>
        <a:p>
          <a:r>
            <a:rPr lang="en-US" dirty="0"/>
            <a:t>Matters that are normally dealt with in the articles are</a:t>
          </a:r>
        </a:p>
      </dgm:t>
    </dgm:pt>
    <dgm:pt modelId="{0EE8A115-F44A-4E63-857D-C8F0AC761695}" type="parTrans" cxnId="{6011E5F0-5BEF-438B-B9FA-56B5A1DF326B}">
      <dgm:prSet/>
      <dgm:spPr/>
      <dgm:t>
        <a:bodyPr/>
        <a:lstStyle/>
        <a:p>
          <a:endParaRPr lang="en-US"/>
        </a:p>
      </dgm:t>
    </dgm:pt>
    <dgm:pt modelId="{6F247FC2-26D3-4192-84A7-BD57E8404EFD}" type="sibTrans" cxnId="{6011E5F0-5BEF-438B-B9FA-56B5A1DF326B}">
      <dgm:prSet/>
      <dgm:spPr/>
      <dgm:t>
        <a:bodyPr/>
        <a:lstStyle/>
        <a:p>
          <a:endParaRPr lang="en-US"/>
        </a:p>
      </dgm:t>
    </dgm:pt>
    <dgm:pt modelId="{8508339C-5867-4DF5-A617-0C14F4C6F917}" type="pres">
      <dgm:prSet presAssocID="{C9FAE6FF-0E0D-49BB-90C8-646FFEBA5DB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B3D8D16E-D8CC-4FF8-B723-5EDBED1F8A61}" type="pres">
      <dgm:prSet presAssocID="{2B907E09-A1F2-4629-A0A5-2A5CA9C1005D}" presName="hierRoot1" presStyleCnt="0"/>
      <dgm:spPr/>
    </dgm:pt>
    <dgm:pt modelId="{05D23FFB-9C13-478B-9122-C53222CE1CA9}" type="pres">
      <dgm:prSet presAssocID="{2B907E09-A1F2-4629-A0A5-2A5CA9C1005D}" presName="composite" presStyleCnt="0"/>
      <dgm:spPr/>
    </dgm:pt>
    <dgm:pt modelId="{39C49714-8FFD-4ED6-B547-6E1323931747}" type="pres">
      <dgm:prSet presAssocID="{2B907E09-A1F2-4629-A0A5-2A5CA9C1005D}" presName="background" presStyleLbl="node0" presStyleIdx="0" presStyleCnt="3"/>
      <dgm:spPr/>
    </dgm:pt>
    <dgm:pt modelId="{F5FAF6FC-1616-4389-A2F4-D87756FE400E}" type="pres">
      <dgm:prSet presAssocID="{2B907E09-A1F2-4629-A0A5-2A5CA9C1005D}" presName="text" presStyleLbl="fgAcc0" presStyleIdx="0" presStyleCnt="3">
        <dgm:presLayoutVars>
          <dgm:chPref val="3"/>
        </dgm:presLayoutVars>
      </dgm:prSet>
      <dgm:spPr/>
    </dgm:pt>
    <dgm:pt modelId="{F1A7827E-1F7E-4514-9392-615751F00B1A}" type="pres">
      <dgm:prSet presAssocID="{2B907E09-A1F2-4629-A0A5-2A5CA9C1005D}" presName="hierChild2" presStyleCnt="0"/>
      <dgm:spPr/>
    </dgm:pt>
    <dgm:pt modelId="{E3EBFEE5-69FC-432C-98A3-0BF7FCD9D41D}" type="pres">
      <dgm:prSet presAssocID="{1680FFD2-BD9B-4EC5-B54A-EBF8490CDF76}" presName="hierRoot1" presStyleCnt="0"/>
      <dgm:spPr/>
    </dgm:pt>
    <dgm:pt modelId="{E817F122-10B3-45B7-9A57-054EB1E3B927}" type="pres">
      <dgm:prSet presAssocID="{1680FFD2-BD9B-4EC5-B54A-EBF8490CDF76}" presName="composite" presStyleCnt="0"/>
      <dgm:spPr/>
    </dgm:pt>
    <dgm:pt modelId="{E26558A0-AC9E-47E0-A69E-7D8B0031E242}" type="pres">
      <dgm:prSet presAssocID="{1680FFD2-BD9B-4EC5-B54A-EBF8490CDF76}" presName="background" presStyleLbl="node0" presStyleIdx="1" presStyleCnt="3"/>
      <dgm:spPr/>
    </dgm:pt>
    <dgm:pt modelId="{79694569-8150-4B81-AE67-2E8125DD0550}" type="pres">
      <dgm:prSet presAssocID="{1680FFD2-BD9B-4EC5-B54A-EBF8490CDF76}" presName="text" presStyleLbl="fgAcc0" presStyleIdx="1" presStyleCnt="3">
        <dgm:presLayoutVars>
          <dgm:chPref val="3"/>
        </dgm:presLayoutVars>
      </dgm:prSet>
      <dgm:spPr/>
    </dgm:pt>
    <dgm:pt modelId="{31E687D0-35F9-4B9D-A272-AE1C79348DD8}" type="pres">
      <dgm:prSet presAssocID="{1680FFD2-BD9B-4EC5-B54A-EBF8490CDF76}" presName="hierChild2" presStyleCnt="0"/>
      <dgm:spPr/>
    </dgm:pt>
    <dgm:pt modelId="{37C9C37B-7FEB-439C-928D-C686FBB81FF0}" type="pres">
      <dgm:prSet presAssocID="{56CC0ACC-381E-4190-98FB-C2EBE742F72C}" presName="hierRoot1" presStyleCnt="0"/>
      <dgm:spPr/>
    </dgm:pt>
    <dgm:pt modelId="{9F8FDD11-980F-409E-B72B-DF269D701D57}" type="pres">
      <dgm:prSet presAssocID="{56CC0ACC-381E-4190-98FB-C2EBE742F72C}" presName="composite" presStyleCnt="0"/>
      <dgm:spPr/>
    </dgm:pt>
    <dgm:pt modelId="{FAA5DD02-5126-4D78-892A-A540ADE7B2CB}" type="pres">
      <dgm:prSet presAssocID="{56CC0ACC-381E-4190-98FB-C2EBE742F72C}" presName="background" presStyleLbl="node0" presStyleIdx="2" presStyleCnt="3"/>
      <dgm:spPr/>
    </dgm:pt>
    <dgm:pt modelId="{35C8C0F6-A7C3-4884-8B26-5F37A02D2FA0}" type="pres">
      <dgm:prSet presAssocID="{56CC0ACC-381E-4190-98FB-C2EBE742F72C}" presName="text" presStyleLbl="fgAcc0" presStyleIdx="2" presStyleCnt="3">
        <dgm:presLayoutVars>
          <dgm:chPref val="3"/>
        </dgm:presLayoutVars>
      </dgm:prSet>
      <dgm:spPr/>
    </dgm:pt>
    <dgm:pt modelId="{C33CFDEA-AD39-42CE-AABA-A7EFF733D223}" type="pres">
      <dgm:prSet presAssocID="{56CC0ACC-381E-4190-98FB-C2EBE742F72C}" presName="hierChild2" presStyleCnt="0"/>
      <dgm:spPr/>
    </dgm:pt>
  </dgm:ptLst>
  <dgm:cxnLst>
    <dgm:cxn modelId="{E35F8A10-5C22-42E0-9A1C-F2E291CA31C6}" type="presOf" srcId="{56CC0ACC-381E-4190-98FB-C2EBE742F72C}" destId="{35C8C0F6-A7C3-4884-8B26-5F37A02D2FA0}" srcOrd="0" destOrd="0" presId="urn:microsoft.com/office/officeart/2005/8/layout/hierarchy1"/>
    <dgm:cxn modelId="{81D5E21E-DDD0-4000-8CCA-B26FB3DFD1A6}" srcId="{C9FAE6FF-0E0D-49BB-90C8-646FFEBA5DB2}" destId="{2B907E09-A1F2-4629-A0A5-2A5CA9C1005D}" srcOrd="0" destOrd="0" parTransId="{4C9CA3B5-03D7-4280-98A5-C1DF3E71314B}" sibTransId="{4CB97401-A3A3-4164-A329-AE5AB4B90EE2}"/>
    <dgm:cxn modelId="{3301C429-DD7E-4949-A15A-1D17F3E3F7F2}" type="presOf" srcId="{1680FFD2-BD9B-4EC5-B54A-EBF8490CDF76}" destId="{79694569-8150-4B81-AE67-2E8125DD0550}" srcOrd="0" destOrd="0" presId="urn:microsoft.com/office/officeart/2005/8/layout/hierarchy1"/>
    <dgm:cxn modelId="{31206343-143E-42F6-9963-21CFD6F1133D}" type="presOf" srcId="{2B907E09-A1F2-4629-A0A5-2A5CA9C1005D}" destId="{F5FAF6FC-1616-4389-A2F4-D87756FE400E}" srcOrd="0" destOrd="0" presId="urn:microsoft.com/office/officeart/2005/8/layout/hierarchy1"/>
    <dgm:cxn modelId="{04FD0EC8-9FF3-4710-8CEC-AC8C02346A49}" srcId="{C9FAE6FF-0E0D-49BB-90C8-646FFEBA5DB2}" destId="{1680FFD2-BD9B-4EC5-B54A-EBF8490CDF76}" srcOrd="1" destOrd="0" parTransId="{C2AA7E54-A299-4643-B6FC-F2CB08BA32C4}" sibTransId="{E9DDC60C-40E8-42E1-B73F-B4341FBA45B1}"/>
    <dgm:cxn modelId="{8695F0E5-FB8A-4F84-9471-BF3BC31578F5}" type="presOf" srcId="{C9FAE6FF-0E0D-49BB-90C8-646FFEBA5DB2}" destId="{8508339C-5867-4DF5-A617-0C14F4C6F917}" srcOrd="0" destOrd="0" presId="urn:microsoft.com/office/officeart/2005/8/layout/hierarchy1"/>
    <dgm:cxn modelId="{6011E5F0-5BEF-438B-B9FA-56B5A1DF326B}" srcId="{C9FAE6FF-0E0D-49BB-90C8-646FFEBA5DB2}" destId="{56CC0ACC-381E-4190-98FB-C2EBE742F72C}" srcOrd="2" destOrd="0" parTransId="{0EE8A115-F44A-4E63-857D-C8F0AC761695}" sibTransId="{6F247FC2-26D3-4192-84A7-BD57E8404EFD}"/>
    <dgm:cxn modelId="{58DAF01D-CBF3-4640-BBEA-D3BA1BC14F80}" type="presParOf" srcId="{8508339C-5867-4DF5-A617-0C14F4C6F917}" destId="{B3D8D16E-D8CC-4FF8-B723-5EDBED1F8A61}" srcOrd="0" destOrd="0" presId="urn:microsoft.com/office/officeart/2005/8/layout/hierarchy1"/>
    <dgm:cxn modelId="{5801C429-BC9F-47CE-9C8D-D8A67FB3C6EA}" type="presParOf" srcId="{B3D8D16E-D8CC-4FF8-B723-5EDBED1F8A61}" destId="{05D23FFB-9C13-478B-9122-C53222CE1CA9}" srcOrd="0" destOrd="0" presId="urn:microsoft.com/office/officeart/2005/8/layout/hierarchy1"/>
    <dgm:cxn modelId="{EF6144E8-9090-478F-928E-358E4C16D435}" type="presParOf" srcId="{05D23FFB-9C13-478B-9122-C53222CE1CA9}" destId="{39C49714-8FFD-4ED6-B547-6E1323931747}" srcOrd="0" destOrd="0" presId="urn:microsoft.com/office/officeart/2005/8/layout/hierarchy1"/>
    <dgm:cxn modelId="{E9C1B36D-258D-4A46-971E-A7E4290F39F8}" type="presParOf" srcId="{05D23FFB-9C13-478B-9122-C53222CE1CA9}" destId="{F5FAF6FC-1616-4389-A2F4-D87756FE400E}" srcOrd="1" destOrd="0" presId="urn:microsoft.com/office/officeart/2005/8/layout/hierarchy1"/>
    <dgm:cxn modelId="{FFF38187-68E1-45C4-BEED-3FB98B2FA089}" type="presParOf" srcId="{B3D8D16E-D8CC-4FF8-B723-5EDBED1F8A61}" destId="{F1A7827E-1F7E-4514-9392-615751F00B1A}" srcOrd="1" destOrd="0" presId="urn:microsoft.com/office/officeart/2005/8/layout/hierarchy1"/>
    <dgm:cxn modelId="{098ADB27-0C2B-4266-A32E-EDE3ABEB5034}" type="presParOf" srcId="{8508339C-5867-4DF5-A617-0C14F4C6F917}" destId="{E3EBFEE5-69FC-432C-98A3-0BF7FCD9D41D}" srcOrd="1" destOrd="0" presId="urn:microsoft.com/office/officeart/2005/8/layout/hierarchy1"/>
    <dgm:cxn modelId="{9579464B-A327-4B25-9471-CAF8FA440DF4}" type="presParOf" srcId="{E3EBFEE5-69FC-432C-98A3-0BF7FCD9D41D}" destId="{E817F122-10B3-45B7-9A57-054EB1E3B927}" srcOrd="0" destOrd="0" presId="urn:microsoft.com/office/officeart/2005/8/layout/hierarchy1"/>
    <dgm:cxn modelId="{899E44CF-E43B-4CF3-8C37-F6BA3F8CD551}" type="presParOf" srcId="{E817F122-10B3-45B7-9A57-054EB1E3B927}" destId="{E26558A0-AC9E-47E0-A69E-7D8B0031E242}" srcOrd="0" destOrd="0" presId="urn:microsoft.com/office/officeart/2005/8/layout/hierarchy1"/>
    <dgm:cxn modelId="{FA4B419D-AC07-4DD3-BF7E-C06358F1D883}" type="presParOf" srcId="{E817F122-10B3-45B7-9A57-054EB1E3B927}" destId="{79694569-8150-4B81-AE67-2E8125DD0550}" srcOrd="1" destOrd="0" presId="urn:microsoft.com/office/officeart/2005/8/layout/hierarchy1"/>
    <dgm:cxn modelId="{24D791D4-CEEE-474F-9DAF-E5DDF7779A6E}" type="presParOf" srcId="{E3EBFEE5-69FC-432C-98A3-0BF7FCD9D41D}" destId="{31E687D0-35F9-4B9D-A272-AE1C79348DD8}" srcOrd="1" destOrd="0" presId="urn:microsoft.com/office/officeart/2005/8/layout/hierarchy1"/>
    <dgm:cxn modelId="{728308F2-F322-4E10-AE08-8A06C5DB76E4}" type="presParOf" srcId="{8508339C-5867-4DF5-A617-0C14F4C6F917}" destId="{37C9C37B-7FEB-439C-928D-C686FBB81FF0}" srcOrd="2" destOrd="0" presId="urn:microsoft.com/office/officeart/2005/8/layout/hierarchy1"/>
    <dgm:cxn modelId="{B4DE128C-D18C-4A7F-B131-502C1A4DF77D}" type="presParOf" srcId="{37C9C37B-7FEB-439C-928D-C686FBB81FF0}" destId="{9F8FDD11-980F-409E-B72B-DF269D701D57}" srcOrd="0" destOrd="0" presId="urn:microsoft.com/office/officeart/2005/8/layout/hierarchy1"/>
    <dgm:cxn modelId="{35CC9510-F48D-4DE8-8BE1-295A3EA8F3C2}" type="presParOf" srcId="{9F8FDD11-980F-409E-B72B-DF269D701D57}" destId="{FAA5DD02-5126-4D78-892A-A540ADE7B2CB}" srcOrd="0" destOrd="0" presId="urn:microsoft.com/office/officeart/2005/8/layout/hierarchy1"/>
    <dgm:cxn modelId="{829D3E05-B9E6-4879-A4CD-D270BE04D60E}" type="presParOf" srcId="{9F8FDD11-980F-409E-B72B-DF269D701D57}" destId="{35C8C0F6-A7C3-4884-8B26-5F37A02D2FA0}" srcOrd="1" destOrd="0" presId="urn:microsoft.com/office/officeart/2005/8/layout/hierarchy1"/>
    <dgm:cxn modelId="{0632A1F8-1809-4128-9880-88CEFF13AEEA}" type="presParOf" srcId="{37C9C37B-7FEB-439C-928D-C686FBB81FF0}" destId="{C33CFDEA-AD39-42CE-AABA-A7EFF733D22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CF959524-55C2-4BDF-B6A6-0CDB5432C9A3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C3E62C3-7EEF-4006-87E3-E5F764DE7989}">
      <dgm:prSet/>
      <dgm:spPr/>
      <dgm:t>
        <a:bodyPr/>
        <a:lstStyle/>
        <a:p>
          <a:r>
            <a:rPr lang="en-US"/>
            <a:t>This contains details of first directors and secretary, their date of birth, occupation and details of other directorship, they have held within the last five years</a:t>
          </a:r>
        </a:p>
      </dgm:t>
    </dgm:pt>
    <dgm:pt modelId="{4CB33AB7-7561-42B2-A099-87B4F7FFA505}" type="parTrans" cxnId="{DE2F8AB7-36A3-41EB-8FA2-79B7CB23CFD7}">
      <dgm:prSet/>
      <dgm:spPr/>
      <dgm:t>
        <a:bodyPr/>
        <a:lstStyle/>
        <a:p>
          <a:endParaRPr lang="en-US"/>
        </a:p>
      </dgm:t>
    </dgm:pt>
    <dgm:pt modelId="{70EB436C-8566-448E-AE29-C6D16C30BEE4}" type="sibTrans" cxnId="{DE2F8AB7-36A3-41EB-8FA2-79B7CB23CFD7}">
      <dgm:prSet/>
      <dgm:spPr/>
      <dgm:t>
        <a:bodyPr/>
        <a:lstStyle/>
        <a:p>
          <a:endParaRPr lang="en-US"/>
        </a:p>
      </dgm:t>
    </dgm:pt>
    <dgm:pt modelId="{257D8C14-7425-4AC1-B9AF-A01FBB585EB6}">
      <dgm:prSet/>
      <dgm:spPr/>
      <dgm:t>
        <a:bodyPr/>
        <a:lstStyle/>
        <a:p>
          <a:r>
            <a:rPr lang="en-US"/>
            <a:t>They must sign and date the form</a:t>
          </a:r>
        </a:p>
      </dgm:t>
    </dgm:pt>
    <dgm:pt modelId="{B50D28FA-6D2A-4092-B82B-F067AA06CE7D}" type="parTrans" cxnId="{4065F954-8712-44E2-BCB1-A901D5E7B596}">
      <dgm:prSet/>
      <dgm:spPr/>
      <dgm:t>
        <a:bodyPr/>
        <a:lstStyle/>
        <a:p>
          <a:endParaRPr lang="en-US"/>
        </a:p>
      </dgm:t>
    </dgm:pt>
    <dgm:pt modelId="{213EDA61-9D7F-45C5-A793-A7B5C207494F}" type="sibTrans" cxnId="{4065F954-8712-44E2-BCB1-A901D5E7B596}">
      <dgm:prSet/>
      <dgm:spPr/>
      <dgm:t>
        <a:bodyPr/>
        <a:lstStyle/>
        <a:p>
          <a:endParaRPr lang="en-US"/>
        </a:p>
      </dgm:t>
    </dgm:pt>
    <dgm:pt modelId="{F33C024B-D994-4A45-81AD-B91495F9235A}" type="pres">
      <dgm:prSet presAssocID="{CF959524-55C2-4BDF-B6A6-0CDB5432C9A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51E7921-B016-4AF8-A066-E5FD70DDBE63}" type="pres">
      <dgm:prSet presAssocID="{4C3E62C3-7EEF-4006-87E3-E5F764DE7989}" presName="hierRoot1" presStyleCnt="0"/>
      <dgm:spPr/>
    </dgm:pt>
    <dgm:pt modelId="{3B6CC53C-5902-4550-AD25-ED957CA38335}" type="pres">
      <dgm:prSet presAssocID="{4C3E62C3-7EEF-4006-87E3-E5F764DE7989}" presName="composite" presStyleCnt="0"/>
      <dgm:spPr/>
    </dgm:pt>
    <dgm:pt modelId="{B245BDED-1426-4C9A-AE35-37E84A2E493B}" type="pres">
      <dgm:prSet presAssocID="{4C3E62C3-7EEF-4006-87E3-E5F764DE7989}" presName="background" presStyleLbl="node0" presStyleIdx="0" presStyleCnt="2"/>
      <dgm:spPr/>
    </dgm:pt>
    <dgm:pt modelId="{285C79F4-0002-4FAF-A614-485A06D5A19A}" type="pres">
      <dgm:prSet presAssocID="{4C3E62C3-7EEF-4006-87E3-E5F764DE7989}" presName="text" presStyleLbl="fgAcc0" presStyleIdx="0" presStyleCnt="2">
        <dgm:presLayoutVars>
          <dgm:chPref val="3"/>
        </dgm:presLayoutVars>
      </dgm:prSet>
      <dgm:spPr/>
    </dgm:pt>
    <dgm:pt modelId="{ADD156BB-BF39-476C-956A-A7F8A36CD4CB}" type="pres">
      <dgm:prSet presAssocID="{4C3E62C3-7EEF-4006-87E3-E5F764DE7989}" presName="hierChild2" presStyleCnt="0"/>
      <dgm:spPr/>
    </dgm:pt>
    <dgm:pt modelId="{7A544A4F-069D-46CC-BAAC-3C69A3B0A025}" type="pres">
      <dgm:prSet presAssocID="{257D8C14-7425-4AC1-B9AF-A01FBB585EB6}" presName="hierRoot1" presStyleCnt="0"/>
      <dgm:spPr/>
    </dgm:pt>
    <dgm:pt modelId="{45410200-817D-4A6D-AB21-DD8E20133235}" type="pres">
      <dgm:prSet presAssocID="{257D8C14-7425-4AC1-B9AF-A01FBB585EB6}" presName="composite" presStyleCnt="0"/>
      <dgm:spPr/>
    </dgm:pt>
    <dgm:pt modelId="{3E4A3C9B-4693-435C-B94D-D26FEBBB38B5}" type="pres">
      <dgm:prSet presAssocID="{257D8C14-7425-4AC1-B9AF-A01FBB585EB6}" presName="background" presStyleLbl="node0" presStyleIdx="1" presStyleCnt="2"/>
      <dgm:spPr/>
    </dgm:pt>
    <dgm:pt modelId="{07DBCBB6-F32E-4441-9375-3B8BA68C9DE7}" type="pres">
      <dgm:prSet presAssocID="{257D8C14-7425-4AC1-B9AF-A01FBB585EB6}" presName="text" presStyleLbl="fgAcc0" presStyleIdx="1" presStyleCnt="2">
        <dgm:presLayoutVars>
          <dgm:chPref val="3"/>
        </dgm:presLayoutVars>
      </dgm:prSet>
      <dgm:spPr/>
    </dgm:pt>
    <dgm:pt modelId="{D462DC43-5E46-4E71-9B45-1D5D758B53BF}" type="pres">
      <dgm:prSet presAssocID="{257D8C14-7425-4AC1-B9AF-A01FBB585EB6}" presName="hierChild2" presStyleCnt="0"/>
      <dgm:spPr/>
    </dgm:pt>
  </dgm:ptLst>
  <dgm:cxnLst>
    <dgm:cxn modelId="{4065F954-8712-44E2-BCB1-A901D5E7B596}" srcId="{CF959524-55C2-4BDF-B6A6-0CDB5432C9A3}" destId="{257D8C14-7425-4AC1-B9AF-A01FBB585EB6}" srcOrd="1" destOrd="0" parTransId="{B50D28FA-6D2A-4092-B82B-F067AA06CE7D}" sibTransId="{213EDA61-9D7F-45C5-A793-A7B5C207494F}"/>
    <dgm:cxn modelId="{FD83CF7A-1728-4C44-85FB-C76A5038EA38}" type="presOf" srcId="{257D8C14-7425-4AC1-B9AF-A01FBB585EB6}" destId="{07DBCBB6-F32E-4441-9375-3B8BA68C9DE7}" srcOrd="0" destOrd="0" presId="urn:microsoft.com/office/officeart/2005/8/layout/hierarchy1"/>
    <dgm:cxn modelId="{88EE047D-E8CF-4016-9126-D1CC11026241}" type="presOf" srcId="{4C3E62C3-7EEF-4006-87E3-E5F764DE7989}" destId="{285C79F4-0002-4FAF-A614-485A06D5A19A}" srcOrd="0" destOrd="0" presId="urn:microsoft.com/office/officeart/2005/8/layout/hierarchy1"/>
    <dgm:cxn modelId="{DE2F8AB7-36A3-41EB-8FA2-79B7CB23CFD7}" srcId="{CF959524-55C2-4BDF-B6A6-0CDB5432C9A3}" destId="{4C3E62C3-7EEF-4006-87E3-E5F764DE7989}" srcOrd="0" destOrd="0" parTransId="{4CB33AB7-7561-42B2-A099-87B4F7FFA505}" sibTransId="{70EB436C-8566-448E-AE29-C6D16C30BEE4}"/>
    <dgm:cxn modelId="{4DDEE0E7-7BCB-4213-9F2D-21FD47B01F73}" type="presOf" srcId="{CF959524-55C2-4BDF-B6A6-0CDB5432C9A3}" destId="{F33C024B-D994-4A45-81AD-B91495F9235A}" srcOrd="0" destOrd="0" presId="urn:microsoft.com/office/officeart/2005/8/layout/hierarchy1"/>
    <dgm:cxn modelId="{BFFEC76A-7140-4BAC-ABE7-EB8CC9F4EE7F}" type="presParOf" srcId="{F33C024B-D994-4A45-81AD-B91495F9235A}" destId="{A51E7921-B016-4AF8-A066-E5FD70DDBE63}" srcOrd="0" destOrd="0" presId="urn:microsoft.com/office/officeart/2005/8/layout/hierarchy1"/>
    <dgm:cxn modelId="{A6C6C642-D74F-4CAD-B700-DFA77F694A58}" type="presParOf" srcId="{A51E7921-B016-4AF8-A066-E5FD70DDBE63}" destId="{3B6CC53C-5902-4550-AD25-ED957CA38335}" srcOrd="0" destOrd="0" presId="urn:microsoft.com/office/officeart/2005/8/layout/hierarchy1"/>
    <dgm:cxn modelId="{022D32F9-A30F-4456-9612-7C88AEF508F0}" type="presParOf" srcId="{3B6CC53C-5902-4550-AD25-ED957CA38335}" destId="{B245BDED-1426-4C9A-AE35-37E84A2E493B}" srcOrd="0" destOrd="0" presId="urn:microsoft.com/office/officeart/2005/8/layout/hierarchy1"/>
    <dgm:cxn modelId="{61577E71-3F11-4BBE-BC45-BC828320CB9A}" type="presParOf" srcId="{3B6CC53C-5902-4550-AD25-ED957CA38335}" destId="{285C79F4-0002-4FAF-A614-485A06D5A19A}" srcOrd="1" destOrd="0" presId="urn:microsoft.com/office/officeart/2005/8/layout/hierarchy1"/>
    <dgm:cxn modelId="{E0F29AB0-35E3-493D-A347-CDB0393452BC}" type="presParOf" srcId="{A51E7921-B016-4AF8-A066-E5FD70DDBE63}" destId="{ADD156BB-BF39-476C-956A-A7F8A36CD4CB}" srcOrd="1" destOrd="0" presId="urn:microsoft.com/office/officeart/2005/8/layout/hierarchy1"/>
    <dgm:cxn modelId="{346E3BE7-D6C2-4C35-8355-17DB182B6216}" type="presParOf" srcId="{F33C024B-D994-4A45-81AD-B91495F9235A}" destId="{7A544A4F-069D-46CC-BAAC-3C69A3B0A025}" srcOrd="1" destOrd="0" presId="urn:microsoft.com/office/officeart/2005/8/layout/hierarchy1"/>
    <dgm:cxn modelId="{EAB34D3F-0ADB-4831-BBF9-AC0B837F742E}" type="presParOf" srcId="{7A544A4F-069D-46CC-BAAC-3C69A3B0A025}" destId="{45410200-817D-4A6D-AB21-DD8E20133235}" srcOrd="0" destOrd="0" presId="urn:microsoft.com/office/officeart/2005/8/layout/hierarchy1"/>
    <dgm:cxn modelId="{49FBAEDC-E84A-403B-A109-BE07E7EB486F}" type="presParOf" srcId="{45410200-817D-4A6D-AB21-DD8E20133235}" destId="{3E4A3C9B-4693-435C-B94D-D26FEBBB38B5}" srcOrd="0" destOrd="0" presId="urn:microsoft.com/office/officeart/2005/8/layout/hierarchy1"/>
    <dgm:cxn modelId="{FA22D1E2-C55D-4B57-8613-3985DAD1AA27}" type="presParOf" srcId="{45410200-817D-4A6D-AB21-DD8E20133235}" destId="{07DBCBB6-F32E-4441-9375-3B8BA68C9DE7}" srcOrd="1" destOrd="0" presId="urn:microsoft.com/office/officeart/2005/8/layout/hierarchy1"/>
    <dgm:cxn modelId="{FDDAF951-A54F-4EF2-9F2B-4F279ABC0F02}" type="presParOf" srcId="{7A544A4F-069D-46CC-BAAC-3C69A3B0A025}" destId="{D462DC43-5E46-4E71-9B45-1D5D758B53B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69AE954-8112-4168-ADE5-B7506233944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45647B0C-9F1C-4ED2-BA71-C42E707E1786}">
      <dgm:prSet/>
      <dgm:spPr/>
      <dgm:t>
        <a:bodyPr/>
        <a:lstStyle/>
        <a:p>
          <a:r>
            <a:rPr lang="en-US"/>
            <a:t>Shareholders have limited liability</a:t>
          </a:r>
        </a:p>
      </dgm:t>
    </dgm:pt>
    <dgm:pt modelId="{9568FDAB-7530-4A64-8639-2C3086C5759E}" type="parTrans" cxnId="{5D1BA67B-AF96-4BC8-946F-5309BD7F81E3}">
      <dgm:prSet/>
      <dgm:spPr/>
      <dgm:t>
        <a:bodyPr/>
        <a:lstStyle/>
        <a:p>
          <a:endParaRPr lang="en-US"/>
        </a:p>
      </dgm:t>
    </dgm:pt>
    <dgm:pt modelId="{670D2751-C6EE-4F3B-942C-51A1749E0419}" type="sibTrans" cxnId="{5D1BA67B-AF96-4BC8-946F-5309BD7F81E3}">
      <dgm:prSet/>
      <dgm:spPr/>
      <dgm:t>
        <a:bodyPr/>
        <a:lstStyle/>
        <a:p>
          <a:endParaRPr lang="en-US"/>
        </a:p>
      </dgm:t>
    </dgm:pt>
    <dgm:pt modelId="{F1CA7684-9CE2-4C70-9D08-1A9A56DA01EC}">
      <dgm:prSet/>
      <dgm:spPr/>
      <dgm:t>
        <a:bodyPr/>
        <a:lstStyle/>
        <a:p>
          <a:r>
            <a:rPr lang="en-US"/>
            <a:t>Additional capital can be raised through issuing more shares</a:t>
          </a:r>
        </a:p>
      </dgm:t>
    </dgm:pt>
    <dgm:pt modelId="{8CA56190-13AA-428D-B418-FFCCD654DC32}" type="parTrans" cxnId="{398884B5-388D-4119-BA68-D65F1E42CF10}">
      <dgm:prSet/>
      <dgm:spPr/>
      <dgm:t>
        <a:bodyPr/>
        <a:lstStyle/>
        <a:p>
          <a:endParaRPr lang="en-US"/>
        </a:p>
      </dgm:t>
    </dgm:pt>
    <dgm:pt modelId="{6B224A04-525D-4959-9A9C-7D00BAA85DA9}" type="sibTrans" cxnId="{398884B5-388D-4119-BA68-D65F1E42CF10}">
      <dgm:prSet/>
      <dgm:spPr/>
      <dgm:t>
        <a:bodyPr/>
        <a:lstStyle/>
        <a:p>
          <a:endParaRPr lang="en-US"/>
        </a:p>
      </dgm:t>
    </dgm:pt>
    <dgm:pt modelId="{5946604C-CE07-4444-A7D9-1696B59541E4}">
      <dgm:prSet/>
      <dgm:spPr/>
      <dgm:t>
        <a:bodyPr/>
        <a:lstStyle/>
        <a:p>
          <a:r>
            <a:rPr lang="en-US"/>
            <a:t>More access to additional capital from external lenders</a:t>
          </a:r>
        </a:p>
      </dgm:t>
    </dgm:pt>
    <dgm:pt modelId="{428AF298-5D90-4151-9411-F4B77A29FB40}" type="parTrans" cxnId="{08295265-58CE-43C2-B0D5-4B8C3BDA9687}">
      <dgm:prSet/>
      <dgm:spPr/>
      <dgm:t>
        <a:bodyPr/>
        <a:lstStyle/>
        <a:p>
          <a:endParaRPr lang="en-US"/>
        </a:p>
      </dgm:t>
    </dgm:pt>
    <dgm:pt modelId="{4B9DAF10-4C61-48AA-A5C4-BC401C384686}" type="sibTrans" cxnId="{08295265-58CE-43C2-B0D5-4B8C3BDA9687}">
      <dgm:prSet/>
      <dgm:spPr/>
      <dgm:t>
        <a:bodyPr/>
        <a:lstStyle/>
        <a:p>
          <a:endParaRPr lang="en-US"/>
        </a:p>
      </dgm:t>
    </dgm:pt>
    <dgm:pt modelId="{F9D9F33B-A61E-44B6-8AFE-A6669A55991F}">
      <dgm:prSet/>
      <dgm:spPr/>
      <dgm:t>
        <a:bodyPr/>
        <a:lstStyle/>
        <a:p>
          <a:r>
            <a:rPr lang="en-US"/>
            <a:t>Company name is protected by law</a:t>
          </a:r>
        </a:p>
      </dgm:t>
    </dgm:pt>
    <dgm:pt modelId="{CFBCBB14-EFE2-43AB-95E9-852B342ACB76}" type="parTrans" cxnId="{5FD7272B-C65E-45CE-8EA9-B41A3952E152}">
      <dgm:prSet/>
      <dgm:spPr/>
      <dgm:t>
        <a:bodyPr/>
        <a:lstStyle/>
        <a:p>
          <a:endParaRPr lang="en-US"/>
        </a:p>
      </dgm:t>
    </dgm:pt>
    <dgm:pt modelId="{39E79BF3-07F1-4377-A408-5DDBC6D70611}" type="sibTrans" cxnId="{5FD7272B-C65E-45CE-8EA9-B41A3952E152}">
      <dgm:prSet/>
      <dgm:spPr/>
      <dgm:t>
        <a:bodyPr/>
        <a:lstStyle/>
        <a:p>
          <a:endParaRPr lang="en-US"/>
        </a:p>
      </dgm:t>
    </dgm:pt>
    <dgm:pt modelId="{CBF35FBA-F5EB-41F0-957D-46EC9D64EC78}">
      <dgm:prSet/>
      <dgm:spPr/>
      <dgm:t>
        <a:bodyPr/>
        <a:lstStyle/>
        <a:p>
          <a:r>
            <a:rPr lang="en-US"/>
            <a:t>Perpetual existence</a:t>
          </a:r>
        </a:p>
      </dgm:t>
    </dgm:pt>
    <dgm:pt modelId="{570FF082-E08F-407E-AF55-01BF148D92EA}" type="parTrans" cxnId="{193DA822-391B-4199-B943-B5E3CA77A5CE}">
      <dgm:prSet/>
      <dgm:spPr/>
      <dgm:t>
        <a:bodyPr/>
        <a:lstStyle/>
        <a:p>
          <a:endParaRPr lang="en-US"/>
        </a:p>
      </dgm:t>
    </dgm:pt>
    <dgm:pt modelId="{17FCBF70-0835-44F0-8B91-BC810B7C4656}" type="sibTrans" cxnId="{193DA822-391B-4199-B943-B5E3CA77A5CE}">
      <dgm:prSet/>
      <dgm:spPr/>
      <dgm:t>
        <a:bodyPr/>
        <a:lstStyle/>
        <a:p>
          <a:endParaRPr lang="en-US"/>
        </a:p>
      </dgm:t>
    </dgm:pt>
    <dgm:pt modelId="{701DCC0A-F9B8-488A-94E4-8116AA7DF27E}">
      <dgm:prSet/>
      <dgm:spPr/>
      <dgm:t>
        <a:bodyPr/>
        <a:lstStyle/>
        <a:p>
          <a:r>
            <a:rPr lang="en-US"/>
            <a:t>Democratic management</a:t>
          </a:r>
        </a:p>
      </dgm:t>
    </dgm:pt>
    <dgm:pt modelId="{7E414017-1550-441C-8BF4-A7EA8EA01541}" type="parTrans" cxnId="{B0500DD7-5AF5-4422-908A-2214A64F2970}">
      <dgm:prSet/>
      <dgm:spPr/>
      <dgm:t>
        <a:bodyPr/>
        <a:lstStyle/>
        <a:p>
          <a:endParaRPr lang="en-US"/>
        </a:p>
      </dgm:t>
    </dgm:pt>
    <dgm:pt modelId="{18E46B6C-460D-4A19-937C-35B9650F985E}" type="sibTrans" cxnId="{B0500DD7-5AF5-4422-908A-2214A64F2970}">
      <dgm:prSet/>
      <dgm:spPr/>
      <dgm:t>
        <a:bodyPr/>
        <a:lstStyle/>
        <a:p>
          <a:endParaRPr lang="en-US"/>
        </a:p>
      </dgm:t>
    </dgm:pt>
    <dgm:pt modelId="{6EFBC77D-8D15-4194-99A5-D4A8B07C26B4}">
      <dgm:prSet/>
      <dgm:spPr/>
      <dgm:t>
        <a:bodyPr/>
        <a:lstStyle/>
        <a:p>
          <a:r>
            <a:rPr lang="en-US"/>
            <a:t>Easy transfer of ownership</a:t>
          </a:r>
        </a:p>
      </dgm:t>
    </dgm:pt>
    <dgm:pt modelId="{94497371-0A67-4C63-8E11-6690148B1643}" type="parTrans" cxnId="{9C270FE1-3A24-42AD-96BE-4DE1E2751A9C}">
      <dgm:prSet/>
      <dgm:spPr/>
      <dgm:t>
        <a:bodyPr/>
        <a:lstStyle/>
        <a:p>
          <a:endParaRPr lang="en-US"/>
        </a:p>
      </dgm:t>
    </dgm:pt>
    <dgm:pt modelId="{1C603CE6-DDB6-4FE7-9E8D-ACC30469648B}" type="sibTrans" cxnId="{9C270FE1-3A24-42AD-96BE-4DE1E2751A9C}">
      <dgm:prSet/>
      <dgm:spPr/>
      <dgm:t>
        <a:bodyPr/>
        <a:lstStyle/>
        <a:p>
          <a:endParaRPr lang="en-US"/>
        </a:p>
      </dgm:t>
    </dgm:pt>
    <dgm:pt modelId="{1CD40E7A-67EC-462E-AD17-717995BCC483}" type="pres">
      <dgm:prSet presAssocID="{969AE954-8112-4168-ADE5-B75062339449}" presName="root" presStyleCnt="0">
        <dgm:presLayoutVars>
          <dgm:dir/>
          <dgm:resizeHandles val="exact"/>
        </dgm:presLayoutVars>
      </dgm:prSet>
      <dgm:spPr/>
    </dgm:pt>
    <dgm:pt modelId="{F178704E-52BE-440D-9451-FE48BC9D4BF8}" type="pres">
      <dgm:prSet presAssocID="{45647B0C-9F1C-4ED2-BA71-C42E707E1786}" presName="compNode" presStyleCnt="0"/>
      <dgm:spPr/>
    </dgm:pt>
    <dgm:pt modelId="{E9B5C6A3-7660-4429-96C3-5885819C8257}" type="pres">
      <dgm:prSet presAssocID="{45647B0C-9F1C-4ED2-BA71-C42E707E1786}" presName="bgRect" presStyleLbl="bgShp" presStyleIdx="0" presStyleCnt="7"/>
      <dgm:spPr/>
    </dgm:pt>
    <dgm:pt modelId="{5BA82EEE-17B4-479D-8805-ED63F83A9CD8}" type="pres">
      <dgm:prSet presAssocID="{45647B0C-9F1C-4ED2-BA71-C42E707E1786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BAFDF062-5202-4E06-860B-702178ED67A2}" type="pres">
      <dgm:prSet presAssocID="{45647B0C-9F1C-4ED2-BA71-C42E707E1786}" presName="spaceRect" presStyleCnt="0"/>
      <dgm:spPr/>
    </dgm:pt>
    <dgm:pt modelId="{8F0B6977-CEC0-4C8C-8CD2-242A576CF85F}" type="pres">
      <dgm:prSet presAssocID="{45647B0C-9F1C-4ED2-BA71-C42E707E1786}" presName="parTx" presStyleLbl="revTx" presStyleIdx="0" presStyleCnt="7">
        <dgm:presLayoutVars>
          <dgm:chMax val="0"/>
          <dgm:chPref val="0"/>
        </dgm:presLayoutVars>
      </dgm:prSet>
      <dgm:spPr/>
    </dgm:pt>
    <dgm:pt modelId="{195E4A1A-24BC-42E1-8F50-1BDCE46ECC57}" type="pres">
      <dgm:prSet presAssocID="{670D2751-C6EE-4F3B-942C-51A1749E0419}" presName="sibTrans" presStyleCnt="0"/>
      <dgm:spPr/>
    </dgm:pt>
    <dgm:pt modelId="{A3B935BC-2FDF-46BC-B183-33F5CAF188C4}" type="pres">
      <dgm:prSet presAssocID="{F1CA7684-9CE2-4C70-9D08-1A9A56DA01EC}" presName="compNode" presStyleCnt="0"/>
      <dgm:spPr/>
    </dgm:pt>
    <dgm:pt modelId="{CBE52A2D-3F3E-46D0-9F4B-253614CE7D4D}" type="pres">
      <dgm:prSet presAssocID="{F1CA7684-9CE2-4C70-9D08-1A9A56DA01EC}" presName="bgRect" presStyleLbl="bgShp" presStyleIdx="1" presStyleCnt="7"/>
      <dgm:spPr/>
    </dgm:pt>
    <dgm:pt modelId="{A8966723-8928-461A-9040-28CB5EFC9C40}" type="pres">
      <dgm:prSet presAssocID="{F1CA7684-9CE2-4C70-9D08-1A9A56DA01EC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8BC825F5-B5D4-4565-A450-9978A1BCCD58}" type="pres">
      <dgm:prSet presAssocID="{F1CA7684-9CE2-4C70-9D08-1A9A56DA01EC}" presName="spaceRect" presStyleCnt="0"/>
      <dgm:spPr/>
    </dgm:pt>
    <dgm:pt modelId="{93EB4C88-8235-4C83-A4E8-C19D15701A75}" type="pres">
      <dgm:prSet presAssocID="{F1CA7684-9CE2-4C70-9D08-1A9A56DA01EC}" presName="parTx" presStyleLbl="revTx" presStyleIdx="1" presStyleCnt="7">
        <dgm:presLayoutVars>
          <dgm:chMax val="0"/>
          <dgm:chPref val="0"/>
        </dgm:presLayoutVars>
      </dgm:prSet>
      <dgm:spPr/>
    </dgm:pt>
    <dgm:pt modelId="{39CFA462-8B2B-4F48-8644-5907A1DBD3D6}" type="pres">
      <dgm:prSet presAssocID="{6B224A04-525D-4959-9A9C-7D00BAA85DA9}" presName="sibTrans" presStyleCnt="0"/>
      <dgm:spPr/>
    </dgm:pt>
    <dgm:pt modelId="{E3C696BC-77DF-406F-B1C4-BB45498A5C74}" type="pres">
      <dgm:prSet presAssocID="{5946604C-CE07-4444-A7D9-1696B59541E4}" presName="compNode" presStyleCnt="0"/>
      <dgm:spPr/>
    </dgm:pt>
    <dgm:pt modelId="{664C45F2-C7D1-433F-81F7-F77D596E8F8A}" type="pres">
      <dgm:prSet presAssocID="{5946604C-CE07-4444-A7D9-1696B59541E4}" presName="bgRect" presStyleLbl="bgShp" presStyleIdx="2" presStyleCnt="7"/>
      <dgm:spPr/>
    </dgm:pt>
    <dgm:pt modelId="{0EEEB6C3-F33D-44FB-ADAD-36FF3F1D0717}" type="pres">
      <dgm:prSet presAssocID="{5946604C-CE07-4444-A7D9-1696B59541E4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0249A8C1-531A-41E4-8DD5-932178BDC38B}" type="pres">
      <dgm:prSet presAssocID="{5946604C-CE07-4444-A7D9-1696B59541E4}" presName="spaceRect" presStyleCnt="0"/>
      <dgm:spPr/>
    </dgm:pt>
    <dgm:pt modelId="{AF19547F-3225-4CF5-88CD-19B10F69C16A}" type="pres">
      <dgm:prSet presAssocID="{5946604C-CE07-4444-A7D9-1696B59541E4}" presName="parTx" presStyleLbl="revTx" presStyleIdx="2" presStyleCnt="7">
        <dgm:presLayoutVars>
          <dgm:chMax val="0"/>
          <dgm:chPref val="0"/>
        </dgm:presLayoutVars>
      </dgm:prSet>
      <dgm:spPr/>
    </dgm:pt>
    <dgm:pt modelId="{57324BA8-A8BE-4DB3-9181-10B03E73ABAF}" type="pres">
      <dgm:prSet presAssocID="{4B9DAF10-4C61-48AA-A5C4-BC401C384686}" presName="sibTrans" presStyleCnt="0"/>
      <dgm:spPr/>
    </dgm:pt>
    <dgm:pt modelId="{C4D3D79E-FCEB-4818-8EA4-0F6363E866C1}" type="pres">
      <dgm:prSet presAssocID="{F9D9F33B-A61E-44B6-8AFE-A6669A55991F}" presName="compNode" presStyleCnt="0"/>
      <dgm:spPr/>
    </dgm:pt>
    <dgm:pt modelId="{A9CBB0B7-D785-4712-8F89-08E4664D0282}" type="pres">
      <dgm:prSet presAssocID="{F9D9F33B-A61E-44B6-8AFE-A6669A55991F}" presName="bgRect" presStyleLbl="bgShp" presStyleIdx="3" presStyleCnt="7"/>
      <dgm:spPr/>
    </dgm:pt>
    <dgm:pt modelId="{F4240BCA-B22E-4A02-A544-7C981CB10E4F}" type="pres">
      <dgm:prSet presAssocID="{F9D9F33B-A61E-44B6-8AFE-A6669A55991F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338C9445-6181-485E-8261-DB7876F031CA}" type="pres">
      <dgm:prSet presAssocID="{F9D9F33B-A61E-44B6-8AFE-A6669A55991F}" presName="spaceRect" presStyleCnt="0"/>
      <dgm:spPr/>
    </dgm:pt>
    <dgm:pt modelId="{D0006A70-9FAE-4C8E-8077-1E08E5F7238B}" type="pres">
      <dgm:prSet presAssocID="{F9D9F33B-A61E-44B6-8AFE-A6669A55991F}" presName="parTx" presStyleLbl="revTx" presStyleIdx="3" presStyleCnt="7">
        <dgm:presLayoutVars>
          <dgm:chMax val="0"/>
          <dgm:chPref val="0"/>
        </dgm:presLayoutVars>
      </dgm:prSet>
      <dgm:spPr/>
    </dgm:pt>
    <dgm:pt modelId="{E2126726-2803-4182-9CF1-C52B3188D98C}" type="pres">
      <dgm:prSet presAssocID="{39E79BF3-07F1-4377-A408-5DDBC6D70611}" presName="sibTrans" presStyleCnt="0"/>
      <dgm:spPr/>
    </dgm:pt>
    <dgm:pt modelId="{1F6A66B7-6D28-46DC-8B40-84A40579122D}" type="pres">
      <dgm:prSet presAssocID="{CBF35FBA-F5EB-41F0-957D-46EC9D64EC78}" presName="compNode" presStyleCnt="0"/>
      <dgm:spPr/>
    </dgm:pt>
    <dgm:pt modelId="{D6BC6986-63C8-4989-BDBA-44BE75CE3ADE}" type="pres">
      <dgm:prSet presAssocID="{CBF35FBA-F5EB-41F0-957D-46EC9D64EC78}" presName="bgRect" presStyleLbl="bgShp" presStyleIdx="4" presStyleCnt="7"/>
      <dgm:spPr/>
    </dgm:pt>
    <dgm:pt modelId="{1198C09A-B38E-454B-B80C-120B12D2BA97}" type="pres">
      <dgm:prSet presAssocID="{CBF35FBA-F5EB-41F0-957D-46EC9D64EC78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914A9F89-3842-468B-BAF5-564EAC1F9E40}" type="pres">
      <dgm:prSet presAssocID="{CBF35FBA-F5EB-41F0-957D-46EC9D64EC78}" presName="spaceRect" presStyleCnt="0"/>
      <dgm:spPr/>
    </dgm:pt>
    <dgm:pt modelId="{CCDEE797-1CA2-453E-9BC9-2C3C75FFB845}" type="pres">
      <dgm:prSet presAssocID="{CBF35FBA-F5EB-41F0-957D-46EC9D64EC78}" presName="parTx" presStyleLbl="revTx" presStyleIdx="4" presStyleCnt="7">
        <dgm:presLayoutVars>
          <dgm:chMax val="0"/>
          <dgm:chPref val="0"/>
        </dgm:presLayoutVars>
      </dgm:prSet>
      <dgm:spPr/>
    </dgm:pt>
    <dgm:pt modelId="{44CC58D4-DDC7-4B32-A906-F463D89438A3}" type="pres">
      <dgm:prSet presAssocID="{17FCBF70-0835-44F0-8B91-BC810B7C4656}" presName="sibTrans" presStyleCnt="0"/>
      <dgm:spPr/>
    </dgm:pt>
    <dgm:pt modelId="{A7F52177-1687-4973-9E1A-8680555284A9}" type="pres">
      <dgm:prSet presAssocID="{701DCC0A-F9B8-488A-94E4-8116AA7DF27E}" presName="compNode" presStyleCnt="0"/>
      <dgm:spPr/>
    </dgm:pt>
    <dgm:pt modelId="{5AEC0018-A2AA-4756-9A84-CC280D30104A}" type="pres">
      <dgm:prSet presAssocID="{701DCC0A-F9B8-488A-94E4-8116AA7DF27E}" presName="bgRect" presStyleLbl="bgShp" presStyleIdx="5" presStyleCnt="7"/>
      <dgm:spPr/>
    </dgm:pt>
    <dgm:pt modelId="{B77428AB-4872-46B2-8561-C5506F572F52}" type="pres">
      <dgm:prSet presAssocID="{701DCC0A-F9B8-488A-94E4-8116AA7DF27E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702E38C3-2C8D-4840-A495-DB361FA319B0}" type="pres">
      <dgm:prSet presAssocID="{701DCC0A-F9B8-488A-94E4-8116AA7DF27E}" presName="spaceRect" presStyleCnt="0"/>
      <dgm:spPr/>
    </dgm:pt>
    <dgm:pt modelId="{F2762BB4-FA6E-4C25-B3AB-F60C6211D878}" type="pres">
      <dgm:prSet presAssocID="{701DCC0A-F9B8-488A-94E4-8116AA7DF27E}" presName="parTx" presStyleLbl="revTx" presStyleIdx="5" presStyleCnt="7">
        <dgm:presLayoutVars>
          <dgm:chMax val="0"/>
          <dgm:chPref val="0"/>
        </dgm:presLayoutVars>
      </dgm:prSet>
      <dgm:spPr/>
    </dgm:pt>
    <dgm:pt modelId="{17CAFE5C-0DE5-4586-A876-58237826ACD0}" type="pres">
      <dgm:prSet presAssocID="{18E46B6C-460D-4A19-937C-35B9650F985E}" presName="sibTrans" presStyleCnt="0"/>
      <dgm:spPr/>
    </dgm:pt>
    <dgm:pt modelId="{23362ADF-C0C7-4EBE-8496-13982CCD1AC8}" type="pres">
      <dgm:prSet presAssocID="{6EFBC77D-8D15-4194-99A5-D4A8B07C26B4}" presName="compNode" presStyleCnt="0"/>
      <dgm:spPr/>
    </dgm:pt>
    <dgm:pt modelId="{72113DDC-989A-488A-93C8-97E8D197E2F2}" type="pres">
      <dgm:prSet presAssocID="{6EFBC77D-8D15-4194-99A5-D4A8B07C26B4}" presName="bgRect" presStyleLbl="bgShp" presStyleIdx="6" presStyleCnt="7"/>
      <dgm:spPr/>
    </dgm:pt>
    <dgm:pt modelId="{8E45AD8D-72D6-4D6F-A7D3-8382DCCFE532}" type="pres">
      <dgm:prSet presAssocID="{6EFBC77D-8D15-4194-99A5-D4A8B07C26B4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0E3743BD-B8D3-48EA-BFF3-A01973919240}" type="pres">
      <dgm:prSet presAssocID="{6EFBC77D-8D15-4194-99A5-D4A8B07C26B4}" presName="spaceRect" presStyleCnt="0"/>
      <dgm:spPr/>
    </dgm:pt>
    <dgm:pt modelId="{5468F128-DC00-4026-8AE1-B02E03E2CAC6}" type="pres">
      <dgm:prSet presAssocID="{6EFBC77D-8D15-4194-99A5-D4A8B07C26B4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7F3D4607-BF1A-4728-8D62-D47D5C68FDC8}" type="presOf" srcId="{701DCC0A-F9B8-488A-94E4-8116AA7DF27E}" destId="{F2762BB4-FA6E-4C25-B3AB-F60C6211D878}" srcOrd="0" destOrd="0" presId="urn:microsoft.com/office/officeart/2018/2/layout/IconVerticalSolidList"/>
    <dgm:cxn modelId="{193DA822-391B-4199-B943-B5E3CA77A5CE}" srcId="{969AE954-8112-4168-ADE5-B75062339449}" destId="{CBF35FBA-F5EB-41F0-957D-46EC9D64EC78}" srcOrd="4" destOrd="0" parTransId="{570FF082-E08F-407E-AF55-01BF148D92EA}" sibTransId="{17FCBF70-0835-44F0-8B91-BC810B7C4656}"/>
    <dgm:cxn modelId="{29068D29-AE8D-449C-B9BF-B3D7B5286985}" type="presOf" srcId="{969AE954-8112-4168-ADE5-B75062339449}" destId="{1CD40E7A-67EC-462E-AD17-717995BCC483}" srcOrd="0" destOrd="0" presId="urn:microsoft.com/office/officeart/2018/2/layout/IconVerticalSolidList"/>
    <dgm:cxn modelId="{33BF4B2A-6F20-47E0-9E1F-C5D49847082E}" type="presOf" srcId="{45647B0C-9F1C-4ED2-BA71-C42E707E1786}" destId="{8F0B6977-CEC0-4C8C-8CD2-242A576CF85F}" srcOrd="0" destOrd="0" presId="urn:microsoft.com/office/officeart/2018/2/layout/IconVerticalSolidList"/>
    <dgm:cxn modelId="{5FD7272B-C65E-45CE-8EA9-B41A3952E152}" srcId="{969AE954-8112-4168-ADE5-B75062339449}" destId="{F9D9F33B-A61E-44B6-8AFE-A6669A55991F}" srcOrd="3" destOrd="0" parTransId="{CFBCBB14-EFE2-43AB-95E9-852B342ACB76}" sibTransId="{39E79BF3-07F1-4377-A408-5DDBC6D70611}"/>
    <dgm:cxn modelId="{56BA2B65-2D9D-4B09-853F-50E8C6D4037B}" type="presOf" srcId="{F9D9F33B-A61E-44B6-8AFE-A6669A55991F}" destId="{D0006A70-9FAE-4C8E-8077-1E08E5F7238B}" srcOrd="0" destOrd="0" presId="urn:microsoft.com/office/officeart/2018/2/layout/IconVerticalSolidList"/>
    <dgm:cxn modelId="{08295265-58CE-43C2-B0D5-4B8C3BDA9687}" srcId="{969AE954-8112-4168-ADE5-B75062339449}" destId="{5946604C-CE07-4444-A7D9-1696B59541E4}" srcOrd="2" destOrd="0" parTransId="{428AF298-5D90-4151-9411-F4B77A29FB40}" sibTransId="{4B9DAF10-4C61-48AA-A5C4-BC401C384686}"/>
    <dgm:cxn modelId="{7EDC2948-47A1-4FFE-A344-2A085994E6F7}" type="presOf" srcId="{F1CA7684-9CE2-4C70-9D08-1A9A56DA01EC}" destId="{93EB4C88-8235-4C83-A4E8-C19D15701A75}" srcOrd="0" destOrd="0" presId="urn:microsoft.com/office/officeart/2018/2/layout/IconVerticalSolidList"/>
    <dgm:cxn modelId="{5D1BA67B-AF96-4BC8-946F-5309BD7F81E3}" srcId="{969AE954-8112-4168-ADE5-B75062339449}" destId="{45647B0C-9F1C-4ED2-BA71-C42E707E1786}" srcOrd="0" destOrd="0" parTransId="{9568FDAB-7530-4A64-8639-2C3086C5759E}" sibTransId="{670D2751-C6EE-4F3B-942C-51A1749E0419}"/>
    <dgm:cxn modelId="{077A6387-6E01-4FC7-9401-1E35FD542003}" type="presOf" srcId="{5946604C-CE07-4444-A7D9-1696B59541E4}" destId="{AF19547F-3225-4CF5-88CD-19B10F69C16A}" srcOrd="0" destOrd="0" presId="urn:microsoft.com/office/officeart/2018/2/layout/IconVerticalSolidList"/>
    <dgm:cxn modelId="{398884B5-388D-4119-BA68-D65F1E42CF10}" srcId="{969AE954-8112-4168-ADE5-B75062339449}" destId="{F1CA7684-9CE2-4C70-9D08-1A9A56DA01EC}" srcOrd="1" destOrd="0" parTransId="{8CA56190-13AA-428D-B418-FFCCD654DC32}" sibTransId="{6B224A04-525D-4959-9A9C-7D00BAA85DA9}"/>
    <dgm:cxn modelId="{B0500DD7-5AF5-4422-908A-2214A64F2970}" srcId="{969AE954-8112-4168-ADE5-B75062339449}" destId="{701DCC0A-F9B8-488A-94E4-8116AA7DF27E}" srcOrd="5" destOrd="0" parTransId="{7E414017-1550-441C-8BF4-A7EA8EA01541}" sibTransId="{18E46B6C-460D-4A19-937C-35B9650F985E}"/>
    <dgm:cxn modelId="{9C270FE1-3A24-42AD-96BE-4DE1E2751A9C}" srcId="{969AE954-8112-4168-ADE5-B75062339449}" destId="{6EFBC77D-8D15-4194-99A5-D4A8B07C26B4}" srcOrd="6" destOrd="0" parTransId="{94497371-0A67-4C63-8E11-6690148B1643}" sibTransId="{1C603CE6-DDB6-4FE7-9E8D-ACC30469648B}"/>
    <dgm:cxn modelId="{987B52ED-FFDA-4E4A-B7FF-8BF93C570E2B}" type="presOf" srcId="{CBF35FBA-F5EB-41F0-957D-46EC9D64EC78}" destId="{CCDEE797-1CA2-453E-9BC9-2C3C75FFB845}" srcOrd="0" destOrd="0" presId="urn:microsoft.com/office/officeart/2018/2/layout/IconVerticalSolidList"/>
    <dgm:cxn modelId="{66FE7FFB-8F18-4350-BB9A-41686F0C4701}" type="presOf" srcId="{6EFBC77D-8D15-4194-99A5-D4A8B07C26B4}" destId="{5468F128-DC00-4026-8AE1-B02E03E2CAC6}" srcOrd="0" destOrd="0" presId="urn:microsoft.com/office/officeart/2018/2/layout/IconVerticalSolidList"/>
    <dgm:cxn modelId="{E338BC5D-AB0D-4F90-A9EE-76CA53C45423}" type="presParOf" srcId="{1CD40E7A-67EC-462E-AD17-717995BCC483}" destId="{F178704E-52BE-440D-9451-FE48BC9D4BF8}" srcOrd="0" destOrd="0" presId="urn:microsoft.com/office/officeart/2018/2/layout/IconVerticalSolidList"/>
    <dgm:cxn modelId="{C7DA5B0A-1998-4BD9-BEAA-AEF6E15100EC}" type="presParOf" srcId="{F178704E-52BE-440D-9451-FE48BC9D4BF8}" destId="{E9B5C6A3-7660-4429-96C3-5885819C8257}" srcOrd="0" destOrd="0" presId="urn:microsoft.com/office/officeart/2018/2/layout/IconVerticalSolidList"/>
    <dgm:cxn modelId="{BFBEFF9E-E23E-4507-B816-FF848BBC558E}" type="presParOf" srcId="{F178704E-52BE-440D-9451-FE48BC9D4BF8}" destId="{5BA82EEE-17B4-479D-8805-ED63F83A9CD8}" srcOrd="1" destOrd="0" presId="urn:microsoft.com/office/officeart/2018/2/layout/IconVerticalSolidList"/>
    <dgm:cxn modelId="{2B9FDA95-DFAE-4727-A7DB-A865593D1E8B}" type="presParOf" srcId="{F178704E-52BE-440D-9451-FE48BC9D4BF8}" destId="{BAFDF062-5202-4E06-860B-702178ED67A2}" srcOrd="2" destOrd="0" presId="urn:microsoft.com/office/officeart/2018/2/layout/IconVerticalSolidList"/>
    <dgm:cxn modelId="{225301B3-57D7-43B6-BFF7-D9664F38F37F}" type="presParOf" srcId="{F178704E-52BE-440D-9451-FE48BC9D4BF8}" destId="{8F0B6977-CEC0-4C8C-8CD2-242A576CF85F}" srcOrd="3" destOrd="0" presId="urn:microsoft.com/office/officeart/2018/2/layout/IconVerticalSolidList"/>
    <dgm:cxn modelId="{1A1BF7E3-BB7A-4BEB-A23D-F55C8383720D}" type="presParOf" srcId="{1CD40E7A-67EC-462E-AD17-717995BCC483}" destId="{195E4A1A-24BC-42E1-8F50-1BDCE46ECC57}" srcOrd="1" destOrd="0" presId="urn:microsoft.com/office/officeart/2018/2/layout/IconVerticalSolidList"/>
    <dgm:cxn modelId="{6F7909D9-C85C-47EC-872D-A821E55C6D18}" type="presParOf" srcId="{1CD40E7A-67EC-462E-AD17-717995BCC483}" destId="{A3B935BC-2FDF-46BC-B183-33F5CAF188C4}" srcOrd="2" destOrd="0" presId="urn:microsoft.com/office/officeart/2018/2/layout/IconVerticalSolidList"/>
    <dgm:cxn modelId="{8EC3A4CD-341D-4B39-B413-83F808CB79BC}" type="presParOf" srcId="{A3B935BC-2FDF-46BC-B183-33F5CAF188C4}" destId="{CBE52A2D-3F3E-46D0-9F4B-253614CE7D4D}" srcOrd="0" destOrd="0" presId="urn:microsoft.com/office/officeart/2018/2/layout/IconVerticalSolidList"/>
    <dgm:cxn modelId="{A99A6817-35D4-4D0C-ADC4-D3186C051DE6}" type="presParOf" srcId="{A3B935BC-2FDF-46BC-B183-33F5CAF188C4}" destId="{A8966723-8928-461A-9040-28CB5EFC9C40}" srcOrd="1" destOrd="0" presId="urn:microsoft.com/office/officeart/2018/2/layout/IconVerticalSolidList"/>
    <dgm:cxn modelId="{8D0D86B0-0129-475E-A863-FB7DEB1E167A}" type="presParOf" srcId="{A3B935BC-2FDF-46BC-B183-33F5CAF188C4}" destId="{8BC825F5-B5D4-4565-A450-9978A1BCCD58}" srcOrd="2" destOrd="0" presId="urn:microsoft.com/office/officeart/2018/2/layout/IconVerticalSolidList"/>
    <dgm:cxn modelId="{56A3E449-495C-4C2E-ADB2-6F4F3B9BF24F}" type="presParOf" srcId="{A3B935BC-2FDF-46BC-B183-33F5CAF188C4}" destId="{93EB4C88-8235-4C83-A4E8-C19D15701A75}" srcOrd="3" destOrd="0" presId="urn:microsoft.com/office/officeart/2018/2/layout/IconVerticalSolidList"/>
    <dgm:cxn modelId="{1F578525-B3BD-4A57-A230-647F8BC44FDC}" type="presParOf" srcId="{1CD40E7A-67EC-462E-AD17-717995BCC483}" destId="{39CFA462-8B2B-4F48-8644-5907A1DBD3D6}" srcOrd="3" destOrd="0" presId="urn:microsoft.com/office/officeart/2018/2/layout/IconVerticalSolidList"/>
    <dgm:cxn modelId="{6BD2D115-9052-4C57-B7BB-9F426F51CA74}" type="presParOf" srcId="{1CD40E7A-67EC-462E-AD17-717995BCC483}" destId="{E3C696BC-77DF-406F-B1C4-BB45498A5C74}" srcOrd="4" destOrd="0" presId="urn:microsoft.com/office/officeart/2018/2/layout/IconVerticalSolidList"/>
    <dgm:cxn modelId="{B75DFB36-AA37-4F9B-BCA6-80508F4A0216}" type="presParOf" srcId="{E3C696BC-77DF-406F-B1C4-BB45498A5C74}" destId="{664C45F2-C7D1-433F-81F7-F77D596E8F8A}" srcOrd="0" destOrd="0" presId="urn:microsoft.com/office/officeart/2018/2/layout/IconVerticalSolidList"/>
    <dgm:cxn modelId="{C3B51F9E-6E0B-4625-83C4-BC144E256D65}" type="presParOf" srcId="{E3C696BC-77DF-406F-B1C4-BB45498A5C74}" destId="{0EEEB6C3-F33D-44FB-ADAD-36FF3F1D0717}" srcOrd="1" destOrd="0" presId="urn:microsoft.com/office/officeart/2018/2/layout/IconVerticalSolidList"/>
    <dgm:cxn modelId="{C446A276-2AED-4725-8476-BD68EA707BB4}" type="presParOf" srcId="{E3C696BC-77DF-406F-B1C4-BB45498A5C74}" destId="{0249A8C1-531A-41E4-8DD5-932178BDC38B}" srcOrd="2" destOrd="0" presId="urn:microsoft.com/office/officeart/2018/2/layout/IconVerticalSolidList"/>
    <dgm:cxn modelId="{9BEE573B-097E-4385-9581-2CCE99FEC93D}" type="presParOf" srcId="{E3C696BC-77DF-406F-B1C4-BB45498A5C74}" destId="{AF19547F-3225-4CF5-88CD-19B10F69C16A}" srcOrd="3" destOrd="0" presId="urn:microsoft.com/office/officeart/2018/2/layout/IconVerticalSolidList"/>
    <dgm:cxn modelId="{AECE105E-5C78-435A-8E44-E544888E5035}" type="presParOf" srcId="{1CD40E7A-67EC-462E-AD17-717995BCC483}" destId="{57324BA8-A8BE-4DB3-9181-10B03E73ABAF}" srcOrd="5" destOrd="0" presId="urn:microsoft.com/office/officeart/2018/2/layout/IconVerticalSolidList"/>
    <dgm:cxn modelId="{AE402A27-2C43-4BDB-9044-CA8F73CB2C37}" type="presParOf" srcId="{1CD40E7A-67EC-462E-AD17-717995BCC483}" destId="{C4D3D79E-FCEB-4818-8EA4-0F6363E866C1}" srcOrd="6" destOrd="0" presId="urn:microsoft.com/office/officeart/2018/2/layout/IconVerticalSolidList"/>
    <dgm:cxn modelId="{F772B4C7-85B5-4255-9FE0-BD27D1B840C3}" type="presParOf" srcId="{C4D3D79E-FCEB-4818-8EA4-0F6363E866C1}" destId="{A9CBB0B7-D785-4712-8F89-08E4664D0282}" srcOrd="0" destOrd="0" presId="urn:microsoft.com/office/officeart/2018/2/layout/IconVerticalSolidList"/>
    <dgm:cxn modelId="{EF196BBA-0940-4A18-B851-9FE4053A5AF0}" type="presParOf" srcId="{C4D3D79E-FCEB-4818-8EA4-0F6363E866C1}" destId="{F4240BCA-B22E-4A02-A544-7C981CB10E4F}" srcOrd="1" destOrd="0" presId="urn:microsoft.com/office/officeart/2018/2/layout/IconVerticalSolidList"/>
    <dgm:cxn modelId="{974C0772-40BE-41FB-A4C4-C3FF0682E3DA}" type="presParOf" srcId="{C4D3D79E-FCEB-4818-8EA4-0F6363E866C1}" destId="{338C9445-6181-485E-8261-DB7876F031CA}" srcOrd="2" destOrd="0" presId="urn:microsoft.com/office/officeart/2018/2/layout/IconVerticalSolidList"/>
    <dgm:cxn modelId="{2D898EF6-CA6B-4BF2-AC08-97F049963C7B}" type="presParOf" srcId="{C4D3D79E-FCEB-4818-8EA4-0F6363E866C1}" destId="{D0006A70-9FAE-4C8E-8077-1E08E5F7238B}" srcOrd="3" destOrd="0" presId="urn:microsoft.com/office/officeart/2018/2/layout/IconVerticalSolidList"/>
    <dgm:cxn modelId="{56FB8AD5-982C-4627-916D-3B1522710352}" type="presParOf" srcId="{1CD40E7A-67EC-462E-AD17-717995BCC483}" destId="{E2126726-2803-4182-9CF1-C52B3188D98C}" srcOrd="7" destOrd="0" presId="urn:microsoft.com/office/officeart/2018/2/layout/IconVerticalSolidList"/>
    <dgm:cxn modelId="{6BD69CCB-F65A-4137-8DC8-CF3107B29D89}" type="presParOf" srcId="{1CD40E7A-67EC-462E-AD17-717995BCC483}" destId="{1F6A66B7-6D28-46DC-8B40-84A40579122D}" srcOrd="8" destOrd="0" presId="urn:microsoft.com/office/officeart/2018/2/layout/IconVerticalSolidList"/>
    <dgm:cxn modelId="{16C8F6BD-8DDE-460B-BEE0-5035480D9693}" type="presParOf" srcId="{1F6A66B7-6D28-46DC-8B40-84A40579122D}" destId="{D6BC6986-63C8-4989-BDBA-44BE75CE3ADE}" srcOrd="0" destOrd="0" presId="urn:microsoft.com/office/officeart/2018/2/layout/IconVerticalSolidList"/>
    <dgm:cxn modelId="{E0888659-E37B-4DE7-A472-1620ED4D68C0}" type="presParOf" srcId="{1F6A66B7-6D28-46DC-8B40-84A40579122D}" destId="{1198C09A-B38E-454B-B80C-120B12D2BA97}" srcOrd="1" destOrd="0" presId="urn:microsoft.com/office/officeart/2018/2/layout/IconVerticalSolidList"/>
    <dgm:cxn modelId="{8CB939A6-12A7-420A-AF3F-9397A9D8FB2A}" type="presParOf" srcId="{1F6A66B7-6D28-46DC-8B40-84A40579122D}" destId="{914A9F89-3842-468B-BAF5-564EAC1F9E40}" srcOrd="2" destOrd="0" presId="urn:microsoft.com/office/officeart/2018/2/layout/IconVerticalSolidList"/>
    <dgm:cxn modelId="{E3D4C56A-2D43-45F4-B374-0164858DB3E8}" type="presParOf" srcId="{1F6A66B7-6D28-46DC-8B40-84A40579122D}" destId="{CCDEE797-1CA2-453E-9BC9-2C3C75FFB845}" srcOrd="3" destOrd="0" presId="urn:microsoft.com/office/officeart/2018/2/layout/IconVerticalSolidList"/>
    <dgm:cxn modelId="{035FA744-AE66-495B-8916-CCF2183D85BB}" type="presParOf" srcId="{1CD40E7A-67EC-462E-AD17-717995BCC483}" destId="{44CC58D4-DDC7-4B32-A906-F463D89438A3}" srcOrd="9" destOrd="0" presId="urn:microsoft.com/office/officeart/2018/2/layout/IconVerticalSolidList"/>
    <dgm:cxn modelId="{7319B7E7-3937-4E41-B1E5-F8DE8CB269AB}" type="presParOf" srcId="{1CD40E7A-67EC-462E-AD17-717995BCC483}" destId="{A7F52177-1687-4973-9E1A-8680555284A9}" srcOrd="10" destOrd="0" presId="urn:microsoft.com/office/officeart/2018/2/layout/IconVerticalSolidList"/>
    <dgm:cxn modelId="{AA32E2A9-BB91-4C82-BD54-2801B6432B57}" type="presParOf" srcId="{A7F52177-1687-4973-9E1A-8680555284A9}" destId="{5AEC0018-A2AA-4756-9A84-CC280D30104A}" srcOrd="0" destOrd="0" presId="urn:microsoft.com/office/officeart/2018/2/layout/IconVerticalSolidList"/>
    <dgm:cxn modelId="{CBCC469D-8E13-4CC1-856A-F26136D4397D}" type="presParOf" srcId="{A7F52177-1687-4973-9E1A-8680555284A9}" destId="{B77428AB-4872-46B2-8561-C5506F572F52}" srcOrd="1" destOrd="0" presId="urn:microsoft.com/office/officeart/2018/2/layout/IconVerticalSolidList"/>
    <dgm:cxn modelId="{7FF05117-91A2-400A-B113-37944D282321}" type="presParOf" srcId="{A7F52177-1687-4973-9E1A-8680555284A9}" destId="{702E38C3-2C8D-4840-A495-DB361FA319B0}" srcOrd="2" destOrd="0" presId="urn:microsoft.com/office/officeart/2018/2/layout/IconVerticalSolidList"/>
    <dgm:cxn modelId="{768C66C0-EFBE-4B32-8A52-53745F9B86D7}" type="presParOf" srcId="{A7F52177-1687-4973-9E1A-8680555284A9}" destId="{F2762BB4-FA6E-4C25-B3AB-F60C6211D878}" srcOrd="3" destOrd="0" presId="urn:microsoft.com/office/officeart/2018/2/layout/IconVerticalSolidList"/>
    <dgm:cxn modelId="{E550D881-18E7-4C78-B3B8-7FDA4B0BAA0D}" type="presParOf" srcId="{1CD40E7A-67EC-462E-AD17-717995BCC483}" destId="{17CAFE5C-0DE5-4586-A876-58237826ACD0}" srcOrd="11" destOrd="0" presId="urn:microsoft.com/office/officeart/2018/2/layout/IconVerticalSolidList"/>
    <dgm:cxn modelId="{D2A63C4A-2C29-40E3-A1C2-0F2890E0EDBB}" type="presParOf" srcId="{1CD40E7A-67EC-462E-AD17-717995BCC483}" destId="{23362ADF-C0C7-4EBE-8496-13982CCD1AC8}" srcOrd="12" destOrd="0" presId="urn:microsoft.com/office/officeart/2018/2/layout/IconVerticalSolidList"/>
    <dgm:cxn modelId="{2AA4B287-F546-45D8-B957-3854BAD037A9}" type="presParOf" srcId="{23362ADF-C0C7-4EBE-8496-13982CCD1AC8}" destId="{72113DDC-989A-488A-93C8-97E8D197E2F2}" srcOrd="0" destOrd="0" presId="urn:microsoft.com/office/officeart/2018/2/layout/IconVerticalSolidList"/>
    <dgm:cxn modelId="{FA312192-DC1E-4789-B9F4-B16E01F2DAB0}" type="presParOf" srcId="{23362ADF-C0C7-4EBE-8496-13982CCD1AC8}" destId="{8E45AD8D-72D6-4D6F-A7D3-8382DCCFE532}" srcOrd="1" destOrd="0" presId="urn:microsoft.com/office/officeart/2018/2/layout/IconVerticalSolidList"/>
    <dgm:cxn modelId="{018DD069-628B-4E53-B79F-DEF06B9395B7}" type="presParOf" srcId="{23362ADF-C0C7-4EBE-8496-13982CCD1AC8}" destId="{0E3743BD-B8D3-48EA-BFF3-A01973919240}" srcOrd="2" destOrd="0" presId="urn:microsoft.com/office/officeart/2018/2/layout/IconVerticalSolidList"/>
    <dgm:cxn modelId="{6C81098B-F5CF-4C69-9CAF-8AE6B5E5337C}" type="presParOf" srcId="{23362ADF-C0C7-4EBE-8496-13982CCD1AC8}" destId="{5468F128-DC00-4026-8AE1-B02E03E2CAC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55D3F9A-3183-4EFC-A89F-325255D1596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8772FA76-F8C0-4587-9BB5-5C9595C8E8CF}">
      <dgm:prSet/>
      <dgm:spPr/>
      <dgm:t>
        <a:bodyPr/>
        <a:lstStyle/>
        <a:p>
          <a:r>
            <a:rPr lang="en-US"/>
            <a:t>Distinguish a general partner from a limited partner</a:t>
          </a:r>
        </a:p>
      </dgm:t>
    </dgm:pt>
    <dgm:pt modelId="{88932BCC-9B05-4E50-9A4B-0B3BFF3FD511}" type="parTrans" cxnId="{3F772AD5-128A-4110-A723-645C0072BED8}">
      <dgm:prSet/>
      <dgm:spPr/>
      <dgm:t>
        <a:bodyPr/>
        <a:lstStyle/>
        <a:p>
          <a:endParaRPr lang="en-US"/>
        </a:p>
      </dgm:t>
    </dgm:pt>
    <dgm:pt modelId="{78A0C1BF-DC82-4225-A6E7-ED070B520AED}" type="sibTrans" cxnId="{3F772AD5-128A-4110-A723-645C0072BED8}">
      <dgm:prSet/>
      <dgm:spPr/>
      <dgm:t>
        <a:bodyPr/>
        <a:lstStyle/>
        <a:p>
          <a:endParaRPr lang="en-US"/>
        </a:p>
      </dgm:t>
    </dgm:pt>
    <dgm:pt modelId="{909FDA32-7B8E-48E4-9639-FC215CA363E8}">
      <dgm:prSet/>
      <dgm:spPr/>
      <dgm:t>
        <a:bodyPr/>
        <a:lstStyle/>
        <a:p>
          <a:r>
            <a:rPr lang="en-US"/>
            <a:t>Examine the appropriate scenario where each form of business discussed in this chapter would apply</a:t>
          </a:r>
        </a:p>
      </dgm:t>
    </dgm:pt>
    <dgm:pt modelId="{F3FDF9EE-1861-4247-91E1-4A3422931FB0}" type="parTrans" cxnId="{06ACF338-BC00-4026-A16F-CC00B66609E2}">
      <dgm:prSet/>
      <dgm:spPr/>
      <dgm:t>
        <a:bodyPr/>
        <a:lstStyle/>
        <a:p>
          <a:endParaRPr lang="en-US"/>
        </a:p>
      </dgm:t>
    </dgm:pt>
    <dgm:pt modelId="{5DD24663-10D2-4DAF-9C22-F27CE44FE116}" type="sibTrans" cxnId="{06ACF338-BC00-4026-A16F-CC00B66609E2}">
      <dgm:prSet/>
      <dgm:spPr/>
      <dgm:t>
        <a:bodyPr/>
        <a:lstStyle/>
        <a:p>
          <a:endParaRPr lang="en-US"/>
        </a:p>
      </dgm:t>
    </dgm:pt>
    <dgm:pt modelId="{501ED843-AE77-4FCD-97B7-B4E3A8909B4E}">
      <dgm:prSet/>
      <dgm:spPr/>
      <dgm:t>
        <a:bodyPr/>
        <a:lstStyle/>
        <a:p>
          <a:r>
            <a:rPr lang="en-US"/>
            <a:t>Describe a franchise and identify its advantages and disadvantages</a:t>
          </a:r>
        </a:p>
      </dgm:t>
    </dgm:pt>
    <dgm:pt modelId="{A98C69EF-13CC-46B6-816F-9A160A9C5469}" type="parTrans" cxnId="{9D21508B-1CC5-4BD8-830E-ECE74B1FFDC1}">
      <dgm:prSet/>
      <dgm:spPr/>
      <dgm:t>
        <a:bodyPr/>
        <a:lstStyle/>
        <a:p>
          <a:endParaRPr lang="en-US"/>
        </a:p>
      </dgm:t>
    </dgm:pt>
    <dgm:pt modelId="{D5C6A837-3EDB-4B19-A814-4CF6EDB95BAA}" type="sibTrans" cxnId="{9D21508B-1CC5-4BD8-830E-ECE74B1FFDC1}">
      <dgm:prSet/>
      <dgm:spPr/>
      <dgm:t>
        <a:bodyPr/>
        <a:lstStyle/>
        <a:p>
          <a:endParaRPr lang="en-US"/>
        </a:p>
      </dgm:t>
    </dgm:pt>
    <dgm:pt modelId="{6EA48876-E7EA-4568-AAFF-51E5EC09B834}">
      <dgm:prSet/>
      <dgm:spPr/>
      <dgm:t>
        <a:bodyPr/>
        <a:lstStyle/>
        <a:p>
          <a:r>
            <a:rPr lang="en-US"/>
            <a:t>Detail the basic steps that must be taken to start a company in your country</a:t>
          </a:r>
        </a:p>
      </dgm:t>
    </dgm:pt>
    <dgm:pt modelId="{33900B1C-D277-45E7-8E1F-4799D80E362B}" type="parTrans" cxnId="{F5E55030-A9E0-4DAF-9B28-F3CB24C4C32E}">
      <dgm:prSet/>
      <dgm:spPr/>
      <dgm:t>
        <a:bodyPr/>
        <a:lstStyle/>
        <a:p>
          <a:endParaRPr lang="en-US"/>
        </a:p>
      </dgm:t>
    </dgm:pt>
    <dgm:pt modelId="{61CB32F2-A209-4B82-86FE-3D3A7170BDD9}" type="sibTrans" cxnId="{F5E55030-A9E0-4DAF-9B28-F3CB24C4C32E}">
      <dgm:prSet/>
      <dgm:spPr/>
      <dgm:t>
        <a:bodyPr/>
        <a:lstStyle/>
        <a:p>
          <a:endParaRPr lang="en-US"/>
        </a:p>
      </dgm:t>
    </dgm:pt>
    <dgm:pt modelId="{8DFA4F0E-2290-465D-A5CC-7624E626FBAE}">
      <dgm:prSet/>
      <dgm:spPr/>
      <dgm:t>
        <a:bodyPr/>
        <a:lstStyle/>
        <a:p>
          <a:r>
            <a:rPr lang="en-US"/>
            <a:t>Recommend the best form of business to your five friends who want to build an apartment complex and are not concerned about limited liability</a:t>
          </a:r>
        </a:p>
      </dgm:t>
    </dgm:pt>
    <dgm:pt modelId="{34ECD4A0-3763-49F7-BAAA-282F7B00E1DF}" type="parTrans" cxnId="{F4140892-3C41-418F-A984-6DD2AA2D9BB8}">
      <dgm:prSet/>
      <dgm:spPr/>
      <dgm:t>
        <a:bodyPr/>
        <a:lstStyle/>
        <a:p>
          <a:endParaRPr lang="en-US"/>
        </a:p>
      </dgm:t>
    </dgm:pt>
    <dgm:pt modelId="{1C6BA53D-CCAF-46F1-9F8A-AE9EF4672C55}" type="sibTrans" cxnId="{F4140892-3C41-418F-A984-6DD2AA2D9BB8}">
      <dgm:prSet/>
      <dgm:spPr/>
      <dgm:t>
        <a:bodyPr/>
        <a:lstStyle/>
        <a:p>
          <a:endParaRPr lang="en-US"/>
        </a:p>
      </dgm:t>
    </dgm:pt>
    <dgm:pt modelId="{10115E27-6F11-4517-B590-8FBEEF378B65}" type="pres">
      <dgm:prSet presAssocID="{255D3F9A-3183-4EFC-A89F-325255D15967}" presName="root" presStyleCnt="0">
        <dgm:presLayoutVars>
          <dgm:dir/>
          <dgm:resizeHandles val="exact"/>
        </dgm:presLayoutVars>
      </dgm:prSet>
      <dgm:spPr/>
    </dgm:pt>
    <dgm:pt modelId="{44AF35FA-8D18-4070-82FA-9BE5105A4BAC}" type="pres">
      <dgm:prSet presAssocID="{8772FA76-F8C0-4587-9BB5-5C9595C8E8CF}" presName="compNode" presStyleCnt="0"/>
      <dgm:spPr/>
    </dgm:pt>
    <dgm:pt modelId="{8BA35BA8-7E34-4F4C-B78F-B442B8F2D3BB}" type="pres">
      <dgm:prSet presAssocID="{8772FA76-F8C0-4587-9BB5-5C9595C8E8CF}" presName="bgRect" presStyleLbl="bgShp" presStyleIdx="0" presStyleCnt="5"/>
      <dgm:spPr/>
    </dgm:pt>
    <dgm:pt modelId="{0FC34AEE-4054-4870-A721-3B599B26043F}" type="pres">
      <dgm:prSet presAssocID="{8772FA76-F8C0-4587-9BB5-5C9595C8E8CF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9A089C6E-5027-440D-8750-D7D136D7CD82}" type="pres">
      <dgm:prSet presAssocID="{8772FA76-F8C0-4587-9BB5-5C9595C8E8CF}" presName="spaceRect" presStyleCnt="0"/>
      <dgm:spPr/>
    </dgm:pt>
    <dgm:pt modelId="{F2443DBD-2D61-4E9A-B588-3B59DC3D1FDE}" type="pres">
      <dgm:prSet presAssocID="{8772FA76-F8C0-4587-9BB5-5C9595C8E8CF}" presName="parTx" presStyleLbl="revTx" presStyleIdx="0" presStyleCnt="5">
        <dgm:presLayoutVars>
          <dgm:chMax val="0"/>
          <dgm:chPref val="0"/>
        </dgm:presLayoutVars>
      </dgm:prSet>
      <dgm:spPr/>
    </dgm:pt>
    <dgm:pt modelId="{0628CE78-BE34-4C54-AC63-28091F295FD3}" type="pres">
      <dgm:prSet presAssocID="{78A0C1BF-DC82-4225-A6E7-ED070B520AED}" presName="sibTrans" presStyleCnt="0"/>
      <dgm:spPr/>
    </dgm:pt>
    <dgm:pt modelId="{1FB4C96C-E205-462E-A4A5-22C3493AB16C}" type="pres">
      <dgm:prSet presAssocID="{909FDA32-7B8E-48E4-9639-FC215CA363E8}" presName="compNode" presStyleCnt="0"/>
      <dgm:spPr/>
    </dgm:pt>
    <dgm:pt modelId="{E2B23378-DB08-430F-B869-3CE5C16D5CE3}" type="pres">
      <dgm:prSet presAssocID="{909FDA32-7B8E-48E4-9639-FC215CA363E8}" presName="bgRect" presStyleLbl="bgShp" presStyleIdx="1" presStyleCnt="5"/>
      <dgm:spPr/>
    </dgm:pt>
    <dgm:pt modelId="{4C4F2DD1-FDA3-4C3C-A769-9F1DD8A40631}" type="pres">
      <dgm:prSet presAssocID="{909FDA32-7B8E-48E4-9639-FC215CA363E8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E72FE5AA-97DC-410D-818E-304DBBB4649B}" type="pres">
      <dgm:prSet presAssocID="{909FDA32-7B8E-48E4-9639-FC215CA363E8}" presName="spaceRect" presStyleCnt="0"/>
      <dgm:spPr/>
    </dgm:pt>
    <dgm:pt modelId="{765EB2D5-0E4D-4CAB-B108-77927D5D288F}" type="pres">
      <dgm:prSet presAssocID="{909FDA32-7B8E-48E4-9639-FC215CA363E8}" presName="parTx" presStyleLbl="revTx" presStyleIdx="1" presStyleCnt="5">
        <dgm:presLayoutVars>
          <dgm:chMax val="0"/>
          <dgm:chPref val="0"/>
        </dgm:presLayoutVars>
      </dgm:prSet>
      <dgm:spPr/>
    </dgm:pt>
    <dgm:pt modelId="{15B42D3C-75CE-4FA0-88B6-3BB9B7C14F35}" type="pres">
      <dgm:prSet presAssocID="{5DD24663-10D2-4DAF-9C22-F27CE44FE116}" presName="sibTrans" presStyleCnt="0"/>
      <dgm:spPr/>
    </dgm:pt>
    <dgm:pt modelId="{CC6EA479-0442-4DE3-9A5F-62F295847596}" type="pres">
      <dgm:prSet presAssocID="{501ED843-AE77-4FCD-97B7-B4E3A8909B4E}" presName="compNode" presStyleCnt="0"/>
      <dgm:spPr/>
    </dgm:pt>
    <dgm:pt modelId="{D9439F4F-93CD-4798-B034-D5A96607D34B}" type="pres">
      <dgm:prSet presAssocID="{501ED843-AE77-4FCD-97B7-B4E3A8909B4E}" presName="bgRect" presStyleLbl="bgShp" presStyleIdx="2" presStyleCnt="5"/>
      <dgm:spPr/>
    </dgm:pt>
    <dgm:pt modelId="{AB306DD3-3B15-4BF8-92B0-A4389A88661D}" type="pres">
      <dgm:prSet presAssocID="{501ED843-AE77-4FCD-97B7-B4E3A8909B4E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4BF9E383-AEEB-4BF8-B811-7AA1A474D6B9}" type="pres">
      <dgm:prSet presAssocID="{501ED843-AE77-4FCD-97B7-B4E3A8909B4E}" presName="spaceRect" presStyleCnt="0"/>
      <dgm:spPr/>
    </dgm:pt>
    <dgm:pt modelId="{B1F38AE6-144F-4489-AB77-9E1DDC79B829}" type="pres">
      <dgm:prSet presAssocID="{501ED843-AE77-4FCD-97B7-B4E3A8909B4E}" presName="parTx" presStyleLbl="revTx" presStyleIdx="2" presStyleCnt="5">
        <dgm:presLayoutVars>
          <dgm:chMax val="0"/>
          <dgm:chPref val="0"/>
        </dgm:presLayoutVars>
      </dgm:prSet>
      <dgm:spPr/>
    </dgm:pt>
    <dgm:pt modelId="{ECC59614-ABE7-4762-9F02-01EF729DF373}" type="pres">
      <dgm:prSet presAssocID="{D5C6A837-3EDB-4B19-A814-4CF6EDB95BAA}" presName="sibTrans" presStyleCnt="0"/>
      <dgm:spPr/>
    </dgm:pt>
    <dgm:pt modelId="{10450028-BA22-4721-A2C7-A755209C705D}" type="pres">
      <dgm:prSet presAssocID="{6EA48876-E7EA-4568-AAFF-51E5EC09B834}" presName="compNode" presStyleCnt="0"/>
      <dgm:spPr/>
    </dgm:pt>
    <dgm:pt modelId="{4D70B76E-CD13-4571-945B-2115AF67D405}" type="pres">
      <dgm:prSet presAssocID="{6EA48876-E7EA-4568-AAFF-51E5EC09B834}" presName="bgRect" presStyleLbl="bgShp" presStyleIdx="3" presStyleCnt="5"/>
      <dgm:spPr/>
    </dgm:pt>
    <dgm:pt modelId="{B8F2D47B-4783-451D-8307-5EDBBDA837DD}" type="pres">
      <dgm:prSet presAssocID="{6EA48876-E7EA-4568-AAFF-51E5EC09B834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52FB23C7-88E2-4E0C-BAD9-28284804610D}" type="pres">
      <dgm:prSet presAssocID="{6EA48876-E7EA-4568-AAFF-51E5EC09B834}" presName="spaceRect" presStyleCnt="0"/>
      <dgm:spPr/>
    </dgm:pt>
    <dgm:pt modelId="{09D42C9B-C143-4D03-AD2F-96C17139C389}" type="pres">
      <dgm:prSet presAssocID="{6EA48876-E7EA-4568-AAFF-51E5EC09B834}" presName="parTx" presStyleLbl="revTx" presStyleIdx="3" presStyleCnt="5">
        <dgm:presLayoutVars>
          <dgm:chMax val="0"/>
          <dgm:chPref val="0"/>
        </dgm:presLayoutVars>
      </dgm:prSet>
      <dgm:spPr/>
    </dgm:pt>
    <dgm:pt modelId="{2BFDE28D-CDB8-4F26-AE35-66A1029744F6}" type="pres">
      <dgm:prSet presAssocID="{61CB32F2-A209-4B82-86FE-3D3A7170BDD9}" presName="sibTrans" presStyleCnt="0"/>
      <dgm:spPr/>
    </dgm:pt>
    <dgm:pt modelId="{0D373D75-FFE0-43AE-81B4-ADA73E5A1DEA}" type="pres">
      <dgm:prSet presAssocID="{8DFA4F0E-2290-465D-A5CC-7624E626FBAE}" presName="compNode" presStyleCnt="0"/>
      <dgm:spPr/>
    </dgm:pt>
    <dgm:pt modelId="{F70DB9B3-553C-4D4B-85C2-7006E0433287}" type="pres">
      <dgm:prSet presAssocID="{8DFA4F0E-2290-465D-A5CC-7624E626FBAE}" presName="bgRect" presStyleLbl="bgShp" presStyleIdx="4" presStyleCnt="5"/>
      <dgm:spPr/>
    </dgm:pt>
    <dgm:pt modelId="{E4797809-5072-4C86-838D-B7255938DDD4}" type="pres">
      <dgm:prSet presAssocID="{8DFA4F0E-2290-465D-A5CC-7624E626FBAE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2A03A6D1-2112-49D7-945A-806D6B74E042}" type="pres">
      <dgm:prSet presAssocID="{8DFA4F0E-2290-465D-A5CC-7624E626FBAE}" presName="spaceRect" presStyleCnt="0"/>
      <dgm:spPr/>
    </dgm:pt>
    <dgm:pt modelId="{525AADD8-4A44-4942-AF5B-92DD4595BF30}" type="pres">
      <dgm:prSet presAssocID="{8DFA4F0E-2290-465D-A5CC-7624E626FBAE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F5E55030-A9E0-4DAF-9B28-F3CB24C4C32E}" srcId="{255D3F9A-3183-4EFC-A89F-325255D15967}" destId="{6EA48876-E7EA-4568-AAFF-51E5EC09B834}" srcOrd="3" destOrd="0" parTransId="{33900B1C-D277-45E7-8E1F-4799D80E362B}" sibTransId="{61CB32F2-A209-4B82-86FE-3D3A7170BDD9}"/>
    <dgm:cxn modelId="{06ACF338-BC00-4026-A16F-CC00B66609E2}" srcId="{255D3F9A-3183-4EFC-A89F-325255D15967}" destId="{909FDA32-7B8E-48E4-9639-FC215CA363E8}" srcOrd="1" destOrd="0" parTransId="{F3FDF9EE-1861-4247-91E1-4A3422931FB0}" sibTransId="{5DD24663-10D2-4DAF-9C22-F27CE44FE116}"/>
    <dgm:cxn modelId="{E6626540-03C5-413A-959F-4E74E49EA182}" type="presOf" srcId="{8DFA4F0E-2290-465D-A5CC-7624E626FBAE}" destId="{525AADD8-4A44-4942-AF5B-92DD4595BF30}" srcOrd="0" destOrd="0" presId="urn:microsoft.com/office/officeart/2018/2/layout/IconVerticalSolidList"/>
    <dgm:cxn modelId="{2522A645-A699-4319-83EF-EAF4FC3C9F7F}" type="presOf" srcId="{255D3F9A-3183-4EFC-A89F-325255D15967}" destId="{10115E27-6F11-4517-B590-8FBEEF378B65}" srcOrd="0" destOrd="0" presId="urn:microsoft.com/office/officeart/2018/2/layout/IconVerticalSolidList"/>
    <dgm:cxn modelId="{9D21508B-1CC5-4BD8-830E-ECE74B1FFDC1}" srcId="{255D3F9A-3183-4EFC-A89F-325255D15967}" destId="{501ED843-AE77-4FCD-97B7-B4E3A8909B4E}" srcOrd="2" destOrd="0" parTransId="{A98C69EF-13CC-46B6-816F-9A160A9C5469}" sibTransId="{D5C6A837-3EDB-4B19-A814-4CF6EDB95BAA}"/>
    <dgm:cxn modelId="{F4140892-3C41-418F-A984-6DD2AA2D9BB8}" srcId="{255D3F9A-3183-4EFC-A89F-325255D15967}" destId="{8DFA4F0E-2290-465D-A5CC-7624E626FBAE}" srcOrd="4" destOrd="0" parTransId="{34ECD4A0-3763-49F7-BAAA-282F7B00E1DF}" sibTransId="{1C6BA53D-CCAF-46F1-9F8A-AE9EF4672C55}"/>
    <dgm:cxn modelId="{1C8FFF96-2B49-434E-9C32-374D5BDAEBF2}" type="presOf" srcId="{501ED843-AE77-4FCD-97B7-B4E3A8909B4E}" destId="{B1F38AE6-144F-4489-AB77-9E1DDC79B829}" srcOrd="0" destOrd="0" presId="urn:microsoft.com/office/officeart/2018/2/layout/IconVerticalSolidList"/>
    <dgm:cxn modelId="{983604B3-BBE6-4CC2-813B-13B2385A9EFC}" type="presOf" srcId="{909FDA32-7B8E-48E4-9639-FC215CA363E8}" destId="{765EB2D5-0E4D-4CAB-B108-77927D5D288F}" srcOrd="0" destOrd="0" presId="urn:microsoft.com/office/officeart/2018/2/layout/IconVerticalSolidList"/>
    <dgm:cxn modelId="{3F772AD5-128A-4110-A723-645C0072BED8}" srcId="{255D3F9A-3183-4EFC-A89F-325255D15967}" destId="{8772FA76-F8C0-4587-9BB5-5C9595C8E8CF}" srcOrd="0" destOrd="0" parTransId="{88932BCC-9B05-4E50-9A4B-0B3BFF3FD511}" sibTransId="{78A0C1BF-DC82-4225-A6E7-ED070B520AED}"/>
    <dgm:cxn modelId="{8166D2E3-CF1B-4D78-ABDA-07F9520AD1F3}" type="presOf" srcId="{6EA48876-E7EA-4568-AAFF-51E5EC09B834}" destId="{09D42C9B-C143-4D03-AD2F-96C17139C389}" srcOrd="0" destOrd="0" presId="urn:microsoft.com/office/officeart/2018/2/layout/IconVerticalSolidList"/>
    <dgm:cxn modelId="{115BBBFC-2003-4F6A-817B-753B7012D828}" type="presOf" srcId="{8772FA76-F8C0-4587-9BB5-5C9595C8E8CF}" destId="{F2443DBD-2D61-4E9A-B588-3B59DC3D1FDE}" srcOrd="0" destOrd="0" presId="urn:microsoft.com/office/officeart/2018/2/layout/IconVerticalSolidList"/>
    <dgm:cxn modelId="{B67B8D84-9BE6-438C-A139-F7FCF19D13F0}" type="presParOf" srcId="{10115E27-6F11-4517-B590-8FBEEF378B65}" destId="{44AF35FA-8D18-4070-82FA-9BE5105A4BAC}" srcOrd="0" destOrd="0" presId="urn:microsoft.com/office/officeart/2018/2/layout/IconVerticalSolidList"/>
    <dgm:cxn modelId="{5AFACF11-BD17-4BC7-BB30-CAD90A297F07}" type="presParOf" srcId="{44AF35FA-8D18-4070-82FA-9BE5105A4BAC}" destId="{8BA35BA8-7E34-4F4C-B78F-B442B8F2D3BB}" srcOrd="0" destOrd="0" presId="urn:microsoft.com/office/officeart/2018/2/layout/IconVerticalSolidList"/>
    <dgm:cxn modelId="{19B6A090-4340-46D0-96E9-E1086132AFFB}" type="presParOf" srcId="{44AF35FA-8D18-4070-82FA-9BE5105A4BAC}" destId="{0FC34AEE-4054-4870-A721-3B599B26043F}" srcOrd="1" destOrd="0" presId="urn:microsoft.com/office/officeart/2018/2/layout/IconVerticalSolidList"/>
    <dgm:cxn modelId="{C062E0DE-AC3C-4F0C-9CC5-2E622C672ACE}" type="presParOf" srcId="{44AF35FA-8D18-4070-82FA-9BE5105A4BAC}" destId="{9A089C6E-5027-440D-8750-D7D136D7CD82}" srcOrd="2" destOrd="0" presId="urn:microsoft.com/office/officeart/2018/2/layout/IconVerticalSolidList"/>
    <dgm:cxn modelId="{EF71301F-5D75-4087-AA99-FADA33FE386B}" type="presParOf" srcId="{44AF35FA-8D18-4070-82FA-9BE5105A4BAC}" destId="{F2443DBD-2D61-4E9A-B588-3B59DC3D1FDE}" srcOrd="3" destOrd="0" presId="urn:microsoft.com/office/officeart/2018/2/layout/IconVerticalSolidList"/>
    <dgm:cxn modelId="{8891496F-4626-4CD1-84C0-EB8EE65FC19A}" type="presParOf" srcId="{10115E27-6F11-4517-B590-8FBEEF378B65}" destId="{0628CE78-BE34-4C54-AC63-28091F295FD3}" srcOrd="1" destOrd="0" presId="urn:microsoft.com/office/officeart/2018/2/layout/IconVerticalSolidList"/>
    <dgm:cxn modelId="{3918B0BF-30DD-4164-8A04-07695241559B}" type="presParOf" srcId="{10115E27-6F11-4517-B590-8FBEEF378B65}" destId="{1FB4C96C-E205-462E-A4A5-22C3493AB16C}" srcOrd="2" destOrd="0" presId="urn:microsoft.com/office/officeart/2018/2/layout/IconVerticalSolidList"/>
    <dgm:cxn modelId="{C0382702-BB99-4013-97F3-D779B939DFAE}" type="presParOf" srcId="{1FB4C96C-E205-462E-A4A5-22C3493AB16C}" destId="{E2B23378-DB08-430F-B869-3CE5C16D5CE3}" srcOrd="0" destOrd="0" presId="urn:microsoft.com/office/officeart/2018/2/layout/IconVerticalSolidList"/>
    <dgm:cxn modelId="{9D6D1809-D8DF-4501-B54E-DEEFD545E7D9}" type="presParOf" srcId="{1FB4C96C-E205-462E-A4A5-22C3493AB16C}" destId="{4C4F2DD1-FDA3-4C3C-A769-9F1DD8A40631}" srcOrd="1" destOrd="0" presId="urn:microsoft.com/office/officeart/2018/2/layout/IconVerticalSolidList"/>
    <dgm:cxn modelId="{8913E7E1-E19B-402F-AD82-61441C27BD4F}" type="presParOf" srcId="{1FB4C96C-E205-462E-A4A5-22C3493AB16C}" destId="{E72FE5AA-97DC-410D-818E-304DBBB4649B}" srcOrd="2" destOrd="0" presId="urn:microsoft.com/office/officeart/2018/2/layout/IconVerticalSolidList"/>
    <dgm:cxn modelId="{2076A6C9-AD11-43F0-8DC3-3C10DF7BDB77}" type="presParOf" srcId="{1FB4C96C-E205-462E-A4A5-22C3493AB16C}" destId="{765EB2D5-0E4D-4CAB-B108-77927D5D288F}" srcOrd="3" destOrd="0" presId="urn:microsoft.com/office/officeart/2018/2/layout/IconVerticalSolidList"/>
    <dgm:cxn modelId="{AB6BEB11-0E76-41CA-813E-5EE763C0CA5C}" type="presParOf" srcId="{10115E27-6F11-4517-B590-8FBEEF378B65}" destId="{15B42D3C-75CE-4FA0-88B6-3BB9B7C14F35}" srcOrd="3" destOrd="0" presId="urn:microsoft.com/office/officeart/2018/2/layout/IconVerticalSolidList"/>
    <dgm:cxn modelId="{D39DF7B3-FC8A-4639-B165-5BDAB6F8C1EE}" type="presParOf" srcId="{10115E27-6F11-4517-B590-8FBEEF378B65}" destId="{CC6EA479-0442-4DE3-9A5F-62F295847596}" srcOrd="4" destOrd="0" presId="urn:microsoft.com/office/officeart/2018/2/layout/IconVerticalSolidList"/>
    <dgm:cxn modelId="{F35438B1-1CAF-48C5-9B9E-FA9B70CC1DC9}" type="presParOf" srcId="{CC6EA479-0442-4DE3-9A5F-62F295847596}" destId="{D9439F4F-93CD-4798-B034-D5A96607D34B}" srcOrd="0" destOrd="0" presId="urn:microsoft.com/office/officeart/2018/2/layout/IconVerticalSolidList"/>
    <dgm:cxn modelId="{57BE08BB-F8E0-4173-A756-647C9F64DF8E}" type="presParOf" srcId="{CC6EA479-0442-4DE3-9A5F-62F295847596}" destId="{AB306DD3-3B15-4BF8-92B0-A4389A88661D}" srcOrd="1" destOrd="0" presId="urn:microsoft.com/office/officeart/2018/2/layout/IconVerticalSolidList"/>
    <dgm:cxn modelId="{A607AAB9-F16E-4723-8557-3B42E381AFF4}" type="presParOf" srcId="{CC6EA479-0442-4DE3-9A5F-62F295847596}" destId="{4BF9E383-AEEB-4BF8-B811-7AA1A474D6B9}" srcOrd="2" destOrd="0" presId="urn:microsoft.com/office/officeart/2018/2/layout/IconVerticalSolidList"/>
    <dgm:cxn modelId="{89433ED8-4FA9-4228-A822-6F8C69122ADA}" type="presParOf" srcId="{CC6EA479-0442-4DE3-9A5F-62F295847596}" destId="{B1F38AE6-144F-4489-AB77-9E1DDC79B829}" srcOrd="3" destOrd="0" presId="urn:microsoft.com/office/officeart/2018/2/layout/IconVerticalSolidList"/>
    <dgm:cxn modelId="{B3C356A1-2B35-4D68-8274-CD34937C5E71}" type="presParOf" srcId="{10115E27-6F11-4517-B590-8FBEEF378B65}" destId="{ECC59614-ABE7-4762-9F02-01EF729DF373}" srcOrd="5" destOrd="0" presId="urn:microsoft.com/office/officeart/2018/2/layout/IconVerticalSolidList"/>
    <dgm:cxn modelId="{9469D243-53FF-4BCF-A3EE-AC5544A29A4A}" type="presParOf" srcId="{10115E27-6F11-4517-B590-8FBEEF378B65}" destId="{10450028-BA22-4721-A2C7-A755209C705D}" srcOrd="6" destOrd="0" presId="urn:microsoft.com/office/officeart/2018/2/layout/IconVerticalSolidList"/>
    <dgm:cxn modelId="{FA33DDD9-5FCF-464C-A1B2-5A3850A0D806}" type="presParOf" srcId="{10450028-BA22-4721-A2C7-A755209C705D}" destId="{4D70B76E-CD13-4571-945B-2115AF67D405}" srcOrd="0" destOrd="0" presId="urn:microsoft.com/office/officeart/2018/2/layout/IconVerticalSolidList"/>
    <dgm:cxn modelId="{EF8CE8B0-73B9-4519-9C08-0FF410F1F79A}" type="presParOf" srcId="{10450028-BA22-4721-A2C7-A755209C705D}" destId="{B8F2D47B-4783-451D-8307-5EDBBDA837DD}" srcOrd="1" destOrd="0" presId="urn:microsoft.com/office/officeart/2018/2/layout/IconVerticalSolidList"/>
    <dgm:cxn modelId="{061DD56B-5077-49DE-B1FE-7AEC75BF61C2}" type="presParOf" srcId="{10450028-BA22-4721-A2C7-A755209C705D}" destId="{52FB23C7-88E2-4E0C-BAD9-28284804610D}" srcOrd="2" destOrd="0" presId="urn:microsoft.com/office/officeart/2018/2/layout/IconVerticalSolidList"/>
    <dgm:cxn modelId="{FAB5B5FC-8344-419A-AD87-4603799777A3}" type="presParOf" srcId="{10450028-BA22-4721-A2C7-A755209C705D}" destId="{09D42C9B-C143-4D03-AD2F-96C17139C389}" srcOrd="3" destOrd="0" presId="urn:microsoft.com/office/officeart/2018/2/layout/IconVerticalSolidList"/>
    <dgm:cxn modelId="{BF5EEB80-1202-4732-9C60-20623D9448E4}" type="presParOf" srcId="{10115E27-6F11-4517-B590-8FBEEF378B65}" destId="{2BFDE28D-CDB8-4F26-AE35-66A1029744F6}" srcOrd="7" destOrd="0" presId="urn:microsoft.com/office/officeart/2018/2/layout/IconVerticalSolidList"/>
    <dgm:cxn modelId="{B0409AF8-0FB2-4908-AD30-78F711236621}" type="presParOf" srcId="{10115E27-6F11-4517-B590-8FBEEF378B65}" destId="{0D373D75-FFE0-43AE-81B4-ADA73E5A1DEA}" srcOrd="8" destOrd="0" presId="urn:microsoft.com/office/officeart/2018/2/layout/IconVerticalSolidList"/>
    <dgm:cxn modelId="{F6300327-391B-4A9A-9EC8-9E516EEA87AC}" type="presParOf" srcId="{0D373D75-FFE0-43AE-81B4-ADA73E5A1DEA}" destId="{F70DB9B3-553C-4D4B-85C2-7006E0433287}" srcOrd="0" destOrd="0" presId="urn:microsoft.com/office/officeart/2018/2/layout/IconVerticalSolidList"/>
    <dgm:cxn modelId="{D0B1B80B-F746-4E8F-A528-8E0071B81C28}" type="presParOf" srcId="{0D373D75-FFE0-43AE-81B4-ADA73E5A1DEA}" destId="{E4797809-5072-4C86-838D-B7255938DDD4}" srcOrd="1" destOrd="0" presId="urn:microsoft.com/office/officeart/2018/2/layout/IconVerticalSolidList"/>
    <dgm:cxn modelId="{13A515BF-5D59-4509-AA84-EDBBA9C18082}" type="presParOf" srcId="{0D373D75-FFE0-43AE-81B4-ADA73E5A1DEA}" destId="{2A03A6D1-2112-49D7-945A-806D6B74E042}" srcOrd="2" destOrd="0" presId="urn:microsoft.com/office/officeart/2018/2/layout/IconVerticalSolidList"/>
    <dgm:cxn modelId="{24099A6F-D8BE-4917-993F-934E7BE3ED41}" type="presParOf" srcId="{0D373D75-FFE0-43AE-81B4-ADA73E5A1DEA}" destId="{525AADD8-4A44-4942-AF5B-92DD4595BF3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84DB6C-6DE7-4C4A-83DB-B4D2E2B72FC6}">
      <dsp:nvSpPr>
        <dsp:cNvPr id="0" name=""/>
        <dsp:cNvSpPr/>
      </dsp:nvSpPr>
      <dsp:spPr>
        <a:xfrm>
          <a:off x="0" y="484208"/>
          <a:ext cx="2655415" cy="3717581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7027" tIns="330200" rIns="207027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/>
            <a:t>Describe characteristics, advantages and disadvantages of sole proprietorship</a:t>
          </a:r>
        </a:p>
      </dsp:txBody>
      <dsp:txXfrm>
        <a:off x="0" y="1896889"/>
        <a:ext cx="2655415" cy="2230549"/>
      </dsp:txXfrm>
    </dsp:sp>
    <dsp:sp modelId="{E7D53A96-27F3-4EFC-9A2E-4BE0F722DB4F}">
      <dsp:nvSpPr>
        <dsp:cNvPr id="0" name=""/>
        <dsp:cNvSpPr/>
      </dsp:nvSpPr>
      <dsp:spPr>
        <a:xfrm>
          <a:off x="770070" y="855966"/>
          <a:ext cx="1115274" cy="111527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951" tIns="12700" rIns="86951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933398" y="1019294"/>
        <a:ext cx="788618" cy="788618"/>
      </dsp:txXfrm>
    </dsp:sp>
    <dsp:sp modelId="{68E77B2D-2F1B-4381-A85C-D3D3BB08EC93}">
      <dsp:nvSpPr>
        <dsp:cNvPr id="0" name=""/>
        <dsp:cNvSpPr/>
      </dsp:nvSpPr>
      <dsp:spPr>
        <a:xfrm>
          <a:off x="0" y="4201718"/>
          <a:ext cx="2655415" cy="7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18D67-3235-4233-AD22-6D186F9BE14D}">
      <dsp:nvSpPr>
        <dsp:cNvPr id="0" name=""/>
        <dsp:cNvSpPr/>
      </dsp:nvSpPr>
      <dsp:spPr>
        <a:xfrm>
          <a:off x="2920957" y="484208"/>
          <a:ext cx="2655415" cy="3717581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7027" tIns="330200" rIns="207027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/>
            <a:t>Describe characteristics, advantages and disadvantages of partnership</a:t>
          </a:r>
        </a:p>
      </dsp:txBody>
      <dsp:txXfrm>
        <a:off x="2920957" y="1896889"/>
        <a:ext cx="2655415" cy="2230549"/>
      </dsp:txXfrm>
    </dsp:sp>
    <dsp:sp modelId="{48C04BCA-29AF-4C2E-987F-55043F5C5FF2}">
      <dsp:nvSpPr>
        <dsp:cNvPr id="0" name=""/>
        <dsp:cNvSpPr/>
      </dsp:nvSpPr>
      <dsp:spPr>
        <a:xfrm>
          <a:off x="3691027" y="855966"/>
          <a:ext cx="1115274" cy="111527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951" tIns="12700" rIns="86951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3854355" y="1019294"/>
        <a:ext cx="788618" cy="788618"/>
      </dsp:txXfrm>
    </dsp:sp>
    <dsp:sp modelId="{EA6EF806-16F9-4573-BC9D-5F48891E046A}">
      <dsp:nvSpPr>
        <dsp:cNvPr id="0" name=""/>
        <dsp:cNvSpPr/>
      </dsp:nvSpPr>
      <dsp:spPr>
        <a:xfrm>
          <a:off x="2920957" y="4201718"/>
          <a:ext cx="2655415" cy="7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6AEDD5-870C-4782-BDD5-94884DD918E1}">
      <dsp:nvSpPr>
        <dsp:cNvPr id="0" name=""/>
        <dsp:cNvSpPr/>
      </dsp:nvSpPr>
      <dsp:spPr>
        <a:xfrm>
          <a:off x="5841914" y="484208"/>
          <a:ext cx="2655415" cy="3717581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7027" tIns="330200" rIns="207027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/>
            <a:t>Explain the characteristics, advantages and disadvantages of a company</a:t>
          </a:r>
        </a:p>
      </dsp:txBody>
      <dsp:txXfrm>
        <a:off x="5841914" y="1896889"/>
        <a:ext cx="2655415" cy="2230549"/>
      </dsp:txXfrm>
    </dsp:sp>
    <dsp:sp modelId="{B0616FE2-DFBD-438D-BC2A-1EFA0A5CD44C}">
      <dsp:nvSpPr>
        <dsp:cNvPr id="0" name=""/>
        <dsp:cNvSpPr/>
      </dsp:nvSpPr>
      <dsp:spPr>
        <a:xfrm>
          <a:off x="6611984" y="855966"/>
          <a:ext cx="1115274" cy="1115274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951" tIns="12700" rIns="86951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6775312" y="1019294"/>
        <a:ext cx="788618" cy="788618"/>
      </dsp:txXfrm>
    </dsp:sp>
    <dsp:sp modelId="{58265F87-05DF-4831-950E-E7E18A5917A7}">
      <dsp:nvSpPr>
        <dsp:cNvPr id="0" name=""/>
        <dsp:cNvSpPr/>
      </dsp:nvSpPr>
      <dsp:spPr>
        <a:xfrm>
          <a:off x="5841914" y="4201718"/>
          <a:ext cx="2655415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23C937-EE35-46FE-99C0-23A110F12335}">
      <dsp:nvSpPr>
        <dsp:cNvPr id="0" name=""/>
        <dsp:cNvSpPr/>
      </dsp:nvSpPr>
      <dsp:spPr>
        <a:xfrm>
          <a:off x="0" y="0"/>
          <a:ext cx="580323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488F48-6854-46A7-B522-530382A48B57}">
      <dsp:nvSpPr>
        <dsp:cNvPr id="0" name=""/>
        <dsp:cNvSpPr/>
      </dsp:nvSpPr>
      <dsp:spPr>
        <a:xfrm>
          <a:off x="0" y="0"/>
          <a:ext cx="5803231" cy="27474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latin typeface="Arial"/>
              <a:cs typeface="Arial"/>
            </a:rPr>
            <a:t>When entrepreneurs establish a business, they must decide on the form of business ownership</a:t>
          </a:r>
        </a:p>
      </dsp:txBody>
      <dsp:txXfrm>
        <a:off x="0" y="0"/>
        <a:ext cx="5803231" cy="2747491"/>
      </dsp:txXfrm>
    </dsp:sp>
    <dsp:sp modelId="{A4F269ED-E0B5-402F-BC80-FF4AB42C0768}">
      <dsp:nvSpPr>
        <dsp:cNvPr id="0" name=""/>
        <dsp:cNvSpPr/>
      </dsp:nvSpPr>
      <dsp:spPr>
        <a:xfrm>
          <a:off x="0" y="2747491"/>
          <a:ext cx="5803231" cy="0"/>
        </a:xfrm>
        <a:prstGeom prst="line">
          <a:avLst/>
        </a:prstGeom>
        <a:solidFill>
          <a:schemeClr val="accent2">
            <a:hueOff val="1474416"/>
            <a:satOff val="-23573"/>
            <a:lumOff val="-10392"/>
            <a:alphaOff val="0"/>
          </a:schemeClr>
        </a:solidFill>
        <a:ln w="12700" cap="flat" cmpd="sng" algn="ctr">
          <a:solidFill>
            <a:schemeClr val="accent2">
              <a:hueOff val="1474416"/>
              <a:satOff val="-23573"/>
              <a:lumOff val="-1039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EA0EC6-8519-4BD1-9329-EF3F52754A03}">
      <dsp:nvSpPr>
        <dsp:cNvPr id="0" name=""/>
        <dsp:cNvSpPr/>
      </dsp:nvSpPr>
      <dsp:spPr>
        <a:xfrm>
          <a:off x="0" y="2747491"/>
          <a:ext cx="5803231" cy="27474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latin typeface="Arial"/>
              <a:cs typeface="Arial"/>
            </a:rPr>
            <a:t>There is no single form that can be said to apply to all individuals, but the person venturing into business need to first consider the following factors</a:t>
          </a:r>
        </a:p>
      </dsp:txBody>
      <dsp:txXfrm>
        <a:off x="0" y="2747491"/>
        <a:ext cx="5803231" cy="274749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017987-B994-49BB-99EB-22A3954AF22B}">
      <dsp:nvSpPr>
        <dsp:cNvPr id="0" name=""/>
        <dsp:cNvSpPr/>
      </dsp:nvSpPr>
      <dsp:spPr>
        <a:xfrm>
          <a:off x="919224" y="1612"/>
          <a:ext cx="817066" cy="81706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6C9B35-D31C-4E87-AB1A-55C60E88C5E4}">
      <dsp:nvSpPr>
        <dsp:cNvPr id="0" name=""/>
        <dsp:cNvSpPr/>
      </dsp:nvSpPr>
      <dsp:spPr>
        <a:xfrm>
          <a:off x="1093353" y="175741"/>
          <a:ext cx="468808" cy="46880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746198-852F-439F-9BDA-74FA5ED0BCC1}">
      <dsp:nvSpPr>
        <dsp:cNvPr id="0" name=""/>
        <dsp:cNvSpPr/>
      </dsp:nvSpPr>
      <dsp:spPr>
        <a:xfrm>
          <a:off x="658031" y="1073175"/>
          <a:ext cx="1339453" cy="5357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Formation requirements</a:t>
          </a:r>
        </a:p>
      </dsp:txBody>
      <dsp:txXfrm>
        <a:off x="658031" y="1073175"/>
        <a:ext cx="1339453" cy="535781"/>
      </dsp:txXfrm>
    </dsp:sp>
    <dsp:sp modelId="{BD5B4402-0C65-4E02-8593-971F7F1A45CA}">
      <dsp:nvSpPr>
        <dsp:cNvPr id="0" name=""/>
        <dsp:cNvSpPr/>
      </dsp:nvSpPr>
      <dsp:spPr>
        <a:xfrm>
          <a:off x="2493082" y="1612"/>
          <a:ext cx="817066" cy="81706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896E0E-1715-4E1F-85F4-46862C075495}">
      <dsp:nvSpPr>
        <dsp:cNvPr id="0" name=""/>
        <dsp:cNvSpPr/>
      </dsp:nvSpPr>
      <dsp:spPr>
        <a:xfrm>
          <a:off x="2667211" y="175741"/>
          <a:ext cx="468808" cy="46880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7720A8-FEA5-4BAA-B700-AECB321988A9}">
      <dsp:nvSpPr>
        <dsp:cNvPr id="0" name=""/>
        <dsp:cNvSpPr/>
      </dsp:nvSpPr>
      <dsp:spPr>
        <a:xfrm>
          <a:off x="2231888" y="1073175"/>
          <a:ext cx="1339453" cy="5357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Ease of creation</a:t>
          </a:r>
        </a:p>
      </dsp:txBody>
      <dsp:txXfrm>
        <a:off x="2231888" y="1073175"/>
        <a:ext cx="1339453" cy="535781"/>
      </dsp:txXfrm>
    </dsp:sp>
    <dsp:sp modelId="{CC37CF74-37C9-4EE7-A797-AAF13E192102}">
      <dsp:nvSpPr>
        <dsp:cNvPr id="0" name=""/>
        <dsp:cNvSpPr/>
      </dsp:nvSpPr>
      <dsp:spPr>
        <a:xfrm>
          <a:off x="4066939" y="1612"/>
          <a:ext cx="817066" cy="81706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16DE72-22A5-40CA-8A08-45EA5F42C368}">
      <dsp:nvSpPr>
        <dsp:cNvPr id="0" name=""/>
        <dsp:cNvSpPr/>
      </dsp:nvSpPr>
      <dsp:spPr>
        <a:xfrm>
          <a:off x="4241068" y="175741"/>
          <a:ext cx="468808" cy="46880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5FA40A-B9F7-4BDF-A3CE-48B61805C756}">
      <dsp:nvSpPr>
        <dsp:cNvPr id="0" name=""/>
        <dsp:cNvSpPr/>
      </dsp:nvSpPr>
      <dsp:spPr>
        <a:xfrm>
          <a:off x="3805746" y="1073175"/>
          <a:ext cx="1339453" cy="5357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Flexibility</a:t>
          </a:r>
        </a:p>
      </dsp:txBody>
      <dsp:txXfrm>
        <a:off x="3805746" y="1073175"/>
        <a:ext cx="1339453" cy="535781"/>
      </dsp:txXfrm>
    </dsp:sp>
    <dsp:sp modelId="{E4E8743C-0198-4522-B377-488D9235CDE0}">
      <dsp:nvSpPr>
        <dsp:cNvPr id="0" name=""/>
        <dsp:cNvSpPr/>
      </dsp:nvSpPr>
      <dsp:spPr>
        <a:xfrm>
          <a:off x="919224" y="1943819"/>
          <a:ext cx="817066" cy="81706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4FEDD4-2643-4DB4-AE28-53B64AA03423}">
      <dsp:nvSpPr>
        <dsp:cNvPr id="0" name=""/>
        <dsp:cNvSpPr/>
      </dsp:nvSpPr>
      <dsp:spPr>
        <a:xfrm>
          <a:off x="1093353" y="2117948"/>
          <a:ext cx="468808" cy="46880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948DA1-9DFA-4517-8FC1-BBD5F301C37E}">
      <dsp:nvSpPr>
        <dsp:cNvPr id="0" name=""/>
        <dsp:cNvSpPr/>
      </dsp:nvSpPr>
      <dsp:spPr>
        <a:xfrm>
          <a:off x="658031" y="3015382"/>
          <a:ext cx="1339453" cy="5357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Expenses to start and maintain</a:t>
          </a:r>
        </a:p>
      </dsp:txBody>
      <dsp:txXfrm>
        <a:off x="658031" y="3015382"/>
        <a:ext cx="1339453" cy="535781"/>
      </dsp:txXfrm>
    </dsp:sp>
    <dsp:sp modelId="{EE1B8064-FBC3-4116-B8F4-F8777B93164A}">
      <dsp:nvSpPr>
        <dsp:cNvPr id="0" name=""/>
        <dsp:cNvSpPr/>
      </dsp:nvSpPr>
      <dsp:spPr>
        <a:xfrm>
          <a:off x="2493082" y="1943819"/>
          <a:ext cx="817066" cy="81706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2FFEF1-90C4-472D-BCC6-36D0BC90BA67}">
      <dsp:nvSpPr>
        <dsp:cNvPr id="0" name=""/>
        <dsp:cNvSpPr/>
      </dsp:nvSpPr>
      <dsp:spPr>
        <a:xfrm>
          <a:off x="2667211" y="2117948"/>
          <a:ext cx="468808" cy="46880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D27DFE-431E-4BA5-8B69-2B9833C945B0}">
      <dsp:nvSpPr>
        <dsp:cNvPr id="0" name=""/>
        <dsp:cNvSpPr/>
      </dsp:nvSpPr>
      <dsp:spPr>
        <a:xfrm>
          <a:off x="2231888" y="3015382"/>
          <a:ext cx="1339453" cy="5357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Legal requirements</a:t>
          </a:r>
        </a:p>
      </dsp:txBody>
      <dsp:txXfrm>
        <a:off x="2231888" y="3015382"/>
        <a:ext cx="1339453" cy="535781"/>
      </dsp:txXfrm>
    </dsp:sp>
    <dsp:sp modelId="{06A931E6-665B-4E18-BD48-D8213C0205D7}">
      <dsp:nvSpPr>
        <dsp:cNvPr id="0" name=""/>
        <dsp:cNvSpPr/>
      </dsp:nvSpPr>
      <dsp:spPr>
        <a:xfrm>
          <a:off x="4066939" y="1943819"/>
          <a:ext cx="817066" cy="81706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FB87D0-BA9A-434B-9771-81D9AE6A8552}">
      <dsp:nvSpPr>
        <dsp:cNvPr id="0" name=""/>
        <dsp:cNvSpPr/>
      </dsp:nvSpPr>
      <dsp:spPr>
        <a:xfrm>
          <a:off x="4241068" y="2117948"/>
          <a:ext cx="468808" cy="468808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B54330-F700-40E3-880B-978ECB063E5A}">
      <dsp:nvSpPr>
        <dsp:cNvPr id="0" name=""/>
        <dsp:cNvSpPr/>
      </dsp:nvSpPr>
      <dsp:spPr>
        <a:xfrm>
          <a:off x="3805746" y="3015382"/>
          <a:ext cx="1339453" cy="5357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Government control and regulation</a:t>
          </a:r>
        </a:p>
      </dsp:txBody>
      <dsp:txXfrm>
        <a:off x="3805746" y="3015382"/>
        <a:ext cx="1339453" cy="535781"/>
      </dsp:txXfrm>
    </dsp:sp>
    <dsp:sp modelId="{4A14E67D-6242-4950-A143-FF8DDF29FACA}">
      <dsp:nvSpPr>
        <dsp:cNvPr id="0" name=""/>
        <dsp:cNvSpPr/>
      </dsp:nvSpPr>
      <dsp:spPr>
        <a:xfrm>
          <a:off x="1706153" y="3886026"/>
          <a:ext cx="817066" cy="81706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6C8971-FA07-41AF-B3EA-D20B6CB17E4E}">
      <dsp:nvSpPr>
        <dsp:cNvPr id="0" name=""/>
        <dsp:cNvSpPr/>
      </dsp:nvSpPr>
      <dsp:spPr>
        <a:xfrm>
          <a:off x="1880282" y="4060155"/>
          <a:ext cx="468808" cy="468808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74347F-59A6-4D69-83DF-DCCD78B1C9AB}">
      <dsp:nvSpPr>
        <dsp:cNvPr id="0" name=""/>
        <dsp:cNvSpPr/>
      </dsp:nvSpPr>
      <dsp:spPr>
        <a:xfrm>
          <a:off x="1444960" y="4957589"/>
          <a:ext cx="1339453" cy="5357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Income taxes consequences</a:t>
          </a:r>
        </a:p>
      </dsp:txBody>
      <dsp:txXfrm>
        <a:off x="1444960" y="4957589"/>
        <a:ext cx="1339453" cy="535781"/>
      </dsp:txXfrm>
    </dsp:sp>
    <dsp:sp modelId="{2E670A2C-8E55-4F21-B805-D4816A9DB040}">
      <dsp:nvSpPr>
        <dsp:cNvPr id="0" name=""/>
        <dsp:cNvSpPr/>
      </dsp:nvSpPr>
      <dsp:spPr>
        <a:xfrm>
          <a:off x="3280011" y="3886026"/>
          <a:ext cx="817066" cy="81706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4DF9A9-DA37-4342-A3D3-9D1D59213018}">
      <dsp:nvSpPr>
        <dsp:cNvPr id="0" name=""/>
        <dsp:cNvSpPr/>
      </dsp:nvSpPr>
      <dsp:spPr>
        <a:xfrm>
          <a:off x="3454139" y="4060155"/>
          <a:ext cx="468808" cy="468808"/>
        </a:xfrm>
        <a:prstGeom prst="rect">
          <a:avLst/>
        </a:prstGeom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D80FA5-6EBC-49B8-978D-C2627C2757C9}">
      <dsp:nvSpPr>
        <dsp:cNvPr id="0" name=""/>
        <dsp:cNvSpPr/>
      </dsp:nvSpPr>
      <dsp:spPr>
        <a:xfrm>
          <a:off x="3018817" y="4957589"/>
          <a:ext cx="1339453" cy="5357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Liability</a:t>
          </a:r>
        </a:p>
      </dsp:txBody>
      <dsp:txXfrm>
        <a:off x="3018817" y="4957589"/>
        <a:ext cx="1339453" cy="53578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E832F8-2BDB-48B9-880D-897F62F6C3B6}">
      <dsp:nvSpPr>
        <dsp:cNvPr id="0" name=""/>
        <dsp:cNvSpPr/>
      </dsp:nvSpPr>
      <dsp:spPr>
        <a:xfrm>
          <a:off x="0" y="114642"/>
          <a:ext cx="6651253" cy="9781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rial"/>
              <a:cs typeface="Arial"/>
            </a:rPr>
            <a:t>Being their own boss, the owner has full control, and this eliminates any chance of conflict or misunderstanding during decision-making</a:t>
          </a:r>
        </a:p>
      </dsp:txBody>
      <dsp:txXfrm>
        <a:off x="47748" y="162390"/>
        <a:ext cx="6555757" cy="882624"/>
      </dsp:txXfrm>
    </dsp:sp>
    <dsp:sp modelId="{9E040BE1-A341-439C-888D-D61741CA2A71}">
      <dsp:nvSpPr>
        <dsp:cNvPr id="0" name=""/>
        <dsp:cNvSpPr/>
      </dsp:nvSpPr>
      <dsp:spPr>
        <a:xfrm>
          <a:off x="0" y="1147482"/>
          <a:ext cx="6651253" cy="978120"/>
        </a:xfrm>
        <a:prstGeom prst="roundRect">
          <a:avLst/>
        </a:prstGeom>
        <a:solidFill>
          <a:schemeClr val="accent2">
            <a:hueOff val="368604"/>
            <a:satOff val="-5893"/>
            <a:lumOff val="-259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rial"/>
              <a:cs typeface="Arial"/>
            </a:rPr>
            <a:t>Simplicity of creating and dissolving</a:t>
          </a:r>
        </a:p>
      </dsp:txBody>
      <dsp:txXfrm>
        <a:off x="47748" y="1195230"/>
        <a:ext cx="6555757" cy="882624"/>
      </dsp:txXfrm>
    </dsp:sp>
    <dsp:sp modelId="{5F1FE866-E7E6-4D1B-BD5B-B9355630E02A}">
      <dsp:nvSpPr>
        <dsp:cNvPr id="0" name=""/>
        <dsp:cNvSpPr/>
      </dsp:nvSpPr>
      <dsp:spPr>
        <a:xfrm>
          <a:off x="0" y="2180322"/>
          <a:ext cx="6651253" cy="978120"/>
        </a:xfrm>
        <a:prstGeom prst="roundRect">
          <a:avLst/>
        </a:prstGeom>
        <a:solidFill>
          <a:schemeClr val="accent2">
            <a:hueOff val="737208"/>
            <a:satOff val="-11787"/>
            <a:lumOff val="-519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rial"/>
              <a:cs typeface="Arial"/>
            </a:rPr>
            <a:t>Low cost of creating the business</a:t>
          </a:r>
        </a:p>
      </dsp:txBody>
      <dsp:txXfrm>
        <a:off x="47748" y="2228070"/>
        <a:ext cx="6555757" cy="882624"/>
      </dsp:txXfrm>
    </dsp:sp>
    <dsp:sp modelId="{1EF18E48-66E2-43BF-9B93-2C8FB52D9297}">
      <dsp:nvSpPr>
        <dsp:cNvPr id="0" name=""/>
        <dsp:cNvSpPr/>
      </dsp:nvSpPr>
      <dsp:spPr>
        <a:xfrm>
          <a:off x="0" y="3213162"/>
          <a:ext cx="6651253" cy="978120"/>
        </a:xfrm>
        <a:prstGeom prst="roundRect">
          <a:avLst/>
        </a:prstGeom>
        <a:solidFill>
          <a:schemeClr val="accent2">
            <a:hueOff val="1105812"/>
            <a:satOff val="-17680"/>
            <a:lumOff val="-779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rial"/>
              <a:cs typeface="Arial"/>
            </a:rPr>
            <a:t>Total commands over decisions and profits</a:t>
          </a:r>
        </a:p>
      </dsp:txBody>
      <dsp:txXfrm>
        <a:off x="47748" y="3260910"/>
        <a:ext cx="6555757" cy="882624"/>
      </dsp:txXfrm>
    </dsp:sp>
    <dsp:sp modelId="{8C805831-5DFF-4B45-B28A-CB7CE7A38F75}">
      <dsp:nvSpPr>
        <dsp:cNvPr id="0" name=""/>
        <dsp:cNvSpPr/>
      </dsp:nvSpPr>
      <dsp:spPr>
        <a:xfrm>
          <a:off x="0" y="4246002"/>
          <a:ext cx="6651253" cy="978120"/>
        </a:xfrm>
        <a:prstGeom prst="roundRect">
          <a:avLst/>
        </a:prstGeom>
        <a:solidFill>
          <a:schemeClr val="accent2">
            <a:hueOff val="1474416"/>
            <a:satOff val="-23573"/>
            <a:lumOff val="-1039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rial"/>
              <a:cs typeface="Arial"/>
            </a:rPr>
            <a:t>Uncomplicated tax basis</a:t>
          </a:r>
        </a:p>
      </dsp:txBody>
      <dsp:txXfrm>
        <a:off x="47748" y="4293750"/>
        <a:ext cx="6555757" cy="88262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12E366-B0B8-40E6-87AE-D0533C45A297}">
      <dsp:nvSpPr>
        <dsp:cNvPr id="0" name=""/>
        <dsp:cNvSpPr/>
      </dsp:nvSpPr>
      <dsp:spPr>
        <a:xfrm>
          <a:off x="0" y="1501"/>
          <a:ext cx="7004081" cy="63975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CFBD91-C348-49B9-932E-28B4E28E7807}">
      <dsp:nvSpPr>
        <dsp:cNvPr id="0" name=""/>
        <dsp:cNvSpPr/>
      </dsp:nvSpPr>
      <dsp:spPr>
        <a:xfrm>
          <a:off x="193524" y="145445"/>
          <a:ext cx="351863" cy="35186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1AC0E5-1A04-4F0E-AE0B-89735C7CC35C}">
      <dsp:nvSpPr>
        <dsp:cNvPr id="0" name=""/>
        <dsp:cNvSpPr/>
      </dsp:nvSpPr>
      <dsp:spPr>
        <a:xfrm>
          <a:off x="738912" y="1501"/>
          <a:ext cx="6265168" cy="6397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07" tIns="67707" rIns="67707" bIns="6770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Arial"/>
              <a:cs typeface="Arial"/>
            </a:rPr>
            <a:t>Not easy to raise enough capital </a:t>
          </a:r>
        </a:p>
      </dsp:txBody>
      <dsp:txXfrm>
        <a:off x="738912" y="1501"/>
        <a:ext cx="6265168" cy="639751"/>
      </dsp:txXfrm>
    </dsp:sp>
    <dsp:sp modelId="{F287D20E-E11C-469E-91A3-BC4770ACDA96}">
      <dsp:nvSpPr>
        <dsp:cNvPr id="0" name=""/>
        <dsp:cNvSpPr/>
      </dsp:nvSpPr>
      <dsp:spPr>
        <a:xfrm>
          <a:off x="0" y="801190"/>
          <a:ext cx="7004081" cy="63975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BC0E52-AFB7-4617-8E5A-FE725F01B1DF}">
      <dsp:nvSpPr>
        <dsp:cNvPr id="0" name=""/>
        <dsp:cNvSpPr/>
      </dsp:nvSpPr>
      <dsp:spPr>
        <a:xfrm>
          <a:off x="193524" y="945134"/>
          <a:ext cx="351863" cy="351863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2DA3A0-61FC-492D-A6D3-11E5C8C498FE}">
      <dsp:nvSpPr>
        <dsp:cNvPr id="0" name=""/>
        <dsp:cNvSpPr/>
      </dsp:nvSpPr>
      <dsp:spPr>
        <a:xfrm>
          <a:off x="738912" y="801190"/>
          <a:ext cx="6265168" cy="6397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07" tIns="67707" rIns="67707" bIns="6770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Arial"/>
              <a:cs typeface="Arial"/>
            </a:rPr>
            <a:t>Risk of financial loss, </a:t>
          </a:r>
        </a:p>
      </dsp:txBody>
      <dsp:txXfrm>
        <a:off x="738912" y="801190"/>
        <a:ext cx="6265168" cy="639751"/>
      </dsp:txXfrm>
    </dsp:sp>
    <dsp:sp modelId="{9EFE659C-9E4F-4CC6-BAA3-1038A8D5B6CE}">
      <dsp:nvSpPr>
        <dsp:cNvPr id="0" name=""/>
        <dsp:cNvSpPr/>
      </dsp:nvSpPr>
      <dsp:spPr>
        <a:xfrm>
          <a:off x="0" y="1600879"/>
          <a:ext cx="7004081" cy="63975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C11BA7-7061-480D-BB79-E9E8FC695BAD}">
      <dsp:nvSpPr>
        <dsp:cNvPr id="0" name=""/>
        <dsp:cNvSpPr/>
      </dsp:nvSpPr>
      <dsp:spPr>
        <a:xfrm>
          <a:off x="193524" y="1744823"/>
          <a:ext cx="351863" cy="351863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D6EAD2-61CC-4C60-8DE6-0794DA599E4C}">
      <dsp:nvSpPr>
        <dsp:cNvPr id="0" name=""/>
        <dsp:cNvSpPr/>
      </dsp:nvSpPr>
      <dsp:spPr>
        <a:xfrm>
          <a:off x="738912" y="1600879"/>
          <a:ext cx="6265168" cy="6397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07" tIns="67707" rIns="67707" bIns="6770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Arial"/>
              <a:cs typeface="Arial"/>
            </a:rPr>
            <a:t>Lack of continuity</a:t>
          </a:r>
        </a:p>
      </dsp:txBody>
      <dsp:txXfrm>
        <a:off x="738912" y="1600879"/>
        <a:ext cx="6265168" cy="639751"/>
      </dsp:txXfrm>
    </dsp:sp>
    <dsp:sp modelId="{92074011-718D-4F51-8896-4D13205468A4}">
      <dsp:nvSpPr>
        <dsp:cNvPr id="0" name=""/>
        <dsp:cNvSpPr/>
      </dsp:nvSpPr>
      <dsp:spPr>
        <a:xfrm>
          <a:off x="0" y="2400568"/>
          <a:ext cx="7004081" cy="63975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1F72F3-5682-4FA8-B14F-7B3CD33552DE}">
      <dsp:nvSpPr>
        <dsp:cNvPr id="0" name=""/>
        <dsp:cNvSpPr/>
      </dsp:nvSpPr>
      <dsp:spPr>
        <a:xfrm>
          <a:off x="193524" y="2544512"/>
          <a:ext cx="351863" cy="35186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4E2D8B-A719-405A-B5B4-A75CA8E25AD5}">
      <dsp:nvSpPr>
        <dsp:cNvPr id="0" name=""/>
        <dsp:cNvSpPr/>
      </dsp:nvSpPr>
      <dsp:spPr>
        <a:xfrm>
          <a:off x="738912" y="2400568"/>
          <a:ext cx="6265168" cy="6397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07" tIns="67707" rIns="67707" bIns="6770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Arial"/>
              <a:cs typeface="Arial"/>
            </a:rPr>
            <a:t>Opportunities for raising further capital are limited, </a:t>
          </a:r>
        </a:p>
      </dsp:txBody>
      <dsp:txXfrm>
        <a:off x="738912" y="2400568"/>
        <a:ext cx="6265168" cy="639751"/>
      </dsp:txXfrm>
    </dsp:sp>
    <dsp:sp modelId="{60F9BDD6-FF80-413D-A860-3B4F6ABD558D}">
      <dsp:nvSpPr>
        <dsp:cNvPr id="0" name=""/>
        <dsp:cNvSpPr/>
      </dsp:nvSpPr>
      <dsp:spPr>
        <a:xfrm>
          <a:off x="0" y="3200258"/>
          <a:ext cx="7004081" cy="63975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04ACF5-FDA6-444B-85E7-04C9F467E2CA}">
      <dsp:nvSpPr>
        <dsp:cNvPr id="0" name=""/>
        <dsp:cNvSpPr/>
      </dsp:nvSpPr>
      <dsp:spPr>
        <a:xfrm>
          <a:off x="193524" y="3344202"/>
          <a:ext cx="351863" cy="351863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9D48F5-487E-4C9B-A9C2-5C06E4B01BB6}">
      <dsp:nvSpPr>
        <dsp:cNvPr id="0" name=""/>
        <dsp:cNvSpPr/>
      </dsp:nvSpPr>
      <dsp:spPr>
        <a:xfrm>
          <a:off x="738912" y="3200258"/>
          <a:ext cx="6265168" cy="6397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07" tIns="67707" rIns="67707" bIns="67707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Arial"/>
              <a:cs typeface="Arial"/>
            </a:rPr>
            <a:t>Unlimited liability, </a:t>
          </a:r>
        </a:p>
      </dsp:txBody>
      <dsp:txXfrm>
        <a:off x="738912" y="3200258"/>
        <a:ext cx="6265168" cy="639751"/>
      </dsp:txXfrm>
    </dsp:sp>
    <dsp:sp modelId="{88808D02-0DCF-4599-A83C-B16FC810F6D8}">
      <dsp:nvSpPr>
        <dsp:cNvPr id="0" name=""/>
        <dsp:cNvSpPr/>
      </dsp:nvSpPr>
      <dsp:spPr>
        <a:xfrm>
          <a:off x="0" y="3999947"/>
          <a:ext cx="7004081" cy="63975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5A4ABA-9A98-476C-85FA-20AAAFEE9012}">
      <dsp:nvSpPr>
        <dsp:cNvPr id="0" name=""/>
        <dsp:cNvSpPr/>
      </dsp:nvSpPr>
      <dsp:spPr>
        <a:xfrm>
          <a:off x="193524" y="4143891"/>
          <a:ext cx="351863" cy="351863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D4350D-15E6-425A-AE21-3C01EDBB0732}">
      <dsp:nvSpPr>
        <dsp:cNvPr id="0" name=""/>
        <dsp:cNvSpPr/>
      </dsp:nvSpPr>
      <dsp:spPr>
        <a:xfrm>
          <a:off x="738912" y="3999947"/>
          <a:ext cx="6265168" cy="6397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07" tIns="67707" rIns="67707" bIns="6770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Arial"/>
              <a:cs typeface="Arial"/>
            </a:rPr>
            <a:t>Limited skills, the individual may be limited in terms of skills </a:t>
          </a:r>
        </a:p>
      </dsp:txBody>
      <dsp:txXfrm>
        <a:off x="738912" y="3999947"/>
        <a:ext cx="6265168" cy="63975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B54F1B-7133-465E-9610-FB695E5E4044}">
      <dsp:nvSpPr>
        <dsp:cNvPr id="0" name=""/>
        <dsp:cNvSpPr/>
      </dsp:nvSpPr>
      <dsp:spPr>
        <a:xfrm>
          <a:off x="212335" y="390832"/>
          <a:ext cx="1335915" cy="13359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523BF8-0DAC-4D49-8C56-9185FE2109CE}">
      <dsp:nvSpPr>
        <dsp:cNvPr id="0" name=""/>
        <dsp:cNvSpPr/>
      </dsp:nvSpPr>
      <dsp:spPr>
        <a:xfrm>
          <a:off x="492877" y="671374"/>
          <a:ext cx="774830" cy="7748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6D3ABA-40AF-470F-A1B3-8D8245A0FCC8}">
      <dsp:nvSpPr>
        <dsp:cNvPr id="0" name=""/>
        <dsp:cNvSpPr/>
      </dsp:nvSpPr>
      <dsp:spPr>
        <a:xfrm>
          <a:off x="1834517" y="390832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Arial"/>
              <a:cs typeface="Arial"/>
            </a:rPr>
            <a:t>An event, which makes it unlawful for the business or the partners to carry on the partnership, occurs</a:t>
          </a:r>
        </a:p>
      </dsp:txBody>
      <dsp:txXfrm>
        <a:off x="1834517" y="390832"/>
        <a:ext cx="3148942" cy="1335915"/>
      </dsp:txXfrm>
    </dsp:sp>
    <dsp:sp modelId="{72D09A67-280B-4F32-BE55-A0AF3D97C5B8}">
      <dsp:nvSpPr>
        <dsp:cNvPr id="0" name=""/>
        <dsp:cNvSpPr/>
      </dsp:nvSpPr>
      <dsp:spPr>
        <a:xfrm>
          <a:off x="5532139" y="390832"/>
          <a:ext cx="1335915" cy="133591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895D4A-EEDD-4458-BE46-E3D614EFE3C6}">
      <dsp:nvSpPr>
        <dsp:cNvPr id="0" name=""/>
        <dsp:cNvSpPr/>
      </dsp:nvSpPr>
      <dsp:spPr>
        <a:xfrm>
          <a:off x="5812681" y="671374"/>
          <a:ext cx="774830" cy="7748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85FC18-E4B3-4B3C-91AB-FC7B3EBE9B18}">
      <dsp:nvSpPr>
        <dsp:cNvPr id="0" name=""/>
        <dsp:cNvSpPr/>
      </dsp:nvSpPr>
      <dsp:spPr>
        <a:xfrm>
          <a:off x="7154322" y="390832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Arial"/>
              <a:cs typeface="Arial"/>
            </a:rPr>
            <a:t>The partnership was entered into a fixed period and the fixed period has come to an end</a:t>
          </a:r>
        </a:p>
      </dsp:txBody>
      <dsp:txXfrm>
        <a:off x="7154322" y="390832"/>
        <a:ext cx="3148942" cy="1335915"/>
      </dsp:txXfrm>
    </dsp:sp>
    <dsp:sp modelId="{630F88E5-861C-426B-9412-285904C8C57A}">
      <dsp:nvSpPr>
        <dsp:cNvPr id="0" name=""/>
        <dsp:cNvSpPr/>
      </dsp:nvSpPr>
      <dsp:spPr>
        <a:xfrm>
          <a:off x="212335" y="2434089"/>
          <a:ext cx="1335915" cy="133591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1B257E-2D97-4F1F-A44C-39C9681B70A3}">
      <dsp:nvSpPr>
        <dsp:cNvPr id="0" name=""/>
        <dsp:cNvSpPr/>
      </dsp:nvSpPr>
      <dsp:spPr>
        <a:xfrm>
          <a:off x="492877" y="2714631"/>
          <a:ext cx="774830" cy="7748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624C56-01D0-4E88-9B7A-04B3F1BF9C83}">
      <dsp:nvSpPr>
        <dsp:cNvPr id="0" name=""/>
        <dsp:cNvSpPr/>
      </dsp:nvSpPr>
      <dsp:spPr>
        <a:xfrm>
          <a:off x="1834517" y="2434089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Arial"/>
              <a:cs typeface="Arial"/>
            </a:rPr>
            <a:t>If the partnership was entered into for a single venture/undertaking and has come to an end</a:t>
          </a:r>
        </a:p>
      </dsp:txBody>
      <dsp:txXfrm>
        <a:off x="1834517" y="2434089"/>
        <a:ext cx="3148942" cy="1335915"/>
      </dsp:txXfrm>
    </dsp:sp>
    <dsp:sp modelId="{2C6B851F-E6F6-4D56-AC05-148C2C6D269F}">
      <dsp:nvSpPr>
        <dsp:cNvPr id="0" name=""/>
        <dsp:cNvSpPr/>
      </dsp:nvSpPr>
      <dsp:spPr>
        <a:xfrm>
          <a:off x="5532139" y="2434089"/>
          <a:ext cx="1335915" cy="133591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61B626-F02C-412B-9F62-87F7C7166B03}">
      <dsp:nvSpPr>
        <dsp:cNvPr id="0" name=""/>
        <dsp:cNvSpPr/>
      </dsp:nvSpPr>
      <dsp:spPr>
        <a:xfrm>
          <a:off x="5812681" y="2714631"/>
          <a:ext cx="774830" cy="7748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FCECB2-8122-4CA4-913C-F22B98837F14}">
      <dsp:nvSpPr>
        <dsp:cNvPr id="0" name=""/>
        <dsp:cNvSpPr/>
      </dsp:nvSpPr>
      <dsp:spPr>
        <a:xfrm>
          <a:off x="7154322" y="2434089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Arial"/>
              <a:cs typeface="Arial"/>
            </a:rPr>
            <a:t>Death, bankruptcy of any partner or by the court order</a:t>
          </a:r>
        </a:p>
      </dsp:txBody>
      <dsp:txXfrm>
        <a:off x="7154322" y="2434089"/>
        <a:ext cx="3148942" cy="133591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BAB14F-91F6-4026-8183-CC52F4B07472}">
      <dsp:nvSpPr>
        <dsp:cNvPr id="0" name=""/>
        <dsp:cNvSpPr/>
      </dsp:nvSpPr>
      <dsp:spPr>
        <a:xfrm>
          <a:off x="1283" y="405750"/>
          <a:ext cx="4505585" cy="28610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460B0D-B77A-4CE0-A481-192390AEF3A7}">
      <dsp:nvSpPr>
        <dsp:cNvPr id="0" name=""/>
        <dsp:cNvSpPr/>
      </dsp:nvSpPr>
      <dsp:spPr>
        <a:xfrm>
          <a:off x="501904" y="881340"/>
          <a:ext cx="4505585" cy="2861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>
              <a:latin typeface="Arial"/>
              <a:cs typeface="Arial"/>
            </a:rPr>
            <a:t>Quasi partner- this is the person who contributes no capital but is presented to the public as being a partner</a:t>
          </a:r>
        </a:p>
      </dsp:txBody>
      <dsp:txXfrm>
        <a:off x="585701" y="965137"/>
        <a:ext cx="4337991" cy="2693452"/>
      </dsp:txXfrm>
    </dsp:sp>
    <dsp:sp modelId="{56CA95EA-5E6E-4622-99BB-3494F842A607}">
      <dsp:nvSpPr>
        <dsp:cNvPr id="0" name=""/>
        <dsp:cNvSpPr/>
      </dsp:nvSpPr>
      <dsp:spPr>
        <a:xfrm>
          <a:off x="5508110" y="405750"/>
          <a:ext cx="4505585" cy="28610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63FE42-4141-45A2-9BE5-223B410B4F5B}">
      <dsp:nvSpPr>
        <dsp:cNvPr id="0" name=""/>
        <dsp:cNvSpPr/>
      </dsp:nvSpPr>
      <dsp:spPr>
        <a:xfrm>
          <a:off x="6008730" y="881340"/>
          <a:ext cx="4505585" cy="2861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>
              <a:latin typeface="Arial"/>
              <a:cs typeface="Arial"/>
            </a:rPr>
            <a:t>Nominal partner- this is a partner who allows his/her name to be identified with the business</a:t>
          </a:r>
        </a:p>
      </dsp:txBody>
      <dsp:txXfrm>
        <a:off x="6092527" y="965137"/>
        <a:ext cx="4337991" cy="269345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CEA02D-E3E1-494E-A3B0-DAA6998C6270}">
      <dsp:nvSpPr>
        <dsp:cNvPr id="0" name=""/>
        <dsp:cNvSpPr/>
      </dsp:nvSpPr>
      <dsp:spPr>
        <a:xfrm>
          <a:off x="0" y="2215"/>
          <a:ext cx="6651253" cy="112301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77FAFA-EB45-45C0-B284-970B99F86C1E}">
      <dsp:nvSpPr>
        <dsp:cNvPr id="0" name=""/>
        <dsp:cNvSpPr/>
      </dsp:nvSpPr>
      <dsp:spPr>
        <a:xfrm>
          <a:off x="339712" y="254894"/>
          <a:ext cx="617659" cy="61765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A53ECD-374A-4ED6-8D59-A1BA527569A4}">
      <dsp:nvSpPr>
        <dsp:cNvPr id="0" name=""/>
        <dsp:cNvSpPr/>
      </dsp:nvSpPr>
      <dsp:spPr>
        <a:xfrm>
          <a:off x="1297085" y="2215"/>
          <a:ext cx="5354167" cy="1123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53" tIns="118853" rIns="118853" bIns="11885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Corporation is a distinct, legal entity in itself that has a legal life separate from its owners</a:t>
          </a:r>
        </a:p>
      </dsp:txBody>
      <dsp:txXfrm>
        <a:off x="1297085" y="2215"/>
        <a:ext cx="5354167" cy="1123017"/>
      </dsp:txXfrm>
    </dsp:sp>
    <dsp:sp modelId="{6269108F-A894-431A-97CE-9A0102C76E70}">
      <dsp:nvSpPr>
        <dsp:cNvPr id="0" name=""/>
        <dsp:cNvSpPr/>
      </dsp:nvSpPr>
      <dsp:spPr>
        <a:xfrm>
          <a:off x="0" y="1405987"/>
          <a:ext cx="6651253" cy="112301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8F5C09-8FC6-4F44-92BA-94CC17C97497}">
      <dsp:nvSpPr>
        <dsp:cNvPr id="0" name=""/>
        <dsp:cNvSpPr/>
      </dsp:nvSpPr>
      <dsp:spPr>
        <a:xfrm>
          <a:off x="339712" y="1658666"/>
          <a:ext cx="617659" cy="61765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3434A4-9857-4057-8F42-D39A5BA37327}">
      <dsp:nvSpPr>
        <dsp:cNvPr id="0" name=""/>
        <dsp:cNvSpPr/>
      </dsp:nvSpPr>
      <dsp:spPr>
        <a:xfrm>
          <a:off x="1297085" y="1405987"/>
          <a:ext cx="5354167" cy="1123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53" tIns="118853" rIns="118853" bIns="11885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 corporation is a legal organization with assets and liabilities separate from those of its owner</a:t>
          </a:r>
        </a:p>
      </dsp:txBody>
      <dsp:txXfrm>
        <a:off x="1297085" y="1405987"/>
        <a:ext cx="5354167" cy="1123017"/>
      </dsp:txXfrm>
    </dsp:sp>
    <dsp:sp modelId="{0D27052E-01F0-48D4-A426-5718F38B5309}">
      <dsp:nvSpPr>
        <dsp:cNvPr id="0" name=""/>
        <dsp:cNvSpPr/>
      </dsp:nvSpPr>
      <dsp:spPr>
        <a:xfrm>
          <a:off x="0" y="2809759"/>
          <a:ext cx="6651253" cy="112301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DE557C-ADC2-4072-A901-CBA5038C86D5}">
      <dsp:nvSpPr>
        <dsp:cNvPr id="0" name=""/>
        <dsp:cNvSpPr/>
      </dsp:nvSpPr>
      <dsp:spPr>
        <a:xfrm>
          <a:off x="339712" y="3062438"/>
          <a:ext cx="617659" cy="61765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B3018D-3A2B-49E5-A98D-556233A861EC}">
      <dsp:nvSpPr>
        <dsp:cNvPr id="0" name=""/>
        <dsp:cNvSpPr/>
      </dsp:nvSpPr>
      <dsp:spPr>
        <a:xfrm>
          <a:off x="1297085" y="2809759"/>
          <a:ext cx="5354167" cy="1123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53" tIns="118853" rIns="118853" bIns="11885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The corporation can enter contracts, borrow money, sue and be sued and pay taxes just like a person</a:t>
          </a:r>
        </a:p>
      </dsp:txBody>
      <dsp:txXfrm>
        <a:off x="1297085" y="2809759"/>
        <a:ext cx="5354167" cy="1123017"/>
      </dsp:txXfrm>
    </dsp:sp>
    <dsp:sp modelId="{51334BE3-E164-4794-8C9E-1CCF030A5138}">
      <dsp:nvSpPr>
        <dsp:cNvPr id="0" name=""/>
        <dsp:cNvSpPr/>
      </dsp:nvSpPr>
      <dsp:spPr>
        <a:xfrm>
          <a:off x="0" y="4213530"/>
          <a:ext cx="6651253" cy="112301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5A80E2-040D-4326-B290-7F22117877B3}">
      <dsp:nvSpPr>
        <dsp:cNvPr id="0" name=""/>
        <dsp:cNvSpPr/>
      </dsp:nvSpPr>
      <dsp:spPr>
        <a:xfrm>
          <a:off x="339712" y="4466209"/>
          <a:ext cx="617659" cy="61765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4F7953-655E-4674-B48B-59986FC303E1}">
      <dsp:nvSpPr>
        <dsp:cNvPr id="0" name=""/>
        <dsp:cNvSpPr/>
      </dsp:nvSpPr>
      <dsp:spPr>
        <a:xfrm>
          <a:off x="1297085" y="4213530"/>
          <a:ext cx="5354167" cy="1123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53" tIns="118853" rIns="118853" bIns="11885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 company may have as few as two members/ shareholders with no limitation on the membership ceiling</a:t>
          </a:r>
        </a:p>
      </dsp:txBody>
      <dsp:txXfrm>
        <a:off x="1297085" y="4213530"/>
        <a:ext cx="5354167" cy="112301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61DB84-C703-465F-954A-E3FA4D900611}">
      <dsp:nvSpPr>
        <dsp:cNvPr id="0" name=""/>
        <dsp:cNvSpPr/>
      </dsp:nvSpPr>
      <dsp:spPr>
        <a:xfrm>
          <a:off x="0" y="651"/>
          <a:ext cx="6651253" cy="152498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D34BC0-E0C8-4AEA-B4FE-1C713C9C67C8}">
      <dsp:nvSpPr>
        <dsp:cNvPr id="0" name=""/>
        <dsp:cNvSpPr/>
      </dsp:nvSpPr>
      <dsp:spPr>
        <a:xfrm>
          <a:off x="461309" y="343774"/>
          <a:ext cx="838743" cy="838743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7D0E71-F873-4C06-B3ED-3C3A977651D8}">
      <dsp:nvSpPr>
        <dsp:cNvPr id="0" name=""/>
        <dsp:cNvSpPr/>
      </dsp:nvSpPr>
      <dsp:spPr>
        <a:xfrm>
          <a:off x="1761361" y="651"/>
          <a:ext cx="4889891" cy="1524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395" tIns="161395" rIns="161395" bIns="16139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entury Gothic"/>
            </a:rPr>
            <a:t>The name of the company, with "limited" as the last word</a:t>
          </a:r>
        </a:p>
      </dsp:txBody>
      <dsp:txXfrm>
        <a:off x="1761361" y="651"/>
        <a:ext cx="4889891" cy="1524988"/>
      </dsp:txXfrm>
    </dsp:sp>
    <dsp:sp modelId="{757F0815-896A-43CF-B6BE-89752A9FC529}">
      <dsp:nvSpPr>
        <dsp:cNvPr id="0" name=""/>
        <dsp:cNvSpPr/>
      </dsp:nvSpPr>
      <dsp:spPr>
        <a:xfrm>
          <a:off x="0" y="1906887"/>
          <a:ext cx="6651253" cy="152498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A5D327-7262-4A20-8F47-10976B30FAEF}">
      <dsp:nvSpPr>
        <dsp:cNvPr id="0" name=""/>
        <dsp:cNvSpPr/>
      </dsp:nvSpPr>
      <dsp:spPr>
        <a:xfrm>
          <a:off x="461309" y="2250010"/>
          <a:ext cx="838743" cy="838743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883A92-EC5E-48BB-B6C3-CB321BDC6E30}">
      <dsp:nvSpPr>
        <dsp:cNvPr id="0" name=""/>
        <dsp:cNvSpPr/>
      </dsp:nvSpPr>
      <dsp:spPr>
        <a:xfrm>
          <a:off x="1761361" y="1906887"/>
          <a:ext cx="4889891" cy="1524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395" tIns="161395" rIns="161395" bIns="16139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entury Gothic"/>
            </a:rPr>
            <a:t> The registered office of the company; and </a:t>
          </a:r>
          <a:endParaRPr lang="en-US" sz="2500" kern="1200" dirty="0"/>
        </a:p>
      </dsp:txBody>
      <dsp:txXfrm>
        <a:off x="1761361" y="1906887"/>
        <a:ext cx="4889891" cy="1524988"/>
      </dsp:txXfrm>
    </dsp:sp>
    <dsp:sp modelId="{4BE908A5-5300-4E62-97C0-4029FFD5DF51}">
      <dsp:nvSpPr>
        <dsp:cNvPr id="0" name=""/>
        <dsp:cNvSpPr/>
      </dsp:nvSpPr>
      <dsp:spPr>
        <a:xfrm>
          <a:off x="0" y="3813123"/>
          <a:ext cx="6651253" cy="152498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3551D0-B457-435E-8E78-906CA3B3EDB8}">
      <dsp:nvSpPr>
        <dsp:cNvPr id="0" name=""/>
        <dsp:cNvSpPr/>
      </dsp:nvSpPr>
      <dsp:spPr>
        <a:xfrm>
          <a:off x="461309" y="4156246"/>
          <a:ext cx="838743" cy="838743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2A3638-B11C-4067-B2B7-29A2BF05AF9F}">
      <dsp:nvSpPr>
        <dsp:cNvPr id="0" name=""/>
        <dsp:cNvSpPr/>
      </dsp:nvSpPr>
      <dsp:spPr>
        <a:xfrm>
          <a:off x="1761361" y="3813123"/>
          <a:ext cx="4889891" cy="1524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395" tIns="161395" rIns="161395" bIns="16139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entury Gothic"/>
            </a:rPr>
            <a:t>The objects of the company. </a:t>
          </a:r>
        </a:p>
      </dsp:txBody>
      <dsp:txXfrm>
        <a:off x="1761361" y="3813123"/>
        <a:ext cx="4889891" cy="152498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CCAAD7-C3A6-4976-B859-24930ADAD2D7}">
      <dsp:nvSpPr>
        <dsp:cNvPr id="0" name=""/>
        <dsp:cNvSpPr/>
      </dsp:nvSpPr>
      <dsp:spPr>
        <a:xfrm>
          <a:off x="0" y="651"/>
          <a:ext cx="6651253" cy="152498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0E7BF4-8D81-4E0B-B7E4-185546D2F9D6}">
      <dsp:nvSpPr>
        <dsp:cNvPr id="0" name=""/>
        <dsp:cNvSpPr/>
      </dsp:nvSpPr>
      <dsp:spPr>
        <a:xfrm>
          <a:off x="461309" y="343774"/>
          <a:ext cx="838743" cy="83874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C4C0AD-56B6-4300-B742-CE893E9E552F}">
      <dsp:nvSpPr>
        <dsp:cNvPr id="0" name=""/>
        <dsp:cNvSpPr/>
      </dsp:nvSpPr>
      <dsp:spPr>
        <a:xfrm>
          <a:off x="1761361" y="651"/>
          <a:ext cx="4889891" cy="1524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395" tIns="161395" rIns="161395" bIns="161395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This state is the share capital the company wishes to have</a:t>
          </a:r>
        </a:p>
      </dsp:txBody>
      <dsp:txXfrm>
        <a:off x="1761361" y="651"/>
        <a:ext cx="4889891" cy="1524988"/>
      </dsp:txXfrm>
    </dsp:sp>
    <dsp:sp modelId="{85C498A4-00B0-47EB-8E66-99D801CA3110}">
      <dsp:nvSpPr>
        <dsp:cNvPr id="0" name=""/>
        <dsp:cNvSpPr/>
      </dsp:nvSpPr>
      <dsp:spPr>
        <a:xfrm>
          <a:off x="0" y="1906887"/>
          <a:ext cx="6651253" cy="152498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DAF374-8226-41B9-B68F-C875EB6D0A02}">
      <dsp:nvSpPr>
        <dsp:cNvPr id="0" name=""/>
        <dsp:cNvSpPr/>
      </dsp:nvSpPr>
      <dsp:spPr>
        <a:xfrm>
          <a:off x="461309" y="2250010"/>
          <a:ext cx="838743" cy="83874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BFA4AC-C39F-4A8E-B140-79677560AE3F}">
      <dsp:nvSpPr>
        <dsp:cNvPr id="0" name=""/>
        <dsp:cNvSpPr/>
      </dsp:nvSpPr>
      <dsp:spPr>
        <a:xfrm>
          <a:off x="1761361" y="1906887"/>
          <a:ext cx="4889891" cy="1524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395" tIns="161395" rIns="161395" bIns="161395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The total value of all the shares needs also to be stated in this document</a:t>
          </a:r>
        </a:p>
      </dsp:txBody>
      <dsp:txXfrm>
        <a:off x="1761361" y="1906887"/>
        <a:ext cx="4889891" cy="1524988"/>
      </dsp:txXfrm>
    </dsp:sp>
    <dsp:sp modelId="{97630200-5F29-4EC4-8430-1EDD6A8BC345}">
      <dsp:nvSpPr>
        <dsp:cNvPr id="0" name=""/>
        <dsp:cNvSpPr/>
      </dsp:nvSpPr>
      <dsp:spPr>
        <a:xfrm>
          <a:off x="0" y="3813123"/>
          <a:ext cx="6651253" cy="152498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2CE69A-D76A-4236-B23D-ECA8C296B0DC}">
      <dsp:nvSpPr>
        <dsp:cNvPr id="0" name=""/>
        <dsp:cNvSpPr/>
      </dsp:nvSpPr>
      <dsp:spPr>
        <a:xfrm>
          <a:off x="461309" y="4156246"/>
          <a:ext cx="838743" cy="83874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D654A0-12A5-48DE-9C8B-EB485BE0218D}">
      <dsp:nvSpPr>
        <dsp:cNvPr id="0" name=""/>
        <dsp:cNvSpPr/>
      </dsp:nvSpPr>
      <dsp:spPr>
        <a:xfrm>
          <a:off x="1761361" y="3813123"/>
          <a:ext cx="4889891" cy="1524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395" tIns="161395" rIns="161395" bIns="161395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If there is any classification or types of shares it should be outlined in this document</a:t>
          </a:r>
        </a:p>
      </dsp:txBody>
      <dsp:txXfrm>
        <a:off x="1761361" y="3813123"/>
        <a:ext cx="4889891" cy="152498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C49714-8FFD-4ED6-B547-6E1323931747}">
      <dsp:nvSpPr>
        <dsp:cNvPr id="0" name=""/>
        <dsp:cNvSpPr/>
      </dsp:nvSpPr>
      <dsp:spPr>
        <a:xfrm>
          <a:off x="0" y="1163414"/>
          <a:ext cx="2459380" cy="15617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FAF6FC-1616-4389-A2F4-D87756FE400E}">
      <dsp:nvSpPr>
        <dsp:cNvPr id="0" name=""/>
        <dsp:cNvSpPr/>
      </dsp:nvSpPr>
      <dsp:spPr>
        <a:xfrm>
          <a:off x="273264" y="1423016"/>
          <a:ext cx="2459380" cy="15617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This is concerned with the internal administration of the company</a:t>
          </a:r>
        </a:p>
      </dsp:txBody>
      <dsp:txXfrm>
        <a:off x="319005" y="1468757"/>
        <a:ext cx="2367898" cy="1470224"/>
      </dsp:txXfrm>
    </dsp:sp>
    <dsp:sp modelId="{E26558A0-AC9E-47E0-A69E-7D8B0031E242}">
      <dsp:nvSpPr>
        <dsp:cNvPr id="0" name=""/>
        <dsp:cNvSpPr/>
      </dsp:nvSpPr>
      <dsp:spPr>
        <a:xfrm>
          <a:off x="3005909" y="1163414"/>
          <a:ext cx="2459380" cy="15617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694569-8150-4B81-AE67-2E8125DD0550}">
      <dsp:nvSpPr>
        <dsp:cNvPr id="0" name=""/>
        <dsp:cNvSpPr/>
      </dsp:nvSpPr>
      <dsp:spPr>
        <a:xfrm>
          <a:off x="3279174" y="1423016"/>
          <a:ext cx="2459380" cy="15617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Century Gothic"/>
            </a:rPr>
            <a:t>The</a:t>
          </a:r>
          <a:r>
            <a:rPr lang="en-US" sz="2100" kern="1200" dirty="0"/>
            <a:t> rules they wish to be included in their article</a:t>
          </a:r>
        </a:p>
      </dsp:txBody>
      <dsp:txXfrm>
        <a:off x="3324915" y="1468757"/>
        <a:ext cx="2367898" cy="1470224"/>
      </dsp:txXfrm>
    </dsp:sp>
    <dsp:sp modelId="{FAA5DD02-5126-4D78-892A-A540ADE7B2CB}">
      <dsp:nvSpPr>
        <dsp:cNvPr id="0" name=""/>
        <dsp:cNvSpPr/>
      </dsp:nvSpPr>
      <dsp:spPr>
        <a:xfrm>
          <a:off x="6011819" y="1163414"/>
          <a:ext cx="2459380" cy="15617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C8C0F6-A7C3-4884-8B26-5F37A02D2FA0}">
      <dsp:nvSpPr>
        <dsp:cNvPr id="0" name=""/>
        <dsp:cNvSpPr/>
      </dsp:nvSpPr>
      <dsp:spPr>
        <a:xfrm>
          <a:off x="6285084" y="1423016"/>
          <a:ext cx="2459380" cy="15617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Matters that are normally dealt with in the articles are</a:t>
          </a:r>
        </a:p>
      </dsp:txBody>
      <dsp:txXfrm>
        <a:off x="6330825" y="1468757"/>
        <a:ext cx="2367898" cy="147022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45BDED-1426-4C9A-AE35-37E84A2E493B}">
      <dsp:nvSpPr>
        <dsp:cNvPr id="0" name=""/>
        <dsp:cNvSpPr/>
      </dsp:nvSpPr>
      <dsp:spPr>
        <a:xfrm>
          <a:off x="1010" y="477084"/>
          <a:ext cx="3548170" cy="22530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5C79F4-0002-4FAF-A614-485A06D5A19A}">
      <dsp:nvSpPr>
        <dsp:cNvPr id="0" name=""/>
        <dsp:cNvSpPr/>
      </dsp:nvSpPr>
      <dsp:spPr>
        <a:xfrm>
          <a:off x="395252" y="851613"/>
          <a:ext cx="3548170" cy="22530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This contains details of first directors and secretary, their date of birth, occupation and details of other directorship, they have held within the last five years</a:t>
          </a:r>
        </a:p>
      </dsp:txBody>
      <dsp:txXfrm>
        <a:off x="461243" y="917604"/>
        <a:ext cx="3416188" cy="2121106"/>
      </dsp:txXfrm>
    </dsp:sp>
    <dsp:sp modelId="{3E4A3C9B-4693-435C-B94D-D26FEBBB38B5}">
      <dsp:nvSpPr>
        <dsp:cNvPr id="0" name=""/>
        <dsp:cNvSpPr/>
      </dsp:nvSpPr>
      <dsp:spPr>
        <a:xfrm>
          <a:off x="4337664" y="477084"/>
          <a:ext cx="3548170" cy="22530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DBCBB6-F32E-4441-9375-3B8BA68C9DE7}">
      <dsp:nvSpPr>
        <dsp:cNvPr id="0" name=""/>
        <dsp:cNvSpPr/>
      </dsp:nvSpPr>
      <dsp:spPr>
        <a:xfrm>
          <a:off x="4731905" y="851613"/>
          <a:ext cx="3548170" cy="22530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They must sign and date the form</a:t>
          </a:r>
        </a:p>
      </dsp:txBody>
      <dsp:txXfrm>
        <a:off x="4797896" y="917604"/>
        <a:ext cx="3416188" cy="212110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B5C6A3-7660-4429-96C3-5885819C8257}">
      <dsp:nvSpPr>
        <dsp:cNvPr id="0" name=""/>
        <dsp:cNvSpPr/>
      </dsp:nvSpPr>
      <dsp:spPr>
        <a:xfrm>
          <a:off x="0" y="456"/>
          <a:ext cx="6651253" cy="62798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A82EEE-17B4-479D-8805-ED63F83A9CD8}">
      <dsp:nvSpPr>
        <dsp:cNvPr id="0" name=""/>
        <dsp:cNvSpPr/>
      </dsp:nvSpPr>
      <dsp:spPr>
        <a:xfrm>
          <a:off x="189964" y="141752"/>
          <a:ext cx="345390" cy="34539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0B6977-CEC0-4C8C-8CD2-242A576CF85F}">
      <dsp:nvSpPr>
        <dsp:cNvPr id="0" name=""/>
        <dsp:cNvSpPr/>
      </dsp:nvSpPr>
      <dsp:spPr>
        <a:xfrm>
          <a:off x="725319" y="456"/>
          <a:ext cx="5925933" cy="6279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461" tIns="66461" rIns="66461" bIns="6646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Shareholders have limited liability</a:t>
          </a:r>
        </a:p>
      </dsp:txBody>
      <dsp:txXfrm>
        <a:off x="725319" y="456"/>
        <a:ext cx="5925933" cy="627982"/>
      </dsp:txXfrm>
    </dsp:sp>
    <dsp:sp modelId="{CBE52A2D-3F3E-46D0-9F4B-253614CE7D4D}">
      <dsp:nvSpPr>
        <dsp:cNvPr id="0" name=""/>
        <dsp:cNvSpPr/>
      </dsp:nvSpPr>
      <dsp:spPr>
        <a:xfrm>
          <a:off x="0" y="785434"/>
          <a:ext cx="6651253" cy="62798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66723-8928-461A-9040-28CB5EFC9C40}">
      <dsp:nvSpPr>
        <dsp:cNvPr id="0" name=""/>
        <dsp:cNvSpPr/>
      </dsp:nvSpPr>
      <dsp:spPr>
        <a:xfrm>
          <a:off x="189964" y="926730"/>
          <a:ext cx="345390" cy="34539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EB4C88-8235-4C83-A4E8-C19D15701A75}">
      <dsp:nvSpPr>
        <dsp:cNvPr id="0" name=""/>
        <dsp:cNvSpPr/>
      </dsp:nvSpPr>
      <dsp:spPr>
        <a:xfrm>
          <a:off x="725319" y="785434"/>
          <a:ext cx="5925933" cy="6279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461" tIns="66461" rIns="66461" bIns="6646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Additional capital can be raised through issuing more shares</a:t>
          </a:r>
        </a:p>
      </dsp:txBody>
      <dsp:txXfrm>
        <a:off x="725319" y="785434"/>
        <a:ext cx="5925933" cy="627982"/>
      </dsp:txXfrm>
    </dsp:sp>
    <dsp:sp modelId="{664C45F2-C7D1-433F-81F7-F77D596E8F8A}">
      <dsp:nvSpPr>
        <dsp:cNvPr id="0" name=""/>
        <dsp:cNvSpPr/>
      </dsp:nvSpPr>
      <dsp:spPr>
        <a:xfrm>
          <a:off x="0" y="1570412"/>
          <a:ext cx="6651253" cy="62798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EEB6C3-F33D-44FB-ADAD-36FF3F1D0717}">
      <dsp:nvSpPr>
        <dsp:cNvPr id="0" name=""/>
        <dsp:cNvSpPr/>
      </dsp:nvSpPr>
      <dsp:spPr>
        <a:xfrm>
          <a:off x="189964" y="1711708"/>
          <a:ext cx="345390" cy="34539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19547F-3225-4CF5-88CD-19B10F69C16A}">
      <dsp:nvSpPr>
        <dsp:cNvPr id="0" name=""/>
        <dsp:cNvSpPr/>
      </dsp:nvSpPr>
      <dsp:spPr>
        <a:xfrm>
          <a:off x="725319" y="1570412"/>
          <a:ext cx="5925933" cy="6279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461" tIns="66461" rIns="66461" bIns="6646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More access to additional capital from external lenders</a:t>
          </a:r>
        </a:p>
      </dsp:txBody>
      <dsp:txXfrm>
        <a:off x="725319" y="1570412"/>
        <a:ext cx="5925933" cy="627982"/>
      </dsp:txXfrm>
    </dsp:sp>
    <dsp:sp modelId="{A9CBB0B7-D785-4712-8F89-08E4664D0282}">
      <dsp:nvSpPr>
        <dsp:cNvPr id="0" name=""/>
        <dsp:cNvSpPr/>
      </dsp:nvSpPr>
      <dsp:spPr>
        <a:xfrm>
          <a:off x="0" y="2355390"/>
          <a:ext cx="6651253" cy="62798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240BCA-B22E-4A02-A544-7C981CB10E4F}">
      <dsp:nvSpPr>
        <dsp:cNvPr id="0" name=""/>
        <dsp:cNvSpPr/>
      </dsp:nvSpPr>
      <dsp:spPr>
        <a:xfrm>
          <a:off x="189964" y="2496686"/>
          <a:ext cx="345390" cy="34539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06A70-9FAE-4C8E-8077-1E08E5F7238B}">
      <dsp:nvSpPr>
        <dsp:cNvPr id="0" name=""/>
        <dsp:cNvSpPr/>
      </dsp:nvSpPr>
      <dsp:spPr>
        <a:xfrm>
          <a:off x="725319" y="2355390"/>
          <a:ext cx="5925933" cy="6279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461" tIns="66461" rIns="66461" bIns="6646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Company name is protected by law</a:t>
          </a:r>
        </a:p>
      </dsp:txBody>
      <dsp:txXfrm>
        <a:off x="725319" y="2355390"/>
        <a:ext cx="5925933" cy="627982"/>
      </dsp:txXfrm>
    </dsp:sp>
    <dsp:sp modelId="{D6BC6986-63C8-4989-BDBA-44BE75CE3ADE}">
      <dsp:nvSpPr>
        <dsp:cNvPr id="0" name=""/>
        <dsp:cNvSpPr/>
      </dsp:nvSpPr>
      <dsp:spPr>
        <a:xfrm>
          <a:off x="0" y="3140368"/>
          <a:ext cx="6651253" cy="62798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98C09A-B38E-454B-B80C-120B12D2BA97}">
      <dsp:nvSpPr>
        <dsp:cNvPr id="0" name=""/>
        <dsp:cNvSpPr/>
      </dsp:nvSpPr>
      <dsp:spPr>
        <a:xfrm>
          <a:off x="189964" y="3281664"/>
          <a:ext cx="345390" cy="34539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DEE797-1CA2-453E-9BC9-2C3C75FFB845}">
      <dsp:nvSpPr>
        <dsp:cNvPr id="0" name=""/>
        <dsp:cNvSpPr/>
      </dsp:nvSpPr>
      <dsp:spPr>
        <a:xfrm>
          <a:off x="725319" y="3140368"/>
          <a:ext cx="5925933" cy="6279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461" tIns="66461" rIns="66461" bIns="6646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Perpetual existence</a:t>
          </a:r>
        </a:p>
      </dsp:txBody>
      <dsp:txXfrm>
        <a:off x="725319" y="3140368"/>
        <a:ext cx="5925933" cy="627982"/>
      </dsp:txXfrm>
    </dsp:sp>
    <dsp:sp modelId="{5AEC0018-A2AA-4756-9A84-CC280D30104A}">
      <dsp:nvSpPr>
        <dsp:cNvPr id="0" name=""/>
        <dsp:cNvSpPr/>
      </dsp:nvSpPr>
      <dsp:spPr>
        <a:xfrm>
          <a:off x="0" y="3925347"/>
          <a:ext cx="6651253" cy="62798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7428AB-4872-46B2-8561-C5506F572F52}">
      <dsp:nvSpPr>
        <dsp:cNvPr id="0" name=""/>
        <dsp:cNvSpPr/>
      </dsp:nvSpPr>
      <dsp:spPr>
        <a:xfrm>
          <a:off x="189964" y="4066643"/>
          <a:ext cx="345390" cy="345390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762BB4-FA6E-4C25-B3AB-F60C6211D878}">
      <dsp:nvSpPr>
        <dsp:cNvPr id="0" name=""/>
        <dsp:cNvSpPr/>
      </dsp:nvSpPr>
      <dsp:spPr>
        <a:xfrm>
          <a:off x="725319" y="3925347"/>
          <a:ext cx="5925933" cy="6279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461" tIns="66461" rIns="66461" bIns="6646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Democratic management</a:t>
          </a:r>
        </a:p>
      </dsp:txBody>
      <dsp:txXfrm>
        <a:off x="725319" y="3925347"/>
        <a:ext cx="5925933" cy="627982"/>
      </dsp:txXfrm>
    </dsp:sp>
    <dsp:sp modelId="{72113DDC-989A-488A-93C8-97E8D197E2F2}">
      <dsp:nvSpPr>
        <dsp:cNvPr id="0" name=""/>
        <dsp:cNvSpPr/>
      </dsp:nvSpPr>
      <dsp:spPr>
        <a:xfrm>
          <a:off x="0" y="4710325"/>
          <a:ext cx="6651253" cy="62798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45AD8D-72D6-4D6F-A7D3-8382DCCFE532}">
      <dsp:nvSpPr>
        <dsp:cNvPr id="0" name=""/>
        <dsp:cNvSpPr/>
      </dsp:nvSpPr>
      <dsp:spPr>
        <a:xfrm>
          <a:off x="189964" y="4851621"/>
          <a:ext cx="345390" cy="345390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68F128-DC00-4026-8AE1-B02E03E2CAC6}">
      <dsp:nvSpPr>
        <dsp:cNvPr id="0" name=""/>
        <dsp:cNvSpPr/>
      </dsp:nvSpPr>
      <dsp:spPr>
        <a:xfrm>
          <a:off x="725319" y="4710325"/>
          <a:ext cx="5925933" cy="6279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461" tIns="66461" rIns="66461" bIns="6646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Easy transfer of ownership</a:t>
          </a:r>
        </a:p>
      </dsp:txBody>
      <dsp:txXfrm>
        <a:off x="725319" y="4710325"/>
        <a:ext cx="5925933" cy="627982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A35BA8-7E34-4F4C-B78F-B442B8F2D3BB}">
      <dsp:nvSpPr>
        <dsp:cNvPr id="0" name=""/>
        <dsp:cNvSpPr/>
      </dsp:nvSpPr>
      <dsp:spPr>
        <a:xfrm>
          <a:off x="0" y="4170"/>
          <a:ext cx="6651253" cy="88840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C34AEE-4054-4870-A721-3B599B26043F}">
      <dsp:nvSpPr>
        <dsp:cNvPr id="0" name=""/>
        <dsp:cNvSpPr/>
      </dsp:nvSpPr>
      <dsp:spPr>
        <a:xfrm>
          <a:off x="268742" y="204061"/>
          <a:ext cx="488622" cy="48862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443DBD-2D61-4E9A-B588-3B59DC3D1FDE}">
      <dsp:nvSpPr>
        <dsp:cNvPr id="0" name=""/>
        <dsp:cNvSpPr/>
      </dsp:nvSpPr>
      <dsp:spPr>
        <a:xfrm>
          <a:off x="1026106" y="4170"/>
          <a:ext cx="5625146" cy="8884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4023" tIns="94023" rIns="94023" bIns="94023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Distinguish a general partner from a limited partner</a:t>
          </a:r>
        </a:p>
      </dsp:txBody>
      <dsp:txXfrm>
        <a:off x="1026106" y="4170"/>
        <a:ext cx="5625146" cy="888403"/>
      </dsp:txXfrm>
    </dsp:sp>
    <dsp:sp modelId="{E2B23378-DB08-430F-B869-3CE5C16D5CE3}">
      <dsp:nvSpPr>
        <dsp:cNvPr id="0" name=""/>
        <dsp:cNvSpPr/>
      </dsp:nvSpPr>
      <dsp:spPr>
        <a:xfrm>
          <a:off x="0" y="1114675"/>
          <a:ext cx="6651253" cy="88840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4F2DD1-FDA3-4C3C-A769-9F1DD8A40631}">
      <dsp:nvSpPr>
        <dsp:cNvPr id="0" name=""/>
        <dsp:cNvSpPr/>
      </dsp:nvSpPr>
      <dsp:spPr>
        <a:xfrm>
          <a:off x="268742" y="1314566"/>
          <a:ext cx="488622" cy="48862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5EB2D5-0E4D-4CAB-B108-77927D5D288F}">
      <dsp:nvSpPr>
        <dsp:cNvPr id="0" name=""/>
        <dsp:cNvSpPr/>
      </dsp:nvSpPr>
      <dsp:spPr>
        <a:xfrm>
          <a:off x="1026106" y="1114675"/>
          <a:ext cx="5625146" cy="8884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4023" tIns="94023" rIns="94023" bIns="94023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Examine the appropriate scenario where each form of business discussed in this chapter would apply</a:t>
          </a:r>
        </a:p>
      </dsp:txBody>
      <dsp:txXfrm>
        <a:off x="1026106" y="1114675"/>
        <a:ext cx="5625146" cy="888403"/>
      </dsp:txXfrm>
    </dsp:sp>
    <dsp:sp modelId="{D9439F4F-93CD-4798-B034-D5A96607D34B}">
      <dsp:nvSpPr>
        <dsp:cNvPr id="0" name=""/>
        <dsp:cNvSpPr/>
      </dsp:nvSpPr>
      <dsp:spPr>
        <a:xfrm>
          <a:off x="0" y="2225180"/>
          <a:ext cx="6651253" cy="88840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306DD3-3B15-4BF8-92B0-A4389A88661D}">
      <dsp:nvSpPr>
        <dsp:cNvPr id="0" name=""/>
        <dsp:cNvSpPr/>
      </dsp:nvSpPr>
      <dsp:spPr>
        <a:xfrm>
          <a:off x="268742" y="2425070"/>
          <a:ext cx="488622" cy="48862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F38AE6-144F-4489-AB77-9E1DDC79B829}">
      <dsp:nvSpPr>
        <dsp:cNvPr id="0" name=""/>
        <dsp:cNvSpPr/>
      </dsp:nvSpPr>
      <dsp:spPr>
        <a:xfrm>
          <a:off x="1026106" y="2225180"/>
          <a:ext cx="5625146" cy="8884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4023" tIns="94023" rIns="94023" bIns="94023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Describe a franchise and identify its advantages and disadvantages</a:t>
          </a:r>
        </a:p>
      </dsp:txBody>
      <dsp:txXfrm>
        <a:off x="1026106" y="2225180"/>
        <a:ext cx="5625146" cy="888403"/>
      </dsp:txXfrm>
    </dsp:sp>
    <dsp:sp modelId="{4D70B76E-CD13-4571-945B-2115AF67D405}">
      <dsp:nvSpPr>
        <dsp:cNvPr id="0" name=""/>
        <dsp:cNvSpPr/>
      </dsp:nvSpPr>
      <dsp:spPr>
        <a:xfrm>
          <a:off x="0" y="3335684"/>
          <a:ext cx="6651253" cy="88840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F2D47B-4783-451D-8307-5EDBBDA837DD}">
      <dsp:nvSpPr>
        <dsp:cNvPr id="0" name=""/>
        <dsp:cNvSpPr/>
      </dsp:nvSpPr>
      <dsp:spPr>
        <a:xfrm>
          <a:off x="268742" y="3535575"/>
          <a:ext cx="488622" cy="48862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D42C9B-C143-4D03-AD2F-96C17139C389}">
      <dsp:nvSpPr>
        <dsp:cNvPr id="0" name=""/>
        <dsp:cNvSpPr/>
      </dsp:nvSpPr>
      <dsp:spPr>
        <a:xfrm>
          <a:off x="1026106" y="3335684"/>
          <a:ext cx="5625146" cy="8884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4023" tIns="94023" rIns="94023" bIns="94023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Detail the basic steps that must be taken to start a company in your country</a:t>
          </a:r>
        </a:p>
      </dsp:txBody>
      <dsp:txXfrm>
        <a:off x="1026106" y="3335684"/>
        <a:ext cx="5625146" cy="888403"/>
      </dsp:txXfrm>
    </dsp:sp>
    <dsp:sp modelId="{F70DB9B3-553C-4D4B-85C2-7006E0433287}">
      <dsp:nvSpPr>
        <dsp:cNvPr id="0" name=""/>
        <dsp:cNvSpPr/>
      </dsp:nvSpPr>
      <dsp:spPr>
        <a:xfrm>
          <a:off x="0" y="4446189"/>
          <a:ext cx="6651253" cy="88840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797809-5072-4C86-838D-B7255938DDD4}">
      <dsp:nvSpPr>
        <dsp:cNvPr id="0" name=""/>
        <dsp:cNvSpPr/>
      </dsp:nvSpPr>
      <dsp:spPr>
        <a:xfrm>
          <a:off x="268742" y="4646080"/>
          <a:ext cx="488622" cy="48862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5AADD8-4A44-4942-AF5B-92DD4595BF30}">
      <dsp:nvSpPr>
        <dsp:cNvPr id="0" name=""/>
        <dsp:cNvSpPr/>
      </dsp:nvSpPr>
      <dsp:spPr>
        <a:xfrm>
          <a:off x="1026106" y="4446189"/>
          <a:ext cx="5625146" cy="8884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4023" tIns="94023" rIns="94023" bIns="94023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Recommend the best form of business to your five friends who want to build an apartment complex and are not concerned about limited liability</a:t>
          </a:r>
        </a:p>
      </dsp:txBody>
      <dsp:txXfrm>
        <a:off x="1026106" y="4446189"/>
        <a:ext cx="5625146" cy="8884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425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980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302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859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44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363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168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404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933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223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9271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701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999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sv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sv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sv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sv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3CEB4D1-AA3F-4A8F-8207-6E71EC12C5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3C2CDA-0A49-12A7-BE3F-FB1B1EC31DB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123" r="-2" b="848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EED8D03E-F375-4E67-B932-FF9B007BB4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997530" y="1025355"/>
            <a:ext cx="3850317" cy="6538623"/>
          </a:xfrm>
          <a:custGeom>
            <a:avLst/>
            <a:gdLst>
              <a:gd name="connsiteX0" fmla="*/ 0 w 3850317"/>
              <a:gd name="connsiteY0" fmla="*/ 0 h 5978116"/>
              <a:gd name="connsiteX1" fmla="*/ 3850317 w 3850317"/>
              <a:gd name="connsiteY1" fmla="*/ 0 h 5978116"/>
              <a:gd name="connsiteX2" fmla="*/ 3840373 w 3850317"/>
              <a:gd name="connsiteY2" fmla="*/ 258313 h 5978116"/>
              <a:gd name="connsiteX3" fmla="*/ 3755448 w 3850317"/>
              <a:gd name="connsiteY3" fmla="*/ 1537847 h 5978116"/>
              <a:gd name="connsiteX4" fmla="*/ 3150490 w 3850317"/>
              <a:gd name="connsiteY4" fmla="*/ 3989537 h 5978116"/>
              <a:gd name="connsiteX5" fmla="*/ 3089544 w 3850317"/>
              <a:gd name="connsiteY5" fmla="*/ 3606200 h 5978116"/>
              <a:gd name="connsiteX6" fmla="*/ 2922635 w 3850317"/>
              <a:gd name="connsiteY6" fmla="*/ 4519351 h 5978116"/>
              <a:gd name="connsiteX7" fmla="*/ 2904628 w 3850317"/>
              <a:gd name="connsiteY7" fmla="*/ 4466023 h 5978116"/>
              <a:gd name="connsiteX8" fmla="*/ 2825329 w 3850317"/>
              <a:gd name="connsiteY8" fmla="*/ 4562983 h 5978116"/>
              <a:gd name="connsiteX9" fmla="*/ 2695127 w 3850317"/>
              <a:gd name="connsiteY9" fmla="*/ 4973329 h 5978116"/>
              <a:gd name="connsiteX10" fmla="*/ 2501208 w 3850317"/>
              <a:gd name="connsiteY10" fmla="*/ 4457366 h 5978116"/>
              <a:gd name="connsiteX11" fmla="*/ 2209291 w 3850317"/>
              <a:gd name="connsiteY11" fmla="*/ 5028388 h 5978116"/>
              <a:gd name="connsiteX12" fmla="*/ 2135532 w 3850317"/>
              <a:gd name="connsiteY12" fmla="*/ 5321344 h 5978116"/>
              <a:gd name="connsiteX13" fmla="*/ 2009139 w 3850317"/>
              <a:gd name="connsiteY13" fmla="*/ 4714655 h 5978116"/>
              <a:gd name="connsiteX14" fmla="*/ 1918759 w 3850317"/>
              <a:gd name="connsiteY14" fmla="*/ 4486454 h 5978116"/>
              <a:gd name="connsiteX15" fmla="*/ 1800676 w 3850317"/>
              <a:gd name="connsiteY15" fmla="*/ 4608346 h 5978116"/>
              <a:gd name="connsiteX16" fmla="*/ 1614721 w 3850317"/>
              <a:gd name="connsiteY16" fmla="*/ 5319612 h 5978116"/>
              <a:gd name="connsiteX17" fmla="*/ 1530921 w 3850317"/>
              <a:gd name="connsiteY17" fmla="*/ 5433540 h 5978116"/>
              <a:gd name="connsiteX18" fmla="*/ 1569705 w 3850317"/>
              <a:gd name="connsiteY18" fmla="*/ 4803650 h 5978116"/>
              <a:gd name="connsiteX19" fmla="*/ 1517416 w 3850317"/>
              <a:gd name="connsiteY19" fmla="*/ 4640204 h 5978116"/>
              <a:gd name="connsiteX20" fmla="*/ 1425997 w 3850317"/>
              <a:gd name="connsiteY20" fmla="*/ 4800187 h 5978116"/>
              <a:gd name="connsiteX21" fmla="*/ 1348083 w 3850317"/>
              <a:gd name="connsiteY21" fmla="*/ 5363245 h 5978116"/>
              <a:gd name="connsiteX22" fmla="*/ 1200566 w 3850317"/>
              <a:gd name="connsiteY22" fmla="*/ 5526691 h 5978116"/>
              <a:gd name="connsiteX23" fmla="*/ 1027770 w 3850317"/>
              <a:gd name="connsiteY23" fmla="*/ 5803718 h 5978116"/>
              <a:gd name="connsiteX24" fmla="*/ 892373 w 3850317"/>
              <a:gd name="connsiteY24" fmla="*/ 5604950 h 5978116"/>
              <a:gd name="connsiteX25" fmla="*/ 681487 w 3850317"/>
              <a:gd name="connsiteY25" fmla="*/ 5914528 h 5978116"/>
              <a:gd name="connsiteX26" fmla="*/ 414155 w 3850317"/>
              <a:gd name="connsiteY26" fmla="*/ 5817569 h 5978116"/>
              <a:gd name="connsiteX27" fmla="*/ 360135 w 3850317"/>
              <a:gd name="connsiteY27" fmla="*/ 5287062 h 5978116"/>
              <a:gd name="connsiteX28" fmla="*/ 281875 w 3850317"/>
              <a:gd name="connsiteY28" fmla="*/ 4677256 h 5978116"/>
              <a:gd name="connsiteX29" fmla="*/ 237897 w 3850317"/>
              <a:gd name="connsiteY29" fmla="*/ 4207696 h 5978116"/>
              <a:gd name="connsiteX30" fmla="*/ 145093 w 3850317"/>
              <a:gd name="connsiteY30" fmla="*/ 3878379 h 5978116"/>
              <a:gd name="connsiteX31" fmla="*/ 72373 w 3850317"/>
              <a:gd name="connsiteY31" fmla="*/ 2447189 h 5978116"/>
              <a:gd name="connsiteX32" fmla="*/ 0 w 3850317"/>
              <a:gd name="connsiteY32" fmla="*/ 0 h 5978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850317" h="5978116">
                <a:moveTo>
                  <a:pt x="0" y="0"/>
                </a:moveTo>
                <a:lnTo>
                  <a:pt x="3850317" y="0"/>
                </a:lnTo>
                <a:lnTo>
                  <a:pt x="3840373" y="258313"/>
                </a:lnTo>
                <a:cubicBezTo>
                  <a:pt x="3816350" y="852957"/>
                  <a:pt x="3786959" y="1372106"/>
                  <a:pt x="3755448" y="1537847"/>
                </a:cubicBezTo>
                <a:cubicBezTo>
                  <a:pt x="3300085" y="3936555"/>
                  <a:pt x="3150490" y="3989537"/>
                  <a:pt x="3150490" y="3989537"/>
                </a:cubicBezTo>
                <a:cubicBezTo>
                  <a:pt x="3150490" y="3989537"/>
                  <a:pt x="3124172" y="3732940"/>
                  <a:pt x="3089544" y="3606200"/>
                </a:cubicBezTo>
                <a:cubicBezTo>
                  <a:pt x="3082618" y="3784537"/>
                  <a:pt x="2946529" y="4491302"/>
                  <a:pt x="2922635" y="4519351"/>
                </a:cubicBezTo>
                <a:cubicBezTo>
                  <a:pt x="2916749" y="4502729"/>
                  <a:pt x="2910515" y="4484030"/>
                  <a:pt x="2904628" y="4466023"/>
                </a:cubicBezTo>
                <a:cubicBezTo>
                  <a:pt x="2884890" y="4501344"/>
                  <a:pt x="2859958" y="4534241"/>
                  <a:pt x="2825329" y="4562983"/>
                </a:cubicBezTo>
                <a:cubicBezTo>
                  <a:pt x="2706208" y="4662020"/>
                  <a:pt x="2743260" y="4833430"/>
                  <a:pt x="2695127" y="4973329"/>
                </a:cubicBezTo>
                <a:cubicBezTo>
                  <a:pt x="2446495" y="4877408"/>
                  <a:pt x="2545186" y="4641589"/>
                  <a:pt x="2501208" y="4457366"/>
                </a:cubicBezTo>
                <a:cubicBezTo>
                  <a:pt x="2341225" y="4936277"/>
                  <a:pt x="2267120" y="4837932"/>
                  <a:pt x="2209291" y="5028388"/>
                </a:cubicBezTo>
                <a:cubicBezTo>
                  <a:pt x="2137610" y="5264900"/>
                  <a:pt x="2135532" y="5321344"/>
                  <a:pt x="2135532" y="5321344"/>
                </a:cubicBezTo>
                <a:cubicBezTo>
                  <a:pt x="2004983" y="5137467"/>
                  <a:pt x="2054502" y="4933506"/>
                  <a:pt x="2009139" y="4714655"/>
                </a:cubicBezTo>
                <a:cubicBezTo>
                  <a:pt x="1956503" y="4642281"/>
                  <a:pt x="1932264" y="4565753"/>
                  <a:pt x="1918759" y="4486454"/>
                </a:cubicBezTo>
                <a:cubicBezTo>
                  <a:pt x="1889671" y="4439359"/>
                  <a:pt x="1848463" y="4656479"/>
                  <a:pt x="1800676" y="4608346"/>
                </a:cubicBezTo>
                <a:cubicBezTo>
                  <a:pt x="1760507" y="4832391"/>
                  <a:pt x="1681208" y="5047087"/>
                  <a:pt x="1614721" y="5319612"/>
                </a:cubicBezTo>
                <a:cubicBezTo>
                  <a:pt x="1580786" y="5457780"/>
                  <a:pt x="1530574" y="5446352"/>
                  <a:pt x="1530921" y="5433540"/>
                </a:cubicBezTo>
                <a:cubicBezTo>
                  <a:pt x="1532998" y="5109418"/>
                  <a:pt x="1600177" y="5128464"/>
                  <a:pt x="1569705" y="4803650"/>
                </a:cubicBezTo>
                <a:cubicBezTo>
                  <a:pt x="1566242" y="4746167"/>
                  <a:pt x="1596022" y="4651631"/>
                  <a:pt x="1517416" y="4640204"/>
                </a:cubicBezTo>
                <a:cubicBezTo>
                  <a:pt x="1415608" y="4628430"/>
                  <a:pt x="1436385" y="4747898"/>
                  <a:pt x="1425997" y="4800187"/>
                </a:cubicBezTo>
                <a:cubicBezTo>
                  <a:pt x="1389291" y="5009342"/>
                  <a:pt x="1370938" y="5149241"/>
                  <a:pt x="1348083" y="5363245"/>
                </a:cubicBezTo>
                <a:cubicBezTo>
                  <a:pt x="1336655" y="5453625"/>
                  <a:pt x="1352931" y="5563743"/>
                  <a:pt x="1200566" y="5526691"/>
                </a:cubicBezTo>
                <a:cubicBezTo>
                  <a:pt x="1051664" y="5551623"/>
                  <a:pt x="1099105" y="5719570"/>
                  <a:pt x="1027770" y="5803718"/>
                </a:cubicBezTo>
                <a:cubicBezTo>
                  <a:pt x="945009" y="5758701"/>
                  <a:pt x="1003184" y="5640964"/>
                  <a:pt x="892373" y="5604950"/>
                </a:cubicBezTo>
                <a:cubicBezTo>
                  <a:pt x="925963" y="5772552"/>
                  <a:pt x="680448" y="5747619"/>
                  <a:pt x="681487" y="5914528"/>
                </a:cubicBezTo>
                <a:cubicBezTo>
                  <a:pt x="534662" y="6049233"/>
                  <a:pt x="467137" y="5947425"/>
                  <a:pt x="414155" y="5817569"/>
                </a:cubicBezTo>
                <a:cubicBezTo>
                  <a:pt x="348015" y="5648929"/>
                  <a:pt x="370177" y="5468515"/>
                  <a:pt x="360135" y="5287062"/>
                </a:cubicBezTo>
                <a:cubicBezTo>
                  <a:pt x="338319" y="5059207"/>
                  <a:pt x="278758" y="4907881"/>
                  <a:pt x="281875" y="4677256"/>
                </a:cubicBezTo>
                <a:cubicBezTo>
                  <a:pt x="237204" y="4527316"/>
                  <a:pt x="250017" y="4367332"/>
                  <a:pt x="237897" y="4207696"/>
                </a:cubicBezTo>
                <a:cubicBezTo>
                  <a:pt x="210194" y="3969452"/>
                  <a:pt x="176258" y="4119047"/>
                  <a:pt x="145093" y="3878379"/>
                </a:cubicBezTo>
                <a:cubicBezTo>
                  <a:pt x="114274" y="3641175"/>
                  <a:pt x="72720" y="2448920"/>
                  <a:pt x="72373" y="2447189"/>
                </a:cubicBezTo>
                <a:cubicBezTo>
                  <a:pt x="72720" y="2447189"/>
                  <a:pt x="12120" y="1233809"/>
                  <a:pt x="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3042834" y="1430169"/>
            <a:ext cx="8537613" cy="2666785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3200" b="1" dirty="0">
                <a:latin typeface="Arial"/>
                <a:cs typeface="Arial"/>
              </a:rPr>
              <a:t>Entrepreneurship and Design Thinking</a:t>
            </a:r>
            <a:br>
              <a:rPr lang="en-US" sz="3200" b="1" dirty="0">
                <a:latin typeface="Arial"/>
              </a:rPr>
            </a:br>
            <a:r>
              <a:rPr lang="en-US" sz="3200" b="1" dirty="0">
                <a:latin typeface="Arial"/>
                <a:cs typeface="Arial"/>
              </a:rPr>
              <a:t>Lecture 3: Forms of Business Ownership </a:t>
            </a:r>
            <a:br>
              <a:rPr lang="en-US" sz="3200" b="1" dirty="0">
                <a:latin typeface="Arial"/>
              </a:rPr>
            </a:br>
            <a:r>
              <a:rPr lang="en-US" sz="3200" b="1" dirty="0">
                <a:latin typeface="Arial"/>
                <a:cs typeface="Arial"/>
              </a:rPr>
              <a:t>Lecturer: Stephen </a:t>
            </a:r>
            <a:r>
              <a:rPr lang="en-US" sz="3200" b="1" dirty="0" err="1">
                <a:latin typeface="Arial"/>
                <a:cs typeface="Arial"/>
              </a:rPr>
              <a:t>Githii</a:t>
            </a:r>
            <a:endParaRPr lang="en-US" sz="3200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01759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US" dirty="0">
                <a:latin typeface="Arial"/>
                <a:cs typeface="Arial"/>
              </a:rPr>
              <a:t>Introduction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2323000"/>
            <a:ext cx="6112728" cy="38539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sz="2000" dirty="0">
                <a:latin typeface="Arial"/>
                <a:cs typeface="Arial"/>
              </a:rPr>
              <a:t>In the last topic we looked at design thinking and innovation, 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>
              <a:latin typeface="Arial"/>
              <a:cs typeface="Arial"/>
            </a:endParaRPr>
          </a:p>
          <a:p>
            <a:pPr lvl="0">
              <a:lnSpc>
                <a:spcPct val="90000"/>
              </a:lnSpc>
            </a:pPr>
            <a:r>
              <a:rPr lang="en-US" sz="2000" dirty="0">
                <a:latin typeface="Arial"/>
                <a:cs typeface="Arial"/>
              </a:rPr>
              <a:t>In this topic when the idea is ready the entrepreneur must ask; which is the best form of business should I use to release my product to the market?</a:t>
            </a:r>
          </a:p>
        </p:txBody>
      </p:sp>
      <p:pic>
        <p:nvPicPr>
          <p:cNvPr id="6" name="Picture 5" descr="A person reaching for a paper on a table full of paper and sticky notes">
            <a:extLst>
              <a:ext uri="{FF2B5EF4-FFF2-40B4-BE49-F238E27FC236}">
                <a16:creationId xmlns:a16="http://schemas.microsoft.com/office/drawing/2014/main" id="{64343E90-0E6D-D5CF-415B-43E679BD01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597" r="22370" b="4"/>
          <a:stretch/>
        </p:blipFill>
        <p:spPr>
          <a:xfrm>
            <a:off x="7464890" y="10"/>
            <a:ext cx="4727110" cy="4263072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432128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88F20F8-60BF-42FE-A252-DFD5A7445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98A68847-134F-4AF1-B1C6-332344C9C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rgbClr val="E8747D">
              <a:alpha val="20000"/>
            </a:srgb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>
                <a:latin typeface="Arial"/>
                <a:cs typeface="Arial"/>
              </a:rPr>
              <a:t>Learning Outcomes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0AB4643D-44F4-60A3-50C0-DC705906375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9646875"/>
              </p:ext>
            </p:extLst>
          </p:nvPr>
        </p:nvGraphicFramePr>
        <p:xfrm>
          <a:off x="148281" y="1352336"/>
          <a:ext cx="8497330" cy="4685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94870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F36526D-0F1F-46DD-8DDC-385EF7FFF4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C926ABA4-C8CE-4D75-AC96-BAC602AFF5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3482"/>
            <a:ext cx="5463940" cy="6861482"/>
          </a:xfrm>
          <a:custGeom>
            <a:avLst/>
            <a:gdLst>
              <a:gd name="connsiteX0" fmla="*/ 5463940 w 5463940"/>
              <a:gd name="connsiteY0" fmla="*/ 0 h 6861482"/>
              <a:gd name="connsiteX1" fmla="*/ 792388 w 5463940"/>
              <a:gd name="connsiteY1" fmla="*/ 0 h 6861482"/>
              <a:gd name="connsiteX2" fmla="*/ 807288 w 5463940"/>
              <a:gd name="connsiteY2" fmla="*/ 23688 h 6861482"/>
              <a:gd name="connsiteX3" fmla="*/ 847167 w 5463940"/>
              <a:gd name="connsiteY3" fmla="*/ 52392 h 6861482"/>
              <a:gd name="connsiteX4" fmla="*/ 861906 w 5463940"/>
              <a:gd name="connsiteY4" fmla="*/ 104693 h 6861482"/>
              <a:gd name="connsiteX5" fmla="*/ 891809 w 5463940"/>
              <a:gd name="connsiteY5" fmla="*/ 314763 h 6861482"/>
              <a:gd name="connsiteX6" fmla="*/ 883105 w 5463940"/>
              <a:gd name="connsiteY6" fmla="*/ 361124 h 6861482"/>
              <a:gd name="connsiteX7" fmla="*/ 839062 w 5463940"/>
              <a:gd name="connsiteY7" fmla="*/ 423850 h 6861482"/>
              <a:gd name="connsiteX8" fmla="*/ 804620 w 5463940"/>
              <a:gd name="connsiteY8" fmla="*/ 560313 h 6861482"/>
              <a:gd name="connsiteX9" fmla="*/ 736357 w 5463940"/>
              <a:gd name="connsiteY9" fmla="*/ 760897 h 6861482"/>
              <a:gd name="connsiteX10" fmla="*/ 701931 w 5463940"/>
              <a:gd name="connsiteY10" fmla="*/ 821285 h 6861482"/>
              <a:gd name="connsiteX11" fmla="*/ 730099 w 5463940"/>
              <a:gd name="connsiteY11" fmla="*/ 854014 h 6861482"/>
              <a:gd name="connsiteX12" fmla="*/ 828340 w 5463940"/>
              <a:gd name="connsiteY12" fmla="*/ 1080052 h 6861482"/>
              <a:gd name="connsiteX13" fmla="*/ 700490 w 5463940"/>
              <a:gd name="connsiteY13" fmla="*/ 1372761 h 6861482"/>
              <a:gd name="connsiteX14" fmla="*/ 632708 w 5463940"/>
              <a:gd name="connsiteY14" fmla="*/ 1466109 h 6861482"/>
              <a:gd name="connsiteX15" fmla="*/ 768641 w 5463940"/>
              <a:gd name="connsiteY15" fmla="*/ 1459414 h 6861482"/>
              <a:gd name="connsiteX16" fmla="*/ 819196 w 5463940"/>
              <a:gd name="connsiteY16" fmla="*/ 1556554 h 6861482"/>
              <a:gd name="connsiteX17" fmla="*/ 841602 w 5463940"/>
              <a:gd name="connsiteY17" fmla="*/ 1606217 h 6861482"/>
              <a:gd name="connsiteX18" fmla="*/ 979741 w 5463940"/>
              <a:gd name="connsiteY18" fmla="*/ 1914129 h 6861482"/>
              <a:gd name="connsiteX19" fmla="*/ 961586 w 5463940"/>
              <a:gd name="connsiteY19" fmla="*/ 2014028 h 6861482"/>
              <a:gd name="connsiteX20" fmla="*/ 763580 w 5463940"/>
              <a:gd name="connsiteY20" fmla="*/ 2524080 h 6861482"/>
              <a:gd name="connsiteX21" fmla="*/ 993601 w 5463940"/>
              <a:gd name="connsiteY21" fmla="*/ 2596949 h 6861482"/>
              <a:gd name="connsiteX22" fmla="*/ 1013917 w 5463940"/>
              <a:gd name="connsiteY22" fmla="*/ 2810127 h 6861482"/>
              <a:gd name="connsiteX23" fmla="*/ 1136989 w 5463940"/>
              <a:gd name="connsiteY23" fmla="*/ 3024678 h 6861482"/>
              <a:gd name="connsiteX24" fmla="*/ 1259967 w 5463940"/>
              <a:gd name="connsiteY24" fmla="*/ 3181568 h 6861482"/>
              <a:gd name="connsiteX25" fmla="*/ 1265794 w 5463940"/>
              <a:gd name="connsiteY25" fmla="*/ 3198166 h 6861482"/>
              <a:gd name="connsiteX26" fmla="*/ 1265717 w 5463940"/>
              <a:gd name="connsiteY26" fmla="*/ 3204655 h 6861482"/>
              <a:gd name="connsiteX27" fmla="*/ 1288242 w 5463940"/>
              <a:gd name="connsiteY27" fmla="*/ 3274732 h 6861482"/>
              <a:gd name="connsiteX28" fmla="*/ 1291297 w 5463940"/>
              <a:gd name="connsiteY28" fmla="*/ 3279721 h 6861482"/>
              <a:gd name="connsiteX29" fmla="*/ 1314272 w 5463940"/>
              <a:gd name="connsiteY29" fmla="*/ 3363918 h 6861482"/>
              <a:gd name="connsiteX30" fmla="*/ 1319860 w 5463940"/>
              <a:gd name="connsiteY30" fmla="*/ 3393684 h 6861482"/>
              <a:gd name="connsiteX31" fmla="*/ 1316519 w 5463940"/>
              <a:gd name="connsiteY31" fmla="*/ 3405686 h 6861482"/>
              <a:gd name="connsiteX32" fmla="*/ 1288529 w 5463940"/>
              <a:gd name="connsiteY32" fmla="*/ 3445525 h 6861482"/>
              <a:gd name="connsiteX33" fmla="*/ 1242782 w 5463940"/>
              <a:gd name="connsiteY33" fmla="*/ 3705028 h 6861482"/>
              <a:gd name="connsiteX34" fmla="*/ 1286485 w 5463940"/>
              <a:gd name="connsiteY34" fmla="*/ 3747325 h 6861482"/>
              <a:gd name="connsiteX35" fmla="*/ 1292276 w 5463940"/>
              <a:gd name="connsiteY35" fmla="*/ 3757935 h 6861482"/>
              <a:gd name="connsiteX36" fmla="*/ 1295640 w 5463940"/>
              <a:gd name="connsiteY36" fmla="*/ 3771718 h 6861482"/>
              <a:gd name="connsiteX37" fmla="*/ 1297165 w 5463940"/>
              <a:gd name="connsiteY37" fmla="*/ 3800021 h 6861482"/>
              <a:gd name="connsiteX38" fmla="*/ 1175354 w 5463940"/>
              <a:gd name="connsiteY38" fmla="*/ 3860429 h 6861482"/>
              <a:gd name="connsiteX39" fmla="*/ 1307283 w 5463940"/>
              <a:gd name="connsiteY39" fmla="*/ 4017890 h 6861482"/>
              <a:gd name="connsiteX40" fmla="*/ 1296662 w 5463940"/>
              <a:gd name="connsiteY40" fmla="*/ 4042035 h 6861482"/>
              <a:gd name="connsiteX41" fmla="*/ 1272882 w 5463940"/>
              <a:gd name="connsiteY41" fmla="*/ 4153970 h 6861482"/>
              <a:gd name="connsiteX42" fmla="*/ 1262688 w 5463940"/>
              <a:gd name="connsiteY42" fmla="*/ 4216187 h 6861482"/>
              <a:gd name="connsiteX43" fmla="*/ 1264417 w 5463940"/>
              <a:gd name="connsiteY43" fmla="*/ 4216187 h 6861482"/>
              <a:gd name="connsiteX44" fmla="*/ 1262699 w 5463940"/>
              <a:gd name="connsiteY44" fmla="*/ 4228245 h 6861482"/>
              <a:gd name="connsiteX45" fmla="*/ 1261091 w 5463940"/>
              <a:gd name="connsiteY45" fmla="*/ 4239616 h 6861482"/>
              <a:gd name="connsiteX46" fmla="*/ 1260815 w 5463940"/>
              <a:gd name="connsiteY46" fmla="*/ 4241609 h 6861482"/>
              <a:gd name="connsiteX47" fmla="*/ 1260967 w 5463940"/>
              <a:gd name="connsiteY47" fmla="*/ 4240495 h 6861482"/>
              <a:gd name="connsiteX48" fmla="*/ 1261091 w 5463940"/>
              <a:gd name="connsiteY48" fmla="*/ 4239616 h 6861482"/>
              <a:gd name="connsiteX49" fmla="*/ 1261469 w 5463940"/>
              <a:gd name="connsiteY49" fmla="*/ 4236887 h 6861482"/>
              <a:gd name="connsiteX50" fmla="*/ 1256626 w 5463940"/>
              <a:gd name="connsiteY50" fmla="*/ 4265601 h 6861482"/>
              <a:gd name="connsiteX51" fmla="*/ 1248755 w 5463940"/>
              <a:gd name="connsiteY51" fmla="*/ 4319440 h 6861482"/>
              <a:gd name="connsiteX52" fmla="*/ 1247265 w 5463940"/>
              <a:gd name="connsiteY52" fmla="*/ 4327380 h 6861482"/>
              <a:gd name="connsiteX53" fmla="*/ 1237396 w 5463940"/>
              <a:gd name="connsiteY53" fmla="*/ 4327380 h 6861482"/>
              <a:gd name="connsiteX54" fmla="*/ 1217455 w 5463940"/>
              <a:gd name="connsiteY54" fmla="*/ 4371063 h 6861482"/>
              <a:gd name="connsiteX55" fmla="*/ 1141096 w 5463940"/>
              <a:gd name="connsiteY55" fmla="*/ 4440302 h 6861482"/>
              <a:gd name="connsiteX56" fmla="*/ 987553 w 5463940"/>
              <a:gd name="connsiteY56" fmla="*/ 4640688 h 6861482"/>
              <a:gd name="connsiteX57" fmla="*/ 649254 w 5463940"/>
              <a:gd name="connsiteY57" fmla="*/ 5463560 h 6861482"/>
              <a:gd name="connsiteX58" fmla="*/ 542839 w 5463940"/>
              <a:gd name="connsiteY58" fmla="*/ 5729320 h 6861482"/>
              <a:gd name="connsiteX59" fmla="*/ 629662 w 5463940"/>
              <a:gd name="connsiteY59" fmla="*/ 5793573 h 6861482"/>
              <a:gd name="connsiteX60" fmla="*/ 476494 w 5463940"/>
              <a:gd name="connsiteY60" fmla="*/ 6082357 h 6861482"/>
              <a:gd name="connsiteX61" fmla="*/ 295356 w 5463940"/>
              <a:gd name="connsiteY61" fmla="*/ 6405892 h 6861482"/>
              <a:gd name="connsiteX62" fmla="*/ 21866 w 5463940"/>
              <a:gd name="connsiteY62" fmla="*/ 6831011 h 6861482"/>
              <a:gd name="connsiteX63" fmla="*/ 0 w 5463940"/>
              <a:gd name="connsiteY63" fmla="*/ 6861482 h 6861482"/>
              <a:gd name="connsiteX64" fmla="*/ 5463940 w 5463940"/>
              <a:gd name="connsiteY64" fmla="*/ 6861482 h 6861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5463940" h="6861482">
                <a:moveTo>
                  <a:pt x="5463940" y="0"/>
                </a:moveTo>
                <a:lnTo>
                  <a:pt x="792388" y="0"/>
                </a:lnTo>
                <a:lnTo>
                  <a:pt x="807288" y="23688"/>
                </a:lnTo>
                <a:cubicBezTo>
                  <a:pt x="818348" y="36363"/>
                  <a:pt x="831351" y="46345"/>
                  <a:pt x="847167" y="52392"/>
                </a:cubicBezTo>
                <a:cubicBezTo>
                  <a:pt x="862365" y="58007"/>
                  <a:pt x="867376" y="78523"/>
                  <a:pt x="861906" y="104693"/>
                </a:cubicBezTo>
                <a:cubicBezTo>
                  <a:pt x="843817" y="191375"/>
                  <a:pt x="858534" y="258432"/>
                  <a:pt x="891809" y="314763"/>
                </a:cubicBezTo>
                <a:cubicBezTo>
                  <a:pt x="903576" y="334407"/>
                  <a:pt x="899159" y="347903"/>
                  <a:pt x="883105" y="361124"/>
                </a:cubicBezTo>
                <a:cubicBezTo>
                  <a:pt x="864669" y="375704"/>
                  <a:pt x="850327" y="397046"/>
                  <a:pt x="839062" y="423850"/>
                </a:cubicBezTo>
                <a:cubicBezTo>
                  <a:pt x="820568" y="467166"/>
                  <a:pt x="811859" y="513531"/>
                  <a:pt x="804620" y="560313"/>
                </a:cubicBezTo>
                <a:cubicBezTo>
                  <a:pt x="793378" y="633687"/>
                  <a:pt x="780112" y="704450"/>
                  <a:pt x="736357" y="760897"/>
                </a:cubicBezTo>
                <a:cubicBezTo>
                  <a:pt x="723332" y="778040"/>
                  <a:pt x="712885" y="799992"/>
                  <a:pt x="701931" y="821285"/>
                </a:cubicBezTo>
                <a:cubicBezTo>
                  <a:pt x="705425" y="839840"/>
                  <a:pt x="714063" y="852486"/>
                  <a:pt x="730099" y="854014"/>
                </a:cubicBezTo>
                <a:cubicBezTo>
                  <a:pt x="832163" y="864105"/>
                  <a:pt x="827638" y="966113"/>
                  <a:pt x="828340" y="1080052"/>
                </a:cubicBezTo>
                <a:cubicBezTo>
                  <a:pt x="829412" y="1221065"/>
                  <a:pt x="771840" y="1300280"/>
                  <a:pt x="700490" y="1372761"/>
                </a:cubicBezTo>
                <a:cubicBezTo>
                  <a:pt x="676074" y="1397333"/>
                  <a:pt x="640472" y="1405223"/>
                  <a:pt x="632708" y="1466109"/>
                </a:cubicBezTo>
                <a:cubicBezTo>
                  <a:pt x="675330" y="1511622"/>
                  <a:pt x="723920" y="1454776"/>
                  <a:pt x="768641" y="1459414"/>
                </a:cubicBezTo>
                <a:cubicBezTo>
                  <a:pt x="805594" y="1463610"/>
                  <a:pt x="865476" y="1442049"/>
                  <a:pt x="819196" y="1556554"/>
                </a:cubicBezTo>
                <a:cubicBezTo>
                  <a:pt x="805723" y="1590108"/>
                  <a:pt x="823233" y="1607581"/>
                  <a:pt x="841602" y="1606217"/>
                </a:cubicBezTo>
                <a:cubicBezTo>
                  <a:pt x="990393" y="1592503"/>
                  <a:pt x="928704" y="1817105"/>
                  <a:pt x="979741" y="1914129"/>
                </a:cubicBezTo>
                <a:cubicBezTo>
                  <a:pt x="994130" y="1940125"/>
                  <a:pt x="981845" y="1995898"/>
                  <a:pt x="961586" y="2014028"/>
                </a:cubicBezTo>
                <a:cubicBezTo>
                  <a:pt x="833010" y="2130710"/>
                  <a:pt x="821559" y="2335317"/>
                  <a:pt x="763580" y="2524080"/>
                </a:cubicBezTo>
                <a:cubicBezTo>
                  <a:pt x="834503" y="2575904"/>
                  <a:pt x="917665" y="2570407"/>
                  <a:pt x="993601" y="2596949"/>
                </a:cubicBezTo>
                <a:cubicBezTo>
                  <a:pt x="1072474" y="2624324"/>
                  <a:pt x="1073570" y="2658988"/>
                  <a:pt x="1013917" y="2810127"/>
                </a:cubicBezTo>
                <a:cubicBezTo>
                  <a:pt x="1181198" y="2798901"/>
                  <a:pt x="1181198" y="2798901"/>
                  <a:pt x="1136989" y="3024678"/>
                </a:cubicBezTo>
                <a:cubicBezTo>
                  <a:pt x="1180902" y="3020054"/>
                  <a:pt x="1224298" y="3088781"/>
                  <a:pt x="1259967" y="3181568"/>
                </a:cubicBezTo>
                <a:lnTo>
                  <a:pt x="1265794" y="3198166"/>
                </a:lnTo>
                <a:lnTo>
                  <a:pt x="1265717" y="3204655"/>
                </a:lnTo>
                <a:cubicBezTo>
                  <a:pt x="1268733" y="3236251"/>
                  <a:pt x="1277862" y="3256804"/>
                  <a:pt x="1288242" y="3274732"/>
                </a:cubicBezTo>
                <a:lnTo>
                  <a:pt x="1291297" y="3279721"/>
                </a:lnTo>
                <a:lnTo>
                  <a:pt x="1314272" y="3363918"/>
                </a:lnTo>
                <a:lnTo>
                  <a:pt x="1319860" y="3393684"/>
                </a:lnTo>
                <a:lnTo>
                  <a:pt x="1316519" y="3405686"/>
                </a:lnTo>
                <a:cubicBezTo>
                  <a:pt x="1310372" y="3418102"/>
                  <a:pt x="1301211" y="3431228"/>
                  <a:pt x="1288529" y="3445525"/>
                </a:cubicBezTo>
                <a:cubicBezTo>
                  <a:pt x="1161348" y="3588143"/>
                  <a:pt x="1146805" y="3608961"/>
                  <a:pt x="1242782" y="3705028"/>
                </a:cubicBezTo>
                <a:lnTo>
                  <a:pt x="1286485" y="3747325"/>
                </a:lnTo>
                <a:lnTo>
                  <a:pt x="1292276" y="3757935"/>
                </a:lnTo>
                <a:lnTo>
                  <a:pt x="1295640" y="3771718"/>
                </a:lnTo>
                <a:cubicBezTo>
                  <a:pt x="1296144" y="3781009"/>
                  <a:pt x="1296074" y="3791627"/>
                  <a:pt x="1297165" y="3800021"/>
                </a:cubicBezTo>
                <a:cubicBezTo>
                  <a:pt x="1261584" y="3834526"/>
                  <a:pt x="1216509" y="3777846"/>
                  <a:pt x="1175354" y="3860429"/>
                </a:cubicBezTo>
                <a:lnTo>
                  <a:pt x="1307283" y="4017890"/>
                </a:lnTo>
                <a:lnTo>
                  <a:pt x="1296662" y="4042035"/>
                </a:lnTo>
                <a:cubicBezTo>
                  <a:pt x="1285446" y="4076730"/>
                  <a:pt x="1278762" y="4115040"/>
                  <a:pt x="1272882" y="4153970"/>
                </a:cubicBezTo>
                <a:lnTo>
                  <a:pt x="1262688" y="4216187"/>
                </a:lnTo>
                <a:lnTo>
                  <a:pt x="1264417" y="4216187"/>
                </a:lnTo>
                <a:lnTo>
                  <a:pt x="1262699" y="4228245"/>
                </a:lnTo>
                <a:lnTo>
                  <a:pt x="1261091" y="4239616"/>
                </a:lnTo>
                <a:lnTo>
                  <a:pt x="1260815" y="4241609"/>
                </a:lnTo>
                <a:cubicBezTo>
                  <a:pt x="1260689" y="4242505"/>
                  <a:pt x="1260696" y="4242428"/>
                  <a:pt x="1260967" y="4240495"/>
                </a:cubicBezTo>
                <a:lnTo>
                  <a:pt x="1261091" y="4239616"/>
                </a:lnTo>
                <a:lnTo>
                  <a:pt x="1261469" y="4236887"/>
                </a:lnTo>
                <a:cubicBezTo>
                  <a:pt x="1262532" y="4229054"/>
                  <a:pt x="1263675" y="4219786"/>
                  <a:pt x="1256626" y="4265601"/>
                </a:cubicBezTo>
                <a:cubicBezTo>
                  <a:pt x="1256291" y="4267782"/>
                  <a:pt x="1251762" y="4300784"/>
                  <a:pt x="1248755" y="4319440"/>
                </a:cubicBezTo>
                <a:lnTo>
                  <a:pt x="1247265" y="4327380"/>
                </a:lnTo>
                <a:lnTo>
                  <a:pt x="1237396" y="4327380"/>
                </a:lnTo>
                <a:lnTo>
                  <a:pt x="1217455" y="4371063"/>
                </a:lnTo>
                <a:cubicBezTo>
                  <a:pt x="1199891" y="4400506"/>
                  <a:pt x="1175680" y="4424583"/>
                  <a:pt x="1141096" y="4440302"/>
                </a:cubicBezTo>
                <a:cubicBezTo>
                  <a:pt x="1069946" y="4473150"/>
                  <a:pt x="1038303" y="4575550"/>
                  <a:pt x="987553" y="4640688"/>
                </a:cubicBezTo>
                <a:cubicBezTo>
                  <a:pt x="810580" y="4866180"/>
                  <a:pt x="695846" y="5129308"/>
                  <a:pt x="649254" y="5463560"/>
                </a:cubicBezTo>
                <a:cubicBezTo>
                  <a:pt x="636193" y="5556007"/>
                  <a:pt x="578841" y="5642157"/>
                  <a:pt x="542839" y="5729320"/>
                </a:cubicBezTo>
                <a:cubicBezTo>
                  <a:pt x="563420" y="5782527"/>
                  <a:pt x="660486" y="5634705"/>
                  <a:pt x="629662" y="5793573"/>
                </a:cubicBezTo>
                <a:cubicBezTo>
                  <a:pt x="606320" y="5913360"/>
                  <a:pt x="539304" y="6000311"/>
                  <a:pt x="476494" y="6082357"/>
                </a:cubicBezTo>
                <a:cubicBezTo>
                  <a:pt x="404358" y="6175982"/>
                  <a:pt x="324070" y="6256850"/>
                  <a:pt x="295356" y="6405892"/>
                </a:cubicBezTo>
                <a:cubicBezTo>
                  <a:pt x="293791" y="6413841"/>
                  <a:pt x="198424" y="6580901"/>
                  <a:pt x="21866" y="6831011"/>
                </a:cubicBezTo>
                <a:lnTo>
                  <a:pt x="0" y="6861482"/>
                </a:lnTo>
                <a:lnTo>
                  <a:pt x="5463940" y="686148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0" y="713312"/>
            <a:ext cx="3200400" cy="5431376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Introduction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425FF0CF-323A-C59C-993C-866D71B5101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1910994"/>
              </p:ext>
            </p:extLst>
          </p:nvPr>
        </p:nvGraphicFramePr>
        <p:xfrm>
          <a:off x="5033958" y="157956"/>
          <a:ext cx="5803231" cy="54949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413501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F36526D-0F1F-46DD-8DDC-385EF7FFF4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926ABA4-C8CE-4D75-AC96-BAC602AFF5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3482"/>
            <a:ext cx="5463940" cy="6861482"/>
          </a:xfrm>
          <a:custGeom>
            <a:avLst/>
            <a:gdLst>
              <a:gd name="connsiteX0" fmla="*/ 5463940 w 5463940"/>
              <a:gd name="connsiteY0" fmla="*/ 0 h 6861482"/>
              <a:gd name="connsiteX1" fmla="*/ 792388 w 5463940"/>
              <a:gd name="connsiteY1" fmla="*/ 0 h 6861482"/>
              <a:gd name="connsiteX2" fmla="*/ 807288 w 5463940"/>
              <a:gd name="connsiteY2" fmla="*/ 23688 h 6861482"/>
              <a:gd name="connsiteX3" fmla="*/ 847167 w 5463940"/>
              <a:gd name="connsiteY3" fmla="*/ 52392 h 6861482"/>
              <a:gd name="connsiteX4" fmla="*/ 861906 w 5463940"/>
              <a:gd name="connsiteY4" fmla="*/ 104693 h 6861482"/>
              <a:gd name="connsiteX5" fmla="*/ 891809 w 5463940"/>
              <a:gd name="connsiteY5" fmla="*/ 314763 h 6861482"/>
              <a:gd name="connsiteX6" fmla="*/ 883105 w 5463940"/>
              <a:gd name="connsiteY6" fmla="*/ 361124 h 6861482"/>
              <a:gd name="connsiteX7" fmla="*/ 839062 w 5463940"/>
              <a:gd name="connsiteY7" fmla="*/ 423850 h 6861482"/>
              <a:gd name="connsiteX8" fmla="*/ 804620 w 5463940"/>
              <a:gd name="connsiteY8" fmla="*/ 560313 h 6861482"/>
              <a:gd name="connsiteX9" fmla="*/ 736357 w 5463940"/>
              <a:gd name="connsiteY9" fmla="*/ 760897 h 6861482"/>
              <a:gd name="connsiteX10" fmla="*/ 701931 w 5463940"/>
              <a:gd name="connsiteY10" fmla="*/ 821285 h 6861482"/>
              <a:gd name="connsiteX11" fmla="*/ 730099 w 5463940"/>
              <a:gd name="connsiteY11" fmla="*/ 854014 h 6861482"/>
              <a:gd name="connsiteX12" fmla="*/ 828340 w 5463940"/>
              <a:gd name="connsiteY12" fmla="*/ 1080052 h 6861482"/>
              <a:gd name="connsiteX13" fmla="*/ 700490 w 5463940"/>
              <a:gd name="connsiteY13" fmla="*/ 1372761 h 6861482"/>
              <a:gd name="connsiteX14" fmla="*/ 632708 w 5463940"/>
              <a:gd name="connsiteY14" fmla="*/ 1466109 h 6861482"/>
              <a:gd name="connsiteX15" fmla="*/ 768641 w 5463940"/>
              <a:gd name="connsiteY15" fmla="*/ 1459414 h 6861482"/>
              <a:gd name="connsiteX16" fmla="*/ 819196 w 5463940"/>
              <a:gd name="connsiteY16" fmla="*/ 1556554 h 6861482"/>
              <a:gd name="connsiteX17" fmla="*/ 841602 w 5463940"/>
              <a:gd name="connsiteY17" fmla="*/ 1606217 h 6861482"/>
              <a:gd name="connsiteX18" fmla="*/ 979741 w 5463940"/>
              <a:gd name="connsiteY18" fmla="*/ 1914129 h 6861482"/>
              <a:gd name="connsiteX19" fmla="*/ 961586 w 5463940"/>
              <a:gd name="connsiteY19" fmla="*/ 2014028 h 6861482"/>
              <a:gd name="connsiteX20" fmla="*/ 763580 w 5463940"/>
              <a:gd name="connsiteY20" fmla="*/ 2524080 h 6861482"/>
              <a:gd name="connsiteX21" fmla="*/ 993601 w 5463940"/>
              <a:gd name="connsiteY21" fmla="*/ 2596949 h 6861482"/>
              <a:gd name="connsiteX22" fmla="*/ 1013917 w 5463940"/>
              <a:gd name="connsiteY22" fmla="*/ 2810127 h 6861482"/>
              <a:gd name="connsiteX23" fmla="*/ 1136989 w 5463940"/>
              <a:gd name="connsiteY23" fmla="*/ 3024678 h 6861482"/>
              <a:gd name="connsiteX24" fmla="*/ 1259967 w 5463940"/>
              <a:gd name="connsiteY24" fmla="*/ 3181568 h 6861482"/>
              <a:gd name="connsiteX25" fmla="*/ 1265794 w 5463940"/>
              <a:gd name="connsiteY25" fmla="*/ 3198166 h 6861482"/>
              <a:gd name="connsiteX26" fmla="*/ 1265717 w 5463940"/>
              <a:gd name="connsiteY26" fmla="*/ 3204655 h 6861482"/>
              <a:gd name="connsiteX27" fmla="*/ 1288242 w 5463940"/>
              <a:gd name="connsiteY27" fmla="*/ 3274732 h 6861482"/>
              <a:gd name="connsiteX28" fmla="*/ 1291297 w 5463940"/>
              <a:gd name="connsiteY28" fmla="*/ 3279721 h 6861482"/>
              <a:gd name="connsiteX29" fmla="*/ 1314272 w 5463940"/>
              <a:gd name="connsiteY29" fmla="*/ 3363918 h 6861482"/>
              <a:gd name="connsiteX30" fmla="*/ 1319860 w 5463940"/>
              <a:gd name="connsiteY30" fmla="*/ 3393684 h 6861482"/>
              <a:gd name="connsiteX31" fmla="*/ 1316519 w 5463940"/>
              <a:gd name="connsiteY31" fmla="*/ 3405686 h 6861482"/>
              <a:gd name="connsiteX32" fmla="*/ 1288529 w 5463940"/>
              <a:gd name="connsiteY32" fmla="*/ 3445525 h 6861482"/>
              <a:gd name="connsiteX33" fmla="*/ 1242782 w 5463940"/>
              <a:gd name="connsiteY33" fmla="*/ 3705028 h 6861482"/>
              <a:gd name="connsiteX34" fmla="*/ 1286485 w 5463940"/>
              <a:gd name="connsiteY34" fmla="*/ 3747325 h 6861482"/>
              <a:gd name="connsiteX35" fmla="*/ 1292276 w 5463940"/>
              <a:gd name="connsiteY35" fmla="*/ 3757935 h 6861482"/>
              <a:gd name="connsiteX36" fmla="*/ 1295640 w 5463940"/>
              <a:gd name="connsiteY36" fmla="*/ 3771718 h 6861482"/>
              <a:gd name="connsiteX37" fmla="*/ 1297165 w 5463940"/>
              <a:gd name="connsiteY37" fmla="*/ 3800021 h 6861482"/>
              <a:gd name="connsiteX38" fmla="*/ 1175354 w 5463940"/>
              <a:gd name="connsiteY38" fmla="*/ 3860429 h 6861482"/>
              <a:gd name="connsiteX39" fmla="*/ 1307283 w 5463940"/>
              <a:gd name="connsiteY39" fmla="*/ 4017890 h 6861482"/>
              <a:gd name="connsiteX40" fmla="*/ 1296662 w 5463940"/>
              <a:gd name="connsiteY40" fmla="*/ 4042035 h 6861482"/>
              <a:gd name="connsiteX41" fmla="*/ 1272882 w 5463940"/>
              <a:gd name="connsiteY41" fmla="*/ 4153970 h 6861482"/>
              <a:gd name="connsiteX42" fmla="*/ 1262688 w 5463940"/>
              <a:gd name="connsiteY42" fmla="*/ 4216187 h 6861482"/>
              <a:gd name="connsiteX43" fmla="*/ 1264417 w 5463940"/>
              <a:gd name="connsiteY43" fmla="*/ 4216187 h 6861482"/>
              <a:gd name="connsiteX44" fmla="*/ 1262699 w 5463940"/>
              <a:gd name="connsiteY44" fmla="*/ 4228245 h 6861482"/>
              <a:gd name="connsiteX45" fmla="*/ 1261091 w 5463940"/>
              <a:gd name="connsiteY45" fmla="*/ 4239616 h 6861482"/>
              <a:gd name="connsiteX46" fmla="*/ 1260815 w 5463940"/>
              <a:gd name="connsiteY46" fmla="*/ 4241609 h 6861482"/>
              <a:gd name="connsiteX47" fmla="*/ 1260967 w 5463940"/>
              <a:gd name="connsiteY47" fmla="*/ 4240495 h 6861482"/>
              <a:gd name="connsiteX48" fmla="*/ 1261091 w 5463940"/>
              <a:gd name="connsiteY48" fmla="*/ 4239616 h 6861482"/>
              <a:gd name="connsiteX49" fmla="*/ 1261469 w 5463940"/>
              <a:gd name="connsiteY49" fmla="*/ 4236887 h 6861482"/>
              <a:gd name="connsiteX50" fmla="*/ 1256626 w 5463940"/>
              <a:gd name="connsiteY50" fmla="*/ 4265601 h 6861482"/>
              <a:gd name="connsiteX51" fmla="*/ 1248755 w 5463940"/>
              <a:gd name="connsiteY51" fmla="*/ 4319440 h 6861482"/>
              <a:gd name="connsiteX52" fmla="*/ 1247265 w 5463940"/>
              <a:gd name="connsiteY52" fmla="*/ 4327380 h 6861482"/>
              <a:gd name="connsiteX53" fmla="*/ 1237396 w 5463940"/>
              <a:gd name="connsiteY53" fmla="*/ 4327380 h 6861482"/>
              <a:gd name="connsiteX54" fmla="*/ 1217455 w 5463940"/>
              <a:gd name="connsiteY54" fmla="*/ 4371063 h 6861482"/>
              <a:gd name="connsiteX55" fmla="*/ 1141096 w 5463940"/>
              <a:gd name="connsiteY55" fmla="*/ 4440302 h 6861482"/>
              <a:gd name="connsiteX56" fmla="*/ 987553 w 5463940"/>
              <a:gd name="connsiteY56" fmla="*/ 4640688 h 6861482"/>
              <a:gd name="connsiteX57" fmla="*/ 649254 w 5463940"/>
              <a:gd name="connsiteY57" fmla="*/ 5463560 h 6861482"/>
              <a:gd name="connsiteX58" fmla="*/ 542839 w 5463940"/>
              <a:gd name="connsiteY58" fmla="*/ 5729320 h 6861482"/>
              <a:gd name="connsiteX59" fmla="*/ 629662 w 5463940"/>
              <a:gd name="connsiteY59" fmla="*/ 5793573 h 6861482"/>
              <a:gd name="connsiteX60" fmla="*/ 476494 w 5463940"/>
              <a:gd name="connsiteY60" fmla="*/ 6082357 h 6861482"/>
              <a:gd name="connsiteX61" fmla="*/ 295356 w 5463940"/>
              <a:gd name="connsiteY61" fmla="*/ 6405892 h 6861482"/>
              <a:gd name="connsiteX62" fmla="*/ 21866 w 5463940"/>
              <a:gd name="connsiteY62" fmla="*/ 6831011 h 6861482"/>
              <a:gd name="connsiteX63" fmla="*/ 0 w 5463940"/>
              <a:gd name="connsiteY63" fmla="*/ 6861482 h 6861482"/>
              <a:gd name="connsiteX64" fmla="*/ 5463940 w 5463940"/>
              <a:gd name="connsiteY64" fmla="*/ 6861482 h 6861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5463940" h="6861482">
                <a:moveTo>
                  <a:pt x="5463940" y="0"/>
                </a:moveTo>
                <a:lnTo>
                  <a:pt x="792388" y="0"/>
                </a:lnTo>
                <a:lnTo>
                  <a:pt x="807288" y="23688"/>
                </a:lnTo>
                <a:cubicBezTo>
                  <a:pt x="818348" y="36363"/>
                  <a:pt x="831351" y="46345"/>
                  <a:pt x="847167" y="52392"/>
                </a:cubicBezTo>
                <a:cubicBezTo>
                  <a:pt x="862365" y="58007"/>
                  <a:pt x="867376" y="78523"/>
                  <a:pt x="861906" y="104693"/>
                </a:cubicBezTo>
                <a:cubicBezTo>
                  <a:pt x="843817" y="191375"/>
                  <a:pt x="858534" y="258432"/>
                  <a:pt x="891809" y="314763"/>
                </a:cubicBezTo>
                <a:cubicBezTo>
                  <a:pt x="903576" y="334407"/>
                  <a:pt x="899159" y="347903"/>
                  <a:pt x="883105" y="361124"/>
                </a:cubicBezTo>
                <a:cubicBezTo>
                  <a:pt x="864669" y="375704"/>
                  <a:pt x="850327" y="397046"/>
                  <a:pt x="839062" y="423850"/>
                </a:cubicBezTo>
                <a:cubicBezTo>
                  <a:pt x="820568" y="467166"/>
                  <a:pt x="811859" y="513531"/>
                  <a:pt x="804620" y="560313"/>
                </a:cubicBezTo>
                <a:cubicBezTo>
                  <a:pt x="793378" y="633687"/>
                  <a:pt x="780112" y="704450"/>
                  <a:pt x="736357" y="760897"/>
                </a:cubicBezTo>
                <a:cubicBezTo>
                  <a:pt x="723332" y="778040"/>
                  <a:pt x="712885" y="799992"/>
                  <a:pt x="701931" y="821285"/>
                </a:cubicBezTo>
                <a:cubicBezTo>
                  <a:pt x="705425" y="839840"/>
                  <a:pt x="714063" y="852486"/>
                  <a:pt x="730099" y="854014"/>
                </a:cubicBezTo>
                <a:cubicBezTo>
                  <a:pt x="832163" y="864105"/>
                  <a:pt x="827638" y="966113"/>
                  <a:pt x="828340" y="1080052"/>
                </a:cubicBezTo>
                <a:cubicBezTo>
                  <a:pt x="829412" y="1221065"/>
                  <a:pt x="771840" y="1300280"/>
                  <a:pt x="700490" y="1372761"/>
                </a:cubicBezTo>
                <a:cubicBezTo>
                  <a:pt x="676074" y="1397333"/>
                  <a:pt x="640472" y="1405223"/>
                  <a:pt x="632708" y="1466109"/>
                </a:cubicBezTo>
                <a:cubicBezTo>
                  <a:pt x="675330" y="1511622"/>
                  <a:pt x="723920" y="1454776"/>
                  <a:pt x="768641" y="1459414"/>
                </a:cubicBezTo>
                <a:cubicBezTo>
                  <a:pt x="805594" y="1463610"/>
                  <a:pt x="865476" y="1442049"/>
                  <a:pt x="819196" y="1556554"/>
                </a:cubicBezTo>
                <a:cubicBezTo>
                  <a:pt x="805723" y="1590108"/>
                  <a:pt x="823233" y="1607581"/>
                  <a:pt x="841602" y="1606217"/>
                </a:cubicBezTo>
                <a:cubicBezTo>
                  <a:pt x="990393" y="1592503"/>
                  <a:pt x="928704" y="1817105"/>
                  <a:pt x="979741" y="1914129"/>
                </a:cubicBezTo>
                <a:cubicBezTo>
                  <a:pt x="994130" y="1940125"/>
                  <a:pt x="981845" y="1995898"/>
                  <a:pt x="961586" y="2014028"/>
                </a:cubicBezTo>
                <a:cubicBezTo>
                  <a:pt x="833010" y="2130710"/>
                  <a:pt x="821559" y="2335317"/>
                  <a:pt x="763580" y="2524080"/>
                </a:cubicBezTo>
                <a:cubicBezTo>
                  <a:pt x="834503" y="2575904"/>
                  <a:pt x="917665" y="2570407"/>
                  <a:pt x="993601" y="2596949"/>
                </a:cubicBezTo>
                <a:cubicBezTo>
                  <a:pt x="1072474" y="2624324"/>
                  <a:pt x="1073570" y="2658988"/>
                  <a:pt x="1013917" y="2810127"/>
                </a:cubicBezTo>
                <a:cubicBezTo>
                  <a:pt x="1181198" y="2798901"/>
                  <a:pt x="1181198" y="2798901"/>
                  <a:pt x="1136989" y="3024678"/>
                </a:cubicBezTo>
                <a:cubicBezTo>
                  <a:pt x="1180902" y="3020054"/>
                  <a:pt x="1224298" y="3088781"/>
                  <a:pt x="1259967" y="3181568"/>
                </a:cubicBezTo>
                <a:lnTo>
                  <a:pt x="1265794" y="3198166"/>
                </a:lnTo>
                <a:lnTo>
                  <a:pt x="1265717" y="3204655"/>
                </a:lnTo>
                <a:cubicBezTo>
                  <a:pt x="1268733" y="3236251"/>
                  <a:pt x="1277862" y="3256804"/>
                  <a:pt x="1288242" y="3274732"/>
                </a:cubicBezTo>
                <a:lnTo>
                  <a:pt x="1291297" y="3279721"/>
                </a:lnTo>
                <a:lnTo>
                  <a:pt x="1314272" y="3363918"/>
                </a:lnTo>
                <a:lnTo>
                  <a:pt x="1319860" y="3393684"/>
                </a:lnTo>
                <a:lnTo>
                  <a:pt x="1316519" y="3405686"/>
                </a:lnTo>
                <a:cubicBezTo>
                  <a:pt x="1310372" y="3418102"/>
                  <a:pt x="1301211" y="3431228"/>
                  <a:pt x="1288529" y="3445525"/>
                </a:cubicBezTo>
                <a:cubicBezTo>
                  <a:pt x="1161348" y="3588143"/>
                  <a:pt x="1146805" y="3608961"/>
                  <a:pt x="1242782" y="3705028"/>
                </a:cubicBezTo>
                <a:lnTo>
                  <a:pt x="1286485" y="3747325"/>
                </a:lnTo>
                <a:lnTo>
                  <a:pt x="1292276" y="3757935"/>
                </a:lnTo>
                <a:lnTo>
                  <a:pt x="1295640" y="3771718"/>
                </a:lnTo>
                <a:cubicBezTo>
                  <a:pt x="1296144" y="3781009"/>
                  <a:pt x="1296074" y="3791627"/>
                  <a:pt x="1297165" y="3800021"/>
                </a:cubicBezTo>
                <a:cubicBezTo>
                  <a:pt x="1261584" y="3834526"/>
                  <a:pt x="1216509" y="3777846"/>
                  <a:pt x="1175354" y="3860429"/>
                </a:cubicBezTo>
                <a:lnTo>
                  <a:pt x="1307283" y="4017890"/>
                </a:lnTo>
                <a:lnTo>
                  <a:pt x="1296662" y="4042035"/>
                </a:lnTo>
                <a:cubicBezTo>
                  <a:pt x="1285446" y="4076730"/>
                  <a:pt x="1278762" y="4115040"/>
                  <a:pt x="1272882" y="4153970"/>
                </a:cubicBezTo>
                <a:lnTo>
                  <a:pt x="1262688" y="4216187"/>
                </a:lnTo>
                <a:lnTo>
                  <a:pt x="1264417" y="4216187"/>
                </a:lnTo>
                <a:lnTo>
                  <a:pt x="1262699" y="4228245"/>
                </a:lnTo>
                <a:lnTo>
                  <a:pt x="1261091" y="4239616"/>
                </a:lnTo>
                <a:lnTo>
                  <a:pt x="1260815" y="4241609"/>
                </a:lnTo>
                <a:cubicBezTo>
                  <a:pt x="1260689" y="4242505"/>
                  <a:pt x="1260696" y="4242428"/>
                  <a:pt x="1260967" y="4240495"/>
                </a:cubicBezTo>
                <a:lnTo>
                  <a:pt x="1261091" y="4239616"/>
                </a:lnTo>
                <a:lnTo>
                  <a:pt x="1261469" y="4236887"/>
                </a:lnTo>
                <a:cubicBezTo>
                  <a:pt x="1262532" y="4229054"/>
                  <a:pt x="1263675" y="4219786"/>
                  <a:pt x="1256626" y="4265601"/>
                </a:cubicBezTo>
                <a:cubicBezTo>
                  <a:pt x="1256291" y="4267782"/>
                  <a:pt x="1251762" y="4300784"/>
                  <a:pt x="1248755" y="4319440"/>
                </a:cubicBezTo>
                <a:lnTo>
                  <a:pt x="1247265" y="4327380"/>
                </a:lnTo>
                <a:lnTo>
                  <a:pt x="1237396" y="4327380"/>
                </a:lnTo>
                <a:lnTo>
                  <a:pt x="1217455" y="4371063"/>
                </a:lnTo>
                <a:cubicBezTo>
                  <a:pt x="1199891" y="4400506"/>
                  <a:pt x="1175680" y="4424583"/>
                  <a:pt x="1141096" y="4440302"/>
                </a:cubicBezTo>
                <a:cubicBezTo>
                  <a:pt x="1069946" y="4473150"/>
                  <a:pt x="1038303" y="4575550"/>
                  <a:pt x="987553" y="4640688"/>
                </a:cubicBezTo>
                <a:cubicBezTo>
                  <a:pt x="810580" y="4866180"/>
                  <a:pt x="695846" y="5129308"/>
                  <a:pt x="649254" y="5463560"/>
                </a:cubicBezTo>
                <a:cubicBezTo>
                  <a:pt x="636193" y="5556007"/>
                  <a:pt x="578841" y="5642157"/>
                  <a:pt x="542839" y="5729320"/>
                </a:cubicBezTo>
                <a:cubicBezTo>
                  <a:pt x="563420" y="5782527"/>
                  <a:pt x="660486" y="5634705"/>
                  <a:pt x="629662" y="5793573"/>
                </a:cubicBezTo>
                <a:cubicBezTo>
                  <a:pt x="606320" y="5913360"/>
                  <a:pt x="539304" y="6000311"/>
                  <a:pt x="476494" y="6082357"/>
                </a:cubicBezTo>
                <a:cubicBezTo>
                  <a:pt x="404358" y="6175982"/>
                  <a:pt x="324070" y="6256850"/>
                  <a:pt x="295356" y="6405892"/>
                </a:cubicBezTo>
                <a:cubicBezTo>
                  <a:pt x="293791" y="6413841"/>
                  <a:pt x="198424" y="6580901"/>
                  <a:pt x="21866" y="6831011"/>
                </a:cubicBezTo>
                <a:lnTo>
                  <a:pt x="0" y="6861482"/>
                </a:lnTo>
                <a:lnTo>
                  <a:pt x="5463940" y="686148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EFF107-8E81-839F-CCBB-716A118C4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13312"/>
            <a:ext cx="3200400" cy="5431376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bg1"/>
                </a:solidFill>
                <a:latin typeface="Arial"/>
                <a:cs typeface="Arial"/>
              </a:rPr>
              <a:t>Factors to consider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1882FAA-4871-2D2A-01BA-AACEB1586F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2234772"/>
              </p:ext>
            </p:extLst>
          </p:nvPr>
        </p:nvGraphicFramePr>
        <p:xfrm>
          <a:off x="5550568" y="713312"/>
          <a:ext cx="5803231" cy="54949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179676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B8B49ED-6693-497D-8823-F50F891E8D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DCD3BD4-4F32-431E-A9C3-8D2DA60CD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336AAC24-A98C-465E-AFEE-69D698E773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9149158 w 12192000"/>
              <a:gd name="connsiteY0" fmla="*/ 2038490 h 6858000"/>
              <a:gd name="connsiteX1" fmla="*/ 9164184 w 12192000"/>
              <a:gd name="connsiteY1" fmla="*/ 2044026 h 6858000"/>
              <a:gd name="connsiteX2" fmla="*/ 9172532 w 12192000"/>
              <a:gd name="connsiteY2" fmla="*/ 2045543 h 6858000"/>
              <a:gd name="connsiteX3" fmla="*/ 9171580 w 12192000"/>
              <a:gd name="connsiteY3" fmla="*/ 2056997 h 6858000"/>
              <a:gd name="connsiteX4" fmla="*/ 9161257 w 12192000"/>
              <a:gd name="connsiteY4" fmla="*/ 2098605 h 6858000"/>
              <a:gd name="connsiteX5" fmla="*/ 9138232 w 12192000"/>
              <a:gd name="connsiteY5" fmla="*/ 2059518 h 6858000"/>
              <a:gd name="connsiteX6" fmla="*/ 9149158 w 12192000"/>
              <a:gd name="connsiteY6" fmla="*/ 2038490 h 6858000"/>
              <a:gd name="connsiteX7" fmla="*/ 9177606 w 12192000"/>
              <a:gd name="connsiteY7" fmla="*/ 1977215 h 6858000"/>
              <a:gd name="connsiteX8" fmla="*/ 9181592 w 12192000"/>
              <a:gd name="connsiteY8" fmla="*/ 1987782 h 6858000"/>
              <a:gd name="connsiteX9" fmla="*/ 9181923 w 12192000"/>
              <a:gd name="connsiteY9" fmla="*/ 1998627 h 6858000"/>
              <a:gd name="connsiteX10" fmla="*/ 9182316 w 12192000"/>
              <a:gd name="connsiteY10" fmla="*/ 2031066 h 6858000"/>
              <a:gd name="connsiteX11" fmla="*/ 9182278 w 12192000"/>
              <a:gd name="connsiteY11" fmla="*/ 2047313 h 6858000"/>
              <a:gd name="connsiteX12" fmla="*/ 9172532 w 12192000"/>
              <a:gd name="connsiteY12" fmla="*/ 2045543 h 6858000"/>
              <a:gd name="connsiteX13" fmla="*/ 9173842 w 12192000"/>
              <a:gd name="connsiteY13" fmla="*/ 2029805 h 6858000"/>
              <a:gd name="connsiteX14" fmla="*/ 9177334 w 12192000"/>
              <a:gd name="connsiteY14" fmla="*/ 1979903 h 6858000"/>
              <a:gd name="connsiteX15" fmla="*/ 3696300 w 12192000"/>
              <a:gd name="connsiteY15" fmla="*/ 1578900 h 6858000"/>
              <a:gd name="connsiteX16" fmla="*/ 3738823 w 12192000"/>
              <a:gd name="connsiteY16" fmla="*/ 1596298 h 6858000"/>
              <a:gd name="connsiteX17" fmla="*/ 3714409 w 12192000"/>
              <a:gd name="connsiteY17" fmla="*/ 1593618 h 6858000"/>
              <a:gd name="connsiteX18" fmla="*/ 3693161 w 12192000"/>
              <a:gd name="connsiteY18" fmla="*/ 1582501 h 6858000"/>
              <a:gd name="connsiteX19" fmla="*/ 3696300 w 12192000"/>
              <a:gd name="connsiteY19" fmla="*/ 1578900 h 6858000"/>
              <a:gd name="connsiteX20" fmla="*/ 3918454 w 12192000"/>
              <a:gd name="connsiteY20" fmla="*/ 1175387 h 6858000"/>
              <a:gd name="connsiteX21" fmla="*/ 4173607 w 12192000"/>
              <a:gd name="connsiteY21" fmla="*/ 1280040 h 6858000"/>
              <a:gd name="connsiteX22" fmla="*/ 4170135 w 12192000"/>
              <a:gd name="connsiteY22" fmla="*/ 1283683 h 6858000"/>
              <a:gd name="connsiteX23" fmla="*/ 3918454 w 12192000"/>
              <a:gd name="connsiteY23" fmla="*/ 1175387 h 6858000"/>
              <a:gd name="connsiteX24" fmla="*/ 8109090 w 12192000"/>
              <a:gd name="connsiteY24" fmla="*/ 602108 h 6858000"/>
              <a:gd name="connsiteX25" fmla="*/ 8113034 w 12192000"/>
              <a:gd name="connsiteY25" fmla="*/ 602645 h 6858000"/>
              <a:gd name="connsiteX26" fmla="*/ 8111220 w 12192000"/>
              <a:gd name="connsiteY26" fmla="*/ 603405 h 6858000"/>
              <a:gd name="connsiteX27" fmla="*/ 8489536 w 12192000"/>
              <a:gd name="connsiteY27" fmla="*/ 389280 h 6858000"/>
              <a:gd name="connsiteX28" fmla="*/ 8470194 w 12192000"/>
              <a:gd name="connsiteY28" fmla="*/ 397527 h 6858000"/>
              <a:gd name="connsiteX29" fmla="*/ 8373511 w 12192000"/>
              <a:gd name="connsiteY29" fmla="*/ 465608 h 6858000"/>
              <a:gd name="connsiteX30" fmla="*/ 8231753 w 12192000"/>
              <a:gd name="connsiteY30" fmla="*/ 560890 h 6858000"/>
              <a:gd name="connsiteX31" fmla="*/ 8199967 w 12192000"/>
              <a:gd name="connsiteY31" fmla="*/ 553465 h 6858000"/>
              <a:gd name="connsiteX32" fmla="*/ 8175616 w 12192000"/>
              <a:gd name="connsiteY32" fmla="*/ 546483 h 6858000"/>
              <a:gd name="connsiteX33" fmla="*/ 8128578 w 12192000"/>
              <a:gd name="connsiteY33" fmla="*/ 563992 h 6858000"/>
              <a:gd name="connsiteX34" fmla="*/ 8104845 w 12192000"/>
              <a:gd name="connsiteY34" fmla="*/ 593172 h 6858000"/>
              <a:gd name="connsiteX35" fmla="*/ 8105615 w 12192000"/>
              <a:gd name="connsiteY35" fmla="*/ 599991 h 6858000"/>
              <a:gd name="connsiteX36" fmla="*/ 8109090 w 12192000"/>
              <a:gd name="connsiteY36" fmla="*/ 602108 h 6858000"/>
              <a:gd name="connsiteX37" fmla="*/ 8092049 w 12192000"/>
              <a:gd name="connsiteY37" fmla="*/ 599788 h 6858000"/>
              <a:gd name="connsiteX38" fmla="*/ 8047646 w 12192000"/>
              <a:gd name="connsiteY38" fmla="*/ 588557 h 6858000"/>
              <a:gd name="connsiteX39" fmla="*/ 7793637 w 12192000"/>
              <a:gd name="connsiteY39" fmla="*/ 681868 h 6858000"/>
              <a:gd name="connsiteX40" fmla="*/ 6007741 w 12192000"/>
              <a:gd name="connsiteY40" fmla="*/ 1095470 h 6858000"/>
              <a:gd name="connsiteX41" fmla="*/ 5902533 w 12192000"/>
              <a:gd name="connsiteY41" fmla="*/ 1103650 h 6858000"/>
              <a:gd name="connsiteX42" fmla="*/ 5164222 w 12192000"/>
              <a:gd name="connsiteY42" fmla="*/ 1163546 h 6858000"/>
              <a:gd name="connsiteX43" fmla="*/ 4395075 w 12192000"/>
              <a:gd name="connsiteY43" fmla="*/ 1082763 h 6858000"/>
              <a:gd name="connsiteX44" fmla="*/ 3939440 w 12192000"/>
              <a:gd name="connsiteY44" fmla="*/ 891265 h 6858000"/>
              <a:gd name="connsiteX45" fmla="*/ 3747894 w 12192000"/>
              <a:gd name="connsiteY45" fmla="*/ 801994 h 6858000"/>
              <a:gd name="connsiteX46" fmla="*/ 3569553 w 12192000"/>
              <a:gd name="connsiteY46" fmla="*/ 697970 h 6858000"/>
              <a:gd name="connsiteX47" fmla="*/ 3507813 w 12192000"/>
              <a:gd name="connsiteY47" fmla="*/ 680216 h 6858000"/>
              <a:gd name="connsiteX48" fmla="*/ 3490455 w 12192000"/>
              <a:gd name="connsiteY48" fmla="*/ 682587 h 6858000"/>
              <a:gd name="connsiteX49" fmla="*/ 3477246 w 12192000"/>
              <a:gd name="connsiteY49" fmla="*/ 691971 h 6858000"/>
              <a:gd name="connsiteX50" fmla="*/ 3484273 w 12192000"/>
              <a:gd name="connsiteY50" fmla="*/ 701857 h 6858000"/>
              <a:gd name="connsiteX51" fmla="*/ 3495638 w 12192000"/>
              <a:gd name="connsiteY51" fmla="*/ 705849 h 6858000"/>
              <a:gd name="connsiteX52" fmla="*/ 3548914 w 12192000"/>
              <a:gd name="connsiteY52" fmla="*/ 733487 h 6858000"/>
              <a:gd name="connsiteX53" fmla="*/ 3551504 w 12192000"/>
              <a:gd name="connsiteY53" fmla="*/ 753036 h 6858000"/>
              <a:gd name="connsiteX54" fmla="*/ 3562075 w 12192000"/>
              <a:gd name="connsiteY54" fmla="*/ 765715 h 6858000"/>
              <a:gd name="connsiteX55" fmla="*/ 3605942 w 12192000"/>
              <a:gd name="connsiteY55" fmla="*/ 772481 h 6858000"/>
              <a:gd name="connsiteX56" fmla="*/ 3499309 w 12192000"/>
              <a:gd name="connsiteY56" fmla="*/ 737079 h 6858000"/>
              <a:gd name="connsiteX57" fmla="*/ 3473788 w 12192000"/>
              <a:gd name="connsiteY57" fmla="*/ 711717 h 6858000"/>
              <a:gd name="connsiteX58" fmla="*/ 3437248 w 12192000"/>
              <a:gd name="connsiteY58" fmla="*/ 714263 h 6858000"/>
              <a:gd name="connsiteX59" fmla="*/ 3413254 w 12192000"/>
              <a:gd name="connsiteY59" fmla="*/ 712874 h 6858000"/>
              <a:gd name="connsiteX60" fmla="*/ 3362511 w 12192000"/>
              <a:gd name="connsiteY60" fmla="*/ 677414 h 6858000"/>
              <a:gd name="connsiteX61" fmla="*/ 3344467 w 12192000"/>
              <a:gd name="connsiteY61" fmla="*/ 679599 h 6858000"/>
              <a:gd name="connsiteX62" fmla="*/ 3347971 w 12192000"/>
              <a:gd name="connsiteY62" fmla="*/ 692328 h 6858000"/>
              <a:gd name="connsiteX63" fmla="*/ 3363008 w 12192000"/>
              <a:gd name="connsiteY63" fmla="*/ 711713 h 6858000"/>
              <a:gd name="connsiteX64" fmla="*/ 3362637 w 12192000"/>
              <a:gd name="connsiteY64" fmla="*/ 727058 h 6858000"/>
              <a:gd name="connsiteX65" fmla="*/ 3376167 w 12192000"/>
              <a:gd name="connsiteY65" fmla="*/ 759779 h 6858000"/>
              <a:gd name="connsiteX66" fmla="*/ 3406203 w 12192000"/>
              <a:gd name="connsiteY66" fmla="*/ 808483 h 6858000"/>
              <a:gd name="connsiteX67" fmla="*/ 3420116 w 12192000"/>
              <a:gd name="connsiteY67" fmla="*/ 820757 h 6858000"/>
              <a:gd name="connsiteX68" fmla="*/ 3429194 w 12192000"/>
              <a:gd name="connsiteY68" fmla="*/ 825831 h 6858000"/>
              <a:gd name="connsiteX69" fmla="*/ 3619149 w 12192000"/>
              <a:gd name="connsiteY69" fmla="*/ 1006561 h 6858000"/>
              <a:gd name="connsiteX70" fmla="*/ 3818654 w 12192000"/>
              <a:gd name="connsiteY70" fmla="*/ 1120369 h 6858000"/>
              <a:gd name="connsiteX71" fmla="*/ 3824021 w 12192000"/>
              <a:gd name="connsiteY71" fmla="*/ 1125355 h 6858000"/>
              <a:gd name="connsiteX72" fmla="*/ 3736668 w 12192000"/>
              <a:gd name="connsiteY72" fmla="*/ 1107215 h 6858000"/>
              <a:gd name="connsiteX73" fmla="*/ 3540174 w 12192000"/>
              <a:gd name="connsiteY73" fmla="*/ 1014247 h 6858000"/>
              <a:gd name="connsiteX74" fmla="*/ 3421640 w 12192000"/>
              <a:gd name="connsiteY74" fmla="*/ 955861 h 6858000"/>
              <a:gd name="connsiteX75" fmla="*/ 3404753 w 12192000"/>
              <a:gd name="connsiteY75" fmla="*/ 944484 h 6858000"/>
              <a:gd name="connsiteX76" fmla="*/ 3393138 w 12192000"/>
              <a:gd name="connsiteY76" fmla="*/ 941865 h 6858000"/>
              <a:gd name="connsiteX77" fmla="*/ 3385712 w 12192000"/>
              <a:gd name="connsiteY77" fmla="*/ 952159 h 6858000"/>
              <a:gd name="connsiteX78" fmla="*/ 3398641 w 12192000"/>
              <a:gd name="connsiteY78" fmla="*/ 986025 h 6858000"/>
              <a:gd name="connsiteX79" fmla="*/ 3489975 w 12192000"/>
              <a:gd name="connsiteY79" fmla="*/ 1045560 h 6858000"/>
              <a:gd name="connsiteX80" fmla="*/ 3617273 w 12192000"/>
              <a:gd name="connsiteY80" fmla="*/ 1114697 h 6858000"/>
              <a:gd name="connsiteX81" fmla="*/ 3623898 w 12192000"/>
              <a:gd name="connsiteY81" fmla="*/ 1123556 h 6858000"/>
              <a:gd name="connsiteX82" fmla="*/ 3552438 w 12192000"/>
              <a:gd name="connsiteY82" fmla="*/ 1090606 h 6858000"/>
              <a:gd name="connsiteX83" fmla="*/ 3482417 w 12192000"/>
              <a:gd name="connsiteY83" fmla="*/ 1059092 h 6858000"/>
              <a:gd name="connsiteX84" fmla="*/ 3463468 w 12192000"/>
              <a:gd name="connsiteY84" fmla="*/ 1057629 h 6858000"/>
              <a:gd name="connsiteX85" fmla="*/ 3459472 w 12192000"/>
              <a:gd name="connsiteY85" fmla="*/ 1074217 h 6858000"/>
              <a:gd name="connsiteX86" fmla="*/ 3494211 w 12192000"/>
              <a:gd name="connsiteY86" fmla="*/ 1112153 h 6858000"/>
              <a:gd name="connsiteX87" fmla="*/ 3663137 w 12192000"/>
              <a:gd name="connsiteY87" fmla="*/ 1205775 h 6858000"/>
              <a:gd name="connsiteX88" fmla="*/ 3748466 w 12192000"/>
              <a:gd name="connsiteY88" fmla="*/ 1260936 h 6858000"/>
              <a:gd name="connsiteX89" fmla="*/ 3753142 w 12192000"/>
              <a:gd name="connsiteY89" fmla="*/ 1276208 h 6858000"/>
              <a:gd name="connsiteX90" fmla="*/ 3791960 w 12192000"/>
              <a:gd name="connsiteY90" fmla="*/ 1298886 h 6858000"/>
              <a:gd name="connsiteX91" fmla="*/ 3816039 w 12192000"/>
              <a:gd name="connsiteY91" fmla="*/ 1301606 h 6858000"/>
              <a:gd name="connsiteX92" fmla="*/ 4094439 w 12192000"/>
              <a:gd name="connsiteY92" fmla="*/ 1448806 h 6858000"/>
              <a:gd name="connsiteX93" fmla="*/ 4222870 w 12192000"/>
              <a:gd name="connsiteY93" fmla="*/ 1493379 h 6858000"/>
              <a:gd name="connsiteX94" fmla="*/ 4223141 w 12192000"/>
              <a:gd name="connsiteY94" fmla="*/ 1497641 h 6858000"/>
              <a:gd name="connsiteX95" fmla="*/ 4222428 w 12192000"/>
              <a:gd name="connsiteY95" fmla="*/ 1502292 h 6858000"/>
              <a:gd name="connsiteX96" fmla="*/ 4039973 w 12192000"/>
              <a:gd name="connsiteY96" fmla="*/ 1434198 h 6858000"/>
              <a:gd name="connsiteX97" fmla="*/ 3564773 w 12192000"/>
              <a:gd name="connsiteY97" fmla="*/ 1226279 h 6858000"/>
              <a:gd name="connsiteX98" fmla="*/ 3420650 w 12192000"/>
              <a:gd name="connsiteY98" fmla="*/ 1141464 h 6858000"/>
              <a:gd name="connsiteX99" fmla="*/ 3320669 w 12192000"/>
              <a:gd name="connsiteY99" fmla="*/ 1088883 h 6858000"/>
              <a:gd name="connsiteX100" fmla="*/ 3270102 w 12192000"/>
              <a:gd name="connsiteY100" fmla="*/ 1082659 h 6858000"/>
              <a:gd name="connsiteX101" fmla="*/ 3251648 w 12192000"/>
              <a:gd name="connsiteY101" fmla="*/ 1094290 h 6858000"/>
              <a:gd name="connsiteX102" fmla="*/ 3263506 w 12192000"/>
              <a:gd name="connsiteY102" fmla="*/ 1106005 h 6858000"/>
              <a:gd name="connsiteX103" fmla="*/ 3268636 w 12192000"/>
              <a:gd name="connsiteY103" fmla="*/ 1107265 h 6858000"/>
              <a:gd name="connsiteX104" fmla="*/ 3325089 w 12192000"/>
              <a:gd name="connsiteY104" fmla="*/ 1137201 h 6858000"/>
              <a:gd name="connsiteX105" fmla="*/ 3326003 w 12192000"/>
              <a:gd name="connsiteY105" fmla="*/ 1151585 h 6858000"/>
              <a:gd name="connsiteX106" fmla="*/ 3336410 w 12192000"/>
              <a:gd name="connsiteY106" fmla="*/ 1166967 h 6858000"/>
              <a:gd name="connsiteX107" fmla="*/ 3375112 w 12192000"/>
              <a:gd name="connsiteY107" fmla="*/ 1171943 h 6858000"/>
              <a:gd name="connsiteX108" fmla="*/ 3326222 w 12192000"/>
              <a:gd name="connsiteY108" fmla="*/ 1170885 h 6858000"/>
              <a:gd name="connsiteX109" fmla="*/ 3254679 w 12192000"/>
              <a:gd name="connsiteY109" fmla="*/ 1120765 h 6858000"/>
              <a:gd name="connsiteX110" fmla="*/ 3242188 w 12192000"/>
              <a:gd name="connsiteY110" fmla="*/ 1109662 h 6858000"/>
              <a:gd name="connsiteX111" fmla="*/ 3211499 w 12192000"/>
              <a:gd name="connsiteY111" fmla="*/ 1114184 h 6858000"/>
              <a:gd name="connsiteX112" fmla="*/ 3185849 w 12192000"/>
              <a:gd name="connsiteY112" fmla="*/ 1113265 h 6858000"/>
              <a:gd name="connsiteX113" fmla="*/ 3135843 w 12192000"/>
              <a:gd name="connsiteY113" fmla="*/ 1078789 h 6858000"/>
              <a:gd name="connsiteX114" fmla="*/ 3119118 w 12192000"/>
              <a:gd name="connsiteY114" fmla="*/ 1080546 h 6858000"/>
              <a:gd name="connsiteX115" fmla="*/ 3120198 w 12192000"/>
              <a:gd name="connsiteY115" fmla="*/ 1092226 h 6858000"/>
              <a:gd name="connsiteX116" fmla="*/ 3131691 w 12192000"/>
              <a:gd name="connsiteY116" fmla="*/ 1108819 h 6858000"/>
              <a:gd name="connsiteX117" fmla="*/ 3129914 w 12192000"/>
              <a:gd name="connsiteY117" fmla="*/ 1139097 h 6858000"/>
              <a:gd name="connsiteX118" fmla="*/ 3133955 w 12192000"/>
              <a:gd name="connsiteY118" fmla="*/ 1154983 h 6858000"/>
              <a:gd name="connsiteX119" fmla="*/ 3178170 w 12192000"/>
              <a:gd name="connsiteY119" fmla="*/ 1214855 h 6858000"/>
              <a:gd name="connsiteX120" fmla="*/ 3185378 w 12192000"/>
              <a:gd name="connsiteY120" fmla="*/ 1222303 h 6858000"/>
              <a:gd name="connsiteX121" fmla="*/ 3206608 w 12192000"/>
              <a:gd name="connsiteY121" fmla="*/ 1233153 h 6858000"/>
              <a:gd name="connsiteX122" fmla="*/ 3379140 w 12192000"/>
              <a:gd name="connsiteY122" fmla="*/ 1399351 h 6858000"/>
              <a:gd name="connsiteX123" fmla="*/ 3603118 w 12192000"/>
              <a:gd name="connsiteY123" fmla="*/ 1527375 h 6858000"/>
              <a:gd name="connsiteX124" fmla="*/ 3524809 w 12192000"/>
              <a:gd name="connsiteY124" fmla="*/ 1513774 h 6858000"/>
              <a:gd name="connsiteX125" fmla="*/ 3327498 w 12192000"/>
              <a:gd name="connsiteY125" fmla="*/ 1423859 h 6858000"/>
              <a:gd name="connsiteX126" fmla="*/ 3192949 w 12192000"/>
              <a:gd name="connsiteY126" fmla="*/ 1357211 h 6858000"/>
              <a:gd name="connsiteX127" fmla="*/ 3180259 w 12192000"/>
              <a:gd name="connsiteY127" fmla="*/ 1348280 h 6858000"/>
              <a:gd name="connsiteX128" fmla="*/ 3166204 w 12192000"/>
              <a:gd name="connsiteY128" fmla="*/ 1344345 h 6858000"/>
              <a:gd name="connsiteX129" fmla="*/ 3159212 w 12192000"/>
              <a:gd name="connsiteY129" fmla="*/ 1356197 h 6858000"/>
              <a:gd name="connsiteX130" fmla="*/ 3181004 w 12192000"/>
              <a:gd name="connsiteY130" fmla="*/ 1397043 h 6858000"/>
              <a:gd name="connsiteX131" fmla="*/ 3273385 w 12192000"/>
              <a:gd name="connsiteY131" fmla="*/ 1451888 h 6858000"/>
              <a:gd name="connsiteX132" fmla="*/ 3401776 w 12192000"/>
              <a:gd name="connsiteY132" fmla="*/ 1527602 h 6858000"/>
              <a:gd name="connsiteX133" fmla="*/ 3318130 w 12192000"/>
              <a:gd name="connsiteY133" fmla="*/ 1488342 h 6858000"/>
              <a:gd name="connsiteX134" fmla="*/ 3253694 w 12192000"/>
              <a:gd name="connsiteY134" fmla="*/ 1459909 h 6858000"/>
              <a:gd name="connsiteX135" fmla="*/ 3236182 w 12192000"/>
              <a:gd name="connsiteY135" fmla="*/ 1459882 h 6858000"/>
              <a:gd name="connsiteX136" fmla="*/ 3233020 w 12192000"/>
              <a:gd name="connsiteY136" fmla="*/ 1473687 h 6858000"/>
              <a:gd name="connsiteX137" fmla="*/ 3272474 w 12192000"/>
              <a:gd name="connsiteY137" fmla="*/ 1516958 h 6858000"/>
              <a:gd name="connsiteX138" fmla="*/ 3341300 w 12192000"/>
              <a:gd name="connsiteY138" fmla="*/ 1556133 h 6858000"/>
              <a:gd name="connsiteX139" fmla="*/ 3267359 w 12192000"/>
              <a:gd name="connsiteY139" fmla="*/ 1553009 h 6858000"/>
              <a:gd name="connsiteX140" fmla="*/ 3329832 w 12192000"/>
              <a:gd name="connsiteY140" fmla="*/ 1587586 h 6858000"/>
              <a:gd name="connsiteX141" fmla="*/ 3421490 w 12192000"/>
              <a:gd name="connsiteY141" fmla="*/ 1599301 h 6858000"/>
              <a:gd name="connsiteX142" fmla="*/ 3459923 w 12192000"/>
              <a:gd name="connsiteY142" fmla="*/ 1621220 h 6858000"/>
              <a:gd name="connsiteX143" fmla="*/ 3497490 w 12192000"/>
              <a:gd name="connsiteY143" fmla="*/ 1645392 h 6858000"/>
              <a:gd name="connsiteX144" fmla="*/ 3507803 w 12192000"/>
              <a:gd name="connsiteY144" fmla="*/ 1669911 h 6858000"/>
              <a:gd name="connsiteX145" fmla="*/ 3543290 w 12192000"/>
              <a:gd name="connsiteY145" fmla="*/ 1703729 h 6858000"/>
              <a:gd name="connsiteX146" fmla="*/ 3546999 w 12192000"/>
              <a:gd name="connsiteY146" fmla="*/ 1703818 h 6858000"/>
              <a:gd name="connsiteX147" fmla="*/ 3572295 w 12192000"/>
              <a:gd name="connsiteY147" fmla="*/ 1720349 h 6858000"/>
              <a:gd name="connsiteX148" fmla="*/ 3596922 w 12192000"/>
              <a:gd name="connsiteY148" fmla="*/ 1736961 h 6858000"/>
              <a:gd name="connsiteX149" fmla="*/ 3602119 w 12192000"/>
              <a:gd name="connsiteY149" fmla="*/ 1739285 h 6858000"/>
              <a:gd name="connsiteX150" fmla="*/ 3734798 w 12192000"/>
              <a:gd name="connsiteY150" fmla="*/ 1845349 h 6858000"/>
              <a:gd name="connsiteX151" fmla="*/ 3743174 w 12192000"/>
              <a:gd name="connsiteY151" fmla="*/ 1849972 h 6858000"/>
              <a:gd name="connsiteX152" fmla="*/ 3478101 w 12192000"/>
              <a:gd name="connsiteY152" fmla="*/ 1864630 h 6858000"/>
              <a:gd name="connsiteX153" fmla="*/ 3135293 w 12192000"/>
              <a:gd name="connsiteY153" fmla="*/ 1816496 h 6858000"/>
              <a:gd name="connsiteX154" fmla="*/ 3158510 w 12192000"/>
              <a:gd name="connsiteY154" fmla="*/ 1863880 h 6858000"/>
              <a:gd name="connsiteX155" fmla="*/ 3148907 w 12192000"/>
              <a:gd name="connsiteY155" fmla="*/ 1908797 h 6858000"/>
              <a:gd name="connsiteX156" fmla="*/ 3150229 w 12192000"/>
              <a:gd name="connsiteY156" fmla="*/ 2003660 h 6858000"/>
              <a:gd name="connsiteX157" fmla="*/ 3154219 w 12192000"/>
              <a:gd name="connsiteY157" fmla="*/ 2018746 h 6858000"/>
              <a:gd name="connsiteX158" fmla="*/ 3079313 w 12192000"/>
              <a:gd name="connsiteY158" fmla="*/ 2037482 h 6858000"/>
              <a:gd name="connsiteX159" fmla="*/ 3545961 w 12192000"/>
              <a:gd name="connsiteY159" fmla="*/ 2248584 h 6858000"/>
              <a:gd name="connsiteX160" fmla="*/ 3242382 w 12192000"/>
              <a:gd name="connsiteY160" fmla="*/ 2234890 h 6858000"/>
              <a:gd name="connsiteX161" fmla="*/ 3206852 w 12192000"/>
              <a:gd name="connsiteY161" fmla="*/ 2322137 h 6858000"/>
              <a:gd name="connsiteX162" fmla="*/ 3352854 w 12192000"/>
              <a:gd name="connsiteY162" fmla="*/ 2378270 h 6858000"/>
              <a:gd name="connsiteX163" fmla="*/ 3414532 w 12192000"/>
              <a:gd name="connsiteY163" fmla="*/ 2516826 h 6858000"/>
              <a:gd name="connsiteX164" fmla="*/ 3397577 w 12192000"/>
              <a:gd name="connsiteY164" fmla="*/ 2652556 h 6858000"/>
              <a:gd name="connsiteX165" fmla="*/ 3339773 w 12192000"/>
              <a:gd name="connsiteY165" fmla="*/ 2701969 h 6858000"/>
              <a:gd name="connsiteX166" fmla="*/ 3257041 w 12192000"/>
              <a:gd name="connsiteY166" fmla="*/ 2788223 h 6858000"/>
              <a:gd name="connsiteX167" fmla="*/ 3205892 w 12192000"/>
              <a:gd name="connsiteY167" fmla="*/ 2841661 h 6858000"/>
              <a:gd name="connsiteX168" fmla="*/ 3016267 w 12192000"/>
              <a:gd name="connsiteY168" fmla="*/ 2846107 h 6858000"/>
              <a:gd name="connsiteX169" fmla="*/ 3275450 w 12192000"/>
              <a:gd name="connsiteY169" fmla="*/ 2934701 h 6858000"/>
              <a:gd name="connsiteX170" fmla="*/ 3071009 w 12192000"/>
              <a:gd name="connsiteY170" fmla="*/ 2944432 h 6858000"/>
              <a:gd name="connsiteX171" fmla="*/ 3005039 w 12192000"/>
              <a:gd name="connsiteY171" fmla="*/ 2960743 h 6858000"/>
              <a:gd name="connsiteX172" fmla="*/ 3045255 w 12192000"/>
              <a:gd name="connsiteY172" fmla="*/ 2994795 h 6858000"/>
              <a:gd name="connsiteX173" fmla="*/ 3198769 w 12192000"/>
              <a:gd name="connsiteY173" fmla="*/ 3041966 h 6858000"/>
              <a:gd name="connsiteX174" fmla="*/ 3518098 w 12192000"/>
              <a:gd name="connsiteY174" fmla="*/ 3181525 h 6858000"/>
              <a:gd name="connsiteX175" fmla="*/ 3214876 w 12192000"/>
              <a:gd name="connsiteY175" fmla="*/ 3136382 h 6858000"/>
              <a:gd name="connsiteX176" fmla="*/ 3540876 w 12192000"/>
              <a:gd name="connsiteY176" fmla="*/ 3280232 h 6858000"/>
              <a:gd name="connsiteX177" fmla="*/ 3614558 w 12192000"/>
              <a:gd name="connsiteY177" fmla="*/ 3332242 h 6858000"/>
              <a:gd name="connsiteX178" fmla="*/ 3765439 w 12192000"/>
              <a:gd name="connsiteY178" fmla="*/ 3465091 h 6858000"/>
              <a:gd name="connsiteX179" fmla="*/ 3759506 w 12192000"/>
              <a:gd name="connsiteY179" fmla="*/ 3482990 h 6858000"/>
              <a:gd name="connsiteX180" fmla="*/ 3594905 w 12192000"/>
              <a:gd name="connsiteY180" fmla="*/ 3478499 h 6858000"/>
              <a:gd name="connsiteX181" fmla="*/ 3814430 w 12192000"/>
              <a:gd name="connsiteY181" fmla="*/ 3578876 h 6858000"/>
              <a:gd name="connsiteX182" fmla="*/ 4039126 w 12192000"/>
              <a:gd name="connsiteY182" fmla="*/ 3649369 h 6858000"/>
              <a:gd name="connsiteX183" fmla="*/ 3883152 w 12192000"/>
              <a:gd name="connsiteY183" fmla="*/ 3653497 h 6858000"/>
              <a:gd name="connsiteX184" fmla="*/ 3666446 w 12192000"/>
              <a:gd name="connsiteY184" fmla="*/ 3623911 h 6858000"/>
              <a:gd name="connsiteX185" fmla="*/ 3593589 w 12192000"/>
              <a:gd name="connsiteY185" fmla="*/ 3653674 h 6858000"/>
              <a:gd name="connsiteX186" fmla="*/ 3801238 w 12192000"/>
              <a:gd name="connsiteY186" fmla="*/ 3720862 h 6858000"/>
              <a:gd name="connsiteX187" fmla="*/ 3919545 w 12192000"/>
              <a:gd name="connsiteY187" fmla="*/ 3749213 h 6858000"/>
              <a:gd name="connsiteX188" fmla="*/ 3968059 w 12192000"/>
              <a:gd name="connsiteY188" fmla="*/ 3776085 h 6858000"/>
              <a:gd name="connsiteX189" fmla="*/ 4107750 w 12192000"/>
              <a:gd name="connsiteY189" fmla="*/ 3875932 h 6858000"/>
              <a:gd name="connsiteX190" fmla="*/ 4504087 w 12192000"/>
              <a:gd name="connsiteY190" fmla="*/ 3955698 h 6858000"/>
              <a:gd name="connsiteX191" fmla="*/ 5880284 w 12192000"/>
              <a:gd name="connsiteY191" fmla="*/ 3998656 h 6858000"/>
              <a:gd name="connsiteX192" fmla="*/ 8461494 w 12192000"/>
              <a:gd name="connsiteY192" fmla="*/ 3007971 h 6858000"/>
              <a:gd name="connsiteX193" fmla="*/ 8587378 w 12192000"/>
              <a:gd name="connsiteY193" fmla="*/ 2896089 h 6858000"/>
              <a:gd name="connsiteX194" fmla="*/ 8693826 w 12192000"/>
              <a:gd name="connsiteY194" fmla="*/ 2796225 h 6858000"/>
              <a:gd name="connsiteX195" fmla="*/ 8633488 w 12192000"/>
              <a:gd name="connsiteY195" fmla="*/ 2774007 h 6858000"/>
              <a:gd name="connsiteX196" fmla="*/ 8707444 w 12192000"/>
              <a:gd name="connsiteY196" fmla="*/ 2682105 h 6858000"/>
              <a:gd name="connsiteX197" fmla="*/ 8942552 w 12192000"/>
              <a:gd name="connsiteY197" fmla="*/ 2397549 h 6858000"/>
              <a:gd name="connsiteX198" fmla="*/ 9049260 w 12192000"/>
              <a:gd name="connsiteY198" fmla="*/ 2328253 h 6858000"/>
              <a:gd name="connsiteX199" fmla="*/ 9174304 w 12192000"/>
              <a:gd name="connsiteY199" fmla="*/ 2171379 h 6858000"/>
              <a:gd name="connsiteX200" fmla="*/ 9182228 w 12192000"/>
              <a:gd name="connsiteY200" fmla="*/ 2067678 h 6858000"/>
              <a:gd name="connsiteX201" fmla="*/ 9182278 w 12192000"/>
              <a:gd name="connsiteY201" fmla="*/ 2047313 h 6858000"/>
              <a:gd name="connsiteX202" fmla="*/ 9184334 w 12192000"/>
              <a:gd name="connsiteY202" fmla="*/ 2047686 h 6858000"/>
              <a:gd name="connsiteX203" fmla="*/ 9185124 w 12192000"/>
              <a:gd name="connsiteY203" fmla="*/ 1997142 h 6858000"/>
              <a:gd name="connsiteX204" fmla="*/ 9181592 w 12192000"/>
              <a:gd name="connsiteY204" fmla="*/ 1987782 h 6858000"/>
              <a:gd name="connsiteX205" fmla="*/ 9181190 w 12192000"/>
              <a:gd name="connsiteY205" fmla="*/ 1974586 h 6858000"/>
              <a:gd name="connsiteX206" fmla="*/ 9180252 w 12192000"/>
              <a:gd name="connsiteY206" fmla="*/ 1963164 h 6858000"/>
              <a:gd name="connsiteX207" fmla="*/ 9178804 w 12192000"/>
              <a:gd name="connsiteY207" fmla="*/ 1965349 h 6858000"/>
              <a:gd name="connsiteX208" fmla="*/ 9177606 w 12192000"/>
              <a:gd name="connsiteY208" fmla="*/ 1977215 h 6858000"/>
              <a:gd name="connsiteX209" fmla="*/ 9169614 w 12192000"/>
              <a:gd name="connsiteY209" fmla="*/ 1956030 h 6858000"/>
              <a:gd name="connsiteX210" fmla="*/ 9046406 w 12192000"/>
              <a:gd name="connsiteY210" fmla="*/ 1838718 h 6858000"/>
              <a:gd name="connsiteX211" fmla="*/ 8960873 w 12192000"/>
              <a:gd name="connsiteY211" fmla="*/ 1764524 h 6858000"/>
              <a:gd name="connsiteX212" fmla="*/ 8946755 w 12192000"/>
              <a:gd name="connsiteY212" fmla="*/ 1690806 h 6858000"/>
              <a:gd name="connsiteX213" fmla="*/ 8786897 w 12192000"/>
              <a:gd name="connsiteY213" fmla="*/ 1665607 h 6858000"/>
              <a:gd name="connsiteX214" fmla="*/ 8924505 w 12192000"/>
              <a:gd name="connsiteY214" fmla="*/ 1489227 h 6858000"/>
              <a:gd name="connsiteX215" fmla="*/ 8937122 w 12192000"/>
              <a:gd name="connsiteY215" fmla="*/ 1454681 h 6858000"/>
              <a:gd name="connsiteX216" fmla="*/ 8841119 w 12192000"/>
              <a:gd name="connsiteY216" fmla="*/ 1348202 h 6858000"/>
              <a:gd name="connsiteX217" fmla="*/ 8825548 w 12192000"/>
              <a:gd name="connsiteY217" fmla="*/ 1331028 h 6858000"/>
              <a:gd name="connsiteX218" fmla="*/ 8790413 w 12192000"/>
              <a:gd name="connsiteY218" fmla="*/ 1297436 h 6858000"/>
              <a:gd name="connsiteX219" fmla="*/ 8695944 w 12192000"/>
              <a:gd name="connsiteY219" fmla="*/ 1299752 h 6858000"/>
              <a:gd name="connsiteX220" fmla="*/ 8743050 w 12192000"/>
              <a:gd name="connsiteY220" fmla="*/ 1267471 h 6858000"/>
              <a:gd name="connsiteX221" fmla="*/ 8831902 w 12192000"/>
              <a:gd name="connsiteY221" fmla="*/ 1166250 h 6858000"/>
              <a:gd name="connsiteX222" fmla="*/ 8763628 w 12192000"/>
              <a:gd name="connsiteY222" fmla="*/ 1088084 h 6858000"/>
              <a:gd name="connsiteX223" fmla="*/ 8744052 w 12192000"/>
              <a:gd name="connsiteY223" fmla="*/ 1076766 h 6858000"/>
              <a:gd name="connsiteX224" fmla="*/ 8767977 w 12192000"/>
              <a:gd name="connsiteY224" fmla="*/ 1055883 h 6858000"/>
              <a:gd name="connsiteX225" fmla="*/ 8815418 w 12192000"/>
              <a:gd name="connsiteY225" fmla="*/ 986519 h 6858000"/>
              <a:gd name="connsiteX226" fmla="*/ 8839356 w 12192000"/>
              <a:gd name="connsiteY226" fmla="*/ 939330 h 6858000"/>
              <a:gd name="connsiteX227" fmla="*/ 8869964 w 12192000"/>
              <a:gd name="connsiteY227" fmla="*/ 917639 h 6858000"/>
              <a:gd name="connsiteX228" fmla="*/ 8876013 w 12192000"/>
              <a:gd name="connsiteY228" fmla="*/ 901606 h 6858000"/>
              <a:gd name="connsiteX229" fmla="*/ 8855230 w 12192000"/>
              <a:gd name="connsiteY229" fmla="*/ 828963 h 6858000"/>
              <a:gd name="connsiteX230" fmla="*/ 8844988 w 12192000"/>
              <a:gd name="connsiteY230" fmla="*/ 810876 h 6858000"/>
              <a:gd name="connsiteX231" fmla="*/ 8768255 w 12192000"/>
              <a:gd name="connsiteY231" fmla="*/ 747963 h 6858000"/>
              <a:gd name="connsiteX232" fmla="*/ 8692953 w 12192000"/>
              <a:gd name="connsiteY232" fmla="*/ 638707 h 6858000"/>
              <a:gd name="connsiteX233" fmla="*/ 8674423 w 12192000"/>
              <a:gd name="connsiteY233" fmla="*/ 564449 h 6858000"/>
              <a:gd name="connsiteX234" fmla="*/ 8667642 w 12192000"/>
              <a:gd name="connsiteY234" fmla="*/ 547822 h 6858000"/>
              <a:gd name="connsiteX235" fmla="*/ 8661198 w 12192000"/>
              <a:gd name="connsiteY235" fmla="*/ 478275 h 6858000"/>
              <a:gd name="connsiteX236" fmla="*/ 8645813 w 12192000"/>
              <a:gd name="connsiteY236" fmla="*/ 464032 h 6858000"/>
              <a:gd name="connsiteX237" fmla="*/ 8512338 w 12192000"/>
              <a:gd name="connsiteY237" fmla="*/ 477784 h 6858000"/>
              <a:gd name="connsiteX238" fmla="*/ 8481050 w 12192000"/>
              <a:gd name="connsiteY238" fmla="*/ 430572 h 6858000"/>
              <a:gd name="connsiteX239" fmla="*/ 8498220 w 12192000"/>
              <a:gd name="connsiteY239" fmla="*/ 404064 h 6858000"/>
              <a:gd name="connsiteX240" fmla="*/ 8489536 w 12192000"/>
              <a:gd name="connsiteY240" fmla="*/ 389280 h 6858000"/>
              <a:gd name="connsiteX241" fmla="*/ 0 w 12192000"/>
              <a:gd name="connsiteY241" fmla="*/ 0 h 6858000"/>
              <a:gd name="connsiteX242" fmla="*/ 12192000 w 12192000"/>
              <a:gd name="connsiteY242" fmla="*/ 0 h 6858000"/>
              <a:gd name="connsiteX243" fmla="*/ 12192000 w 12192000"/>
              <a:gd name="connsiteY243" fmla="*/ 6858000 h 6858000"/>
              <a:gd name="connsiteX244" fmla="*/ 0 w 12192000"/>
              <a:gd name="connsiteY24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</a:cxnLst>
            <a:rect l="l" t="t" r="r" b="b"/>
            <a:pathLst>
              <a:path w="12192000" h="6858000">
                <a:moveTo>
                  <a:pt x="9149158" y="2038490"/>
                </a:moveTo>
                <a:cubicBezTo>
                  <a:pt x="9152630" y="2038396"/>
                  <a:pt x="9157442" y="2039945"/>
                  <a:pt x="9164184" y="2044026"/>
                </a:cubicBezTo>
                <a:lnTo>
                  <a:pt x="9172532" y="2045543"/>
                </a:lnTo>
                <a:lnTo>
                  <a:pt x="9171580" y="2056997"/>
                </a:lnTo>
                <a:cubicBezTo>
                  <a:pt x="9169082" y="2082897"/>
                  <a:pt x="9165822" y="2102884"/>
                  <a:pt x="9161257" y="2098605"/>
                </a:cubicBezTo>
                <a:cubicBezTo>
                  <a:pt x="9149066" y="2086928"/>
                  <a:pt x="9130962" y="2077578"/>
                  <a:pt x="9138232" y="2059518"/>
                </a:cubicBezTo>
                <a:cubicBezTo>
                  <a:pt x="9140394" y="2053821"/>
                  <a:pt x="9138743" y="2038771"/>
                  <a:pt x="9149158" y="2038490"/>
                </a:cubicBezTo>
                <a:close/>
                <a:moveTo>
                  <a:pt x="9177606" y="1977215"/>
                </a:moveTo>
                <a:lnTo>
                  <a:pt x="9181592" y="1987782"/>
                </a:lnTo>
                <a:lnTo>
                  <a:pt x="9181923" y="1998627"/>
                </a:lnTo>
                <a:cubicBezTo>
                  <a:pt x="9182120" y="2008276"/>
                  <a:pt x="9182258" y="2019324"/>
                  <a:pt x="9182316" y="2031066"/>
                </a:cubicBezTo>
                <a:lnTo>
                  <a:pt x="9182278" y="2047313"/>
                </a:lnTo>
                <a:lnTo>
                  <a:pt x="9172532" y="2045543"/>
                </a:lnTo>
                <a:lnTo>
                  <a:pt x="9173842" y="2029805"/>
                </a:lnTo>
                <a:cubicBezTo>
                  <a:pt x="9175210" y="2011268"/>
                  <a:pt x="9176320" y="1992822"/>
                  <a:pt x="9177334" y="1979903"/>
                </a:cubicBezTo>
                <a:close/>
                <a:moveTo>
                  <a:pt x="3696300" y="1578900"/>
                </a:moveTo>
                <a:cubicBezTo>
                  <a:pt x="3710474" y="1584699"/>
                  <a:pt x="3724648" y="1590499"/>
                  <a:pt x="3738823" y="1596298"/>
                </a:cubicBezTo>
                <a:cubicBezTo>
                  <a:pt x="3731018" y="1595365"/>
                  <a:pt x="3722545" y="1594511"/>
                  <a:pt x="3714409" y="1593618"/>
                </a:cubicBezTo>
                <a:cubicBezTo>
                  <a:pt x="3707437" y="1589899"/>
                  <a:pt x="3700149" y="1586487"/>
                  <a:pt x="3693161" y="1582501"/>
                </a:cubicBezTo>
                <a:cubicBezTo>
                  <a:pt x="3694096" y="1581313"/>
                  <a:pt x="3695364" y="1580088"/>
                  <a:pt x="3696300" y="1578900"/>
                </a:cubicBezTo>
                <a:close/>
                <a:moveTo>
                  <a:pt x="3918454" y="1175387"/>
                </a:moveTo>
                <a:cubicBezTo>
                  <a:pt x="4003499" y="1210184"/>
                  <a:pt x="4088562" y="1245245"/>
                  <a:pt x="4173607" y="1280040"/>
                </a:cubicBezTo>
                <a:cubicBezTo>
                  <a:pt x="4172338" y="1281268"/>
                  <a:pt x="4171404" y="1282454"/>
                  <a:pt x="4170135" y="1283683"/>
                </a:cubicBezTo>
                <a:cubicBezTo>
                  <a:pt x="4077511" y="1256783"/>
                  <a:pt x="3989628" y="1225016"/>
                  <a:pt x="3918454" y="1175387"/>
                </a:cubicBezTo>
                <a:close/>
                <a:moveTo>
                  <a:pt x="8109090" y="602108"/>
                </a:moveTo>
                <a:lnTo>
                  <a:pt x="8113034" y="602645"/>
                </a:lnTo>
                <a:cubicBezTo>
                  <a:pt x="8117145" y="603257"/>
                  <a:pt x="8117456" y="603522"/>
                  <a:pt x="8111220" y="603405"/>
                </a:cubicBezTo>
                <a:close/>
                <a:moveTo>
                  <a:pt x="8489536" y="389280"/>
                </a:moveTo>
                <a:cubicBezTo>
                  <a:pt x="8479909" y="386150"/>
                  <a:pt x="8475270" y="392618"/>
                  <a:pt x="8470194" y="397527"/>
                </a:cubicBezTo>
                <a:cubicBezTo>
                  <a:pt x="8442581" y="423957"/>
                  <a:pt x="8407160" y="444085"/>
                  <a:pt x="8373511" y="465608"/>
                </a:cubicBezTo>
                <a:cubicBezTo>
                  <a:pt x="8325315" y="496678"/>
                  <a:pt x="8274262" y="525140"/>
                  <a:pt x="8231753" y="560890"/>
                </a:cubicBezTo>
                <a:cubicBezTo>
                  <a:pt x="8220884" y="569991"/>
                  <a:pt x="8202133" y="566357"/>
                  <a:pt x="8199967" y="553465"/>
                </a:cubicBezTo>
                <a:cubicBezTo>
                  <a:pt x="8197799" y="540575"/>
                  <a:pt x="8188778" y="541668"/>
                  <a:pt x="8175616" y="546483"/>
                </a:cubicBezTo>
                <a:cubicBezTo>
                  <a:pt x="8159813" y="552155"/>
                  <a:pt x="8144012" y="557828"/>
                  <a:pt x="8128578" y="563992"/>
                </a:cubicBezTo>
                <a:cubicBezTo>
                  <a:pt x="8112493" y="570503"/>
                  <a:pt x="8105752" y="580983"/>
                  <a:pt x="8104845" y="593172"/>
                </a:cubicBezTo>
                <a:cubicBezTo>
                  <a:pt x="8104654" y="595478"/>
                  <a:pt x="8104732" y="598018"/>
                  <a:pt x="8105615" y="599991"/>
                </a:cubicBezTo>
                <a:lnTo>
                  <a:pt x="8109090" y="602108"/>
                </a:lnTo>
                <a:lnTo>
                  <a:pt x="8092049" y="599788"/>
                </a:lnTo>
                <a:cubicBezTo>
                  <a:pt x="8074125" y="597229"/>
                  <a:pt x="8051995" y="593399"/>
                  <a:pt x="8047646" y="588557"/>
                </a:cubicBezTo>
                <a:cubicBezTo>
                  <a:pt x="8047278" y="588065"/>
                  <a:pt x="7852240" y="650342"/>
                  <a:pt x="7793637" y="681868"/>
                </a:cubicBezTo>
                <a:cubicBezTo>
                  <a:pt x="7757179" y="701583"/>
                  <a:pt x="7034011" y="1031296"/>
                  <a:pt x="6007741" y="1095470"/>
                </a:cubicBezTo>
                <a:cubicBezTo>
                  <a:pt x="5971519" y="1097710"/>
                  <a:pt x="5937353" y="1100506"/>
                  <a:pt x="5902533" y="1103650"/>
                </a:cubicBezTo>
                <a:cubicBezTo>
                  <a:pt x="5594429" y="1129961"/>
                  <a:pt x="5292360" y="1161179"/>
                  <a:pt x="5164222" y="1163546"/>
                </a:cubicBezTo>
                <a:cubicBezTo>
                  <a:pt x="5063988" y="1165217"/>
                  <a:pt x="4549164" y="1138992"/>
                  <a:pt x="4395075" y="1082763"/>
                </a:cubicBezTo>
                <a:cubicBezTo>
                  <a:pt x="4237527" y="1025076"/>
                  <a:pt x="4088158" y="958345"/>
                  <a:pt x="3939440" y="891265"/>
                </a:cubicBezTo>
                <a:cubicBezTo>
                  <a:pt x="3874968" y="862299"/>
                  <a:pt x="3806689" y="837016"/>
                  <a:pt x="3747894" y="801994"/>
                </a:cubicBezTo>
                <a:cubicBezTo>
                  <a:pt x="3689082" y="766706"/>
                  <a:pt x="3632839" y="729495"/>
                  <a:pt x="3569553" y="697970"/>
                </a:cubicBezTo>
                <a:cubicBezTo>
                  <a:pt x="3551464" y="688887"/>
                  <a:pt x="3533327" y="679005"/>
                  <a:pt x="3507813" y="680216"/>
                </a:cubicBezTo>
                <a:cubicBezTo>
                  <a:pt x="3502099" y="680371"/>
                  <a:pt x="3496101" y="681365"/>
                  <a:pt x="3490455" y="682587"/>
                </a:cubicBezTo>
                <a:cubicBezTo>
                  <a:pt x="3484140" y="683888"/>
                  <a:pt x="3479298" y="687159"/>
                  <a:pt x="3477246" y="691971"/>
                </a:cubicBezTo>
                <a:cubicBezTo>
                  <a:pt x="3475230" y="697315"/>
                  <a:pt x="3479426" y="699760"/>
                  <a:pt x="3484273" y="701857"/>
                </a:cubicBezTo>
                <a:cubicBezTo>
                  <a:pt x="3487733" y="703316"/>
                  <a:pt x="3491260" y="705843"/>
                  <a:pt x="3495638" y="705849"/>
                </a:cubicBezTo>
                <a:cubicBezTo>
                  <a:pt x="3523576" y="705686"/>
                  <a:pt x="3534967" y="720681"/>
                  <a:pt x="3548914" y="733487"/>
                </a:cubicBezTo>
                <a:cubicBezTo>
                  <a:pt x="3554984" y="738925"/>
                  <a:pt x="3561304" y="742991"/>
                  <a:pt x="3551504" y="753036"/>
                </a:cubicBezTo>
                <a:cubicBezTo>
                  <a:pt x="3542974" y="761854"/>
                  <a:pt x="3552584" y="764716"/>
                  <a:pt x="3562075" y="765715"/>
                </a:cubicBezTo>
                <a:cubicBezTo>
                  <a:pt x="3575293" y="767067"/>
                  <a:pt x="3590630" y="764672"/>
                  <a:pt x="3605942" y="772481"/>
                </a:cubicBezTo>
                <a:cubicBezTo>
                  <a:pt x="3550860" y="779958"/>
                  <a:pt x="3525860" y="757484"/>
                  <a:pt x="3499309" y="737079"/>
                </a:cubicBezTo>
                <a:cubicBezTo>
                  <a:pt x="3489410" y="729689"/>
                  <a:pt x="3482419" y="720334"/>
                  <a:pt x="3473788" y="711717"/>
                </a:cubicBezTo>
                <a:cubicBezTo>
                  <a:pt x="3463019" y="701211"/>
                  <a:pt x="3451290" y="702093"/>
                  <a:pt x="3437248" y="714263"/>
                </a:cubicBezTo>
                <a:cubicBezTo>
                  <a:pt x="3424810" y="725164"/>
                  <a:pt x="3418411" y="725135"/>
                  <a:pt x="3413254" y="712874"/>
                </a:cubicBezTo>
                <a:cubicBezTo>
                  <a:pt x="3405299" y="693706"/>
                  <a:pt x="3389031" y="681450"/>
                  <a:pt x="3362511" y="677414"/>
                </a:cubicBezTo>
                <a:cubicBezTo>
                  <a:pt x="3356728" y="676504"/>
                  <a:pt x="3349492" y="673891"/>
                  <a:pt x="3344467" y="679599"/>
                </a:cubicBezTo>
                <a:cubicBezTo>
                  <a:pt x="3340061" y="684428"/>
                  <a:pt x="3344392" y="689004"/>
                  <a:pt x="3347971" y="692328"/>
                </a:cubicBezTo>
                <a:cubicBezTo>
                  <a:pt x="3354407" y="698260"/>
                  <a:pt x="3360162" y="704004"/>
                  <a:pt x="3363008" y="711713"/>
                </a:cubicBezTo>
                <a:cubicBezTo>
                  <a:pt x="3365019" y="716838"/>
                  <a:pt x="3367062" y="722495"/>
                  <a:pt x="3362637" y="727058"/>
                </a:cubicBezTo>
                <a:cubicBezTo>
                  <a:pt x="3344342" y="746453"/>
                  <a:pt x="3358884" y="752745"/>
                  <a:pt x="3376167" y="759779"/>
                </a:cubicBezTo>
                <a:cubicBezTo>
                  <a:pt x="3400002" y="769239"/>
                  <a:pt x="3410177" y="786259"/>
                  <a:pt x="3406203" y="808483"/>
                </a:cubicBezTo>
                <a:cubicBezTo>
                  <a:pt x="3404757" y="817516"/>
                  <a:pt x="3406433" y="822682"/>
                  <a:pt x="3420116" y="820757"/>
                </a:cubicBezTo>
                <a:cubicBezTo>
                  <a:pt x="3425463" y="820110"/>
                  <a:pt x="3426984" y="822878"/>
                  <a:pt x="3429194" y="825831"/>
                </a:cubicBezTo>
                <a:cubicBezTo>
                  <a:pt x="3476758" y="896035"/>
                  <a:pt x="3542778" y="954609"/>
                  <a:pt x="3619149" y="1006561"/>
                </a:cubicBezTo>
                <a:cubicBezTo>
                  <a:pt x="3681093" y="1048718"/>
                  <a:pt x="3748746" y="1085351"/>
                  <a:pt x="3818654" y="1120369"/>
                </a:cubicBezTo>
                <a:cubicBezTo>
                  <a:pt x="3820742" y="1121458"/>
                  <a:pt x="3822850" y="1122813"/>
                  <a:pt x="3824021" y="1125355"/>
                </a:cubicBezTo>
                <a:cubicBezTo>
                  <a:pt x="3791940" y="1123873"/>
                  <a:pt x="3763844" y="1116270"/>
                  <a:pt x="3736668" y="1107215"/>
                </a:cubicBezTo>
                <a:cubicBezTo>
                  <a:pt x="3664431" y="1083216"/>
                  <a:pt x="3602610" y="1048291"/>
                  <a:pt x="3540174" y="1014247"/>
                </a:cubicBezTo>
                <a:cubicBezTo>
                  <a:pt x="3502142" y="993353"/>
                  <a:pt x="3463159" y="973379"/>
                  <a:pt x="3421640" y="955861"/>
                </a:cubicBezTo>
                <a:cubicBezTo>
                  <a:pt x="3414719" y="952940"/>
                  <a:pt x="3409737" y="948712"/>
                  <a:pt x="3404753" y="944484"/>
                </a:cubicBezTo>
                <a:cubicBezTo>
                  <a:pt x="3401911" y="942144"/>
                  <a:pt x="3398417" y="940152"/>
                  <a:pt x="3393138" y="941865"/>
                </a:cubicBezTo>
                <a:cubicBezTo>
                  <a:pt x="3386540" y="944006"/>
                  <a:pt x="3386126" y="948083"/>
                  <a:pt x="3385712" y="952159"/>
                </a:cubicBezTo>
                <a:cubicBezTo>
                  <a:pt x="3384520" y="965187"/>
                  <a:pt x="3389594" y="976116"/>
                  <a:pt x="3398641" y="986025"/>
                </a:cubicBezTo>
                <a:cubicBezTo>
                  <a:pt x="3422140" y="1011364"/>
                  <a:pt x="3455589" y="1029056"/>
                  <a:pt x="3489975" y="1045560"/>
                </a:cubicBezTo>
                <a:cubicBezTo>
                  <a:pt x="3534421" y="1066751"/>
                  <a:pt x="3577600" y="1089169"/>
                  <a:pt x="3617273" y="1114697"/>
                </a:cubicBezTo>
                <a:cubicBezTo>
                  <a:pt x="3620082" y="1116503"/>
                  <a:pt x="3625178" y="1117229"/>
                  <a:pt x="3623898" y="1123556"/>
                </a:cubicBezTo>
                <a:cubicBezTo>
                  <a:pt x="3599276" y="1112313"/>
                  <a:pt x="3576007" y="1101173"/>
                  <a:pt x="3552438" y="1090606"/>
                </a:cubicBezTo>
                <a:cubicBezTo>
                  <a:pt x="3529203" y="1079998"/>
                  <a:pt x="3505634" y="1069432"/>
                  <a:pt x="3482417" y="1059092"/>
                </a:cubicBezTo>
                <a:cubicBezTo>
                  <a:pt x="3476868" y="1056543"/>
                  <a:pt x="3470899" y="1052702"/>
                  <a:pt x="3463468" y="1057629"/>
                </a:cubicBezTo>
                <a:cubicBezTo>
                  <a:pt x="3455703" y="1062595"/>
                  <a:pt x="3457128" y="1069134"/>
                  <a:pt x="3459472" y="1074217"/>
                </a:cubicBezTo>
                <a:cubicBezTo>
                  <a:pt x="3466821" y="1089165"/>
                  <a:pt x="3478729" y="1101681"/>
                  <a:pt x="3494211" y="1112153"/>
                </a:cubicBezTo>
                <a:cubicBezTo>
                  <a:pt x="3546907" y="1146573"/>
                  <a:pt x="3606933" y="1174465"/>
                  <a:pt x="3663137" y="1205775"/>
                </a:cubicBezTo>
                <a:cubicBezTo>
                  <a:pt x="3693512" y="1222766"/>
                  <a:pt x="3721631" y="1241370"/>
                  <a:pt x="3748466" y="1260936"/>
                </a:cubicBezTo>
                <a:cubicBezTo>
                  <a:pt x="3754470" y="1265310"/>
                  <a:pt x="3754440" y="1270144"/>
                  <a:pt x="3753142" y="1276208"/>
                </a:cubicBezTo>
                <a:cubicBezTo>
                  <a:pt x="3747968" y="1300726"/>
                  <a:pt x="3758834" y="1307462"/>
                  <a:pt x="3791960" y="1298886"/>
                </a:cubicBezTo>
                <a:cubicBezTo>
                  <a:pt x="3802234" y="1296299"/>
                  <a:pt x="3809336" y="1296782"/>
                  <a:pt x="3816039" y="1301606"/>
                </a:cubicBezTo>
                <a:cubicBezTo>
                  <a:pt x="3897299" y="1361555"/>
                  <a:pt x="3991895" y="1408883"/>
                  <a:pt x="4094439" y="1448806"/>
                </a:cubicBezTo>
                <a:cubicBezTo>
                  <a:pt x="4136210" y="1464953"/>
                  <a:pt x="4179249" y="1479874"/>
                  <a:pt x="4222870" y="1493379"/>
                </a:cubicBezTo>
                <a:cubicBezTo>
                  <a:pt x="4222955" y="1494711"/>
                  <a:pt x="4223057" y="1496309"/>
                  <a:pt x="4223141" y="1497641"/>
                </a:cubicBezTo>
                <a:cubicBezTo>
                  <a:pt x="4222925" y="1499546"/>
                  <a:pt x="4222659" y="1500653"/>
                  <a:pt x="4222428" y="1502292"/>
                </a:cubicBezTo>
                <a:cubicBezTo>
                  <a:pt x="4160784" y="1480767"/>
                  <a:pt x="4099761" y="1458363"/>
                  <a:pt x="4039973" y="1434198"/>
                </a:cubicBezTo>
                <a:cubicBezTo>
                  <a:pt x="3877889" y="1368737"/>
                  <a:pt x="3722432" y="1296301"/>
                  <a:pt x="3564773" y="1226279"/>
                </a:cubicBezTo>
                <a:cubicBezTo>
                  <a:pt x="3511752" y="1202636"/>
                  <a:pt x="3468897" y="1169442"/>
                  <a:pt x="3420650" y="1141464"/>
                </a:cubicBezTo>
                <a:cubicBezTo>
                  <a:pt x="3388486" y="1122812"/>
                  <a:pt x="3357590" y="1102932"/>
                  <a:pt x="3320669" y="1088883"/>
                </a:cubicBezTo>
                <a:cubicBezTo>
                  <a:pt x="3305491" y="1083205"/>
                  <a:pt x="3289697" y="1078406"/>
                  <a:pt x="3270102" y="1082659"/>
                </a:cubicBezTo>
                <a:cubicBezTo>
                  <a:pt x="3262467" y="1084389"/>
                  <a:pt x="3253881" y="1087040"/>
                  <a:pt x="3251648" y="1094290"/>
                </a:cubicBezTo>
                <a:cubicBezTo>
                  <a:pt x="3249750" y="1101498"/>
                  <a:pt x="3256970" y="1103846"/>
                  <a:pt x="3263506" y="1106005"/>
                </a:cubicBezTo>
                <a:cubicBezTo>
                  <a:pt x="3265227" y="1106604"/>
                  <a:pt x="3266966" y="1107467"/>
                  <a:pt x="3268636" y="1107265"/>
                </a:cubicBezTo>
                <a:cubicBezTo>
                  <a:pt x="3300482" y="1105018"/>
                  <a:pt x="3309121" y="1124372"/>
                  <a:pt x="3325089" y="1137201"/>
                </a:cubicBezTo>
                <a:cubicBezTo>
                  <a:pt x="3330055" y="1141164"/>
                  <a:pt x="3330677" y="1145651"/>
                  <a:pt x="3326003" y="1151585"/>
                </a:cubicBezTo>
                <a:cubicBezTo>
                  <a:pt x="3317592" y="1162266"/>
                  <a:pt x="3324211" y="1165760"/>
                  <a:pt x="3336410" y="1166967"/>
                </a:cubicBezTo>
                <a:cubicBezTo>
                  <a:pt x="3348608" y="1168175"/>
                  <a:pt x="3361690" y="1167395"/>
                  <a:pt x="3375112" y="1171943"/>
                </a:cubicBezTo>
                <a:cubicBezTo>
                  <a:pt x="3354718" y="1179513"/>
                  <a:pt x="3340011" y="1175927"/>
                  <a:pt x="3326222" y="1170885"/>
                </a:cubicBezTo>
                <a:cubicBezTo>
                  <a:pt x="3295216" y="1159877"/>
                  <a:pt x="3274464" y="1140648"/>
                  <a:pt x="3254679" y="1120765"/>
                </a:cubicBezTo>
                <a:cubicBezTo>
                  <a:pt x="3250733" y="1116948"/>
                  <a:pt x="3247420" y="1112518"/>
                  <a:pt x="3242188" y="1109662"/>
                </a:cubicBezTo>
                <a:cubicBezTo>
                  <a:pt x="3232391" y="1103869"/>
                  <a:pt x="3222316" y="1104284"/>
                  <a:pt x="3211499" y="1114184"/>
                </a:cubicBezTo>
                <a:cubicBezTo>
                  <a:pt x="3197173" y="1127194"/>
                  <a:pt x="3191777" y="1127042"/>
                  <a:pt x="3185849" y="1113265"/>
                </a:cubicBezTo>
                <a:cubicBezTo>
                  <a:pt x="3177929" y="1094629"/>
                  <a:pt x="3162028" y="1082865"/>
                  <a:pt x="3135843" y="1078789"/>
                </a:cubicBezTo>
                <a:cubicBezTo>
                  <a:pt x="3130396" y="1077837"/>
                  <a:pt x="3124578" y="1076395"/>
                  <a:pt x="3119118" y="1080546"/>
                </a:cubicBezTo>
                <a:cubicBezTo>
                  <a:pt x="3113359" y="1085269"/>
                  <a:pt x="3117622" y="1088780"/>
                  <a:pt x="3120198" y="1092226"/>
                </a:cubicBezTo>
                <a:cubicBezTo>
                  <a:pt x="3123912" y="1097682"/>
                  <a:pt x="3128295" y="1103057"/>
                  <a:pt x="3131691" y="1108819"/>
                </a:cubicBezTo>
                <a:cubicBezTo>
                  <a:pt x="3137665" y="1118027"/>
                  <a:pt x="3139328" y="1128295"/>
                  <a:pt x="3129914" y="1139097"/>
                </a:cubicBezTo>
                <a:cubicBezTo>
                  <a:pt x="3123003" y="1146915"/>
                  <a:pt x="3123960" y="1151361"/>
                  <a:pt x="3133955" y="1154983"/>
                </a:cubicBezTo>
                <a:cubicBezTo>
                  <a:pt x="3165979" y="1166136"/>
                  <a:pt x="3186931" y="1183194"/>
                  <a:pt x="3178170" y="1214855"/>
                </a:cubicBezTo>
                <a:cubicBezTo>
                  <a:pt x="3176770" y="1219320"/>
                  <a:pt x="3179046" y="1223338"/>
                  <a:pt x="3185378" y="1222303"/>
                </a:cubicBezTo>
                <a:cubicBezTo>
                  <a:pt x="3199361" y="1219805"/>
                  <a:pt x="3202140" y="1226447"/>
                  <a:pt x="3206608" y="1233153"/>
                </a:cubicBezTo>
                <a:cubicBezTo>
                  <a:pt x="3250090" y="1297409"/>
                  <a:pt x="3310389" y="1350771"/>
                  <a:pt x="3379140" y="1399351"/>
                </a:cubicBezTo>
                <a:cubicBezTo>
                  <a:pt x="3447189" y="1447479"/>
                  <a:pt x="3522881" y="1488775"/>
                  <a:pt x="3603118" y="1527375"/>
                </a:cubicBezTo>
                <a:cubicBezTo>
                  <a:pt x="3581296" y="1528405"/>
                  <a:pt x="3552602" y="1521951"/>
                  <a:pt x="3524809" y="1513774"/>
                </a:cubicBezTo>
                <a:cubicBezTo>
                  <a:pt x="3451354" y="1491802"/>
                  <a:pt x="3389901" y="1457369"/>
                  <a:pt x="3327498" y="1423859"/>
                </a:cubicBezTo>
                <a:cubicBezTo>
                  <a:pt x="3283917" y="1400416"/>
                  <a:pt x="3241288" y="1376052"/>
                  <a:pt x="3192949" y="1357211"/>
                </a:cubicBezTo>
                <a:cubicBezTo>
                  <a:pt x="3187434" y="1355196"/>
                  <a:pt x="3183538" y="1352177"/>
                  <a:pt x="3180259" y="1348280"/>
                </a:cubicBezTo>
                <a:cubicBezTo>
                  <a:pt x="3177348" y="1344874"/>
                  <a:pt x="3173119" y="1341896"/>
                  <a:pt x="3166204" y="1344345"/>
                </a:cubicBezTo>
                <a:cubicBezTo>
                  <a:pt x="3159306" y="1347059"/>
                  <a:pt x="3158942" y="1351935"/>
                  <a:pt x="3159212" y="1356197"/>
                </a:cubicBezTo>
                <a:cubicBezTo>
                  <a:pt x="3161232" y="1372059"/>
                  <a:pt x="3167827" y="1385754"/>
                  <a:pt x="3181004" y="1397043"/>
                </a:cubicBezTo>
                <a:cubicBezTo>
                  <a:pt x="3206688" y="1419701"/>
                  <a:pt x="3240037" y="1435794"/>
                  <a:pt x="3273385" y="1451888"/>
                </a:cubicBezTo>
                <a:cubicBezTo>
                  <a:pt x="3319573" y="1473941"/>
                  <a:pt x="3362569" y="1498797"/>
                  <a:pt x="3401776" y="1527602"/>
                </a:cubicBezTo>
                <a:cubicBezTo>
                  <a:pt x="3374012" y="1514591"/>
                  <a:pt x="3346230" y="1501313"/>
                  <a:pt x="3318130" y="1488342"/>
                </a:cubicBezTo>
                <a:cubicBezTo>
                  <a:pt x="3296969" y="1478558"/>
                  <a:pt x="3275173" y="1469387"/>
                  <a:pt x="3253694" y="1459909"/>
                </a:cubicBezTo>
                <a:cubicBezTo>
                  <a:pt x="3248495" y="1457587"/>
                  <a:pt x="3242945" y="1455038"/>
                  <a:pt x="3236182" y="1459882"/>
                </a:cubicBezTo>
                <a:cubicBezTo>
                  <a:pt x="3230053" y="1464115"/>
                  <a:pt x="3231378" y="1469055"/>
                  <a:pt x="3233020" y="1473687"/>
                </a:cubicBezTo>
                <a:cubicBezTo>
                  <a:pt x="3239235" y="1491993"/>
                  <a:pt x="3254236" y="1505477"/>
                  <a:pt x="3272474" y="1516958"/>
                </a:cubicBezTo>
                <a:cubicBezTo>
                  <a:pt x="3294559" y="1530657"/>
                  <a:pt x="3317595" y="1543436"/>
                  <a:pt x="3341300" y="1556133"/>
                </a:cubicBezTo>
                <a:cubicBezTo>
                  <a:pt x="3316637" y="1554825"/>
                  <a:pt x="3291973" y="1553517"/>
                  <a:pt x="3267359" y="1553009"/>
                </a:cubicBezTo>
                <a:cubicBezTo>
                  <a:pt x="3280352" y="1582573"/>
                  <a:pt x="3306470" y="1585584"/>
                  <a:pt x="3329832" y="1587586"/>
                </a:cubicBezTo>
                <a:cubicBezTo>
                  <a:pt x="3361297" y="1589949"/>
                  <a:pt x="3391527" y="1594072"/>
                  <a:pt x="3421490" y="1599301"/>
                </a:cubicBezTo>
                <a:cubicBezTo>
                  <a:pt x="3434412" y="1606594"/>
                  <a:pt x="3447319" y="1613621"/>
                  <a:pt x="3459923" y="1621220"/>
                </a:cubicBezTo>
                <a:cubicBezTo>
                  <a:pt x="3472880" y="1629046"/>
                  <a:pt x="3485168" y="1636952"/>
                  <a:pt x="3497490" y="1645392"/>
                </a:cubicBezTo>
                <a:cubicBezTo>
                  <a:pt x="3506301" y="1651572"/>
                  <a:pt x="3516714" y="1656484"/>
                  <a:pt x="3507803" y="1669911"/>
                </a:cubicBezTo>
                <a:cubicBezTo>
                  <a:pt x="3503816" y="1676032"/>
                  <a:pt x="3534148" y="1702959"/>
                  <a:pt x="3543290" y="1703729"/>
                </a:cubicBezTo>
                <a:cubicBezTo>
                  <a:pt x="3544644" y="1703834"/>
                  <a:pt x="3545996" y="1703940"/>
                  <a:pt x="3546999" y="1703818"/>
                </a:cubicBezTo>
                <a:cubicBezTo>
                  <a:pt x="3566312" y="1700405"/>
                  <a:pt x="3571232" y="1708935"/>
                  <a:pt x="3572295" y="1720349"/>
                </a:cubicBezTo>
                <a:cubicBezTo>
                  <a:pt x="3573341" y="1731497"/>
                  <a:pt x="3570880" y="1745753"/>
                  <a:pt x="3596922" y="1736961"/>
                </a:cubicBezTo>
                <a:cubicBezTo>
                  <a:pt x="3599895" y="1736064"/>
                  <a:pt x="3600664" y="1737582"/>
                  <a:pt x="3602119" y="1739285"/>
                </a:cubicBezTo>
                <a:cubicBezTo>
                  <a:pt x="3633888" y="1783486"/>
                  <a:pt x="3684678" y="1814377"/>
                  <a:pt x="3734798" y="1845349"/>
                </a:cubicBezTo>
                <a:cubicBezTo>
                  <a:pt x="3737590" y="1846890"/>
                  <a:pt x="3740383" y="1848430"/>
                  <a:pt x="3743174" y="1849972"/>
                </a:cubicBezTo>
                <a:cubicBezTo>
                  <a:pt x="3692460" y="1846720"/>
                  <a:pt x="3526297" y="1854765"/>
                  <a:pt x="3478101" y="1864630"/>
                </a:cubicBezTo>
                <a:cubicBezTo>
                  <a:pt x="3435216" y="1873314"/>
                  <a:pt x="3187933" y="1844748"/>
                  <a:pt x="3135293" y="1816496"/>
                </a:cubicBezTo>
                <a:cubicBezTo>
                  <a:pt x="3129987" y="1844249"/>
                  <a:pt x="3145700" y="1853084"/>
                  <a:pt x="3158510" y="1863880"/>
                </a:cubicBezTo>
                <a:cubicBezTo>
                  <a:pt x="3176652" y="1879130"/>
                  <a:pt x="3180104" y="1891061"/>
                  <a:pt x="3148907" y="1908797"/>
                </a:cubicBezTo>
                <a:cubicBezTo>
                  <a:pt x="3059526" y="1959351"/>
                  <a:pt x="3060614" y="1960561"/>
                  <a:pt x="3150229" y="2003660"/>
                </a:cubicBezTo>
                <a:cubicBezTo>
                  <a:pt x="3154391" y="2005572"/>
                  <a:pt x="3152878" y="2013539"/>
                  <a:pt x="3154219" y="2018746"/>
                </a:cubicBezTo>
                <a:cubicBezTo>
                  <a:pt x="3132340" y="2029448"/>
                  <a:pt x="3104621" y="2011868"/>
                  <a:pt x="3079313" y="2037482"/>
                </a:cubicBezTo>
                <a:cubicBezTo>
                  <a:pt x="3200844" y="2121812"/>
                  <a:pt x="3382216" y="2194063"/>
                  <a:pt x="3545961" y="2248584"/>
                </a:cubicBezTo>
                <a:cubicBezTo>
                  <a:pt x="3418859" y="2288406"/>
                  <a:pt x="3336249" y="2212515"/>
                  <a:pt x="3242382" y="2234890"/>
                </a:cubicBezTo>
                <a:cubicBezTo>
                  <a:pt x="3196963" y="2267233"/>
                  <a:pt x="3340047" y="2293389"/>
                  <a:pt x="3206852" y="2322137"/>
                </a:cubicBezTo>
                <a:cubicBezTo>
                  <a:pt x="3266485" y="2338535"/>
                  <a:pt x="3311047" y="2356223"/>
                  <a:pt x="3352854" y="2378270"/>
                </a:cubicBezTo>
                <a:cubicBezTo>
                  <a:pt x="3427094" y="2417864"/>
                  <a:pt x="3443161" y="2448130"/>
                  <a:pt x="3414532" y="2516826"/>
                </a:cubicBezTo>
                <a:cubicBezTo>
                  <a:pt x="3395525" y="2562076"/>
                  <a:pt x="3366606" y="2605038"/>
                  <a:pt x="3397577" y="2652556"/>
                </a:cubicBezTo>
                <a:cubicBezTo>
                  <a:pt x="3418842" y="2685144"/>
                  <a:pt x="3412947" y="2708944"/>
                  <a:pt x="3339773" y="2701969"/>
                </a:cubicBezTo>
                <a:cubicBezTo>
                  <a:pt x="3260852" y="2694617"/>
                  <a:pt x="3233446" y="2729610"/>
                  <a:pt x="3257041" y="2788223"/>
                </a:cubicBezTo>
                <a:cubicBezTo>
                  <a:pt x="3272229" y="2825841"/>
                  <a:pt x="3259642" y="2839714"/>
                  <a:pt x="3205892" y="2841661"/>
                </a:cubicBezTo>
                <a:cubicBezTo>
                  <a:pt x="3146428" y="2843763"/>
                  <a:pt x="3088665" y="2824990"/>
                  <a:pt x="3016267" y="2846107"/>
                </a:cubicBezTo>
                <a:cubicBezTo>
                  <a:pt x="3079284" y="2910414"/>
                  <a:pt x="3202965" y="2875032"/>
                  <a:pt x="3275450" y="2934701"/>
                </a:cubicBezTo>
                <a:cubicBezTo>
                  <a:pt x="3194271" y="2944802"/>
                  <a:pt x="3132104" y="2952064"/>
                  <a:pt x="3071009" y="2944432"/>
                </a:cubicBezTo>
                <a:cubicBezTo>
                  <a:pt x="3045559" y="2941340"/>
                  <a:pt x="3017770" y="2938533"/>
                  <a:pt x="3005039" y="2960743"/>
                </a:cubicBezTo>
                <a:cubicBezTo>
                  <a:pt x="2989910" y="2987540"/>
                  <a:pt x="3024584" y="2992735"/>
                  <a:pt x="3045255" y="2994795"/>
                </a:cubicBezTo>
                <a:cubicBezTo>
                  <a:pt x="3103524" y="3000354"/>
                  <a:pt x="3149512" y="3024578"/>
                  <a:pt x="3198769" y="3041966"/>
                </a:cubicBezTo>
                <a:cubicBezTo>
                  <a:pt x="3306591" y="3080177"/>
                  <a:pt x="3424230" y="3108608"/>
                  <a:pt x="3518098" y="3181525"/>
                </a:cubicBezTo>
                <a:cubicBezTo>
                  <a:pt x="3405474" y="3173693"/>
                  <a:pt x="3319103" y="3133957"/>
                  <a:pt x="3214876" y="3136382"/>
                </a:cubicBezTo>
                <a:cubicBezTo>
                  <a:pt x="3309623" y="3201944"/>
                  <a:pt x="3428070" y="3237794"/>
                  <a:pt x="3540876" y="3280232"/>
                </a:cubicBezTo>
                <a:cubicBezTo>
                  <a:pt x="3572951" y="3292185"/>
                  <a:pt x="3605372" y="3298995"/>
                  <a:pt x="3614558" y="3332242"/>
                </a:cubicBezTo>
                <a:cubicBezTo>
                  <a:pt x="3632460" y="3396643"/>
                  <a:pt x="3676382" y="3446619"/>
                  <a:pt x="3765439" y="3465091"/>
                </a:cubicBezTo>
                <a:cubicBezTo>
                  <a:pt x="3766125" y="3465276"/>
                  <a:pt x="3762072" y="3475699"/>
                  <a:pt x="3759506" y="3482990"/>
                </a:cubicBezTo>
                <a:cubicBezTo>
                  <a:pt x="3706514" y="3491555"/>
                  <a:pt x="3662256" y="3457457"/>
                  <a:pt x="3594905" y="3478499"/>
                </a:cubicBezTo>
                <a:cubicBezTo>
                  <a:pt x="3663098" y="3523656"/>
                  <a:pt x="3720597" y="3564741"/>
                  <a:pt x="3814430" y="3578876"/>
                </a:cubicBezTo>
                <a:cubicBezTo>
                  <a:pt x="3889563" y="3590177"/>
                  <a:pt x="3981512" y="3590582"/>
                  <a:pt x="4039126" y="3649369"/>
                </a:cubicBezTo>
                <a:cubicBezTo>
                  <a:pt x="3977790" y="3669682"/>
                  <a:pt x="3930328" y="3659325"/>
                  <a:pt x="3883152" y="3653497"/>
                </a:cubicBezTo>
                <a:cubicBezTo>
                  <a:pt x="3810528" y="3644576"/>
                  <a:pt x="3739087" y="3633097"/>
                  <a:pt x="3666446" y="3623911"/>
                </a:cubicBezTo>
                <a:cubicBezTo>
                  <a:pt x="3638957" y="3620530"/>
                  <a:pt x="3608896" y="3619071"/>
                  <a:pt x="3593589" y="3653674"/>
                </a:cubicBezTo>
                <a:cubicBezTo>
                  <a:pt x="3684581" y="3649631"/>
                  <a:pt x="3741824" y="3686720"/>
                  <a:pt x="3801238" y="3720862"/>
                </a:cubicBezTo>
                <a:cubicBezTo>
                  <a:pt x="3834791" y="3740152"/>
                  <a:pt x="3862819" y="3767894"/>
                  <a:pt x="3919545" y="3749213"/>
                </a:cubicBezTo>
                <a:cubicBezTo>
                  <a:pt x="3949563" y="3739403"/>
                  <a:pt x="3970044" y="3754371"/>
                  <a:pt x="3968059" y="3776085"/>
                </a:cubicBezTo>
                <a:cubicBezTo>
                  <a:pt x="3961477" y="3852579"/>
                  <a:pt x="4033657" y="3870411"/>
                  <a:pt x="4107750" y="3875932"/>
                </a:cubicBezTo>
                <a:cubicBezTo>
                  <a:pt x="4247829" y="3886613"/>
                  <a:pt x="4367192" y="3936847"/>
                  <a:pt x="4504087" y="3955698"/>
                </a:cubicBezTo>
                <a:cubicBezTo>
                  <a:pt x="4637239" y="3973931"/>
                  <a:pt x="5630348" y="4013091"/>
                  <a:pt x="5880284" y="3998656"/>
                </a:cubicBezTo>
                <a:cubicBezTo>
                  <a:pt x="7409751" y="3910310"/>
                  <a:pt x="8457142" y="3018967"/>
                  <a:pt x="8461494" y="3007971"/>
                </a:cubicBezTo>
                <a:cubicBezTo>
                  <a:pt x="8481448" y="2956432"/>
                  <a:pt x="8537247" y="2928466"/>
                  <a:pt x="8587378" y="2896089"/>
                </a:cubicBezTo>
                <a:cubicBezTo>
                  <a:pt x="8631032" y="2867717"/>
                  <a:pt x="8677604" y="2837649"/>
                  <a:pt x="8693826" y="2796225"/>
                </a:cubicBezTo>
                <a:cubicBezTo>
                  <a:pt x="8715249" y="2741288"/>
                  <a:pt x="8647790" y="2792407"/>
                  <a:pt x="8633488" y="2774007"/>
                </a:cubicBezTo>
                <a:cubicBezTo>
                  <a:pt x="8658507" y="2743865"/>
                  <a:pt x="8698366" y="2714075"/>
                  <a:pt x="8707444" y="2682105"/>
                </a:cubicBezTo>
                <a:cubicBezTo>
                  <a:pt x="8739824" y="2566518"/>
                  <a:pt x="8819561" y="2475526"/>
                  <a:pt x="8942552" y="2397549"/>
                </a:cubicBezTo>
                <a:cubicBezTo>
                  <a:pt x="8977822" y="2375023"/>
                  <a:pt x="8999812" y="2339612"/>
                  <a:pt x="9049260" y="2328253"/>
                </a:cubicBezTo>
                <a:cubicBezTo>
                  <a:pt x="9159134" y="2303404"/>
                  <a:pt x="9118356" y="2218151"/>
                  <a:pt x="9174304" y="2171379"/>
                </a:cubicBezTo>
                <a:cubicBezTo>
                  <a:pt x="9179581" y="2166982"/>
                  <a:pt x="9181728" y="2117398"/>
                  <a:pt x="9182228" y="2067678"/>
                </a:cubicBezTo>
                <a:lnTo>
                  <a:pt x="9182278" y="2047313"/>
                </a:lnTo>
                <a:lnTo>
                  <a:pt x="9184334" y="2047686"/>
                </a:lnTo>
                <a:cubicBezTo>
                  <a:pt x="9192950" y="2042242"/>
                  <a:pt x="9192359" y="2022485"/>
                  <a:pt x="9185124" y="1997142"/>
                </a:cubicBezTo>
                <a:lnTo>
                  <a:pt x="9181592" y="1987782"/>
                </a:lnTo>
                <a:lnTo>
                  <a:pt x="9181190" y="1974586"/>
                </a:lnTo>
                <a:cubicBezTo>
                  <a:pt x="9180902" y="1968441"/>
                  <a:pt x="9180584" y="1964399"/>
                  <a:pt x="9180252" y="1963164"/>
                </a:cubicBezTo>
                <a:cubicBezTo>
                  <a:pt x="9179760" y="1961378"/>
                  <a:pt x="9179284" y="1962333"/>
                  <a:pt x="9178804" y="1965349"/>
                </a:cubicBezTo>
                <a:lnTo>
                  <a:pt x="9177606" y="1977215"/>
                </a:lnTo>
                <a:lnTo>
                  <a:pt x="9169614" y="1956030"/>
                </a:lnTo>
                <a:cubicBezTo>
                  <a:pt x="9143144" y="1898537"/>
                  <a:pt x="9095234" y="1836160"/>
                  <a:pt x="9046406" y="1838718"/>
                </a:cubicBezTo>
                <a:cubicBezTo>
                  <a:pt x="9077129" y="1760642"/>
                  <a:pt x="9077129" y="1760642"/>
                  <a:pt x="8960873" y="1764524"/>
                </a:cubicBezTo>
                <a:cubicBezTo>
                  <a:pt x="9002330" y="1712259"/>
                  <a:pt x="9001568" y="1700272"/>
                  <a:pt x="8946755" y="1690806"/>
                </a:cubicBezTo>
                <a:cubicBezTo>
                  <a:pt x="8893980" y="1681628"/>
                  <a:pt x="8836186" y="1683529"/>
                  <a:pt x="8786897" y="1665607"/>
                </a:cubicBezTo>
                <a:cubicBezTo>
                  <a:pt x="8827191" y="1600331"/>
                  <a:pt x="8835148" y="1529576"/>
                  <a:pt x="8924505" y="1489227"/>
                </a:cubicBezTo>
                <a:cubicBezTo>
                  <a:pt x="8938584" y="1482958"/>
                  <a:pt x="8947122" y="1463671"/>
                  <a:pt x="8937122" y="1454681"/>
                </a:cubicBezTo>
                <a:cubicBezTo>
                  <a:pt x="8901654" y="1421129"/>
                  <a:pt x="8944526" y="1343460"/>
                  <a:pt x="8841119" y="1348202"/>
                </a:cubicBezTo>
                <a:cubicBezTo>
                  <a:pt x="8828354" y="1348673"/>
                  <a:pt x="8816185" y="1342631"/>
                  <a:pt x="8825548" y="1331028"/>
                </a:cubicBezTo>
                <a:cubicBezTo>
                  <a:pt x="8857711" y="1291432"/>
                  <a:pt x="8816096" y="1298887"/>
                  <a:pt x="8790413" y="1297436"/>
                </a:cubicBezTo>
                <a:cubicBezTo>
                  <a:pt x="8759333" y="1295832"/>
                  <a:pt x="8725565" y="1315490"/>
                  <a:pt x="8695944" y="1299752"/>
                </a:cubicBezTo>
                <a:cubicBezTo>
                  <a:pt x="8701338" y="1278697"/>
                  <a:pt x="8726082" y="1275968"/>
                  <a:pt x="8743050" y="1267471"/>
                </a:cubicBezTo>
                <a:cubicBezTo>
                  <a:pt x="8792636" y="1242406"/>
                  <a:pt x="8832648" y="1215014"/>
                  <a:pt x="8831902" y="1166250"/>
                </a:cubicBezTo>
                <a:cubicBezTo>
                  <a:pt x="8831416" y="1126849"/>
                  <a:pt x="8834560" y="1091573"/>
                  <a:pt x="8763628" y="1088084"/>
                </a:cubicBezTo>
                <a:cubicBezTo>
                  <a:pt x="8752484" y="1087556"/>
                  <a:pt x="8746480" y="1083182"/>
                  <a:pt x="8744052" y="1076766"/>
                </a:cubicBezTo>
                <a:cubicBezTo>
                  <a:pt x="8751664" y="1069402"/>
                  <a:pt x="8758926" y="1061811"/>
                  <a:pt x="8767977" y="1055883"/>
                </a:cubicBezTo>
                <a:cubicBezTo>
                  <a:pt x="8798386" y="1036363"/>
                  <a:pt x="8807604" y="1011893"/>
                  <a:pt x="8815418" y="986519"/>
                </a:cubicBezTo>
                <a:cubicBezTo>
                  <a:pt x="8820450" y="970342"/>
                  <a:pt x="8826500" y="954308"/>
                  <a:pt x="8839356" y="939330"/>
                </a:cubicBezTo>
                <a:cubicBezTo>
                  <a:pt x="8847184" y="930060"/>
                  <a:pt x="8857152" y="922680"/>
                  <a:pt x="8869964" y="917639"/>
                </a:cubicBezTo>
                <a:cubicBezTo>
                  <a:pt x="8881119" y="913066"/>
                  <a:pt x="8884190" y="908399"/>
                  <a:pt x="8876013" y="901606"/>
                </a:cubicBezTo>
                <a:cubicBezTo>
                  <a:pt x="8852888" y="882126"/>
                  <a:pt x="8842659" y="858937"/>
                  <a:pt x="8855230" y="828963"/>
                </a:cubicBezTo>
                <a:cubicBezTo>
                  <a:pt x="8859032" y="819911"/>
                  <a:pt x="8855550" y="812818"/>
                  <a:pt x="8844988" y="810876"/>
                </a:cubicBezTo>
                <a:cubicBezTo>
                  <a:pt x="8801020" y="802512"/>
                  <a:pt x="8788328" y="772374"/>
                  <a:pt x="8768255" y="747963"/>
                </a:cubicBezTo>
                <a:cubicBezTo>
                  <a:pt x="8739786" y="713294"/>
                  <a:pt x="8713605" y="677543"/>
                  <a:pt x="8692953" y="638707"/>
                </a:cubicBezTo>
                <a:cubicBezTo>
                  <a:pt x="8680700" y="615495"/>
                  <a:pt x="8668800" y="592509"/>
                  <a:pt x="8674423" y="564449"/>
                </a:cubicBezTo>
                <a:cubicBezTo>
                  <a:pt x="8675670" y="557588"/>
                  <a:pt x="8672308" y="552358"/>
                  <a:pt x="8667642" y="547822"/>
                </a:cubicBezTo>
                <a:cubicBezTo>
                  <a:pt x="8647856" y="527939"/>
                  <a:pt x="8648704" y="504214"/>
                  <a:pt x="8661198" y="478275"/>
                </a:cubicBezTo>
                <a:cubicBezTo>
                  <a:pt x="8668953" y="462573"/>
                  <a:pt x="8667832" y="460828"/>
                  <a:pt x="8645813" y="464032"/>
                </a:cubicBezTo>
                <a:cubicBezTo>
                  <a:pt x="8601088" y="470255"/>
                  <a:pt x="8556732" y="476969"/>
                  <a:pt x="8512338" y="477784"/>
                </a:cubicBezTo>
                <a:cubicBezTo>
                  <a:pt x="8462562" y="478712"/>
                  <a:pt x="8445778" y="468934"/>
                  <a:pt x="8481050" y="430572"/>
                </a:cubicBezTo>
                <a:cubicBezTo>
                  <a:pt x="8488612" y="422408"/>
                  <a:pt x="8495122" y="413567"/>
                  <a:pt x="8498220" y="404064"/>
                </a:cubicBezTo>
                <a:cubicBezTo>
                  <a:pt x="8500436" y="396549"/>
                  <a:pt x="8497776" y="391771"/>
                  <a:pt x="8489536" y="389280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524000" y="4063296"/>
            <a:ext cx="9144000" cy="1152663"/>
          </a:xfrm>
        </p:spPr>
        <p:txBody>
          <a:bodyPr anchor="ctr">
            <a:normAutofit/>
          </a:bodyPr>
          <a:lstStyle/>
          <a:p>
            <a:pPr algn="ctr"/>
            <a:r>
              <a:rPr lang="en-US"/>
              <a:t>Forms of Business Ownership</a:t>
            </a:r>
          </a:p>
        </p:txBody>
      </p:sp>
      <p:pic>
        <p:nvPicPr>
          <p:cNvPr id="7" name="Graphic 6" descr="Document">
            <a:extLst>
              <a:ext uri="{FF2B5EF4-FFF2-40B4-BE49-F238E27FC236}">
                <a16:creationId xmlns:a16="http://schemas.microsoft.com/office/drawing/2014/main" id="{374C18F5-A0B1-8E19-1E35-5D97D50A12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37344" y="1532408"/>
            <a:ext cx="1839836" cy="1839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726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643467"/>
            <a:ext cx="5113903" cy="1100310"/>
          </a:xfrm>
        </p:spPr>
        <p:txBody>
          <a:bodyPr>
            <a:normAutofit/>
          </a:bodyPr>
          <a:lstStyle/>
          <a:p>
            <a:r>
              <a:rPr lang="en-US" dirty="0">
                <a:latin typeface="Arial"/>
                <a:cs typeface="Arial"/>
              </a:rPr>
              <a:t>Sole Proprietorship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1" y="2467350"/>
            <a:ext cx="6584499" cy="37096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sz="2000" dirty="0">
                <a:latin typeface="Arial"/>
                <a:cs typeface="Arial"/>
              </a:rPr>
              <a:t>The sole proprietorship is by far the simplest and easiest way for an entrepreneur to do business</a:t>
            </a:r>
          </a:p>
          <a:p>
            <a:pPr lvl="0">
              <a:lnSpc>
                <a:spcPct val="90000"/>
              </a:lnSpc>
            </a:pPr>
            <a:r>
              <a:rPr lang="en-US" sz="2000" dirty="0">
                <a:latin typeface="Arial"/>
                <a:cs typeface="Arial"/>
              </a:rPr>
              <a:t>A sole proprietorship is not even a legal entity at all</a:t>
            </a:r>
          </a:p>
          <a:p>
            <a:pPr lvl="0">
              <a:lnSpc>
                <a:spcPct val="90000"/>
              </a:lnSpc>
            </a:pPr>
            <a:r>
              <a:rPr lang="en-US" sz="2000" dirty="0">
                <a:latin typeface="Arial"/>
                <a:cs typeface="Arial"/>
              </a:rPr>
              <a:t>The term is used to imply an individual who is self-employed and operates a business alone</a:t>
            </a:r>
          </a:p>
          <a:p>
            <a:pPr lvl="0">
              <a:lnSpc>
                <a:spcPct val="90000"/>
              </a:lnSpc>
            </a:pPr>
            <a:r>
              <a:rPr lang="en-US" sz="2000" dirty="0">
                <a:latin typeface="Arial"/>
                <a:cs typeface="Arial"/>
              </a:rPr>
              <a:t>By far this is the most common form of business ownership in most of the developing countries due to its simplicity</a:t>
            </a:r>
          </a:p>
        </p:txBody>
      </p:sp>
      <p:pic>
        <p:nvPicPr>
          <p:cNvPr id="8" name="Graphic 7" descr="Bitcoin">
            <a:extLst>
              <a:ext uri="{FF2B5EF4-FFF2-40B4-BE49-F238E27FC236}">
                <a16:creationId xmlns:a16="http://schemas.microsoft.com/office/drawing/2014/main" id="{47CD6BE4-7561-3AE9-FE65-7E4D636578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00986" y="320314"/>
            <a:ext cx="4747547" cy="235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5754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070" y="1780058"/>
            <a:ext cx="3781618" cy="289914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rgbClr val="E8747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631238" y="550720"/>
            <a:ext cx="3010737" cy="1497475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Arial"/>
                <a:cs typeface="Arial"/>
              </a:rPr>
              <a:t>Advantages of the sole proprietorship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04463587-5A7A-6A06-1302-D0B1E45F44E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9998314"/>
              </p:ext>
            </p:extLst>
          </p:nvPr>
        </p:nvGraphicFramePr>
        <p:xfrm>
          <a:off x="724998" y="76000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175916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A002C20-86F6-46B0-8392-A37CAC548C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>
                <a:latin typeface="Arial"/>
                <a:cs typeface="Arial"/>
              </a:rPr>
              <a:t>Disadvantages of sole proprietorship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C2972F54-37E5-4215-8174-927CD8DD41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45247" y="1844620"/>
            <a:ext cx="5004044" cy="4257439"/>
          </a:xfrm>
          <a:custGeom>
            <a:avLst/>
            <a:gdLst>
              <a:gd name="connsiteX0" fmla="*/ 4996703 w 5004044"/>
              <a:gd name="connsiteY0" fmla="*/ 1884419 h 4257439"/>
              <a:gd name="connsiteX1" fmla="*/ 4999558 w 5004044"/>
              <a:gd name="connsiteY1" fmla="*/ 1895448 h 4257439"/>
              <a:gd name="connsiteX2" fmla="*/ 4998919 w 5004044"/>
              <a:gd name="connsiteY2" fmla="*/ 1955002 h 4257439"/>
              <a:gd name="connsiteX3" fmla="*/ 4997257 w 5004044"/>
              <a:gd name="connsiteY3" fmla="*/ 1954563 h 4257439"/>
              <a:gd name="connsiteX4" fmla="*/ 4997288 w 5004044"/>
              <a:gd name="connsiteY4" fmla="*/ 1935420 h 4257439"/>
              <a:gd name="connsiteX5" fmla="*/ 4996971 w 5004044"/>
              <a:gd name="connsiteY5" fmla="*/ 1897199 h 4257439"/>
              <a:gd name="connsiteX6" fmla="*/ 4995619 w 5004044"/>
              <a:gd name="connsiteY6" fmla="*/ 1855413 h 4257439"/>
              <a:gd name="connsiteX7" fmla="*/ 4996377 w 5004044"/>
              <a:gd name="connsiteY7" fmla="*/ 1868871 h 4257439"/>
              <a:gd name="connsiteX8" fmla="*/ 4996703 w 5004044"/>
              <a:gd name="connsiteY8" fmla="*/ 1884419 h 4257439"/>
              <a:gd name="connsiteX9" fmla="*/ 4993479 w 5004044"/>
              <a:gd name="connsiteY9" fmla="*/ 1871969 h 4257439"/>
              <a:gd name="connsiteX10" fmla="*/ 4994448 w 5004044"/>
              <a:gd name="connsiteY10" fmla="*/ 1857988 h 4257439"/>
              <a:gd name="connsiteX11" fmla="*/ 4995619 w 5004044"/>
              <a:gd name="connsiteY11" fmla="*/ 1855413 h 4257439"/>
              <a:gd name="connsiteX12" fmla="*/ 561880 w 5004044"/>
              <a:gd name="connsiteY12" fmla="*/ 1402651 h 4257439"/>
              <a:gd name="connsiteX13" fmla="*/ 559343 w 5004044"/>
              <a:gd name="connsiteY13" fmla="*/ 1406893 h 4257439"/>
              <a:gd name="connsiteX14" fmla="*/ 576521 w 5004044"/>
              <a:gd name="connsiteY14" fmla="*/ 1419992 h 4257439"/>
              <a:gd name="connsiteX15" fmla="*/ 596259 w 5004044"/>
              <a:gd name="connsiteY15" fmla="*/ 1423150 h 4257439"/>
              <a:gd name="connsiteX16" fmla="*/ 561880 w 5004044"/>
              <a:gd name="connsiteY16" fmla="*/ 1402651 h 4257439"/>
              <a:gd name="connsiteX17" fmla="*/ 741490 w 5004044"/>
              <a:gd name="connsiteY17" fmla="*/ 927208 h 4257439"/>
              <a:gd name="connsiteX18" fmla="*/ 944973 w 5004044"/>
              <a:gd name="connsiteY18" fmla="*/ 1054807 h 4257439"/>
              <a:gd name="connsiteX19" fmla="*/ 947781 w 5004044"/>
              <a:gd name="connsiteY19" fmla="*/ 1050516 h 4257439"/>
              <a:gd name="connsiteX20" fmla="*/ 741490 w 5004044"/>
              <a:gd name="connsiteY20" fmla="*/ 927208 h 4257439"/>
              <a:gd name="connsiteX21" fmla="*/ 4437179 w 5004044"/>
              <a:gd name="connsiteY21" fmla="*/ 969 h 4257439"/>
              <a:gd name="connsiteX22" fmla="*/ 4444201 w 5004044"/>
              <a:gd name="connsiteY22" fmla="*/ 18389 h 4257439"/>
              <a:gd name="connsiteX23" fmla="*/ 4430319 w 5004044"/>
              <a:gd name="connsiteY23" fmla="*/ 49621 h 4257439"/>
              <a:gd name="connsiteX24" fmla="*/ 4455614 w 5004044"/>
              <a:gd name="connsiteY24" fmla="*/ 105249 h 4257439"/>
              <a:gd name="connsiteX25" fmla="*/ 4563529 w 5004044"/>
              <a:gd name="connsiteY25" fmla="*/ 89046 h 4257439"/>
              <a:gd name="connsiteX26" fmla="*/ 4575967 w 5004044"/>
              <a:gd name="connsiteY26" fmla="*/ 105828 h 4257439"/>
              <a:gd name="connsiteX27" fmla="*/ 4581177 w 5004044"/>
              <a:gd name="connsiteY27" fmla="*/ 187773 h 4257439"/>
              <a:gd name="connsiteX28" fmla="*/ 4586660 w 5004044"/>
              <a:gd name="connsiteY28" fmla="*/ 207364 h 4257439"/>
              <a:gd name="connsiteX29" fmla="*/ 4601641 w 5004044"/>
              <a:gd name="connsiteY29" fmla="*/ 294858 h 4257439"/>
              <a:gd name="connsiteX30" fmla="*/ 4662523 w 5004044"/>
              <a:gd name="connsiteY30" fmla="*/ 423590 h 4257439"/>
              <a:gd name="connsiteX31" fmla="*/ 4724560 w 5004044"/>
              <a:gd name="connsiteY31" fmla="*/ 497719 h 4257439"/>
              <a:gd name="connsiteX32" fmla="*/ 4732841 w 5004044"/>
              <a:gd name="connsiteY32" fmla="*/ 519029 h 4257439"/>
              <a:gd name="connsiteX33" fmla="*/ 4749643 w 5004044"/>
              <a:gd name="connsiteY33" fmla="*/ 604622 h 4257439"/>
              <a:gd name="connsiteX34" fmla="*/ 4744753 w 5004044"/>
              <a:gd name="connsiteY34" fmla="*/ 623512 h 4257439"/>
              <a:gd name="connsiteX35" fmla="*/ 4720006 w 5004044"/>
              <a:gd name="connsiteY35" fmla="*/ 649070 h 4257439"/>
              <a:gd name="connsiteX36" fmla="*/ 4700653 w 5004044"/>
              <a:gd name="connsiteY36" fmla="*/ 704672 h 4257439"/>
              <a:gd name="connsiteX37" fmla="*/ 4662297 w 5004044"/>
              <a:gd name="connsiteY37" fmla="*/ 786401 h 4257439"/>
              <a:gd name="connsiteX38" fmla="*/ 4642954 w 5004044"/>
              <a:gd name="connsiteY38" fmla="*/ 811006 h 4257439"/>
              <a:gd name="connsiteX39" fmla="*/ 4658781 w 5004044"/>
              <a:gd name="connsiteY39" fmla="*/ 824342 h 4257439"/>
              <a:gd name="connsiteX40" fmla="*/ 4713981 w 5004044"/>
              <a:gd name="connsiteY40" fmla="*/ 916441 h 4257439"/>
              <a:gd name="connsiteX41" fmla="*/ 4642145 w 5004044"/>
              <a:gd name="connsiteY41" fmla="*/ 1035706 h 4257439"/>
              <a:gd name="connsiteX42" fmla="*/ 4604059 w 5004044"/>
              <a:gd name="connsiteY42" fmla="*/ 1073741 h 4257439"/>
              <a:gd name="connsiteX43" fmla="*/ 4680437 w 5004044"/>
              <a:gd name="connsiteY43" fmla="*/ 1071013 h 4257439"/>
              <a:gd name="connsiteX44" fmla="*/ 4708843 w 5004044"/>
              <a:gd name="connsiteY44" fmla="*/ 1110593 h 4257439"/>
              <a:gd name="connsiteX45" fmla="*/ 4721433 w 5004044"/>
              <a:gd name="connsiteY45" fmla="*/ 1130828 h 4257439"/>
              <a:gd name="connsiteX46" fmla="*/ 4799050 w 5004044"/>
              <a:gd name="connsiteY46" fmla="*/ 1256288 h 4257439"/>
              <a:gd name="connsiteX47" fmla="*/ 4788849 w 5004044"/>
              <a:gd name="connsiteY47" fmla="*/ 1296992 h 4257439"/>
              <a:gd name="connsiteX48" fmla="*/ 4677593 w 5004044"/>
              <a:gd name="connsiteY48" fmla="*/ 1504814 h 4257439"/>
              <a:gd name="connsiteX49" fmla="*/ 4806838 w 5004044"/>
              <a:gd name="connsiteY49" fmla="*/ 1534504 h 4257439"/>
              <a:gd name="connsiteX50" fmla="*/ 4818253 w 5004044"/>
              <a:gd name="connsiteY50" fmla="*/ 1621364 h 4257439"/>
              <a:gd name="connsiteX51" fmla="*/ 4887405 w 5004044"/>
              <a:gd name="connsiteY51" fmla="*/ 1708784 h 4257439"/>
              <a:gd name="connsiteX52" fmla="*/ 4987017 w 5004044"/>
              <a:gd name="connsiteY52" fmla="*/ 1847008 h 4257439"/>
              <a:gd name="connsiteX53" fmla="*/ 4993479 w 5004044"/>
              <a:gd name="connsiteY53" fmla="*/ 1871969 h 4257439"/>
              <a:gd name="connsiteX54" fmla="*/ 4993260 w 5004044"/>
              <a:gd name="connsiteY54" fmla="*/ 1875137 h 4257439"/>
              <a:gd name="connsiteX55" fmla="*/ 4990437 w 5004044"/>
              <a:gd name="connsiteY55" fmla="*/ 1933934 h 4257439"/>
              <a:gd name="connsiteX56" fmla="*/ 4989378 w 5004044"/>
              <a:gd name="connsiteY56" fmla="*/ 1952477 h 4257439"/>
              <a:gd name="connsiteX57" fmla="*/ 4982628 w 5004044"/>
              <a:gd name="connsiteY57" fmla="*/ 1950690 h 4257439"/>
              <a:gd name="connsiteX58" fmla="*/ 4970479 w 5004044"/>
              <a:gd name="connsiteY58" fmla="*/ 1944168 h 4257439"/>
              <a:gd name="connsiteX59" fmla="*/ 4961645 w 5004044"/>
              <a:gd name="connsiteY59" fmla="*/ 1968944 h 4257439"/>
              <a:gd name="connsiteX60" fmla="*/ 4980262 w 5004044"/>
              <a:gd name="connsiteY60" fmla="*/ 2014997 h 4257439"/>
              <a:gd name="connsiteX61" fmla="*/ 4988607 w 5004044"/>
              <a:gd name="connsiteY61" fmla="*/ 1965973 h 4257439"/>
              <a:gd name="connsiteX62" fmla="*/ 4989378 w 5004044"/>
              <a:gd name="connsiteY62" fmla="*/ 1952477 h 4257439"/>
              <a:gd name="connsiteX63" fmla="*/ 4997257 w 5004044"/>
              <a:gd name="connsiteY63" fmla="*/ 1954563 h 4257439"/>
              <a:gd name="connsiteX64" fmla="*/ 4997217 w 5004044"/>
              <a:gd name="connsiteY64" fmla="*/ 1978557 h 4257439"/>
              <a:gd name="connsiteX65" fmla="*/ 4990810 w 5004044"/>
              <a:gd name="connsiteY65" fmla="*/ 2100744 h 4257439"/>
              <a:gd name="connsiteX66" fmla="*/ 4889713 w 5004044"/>
              <a:gd name="connsiteY66" fmla="*/ 2285583 h 4257439"/>
              <a:gd name="connsiteX67" fmla="*/ 4803440 w 5004044"/>
              <a:gd name="connsiteY67" fmla="*/ 2367231 h 4257439"/>
              <a:gd name="connsiteX68" fmla="*/ 4613356 w 5004044"/>
              <a:gd name="connsiteY68" fmla="*/ 2702512 h 4257439"/>
              <a:gd name="connsiteX69" fmla="*/ 4553563 w 5004044"/>
              <a:gd name="connsiteY69" fmla="*/ 2810797 h 4257439"/>
              <a:gd name="connsiteX70" fmla="*/ 4602347 w 5004044"/>
              <a:gd name="connsiteY70" fmla="*/ 2836976 h 4257439"/>
              <a:gd name="connsiteX71" fmla="*/ 4516285 w 5004044"/>
              <a:gd name="connsiteY71" fmla="*/ 2954642 h 4257439"/>
              <a:gd name="connsiteX72" fmla="*/ 4414507 w 5004044"/>
              <a:gd name="connsiteY72" fmla="*/ 3086467 h 4257439"/>
              <a:gd name="connsiteX73" fmla="*/ 2327617 w 5004044"/>
              <a:gd name="connsiteY73" fmla="*/ 4253752 h 4257439"/>
              <a:gd name="connsiteX74" fmla="*/ 1214971 w 5004044"/>
              <a:gd name="connsiteY74" fmla="*/ 4203137 h 4257439"/>
              <a:gd name="connsiteX75" fmla="*/ 894535 w 5004044"/>
              <a:gd name="connsiteY75" fmla="*/ 4109150 h 4257439"/>
              <a:gd name="connsiteX76" fmla="*/ 781596 w 5004044"/>
              <a:gd name="connsiteY76" fmla="*/ 3991505 h 4257439"/>
              <a:gd name="connsiteX77" fmla="*/ 742373 w 5004044"/>
              <a:gd name="connsiteY77" fmla="*/ 3959843 h 4257439"/>
              <a:gd name="connsiteX78" fmla="*/ 646723 w 5004044"/>
              <a:gd name="connsiteY78" fmla="*/ 3926438 h 4257439"/>
              <a:gd name="connsiteX79" fmla="*/ 478839 w 5004044"/>
              <a:gd name="connsiteY79" fmla="*/ 3847272 h 4257439"/>
              <a:gd name="connsiteX80" fmla="*/ 537744 w 5004044"/>
              <a:gd name="connsiteY80" fmla="*/ 3812205 h 4257439"/>
              <a:gd name="connsiteX81" fmla="*/ 712950 w 5004044"/>
              <a:gd name="connsiteY81" fmla="*/ 3847065 h 4257439"/>
              <a:gd name="connsiteX82" fmla="*/ 839053 w 5004044"/>
              <a:gd name="connsiteY82" fmla="*/ 3842201 h 4257439"/>
              <a:gd name="connsiteX83" fmla="*/ 657388 w 5004044"/>
              <a:gd name="connsiteY83" fmla="*/ 3759142 h 4257439"/>
              <a:gd name="connsiteX84" fmla="*/ 479902 w 5004044"/>
              <a:gd name="connsiteY84" fmla="*/ 3640872 h 4257439"/>
              <a:gd name="connsiteX85" fmla="*/ 612982 w 5004044"/>
              <a:gd name="connsiteY85" fmla="*/ 3646162 h 4257439"/>
              <a:gd name="connsiteX86" fmla="*/ 617779 w 5004044"/>
              <a:gd name="connsiteY86" fmla="*/ 3625073 h 4257439"/>
              <a:gd name="connsiteX87" fmla="*/ 495792 w 5004044"/>
              <a:gd name="connsiteY87" fmla="*/ 3468542 h 4257439"/>
              <a:gd name="connsiteX88" fmla="*/ 436221 w 5004044"/>
              <a:gd name="connsiteY88" fmla="*/ 3407261 h 4257439"/>
              <a:gd name="connsiteX89" fmla="*/ 172652 w 5004044"/>
              <a:gd name="connsiteY89" fmla="*/ 3237768 h 4257439"/>
              <a:gd name="connsiteX90" fmla="*/ 417805 w 5004044"/>
              <a:gd name="connsiteY90" fmla="*/ 3290959 h 4257439"/>
              <a:gd name="connsiteX91" fmla="*/ 159629 w 5004044"/>
              <a:gd name="connsiteY91" fmla="*/ 3126522 h 4257439"/>
              <a:gd name="connsiteX92" fmla="*/ 35515 w 5004044"/>
              <a:gd name="connsiteY92" fmla="*/ 3070942 h 4257439"/>
              <a:gd name="connsiteX93" fmla="*/ 3001 w 5004044"/>
              <a:gd name="connsiteY93" fmla="*/ 3030820 h 4257439"/>
              <a:gd name="connsiteX94" fmla="*/ 56337 w 5004044"/>
              <a:gd name="connsiteY94" fmla="*/ 3011602 h 4257439"/>
              <a:gd name="connsiteX95" fmla="*/ 221626 w 5004044"/>
              <a:gd name="connsiteY95" fmla="*/ 3000137 h 4257439"/>
              <a:gd name="connsiteX96" fmla="*/ 12079 w 5004044"/>
              <a:gd name="connsiteY96" fmla="*/ 2895750 h 4257439"/>
              <a:gd name="connsiteX97" fmla="*/ 165389 w 5004044"/>
              <a:gd name="connsiteY97" fmla="*/ 2890511 h 4257439"/>
              <a:gd name="connsiteX98" fmla="*/ 206743 w 5004044"/>
              <a:gd name="connsiteY98" fmla="*/ 2827546 h 4257439"/>
              <a:gd name="connsiteX99" fmla="*/ 273631 w 5004044"/>
              <a:gd name="connsiteY99" fmla="*/ 2725917 h 4257439"/>
              <a:gd name="connsiteX100" fmla="*/ 320364 w 5004044"/>
              <a:gd name="connsiteY100" fmla="*/ 2667696 h 4257439"/>
              <a:gd name="connsiteX101" fmla="*/ 334074 w 5004044"/>
              <a:gd name="connsiteY101" fmla="*/ 2507770 h 4257439"/>
              <a:gd name="connsiteX102" fmla="*/ 284207 w 5004044"/>
              <a:gd name="connsiteY102" fmla="*/ 2344516 h 4257439"/>
              <a:gd name="connsiteX103" fmla="*/ 166166 w 5004044"/>
              <a:gd name="connsiteY103" fmla="*/ 2278376 h 4257439"/>
              <a:gd name="connsiteX104" fmla="*/ 194891 w 5004044"/>
              <a:gd name="connsiteY104" fmla="*/ 2175576 h 4257439"/>
              <a:gd name="connsiteX105" fmla="*/ 440332 w 5004044"/>
              <a:gd name="connsiteY105" fmla="*/ 2191712 h 4257439"/>
              <a:gd name="connsiteX106" fmla="*/ 63051 w 5004044"/>
              <a:gd name="connsiteY106" fmla="*/ 1942979 h 4257439"/>
              <a:gd name="connsiteX107" fmla="*/ 123612 w 5004044"/>
              <a:gd name="connsiteY107" fmla="*/ 1920903 h 4257439"/>
              <a:gd name="connsiteX108" fmla="*/ 120386 w 5004044"/>
              <a:gd name="connsiteY108" fmla="*/ 1903128 h 4257439"/>
              <a:gd name="connsiteX109" fmla="*/ 119318 w 5004044"/>
              <a:gd name="connsiteY109" fmla="*/ 1791355 h 4257439"/>
              <a:gd name="connsiteX110" fmla="*/ 127081 w 5004044"/>
              <a:gd name="connsiteY110" fmla="*/ 1738431 h 4257439"/>
              <a:gd name="connsiteX111" fmla="*/ 108310 w 5004044"/>
              <a:gd name="connsiteY111" fmla="*/ 1682600 h 4257439"/>
              <a:gd name="connsiteX112" fmla="*/ 385468 w 5004044"/>
              <a:gd name="connsiteY112" fmla="*/ 1739315 h 4257439"/>
              <a:gd name="connsiteX113" fmla="*/ 599777 w 5004044"/>
              <a:gd name="connsiteY113" fmla="*/ 1722044 h 4257439"/>
              <a:gd name="connsiteX114" fmla="*/ 593006 w 5004044"/>
              <a:gd name="connsiteY114" fmla="*/ 1716597 h 4257439"/>
              <a:gd name="connsiteX115" fmla="*/ 485736 w 5004044"/>
              <a:gd name="connsiteY115" fmla="*/ 1591625 h 4257439"/>
              <a:gd name="connsiteX116" fmla="*/ 481534 w 5004044"/>
              <a:gd name="connsiteY116" fmla="*/ 1588888 h 4257439"/>
              <a:gd name="connsiteX117" fmla="*/ 461623 w 5004044"/>
              <a:gd name="connsiteY117" fmla="*/ 1569314 h 4257439"/>
              <a:gd name="connsiteX118" fmla="*/ 441172 w 5004044"/>
              <a:gd name="connsiteY118" fmla="*/ 1549836 h 4257439"/>
              <a:gd name="connsiteX119" fmla="*/ 438173 w 5004044"/>
              <a:gd name="connsiteY119" fmla="*/ 1549732 h 4257439"/>
              <a:gd name="connsiteX120" fmla="*/ 409482 w 5004044"/>
              <a:gd name="connsiteY120" fmla="*/ 1509886 h 4257439"/>
              <a:gd name="connsiteX121" fmla="*/ 401143 w 5004044"/>
              <a:gd name="connsiteY121" fmla="*/ 1480995 h 4257439"/>
              <a:gd name="connsiteX122" fmla="*/ 370772 w 5004044"/>
              <a:gd name="connsiteY122" fmla="*/ 1452514 h 4257439"/>
              <a:gd name="connsiteX123" fmla="*/ 339699 w 5004044"/>
              <a:gd name="connsiteY123" fmla="*/ 1426688 h 4257439"/>
              <a:gd name="connsiteX124" fmla="*/ 265593 w 5004044"/>
              <a:gd name="connsiteY124" fmla="*/ 1412885 h 4257439"/>
              <a:gd name="connsiteX125" fmla="*/ 215085 w 5004044"/>
              <a:gd name="connsiteY125" fmla="*/ 1372144 h 4257439"/>
              <a:gd name="connsiteX126" fmla="*/ 274865 w 5004044"/>
              <a:gd name="connsiteY126" fmla="*/ 1375825 h 4257439"/>
              <a:gd name="connsiteX127" fmla="*/ 219220 w 5004044"/>
              <a:gd name="connsiteY127" fmla="*/ 1329666 h 4257439"/>
              <a:gd name="connsiteX128" fmla="*/ 187322 w 5004044"/>
              <a:gd name="connsiteY128" fmla="*/ 1278682 h 4257439"/>
              <a:gd name="connsiteX129" fmla="*/ 189878 w 5004044"/>
              <a:gd name="connsiteY129" fmla="*/ 1262417 h 4257439"/>
              <a:gd name="connsiteX130" fmla="*/ 204036 w 5004044"/>
              <a:gd name="connsiteY130" fmla="*/ 1262449 h 4257439"/>
              <a:gd name="connsiteX131" fmla="*/ 256133 w 5004044"/>
              <a:gd name="connsiteY131" fmla="*/ 1295950 h 4257439"/>
              <a:gd name="connsiteX132" fmla="*/ 323760 w 5004044"/>
              <a:gd name="connsiteY132" fmla="*/ 1342208 h 4257439"/>
              <a:gd name="connsiteX133" fmla="*/ 219957 w 5004044"/>
              <a:gd name="connsiteY133" fmla="*/ 1252997 h 4257439"/>
              <a:gd name="connsiteX134" fmla="*/ 145267 w 5004044"/>
              <a:gd name="connsiteY134" fmla="*/ 1188376 h 4257439"/>
              <a:gd name="connsiteX135" fmla="*/ 127649 w 5004044"/>
              <a:gd name="connsiteY135" fmla="*/ 1140248 h 4257439"/>
              <a:gd name="connsiteX136" fmla="*/ 133301 w 5004044"/>
              <a:gd name="connsiteY136" fmla="*/ 1126283 h 4257439"/>
              <a:gd name="connsiteX137" fmla="*/ 144665 w 5004044"/>
              <a:gd name="connsiteY137" fmla="*/ 1130919 h 4257439"/>
              <a:gd name="connsiteX138" fmla="*/ 154924 w 5004044"/>
              <a:gd name="connsiteY138" fmla="*/ 1141443 h 4257439"/>
              <a:gd name="connsiteX139" fmla="*/ 263706 w 5004044"/>
              <a:gd name="connsiteY139" fmla="*/ 1219972 h 4257439"/>
              <a:gd name="connsiteX140" fmla="*/ 423231 w 5004044"/>
              <a:gd name="connsiteY140" fmla="*/ 1325916 h 4257439"/>
              <a:gd name="connsiteX141" fmla="*/ 486543 w 5004044"/>
              <a:gd name="connsiteY141" fmla="*/ 1341940 h 4257439"/>
              <a:gd name="connsiteX142" fmla="*/ 305459 w 5004044"/>
              <a:gd name="connsiteY142" fmla="*/ 1191095 h 4257439"/>
              <a:gd name="connsiteX143" fmla="*/ 165967 w 5004044"/>
              <a:gd name="connsiteY143" fmla="*/ 995271 h 4257439"/>
              <a:gd name="connsiteX144" fmla="*/ 148803 w 5004044"/>
              <a:gd name="connsiteY144" fmla="*/ 982487 h 4257439"/>
              <a:gd name="connsiteX145" fmla="*/ 142975 w 5004044"/>
              <a:gd name="connsiteY145" fmla="*/ 973711 h 4257439"/>
              <a:gd name="connsiteX146" fmla="*/ 107228 w 5004044"/>
              <a:gd name="connsiteY146" fmla="*/ 903165 h 4257439"/>
              <a:gd name="connsiteX147" fmla="*/ 103961 w 5004044"/>
              <a:gd name="connsiteY147" fmla="*/ 884449 h 4257439"/>
              <a:gd name="connsiteX148" fmla="*/ 105398 w 5004044"/>
              <a:gd name="connsiteY148" fmla="*/ 848773 h 4257439"/>
              <a:gd name="connsiteX149" fmla="*/ 96106 w 5004044"/>
              <a:gd name="connsiteY149" fmla="*/ 829222 h 4257439"/>
              <a:gd name="connsiteX150" fmla="*/ 95233 w 5004044"/>
              <a:gd name="connsiteY150" fmla="*/ 815459 h 4257439"/>
              <a:gd name="connsiteX151" fmla="*/ 108754 w 5004044"/>
              <a:gd name="connsiteY151" fmla="*/ 813390 h 4257439"/>
              <a:gd name="connsiteX152" fmla="*/ 149184 w 5004044"/>
              <a:gd name="connsiteY152" fmla="*/ 854012 h 4257439"/>
              <a:gd name="connsiteX153" fmla="*/ 169922 w 5004044"/>
              <a:gd name="connsiteY153" fmla="*/ 855094 h 4257439"/>
              <a:gd name="connsiteX154" fmla="*/ 194734 w 5004044"/>
              <a:gd name="connsiteY154" fmla="*/ 849766 h 4257439"/>
              <a:gd name="connsiteX155" fmla="*/ 204833 w 5004044"/>
              <a:gd name="connsiteY155" fmla="*/ 862849 h 4257439"/>
              <a:gd name="connsiteX156" fmla="*/ 262674 w 5004044"/>
              <a:gd name="connsiteY156" fmla="*/ 921903 h 4257439"/>
              <a:gd name="connsiteX157" fmla="*/ 302202 w 5004044"/>
              <a:gd name="connsiteY157" fmla="*/ 923150 h 4257439"/>
              <a:gd name="connsiteX158" fmla="*/ 270912 w 5004044"/>
              <a:gd name="connsiteY158" fmla="*/ 917286 h 4257439"/>
              <a:gd name="connsiteX159" fmla="*/ 262498 w 5004044"/>
              <a:gd name="connsiteY159" fmla="*/ 899162 h 4257439"/>
              <a:gd name="connsiteX160" fmla="*/ 261759 w 5004044"/>
              <a:gd name="connsiteY160" fmla="*/ 882214 h 4257439"/>
              <a:gd name="connsiteX161" fmla="*/ 216117 w 5004044"/>
              <a:gd name="connsiteY161" fmla="*/ 846941 h 4257439"/>
              <a:gd name="connsiteX162" fmla="*/ 211969 w 5004044"/>
              <a:gd name="connsiteY162" fmla="*/ 845458 h 4257439"/>
              <a:gd name="connsiteX163" fmla="*/ 202383 w 5004044"/>
              <a:gd name="connsiteY163" fmla="*/ 831653 h 4257439"/>
              <a:gd name="connsiteX164" fmla="*/ 217302 w 5004044"/>
              <a:gd name="connsiteY164" fmla="*/ 817950 h 4257439"/>
              <a:gd name="connsiteX165" fmla="*/ 258185 w 5004044"/>
              <a:gd name="connsiteY165" fmla="*/ 825283 h 4257439"/>
              <a:gd name="connsiteX166" fmla="*/ 339019 w 5004044"/>
              <a:gd name="connsiteY166" fmla="*/ 887237 h 4257439"/>
              <a:gd name="connsiteX167" fmla="*/ 455541 w 5004044"/>
              <a:gd name="connsiteY167" fmla="*/ 987171 h 4257439"/>
              <a:gd name="connsiteX168" fmla="*/ 839737 w 5004044"/>
              <a:gd name="connsiteY168" fmla="*/ 1232154 h 4257439"/>
              <a:gd name="connsiteX169" fmla="*/ 987251 w 5004044"/>
              <a:gd name="connsiteY169" fmla="*/ 1312386 h 4257439"/>
              <a:gd name="connsiteX170" fmla="*/ 987828 w 5004044"/>
              <a:gd name="connsiteY170" fmla="*/ 1306906 h 4257439"/>
              <a:gd name="connsiteX171" fmla="*/ 987609 w 5004044"/>
              <a:gd name="connsiteY171" fmla="*/ 1301885 h 4257439"/>
              <a:gd name="connsiteX172" fmla="*/ 883773 w 5004044"/>
              <a:gd name="connsiteY172" fmla="*/ 1249366 h 4257439"/>
              <a:gd name="connsiteX173" fmla="*/ 658689 w 5004044"/>
              <a:gd name="connsiteY173" fmla="*/ 1075926 h 4257439"/>
              <a:gd name="connsiteX174" fmla="*/ 639221 w 5004044"/>
              <a:gd name="connsiteY174" fmla="*/ 1072721 h 4257439"/>
              <a:gd name="connsiteX175" fmla="*/ 607837 w 5004044"/>
              <a:gd name="connsiteY175" fmla="*/ 1046001 h 4257439"/>
              <a:gd name="connsiteX176" fmla="*/ 604057 w 5004044"/>
              <a:gd name="connsiteY176" fmla="*/ 1028006 h 4257439"/>
              <a:gd name="connsiteX177" fmla="*/ 535068 w 5004044"/>
              <a:gd name="connsiteY177" fmla="*/ 963012 h 4257439"/>
              <a:gd name="connsiteX178" fmla="*/ 398492 w 5004044"/>
              <a:gd name="connsiteY178" fmla="*/ 852702 h 4257439"/>
              <a:gd name="connsiteX179" fmla="*/ 370407 w 5004044"/>
              <a:gd name="connsiteY179" fmla="*/ 808003 h 4257439"/>
              <a:gd name="connsiteX180" fmla="*/ 373637 w 5004044"/>
              <a:gd name="connsiteY180" fmla="*/ 788457 h 4257439"/>
              <a:gd name="connsiteX181" fmla="*/ 388957 w 5004044"/>
              <a:gd name="connsiteY181" fmla="*/ 790181 h 4257439"/>
              <a:gd name="connsiteX182" fmla="*/ 445569 w 5004044"/>
              <a:gd name="connsiteY182" fmla="*/ 827313 h 4257439"/>
              <a:gd name="connsiteX183" fmla="*/ 503344 w 5004044"/>
              <a:gd name="connsiteY183" fmla="*/ 866138 h 4257439"/>
              <a:gd name="connsiteX184" fmla="*/ 497988 w 5004044"/>
              <a:gd name="connsiteY184" fmla="*/ 855698 h 4257439"/>
              <a:gd name="connsiteX185" fmla="*/ 395068 w 5004044"/>
              <a:gd name="connsiteY185" fmla="*/ 774238 h 4257439"/>
              <a:gd name="connsiteX186" fmla="*/ 321225 w 5004044"/>
              <a:gd name="connsiteY186" fmla="*/ 704090 h 4257439"/>
              <a:gd name="connsiteX187" fmla="*/ 310772 w 5004044"/>
              <a:gd name="connsiteY187" fmla="*/ 664187 h 4257439"/>
              <a:gd name="connsiteX188" fmla="*/ 316776 w 5004044"/>
              <a:gd name="connsiteY188" fmla="*/ 652057 h 4257439"/>
              <a:gd name="connsiteX189" fmla="*/ 326167 w 5004044"/>
              <a:gd name="connsiteY189" fmla="*/ 655144 h 4257439"/>
              <a:gd name="connsiteX190" fmla="*/ 339819 w 5004044"/>
              <a:gd name="connsiteY190" fmla="*/ 668549 h 4257439"/>
              <a:gd name="connsiteX191" fmla="*/ 435653 w 5004044"/>
              <a:gd name="connsiteY191" fmla="*/ 737342 h 4257439"/>
              <a:gd name="connsiteX192" fmla="*/ 594518 w 5004044"/>
              <a:gd name="connsiteY192" fmla="*/ 846882 h 4257439"/>
              <a:gd name="connsiteX193" fmla="*/ 665142 w 5004044"/>
              <a:gd name="connsiteY193" fmla="*/ 868257 h 4257439"/>
              <a:gd name="connsiteX194" fmla="*/ 660802 w 5004044"/>
              <a:gd name="connsiteY194" fmla="*/ 862382 h 4257439"/>
              <a:gd name="connsiteX195" fmla="*/ 499505 w 5004044"/>
              <a:gd name="connsiteY195" fmla="*/ 728286 h 4257439"/>
              <a:gd name="connsiteX196" fmla="*/ 345927 w 5004044"/>
              <a:gd name="connsiteY196" fmla="*/ 515339 h 4257439"/>
              <a:gd name="connsiteX197" fmla="*/ 338588 w 5004044"/>
              <a:gd name="connsiteY197" fmla="*/ 509361 h 4257439"/>
              <a:gd name="connsiteX198" fmla="*/ 327339 w 5004044"/>
              <a:gd name="connsiteY198" fmla="*/ 494900 h 4257439"/>
              <a:gd name="connsiteX199" fmla="*/ 303055 w 5004044"/>
              <a:gd name="connsiteY199" fmla="*/ 437512 h 4257439"/>
              <a:gd name="connsiteX200" fmla="*/ 292117 w 5004044"/>
              <a:gd name="connsiteY200" fmla="*/ 398959 h 4257439"/>
              <a:gd name="connsiteX201" fmla="*/ 292417 w 5004044"/>
              <a:gd name="connsiteY201" fmla="*/ 380879 h 4257439"/>
              <a:gd name="connsiteX202" fmla="*/ 280259 w 5004044"/>
              <a:gd name="connsiteY202" fmla="*/ 358039 h 4257439"/>
              <a:gd name="connsiteX203" fmla="*/ 277426 w 5004044"/>
              <a:gd name="connsiteY203" fmla="*/ 343041 h 4257439"/>
              <a:gd name="connsiteX204" fmla="*/ 292014 w 5004044"/>
              <a:gd name="connsiteY204" fmla="*/ 340466 h 4257439"/>
              <a:gd name="connsiteX205" fmla="*/ 333039 w 5004044"/>
              <a:gd name="connsiteY205" fmla="*/ 382248 h 4257439"/>
              <a:gd name="connsiteX206" fmla="*/ 352439 w 5004044"/>
              <a:gd name="connsiteY206" fmla="*/ 383884 h 4257439"/>
              <a:gd name="connsiteX207" fmla="*/ 381981 w 5004044"/>
              <a:gd name="connsiteY207" fmla="*/ 380883 h 4257439"/>
              <a:gd name="connsiteX208" fmla="*/ 402615 w 5004044"/>
              <a:gd name="connsiteY208" fmla="*/ 410767 h 4257439"/>
              <a:gd name="connsiteX209" fmla="*/ 488827 w 5004044"/>
              <a:gd name="connsiteY209" fmla="*/ 452479 h 4257439"/>
              <a:gd name="connsiteX210" fmla="*/ 453360 w 5004044"/>
              <a:gd name="connsiteY210" fmla="*/ 444507 h 4257439"/>
              <a:gd name="connsiteX211" fmla="*/ 444814 w 5004044"/>
              <a:gd name="connsiteY211" fmla="*/ 429568 h 4257439"/>
              <a:gd name="connsiteX212" fmla="*/ 442720 w 5004044"/>
              <a:gd name="connsiteY212" fmla="*/ 406534 h 4257439"/>
              <a:gd name="connsiteX213" fmla="*/ 399647 w 5004044"/>
              <a:gd name="connsiteY213" fmla="*/ 373970 h 4257439"/>
              <a:gd name="connsiteX214" fmla="*/ 390458 w 5004044"/>
              <a:gd name="connsiteY214" fmla="*/ 369266 h 4257439"/>
              <a:gd name="connsiteX215" fmla="*/ 384776 w 5004044"/>
              <a:gd name="connsiteY215" fmla="*/ 357618 h 4257439"/>
              <a:gd name="connsiteX216" fmla="*/ 395456 w 5004044"/>
              <a:gd name="connsiteY216" fmla="*/ 346561 h 4257439"/>
              <a:gd name="connsiteX217" fmla="*/ 409490 w 5004044"/>
              <a:gd name="connsiteY217" fmla="*/ 343767 h 4257439"/>
              <a:gd name="connsiteX218" fmla="*/ 459406 w 5004044"/>
              <a:gd name="connsiteY218" fmla="*/ 364686 h 4257439"/>
              <a:gd name="connsiteX219" fmla="*/ 603593 w 5004044"/>
              <a:gd name="connsiteY219" fmla="*/ 487253 h 4257439"/>
              <a:gd name="connsiteX220" fmla="*/ 758457 w 5004044"/>
              <a:gd name="connsiteY220" fmla="*/ 592438 h 4257439"/>
              <a:gd name="connsiteX221" fmla="*/ 1126835 w 5004044"/>
              <a:gd name="connsiteY221" fmla="*/ 818073 h 4257439"/>
              <a:gd name="connsiteX222" fmla="*/ 1748686 w 5004044"/>
              <a:gd name="connsiteY222" fmla="*/ 913256 h 4257439"/>
              <a:gd name="connsiteX223" fmla="*/ 2345605 w 5004044"/>
              <a:gd name="connsiteY223" fmla="*/ 842682 h 4257439"/>
              <a:gd name="connsiteX224" fmla="*/ 2430665 w 5004044"/>
              <a:gd name="connsiteY224" fmla="*/ 833044 h 4257439"/>
              <a:gd name="connsiteX225" fmla="*/ 3874549 w 5004044"/>
              <a:gd name="connsiteY225" fmla="*/ 345713 h 4257439"/>
              <a:gd name="connsiteX226" fmla="*/ 4079914 w 5004044"/>
              <a:gd name="connsiteY226" fmla="*/ 235770 h 4257439"/>
              <a:gd name="connsiteX227" fmla="*/ 4115814 w 5004044"/>
              <a:gd name="connsiteY227" fmla="*/ 249002 h 4257439"/>
              <a:gd name="connsiteX228" fmla="*/ 4129591 w 5004044"/>
              <a:gd name="connsiteY228" fmla="*/ 251735 h 4257439"/>
              <a:gd name="connsiteX229" fmla="*/ 4131313 w 5004044"/>
              <a:gd name="connsiteY229" fmla="*/ 253264 h 4257439"/>
              <a:gd name="connsiteX230" fmla="*/ 4132779 w 5004044"/>
              <a:gd name="connsiteY230" fmla="*/ 252368 h 4257439"/>
              <a:gd name="connsiteX231" fmla="*/ 4129591 w 5004044"/>
              <a:gd name="connsiteY231" fmla="*/ 251735 h 4257439"/>
              <a:gd name="connsiteX232" fmla="*/ 4126781 w 5004044"/>
              <a:gd name="connsiteY232" fmla="*/ 249241 h 4257439"/>
              <a:gd name="connsiteX233" fmla="*/ 4126159 w 5004044"/>
              <a:gd name="connsiteY233" fmla="*/ 241207 h 4257439"/>
              <a:gd name="connsiteX234" fmla="*/ 4145347 w 5004044"/>
              <a:gd name="connsiteY234" fmla="*/ 206824 h 4257439"/>
              <a:gd name="connsiteX235" fmla="*/ 4183377 w 5004044"/>
              <a:gd name="connsiteY235" fmla="*/ 186195 h 4257439"/>
              <a:gd name="connsiteX236" fmla="*/ 4203065 w 5004044"/>
              <a:gd name="connsiteY236" fmla="*/ 194422 h 4257439"/>
              <a:gd name="connsiteX237" fmla="*/ 4228763 w 5004044"/>
              <a:gd name="connsiteY237" fmla="*/ 203170 h 4257439"/>
              <a:gd name="connsiteX238" fmla="*/ 4343373 w 5004044"/>
              <a:gd name="connsiteY238" fmla="*/ 90903 h 4257439"/>
              <a:gd name="connsiteX239" fmla="*/ 4421541 w 5004044"/>
              <a:gd name="connsiteY239" fmla="*/ 10686 h 4257439"/>
              <a:gd name="connsiteX240" fmla="*/ 4437179 w 5004044"/>
              <a:gd name="connsiteY240" fmla="*/ 969 h 4257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004044" h="4257439">
                <a:moveTo>
                  <a:pt x="4996703" y="1884419"/>
                </a:moveTo>
                <a:lnTo>
                  <a:pt x="4999558" y="1895448"/>
                </a:lnTo>
                <a:cubicBezTo>
                  <a:pt x="5005407" y="1925309"/>
                  <a:pt x="5005885" y="1948588"/>
                  <a:pt x="4998919" y="1955002"/>
                </a:cubicBezTo>
                <a:lnTo>
                  <a:pt x="4997257" y="1954563"/>
                </a:lnTo>
                <a:lnTo>
                  <a:pt x="4997288" y="1935420"/>
                </a:lnTo>
                <a:cubicBezTo>
                  <a:pt x="4997241" y="1921584"/>
                  <a:pt x="4997129" y="1908567"/>
                  <a:pt x="4996971" y="1897199"/>
                </a:cubicBezTo>
                <a:close/>
                <a:moveTo>
                  <a:pt x="4995619" y="1855413"/>
                </a:moveTo>
                <a:cubicBezTo>
                  <a:pt x="4995887" y="1856868"/>
                  <a:pt x="4996145" y="1861630"/>
                  <a:pt x="4996377" y="1868871"/>
                </a:cubicBezTo>
                <a:lnTo>
                  <a:pt x="4996703" y="1884419"/>
                </a:lnTo>
                <a:lnTo>
                  <a:pt x="4993479" y="1871969"/>
                </a:lnTo>
                <a:lnTo>
                  <a:pt x="4994448" y="1857988"/>
                </a:lnTo>
                <a:cubicBezTo>
                  <a:pt x="4994836" y="1854434"/>
                  <a:pt x="4995221" y="1853309"/>
                  <a:pt x="4995619" y="1855413"/>
                </a:cubicBezTo>
                <a:close/>
                <a:moveTo>
                  <a:pt x="561880" y="1402651"/>
                </a:moveTo>
                <a:cubicBezTo>
                  <a:pt x="561124" y="1404050"/>
                  <a:pt x="560098" y="1405494"/>
                  <a:pt x="559343" y="1406893"/>
                </a:cubicBezTo>
                <a:cubicBezTo>
                  <a:pt x="564992" y="1411590"/>
                  <a:pt x="570885" y="1415610"/>
                  <a:pt x="576521" y="1419992"/>
                </a:cubicBezTo>
                <a:cubicBezTo>
                  <a:pt x="583100" y="1421044"/>
                  <a:pt x="589950" y="1422050"/>
                  <a:pt x="596259" y="1423150"/>
                </a:cubicBezTo>
                <a:cubicBezTo>
                  <a:pt x="584800" y="1416317"/>
                  <a:pt x="573340" y="1409483"/>
                  <a:pt x="561880" y="1402651"/>
                </a:cubicBezTo>
                <a:close/>
                <a:moveTo>
                  <a:pt x="741490" y="927208"/>
                </a:moveTo>
                <a:cubicBezTo>
                  <a:pt x="799034" y="985684"/>
                  <a:pt x="870087" y="1023113"/>
                  <a:pt x="944973" y="1054807"/>
                </a:cubicBezTo>
                <a:cubicBezTo>
                  <a:pt x="945998" y="1053361"/>
                  <a:pt x="946754" y="1051963"/>
                  <a:pt x="947781" y="1050516"/>
                </a:cubicBezTo>
                <a:cubicBezTo>
                  <a:pt x="879021" y="1009518"/>
                  <a:pt x="810249" y="968207"/>
                  <a:pt x="741490" y="927208"/>
                </a:cubicBezTo>
                <a:close/>
                <a:moveTo>
                  <a:pt x="4437179" y="969"/>
                </a:moveTo>
                <a:cubicBezTo>
                  <a:pt x="4443841" y="3904"/>
                  <a:pt x="4445992" y="9534"/>
                  <a:pt x="4444201" y="18389"/>
                </a:cubicBezTo>
                <a:cubicBezTo>
                  <a:pt x="4441695" y="29585"/>
                  <a:pt x="4436433" y="40002"/>
                  <a:pt x="4430319" y="49621"/>
                </a:cubicBezTo>
                <a:cubicBezTo>
                  <a:pt x="4401802" y="94822"/>
                  <a:pt x="4415372" y="106342"/>
                  <a:pt x="4455614" y="105249"/>
                </a:cubicBezTo>
                <a:cubicBezTo>
                  <a:pt x="4491507" y="104290"/>
                  <a:pt x="4527369" y="96378"/>
                  <a:pt x="4563529" y="89046"/>
                </a:cubicBezTo>
                <a:cubicBezTo>
                  <a:pt x="4581331" y="85271"/>
                  <a:pt x="4582237" y="87326"/>
                  <a:pt x="4575967" y="105828"/>
                </a:cubicBezTo>
                <a:cubicBezTo>
                  <a:pt x="4565867" y="136392"/>
                  <a:pt x="4565181" y="164346"/>
                  <a:pt x="4581177" y="187773"/>
                </a:cubicBezTo>
                <a:cubicBezTo>
                  <a:pt x="4584949" y="193117"/>
                  <a:pt x="4587668" y="199279"/>
                  <a:pt x="4586660" y="207364"/>
                </a:cubicBezTo>
                <a:cubicBezTo>
                  <a:pt x="4582114" y="240426"/>
                  <a:pt x="4591735" y="267509"/>
                  <a:pt x="4601641" y="294858"/>
                </a:cubicBezTo>
                <a:cubicBezTo>
                  <a:pt x="4618339" y="340618"/>
                  <a:pt x="4639505" y="382741"/>
                  <a:pt x="4662523" y="423590"/>
                </a:cubicBezTo>
                <a:cubicBezTo>
                  <a:pt x="4678751" y="452354"/>
                  <a:pt x="4689013" y="487863"/>
                  <a:pt x="4724560" y="497719"/>
                </a:cubicBezTo>
                <a:cubicBezTo>
                  <a:pt x="4733099" y="500006"/>
                  <a:pt x="4735915" y="508366"/>
                  <a:pt x="4732841" y="519029"/>
                </a:cubicBezTo>
                <a:cubicBezTo>
                  <a:pt x="4722677" y="554348"/>
                  <a:pt x="4730947" y="581670"/>
                  <a:pt x="4749643" y="604622"/>
                </a:cubicBezTo>
                <a:cubicBezTo>
                  <a:pt x="4756255" y="612626"/>
                  <a:pt x="4753773" y="618125"/>
                  <a:pt x="4744753" y="623512"/>
                </a:cubicBezTo>
                <a:cubicBezTo>
                  <a:pt x="4734394" y="629453"/>
                  <a:pt x="4726335" y="638149"/>
                  <a:pt x="4720006" y="649070"/>
                </a:cubicBezTo>
                <a:cubicBezTo>
                  <a:pt x="4709614" y="666719"/>
                  <a:pt x="4704721" y="685611"/>
                  <a:pt x="4700653" y="704672"/>
                </a:cubicBezTo>
                <a:cubicBezTo>
                  <a:pt x="4694336" y="734569"/>
                  <a:pt x="4686883" y="763401"/>
                  <a:pt x="4662297" y="786401"/>
                </a:cubicBezTo>
                <a:cubicBezTo>
                  <a:pt x="4654979" y="793386"/>
                  <a:pt x="4649109" y="802330"/>
                  <a:pt x="4642954" y="811006"/>
                </a:cubicBezTo>
                <a:cubicBezTo>
                  <a:pt x="4644917" y="818566"/>
                  <a:pt x="4649771" y="823719"/>
                  <a:pt x="4658781" y="824342"/>
                </a:cubicBezTo>
                <a:cubicBezTo>
                  <a:pt x="4716129" y="828453"/>
                  <a:pt x="4713587" y="870017"/>
                  <a:pt x="4713981" y="916441"/>
                </a:cubicBezTo>
                <a:cubicBezTo>
                  <a:pt x="4714583" y="973897"/>
                  <a:pt x="4682235" y="1006173"/>
                  <a:pt x="4642145" y="1035706"/>
                </a:cubicBezTo>
                <a:cubicBezTo>
                  <a:pt x="4628425" y="1045718"/>
                  <a:pt x="4608421" y="1048933"/>
                  <a:pt x="4604059" y="1073741"/>
                </a:cubicBezTo>
                <a:cubicBezTo>
                  <a:pt x="4628007" y="1092285"/>
                  <a:pt x="4655309" y="1069123"/>
                  <a:pt x="4680437" y="1071013"/>
                </a:cubicBezTo>
                <a:cubicBezTo>
                  <a:pt x="4701201" y="1072723"/>
                  <a:pt x="4734847" y="1063938"/>
                  <a:pt x="4708843" y="1110593"/>
                </a:cubicBezTo>
                <a:cubicBezTo>
                  <a:pt x="4701273" y="1124265"/>
                  <a:pt x="4711111" y="1131384"/>
                  <a:pt x="4721433" y="1130828"/>
                </a:cubicBezTo>
                <a:cubicBezTo>
                  <a:pt x="4805036" y="1125241"/>
                  <a:pt x="4770374" y="1216755"/>
                  <a:pt x="4799050" y="1256288"/>
                </a:cubicBezTo>
                <a:cubicBezTo>
                  <a:pt x="4807135" y="1266880"/>
                  <a:pt x="4800233" y="1289605"/>
                  <a:pt x="4788849" y="1296992"/>
                </a:cubicBezTo>
                <a:cubicBezTo>
                  <a:pt x="4716605" y="1344534"/>
                  <a:pt x="4710171" y="1427902"/>
                  <a:pt x="4677593" y="1504814"/>
                </a:cubicBezTo>
                <a:cubicBezTo>
                  <a:pt x="4717444" y="1525929"/>
                  <a:pt x="4764171" y="1523690"/>
                  <a:pt x="4806838" y="1534504"/>
                </a:cubicBezTo>
                <a:cubicBezTo>
                  <a:pt x="4851155" y="1545658"/>
                  <a:pt x="4851771" y="1559782"/>
                  <a:pt x="4818253" y="1621364"/>
                </a:cubicBezTo>
                <a:cubicBezTo>
                  <a:pt x="4912245" y="1616790"/>
                  <a:pt x="4912245" y="1616790"/>
                  <a:pt x="4887405" y="1708784"/>
                </a:cubicBezTo>
                <a:cubicBezTo>
                  <a:pt x="4926883" y="1705769"/>
                  <a:pt x="4965617" y="1779266"/>
                  <a:pt x="4987017" y="1847008"/>
                </a:cubicBezTo>
                <a:lnTo>
                  <a:pt x="4993479" y="1871969"/>
                </a:lnTo>
                <a:lnTo>
                  <a:pt x="4993260" y="1875137"/>
                </a:lnTo>
                <a:cubicBezTo>
                  <a:pt x="4992440" y="1890359"/>
                  <a:pt x="4991543" y="1912093"/>
                  <a:pt x="4990437" y="1933934"/>
                </a:cubicBezTo>
                <a:lnTo>
                  <a:pt x="4989378" y="1952477"/>
                </a:lnTo>
                <a:lnTo>
                  <a:pt x="4982628" y="1950690"/>
                </a:lnTo>
                <a:cubicBezTo>
                  <a:pt x="4977177" y="1945881"/>
                  <a:pt x="4973287" y="1944057"/>
                  <a:pt x="4970479" y="1944168"/>
                </a:cubicBezTo>
                <a:cubicBezTo>
                  <a:pt x="4962059" y="1944498"/>
                  <a:pt x="4963394" y="1962230"/>
                  <a:pt x="4961645" y="1968944"/>
                </a:cubicBezTo>
                <a:cubicBezTo>
                  <a:pt x="4955769" y="1990222"/>
                  <a:pt x="4970405" y="2001239"/>
                  <a:pt x="4980262" y="2014997"/>
                </a:cubicBezTo>
                <a:cubicBezTo>
                  <a:pt x="4983953" y="2020039"/>
                  <a:pt x="4986587" y="1996490"/>
                  <a:pt x="4988607" y="1965973"/>
                </a:cubicBezTo>
                <a:lnTo>
                  <a:pt x="4989378" y="1952477"/>
                </a:lnTo>
                <a:lnTo>
                  <a:pt x="4997257" y="1954563"/>
                </a:lnTo>
                <a:lnTo>
                  <a:pt x="4997217" y="1978557"/>
                </a:lnTo>
                <a:cubicBezTo>
                  <a:pt x="4996813" y="2037141"/>
                  <a:pt x="4995076" y="2095563"/>
                  <a:pt x="4990810" y="2100744"/>
                </a:cubicBezTo>
                <a:cubicBezTo>
                  <a:pt x="4945575" y="2155854"/>
                  <a:pt x="4978545" y="2256304"/>
                  <a:pt x="4889713" y="2285583"/>
                </a:cubicBezTo>
                <a:cubicBezTo>
                  <a:pt x="4849735" y="2298967"/>
                  <a:pt x="4831955" y="2340690"/>
                  <a:pt x="4803440" y="2367231"/>
                </a:cubicBezTo>
                <a:cubicBezTo>
                  <a:pt x="4704002" y="2459108"/>
                  <a:pt x="4639535" y="2566320"/>
                  <a:pt x="4613356" y="2702512"/>
                </a:cubicBezTo>
                <a:cubicBezTo>
                  <a:pt x="4606017" y="2740180"/>
                  <a:pt x="4573792" y="2775282"/>
                  <a:pt x="4553563" y="2810797"/>
                </a:cubicBezTo>
                <a:cubicBezTo>
                  <a:pt x="4565127" y="2832476"/>
                  <a:pt x="4619667" y="2772245"/>
                  <a:pt x="4602347" y="2836976"/>
                </a:cubicBezTo>
                <a:cubicBezTo>
                  <a:pt x="4589232" y="2885784"/>
                  <a:pt x="4551577" y="2921212"/>
                  <a:pt x="4516285" y="2954642"/>
                </a:cubicBezTo>
                <a:cubicBezTo>
                  <a:pt x="4475753" y="2992790"/>
                  <a:pt x="4430641" y="3025740"/>
                  <a:pt x="4414507" y="3086467"/>
                </a:cubicBezTo>
                <a:cubicBezTo>
                  <a:pt x="4410989" y="3099423"/>
                  <a:pt x="3564181" y="4149656"/>
                  <a:pt x="2327617" y="4253752"/>
                </a:cubicBezTo>
                <a:cubicBezTo>
                  <a:pt x="2125545" y="4270760"/>
                  <a:pt x="1322624" y="4224619"/>
                  <a:pt x="1214971" y="4203137"/>
                </a:cubicBezTo>
                <a:cubicBezTo>
                  <a:pt x="1104292" y="4180925"/>
                  <a:pt x="1007789" y="4121736"/>
                  <a:pt x="894535" y="4109150"/>
                </a:cubicBezTo>
                <a:cubicBezTo>
                  <a:pt x="834632" y="4102646"/>
                  <a:pt x="776274" y="4081635"/>
                  <a:pt x="781596" y="3991505"/>
                </a:cubicBezTo>
                <a:cubicBezTo>
                  <a:pt x="783201" y="3965920"/>
                  <a:pt x="766642" y="3948284"/>
                  <a:pt x="742373" y="3959843"/>
                </a:cubicBezTo>
                <a:cubicBezTo>
                  <a:pt x="696510" y="3981854"/>
                  <a:pt x="673849" y="3949166"/>
                  <a:pt x="646723" y="3926438"/>
                </a:cubicBezTo>
                <a:cubicBezTo>
                  <a:pt x="598687" y="3886210"/>
                  <a:pt x="552406" y="3842509"/>
                  <a:pt x="478839" y="3847272"/>
                </a:cubicBezTo>
                <a:cubicBezTo>
                  <a:pt x="491215" y="3806501"/>
                  <a:pt x="515519" y="3808222"/>
                  <a:pt x="537744" y="3812205"/>
                </a:cubicBezTo>
                <a:cubicBezTo>
                  <a:pt x="596474" y="3823029"/>
                  <a:pt x="654233" y="3836554"/>
                  <a:pt x="712950" y="3847065"/>
                </a:cubicBezTo>
                <a:cubicBezTo>
                  <a:pt x="751090" y="3853931"/>
                  <a:pt x="789463" y="3866135"/>
                  <a:pt x="839053" y="3842201"/>
                </a:cubicBezTo>
                <a:cubicBezTo>
                  <a:pt x="792472" y="3772935"/>
                  <a:pt x="718132" y="3772458"/>
                  <a:pt x="657388" y="3759142"/>
                </a:cubicBezTo>
                <a:cubicBezTo>
                  <a:pt x="581525" y="3742486"/>
                  <a:pt x="535038" y="3694078"/>
                  <a:pt x="479902" y="3640872"/>
                </a:cubicBezTo>
                <a:cubicBezTo>
                  <a:pt x="534356" y="3616078"/>
                  <a:pt x="570138" y="3656255"/>
                  <a:pt x="612982" y="3646162"/>
                </a:cubicBezTo>
                <a:cubicBezTo>
                  <a:pt x="615057" y="3637572"/>
                  <a:pt x="618333" y="3625291"/>
                  <a:pt x="617779" y="3625073"/>
                </a:cubicBezTo>
                <a:cubicBezTo>
                  <a:pt x="545776" y="3603308"/>
                  <a:pt x="510266" y="3544423"/>
                  <a:pt x="495792" y="3468542"/>
                </a:cubicBezTo>
                <a:cubicBezTo>
                  <a:pt x="488366" y="3429369"/>
                  <a:pt x="462153" y="3421345"/>
                  <a:pt x="436221" y="3407261"/>
                </a:cubicBezTo>
                <a:cubicBezTo>
                  <a:pt x="345019" y="3357258"/>
                  <a:pt x="249255" y="3315018"/>
                  <a:pt x="172652" y="3237768"/>
                </a:cubicBezTo>
                <a:cubicBezTo>
                  <a:pt x="256919" y="3234912"/>
                  <a:pt x="326749" y="3281731"/>
                  <a:pt x="417805" y="3290959"/>
                </a:cubicBezTo>
                <a:cubicBezTo>
                  <a:pt x="341913" y="3205043"/>
                  <a:pt x="246803" y="3171544"/>
                  <a:pt x="159629" y="3126522"/>
                </a:cubicBezTo>
                <a:cubicBezTo>
                  <a:pt x="119806" y="3106035"/>
                  <a:pt x="82625" y="3077492"/>
                  <a:pt x="35515" y="3070942"/>
                </a:cubicBezTo>
                <a:cubicBezTo>
                  <a:pt x="18803" y="3068516"/>
                  <a:pt x="-9231" y="3062395"/>
                  <a:pt x="3001" y="3030820"/>
                </a:cubicBezTo>
                <a:cubicBezTo>
                  <a:pt x="13293" y="3004651"/>
                  <a:pt x="35761" y="3007959"/>
                  <a:pt x="56337" y="3011602"/>
                </a:cubicBezTo>
                <a:cubicBezTo>
                  <a:pt x="105732" y="3020594"/>
                  <a:pt x="155993" y="3012038"/>
                  <a:pt x="221626" y="3000137"/>
                </a:cubicBezTo>
                <a:cubicBezTo>
                  <a:pt x="163022" y="2929831"/>
                  <a:pt x="63027" y="2971519"/>
                  <a:pt x="12079" y="2895750"/>
                </a:cubicBezTo>
                <a:cubicBezTo>
                  <a:pt x="70612" y="2870868"/>
                  <a:pt x="117312" y="2892988"/>
                  <a:pt x="165389" y="2890511"/>
                </a:cubicBezTo>
                <a:cubicBezTo>
                  <a:pt x="208846" y="2888217"/>
                  <a:pt x="219022" y="2871872"/>
                  <a:pt x="206743" y="2827546"/>
                </a:cubicBezTo>
                <a:cubicBezTo>
                  <a:pt x="187666" y="2758486"/>
                  <a:pt x="209823" y="2717255"/>
                  <a:pt x="273631" y="2725917"/>
                </a:cubicBezTo>
                <a:cubicBezTo>
                  <a:pt x="332792" y="2734135"/>
                  <a:pt x="337558" y="2706094"/>
                  <a:pt x="320364" y="2667696"/>
                </a:cubicBezTo>
                <a:cubicBezTo>
                  <a:pt x="295325" y="2611707"/>
                  <a:pt x="318706" y="2561087"/>
                  <a:pt x="334074" y="2507770"/>
                </a:cubicBezTo>
                <a:cubicBezTo>
                  <a:pt x="357219" y="2426828"/>
                  <a:pt x="344229" y="2391168"/>
                  <a:pt x="284207" y="2344516"/>
                </a:cubicBezTo>
                <a:cubicBezTo>
                  <a:pt x="250406" y="2318539"/>
                  <a:pt x="214378" y="2297698"/>
                  <a:pt x="166166" y="2278376"/>
                </a:cubicBezTo>
                <a:cubicBezTo>
                  <a:pt x="273852" y="2244503"/>
                  <a:pt x="158170" y="2213685"/>
                  <a:pt x="194891" y="2175576"/>
                </a:cubicBezTo>
                <a:cubicBezTo>
                  <a:pt x="270782" y="2149213"/>
                  <a:pt x="337571" y="2238633"/>
                  <a:pt x="440332" y="2191712"/>
                </a:cubicBezTo>
                <a:cubicBezTo>
                  <a:pt x="307946" y="2127472"/>
                  <a:pt x="161307" y="2042341"/>
                  <a:pt x="63051" y="1942979"/>
                </a:cubicBezTo>
                <a:cubicBezTo>
                  <a:pt x="83512" y="1912799"/>
                  <a:pt x="105922" y="1933513"/>
                  <a:pt x="123612" y="1920903"/>
                </a:cubicBezTo>
                <a:cubicBezTo>
                  <a:pt x="122527" y="1914768"/>
                  <a:pt x="123751" y="1905381"/>
                  <a:pt x="120386" y="1903128"/>
                </a:cubicBezTo>
                <a:cubicBezTo>
                  <a:pt x="47933" y="1852346"/>
                  <a:pt x="47054" y="1850919"/>
                  <a:pt x="119318" y="1791355"/>
                </a:cubicBezTo>
                <a:cubicBezTo>
                  <a:pt x="144540" y="1770456"/>
                  <a:pt x="141749" y="1756399"/>
                  <a:pt x="127081" y="1738431"/>
                </a:cubicBezTo>
                <a:cubicBezTo>
                  <a:pt x="116725" y="1725710"/>
                  <a:pt x="104020" y="1715301"/>
                  <a:pt x="108310" y="1682600"/>
                </a:cubicBezTo>
                <a:cubicBezTo>
                  <a:pt x="150870" y="1715887"/>
                  <a:pt x="350796" y="1749545"/>
                  <a:pt x="385468" y="1739315"/>
                </a:cubicBezTo>
                <a:cubicBezTo>
                  <a:pt x="424434" y="1727691"/>
                  <a:pt x="558776" y="1718211"/>
                  <a:pt x="599777" y="1722044"/>
                </a:cubicBezTo>
                <a:cubicBezTo>
                  <a:pt x="597521" y="1720227"/>
                  <a:pt x="595263" y="1718413"/>
                  <a:pt x="593006" y="1716597"/>
                </a:cubicBezTo>
                <a:cubicBezTo>
                  <a:pt x="552484" y="1680103"/>
                  <a:pt x="511421" y="1643705"/>
                  <a:pt x="485736" y="1591625"/>
                </a:cubicBezTo>
                <a:cubicBezTo>
                  <a:pt x="484560" y="1589619"/>
                  <a:pt x="483937" y="1587831"/>
                  <a:pt x="481534" y="1588888"/>
                </a:cubicBezTo>
                <a:cubicBezTo>
                  <a:pt x="460479" y="1599246"/>
                  <a:pt x="462468" y="1582449"/>
                  <a:pt x="461623" y="1569314"/>
                </a:cubicBezTo>
                <a:cubicBezTo>
                  <a:pt x="460764" y="1555866"/>
                  <a:pt x="456786" y="1545815"/>
                  <a:pt x="441172" y="1549836"/>
                </a:cubicBezTo>
                <a:cubicBezTo>
                  <a:pt x="440361" y="1549980"/>
                  <a:pt x="439267" y="1549855"/>
                  <a:pt x="438173" y="1549732"/>
                </a:cubicBezTo>
                <a:cubicBezTo>
                  <a:pt x="430782" y="1548823"/>
                  <a:pt x="406258" y="1517097"/>
                  <a:pt x="409482" y="1509886"/>
                </a:cubicBezTo>
                <a:cubicBezTo>
                  <a:pt x="416686" y="1494065"/>
                  <a:pt x="408267" y="1488277"/>
                  <a:pt x="401143" y="1480995"/>
                </a:cubicBezTo>
                <a:cubicBezTo>
                  <a:pt x="391181" y="1471051"/>
                  <a:pt x="381247" y="1461736"/>
                  <a:pt x="370772" y="1452514"/>
                </a:cubicBezTo>
                <a:cubicBezTo>
                  <a:pt x="360580" y="1443560"/>
                  <a:pt x="350146" y="1435280"/>
                  <a:pt x="339699" y="1426688"/>
                </a:cubicBezTo>
                <a:cubicBezTo>
                  <a:pt x="315473" y="1420526"/>
                  <a:pt x="291032" y="1415669"/>
                  <a:pt x="265593" y="1412885"/>
                </a:cubicBezTo>
                <a:cubicBezTo>
                  <a:pt x="246706" y="1410526"/>
                  <a:pt x="225589" y="1406978"/>
                  <a:pt x="215085" y="1372144"/>
                </a:cubicBezTo>
                <a:cubicBezTo>
                  <a:pt x="234985" y="1372744"/>
                  <a:pt x="254925" y="1374284"/>
                  <a:pt x="274865" y="1375825"/>
                </a:cubicBezTo>
                <a:cubicBezTo>
                  <a:pt x="255700" y="1360864"/>
                  <a:pt x="237075" y="1345807"/>
                  <a:pt x="219220" y="1329666"/>
                </a:cubicBezTo>
                <a:cubicBezTo>
                  <a:pt x="204474" y="1316138"/>
                  <a:pt x="192346" y="1300252"/>
                  <a:pt x="187322" y="1278682"/>
                </a:cubicBezTo>
                <a:cubicBezTo>
                  <a:pt x="185994" y="1273224"/>
                  <a:pt x="184924" y="1267404"/>
                  <a:pt x="189878" y="1262417"/>
                </a:cubicBezTo>
                <a:cubicBezTo>
                  <a:pt x="195346" y="1256708"/>
                  <a:pt x="199833" y="1259711"/>
                  <a:pt x="204036" y="1262449"/>
                </a:cubicBezTo>
                <a:cubicBezTo>
                  <a:pt x="221402" y="1273615"/>
                  <a:pt x="239024" y="1284422"/>
                  <a:pt x="256133" y="1295950"/>
                </a:cubicBezTo>
                <a:cubicBezTo>
                  <a:pt x="278851" y="1311233"/>
                  <a:pt x="301313" y="1326878"/>
                  <a:pt x="323760" y="1342208"/>
                </a:cubicBezTo>
                <a:cubicBezTo>
                  <a:pt x="292061" y="1308268"/>
                  <a:pt x="257298" y="1278982"/>
                  <a:pt x="219957" y="1252997"/>
                </a:cubicBezTo>
                <a:cubicBezTo>
                  <a:pt x="192995" y="1234035"/>
                  <a:pt x="166033" y="1215073"/>
                  <a:pt x="145267" y="1188376"/>
                </a:cubicBezTo>
                <a:cubicBezTo>
                  <a:pt x="134614" y="1175075"/>
                  <a:pt x="129282" y="1158938"/>
                  <a:pt x="127649" y="1140248"/>
                </a:cubicBezTo>
                <a:cubicBezTo>
                  <a:pt x="127430" y="1135227"/>
                  <a:pt x="127724" y="1129482"/>
                  <a:pt x="133301" y="1126283"/>
                </a:cubicBezTo>
                <a:cubicBezTo>
                  <a:pt x="138892" y="1123399"/>
                  <a:pt x="142312" y="1126907"/>
                  <a:pt x="144665" y="1130919"/>
                </a:cubicBezTo>
                <a:cubicBezTo>
                  <a:pt x="147316" y="1135513"/>
                  <a:pt x="150466" y="1139068"/>
                  <a:pt x="154924" y="1141443"/>
                </a:cubicBezTo>
                <a:cubicBezTo>
                  <a:pt x="194007" y="1163643"/>
                  <a:pt x="228472" y="1192350"/>
                  <a:pt x="263706" y="1219972"/>
                </a:cubicBezTo>
                <a:cubicBezTo>
                  <a:pt x="314160" y="1259456"/>
                  <a:pt x="363843" y="1300026"/>
                  <a:pt x="423231" y="1325916"/>
                </a:cubicBezTo>
                <a:cubicBezTo>
                  <a:pt x="445702" y="1335549"/>
                  <a:pt x="468901" y="1343155"/>
                  <a:pt x="486543" y="1341940"/>
                </a:cubicBezTo>
                <a:cubicBezTo>
                  <a:pt x="421673" y="1296460"/>
                  <a:pt x="360475" y="1247802"/>
                  <a:pt x="305459" y="1191095"/>
                </a:cubicBezTo>
                <a:cubicBezTo>
                  <a:pt x="249875" y="1133856"/>
                  <a:pt x="201123" y="1070982"/>
                  <a:pt x="165967" y="995271"/>
                </a:cubicBezTo>
                <a:cubicBezTo>
                  <a:pt x="162356" y="987370"/>
                  <a:pt x="160109" y="979543"/>
                  <a:pt x="148803" y="982487"/>
                </a:cubicBezTo>
                <a:cubicBezTo>
                  <a:pt x="143684" y="983707"/>
                  <a:pt x="141844" y="978971"/>
                  <a:pt x="142975" y="973711"/>
                </a:cubicBezTo>
                <a:cubicBezTo>
                  <a:pt x="150059" y="936405"/>
                  <a:pt x="133120" y="916307"/>
                  <a:pt x="107228" y="903165"/>
                </a:cubicBezTo>
                <a:cubicBezTo>
                  <a:pt x="99148" y="898899"/>
                  <a:pt x="98374" y="893659"/>
                  <a:pt x="103961" y="884449"/>
                </a:cubicBezTo>
                <a:cubicBezTo>
                  <a:pt x="111573" y="871720"/>
                  <a:pt x="110228" y="859623"/>
                  <a:pt x="105398" y="848773"/>
                </a:cubicBezTo>
                <a:cubicBezTo>
                  <a:pt x="102652" y="841984"/>
                  <a:pt x="99109" y="835651"/>
                  <a:pt x="96106" y="829222"/>
                </a:cubicBezTo>
                <a:cubicBezTo>
                  <a:pt x="94023" y="825161"/>
                  <a:pt x="90576" y="821026"/>
                  <a:pt x="95233" y="815459"/>
                </a:cubicBezTo>
                <a:cubicBezTo>
                  <a:pt x="99648" y="810569"/>
                  <a:pt x="104350" y="812269"/>
                  <a:pt x="108754" y="813390"/>
                </a:cubicBezTo>
                <a:cubicBezTo>
                  <a:pt x="129926" y="818192"/>
                  <a:pt x="142781" y="832053"/>
                  <a:pt x="149184" y="854012"/>
                </a:cubicBezTo>
                <a:cubicBezTo>
                  <a:pt x="153977" y="870244"/>
                  <a:pt x="158340" y="870424"/>
                  <a:pt x="169922" y="855094"/>
                </a:cubicBezTo>
                <a:cubicBezTo>
                  <a:pt x="178668" y="843430"/>
                  <a:pt x="186813" y="842941"/>
                  <a:pt x="194734" y="849766"/>
                </a:cubicBezTo>
                <a:cubicBezTo>
                  <a:pt x="198964" y="853131"/>
                  <a:pt x="201642" y="858351"/>
                  <a:pt x="204833" y="862849"/>
                </a:cubicBezTo>
                <a:cubicBezTo>
                  <a:pt x="220829" y="886276"/>
                  <a:pt x="237607" y="908933"/>
                  <a:pt x="262674" y="921903"/>
                </a:cubicBezTo>
                <a:cubicBezTo>
                  <a:pt x="273823" y="927843"/>
                  <a:pt x="285713" y="932069"/>
                  <a:pt x="302202" y="923150"/>
                </a:cubicBezTo>
                <a:cubicBezTo>
                  <a:pt x="291351" y="917791"/>
                  <a:pt x="280774" y="918709"/>
                  <a:pt x="270912" y="917286"/>
                </a:cubicBezTo>
                <a:cubicBezTo>
                  <a:pt x="261049" y="915865"/>
                  <a:pt x="255697" y="911748"/>
                  <a:pt x="262498" y="899162"/>
                </a:cubicBezTo>
                <a:cubicBezTo>
                  <a:pt x="266276" y="892170"/>
                  <a:pt x="265774" y="886883"/>
                  <a:pt x="261759" y="882214"/>
                </a:cubicBezTo>
                <a:cubicBezTo>
                  <a:pt x="248848" y="867099"/>
                  <a:pt x="241864" y="844294"/>
                  <a:pt x="216117" y="846941"/>
                </a:cubicBezTo>
                <a:cubicBezTo>
                  <a:pt x="214767" y="847179"/>
                  <a:pt x="213361" y="846162"/>
                  <a:pt x="211969" y="845458"/>
                </a:cubicBezTo>
                <a:cubicBezTo>
                  <a:pt x="206685" y="842913"/>
                  <a:pt x="200848" y="840147"/>
                  <a:pt x="202383" y="831653"/>
                </a:cubicBezTo>
                <a:cubicBezTo>
                  <a:pt x="204188" y="823111"/>
                  <a:pt x="211130" y="819988"/>
                  <a:pt x="217302" y="817950"/>
                </a:cubicBezTo>
                <a:cubicBezTo>
                  <a:pt x="233145" y="812939"/>
                  <a:pt x="245914" y="818592"/>
                  <a:pt x="258185" y="825283"/>
                </a:cubicBezTo>
                <a:cubicBezTo>
                  <a:pt x="288036" y="841837"/>
                  <a:pt x="313015" y="865260"/>
                  <a:pt x="339019" y="887237"/>
                </a:cubicBezTo>
                <a:cubicBezTo>
                  <a:pt x="378027" y="920202"/>
                  <a:pt x="412674" y="959314"/>
                  <a:pt x="455541" y="987171"/>
                </a:cubicBezTo>
                <a:cubicBezTo>
                  <a:pt x="583008" y="1069675"/>
                  <a:pt x="708694" y="1155025"/>
                  <a:pt x="839737" y="1232154"/>
                </a:cubicBezTo>
                <a:cubicBezTo>
                  <a:pt x="888076" y="1260626"/>
                  <a:pt x="937413" y="1287025"/>
                  <a:pt x="987251" y="1312386"/>
                </a:cubicBezTo>
                <a:cubicBezTo>
                  <a:pt x="987438" y="1310454"/>
                  <a:pt x="987654" y="1309151"/>
                  <a:pt x="987828" y="1306906"/>
                </a:cubicBezTo>
                <a:cubicBezTo>
                  <a:pt x="987759" y="1305338"/>
                  <a:pt x="987677" y="1303454"/>
                  <a:pt x="987609" y="1301885"/>
                </a:cubicBezTo>
                <a:cubicBezTo>
                  <a:pt x="952341" y="1285971"/>
                  <a:pt x="917544" y="1268392"/>
                  <a:pt x="883773" y="1249366"/>
                </a:cubicBezTo>
                <a:cubicBezTo>
                  <a:pt x="800867" y="1202326"/>
                  <a:pt x="724387" y="1146562"/>
                  <a:pt x="658689" y="1075926"/>
                </a:cubicBezTo>
                <a:cubicBezTo>
                  <a:pt x="653269" y="1070242"/>
                  <a:pt x="647527" y="1069673"/>
                  <a:pt x="639221" y="1072721"/>
                </a:cubicBezTo>
                <a:cubicBezTo>
                  <a:pt x="612439" y="1082826"/>
                  <a:pt x="603654" y="1074888"/>
                  <a:pt x="607837" y="1046001"/>
                </a:cubicBezTo>
                <a:cubicBezTo>
                  <a:pt x="608886" y="1038856"/>
                  <a:pt x="608910" y="1033160"/>
                  <a:pt x="604057" y="1028006"/>
                </a:cubicBezTo>
                <a:cubicBezTo>
                  <a:pt x="582361" y="1004953"/>
                  <a:pt x="559626" y="983032"/>
                  <a:pt x="535068" y="963012"/>
                </a:cubicBezTo>
                <a:cubicBezTo>
                  <a:pt x="489628" y="926121"/>
                  <a:pt x="441097" y="893257"/>
                  <a:pt x="398492" y="852702"/>
                </a:cubicBezTo>
                <a:cubicBezTo>
                  <a:pt x="385976" y="840363"/>
                  <a:pt x="376348" y="825616"/>
                  <a:pt x="370407" y="808003"/>
                </a:cubicBezTo>
                <a:cubicBezTo>
                  <a:pt x="368512" y="802013"/>
                  <a:pt x="367360" y="794309"/>
                  <a:pt x="373637" y="788457"/>
                </a:cubicBezTo>
                <a:cubicBezTo>
                  <a:pt x="379645" y="782652"/>
                  <a:pt x="384471" y="787178"/>
                  <a:pt x="388957" y="790181"/>
                </a:cubicBezTo>
                <a:cubicBezTo>
                  <a:pt x="407729" y="802365"/>
                  <a:pt x="426784" y="814815"/>
                  <a:pt x="445569" y="827313"/>
                </a:cubicBezTo>
                <a:cubicBezTo>
                  <a:pt x="464624" y="839764"/>
                  <a:pt x="483437" y="852889"/>
                  <a:pt x="503344" y="866138"/>
                </a:cubicBezTo>
                <a:cubicBezTo>
                  <a:pt x="504379" y="858682"/>
                  <a:pt x="500259" y="857827"/>
                  <a:pt x="497988" y="855698"/>
                </a:cubicBezTo>
                <a:cubicBezTo>
                  <a:pt x="465913" y="825620"/>
                  <a:pt x="431003" y="799206"/>
                  <a:pt x="395068" y="774238"/>
                </a:cubicBezTo>
                <a:cubicBezTo>
                  <a:pt x="367267" y="754791"/>
                  <a:pt x="340223" y="733946"/>
                  <a:pt x="321225" y="704090"/>
                </a:cubicBezTo>
                <a:cubicBezTo>
                  <a:pt x="313910" y="692415"/>
                  <a:pt x="309809" y="679538"/>
                  <a:pt x="310772" y="664187"/>
                </a:cubicBezTo>
                <a:cubicBezTo>
                  <a:pt x="311107" y="659384"/>
                  <a:pt x="311442" y="654580"/>
                  <a:pt x="316776" y="652057"/>
                </a:cubicBezTo>
                <a:cubicBezTo>
                  <a:pt x="321044" y="650039"/>
                  <a:pt x="323869" y="652386"/>
                  <a:pt x="326167" y="655144"/>
                </a:cubicBezTo>
                <a:cubicBezTo>
                  <a:pt x="330196" y="660125"/>
                  <a:pt x="334224" y="665107"/>
                  <a:pt x="339819" y="668549"/>
                </a:cubicBezTo>
                <a:cubicBezTo>
                  <a:pt x="373388" y="689190"/>
                  <a:pt x="404905" y="712724"/>
                  <a:pt x="435653" y="737342"/>
                </a:cubicBezTo>
                <a:cubicBezTo>
                  <a:pt x="486133" y="777455"/>
                  <a:pt x="536115" y="818606"/>
                  <a:pt x="594518" y="846882"/>
                </a:cubicBezTo>
                <a:cubicBezTo>
                  <a:pt x="616490" y="857553"/>
                  <a:pt x="639205" y="866511"/>
                  <a:pt x="665142" y="868257"/>
                </a:cubicBezTo>
                <a:cubicBezTo>
                  <a:pt x="664195" y="865262"/>
                  <a:pt x="662491" y="863665"/>
                  <a:pt x="660802" y="862382"/>
                </a:cubicBezTo>
                <a:cubicBezTo>
                  <a:pt x="604283" y="821121"/>
                  <a:pt x="549586" y="777958"/>
                  <a:pt x="499505" y="728286"/>
                </a:cubicBezTo>
                <a:cubicBezTo>
                  <a:pt x="437758" y="667074"/>
                  <a:pt x="384382" y="598058"/>
                  <a:pt x="345927" y="515339"/>
                </a:cubicBezTo>
                <a:cubicBezTo>
                  <a:pt x="344141" y="511860"/>
                  <a:pt x="342910" y="508598"/>
                  <a:pt x="338588" y="509361"/>
                </a:cubicBezTo>
                <a:cubicBezTo>
                  <a:pt x="327525" y="511630"/>
                  <a:pt x="326170" y="505543"/>
                  <a:pt x="327339" y="494900"/>
                </a:cubicBezTo>
                <a:cubicBezTo>
                  <a:pt x="330552" y="468714"/>
                  <a:pt x="322326" y="448660"/>
                  <a:pt x="303055" y="437512"/>
                </a:cubicBezTo>
                <a:cubicBezTo>
                  <a:pt x="289083" y="429226"/>
                  <a:pt x="277325" y="421812"/>
                  <a:pt x="292117" y="398959"/>
                </a:cubicBezTo>
                <a:cubicBezTo>
                  <a:pt x="295694" y="393584"/>
                  <a:pt x="294041" y="386918"/>
                  <a:pt x="292417" y="380879"/>
                </a:cubicBezTo>
                <a:cubicBezTo>
                  <a:pt x="290115" y="371796"/>
                  <a:pt x="285463" y="365027"/>
                  <a:pt x="280259" y="358039"/>
                </a:cubicBezTo>
                <a:cubicBezTo>
                  <a:pt x="277365" y="354122"/>
                  <a:pt x="273863" y="348731"/>
                  <a:pt x="277426" y="343041"/>
                </a:cubicBezTo>
                <a:cubicBezTo>
                  <a:pt x="281488" y="336315"/>
                  <a:pt x="287339" y="339394"/>
                  <a:pt x="292014" y="340466"/>
                </a:cubicBezTo>
                <a:cubicBezTo>
                  <a:pt x="313455" y="345221"/>
                  <a:pt x="326609" y="359662"/>
                  <a:pt x="333039" y="382248"/>
                </a:cubicBezTo>
                <a:cubicBezTo>
                  <a:pt x="337209" y="396693"/>
                  <a:pt x="342383" y="396728"/>
                  <a:pt x="352439" y="383884"/>
                </a:cubicBezTo>
                <a:cubicBezTo>
                  <a:pt x="363791" y="369545"/>
                  <a:pt x="373274" y="368504"/>
                  <a:pt x="381981" y="380883"/>
                </a:cubicBezTo>
                <a:cubicBezTo>
                  <a:pt x="388959" y="391037"/>
                  <a:pt x="394611" y="402058"/>
                  <a:pt x="402615" y="410767"/>
                </a:cubicBezTo>
                <a:cubicBezTo>
                  <a:pt x="424081" y="434810"/>
                  <a:pt x="444293" y="461289"/>
                  <a:pt x="488827" y="452479"/>
                </a:cubicBezTo>
                <a:cubicBezTo>
                  <a:pt x="476447" y="443279"/>
                  <a:pt x="464047" y="446100"/>
                  <a:pt x="453360" y="444507"/>
                </a:cubicBezTo>
                <a:cubicBezTo>
                  <a:pt x="445687" y="443331"/>
                  <a:pt x="437918" y="439958"/>
                  <a:pt x="444814" y="429568"/>
                </a:cubicBezTo>
                <a:cubicBezTo>
                  <a:pt x="452737" y="417733"/>
                  <a:pt x="447628" y="412942"/>
                  <a:pt x="442720" y="406534"/>
                </a:cubicBezTo>
                <a:cubicBezTo>
                  <a:pt x="431444" y="391445"/>
                  <a:pt x="422234" y="373778"/>
                  <a:pt x="399647" y="373970"/>
                </a:cubicBezTo>
                <a:cubicBezTo>
                  <a:pt x="396107" y="373962"/>
                  <a:pt x="393255" y="370986"/>
                  <a:pt x="390458" y="369266"/>
                </a:cubicBezTo>
                <a:cubicBezTo>
                  <a:pt x="386539" y="366795"/>
                  <a:pt x="383146" y="363915"/>
                  <a:pt x="384776" y="357618"/>
                </a:cubicBezTo>
                <a:cubicBezTo>
                  <a:pt x="386436" y="351948"/>
                  <a:pt x="390351" y="348094"/>
                  <a:pt x="395456" y="346561"/>
                </a:cubicBezTo>
                <a:cubicBezTo>
                  <a:pt x="400022" y="345122"/>
                  <a:pt x="404870" y="343950"/>
                  <a:pt x="409490" y="343767"/>
                </a:cubicBezTo>
                <a:cubicBezTo>
                  <a:pt x="430118" y="342340"/>
                  <a:pt x="444782" y="353984"/>
                  <a:pt x="459406" y="364686"/>
                </a:cubicBezTo>
                <a:cubicBezTo>
                  <a:pt x="510573" y="401831"/>
                  <a:pt x="556044" y="445675"/>
                  <a:pt x="603593" y="487253"/>
                </a:cubicBezTo>
                <a:cubicBezTo>
                  <a:pt x="651129" y="528518"/>
                  <a:pt x="706332" y="558308"/>
                  <a:pt x="758457" y="592438"/>
                </a:cubicBezTo>
                <a:cubicBezTo>
                  <a:pt x="878695" y="671475"/>
                  <a:pt x="999459" y="750102"/>
                  <a:pt x="1126835" y="818073"/>
                </a:cubicBezTo>
                <a:cubicBezTo>
                  <a:pt x="1251416" y="884324"/>
                  <a:pt x="1667647" y="915225"/>
                  <a:pt x="1748686" y="913256"/>
                </a:cubicBezTo>
                <a:cubicBezTo>
                  <a:pt x="1852285" y="910467"/>
                  <a:pt x="2096505" y="873683"/>
                  <a:pt x="2345605" y="842682"/>
                </a:cubicBezTo>
                <a:cubicBezTo>
                  <a:pt x="2373756" y="838977"/>
                  <a:pt x="2401379" y="835684"/>
                  <a:pt x="2430665" y="833044"/>
                </a:cubicBezTo>
                <a:cubicBezTo>
                  <a:pt x="3260397" y="757430"/>
                  <a:pt x="3845073" y="368944"/>
                  <a:pt x="3874549" y="345713"/>
                </a:cubicBezTo>
                <a:cubicBezTo>
                  <a:pt x="3921930" y="308568"/>
                  <a:pt x="4079617" y="235190"/>
                  <a:pt x="4079914" y="235770"/>
                </a:cubicBezTo>
                <a:cubicBezTo>
                  <a:pt x="4083430" y="241475"/>
                  <a:pt x="4101322" y="245987"/>
                  <a:pt x="4115814" y="249002"/>
                </a:cubicBezTo>
                <a:lnTo>
                  <a:pt x="4129591" y="251735"/>
                </a:lnTo>
                <a:lnTo>
                  <a:pt x="4131313" y="253264"/>
                </a:lnTo>
                <a:cubicBezTo>
                  <a:pt x="4136355" y="253402"/>
                  <a:pt x="4136103" y="253090"/>
                  <a:pt x="4132779" y="252368"/>
                </a:cubicBezTo>
                <a:lnTo>
                  <a:pt x="4129591" y="251735"/>
                </a:lnTo>
                <a:lnTo>
                  <a:pt x="4126781" y="249241"/>
                </a:lnTo>
                <a:cubicBezTo>
                  <a:pt x="4126067" y="246916"/>
                  <a:pt x="4126005" y="243923"/>
                  <a:pt x="4126159" y="241207"/>
                </a:cubicBezTo>
                <a:cubicBezTo>
                  <a:pt x="4126893" y="226844"/>
                  <a:pt x="4132343" y="214496"/>
                  <a:pt x="4145347" y="206824"/>
                </a:cubicBezTo>
                <a:cubicBezTo>
                  <a:pt x="4157825" y="199562"/>
                  <a:pt x="4170601" y="192878"/>
                  <a:pt x="4183377" y="186195"/>
                </a:cubicBezTo>
                <a:cubicBezTo>
                  <a:pt x="4194019" y="180522"/>
                  <a:pt x="4201312" y="179234"/>
                  <a:pt x="4203065" y="194422"/>
                </a:cubicBezTo>
                <a:cubicBezTo>
                  <a:pt x="4204816" y="209612"/>
                  <a:pt x="4219976" y="213894"/>
                  <a:pt x="4228763" y="203170"/>
                </a:cubicBezTo>
                <a:cubicBezTo>
                  <a:pt x="4263132" y="161048"/>
                  <a:pt x="4304408" y="127512"/>
                  <a:pt x="4343373" y="90903"/>
                </a:cubicBezTo>
                <a:cubicBezTo>
                  <a:pt x="4370579" y="65543"/>
                  <a:pt x="4399217" y="41828"/>
                  <a:pt x="4421541" y="10686"/>
                </a:cubicBezTo>
                <a:cubicBezTo>
                  <a:pt x="4425645" y="4902"/>
                  <a:pt x="4429395" y="-2718"/>
                  <a:pt x="4437179" y="96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BCBC4FF0-70AA-45A0-CA5F-F9E8EA0BC5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0691849"/>
              </p:ext>
            </p:extLst>
          </p:nvPr>
        </p:nvGraphicFramePr>
        <p:xfrm>
          <a:off x="838201" y="1858643"/>
          <a:ext cx="7004081" cy="464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564607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541DB91-0B10-46D9-B34B-7BFF96026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CF7FE1C-8BC5-4B0C-A2BC-93AB72C90F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rgbClr val="E8747D">
              <a:alpha val="20000"/>
            </a:srgb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612834" y="274718"/>
            <a:ext cx="5827643" cy="867082"/>
          </a:xfrm>
        </p:spPr>
        <p:txBody>
          <a:bodyPr anchor="b">
            <a:normAutofit/>
          </a:bodyPr>
          <a:lstStyle/>
          <a:p>
            <a:r>
              <a:rPr lang="en-US" b="1" dirty="0"/>
              <a:t>Partnerships</a:t>
            </a:r>
          </a:p>
        </p:txBody>
      </p:sp>
      <p:pic>
        <p:nvPicPr>
          <p:cNvPr id="8" name="Graphic 7" descr="Board Room">
            <a:extLst>
              <a:ext uri="{FF2B5EF4-FFF2-40B4-BE49-F238E27FC236}">
                <a16:creationId xmlns:a16="http://schemas.microsoft.com/office/drawing/2014/main" id="{8F04B44C-69A8-52D7-BDC8-1EC98DD984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00825" y="661713"/>
            <a:ext cx="3449030" cy="3449030"/>
          </a:xfrm>
          <a:prstGeom prst="rect">
            <a:avLst/>
          </a:prstGeom>
        </p:spPr>
      </p:pic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52561" y="1551246"/>
            <a:ext cx="6393995" cy="4625716"/>
          </a:xfrm>
        </p:spPr>
        <p:txBody>
          <a:bodyPr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sz="2000" dirty="0">
                <a:latin typeface="Arial"/>
                <a:cs typeface="Arial"/>
              </a:rPr>
              <a:t>In partnership the co-owners share the assets, liabilities and profits of the business</a:t>
            </a:r>
          </a:p>
          <a:p>
            <a:pPr lvl="0">
              <a:lnSpc>
                <a:spcPct val="90000"/>
              </a:lnSpc>
            </a:pPr>
            <a:r>
              <a:rPr lang="en-US" sz="2000" dirty="0">
                <a:latin typeface="Arial"/>
                <a:cs typeface="Arial"/>
              </a:rPr>
              <a:t>In business today most partnership occurs among doctors, lawyers, accountants and other professionals</a:t>
            </a:r>
          </a:p>
          <a:p>
            <a:pPr lvl="0">
              <a:lnSpc>
                <a:spcPct val="90000"/>
              </a:lnSpc>
            </a:pPr>
            <a:r>
              <a:rPr lang="en-US" sz="2000" dirty="0">
                <a:latin typeface="Arial"/>
                <a:cs typeface="Arial"/>
              </a:rPr>
              <a:t>A partnership is relatively simple to establish and does not require the same amount of record keeping as a corporation</a:t>
            </a:r>
          </a:p>
          <a:p>
            <a:pPr lvl="0">
              <a:lnSpc>
                <a:spcPct val="90000"/>
              </a:lnSpc>
            </a:pPr>
            <a:r>
              <a:rPr lang="en-US" sz="2000" dirty="0">
                <a:latin typeface="Arial"/>
                <a:cs typeface="Arial"/>
              </a:rPr>
              <a:t>Partners are encouraged to come up with a formal partnership agreement that would cater for their interest</a:t>
            </a:r>
          </a:p>
        </p:txBody>
      </p:sp>
    </p:spTree>
    <p:extLst>
      <p:ext uri="{BB962C8B-B14F-4D97-AF65-F5344CB8AC3E}">
        <p14:creationId xmlns:p14="http://schemas.microsoft.com/office/powerpoint/2010/main" val="12797498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2321012" y="-57064"/>
            <a:ext cx="5251316" cy="1807305"/>
          </a:xfrm>
        </p:spPr>
        <p:txBody>
          <a:bodyPr>
            <a:normAutofit/>
          </a:bodyPr>
          <a:lstStyle/>
          <a:p>
            <a:r>
              <a:rPr lang="en-US" dirty="0">
                <a:latin typeface="Arial"/>
                <a:cs typeface="Arial"/>
              </a:rPr>
              <a:t>Partnerships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1751239"/>
            <a:ext cx="6728297" cy="4425724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sz="2000" dirty="0"/>
              <a:t>Where there is no partnership agreement/deed or it is not clear, the law will take effect</a:t>
            </a:r>
            <a:endParaRPr lang="en-US" sz="2000"/>
          </a:p>
          <a:p>
            <a:r>
              <a:rPr lang="en-US" sz="2000" dirty="0"/>
              <a:t>The co-owners of the business prepare an agreement and states where the business life span is expected to be more than one year</a:t>
            </a:r>
            <a:endParaRPr lang="en-US" sz="2000"/>
          </a:p>
          <a:p>
            <a:r>
              <a:rPr lang="en-US" sz="2000" dirty="0"/>
              <a:t>The name of the partnership and those of each partner</a:t>
            </a:r>
            <a:endParaRPr lang="en-US" sz="2000"/>
          </a:p>
          <a:p>
            <a:r>
              <a:rPr lang="en-US" sz="2000" dirty="0"/>
              <a:t>A general description of the type of business that will be conducted and the purpose of the partnership</a:t>
            </a:r>
            <a:endParaRPr lang="en-US" sz="2000"/>
          </a:p>
          <a:p>
            <a:r>
              <a:rPr lang="en-US" sz="2000" dirty="0"/>
              <a:t>The power and duties of the partners, including any limitations or restrictions</a:t>
            </a:r>
            <a:endParaRPr lang="en-US" sz="2000"/>
          </a:p>
          <a:p>
            <a:r>
              <a:rPr lang="en-US" sz="2000" dirty="0"/>
              <a:t>The financial contribution each partner will make</a:t>
            </a:r>
            <a:endParaRPr lang="en-US" sz="2000"/>
          </a:p>
          <a:p>
            <a:r>
              <a:rPr lang="en-US" sz="2000" dirty="0"/>
              <a:t>How profits and losses are to be dividend</a:t>
            </a:r>
            <a:endParaRPr lang="en-US" sz="2000"/>
          </a:p>
          <a:p>
            <a:pPr lvl="0"/>
            <a:endParaRPr lang="en-US" sz="2000" dirty="0"/>
          </a:p>
        </p:txBody>
      </p:sp>
      <p:pic>
        <p:nvPicPr>
          <p:cNvPr id="6" name="Picture 5" descr="Hands-on top of each other">
            <a:extLst>
              <a:ext uri="{FF2B5EF4-FFF2-40B4-BE49-F238E27FC236}">
                <a16:creationId xmlns:a16="http://schemas.microsoft.com/office/drawing/2014/main" id="{71A62E0B-C10C-D134-594B-25CE81F4E6F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2271" r="9774" b="-2"/>
          <a:stretch/>
        </p:blipFill>
        <p:spPr>
          <a:xfrm>
            <a:off x="7378672" y="10"/>
            <a:ext cx="4813328" cy="3280465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697019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643467"/>
            <a:ext cx="6359877" cy="1120905"/>
          </a:xfrm>
        </p:spPr>
        <p:txBody>
          <a:bodyPr>
            <a:normAutofit/>
          </a:bodyPr>
          <a:lstStyle/>
          <a:p>
            <a:r>
              <a:rPr lang="en-US" sz="3600" b="1" dirty="0"/>
              <a:t>Advantages of partnership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1" y="2304165"/>
            <a:ext cx="6483446" cy="3872797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sz="2000" dirty="0">
                <a:latin typeface="Arial"/>
                <a:cs typeface="Arial"/>
              </a:rPr>
              <a:t>There is increased capital due to the partners contributions</a:t>
            </a:r>
          </a:p>
          <a:p>
            <a:pPr lvl="1">
              <a:lnSpc>
                <a:spcPct val="90000"/>
              </a:lnSpc>
            </a:pPr>
            <a:r>
              <a:rPr lang="en-US" sz="2000" dirty="0">
                <a:latin typeface="Arial"/>
                <a:cs typeface="Arial"/>
              </a:rPr>
              <a:t>Greater access to finance unlike the sole trader</a:t>
            </a:r>
          </a:p>
          <a:p>
            <a:pPr lvl="1">
              <a:lnSpc>
                <a:spcPct val="90000"/>
              </a:lnSpc>
            </a:pPr>
            <a:r>
              <a:rPr lang="en-US" sz="2000" dirty="0">
                <a:latin typeface="Arial"/>
                <a:cs typeface="Arial"/>
              </a:rPr>
              <a:t>Wide range of experience and expertise brought by different partners</a:t>
            </a:r>
          </a:p>
          <a:p>
            <a:pPr lvl="1">
              <a:lnSpc>
                <a:spcPct val="90000"/>
              </a:lnSpc>
            </a:pPr>
            <a:r>
              <a:rPr lang="en-US" sz="2000" dirty="0">
                <a:latin typeface="Arial"/>
                <a:cs typeface="Arial"/>
              </a:rPr>
              <a:t>Business is not taxed; rather it is the individuals who are taxed</a:t>
            </a:r>
          </a:p>
          <a:p>
            <a:pPr lvl="1">
              <a:lnSpc>
                <a:spcPct val="90000"/>
              </a:lnSpc>
            </a:pPr>
            <a:r>
              <a:rPr lang="en-US" sz="2000" dirty="0">
                <a:latin typeface="Arial"/>
                <a:cs typeface="Arial"/>
              </a:rPr>
              <a:t>Losses are shared among the partners according to the agreed ratio</a:t>
            </a:r>
          </a:p>
        </p:txBody>
      </p:sp>
      <p:pic>
        <p:nvPicPr>
          <p:cNvPr id="8" name="Graphic 7" descr="Bitcoin">
            <a:extLst>
              <a:ext uri="{FF2B5EF4-FFF2-40B4-BE49-F238E27FC236}">
                <a16:creationId xmlns:a16="http://schemas.microsoft.com/office/drawing/2014/main" id="{A0F2745B-635C-1971-6EEE-7EF7A3D16C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43985" y="225020"/>
            <a:ext cx="3604548" cy="308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157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BE20309-1FB9-4818-BAFA-9C4C05341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rgbClr val="E8747D">
              <a:alpha val="20000"/>
            </a:srgb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0" y="713312"/>
            <a:ext cx="3524250" cy="5431376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Arial"/>
                <a:cs typeface="Arial"/>
              </a:rPr>
              <a:t>Disadvantages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114440" y="2975"/>
            <a:ext cx="6665563" cy="5237647"/>
          </a:xfrm>
        </p:spPr>
        <p:txBody>
          <a:bodyPr anchor="ctr">
            <a:normAutofit/>
          </a:bodyPr>
          <a:lstStyle/>
          <a:p>
            <a:pPr lvl="0"/>
            <a:r>
              <a:rPr lang="en-US" sz="2000" dirty="0">
                <a:latin typeface="Arial"/>
                <a:cs typeface="Arial"/>
              </a:rPr>
              <a:t>Partners are personally liable in case the business incurs debts</a:t>
            </a:r>
          </a:p>
          <a:p>
            <a:pPr lvl="0"/>
            <a:r>
              <a:rPr lang="en-US" sz="2000" dirty="0">
                <a:latin typeface="Arial"/>
                <a:cs typeface="Arial"/>
              </a:rPr>
              <a:t>Slow decision making due to consultation</a:t>
            </a:r>
          </a:p>
          <a:p>
            <a:pPr lvl="0"/>
            <a:r>
              <a:rPr lang="en-US" sz="2000" dirty="0">
                <a:latin typeface="Arial"/>
                <a:cs typeface="Arial"/>
              </a:rPr>
              <a:t>A decision by one partner can get others into trouble since they are jointly liable</a:t>
            </a:r>
          </a:p>
          <a:p>
            <a:pPr lvl="0"/>
            <a:r>
              <a:rPr lang="en-US" sz="2000" dirty="0">
                <a:latin typeface="Arial"/>
                <a:cs typeface="Arial"/>
              </a:rPr>
              <a:t>Profit is shared</a:t>
            </a:r>
          </a:p>
          <a:p>
            <a:pPr lvl="0"/>
            <a:r>
              <a:rPr lang="en-US" sz="2000" dirty="0">
                <a:latin typeface="Arial"/>
                <a:cs typeface="Arial"/>
              </a:rPr>
              <a:t>More requirements when starting in comparison with sole trader</a:t>
            </a:r>
          </a:p>
          <a:p>
            <a:pPr lvl="0"/>
            <a:r>
              <a:rPr lang="en-US" sz="2000" dirty="0">
                <a:latin typeface="Arial"/>
                <a:cs typeface="Arial"/>
              </a:rPr>
              <a:t>Lack of continuity due to death of one partner</a:t>
            </a:r>
          </a:p>
        </p:txBody>
      </p:sp>
    </p:spTree>
    <p:extLst>
      <p:ext uri="{BB962C8B-B14F-4D97-AF65-F5344CB8AC3E}">
        <p14:creationId xmlns:p14="http://schemas.microsoft.com/office/powerpoint/2010/main" val="5490065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8953E74-D241-4DDF-8508-F0365EA13A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5C3C901A-B2F4-4A3C-BCDD-7C8D587EC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12192000" cy="2371134"/>
          </a:xfrm>
          <a:custGeom>
            <a:avLst/>
            <a:gdLst>
              <a:gd name="connsiteX0" fmla="*/ 0 w 12192000"/>
              <a:gd name="connsiteY0" fmla="*/ 0 h 2515690"/>
              <a:gd name="connsiteX1" fmla="*/ 170442 w 12192000"/>
              <a:gd name="connsiteY1" fmla="*/ 96074 h 2515690"/>
              <a:gd name="connsiteX2" fmla="*/ 424739 w 12192000"/>
              <a:gd name="connsiteY2" fmla="*/ 224865 h 2515690"/>
              <a:gd name="connsiteX3" fmla="*/ 748273 w 12192000"/>
              <a:gd name="connsiteY3" fmla="*/ 373939 h 2515690"/>
              <a:gd name="connsiteX4" fmla="*/ 1037058 w 12192000"/>
              <a:gd name="connsiteY4" fmla="*/ 499994 h 2515690"/>
              <a:gd name="connsiteX5" fmla="*/ 1101312 w 12192000"/>
              <a:gd name="connsiteY5" fmla="*/ 428540 h 2515690"/>
              <a:gd name="connsiteX6" fmla="*/ 1367071 w 12192000"/>
              <a:gd name="connsiteY6" fmla="*/ 516118 h 2515690"/>
              <a:gd name="connsiteX7" fmla="*/ 2189943 w 12192000"/>
              <a:gd name="connsiteY7" fmla="*/ 794533 h 2515690"/>
              <a:gd name="connsiteX8" fmla="*/ 2390329 w 12192000"/>
              <a:gd name="connsiteY8" fmla="*/ 920897 h 2515690"/>
              <a:gd name="connsiteX9" fmla="*/ 2459570 w 12192000"/>
              <a:gd name="connsiteY9" fmla="*/ 983740 h 2515690"/>
              <a:gd name="connsiteX10" fmla="*/ 2503252 w 12192000"/>
              <a:gd name="connsiteY10" fmla="*/ 1000151 h 2515690"/>
              <a:gd name="connsiteX11" fmla="*/ 2503252 w 12192000"/>
              <a:gd name="connsiteY11" fmla="*/ 1008273 h 2515690"/>
              <a:gd name="connsiteX12" fmla="*/ 2511191 w 12192000"/>
              <a:gd name="connsiteY12" fmla="*/ 1009499 h 2515690"/>
              <a:gd name="connsiteX13" fmla="*/ 2565029 w 12192000"/>
              <a:gd name="connsiteY13" fmla="*/ 1015977 h 2515690"/>
              <a:gd name="connsiteX14" fmla="*/ 2593745 w 12192000"/>
              <a:gd name="connsiteY14" fmla="*/ 1019963 h 2515690"/>
              <a:gd name="connsiteX15" fmla="*/ 2591015 w 12192000"/>
              <a:gd name="connsiteY15" fmla="*/ 1019651 h 2515690"/>
              <a:gd name="connsiteX16" fmla="*/ 2590137 w 12192000"/>
              <a:gd name="connsiteY16" fmla="*/ 1019549 h 2515690"/>
              <a:gd name="connsiteX17" fmla="*/ 2589021 w 12192000"/>
              <a:gd name="connsiteY17" fmla="*/ 1019424 h 2515690"/>
              <a:gd name="connsiteX18" fmla="*/ 2591015 w 12192000"/>
              <a:gd name="connsiteY18" fmla="*/ 1019651 h 2515690"/>
              <a:gd name="connsiteX19" fmla="*/ 2602385 w 12192000"/>
              <a:gd name="connsiteY19" fmla="*/ 1020975 h 2515690"/>
              <a:gd name="connsiteX20" fmla="*/ 2614445 w 12192000"/>
              <a:gd name="connsiteY20" fmla="*/ 1022389 h 2515690"/>
              <a:gd name="connsiteX21" fmla="*/ 2614445 w 12192000"/>
              <a:gd name="connsiteY21" fmla="*/ 1020966 h 2515690"/>
              <a:gd name="connsiteX22" fmla="*/ 2676661 w 12192000"/>
              <a:gd name="connsiteY22" fmla="*/ 1029355 h 2515690"/>
              <a:gd name="connsiteX23" fmla="*/ 2788597 w 12192000"/>
              <a:gd name="connsiteY23" fmla="*/ 1048926 h 2515690"/>
              <a:gd name="connsiteX24" fmla="*/ 2812742 w 12192000"/>
              <a:gd name="connsiteY24" fmla="*/ 1057667 h 2515690"/>
              <a:gd name="connsiteX25" fmla="*/ 2970201 w 12192000"/>
              <a:gd name="connsiteY25" fmla="*/ 949091 h 2515690"/>
              <a:gd name="connsiteX26" fmla="*/ 3030610 w 12192000"/>
              <a:gd name="connsiteY26" fmla="*/ 1049340 h 2515690"/>
              <a:gd name="connsiteX27" fmla="*/ 3058913 w 12192000"/>
              <a:gd name="connsiteY27" fmla="*/ 1048085 h 2515690"/>
              <a:gd name="connsiteX28" fmla="*/ 3072697 w 12192000"/>
              <a:gd name="connsiteY28" fmla="*/ 1045316 h 2515690"/>
              <a:gd name="connsiteX29" fmla="*/ 3083305 w 12192000"/>
              <a:gd name="connsiteY29" fmla="*/ 1040550 h 2515690"/>
              <a:gd name="connsiteX30" fmla="*/ 3125603 w 12192000"/>
              <a:gd name="connsiteY30" fmla="*/ 1004583 h 2515690"/>
              <a:gd name="connsiteX31" fmla="*/ 3385106 w 12192000"/>
              <a:gd name="connsiteY31" fmla="*/ 1042233 h 2515690"/>
              <a:gd name="connsiteX32" fmla="*/ 3424945 w 12192000"/>
              <a:gd name="connsiteY32" fmla="*/ 1065268 h 2515690"/>
              <a:gd name="connsiteX33" fmla="*/ 3436948 w 12192000"/>
              <a:gd name="connsiteY33" fmla="*/ 1068018 h 2515690"/>
              <a:gd name="connsiteX34" fmla="*/ 3466714 w 12192000"/>
              <a:gd name="connsiteY34" fmla="*/ 1063419 h 2515690"/>
              <a:gd name="connsiteX35" fmla="*/ 3550909 w 12192000"/>
              <a:gd name="connsiteY35" fmla="*/ 1044511 h 2515690"/>
              <a:gd name="connsiteX36" fmla="*/ 3555900 w 12192000"/>
              <a:gd name="connsiteY36" fmla="*/ 1041996 h 2515690"/>
              <a:gd name="connsiteX37" fmla="*/ 3625978 w 12192000"/>
              <a:gd name="connsiteY37" fmla="*/ 1023459 h 2515690"/>
              <a:gd name="connsiteX38" fmla="*/ 3632465 w 12192000"/>
              <a:gd name="connsiteY38" fmla="*/ 1023522 h 2515690"/>
              <a:gd name="connsiteX39" fmla="*/ 3649063 w 12192000"/>
              <a:gd name="connsiteY39" fmla="*/ 1018726 h 2515690"/>
              <a:gd name="connsiteX40" fmla="*/ 3805954 w 12192000"/>
              <a:gd name="connsiteY40" fmla="*/ 917517 h 2515690"/>
              <a:gd name="connsiteX41" fmla="*/ 4020506 w 12192000"/>
              <a:gd name="connsiteY41" fmla="*/ 816231 h 2515690"/>
              <a:gd name="connsiteX42" fmla="*/ 4233682 w 12192000"/>
              <a:gd name="connsiteY42" fmla="*/ 799511 h 2515690"/>
              <a:gd name="connsiteX43" fmla="*/ 4306552 w 12192000"/>
              <a:gd name="connsiteY43" fmla="*/ 610207 h 2515690"/>
              <a:gd name="connsiteX44" fmla="*/ 4816604 w 12192000"/>
              <a:gd name="connsiteY44" fmla="*/ 773163 h 2515690"/>
              <a:gd name="connsiteX45" fmla="*/ 4916502 w 12192000"/>
              <a:gd name="connsiteY45" fmla="*/ 788104 h 2515690"/>
              <a:gd name="connsiteX46" fmla="*/ 5224415 w 12192000"/>
              <a:gd name="connsiteY46" fmla="*/ 674418 h 2515690"/>
              <a:gd name="connsiteX47" fmla="*/ 5274077 w 12192000"/>
              <a:gd name="connsiteY47" fmla="*/ 655978 h 2515690"/>
              <a:gd name="connsiteX48" fmla="*/ 5371217 w 12192000"/>
              <a:gd name="connsiteY48" fmla="*/ 614372 h 2515690"/>
              <a:gd name="connsiteX49" fmla="*/ 5364523 w 12192000"/>
              <a:gd name="connsiteY49" fmla="*/ 502501 h 2515690"/>
              <a:gd name="connsiteX50" fmla="*/ 5457871 w 12192000"/>
              <a:gd name="connsiteY50" fmla="*/ 558285 h 2515690"/>
              <a:gd name="connsiteX51" fmla="*/ 5750580 w 12192000"/>
              <a:gd name="connsiteY51" fmla="*/ 663503 h 2515690"/>
              <a:gd name="connsiteX52" fmla="*/ 5976618 w 12192000"/>
              <a:gd name="connsiteY52" fmla="*/ 582652 h 2515690"/>
              <a:gd name="connsiteX53" fmla="*/ 6009346 w 12192000"/>
              <a:gd name="connsiteY53" fmla="*/ 559470 h 2515690"/>
              <a:gd name="connsiteX54" fmla="*/ 6069735 w 12192000"/>
              <a:gd name="connsiteY54" fmla="*/ 587803 h 2515690"/>
              <a:gd name="connsiteX55" fmla="*/ 6270319 w 12192000"/>
              <a:gd name="connsiteY55" fmla="*/ 643982 h 2515690"/>
              <a:gd name="connsiteX56" fmla="*/ 6406781 w 12192000"/>
              <a:gd name="connsiteY56" fmla="*/ 672327 h 2515690"/>
              <a:gd name="connsiteX57" fmla="*/ 6469508 w 12192000"/>
              <a:gd name="connsiteY57" fmla="*/ 708574 h 2515690"/>
              <a:gd name="connsiteX58" fmla="*/ 6515869 w 12192000"/>
              <a:gd name="connsiteY58" fmla="*/ 715738 h 2515690"/>
              <a:gd name="connsiteX59" fmla="*/ 6725938 w 12192000"/>
              <a:gd name="connsiteY59" fmla="*/ 691128 h 2515690"/>
              <a:gd name="connsiteX60" fmla="*/ 6778240 w 12192000"/>
              <a:gd name="connsiteY60" fmla="*/ 678998 h 2515690"/>
              <a:gd name="connsiteX61" fmla="*/ 6806944 w 12192000"/>
              <a:gd name="connsiteY61" fmla="*/ 646178 h 2515690"/>
              <a:gd name="connsiteX62" fmla="*/ 6830632 w 12192000"/>
              <a:gd name="connsiteY62" fmla="*/ 633915 h 2515690"/>
              <a:gd name="connsiteX63" fmla="*/ 6858072 w 12192000"/>
              <a:gd name="connsiteY63" fmla="*/ 646178 h 2515690"/>
              <a:gd name="connsiteX64" fmla="*/ 6891322 w 12192000"/>
              <a:gd name="connsiteY64" fmla="*/ 678998 h 2515690"/>
              <a:gd name="connsiteX65" fmla="*/ 6951905 w 12192000"/>
              <a:gd name="connsiteY65" fmla="*/ 691128 h 2515690"/>
              <a:gd name="connsiteX66" fmla="*/ 7195246 w 12192000"/>
              <a:gd name="connsiteY66" fmla="*/ 715738 h 2515690"/>
              <a:gd name="connsiteX67" fmla="*/ 7248949 w 12192000"/>
              <a:gd name="connsiteY67" fmla="*/ 708574 h 2515690"/>
              <a:gd name="connsiteX68" fmla="*/ 7321609 w 12192000"/>
              <a:gd name="connsiteY68" fmla="*/ 672327 h 2515690"/>
              <a:gd name="connsiteX69" fmla="*/ 7479684 w 12192000"/>
              <a:gd name="connsiteY69" fmla="*/ 643982 h 2515690"/>
              <a:gd name="connsiteX70" fmla="*/ 7712035 w 12192000"/>
              <a:gd name="connsiteY70" fmla="*/ 587803 h 2515690"/>
              <a:gd name="connsiteX71" fmla="*/ 7781987 w 12192000"/>
              <a:gd name="connsiteY71" fmla="*/ 559470 h 2515690"/>
              <a:gd name="connsiteX72" fmla="*/ 7819900 w 12192000"/>
              <a:gd name="connsiteY72" fmla="*/ 582652 h 2515690"/>
              <a:gd name="connsiteX73" fmla="*/ 8081736 w 12192000"/>
              <a:gd name="connsiteY73" fmla="*/ 663503 h 2515690"/>
              <a:gd name="connsiteX74" fmla="*/ 8420801 w 12192000"/>
              <a:gd name="connsiteY74" fmla="*/ 558285 h 2515690"/>
              <a:gd name="connsiteX75" fmla="*/ 8528933 w 12192000"/>
              <a:gd name="connsiteY75" fmla="*/ 502501 h 2515690"/>
              <a:gd name="connsiteX76" fmla="*/ 8521178 w 12192000"/>
              <a:gd name="connsiteY76" fmla="*/ 614372 h 2515690"/>
              <a:gd name="connsiteX77" fmla="*/ 8633702 w 12192000"/>
              <a:gd name="connsiteY77" fmla="*/ 655978 h 2515690"/>
              <a:gd name="connsiteX78" fmla="*/ 8691231 w 12192000"/>
              <a:gd name="connsiteY78" fmla="*/ 674418 h 2515690"/>
              <a:gd name="connsiteX79" fmla="*/ 9047908 w 12192000"/>
              <a:gd name="connsiteY79" fmla="*/ 788104 h 2515690"/>
              <a:gd name="connsiteX80" fmla="*/ 9163628 w 12192000"/>
              <a:gd name="connsiteY80" fmla="*/ 773163 h 2515690"/>
              <a:gd name="connsiteX81" fmla="*/ 9754459 w 12192000"/>
              <a:gd name="connsiteY81" fmla="*/ 610207 h 2515690"/>
              <a:gd name="connsiteX82" fmla="*/ 9838868 w 12192000"/>
              <a:gd name="connsiteY82" fmla="*/ 799511 h 2515690"/>
              <a:gd name="connsiteX83" fmla="*/ 10085808 w 12192000"/>
              <a:gd name="connsiteY83" fmla="*/ 816231 h 2515690"/>
              <a:gd name="connsiteX84" fmla="*/ 10334338 w 12192000"/>
              <a:gd name="connsiteY84" fmla="*/ 917517 h 2515690"/>
              <a:gd name="connsiteX85" fmla="*/ 10516076 w 12192000"/>
              <a:gd name="connsiteY85" fmla="*/ 1018726 h 2515690"/>
              <a:gd name="connsiteX86" fmla="*/ 10535302 w 12192000"/>
              <a:gd name="connsiteY86" fmla="*/ 1023522 h 2515690"/>
              <a:gd name="connsiteX87" fmla="*/ 10542819 w 12192000"/>
              <a:gd name="connsiteY87" fmla="*/ 1023458 h 2515690"/>
              <a:gd name="connsiteX88" fmla="*/ 10623994 w 12192000"/>
              <a:gd name="connsiteY88" fmla="*/ 1041996 h 2515690"/>
              <a:gd name="connsiteX89" fmla="*/ 10629774 w 12192000"/>
              <a:gd name="connsiteY89" fmla="*/ 1044511 h 2515690"/>
              <a:gd name="connsiteX90" fmla="*/ 10727305 w 12192000"/>
              <a:gd name="connsiteY90" fmla="*/ 1063419 h 2515690"/>
              <a:gd name="connsiteX91" fmla="*/ 10761785 w 12192000"/>
              <a:gd name="connsiteY91" fmla="*/ 1068017 h 2515690"/>
              <a:gd name="connsiteX92" fmla="*/ 10775688 w 12192000"/>
              <a:gd name="connsiteY92" fmla="*/ 1065268 h 2515690"/>
              <a:gd name="connsiteX93" fmla="*/ 10821837 w 12192000"/>
              <a:gd name="connsiteY93" fmla="*/ 1042232 h 2515690"/>
              <a:gd name="connsiteX94" fmla="*/ 11122438 w 12192000"/>
              <a:gd name="connsiteY94" fmla="*/ 1004583 h 2515690"/>
              <a:gd name="connsiteX95" fmla="*/ 11171433 w 12192000"/>
              <a:gd name="connsiteY95" fmla="*/ 1040550 h 2515690"/>
              <a:gd name="connsiteX96" fmla="*/ 11183724 w 12192000"/>
              <a:gd name="connsiteY96" fmla="*/ 1045316 h 2515690"/>
              <a:gd name="connsiteX97" fmla="*/ 11199690 w 12192000"/>
              <a:gd name="connsiteY97" fmla="*/ 1048085 h 2515690"/>
              <a:gd name="connsiteX98" fmla="*/ 11232475 w 12192000"/>
              <a:gd name="connsiteY98" fmla="*/ 1049340 h 2515690"/>
              <a:gd name="connsiteX99" fmla="*/ 11302451 w 12192000"/>
              <a:gd name="connsiteY99" fmla="*/ 949091 h 2515690"/>
              <a:gd name="connsiteX100" fmla="*/ 11484849 w 12192000"/>
              <a:gd name="connsiteY100" fmla="*/ 1057667 h 2515690"/>
              <a:gd name="connsiteX101" fmla="*/ 11512818 w 12192000"/>
              <a:gd name="connsiteY101" fmla="*/ 1048926 h 2515690"/>
              <a:gd name="connsiteX102" fmla="*/ 11642481 w 12192000"/>
              <a:gd name="connsiteY102" fmla="*/ 1029355 h 2515690"/>
              <a:gd name="connsiteX103" fmla="*/ 11714551 w 12192000"/>
              <a:gd name="connsiteY103" fmla="*/ 1020966 h 2515690"/>
              <a:gd name="connsiteX104" fmla="*/ 11714551 w 12192000"/>
              <a:gd name="connsiteY104" fmla="*/ 1022389 h 2515690"/>
              <a:gd name="connsiteX105" fmla="*/ 11728519 w 12192000"/>
              <a:gd name="connsiteY105" fmla="*/ 1020975 h 2515690"/>
              <a:gd name="connsiteX106" fmla="*/ 11741691 w 12192000"/>
              <a:gd name="connsiteY106" fmla="*/ 1019651 h 2515690"/>
              <a:gd name="connsiteX107" fmla="*/ 11743999 w 12192000"/>
              <a:gd name="connsiteY107" fmla="*/ 1019424 h 2515690"/>
              <a:gd name="connsiteX108" fmla="*/ 11742709 w 12192000"/>
              <a:gd name="connsiteY108" fmla="*/ 1019549 h 2515690"/>
              <a:gd name="connsiteX109" fmla="*/ 11741691 w 12192000"/>
              <a:gd name="connsiteY109" fmla="*/ 1019651 h 2515690"/>
              <a:gd name="connsiteX110" fmla="*/ 11738529 w 12192000"/>
              <a:gd name="connsiteY110" fmla="*/ 1019963 h 2515690"/>
              <a:gd name="connsiteX111" fmla="*/ 11771791 w 12192000"/>
              <a:gd name="connsiteY111" fmla="*/ 1015977 h 2515690"/>
              <a:gd name="connsiteX112" fmla="*/ 11834157 w 12192000"/>
              <a:gd name="connsiteY112" fmla="*/ 1009499 h 2515690"/>
              <a:gd name="connsiteX113" fmla="*/ 11843354 w 12192000"/>
              <a:gd name="connsiteY113" fmla="*/ 1008273 h 2515690"/>
              <a:gd name="connsiteX114" fmla="*/ 11843354 w 12192000"/>
              <a:gd name="connsiteY114" fmla="*/ 1000151 h 2515690"/>
              <a:gd name="connsiteX115" fmla="*/ 11893955 w 12192000"/>
              <a:gd name="connsiteY115" fmla="*/ 983740 h 2515690"/>
              <a:gd name="connsiteX116" fmla="*/ 11974160 w 12192000"/>
              <a:gd name="connsiteY116" fmla="*/ 920897 h 2515690"/>
              <a:gd name="connsiteX117" fmla="*/ 12143531 w 12192000"/>
              <a:gd name="connsiteY117" fmla="*/ 823664 h 2515690"/>
              <a:gd name="connsiteX118" fmla="*/ 12192000 w 12192000"/>
              <a:gd name="connsiteY118" fmla="*/ 801163 h 2515690"/>
              <a:gd name="connsiteX119" fmla="*/ 12192000 w 12192000"/>
              <a:gd name="connsiteY119" fmla="*/ 2515690 h 2515690"/>
              <a:gd name="connsiteX120" fmla="*/ 0 w 12192000"/>
              <a:gd name="connsiteY120" fmla="*/ 2515690 h 2515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12192000" h="2515690">
                <a:moveTo>
                  <a:pt x="0" y="0"/>
                </a:moveTo>
                <a:lnTo>
                  <a:pt x="170442" y="96074"/>
                </a:lnTo>
                <a:cubicBezTo>
                  <a:pt x="323315" y="179510"/>
                  <a:pt x="418777" y="223899"/>
                  <a:pt x="424739" y="224865"/>
                </a:cubicBezTo>
                <a:cubicBezTo>
                  <a:pt x="573781" y="248496"/>
                  <a:pt x="654649" y="314572"/>
                  <a:pt x="748273" y="373939"/>
                </a:cubicBezTo>
                <a:cubicBezTo>
                  <a:pt x="830321" y="425631"/>
                  <a:pt x="917271" y="480784"/>
                  <a:pt x="1037058" y="499994"/>
                </a:cubicBezTo>
                <a:cubicBezTo>
                  <a:pt x="1195925" y="525362"/>
                  <a:pt x="1048105" y="445478"/>
                  <a:pt x="1101312" y="428540"/>
                </a:cubicBezTo>
                <a:cubicBezTo>
                  <a:pt x="1188473" y="458169"/>
                  <a:pt x="1274625" y="505369"/>
                  <a:pt x="1367071" y="516118"/>
                </a:cubicBezTo>
                <a:cubicBezTo>
                  <a:pt x="1701323" y="554463"/>
                  <a:pt x="1964451" y="648887"/>
                  <a:pt x="2189943" y="794533"/>
                </a:cubicBezTo>
                <a:cubicBezTo>
                  <a:pt x="2255082" y="836300"/>
                  <a:pt x="2357481" y="862342"/>
                  <a:pt x="2390329" y="920897"/>
                </a:cubicBezTo>
                <a:cubicBezTo>
                  <a:pt x="2406050" y="949359"/>
                  <a:pt x="2430126" y="969285"/>
                  <a:pt x="2459570" y="983740"/>
                </a:cubicBezTo>
                <a:lnTo>
                  <a:pt x="2503252" y="1000151"/>
                </a:lnTo>
                <a:lnTo>
                  <a:pt x="2503252" y="1008273"/>
                </a:lnTo>
                <a:lnTo>
                  <a:pt x="2511191" y="1009499"/>
                </a:lnTo>
                <a:cubicBezTo>
                  <a:pt x="2529847" y="1011974"/>
                  <a:pt x="2562849" y="1015701"/>
                  <a:pt x="2565029" y="1015977"/>
                </a:cubicBezTo>
                <a:cubicBezTo>
                  <a:pt x="2610845" y="1021778"/>
                  <a:pt x="2601577" y="1020837"/>
                  <a:pt x="2593745" y="1019963"/>
                </a:cubicBezTo>
                <a:lnTo>
                  <a:pt x="2591015" y="1019651"/>
                </a:lnTo>
                <a:lnTo>
                  <a:pt x="2590137" y="1019549"/>
                </a:lnTo>
                <a:cubicBezTo>
                  <a:pt x="2588203" y="1019326"/>
                  <a:pt x="2588125" y="1019321"/>
                  <a:pt x="2589021" y="1019424"/>
                </a:cubicBezTo>
                <a:lnTo>
                  <a:pt x="2591015" y="1019651"/>
                </a:lnTo>
                <a:lnTo>
                  <a:pt x="2602385" y="1020975"/>
                </a:lnTo>
                <a:lnTo>
                  <a:pt x="2614445" y="1022389"/>
                </a:lnTo>
                <a:lnTo>
                  <a:pt x="2614445" y="1020966"/>
                </a:lnTo>
                <a:lnTo>
                  <a:pt x="2676661" y="1029355"/>
                </a:lnTo>
                <a:cubicBezTo>
                  <a:pt x="2715592" y="1034194"/>
                  <a:pt x="2753901" y="1039695"/>
                  <a:pt x="2788597" y="1048926"/>
                </a:cubicBezTo>
                <a:lnTo>
                  <a:pt x="2812742" y="1057667"/>
                </a:lnTo>
                <a:lnTo>
                  <a:pt x="2970201" y="949091"/>
                </a:lnTo>
                <a:cubicBezTo>
                  <a:pt x="3052785" y="982961"/>
                  <a:pt x="2996105" y="1020057"/>
                  <a:pt x="3030610" y="1049340"/>
                </a:cubicBezTo>
                <a:cubicBezTo>
                  <a:pt x="3039005" y="1048442"/>
                  <a:pt x="3049621" y="1048500"/>
                  <a:pt x="3058913" y="1048085"/>
                </a:cubicBezTo>
                <a:lnTo>
                  <a:pt x="3072697" y="1045316"/>
                </a:lnTo>
                <a:lnTo>
                  <a:pt x="3083305" y="1040550"/>
                </a:lnTo>
                <a:lnTo>
                  <a:pt x="3125603" y="1004583"/>
                </a:lnTo>
                <a:cubicBezTo>
                  <a:pt x="3221669" y="925596"/>
                  <a:pt x="3242489" y="937564"/>
                  <a:pt x="3385106" y="1042233"/>
                </a:cubicBezTo>
                <a:cubicBezTo>
                  <a:pt x="3399403" y="1052670"/>
                  <a:pt x="3412529" y="1060209"/>
                  <a:pt x="3424945" y="1065268"/>
                </a:cubicBezTo>
                <a:lnTo>
                  <a:pt x="3436948" y="1068018"/>
                </a:lnTo>
                <a:lnTo>
                  <a:pt x="3466714" y="1063419"/>
                </a:lnTo>
                <a:lnTo>
                  <a:pt x="3550909" y="1044511"/>
                </a:lnTo>
                <a:lnTo>
                  <a:pt x="3555900" y="1041996"/>
                </a:lnTo>
                <a:cubicBezTo>
                  <a:pt x="3573827" y="1033454"/>
                  <a:pt x="3594382" y="1025941"/>
                  <a:pt x="3625978" y="1023459"/>
                </a:cubicBezTo>
                <a:lnTo>
                  <a:pt x="3632465" y="1023522"/>
                </a:lnTo>
                <a:lnTo>
                  <a:pt x="3649063" y="1018726"/>
                </a:lnTo>
                <a:cubicBezTo>
                  <a:pt x="3741849" y="989371"/>
                  <a:pt x="3810578" y="953657"/>
                  <a:pt x="3805954" y="917517"/>
                </a:cubicBezTo>
                <a:cubicBezTo>
                  <a:pt x="4031729" y="953901"/>
                  <a:pt x="4031729" y="953901"/>
                  <a:pt x="4020506" y="816231"/>
                </a:cubicBezTo>
                <a:cubicBezTo>
                  <a:pt x="4171643" y="865324"/>
                  <a:pt x="4206308" y="864422"/>
                  <a:pt x="4233682" y="799511"/>
                </a:cubicBezTo>
                <a:cubicBezTo>
                  <a:pt x="4260226" y="737017"/>
                  <a:pt x="4254728" y="668575"/>
                  <a:pt x="4306552" y="610207"/>
                </a:cubicBezTo>
                <a:cubicBezTo>
                  <a:pt x="4495313" y="657923"/>
                  <a:pt x="4699922" y="667347"/>
                  <a:pt x="4816604" y="773163"/>
                </a:cubicBezTo>
                <a:cubicBezTo>
                  <a:pt x="4834734" y="789836"/>
                  <a:pt x="4890507" y="799946"/>
                  <a:pt x="4916502" y="788104"/>
                </a:cubicBezTo>
                <a:cubicBezTo>
                  <a:pt x="5013526" y="746101"/>
                  <a:pt x="5238129" y="796871"/>
                  <a:pt x="5224415" y="674418"/>
                </a:cubicBezTo>
                <a:cubicBezTo>
                  <a:pt x="5223051" y="659300"/>
                  <a:pt x="5240524" y="644890"/>
                  <a:pt x="5274077" y="655978"/>
                </a:cubicBezTo>
                <a:cubicBezTo>
                  <a:pt x="5388582" y="694066"/>
                  <a:pt x="5367022" y="644784"/>
                  <a:pt x="5371217" y="614372"/>
                </a:cubicBezTo>
                <a:cubicBezTo>
                  <a:pt x="5375856" y="577567"/>
                  <a:pt x="5319010" y="537578"/>
                  <a:pt x="5364523" y="502501"/>
                </a:cubicBezTo>
                <a:cubicBezTo>
                  <a:pt x="5425408" y="508891"/>
                  <a:pt x="5433299" y="538191"/>
                  <a:pt x="5457871" y="558285"/>
                </a:cubicBezTo>
                <a:cubicBezTo>
                  <a:pt x="5530352" y="617005"/>
                  <a:pt x="5609566" y="664386"/>
                  <a:pt x="5750580" y="663503"/>
                </a:cubicBezTo>
                <a:cubicBezTo>
                  <a:pt x="5864519" y="662926"/>
                  <a:pt x="5966527" y="666650"/>
                  <a:pt x="5976618" y="582652"/>
                </a:cubicBezTo>
                <a:cubicBezTo>
                  <a:pt x="5978145" y="569455"/>
                  <a:pt x="5990792" y="562346"/>
                  <a:pt x="6009346" y="559470"/>
                </a:cubicBezTo>
                <a:cubicBezTo>
                  <a:pt x="6030639" y="568485"/>
                  <a:pt x="6052592" y="577083"/>
                  <a:pt x="6069735" y="587803"/>
                </a:cubicBezTo>
                <a:cubicBezTo>
                  <a:pt x="6126182" y="623812"/>
                  <a:pt x="6196945" y="634730"/>
                  <a:pt x="6270319" y="643982"/>
                </a:cubicBezTo>
                <a:cubicBezTo>
                  <a:pt x="6317101" y="649940"/>
                  <a:pt x="6363466" y="657107"/>
                  <a:pt x="6406781" y="672327"/>
                </a:cubicBezTo>
                <a:cubicBezTo>
                  <a:pt x="6433586" y="681598"/>
                  <a:pt x="6454928" y="693402"/>
                  <a:pt x="6469508" y="708574"/>
                </a:cubicBezTo>
                <a:cubicBezTo>
                  <a:pt x="6482729" y="721786"/>
                  <a:pt x="6496225" y="725422"/>
                  <a:pt x="6515869" y="715738"/>
                </a:cubicBezTo>
                <a:cubicBezTo>
                  <a:pt x="6572200" y="688353"/>
                  <a:pt x="6639257" y="676241"/>
                  <a:pt x="6725938" y="691128"/>
                </a:cubicBezTo>
                <a:cubicBezTo>
                  <a:pt x="6752109" y="695629"/>
                  <a:pt x="6772625" y="691505"/>
                  <a:pt x="6778240" y="678998"/>
                </a:cubicBezTo>
                <a:cubicBezTo>
                  <a:pt x="6784286" y="665981"/>
                  <a:pt x="6794269" y="655280"/>
                  <a:pt x="6806944" y="646178"/>
                </a:cubicBezTo>
                <a:lnTo>
                  <a:pt x="6830632" y="633915"/>
                </a:lnTo>
                <a:lnTo>
                  <a:pt x="6858072" y="646178"/>
                </a:lnTo>
                <a:cubicBezTo>
                  <a:pt x="6872754" y="655280"/>
                  <a:pt x="6884317" y="665981"/>
                  <a:pt x="6891322" y="678998"/>
                </a:cubicBezTo>
                <a:cubicBezTo>
                  <a:pt x="6897826" y="691505"/>
                  <a:pt x="6921592" y="695629"/>
                  <a:pt x="6951905" y="691128"/>
                </a:cubicBezTo>
                <a:cubicBezTo>
                  <a:pt x="7052317" y="676241"/>
                  <a:pt x="7129994" y="688353"/>
                  <a:pt x="7195246" y="715738"/>
                </a:cubicBezTo>
                <a:cubicBezTo>
                  <a:pt x="7217999" y="725422"/>
                  <a:pt x="7233634" y="721786"/>
                  <a:pt x="7248949" y="708574"/>
                </a:cubicBezTo>
                <a:cubicBezTo>
                  <a:pt x="7265838" y="693402"/>
                  <a:pt x="7290560" y="681598"/>
                  <a:pt x="7321609" y="672327"/>
                </a:cubicBezTo>
                <a:cubicBezTo>
                  <a:pt x="7371785" y="657107"/>
                  <a:pt x="7425493" y="649940"/>
                  <a:pt x="7479684" y="643982"/>
                </a:cubicBezTo>
                <a:cubicBezTo>
                  <a:pt x="7564679" y="634730"/>
                  <a:pt x="7646649" y="623812"/>
                  <a:pt x="7712035" y="587803"/>
                </a:cubicBezTo>
                <a:cubicBezTo>
                  <a:pt x="7731892" y="577083"/>
                  <a:pt x="7757322" y="568485"/>
                  <a:pt x="7781987" y="559470"/>
                </a:cubicBezTo>
                <a:cubicBezTo>
                  <a:pt x="7803481" y="562346"/>
                  <a:pt x="7818130" y="569455"/>
                  <a:pt x="7819900" y="582652"/>
                </a:cubicBezTo>
                <a:cubicBezTo>
                  <a:pt x="7831588" y="666650"/>
                  <a:pt x="7949751" y="662926"/>
                  <a:pt x="8081736" y="663503"/>
                </a:cubicBezTo>
                <a:cubicBezTo>
                  <a:pt x="8245081" y="664386"/>
                  <a:pt x="8336842" y="617005"/>
                  <a:pt x="8420801" y="558285"/>
                </a:cubicBezTo>
                <a:cubicBezTo>
                  <a:pt x="8449265" y="538191"/>
                  <a:pt x="8458404" y="508890"/>
                  <a:pt x="8528933" y="502501"/>
                </a:cubicBezTo>
                <a:cubicBezTo>
                  <a:pt x="8581654" y="537578"/>
                  <a:pt x="8515805" y="577567"/>
                  <a:pt x="8521178" y="614372"/>
                </a:cubicBezTo>
                <a:cubicBezTo>
                  <a:pt x="8526038" y="644784"/>
                  <a:pt x="8501063" y="694066"/>
                  <a:pt x="8633702" y="655978"/>
                </a:cubicBezTo>
                <a:cubicBezTo>
                  <a:pt x="8672570" y="644890"/>
                  <a:pt x="8692811" y="659300"/>
                  <a:pt x="8691231" y="674418"/>
                </a:cubicBezTo>
                <a:cubicBezTo>
                  <a:pt x="8675345" y="796871"/>
                  <a:pt x="8935518" y="746101"/>
                  <a:pt x="9047908" y="788104"/>
                </a:cubicBezTo>
                <a:cubicBezTo>
                  <a:pt x="9078021" y="799946"/>
                  <a:pt x="9142627" y="789836"/>
                  <a:pt x="9163628" y="773163"/>
                </a:cubicBezTo>
                <a:cubicBezTo>
                  <a:pt x="9298789" y="667347"/>
                  <a:pt x="9535801" y="657923"/>
                  <a:pt x="9754459" y="610207"/>
                </a:cubicBezTo>
                <a:cubicBezTo>
                  <a:pt x="9814490" y="668575"/>
                  <a:pt x="9808123" y="737017"/>
                  <a:pt x="9838868" y="799511"/>
                </a:cubicBezTo>
                <a:cubicBezTo>
                  <a:pt x="9870579" y="864422"/>
                  <a:pt x="9910733" y="865324"/>
                  <a:pt x="10085808" y="816231"/>
                </a:cubicBezTo>
                <a:cubicBezTo>
                  <a:pt x="10072804" y="953901"/>
                  <a:pt x="10072804" y="953901"/>
                  <a:pt x="10334338" y="917517"/>
                </a:cubicBezTo>
                <a:cubicBezTo>
                  <a:pt x="10328982" y="953657"/>
                  <a:pt x="10408594" y="989371"/>
                  <a:pt x="10516076" y="1018726"/>
                </a:cubicBezTo>
                <a:lnTo>
                  <a:pt x="10535302" y="1023522"/>
                </a:lnTo>
                <a:lnTo>
                  <a:pt x="10542819" y="1023458"/>
                </a:lnTo>
                <a:cubicBezTo>
                  <a:pt x="10579419" y="1025941"/>
                  <a:pt x="10603227" y="1033454"/>
                  <a:pt x="10623994" y="1041996"/>
                </a:cubicBezTo>
                <a:lnTo>
                  <a:pt x="10629774" y="1044511"/>
                </a:lnTo>
                <a:lnTo>
                  <a:pt x="10727305" y="1063419"/>
                </a:lnTo>
                <a:lnTo>
                  <a:pt x="10761785" y="1068017"/>
                </a:lnTo>
                <a:lnTo>
                  <a:pt x="10775688" y="1065268"/>
                </a:lnTo>
                <a:cubicBezTo>
                  <a:pt x="10790070" y="1060209"/>
                  <a:pt x="10805275" y="1052670"/>
                  <a:pt x="10821837" y="1042232"/>
                </a:cubicBezTo>
                <a:cubicBezTo>
                  <a:pt x="10987041" y="937564"/>
                  <a:pt x="11011156" y="925596"/>
                  <a:pt x="11122438" y="1004583"/>
                </a:cubicBezTo>
                <a:lnTo>
                  <a:pt x="11171433" y="1040550"/>
                </a:lnTo>
                <a:lnTo>
                  <a:pt x="11183724" y="1045316"/>
                </a:lnTo>
                <a:lnTo>
                  <a:pt x="11199690" y="1048085"/>
                </a:lnTo>
                <a:cubicBezTo>
                  <a:pt x="11210452" y="1048499"/>
                  <a:pt x="11222752" y="1048442"/>
                  <a:pt x="11232475" y="1049340"/>
                </a:cubicBezTo>
                <a:cubicBezTo>
                  <a:pt x="11272445" y="1020057"/>
                  <a:pt x="11206789" y="982961"/>
                  <a:pt x="11302451" y="949091"/>
                </a:cubicBezTo>
                <a:lnTo>
                  <a:pt x="11484849" y="1057667"/>
                </a:lnTo>
                <a:lnTo>
                  <a:pt x="11512818" y="1048926"/>
                </a:lnTo>
                <a:cubicBezTo>
                  <a:pt x="11553007" y="1039695"/>
                  <a:pt x="11597385" y="1034194"/>
                  <a:pt x="11642481" y="1029355"/>
                </a:cubicBezTo>
                <a:lnTo>
                  <a:pt x="11714551" y="1020966"/>
                </a:lnTo>
                <a:lnTo>
                  <a:pt x="11714551" y="1022389"/>
                </a:lnTo>
                <a:lnTo>
                  <a:pt x="11728519" y="1020975"/>
                </a:lnTo>
                <a:lnTo>
                  <a:pt x="11741691" y="1019651"/>
                </a:lnTo>
                <a:lnTo>
                  <a:pt x="11743999" y="1019424"/>
                </a:lnTo>
                <a:cubicBezTo>
                  <a:pt x="11745037" y="1019320"/>
                  <a:pt x="11744948" y="1019326"/>
                  <a:pt x="11742709" y="1019549"/>
                </a:cubicBezTo>
                <a:lnTo>
                  <a:pt x="11741691" y="1019651"/>
                </a:lnTo>
                <a:lnTo>
                  <a:pt x="11738529" y="1019963"/>
                </a:lnTo>
                <a:cubicBezTo>
                  <a:pt x="11729455" y="1020837"/>
                  <a:pt x="11718720" y="1021778"/>
                  <a:pt x="11771791" y="1015977"/>
                </a:cubicBezTo>
                <a:cubicBezTo>
                  <a:pt x="11774317" y="1015701"/>
                  <a:pt x="11812546" y="1011974"/>
                  <a:pt x="11834157" y="1009499"/>
                </a:cubicBezTo>
                <a:lnTo>
                  <a:pt x="11843354" y="1008273"/>
                </a:lnTo>
                <a:lnTo>
                  <a:pt x="11843354" y="1000151"/>
                </a:lnTo>
                <a:lnTo>
                  <a:pt x="11893955" y="983740"/>
                </a:lnTo>
                <a:cubicBezTo>
                  <a:pt x="11928061" y="969285"/>
                  <a:pt x="11955951" y="949359"/>
                  <a:pt x="11974160" y="920897"/>
                </a:cubicBezTo>
                <a:cubicBezTo>
                  <a:pt x="12002698" y="876981"/>
                  <a:pt x="12076554" y="851353"/>
                  <a:pt x="12143531" y="823664"/>
                </a:cubicBezTo>
                <a:lnTo>
                  <a:pt x="12192000" y="801163"/>
                </a:lnTo>
                <a:lnTo>
                  <a:pt x="12192000" y="2515690"/>
                </a:lnTo>
                <a:lnTo>
                  <a:pt x="0" y="251569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0" y="365125"/>
            <a:ext cx="10515600" cy="930275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What leads to partnership dissolution?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DD665D04-1FEF-AF0F-9FB4-E9AF8F62031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1404917"/>
              </p:ext>
            </p:extLst>
          </p:nvPr>
        </p:nvGraphicFramePr>
        <p:xfrm>
          <a:off x="357554" y="1718286"/>
          <a:ext cx="10515600" cy="416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38133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5251316" cy="1333630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Arial"/>
                <a:cs typeface="Arial"/>
              </a:rPr>
              <a:t>Types of partners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2158243"/>
            <a:ext cx="5391919" cy="4018720"/>
          </a:xfrm>
        </p:spPr>
        <p:txBody>
          <a:bodyPr vert="horz" lIns="91440" tIns="45720" rIns="91440" bIns="45720" rtlCol="0" anchor="t">
            <a:noAutofit/>
          </a:bodyPr>
          <a:lstStyle/>
          <a:p>
            <a:pPr lvl="0">
              <a:lnSpc>
                <a:spcPct val="90000"/>
              </a:lnSpc>
            </a:pPr>
            <a:r>
              <a:rPr lang="en-US" sz="2000" dirty="0"/>
              <a:t>In a general partnership, all partners have unlimited liability</a:t>
            </a:r>
          </a:p>
          <a:p>
            <a:pPr lvl="0">
              <a:lnSpc>
                <a:spcPct val="90000"/>
              </a:lnSpc>
            </a:pPr>
            <a:r>
              <a:rPr lang="en-US" sz="2000" dirty="0"/>
              <a:t>Limited partners are only investors in the partnership and do not participate in its management, </a:t>
            </a:r>
          </a:p>
          <a:p>
            <a:pPr lvl="0">
              <a:lnSpc>
                <a:spcPct val="90000"/>
              </a:lnSpc>
            </a:pPr>
            <a:r>
              <a:rPr lang="en-US" sz="2000" dirty="0"/>
              <a:t>Active partner- this is the person who shares in capital contribution, business management, profit, losses and liabilities</a:t>
            </a:r>
          </a:p>
        </p:txBody>
      </p:sp>
      <p:pic>
        <p:nvPicPr>
          <p:cNvPr id="6" name="Picture 5" descr="Calculator, pen, compass, money and a paper with graphs printed on it">
            <a:extLst>
              <a:ext uri="{FF2B5EF4-FFF2-40B4-BE49-F238E27FC236}">
                <a16:creationId xmlns:a16="http://schemas.microsoft.com/office/drawing/2014/main" id="{D0485833-FB92-9B99-528C-9665EC43C3D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414" r="23117" b="8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9722254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5251316" cy="1333630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Arial"/>
                <a:cs typeface="Arial"/>
              </a:rPr>
              <a:t>Types of partners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2158243"/>
            <a:ext cx="5731729" cy="4018720"/>
          </a:xfrm>
        </p:spPr>
        <p:txBody>
          <a:bodyPr vert="horz" lIns="91440" tIns="45720" rIns="91440" bIns="45720" rtlCol="0" anchor="t">
            <a:noAutofit/>
          </a:bodyPr>
          <a:lstStyle/>
          <a:p>
            <a:pPr lvl="0">
              <a:lnSpc>
                <a:spcPct val="90000"/>
              </a:lnSpc>
            </a:pPr>
            <a:r>
              <a:rPr lang="en-US" sz="2000" dirty="0"/>
              <a:t>Silent partner- is a limited partner who does not take part in management of the business; however, he/she is disclosed to the public as being a partner</a:t>
            </a:r>
            <a:endParaRPr lang="en-US"/>
          </a:p>
          <a:p>
            <a:pPr lvl="0">
              <a:lnSpc>
                <a:spcPct val="90000"/>
              </a:lnSpc>
            </a:pPr>
            <a:r>
              <a:rPr lang="en-US" sz="2000" dirty="0"/>
              <a:t>Secret partner- this is a partner who participates in the management of the business, but he/she is kept secret as being a partner in the business</a:t>
            </a:r>
          </a:p>
        </p:txBody>
      </p:sp>
      <p:pic>
        <p:nvPicPr>
          <p:cNvPr id="6" name="Picture 5" descr="Calculator, pen, compass, money and a paper with graphs printed on it">
            <a:extLst>
              <a:ext uri="{FF2B5EF4-FFF2-40B4-BE49-F238E27FC236}">
                <a16:creationId xmlns:a16="http://schemas.microsoft.com/office/drawing/2014/main" id="{D0485833-FB92-9B99-528C-9665EC43C3D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414" r="23117" b="8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0657807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D11FD0E-2D27-4A5A-949D-222E61ECB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BC8109F-B452-45EE-8BB3-65433C039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rgbClr val="E8747D">
              <a:alpha val="20000"/>
            </a:srgb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3046198" y="1373"/>
            <a:ext cx="5362576" cy="1892300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Arial"/>
                <a:cs typeface="Arial"/>
              </a:rPr>
              <a:t>Types of partners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3D0452E4-9C75-A2ED-4DF4-7DCA96EF46F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9662594"/>
              </p:ext>
            </p:extLst>
          </p:nvPr>
        </p:nvGraphicFramePr>
        <p:xfrm>
          <a:off x="189470" y="1349203"/>
          <a:ext cx="10515600" cy="4148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248131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070" y="1780058"/>
            <a:ext cx="3781618" cy="289914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rgbClr val="E8747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711348" y="218240"/>
            <a:ext cx="3010737" cy="1497475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Arial"/>
                <a:cs typeface="Arial"/>
              </a:rPr>
              <a:t>Limited companies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05A3DCD0-C139-66E3-FAF1-E4860ADFD0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3986004"/>
              </p:ext>
            </p:extLst>
          </p:nvPr>
        </p:nvGraphicFramePr>
        <p:xfrm>
          <a:off x="569666" y="760708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246765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070" y="1780058"/>
            <a:ext cx="3781618" cy="289914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rgbClr val="E8747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982568" y="411969"/>
            <a:ext cx="3010737" cy="1497475"/>
          </a:xfrm>
        </p:spPr>
        <p:txBody>
          <a:bodyPr>
            <a:normAutofit/>
          </a:bodyPr>
          <a:lstStyle/>
          <a:p>
            <a:r>
              <a:rPr lang="en-US" sz="2800" b="1" dirty="0">
                <a:latin typeface="Arial"/>
                <a:cs typeface="Arial"/>
              </a:rPr>
              <a:t>1) Memorandum of association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C67EC2D0-7C1F-3753-4992-B0F7AF48DE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415388"/>
              </p:ext>
            </p:extLst>
          </p:nvPr>
        </p:nvGraphicFramePr>
        <p:xfrm>
          <a:off x="569666" y="760707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406469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070" y="1780058"/>
            <a:ext cx="3781618" cy="289914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rgbClr val="E8747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7839045" y="592782"/>
            <a:ext cx="3999277" cy="1497475"/>
          </a:xfrm>
        </p:spPr>
        <p:txBody>
          <a:bodyPr>
            <a:normAutofit/>
          </a:bodyPr>
          <a:lstStyle/>
          <a:p>
            <a:r>
              <a:rPr lang="en-US" sz="2800" b="1" dirty="0">
                <a:latin typeface="Arial"/>
                <a:cs typeface="Arial"/>
              </a:rPr>
              <a:t>2) Statement of capital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C67EC2D0-7C1F-3753-4992-B0F7AF48DE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3150695"/>
              </p:ext>
            </p:extLst>
          </p:nvPr>
        </p:nvGraphicFramePr>
        <p:xfrm>
          <a:off x="440513" y="915690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010679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D11FD0E-2D27-4A5A-949D-222E61ECB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BC8109F-B452-45EE-8BB3-65433C039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rgbClr val="E8747D">
              <a:alpha val="20000"/>
            </a:srgb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481009" y="176427"/>
            <a:ext cx="7617684" cy="1428922"/>
          </a:xfrm>
        </p:spPr>
        <p:txBody>
          <a:bodyPr>
            <a:normAutofit/>
          </a:bodyPr>
          <a:lstStyle/>
          <a:p>
            <a:r>
              <a:rPr lang="en-US" b="1" dirty="0">
                <a:latin typeface="Arial"/>
                <a:cs typeface="Arial"/>
              </a:rPr>
              <a:t>3) Articles of Association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6B4BD657-5714-CF9B-F9F0-333FF1B11D0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2084156"/>
              </p:ext>
            </p:extLst>
          </p:nvPr>
        </p:nvGraphicFramePr>
        <p:xfrm>
          <a:off x="838200" y="2028825"/>
          <a:ext cx="8744465" cy="4148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558600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D11FD0E-2D27-4A5A-949D-222E61ECB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BC8109F-B452-45EE-8BB3-65433C039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rgbClr val="E8747D">
              <a:alpha val="20000"/>
            </a:srgb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017631" y="279400"/>
            <a:ext cx="10336170" cy="1892300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Arial"/>
                <a:cs typeface="Arial"/>
              </a:rPr>
              <a:t>4)  Form indicating particulars of directors and secretary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CBCA8722-981B-E61C-8765-59B24AC8B9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8414601"/>
              </p:ext>
            </p:extLst>
          </p:nvPr>
        </p:nvGraphicFramePr>
        <p:xfrm>
          <a:off x="838200" y="2028825"/>
          <a:ext cx="8281087" cy="35817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094019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raphic 1">
            <a:extLst>
              <a:ext uri="{FF2B5EF4-FFF2-40B4-BE49-F238E27FC236}">
                <a16:creationId xmlns:a16="http://schemas.microsoft.com/office/drawing/2014/main" id="{0D57E7FA-E8FC-45AC-868F-CDC814493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2599854" y="527562"/>
            <a:ext cx="6992292" cy="5102484"/>
          </a:xfrm>
          <a:custGeom>
            <a:avLst/>
            <a:gdLst/>
            <a:ahLst/>
            <a:cxnLst/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643468" y="643467"/>
            <a:ext cx="6999259" cy="134408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200" i="1" dirty="0">
                <a:latin typeface="Arial"/>
                <a:cs typeface="Arial"/>
              </a:rPr>
              <a:t>5) Notice of proposed registered office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1168629" y="2754847"/>
            <a:ext cx="4620584" cy="301000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2000" cap="all">
                <a:latin typeface="Arial"/>
                <a:cs typeface="Times New Roman"/>
              </a:rPr>
              <a:t>the notice of the proposed registered office must be indicated.</a:t>
            </a:r>
          </a:p>
        </p:txBody>
      </p:sp>
      <p:pic>
        <p:nvPicPr>
          <p:cNvPr id="6" name="Picture 5" descr="Blank canvas on the wall in a modern office">
            <a:extLst>
              <a:ext uri="{FF2B5EF4-FFF2-40B4-BE49-F238E27FC236}">
                <a16:creationId xmlns:a16="http://schemas.microsoft.com/office/drawing/2014/main" id="{AA017341-A426-D092-8CA5-6DEB31A3487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079" r="19969" b="-3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486813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7156315" cy="1343927"/>
          </a:xfrm>
        </p:spPr>
        <p:txBody>
          <a:bodyPr>
            <a:normAutofit/>
          </a:bodyPr>
          <a:lstStyle/>
          <a:p>
            <a:r>
              <a:rPr lang="en-US" sz="3100" b="1" dirty="0">
                <a:latin typeface="Arial"/>
                <a:cs typeface="Arial"/>
              </a:rPr>
              <a:t>6)  Declaration of compliance and the prescribed registration fees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2333297"/>
            <a:ext cx="6225999" cy="3843666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z="2200" dirty="0">
                <a:latin typeface="Arial"/>
                <a:cs typeface="Arial"/>
              </a:rPr>
              <a:t>This is a statutory declaration of compliance with all the legal requirements relating to the incorporation of a company and any fee that ought to be paid has been cleared</a:t>
            </a:r>
          </a:p>
        </p:txBody>
      </p:sp>
      <p:pic>
        <p:nvPicPr>
          <p:cNvPr id="6" name="Picture 5" descr="Pen placed on top of a signature line">
            <a:extLst>
              <a:ext uri="{FF2B5EF4-FFF2-40B4-BE49-F238E27FC236}">
                <a16:creationId xmlns:a16="http://schemas.microsoft.com/office/drawing/2014/main" id="{80C29EFD-E58D-8D3A-FF06-AE9A94D8572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2051" r="-3" b="-3"/>
          <a:stretch/>
        </p:blipFill>
        <p:spPr>
          <a:xfrm>
            <a:off x="7732620" y="10"/>
            <a:ext cx="4459380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5922551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raphic 1">
            <a:extLst>
              <a:ext uri="{FF2B5EF4-FFF2-40B4-BE49-F238E27FC236}">
                <a16:creationId xmlns:a16="http://schemas.microsoft.com/office/drawing/2014/main" id="{0D57E7FA-E8FC-45AC-868F-CDC814493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2599854" y="527562"/>
            <a:ext cx="6992292" cy="5102484"/>
          </a:xfrm>
          <a:custGeom>
            <a:avLst/>
            <a:gdLst/>
            <a:ahLst/>
            <a:cxnLst/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B7BD7FCF-A254-4A97-A15C-319B67622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52FFAF72-6204-4676-9C6F-9A4CC4D918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643467" y="3469549"/>
            <a:ext cx="6932414" cy="258362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lvl="0" indent="0">
              <a:lnSpc>
                <a:spcPct val="90000"/>
              </a:lnSpc>
              <a:buNone/>
            </a:pPr>
            <a:r>
              <a:rPr lang="en-US" sz="1600" cap="all" dirty="0">
                <a:latin typeface="Arial"/>
                <a:cs typeface="Arial"/>
              </a:rPr>
              <a:t>The name that was approved during the search must be filled in with the Registrar of Companies</a:t>
            </a:r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643468" y="540146"/>
            <a:ext cx="7681499" cy="250069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i="1"/>
              <a:t>7)  Copy of the company name approval</a:t>
            </a:r>
          </a:p>
        </p:txBody>
      </p:sp>
      <p:pic>
        <p:nvPicPr>
          <p:cNvPr id="8" name="Graphic 7" descr="Closed Quotation Mark">
            <a:extLst>
              <a:ext uri="{FF2B5EF4-FFF2-40B4-BE49-F238E27FC236}">
                <a16:creationId xmlns:a16="http://schemas.microsoft.com/office/drawing/2014/main" id="{DA401359-C84C-6C5D-209D-413922C55D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06253" y="957860"/>
            <a:ext cx="4942280" cy="4942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3546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070" y="1780058"/>
            <a:ext cx="3781618" cy="289914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rgbClr val="E8747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7508834" y="385964"/>
            <a:ext cx="4215520" cy="1126772"/>
          </a:xfrm>
        </p:spPr>
        <p:txBody>
          <a:bodyPr>
            <a:normAutofit/>
          </a:bodyPr>
          <a:lstStyle/>
          <a:p>
            <a:r>
              <a:rPr lang="en-US" sz="2800" b="1" dirty="0">
                <a:latin typeface="Arial"/>
                <a:cs typeface="Arial"/>
              </a:rPr>
              <a:t>Advantages of a limited company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68F9531F-4D71-1585-6E60-84C12D54C21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9977474"/>
              </p:ext>
            </p:extLst>
          </p:nvPr>
        </p:nvGraphicFramePr>
        <p:xfrm>
          <a:off x="573331" y="755821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294861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5251316" cy="808468"/>
          </a:xfrm>
        </p:spPr>
        <p:txBody>
          <a:bodyPr>
            <a:normAutofit/>
          </a:bodyPr>
          <a:lstStyle/>
          <a:p>
            <a:r>
              <a:rPr lang="en-US" sz="2800" b="1" dirty="0">
                <a:latin typeface="Arial"/>
                <a:cs typeface="Arial"/>
              </a:rPr>
              <a:t>Disadvantages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2034676"/>
            <a:ext cx="7245431" cy="4142287"/>
          </a:xfrm>
        </p:spPr>
        <p:txBody>
          <a:bodyPr vert="horz" lIns="91440" tIns="45720" rIns="91440" bIns="45720" rtlCol="0" anchor="t">
            <a:noAutofit/>
          </a:bodyPr>
          <a:lstStyle/>
          <a:p>
            <a:pPr lvl="0">
              <a:lnSpc>
                <a:spcPct val="90000"/>
              </a:lnSpc>
            </a:pPr>
            <a:r>
              <a:rPr lang="en-US" sz="2000" dirty="0"/>
              <a:t>Employees may feel distant from their owners</a:t>
            </a:r>
          </a:p>
          <a:p>
            <a:pPr lvl="0">
              <a:lnSpc>
                <a:spcPct val="90000"/>
              </a:lnSpc>
            </a:pPr>
            <a:r>
              <a:rPr lang="en-US" sz="2000" dirty="0"/>
              <a:t>Company records are open to the public e.g. annual records- financial disclosure</a:t>
            </a:r>
          </a:p>
          <a:p>
            <a:pPr lvl="0">
              <a:lnSpc>
                <a:spcPct val="90000"/>
              </a:lnSpc>
            </a:pPr>
            <a:r>
              <a:rPr lang="en-US" sz="2000" dirty="0"/>
              <a:t>Expensive to form a company</a:t>
            </a:r>
          </a:p>
          <a:p>
            <a:pPr lvl="0">
              <a:lnSpc>
                <a:spcPct val="90000"/>
              </a:lnSpc>
            </a:pPr>
            <a:r>
              <a:rPr lang="en-US" sz="2000" dirty="0"/>
              <a:t>Decision making is complex due to the number of people involved</a:t>
            </a:r>
          </a:p>
          <a:p>
            <a:pPr lvl="0">
              <a:lnSpc>
                <a:spcPct val="90000"/>
              </a:lnSpc>
            </a:pPr>
            <a:r>
              <a:rPr lang="en-US" sz="2000" dirty="0"/>
              <a:t>Affairs are strongly controlled according to companies Acts</a:t>
            </a:r>
          </a:p>
        </p:txBody>
      </p:sp>
      <p:pic>
        <p:nvPicPr>
          <p:cNvPr id="6" name="Picture 5" descr="Different coloured organisers">
            <a:extLst>
              <a:ext uri="{FF2B5EF4-FFF2-40B4-BE49-F238E27FC236}">
                <a16:creationId xmlns:a16="http://schemas.microsoft.com/office/drawing/2014/main" id="{64BD9DED-3DD3-08C6-F90A-C51086F5822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908" r="23490" b="-2"/>
          <a:stretch/>
        </p:blipFill>
        <p:spPr>
          <a:xfrm>
            <a:off x="8412242" y="10"/>
            <a:ext cx="3779758" cy="4108612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5602274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5251316" cy="808468"/>
          </a:xfrm>
        </p:spPr>
        <p:txBody>
          <a:bodyPr>
            <a:normAutofit/>
          </a:bodyPr>
          <a:lstStyle/>
          <a:p>
            <a:r>
              <a:rPr lang="en-US" sz="2800" b="1" dirty="0">
                <a:latin typeface="Arial"/>
                <a:cs typeface="Arial"/>
              </a:rPr>
              <a:t>Disadvantages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1509514"/>
            <a:ext cx="7245431" cy="4667449"/>
          </a:xfrm>
        </p:spPr>
        <p:txBody>
          <a:bodyPr vert="horz" lIns="91440" tIns="45720" rIns="91440" bIns="45720" rtlCol="0" anchor="t">
            <a:noAutofit/>
          </a:bodyPr>
          <a:lstStyle/>
          <a:p>
            <a:pPr lvl="0">
              <a:lnSpc>
                <a:spcPct val="90000"/>
              </a:lnSpc>
            </a:pPr>
            <a:r>
              <a:rPr lang="en-US" sz="2000" dirty="0"/>
              <a:t>Double taxation, after a company pays its corporate tax, its owners pay personal taxes on any distributions of its profits they receive from the corporation in the form of stock dividend</a:t>
            </a:r>
            <a:endParaRPr lang="en-US"/>
          </a:p>
          <a:p>
            <a:pPr lvl="0">
              <a:lnSpc>
                <a:spcPct val="90000"/>
              </a:lnSpc>
            </a:pPr>
            <a:r>
              <a:rPr lang="en-US" sz="2000" dirty="0"/>
              <a:t>Agency problem- when managers do not act as responsible agents for the shareholders who own the business</a:t>
            </a:r>
          </a:p>
        </p:txBody>
      </p:sp>
      <p:pic>
        <p:nvPicPr>
          <p:cNvPr id="6" name="Picture 5" descr="Different coloured organisers">
            <a:extLst>
              <a:ext uri="{FF2B5EF4-FFF2-40B4-BE49-F238E27FC236}">
                <a16:creationId xmlns:a16="http://schemas.microsoft.com/office/drawing/2014/main" id="{64BD9DED-3DD3-08C6-F90A-C51086F5822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908" r="23490" b="-2"/>
          <a:stretch/>
        </p:blipFill>
        <p:spPr>
          <a:xfrm>
            <a:off x="8412242" y="10"/>
            <a:ext cx="3779758" cy="4819126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478060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643467"/>
            <a:ext cx="6236309" cy="925256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Arial"/>
                <a:cs typeface="Arial"/>
              </a:rPr>
              <a:t>Other forms of businesses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1" y="1830490"/>
            <a:ext cx="6411365" cy="4346472"/>
          </a:xfrm>
        </p:spPr>
        <p:txBody>
          <a:bodyPr vert="horz" lIns="91440" tIns="45720" rIns="91440" bIns="45720" rtlCol="0" anchor="t">
            <a:noAutofit/>
          </a:bodyPr>
          <a:lstStyle/>
          <a:p>
            <a:pPr lvl="0">
              <a:lnSpc>
                <a:spcPct val="90000"/>
              </a:lnSpc>
            </a:pPr>
            <a:r>
              <a:rPr lang="en-US" sz="2400" dirty="0">
                <a:latin typeface="Arial"/>
                <a:cs typeface="Arial"/>
              </a:rPr>
              <a:t>Joint venture- is a partnership between companies formed for a specific undertaking</a:t>
            </a:r>
          </a:p>
          <a:p>
            <a:pPr lvl="0">
              <a:lnSpc>
                <a:spcPct val="90000"/>
              </a:lnSpc>
            </a:pPr>
            <a:r>
              <a:rPr lang="en-US" sz="2400" dirty="0">
                <a:latin typeface="Arial"/>
                <a:cs typeface="Arial"/>
              </a:rPr>
              <a:t>Franchises- a special form of licensing that we will handle in depth in the next topic</a:t>
            </a:r>
          </a:p>
          <a:p>
            <a:pPr>
              <a:lnSpc>
                <a:spcPct val="90000"/>
              </a:lnSpc>
            </a:pPr>
            <a:r>
              <a:rPr lang="en-US" sz="2400" dirty="0">
                <a:latin typeface="Arial"/>
                <a:cs typeface="Times New Roman"/>
              </a:rPr>
              <a:t>Limited Liability Company (LLC)- hybrid entity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US" dirty="0"/>
          </a:p>
        </p:txBody>
      </p:sp>
      <p:pic>
        <p:nvPicPr>
          <p:cNvPr id="8" name="Graphic 7" descr="Handshake">
            <a:extLst>
              <a:ext uri="{FF2B5EF4-FFF2-40B4-BE49-F238E27FC236}">
                <a16:creationId xmlns:a16="http://schemas.microsoft.com/office/drawing/2014/main" id="{B8DA01F4-B6AD-19E4-445C-3751BA8B9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49931" y="1089992"/>
            <a:ext cx="3398602" cy="4726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901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643467"/>
            <a:ext cx="6236309" cy="925256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Arial"/>
                <a:cs typeface="Arial"/>
              </a:rPr>
              <a:t>Other forms of businesses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1" y="1830490"/>
            <a:ext cx="6411365" cy="4346472"/>
          </a:xfrm>
        </p:spPr>
        <p:txBody>
          <a:bodyPr vert="horz" lIns="91440" tIns="45720" rIns="91440" bIns="45720" rtlCol="0" anchor="t">
            <a:noAutofit/>
          </a:bodyPr>
          <a:lstStyle/>
          <a:p>
            <a:pPr lvl="0">
              <a:lnSpc>
                <a:spcPct val="90000"/>
              </a:lnSpc>
            </a:pPr>
            <a:r>
              <a:rPr lang="en-US" sz="2400" dirty="0">
                <a:latin typeface="Arial"/>
                <a:cs typeface="Arial"/>
              </a:rPr>
              <a:t>C Corporation</a:t>
            </a:r>
            <a:endParaRPr lang="en-US"/>
          </a:p>
          <a:p>
            <a:pPr lvl="1">
              <a:lnSpc>
                <a:spcPct val="90000"/>
              </a:lnSpc>
            </a:pPr>
            <a:r>
              <a:rPr lang="en-US" dirty="0">
                <a:latin typeface="Arial"/>
                <a:cs typeface="Arial"/>
              </a:rPr>
              <a:t>This is considered to be a separate taxpaying entity</a:t>
            </a:r>
          </a:p>
          <a:p>
            <a:pPr lvl="0">
              <a:lnSpc>
                <a:spcPct val="90000"/>
              </a:lnSpc>
            </a:pPr>
            <a:r>
              <a:rPr lang="en-US" sz="2400" dirty="0">
                <a:latin typeface="Arial"/>
                <a:cs typeface="Arial"/>
              </a:rPr>
              <a:t>S Corporation</a:t>
            </a:r>
          </a:p>
          <a:p>
            <a:pPr lvl="1">
              <a:lnSpc>
                <a:spcPct val="90000"/>
              </a:lnSpc>
            </a:pPr>
            <a:r>
              <a:rPr lang="en-US" dirty="0">
                <a:latin typeface="Arial"/>
                <a:cs typeface="Arial"/>
              </a:rPr>
              <a:t>This is not a tax paying entity</a:t>
            </a:r>
          </a:p>
          <a:p>
            <a:pPr lvl="1">
              <a:lnSpc>
                <a:spcPct val="90000"/>
              </a:lnSpc>
            </a:pPr>
            <a:endParaRPr lang="en-US" dirty="0"/>
          </a:p>
        </p:txBody>
      </p:sp>
      <p:pic>
        <p:nvPicPr>
          <p:cNvPr id="8" name="Graphic 7" descr="Handshake">
            <a:extLst>
              <a:ext uri="{FF2B5EF4-FFF2-40B4-BE49-F238E27FC236}">
                <a16:creationId xmlns:a16="http://schemas.microsoft.com/office/drawing/2014/main" id="{B8DA01F4-B6AD-19E4-445C-3751BA8B9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49931" y="1089992"/>
            <a:ext cx="3398602" cy="4726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146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643467"/>
            <a:ext cx="6226186" cy="767306"/>
          </a:xfrm>
        </p:spPr>
        <p:txBody>
          <a:bodyPr>
            <a:normAutofit/>
          </a:bodyPr>
          <a:lstStyle/>
          <a:p>
            <a:r>
              <a:rPr lang="en-US" b="1" dirty="0">
                <a:latin typeface="Arial"/>
                <a:cs typeface="Arial"/>
              </a:rPr>
              <a:t>Chapter Review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1" y="2313939"/>
            <a:ext cx="6228807" cy="443967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sz="2000" dirty="0">
                <a:latin typeface="Arial"/>
                <a:cs typeface="Arial"/>
              </a:rPr>
              <a:t>There is no one form of business that can be said to be the best</a:t>
            </a:r>
          </a:p>
          <a:p>
            <a:pPr lvl="0">
              <a:lnSpc>
                <a:spcPct val="90000"/>
              </a:lnSpc>
            </a:pPr>
            <a:r>
              <a:rPr lang="en-US" sz="2000" dirty="0">
                <a:latin typeface="Arial"/>
                <a:cs typeface="Arial"/>
              </a:rPr>
              <a:t>One needs to consider the objective of starting a business first, then evaluate the advantages and disadvantages that are associated with each form</a:t>
            </a:r>
          </a:p>
          <a:p>
            <a:pPr lvl="0">
              <a:lnSpc>
                <a:spcPct val="90000"/>
              </a:lnSpc>
            </a:pPr>
            <a:r>
              <a:rPr lang="en-US" sz="2000" dirty="0">
                <a:latin typeface="Arial"/>
                <a:cs typeface="Arial"/>
              </a:rPr>
              <a:t>We also need to realize that some countries may not have all the forms that we described</a:t>
            </a:r>
          </a:p>
          <a:p>
            <a:pPr lvl="0">
              <a:lnSpc>
                <a:spcPct val="90000"/>
              </a:lnSpc>
            </a:pPr>
            <a:r>
              <a:rPr lang="en-US" sz="2000" dirty="0">
                <a:latin typeface="Arial"/>
                <a:cs typeface="Arial"/>
              </a:rPr>
              <a:t>In the next topic we look at franchising in detail within the context of entrepreneurship</a:t>
            </a:r>
          </a:p>
        </p:txBody>
      </p:sp>
      <p:pic>
        <p:nvPicPr>
          <p:cNvPr id="8" name="Graphic 7" descr="Business Growth">
            <a:extLst>
              <a:ext uri="{FF2B5EF4-FFF2-40B4-BE49-F238E27FC236}">
                <a16:creationId xmlns:a16="http://schemas.microsoft.com/office/drawing/2014/main" id="{FEC95A2D-CBC6-4604-304A-AF70AABC74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53765" y="-415856"/>
            <a:ext cx="4140531" cy="4747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6270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070" y="1780058"/>
            <a:ext cx="3781618" cy="289914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rgbClr val="E8747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32617" y="210909"/>
            <a:ext cx="3299061" cy="1538664"/>
          </a:xfrm>
        </p:spPr>
        <p:txBody>
          <a:bodyPr>
            <a:normAutofit/>
          </a:bodyPr>
          <a:lstStyle/>
          <a:p>
            <a:r>
              <a:rPr lang="en-US" sz="2800" b="1" dirty="0">
                <a:latin typeface="Arial"/>
                <a:cs typeface="Arial"/>
              </a:rPr>
              <a:t>Reflection Questions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D1BFE688-08FC-C5D5-DDFA-F98853718D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5476158"/>
              </p:ext>
            </p:extLst>
          </p:nvPr>
        </p:nvGraphicFramePr>
        <p:xfrm>
          <a:off x="573331" y="755821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6240843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AnalogousFromLightSeedRightStep">
      <a:dk1>
        <a:srgbClr val="000000"/>
      </a:dk1>
      <a:lt1>
        <a:srgbClr val="FFFFFF"/>
      </a:lt1>
      <a:dk2>
        <a:srgbClr val="3D3522"/>
      </a:dk2>
      <a:lt2>
        <a:srgbClr val="E2E8E8"/>
      </a:lt2>
      <a:accent1>
        <a:srgbClr val="E8747D"/>
      </a:accent1>
      <a:accent2>
        <a:srgbClr val="E38656"/>
      </a:accent2>
      <a:accent3>
        <a:srgbClr val="BEA046"/>
      </a:accent3>
      <a:accent4>
        <a:srgbClr val="99AC41"/>
      </a:accent4>
      <a:accent5>
        <a:srgbClr val="78B44F"/>
      </a:accent5>
      <a:accent6>
        <a:srgbClr val="3CBA3D"/>
      </a:accent6>
      <a:hlink>
        <a:srgbClr val="568E89"/>
      </a:hlink>
      <a:folHlink>
        <a:srgbClr val="7F7F7F"/>
      </a:folHlink>
    </a:clrScheme>
    <a:fontScheme name="Custom 3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1484</Words>
  <Application>Microsoft Office PowerPoint</Application>
  <PresentationFormat>Widescreen</PresentationFormat>
  <Paragraphs>147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5" baseType="lpstr">
      <vt:lpstr>Arial</vt:lpstr>
      <vt:lpstr>Century Gothic</vt:lpstr>
      <vt:lpstr>BrushVTI</vt:lpstr>
      <vt:lpstr>Entrepreneurship and Design Thinking Lecture 3: Forms of Business Ownership  Lecturer: Stephen Githii</vt:lpstr>
      <vt:lpstr>Introduction</vt:lpstr>
      <vt:lpstr>Learning Outcomes</vt:lpstr>
      <vt:lpstr>Introduction</vt:lpstr>
      <vt:lpstr>Factors to consider</vt:lpstr>
      <vt:lpstr>Forms of Business Ownership</vt:lpstr>
      <vt:lpstr>Sole Proprietorship</vt:lpstr>
      <vt:lpstr>Advantages of the sole proprietorship</vt:lpstr>
      <vt:lpstr>Disadvantages of sole proprietorship</vt:lpstr>
      <vt:lpstr>Partnerships</vt:lpstr>
      <vt:lpstr>Partnerships</vt:lpstr>
      <vt:lpstr>Advantages of partnership</vt:lpstr>
      <vt:lpstr>Disadvantages</vt:lpstr>
      <vt:lpstr>What leads to partnership dissolution?</vt:lpstr>
      <vt:lpstr>Types of partners</vt:lpstr>
      <vt:lpstr>Types of partners</vt:lpstr>
      <vt:lpstr>Types of partners</vt:lpstr>
      <vt:lpstr>Limited companies</vt:lpstr>
      <vt:lpstr>1) Memorandum of association</vt:lpstr>
      <vt:lpstr>2) Statement of capital</vt:lpstr>
      <vt:lpstr>3) Articles of Association</vt:lpstr>
      <vt:lpstr>4)  Form indicating particulars of directors and secretary</vt:lpstr>
      <vt:lpstr>5) Notice of proposed registered office</vt:lpstr>
      <vt:lpstr>6)  Declaration of compliance and the prescribed registration fees</vt:lpstr>
      <vt:lpstr>7)  Copy of the company name approval</vt:lpstr>
      <vt:lpstr>Advantages of a limited company</vt:lpstr>
      <vt:lpstr>Disadvantages</vt:lpstr>
      <vt:lpstr>Disadvantages</vt:lpstr>
      <vt:lpstr>Other forms of businesses</vt:lpstr>
      <vt:lpstr>Other forms of businesses</vt:lpstr>
      <vt:lpstr>Chapter Review</vt:lpstr>
      <vt:lpstr>Reflection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</dc:creator>
  <cp:lastModifiedBy>Stephen G. Kagwathi</cp:lastModifiedBy>
  <cp:revision>266</cp:revision>
  <dcterms:created xsi:type="dcterms:W3CDTF">2024-09-13T20:21:42Z</dcterms:created>
  <dcterms:modified xsi:type="dcterms:W3CDTF">2024-09-14T12:42:28Z</dcterms:modified>
</cp:coreProperties>
</file>