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9" r:id="rId3"/>
    <p:sldId id="290" r:id="rId4"/>
    <p:sldId id="291" r:id="rId5"/>
    <p:sldId id="292" r:id="rId6"/>
    <p:sldId id="293" r:id="rId7"/>
    <p:sldId id="294" r:id="rId8"/>
    <p:sldId id="310" r:id="rId9"/>
    <p:sldId id="295" r:id="rId10"/>
    <p:sldId id="296" r:id="rId11"/>
    <p:sldId id="297" r:id="rId12"/>
    <p:sldId id="298" r:id="rId13"/>
    <p:sldId id="311" r:id="rId14"/>
    <p:sldId id="299" r:id="rId15"/>
    <p:sldId id="300" r:id="rId16"/>
    <p:sldId id="313" r:id="rId17"/>
    <p:sldId id="301" r:id="rId18"/>
    <p:sldId id="312" r:id="rId19"/>
    <p:sldId id="302" r:id="rId20"/>
    <p:sldId id="303" r:id="rId21"/>
    <p:sldId id="314" r:id="rId22"/>
    <p:sldId id="304" r:id="rId23"/>
    <p:sldId id="315" r:id="rId24"/>
    <p:sldId id="305" r:id="rId25"/>
    <p:sldId id="306" r:id="rId26"/>
    <p:sldId id="316" r:id="rId27"/>
    <p:sldId id="307" r:id="rId28"/>
    <p:sldId id="308" r:id="rId29"/>
    <p:sldId id="317" r:id="rId30"/>
    <p:sldId id="318" r:id="rId31"/>
    <p:sldId id="30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D984BE-3FCB-9FD3-D36D-07F9A53F425C}" v="135" dt="2024-10-08T15:29:45.079"/>
    <p1510:client id="{FA2AE1F9-F799-C4A0-6E4D-C6D137E0ED33}" v="374" dt="2024-10-08T15:26:19.5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21.sv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svg"/><Relationship Id="rId1" Type="http://schemas.openxmlformats.org/officeDocument/2006/relationships/image" Target="../media/image59.png"/><Relationship Id="rId4" Type="http://schemas.openxmlformats.org/officeDocument/2006/relationships/image" Target="../media/image62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57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66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svg"/><Relationship Id="rId1" Type="http://schemas.openxmlformats.org/officeDocument/2006/relationships/image" Target="../media/image72.png"/><Relationship Id="rId4" Type="http://schemas.openxmlformats.org/officeDocument/2006/relationships/image" Target="../media/image75.svg"/></Relationships>
</file>

<file path=ppt/diagrams/_rels/data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svg"/><Relationship Id="rId1" Type="http://schemas.openxmlformats.org/officeDocument/2006/relationships/image" Target="../media/image76.png"/><Relationship Id="rId4" Type="http://schemas.openxmlformats.org/officeDocument/2006/relationships/image" Target="../media/image79.svg"/></Relationships>
</file>

<file path=ppt/diagrams/_rels/data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83.svg"/></Relationships>
</file>

<file path=ppt/diagrams/_rels/data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svg"/><Relationship Id="rId1" Type="http://schemas.openxmlformats.org/officeDocument/2006/relationships/image" Target="../media/image8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6" Type="http://schemas.openxmlformats.org/officeDocument/2006/relationships/image" Target="../media/image19.sv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4" Type="http://schemas.openxmlformats.org/officeDocument/2006/relationships/image" Target="../media/image21.sv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svg"/><Relationship Id="rId1" Type="http://schemas.openxmlformats.org/officeDocument/2006/relationships/image" Target="../media/image52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55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svg"/><Relationship Id="rId1" Type="http://schemas.openxmlformats.org/officeDocument/2006/relationships/image" Target="../media/image59.png"/><Relationship Id="rId4" Type="http://schemas.openxmlformats.org/officeDocument/2006/relationships/image" Target="../media/image62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57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66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svg"/><Relationship Id="rId1" Type="http://schemas.openxmlformats.org/officeDocument/2006/relationships/image" Target="../media/image72.png"/><Relationship Id="rId4" Type="http://schemas.openxmlformats.org/officeDocument/2006/relationships/image" Target="../media/image75.svg"/></Relationships>
</file>

<file path=ppt/diagrams/_rels/drawing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svg"/><Relationship Id="rId1" Type="http://schemas.openxmlformats.org/officeDocument/2006/relationships/image" Target="../media/image76.png"/><Relationship Id="rId4" Type="http://schemas.openxmlformats.org/officeDocument/2006/relationships/image" Target="../media/image79.svg"/></Relationships>
</file>

<file path=ppt/diagrams/_rels/drawing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15.svg"/><Relationship Id="rId1" Type="http://schemas.openxmlformats.org/officeDocument/2006/relationships/image" Target="../media/image14.png"/><Relationship Id="rId4" Type="http://schemas.openxmlformats.org/officeDocument/2006/relationships/image" Target="../media/image83.svg"/></Relationships>
</file>

<file path=ppt/diagrams/_rels/drawing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svg"/><Relationship Id="rId1" Type="http://schemas.openxmlformats.org/officeDocument/2006/relationships/image" Target="../media/image8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767511-C459-4A65-9DA4-D0223BE6EAC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DB6F4EF-0A67-4827-9DB8-385B2CBC2DBF}">
      <dgm:prSet/>
      <dgm:spPr/>
      <dgm:t>
        <a:bodyPr/>
        <a:lstStyle/>
        <a:p>
          <a:r>
            <a:rPr lang="en-US"/>
            <a:t>In our last lecture we did mention, though without much explanation franchising a form of business ownership that entrepreneurs can organize their business around</a:t>
          </a:r>
        </a:p>
      </dgm:t>
    </dgm:pt>
    <dgm:pt modelId="{1C1D0BF6-066B-4836-943A-6796FF5EED23}" type="parTrans" cxnId="{4EC525AD-EC0D-4F08-80B0-89875594DB8E}">
      <dgm:prSet/>
      <dgm:spPr/>
      <dgm:t>
        <a:bodyPr/>
        <a:lstStyle/>
        <a:p>
          <a:endParaRPr lang="en-US"/>
        </a:p>
      </dgm:t>
    </dgm:pt>
    <dgm:pt modelId="{9FF9394A-D0B3-4074-BA2A-2F3F40F024E0}" type="sibTrans" cxnId="{4EC525AD-EC0D-4F08-80B0-89875594DB8E}">
      <dgm:prSet/>
      <dgm:spPr/>
      <dgm:t>
        <a:bodyPr/>
        <a:lstStyle/>
        <a:p>
          <a:endParaRPr lang="en-US"/>
        </a:p>
      </dgm:t>
    </dgm:pt>
    <dgm:pt modelId="{026D3F42-37CB-450C-853A-6B3AE2B83D28}">
      <dgm:prSet/>
      <dgm:spPr/>
      <dgm:t>
        <a:bodyPr/>
        <a:lstStyle/>
        <a:p>
          <a:r>
            <a:rPr lang="en-US"/>
            <a:t>In this current lecture we will look at it in detail; What it is, its advantages/applications and disadvantages as well as management issues that comes with it</a:t>
          </a:r>
        </a:p>
      </dgm:t>
    </dgm:pt>
    <dgm:pt modelId="{5ED7820E-2809-47C6-983E-C5D9824E17DD}" type="parTrans" cxnId="{512F5258-7342-4E69-A537-6F8D8429F236}">
      <dgm:prSet/>
      <dgm:spPr/>
      <dgm:t>
        <a:bodyPr/>
        <a:lstStyle/>
        <a:p>
          <a:endParaRPr lang="en-US"/>
        </a:p>
      </dgm:t>
    </dgm:pt>
    <dgm:pt modelId="{6A013B4F-B9A0-4DA8-9CAD-53C39DFEA6C1}" type="sibTrans" cxnId="{512F5258-7342-4E69-A537-6F8D8429F236}">
      <dgm:prSet/>
      <dgm:spPr/>
      <dgm:t>
        <a:bodyPr/>
        <a:lstStyle/>
        <a:p>
          <a:endParaRPr lang="en-US"/>
        </a:p>
      </dgm:t>
    </dgm:pt>
    <dgm:pt modelId="{885C00D3-4882-46F1-9BEE-2CDE5023A5D4}" type="pres">
      <dgm:prSet presAssocID="{88767511-C459-4A65-9DA4-D0223BE6EAC7}" presName="root" presStyleCnt="0">
        <dgm:presLayoutVars>
          <dgm:dir/>
          <dgm:resizeHandles val="exact"/>
        </dgm:presLayoutVars>
      </dgm:prSet>
      <dgm:spPr/>
    </dgm:pt>
    <dgm:pt modelId="{9071C1AB-9DDE-4A25-A3CB-DB22B8FAA9F5}" type="pres">
      <dgm:prSet presAssocID="{9DB6F4EF-0A67-4827-9DB8-385B2CBC2DBF}" presName="compNode" presStyleCnt="0"/>
      <dgm:spPr/>
    </dgm:pt>
    <dgm:pt modelId="{1FA2F21E-217B-4769-88FD-432307BD6213}" type="pres">
      <dgm:prSet presAssocID="{9DB6F4EF-0A67-4827-9DB8-385B2CBC2DBF}" presName="bgRect" presStyleLbl="bgShp" presStyleIdx="0" presStyleCnt="2"/>
      <dgm:spPr/>
    </dgm:pt>
    <dgm:pt modelId="{06353968-1355-47CF-86C4-8152FE4654EF}" type="pres">
      <dgm:prSet presAssocID="{9DB6F4EF-0A67-4827-9DB8-385B2CBC2DB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3E18DD94-E9CA-4E28-97C2-673E103617E9}" type="pres">
      <dgm:prSet presAssocID="{9DB6F4EF-0A67-4827-9DB8-385B2CBC2DBF}" presName="spaceRect" presStyleCnt="0"/>
      <dgm:spPr/>
    </dgm:pt>
    <dgm:pt modelId="{C65C7333-F046-4C2B-84C8-2E249041D63A}" type="pres">
      <dgm:prSet presAssocID="{9DB6F4EF-0A67-4827-9DB8-385B2CBC2DBF}" presName="parTx" presStyleLbl="revTx" presStyleIdx="0" presStyleCnt="2">
        <dgm:presLayoutVars>
          <dgm:chMax val="0"/>
          <dgm:chPref val="0"/>
        </dgm:presLayoutVars>
      </dgm:prSet>
      <dgm:spPr/>
    </dgm:pt>
    <dgm:pt modelId="{500FD779-F318-42ED-AC80-43E8CFE5332B}" type="pres">
      <dgm:prSet presAssocID="{9FF9394A-D0B3-4074-BA2A-2F3F40F024E0}" presName="sibTrans" presStyleCnt="0"/>
      <dgm:spPr/>
    </dgm:pt>
    <dgm:pt modelId="{C837AFFD-A6C4-4E2B-9B79-BE1F2B5582BB}" type="pres">
      <dgm:prSet presAssocID="{026D3F42-37CB-450C-853A-6B3AE2B83D28}" presName="compNode" presStyleCnt="0"/>
      <dgm:spPr/>
    </dgm:pt>
    <dgm:pt modelId="{F7837A46-E8F3-4F6B-B0A6-3067C274E5A2}" type="pres">
      <dgm:prSet presAssocID="{026D3F42-37CB-450C-853A-6B3AE2B83D28}" presName="bgRect" presStyleLbl="bgShp" presStyleIdx="1" presStyleCnt="2"/>
      <dgm:spPr/>
    </dgm:pt>
    <dgm:pt modelId="{52FF6852-7C4C-43AC-9DA8-6344196FE0B7}" type="pres">
      <dgm:prSet presAssocID="{026D3F42-37CB-450C-853A-6B3AE2B83D2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A9761D3A-4215-44BF-8417-27A8B9BCB684}" type="pres">
      <dgm:prSet presAssocID="{026D3F42-37CB-450C-853A-6B3AE2B83D28}" presName="spaceRect" presStyleCnt="0"/>
      <dgm:spPr/>
    </dgm:pt>
    <dgm:pt modelId="{E57F1557-A05A-4F6B-B1DF-ABE7BABA32CC}" type="pres">
      <dgm:prSet presAssocID="{026D3F42-37CB-450C-853A-6B3AE2B83D28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69380372-453F-4366-A5E0-3DBA48EE4296}" type="presOf" srcId="{88767511-C459-4A65-9DA4-D0223BE6EAC7}" destId="{885C00D3-4882-46F1-9BEE-2CDE5023A5D4}" srcOrd="0" destOrd="0" presId="urn:microsoft.com/office/officeart/2018/2/layout/IconVerticalSolidList"/>
    <dgm:cxn modelId="{512F5258-7342-4E69-A537-6F8D8429F236}" srcId="{88767511-C459-4A65-9DA4-D0223BE6EAC7}" destId="{026D3F42-37CB-450C-853A-6B3AE2B83D28}" srcOrd="1" destOrd="0" parTransId="{5ED7820E-2809-47C6-983E-C5D9824E17DD}" sibTransId="{6A013B4F-B9A0-4DA8-9CAD-53C39DFEA6C1}"/>
    <dgm:cxn modelId="{D2B3F397-D16F-40B1-BFAE-517B272029D2}" type="presOf" srcId="{026D3F42-37CB-450C-853A-6B3AE2B83D28}" destId="{E57F1557-A05A-4F6B-B1DF-ABE7BABA32CC}" srcOrd="0" destOrd="0" presId="urn:microsoft.com/office/officeart/2018/2/layout/IconVerticalSolidList"/>
    <dgm:cxn modelId="{4EC525AD-EC0D-4F08-80B0-89875594DB8E}" srcId="{88767511-C459-4A65-9DA4-D0223BE6EAC7}" destId="{9DB6F4EF-0A67-4827-9DB8-385B2CBC2DBF}" srcOrd="0" destOrd="0" parTransId="{1C1D0BF6-066B-4836-943A-6796FF5EED23}" sibTransId="{9FF9394A-D0B3-4074-BA2A-2F3F40F024E0}"/>
    <dgm:cxn modelId="{E63443BA-3FAC-4F93-BFF8-7014E7C94040}" type="presOf" srcId="{9DB6F4EF-0A67-4827-9DB8-385B2CBC2DBF}" destId="{C65C7333-F046-4C2B-84C8-2E249041D63A}" srcOrd="0" destOrd="0" presId="urn:microsoft.com/office/officeart/2018/2/layout/IconVerticalSolidList"/>
    <dgm:cxn modelId="{E062A182-F5C6-4759-A9FD-C4B9E11EDC79}" type="presParOf" srcId="{885C00D3-4882-46F1-9BEE-2CDE5023A5D4}" destId="{9071C1AB-9DDE-4A25-A3CB-DB22B8FAA9F5}" srcOrd="0" destOrd="0" presId="urn:microsoft.com/office/officeart/2018/2/layout/IconVerticalSolidList"/>
    <dgm:cxn modelId="{FDA27C22-E843-4A0F-BFC2-C4CEEF7C7550}" type="presParOf" srcId="{9071C1AB-9DDE-4A25-A3CB-DB22B8FAA9F5}" destId="{1FA2F21E-217B-4769-88FD-432307BD6213}" srcOrd="0" destOrd="0" presId="urn:microsoft.com/office/officeart/2018/2/layout/IconVerticalSolidList"/>
    <dgm:cxn modelId="{FFE0F7EB-0DC2-4957-9F1E-6086F6CD2851}" type="presParOf" srcId="{9071C1AB-9DDE-4A25-A3CB-DB22B8FAA9F5}" destId="{06353968-1355-47CF-86C4-8152FE4654EF}" srcOrd="1" destOrd="0" presId="urn:microsoft.com/office/officeart/2018/2/layout/IconVerticalSolidList"/>
    <dgm:cxn modelId="{38C6569A-C12F-4308-8B90-40ABC97B67AC}" type="presParOf" srcId="{9071C1AB-9DDE-4A25-A3CB-DB22B8FAA9F5}" destId="{3E18DD94-E9CA-4E28-97C2-673E103617E9}" srcOrd="2" destOrd="0" presId="urn:microsoft.com/office/officeart/2018/2/layout/IconVerticalSolidList"/>
    <dgm:cxn modelId="{85F8B5BB-98B7-4023-8CDF-974E78D166DB}" type="presParOf" srcId="{9071C1AB-9DDE-4A25-A3CB-DB22B8FAA9F5}" destId="{C65C7333-F046-4C2B-84C8-2E249041D63A}" srcOrd="3" destOrd="0" presId="urn:microsoft.com/office/officeart/2018/2/layout/IconVerticalSolidList"/>
    <dgm:cxn modelId="{8D623FE5-E988-4908-8490-7277A6975BEA}" type="presParOf" srcId="{885C00D3-4882-46F1-9BEE-2CDE5023A5D4}" destId="{500FD779-F318-42ED-AC80-43E8CFE5332B}" srcOrd="1" destOrd="0" presId="urn:microsoft.com/office/officeart/2018/2/layout/IconVerticalSolidList"/>
    <dgm:cxn modelId="{598B2FAD-2A1D-44E4-BBFC-E11233331360}" type="presParOf" srcId="{885C00D3-4882-46F1-9BEE-2CDE5023A5D4}" destId="{C837AFFD-A6C4-4E2B-9B79-BE1F2B5582BB}" srcOrd="2" destOrd="0" presId="urn:microsoft.com/office/officeart/2018/2/layout/IconVerticalSolidList"/>
    <dgm:cxn modelId="{62C731F4-304C-4871-8A7A-5C68A959C270}" type="presParOf" srcId="{C837AFFD-A6C4-4E2B-9B79-BE1F2B5582BB}" destId="{F7837A46-E8F3-4F6B-B0A6-3067C274E5A2}" srcOrd="0" destOrd="0" presId="urn:microsoft.com/office/officeart/2018/2/layout/IconVerticalSolidList"/>
    <dgm:cxn modelId="{03E0E53B-3AD5-42F5-8733-6B1DC73A446C}" type="presParOf" srcId="{C837AFFD-A6C4-4E2B-9B79-BE1F2B5582BB}" destId="{52FF6852-7C4C-43AC-9DA8-6344196FE0B7}" srcOrd="1" destOrd="0" presId="urn:microsoft.com/office/officeart/2018/2/layout/IconVerticalSolidList"/>
    <dgm:cxn modelId="{BF8B913D-44D6-4E0A-AC66-6DB5DCC44343}" type="presParOf" srcId="{C837AFFD-A6C4-4E2B-9B79-BE1F2B5582BB}" destId="{A9761D3A-4215-44BF-8417-27A8B9BCB684}" srcOrd="2" destOrd="0" presId="urn:microsoft.com/office/officeart/2018/2/layout/IconVerticalSolidList"/>
    <dgm:cxn modelId="{0272D4F8-0147-4237-96BE-D38D7F167060}" type="presParOf" srcId="{C837AFFD-A6C4-4E2B-9B79-BE1F2B5582BB}" destId="{E57F1557-A05A-4F6B-B1DF-ABE7BABA32C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849265-E9CE-41C8-A003-3FD9B6363D3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52DC357-1AFD-4D76-BBCD-1F5792AF72F4}">
      <dgm:prSet/>
      <dgm:spPr/>
      <dgm:t>
        <a:bodyPr/>
        <a:lstStyle/>
        <a:p>
          <a:r>
            <a:rPr lang="en-US"/>
            <a:t>Describe the concept of franchising</a:t>
          </a:r>
        </a:p>
      </dgm:t>
    </dgm:pt>
    <dgm:pt modelId="{E2A89D2F-1547-445D-8BFD-A8F75B280FA3}" type="parTrans" cxnId="{0E816B2C-E1B1-4659-B809-1535A33EE63D}">
      <dgm:prSet/>
      <dgm:spPr/>
      <dgm:t>
        <a:bodyPr/>
        <a:lstStyle/>
        <a:p>
          <a:endParaRPr lang="en-US"/>
        </a:p>
      </dgm:t>
    </dgm:pt>
    <dgm:pt modelId="{52BFB275-94E3-4651-9A55-7FF11673F1AF}" type="sibTrans" cxnId="{0E816B2C-E1B1-4659-B809-1535A33EE63D}">
      <dgm:prSet/>
      <dgm:spPr/>
      <dgm:t>
        <a:bodyPr/>
        <a:lstStyle/>
        <a:p>
          <a:endParaRPr lang="en-US"/>
        </a:p>
      </dgm:t>
    </dgm:pt>
    <dgm:pt modelId="{1BB9F8D7-B29E-4DC9-BAC5-CF8A1242C341}">
      <dgm:prSet/>
      <dgm:spPr/>
      <dgm:t>
        <a:bodyPr/>
        <a:lstStyle/>
        <a:p>
          <a:r>
            <a:rPr lang="en-US"/>
            <a:t>Describe different types of franchising open to an entrepreneur</a:t>
          </a:r>
        </a:p>
      </dgm:t>
    </dgm:pt>
    <dgm:pt modelId="{E0B6B1D4-5FFE-4842-B79E-7E0DE0D54861}" type="parTrans" cxnId="{AB69488A-2099-4298-B328-FD0A8A932BB4}">
      <dgm:prSet/>
      <dgm:spPr/>
      <dgm:t>
        <a:bodyPr/>
        <a:lstStyle/>
        <a:p>
          <a:endParaRPr lang="en-US"/>
        </a:p>
      </dgm:t>
    </dgm:pt>
    <dgm:pt modelId="{9F78A26E-7A5B-4161-B7FC-44A7D31F0AC7}" type="sibTrans" cxnId="{AB69488A-2099-4298-B328-FD0A8A932BB4}">
      <dgm:prSet/>
      <dgm:spPr/>
      <dgm:t>
        <a:bodyPr/>
        <a:lstStyle/>
        <a:p>
          <a:endParaRPr lang="en-US"/>
        </a:p>
      </dgm:t>
    </dgm:pt>
    <dgm:pt modelId="{6EFA895A-5021-408A-B283-D0FFBE537443}">
      <dgm:prSet/>
      <dgm:spPr/>
      <dgm:t>
        <a:bodyPr/>
        <a:lstStyle/>
        <a:p>
          <a:r>
            <a:rPr lang="en-US"/>
            <a:t>Pinpoint factors behind successful as well as failed franchises</a:t>
          </a:r>
        </a:p>
      </dgm:t>
    </dgm:pt>
    <dgm:pt modelId="{F9783475-AAE4-4900-AEE0-AB2AA39047B9}" type="parTrans" cxnId="{CF177182-DF8F-43D7-A9E1-C65A43E3E5F4}">
      <dgm:prSet/>
      <dgm:spPr/>
      <dgm:t>
        <a:bodyPr/>
        <a:lstStyle/>
        <a:p>
          <a:endParaRPr lang="en-US"/>
        </a:p>
      </dgm:t>
    </dgm:pt>
    <dgm:pt modelId="{24733FBF-2AF9-402C-B067-D36E778BABB1}" type="sibTrans" cxnId="{CF177182-DF8F-43D7-A9E1-C65A43E3E5F4}">
      <dgm:prSet/>
      <dgm:spPr/>
      <dgm:t>
        <a:bodyPr/>
        <a:lstStyle/>
        <a:p>
          <a:endParaRPr lang="en-US"/>
        </a:p>
      </dgm:t>
    </dgm:pt>
    <dgm:pt modelId="{BA3293BC-A649-4C14-8F36-6EB75A9F744E}">
      <dgm:prSet/>
      <dgm:spPr/>
      <dgm:t>
        <a:bodyPr/>
        <a:lstStyle/>
        <a:p>
          <a:r>
            <a:rPr lang="en-US"/>
            <a:t>Argue why franchise may or may not work for an entrepreneur</a:t>
          </a:r>
        </a:p>
      </dgm:t>
    </dgm:pt>
    <dgm:pt modelId="{D0EDBDFE-65B4-43CA-8B9F-4C0017858C07}" type="parTrans" cxnId="{02341435-A772-4BF4-A2BD-996DABBA8BD0}">
      <dgm:prSet/>
      <dgm:spPr/>
      <dgm:t>
        <a:bodyPr/>
        <a:lstStyle/>
        <a:p>
          <a:endParaRPr lang="en-US"/>
        </a:p>
      </dgm:t>
    </dgm:pt>
    <dgm:pt modelId="{763FBD21-59EA-4F21-8D13-86D6B16E0D0C}" type="sibTrans" cxnId="{02341435-A772-4BF4-A2BD-996DABBA8BD0}">
      <dgm:prSet/>
      <dgm:spPr/>
      <dgm:t>
        <a:bodyPr/>
        <a:lstStyle/>
        <a:p>
          <a:endParaRPr lang="en-US"/>
        </a:p>
      </dgm:t>
    </dgm:pt>
    <dgm:pt modelId="{A3E6D4E9-BC76-4883-9AAD-8624AC09E8DE}" type="pres">
      <dgm:prSet presAssocID="{7F849265-E9CE-41C8-A003-3FD9B6363D3F}" presName="root" presStyleCnt="0">
        <dgm:presLayoutVars>
          <dgm:dir/>
          <dgm:resizeHandles val="exact"/>
        </dgm:presLayoutVars>
      </dgm:prSet>
      <dgm:spPr/>
    </dgm:pt>
    <dgm:pt modelId="{A3FA0F02-E074-43CA-964C-C283C2E8C694}" type="pres">
      <dgm:prSet presAssocID="{E52DC357-1AFD-4D76-BBCD-1F5792AF72F4}" presName="compNode" presStyleCnt="0"/>
      <dgm:spPr/>
    </dgm:pt>
    <dgm:pt modelId="{A7DB4DD8-C04E-45CF-859B-3E90547D45BE}" type="pres">
      <dgm:prSet presAssocID="{E52DC357-1AFD-4D76-BBCD-1F5792AF72F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F440FB7E-5611-421C-A8A6-E3F60AC19DC9}" type="pres">
      <dgm:prSet presAssocID="{E52DC357-1AFD-4D76-BBCD-1F5792AF72F4}" presName="spaceRect" presStyleCnt="0"/>
      <dgm:spPr/>
    </dgm:pt>
    <dgm:pt modelId="{4DB8EB5A-20E6-42DC-ABDF-C216DBA4959A}" type="pres">
      <dgm:prSet presAssocID="{E52DC357-1AFD-4D76-BBCD-1F5792AF72F4}" presName="textRect" presStyleLbl="revTx" presStyleIdx="0" presStyleCnt="4">
        <dgm:presLayoutVars>
          <dgm:chMax val="1"/>
          <dgm:chPref val="1"/>
        </dgm:presLayoutVars>
      </dgm:prSet>
      <dgm:spPr/>
    </dgm:pt>
    <dgm:pt modelId="{B10EDE31-14F3-45DE-AD5D-444851D8FB8B}" type="pres">
      <dgm:prSet presAssocID="{52BFB275-94E3-4651-9A55-7FF11673F1AF}" presName="sibTrans" presStyleCnt="0"/>
      <dgm:spPr/>
    </dgm:pt>
    <dgm:pt modelId="{AAA50D60-25E3-4114-9D66-3CBE86AA98ED}" type="pres">
      <dgm:prSet presAssocID="{1BB9F8D7-B29E-4DC9-BAC5-CF8A1242C341}" presName="compNode" presStyleCnt="0"/>
      <dgm:spPr/>
    </dgm:pt>
    <dgm:pt modelId="{146A541F-D01D-456D-8F0F-E91AADAA10DF}" type="pres">
      <dgm:prSet presAssocID="{1BB9F8D7-B29E-4DC9-BAC5-CF8A1242C34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4916C98B-D824-42EB-ACC6-FA01925BD428}" type="pres">
      <dgm:prSet presAssocID="{1BB9F8D7-B29E-4DC9-BAC5-CF8A1242C341}" presName="spaceRect" presStyleCnt="0"/>
      <dgm:spPr/>
    </dgm:pt>
    <dgm:pt modelId="{E7F5D719-C361-4BA1-9D29-57F5D8872542}" type="pres">
      <dgm:prSet presAssocID="{1BB9F8D7-B29E-4DC9-BAC5-CF8A1242C341}" presName="textRect" presStyleLbl="revTx" presStyleIdx="1" presStyleCnt="4">
        <dgm:presLayoutVars>
          <dgm:chMax val="1"/>
          <dgm:chPref val="1"/>
        </dgm:presLayoutVars>
      </dgm:prSet>
      <dgm:spPr/>
    </dgm:pt>
    <dgm:pt modelId="{6272A3F2-DC05-48AE-A796-51569487976E}" type="pres">
      <dgm:prSet presAssocID="{9F78A26E-7A5B-4161-B7FC-44A7D31F0AC7}" presName="sibTrans" presStyleCnt="0"/>
      <dgm:spPr/>
    </dgm:pt>
    <dgm:pt modelId="{821C2972-12D8-4EE1-8C30-D6964F537C03}" type="pres">
      <dgm:prSet presAssocID="{6EFA895A-5021-408A-B283-D0FFBE537443}" presName="compNode" presStyleCnt="0"/>
      <dgm:spPr/>
    </dgm:pt>
    <dgm:pt modelId="{3E109C34-9082-4DF5-86D4-9EA0AAD572E0}" type="pres">
      <dgm:prSet presAssocID="{6EFA895A-5021-408A-B283-D0FFBE537443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42729EBF-808A-4937-948D-B05086A2CC8D}" type="pres">
      <dgm:prSet presAssocID="{6EFA895A-5021-408A-B283-D0FFBE537443}" presName="spaceRect" presStyleCnt="0"/>
      <dgm:spPr/>
    </dgm:pt>
    <dgm:pt modelId="{A516BA5E-6471-4618-AF35-D726FDF9C5C5}" type="pres">
      <dgm:prSet presAssocID="{6EFA895A-5021-408A-B283-D0FFBE537443}" presName="textRect" presStyleLbl="revTx" presStyleIdx="2" presStyleCnt="4">
        <dgm:presLayoutVars>
          <dgm:chMax val="1"/>
          <dgm:chPref val="1"/>
        </dgm:presLayoutVars>
      </dgm:prSet>
      <dgm:spPr/>
    </dgm:pt>
    <dgm:pt modelId="{96631118-4415-4EFA-B58E-7857918AB811}" type="pres">
      <dgm:prSet presAssocID="{24733FBF-2AF9-402C-B067-D36E778BABB1}" presName="sibTrans" presStyleCnt="0"/>
      <dgm:spPr/>
    </dgm:pt>
    <dgm:pt modelId="{1FBAD976-717F-440A-9EB1-8211EF798C48}" type="pres">
      <dgm:prSet presAssocID="{BA3293BC-A649-4C14-8F36-6EB75A9F744E}" presName="compNode" presStyleCnt="0"/>
      <dgm:spPr/>
    </dgm:pt>
    <dgm:pt modelId="{84E629DD-89C9-47AF-B1B4-75E1FA52E529}" type="pres">
      <dgm:prSet presAssocID="{BA3293BC-A649-4C14-8F36-6EB75A9F744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6C6B61D-284E-4D52-BDF1-75C8BCB43F6F}" type="pres">
      <dgm:prSet presAssocID="{BA3293BC-A649-4C14-8F36-6EB75A9F744E}" presName="spaceRect" presStyleCnt="0"/>
      <dgm:spPr/>
    </dgm:pt>
    <dgm:pt modelId="{2EA3F746-AEF1-4C64-812A-B7E75CFA0EA4}" type="pres">
      <dgm:prSet presAssocID="{BA3293BC-A649-4C14-8F36-6EB75A9F744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6F8C1514-3874-4925-8598-9726A1A2A73B}" type="presOf" srcId="{BA3293BC-A649-4C14-8F36-6EB75A9F744E}" destId="{2EA3F746-AEF1-4C64-812A-B7E75CFA0EA4}" srcOrd="0" destOrd="0" presId="urn:microsoft.com/office/officeart/2018/2/layout/IconLabelList"/>
    <dgm:cxn modelId="{C7AB5E16-06BB-4EDB-BAB0-4C1D068B6D47}" type="presOf" srcId="{E52DC357-1AFD-4D76-BBCD-1F5792AF72F4}" destId="{4DB8EB5A-20E6-42DC-ABDF-C216DBA4959A}" srcOrd="0" destOrd="0" presId="urn:microsoft.com/office/officeart/2018/2/layout/IconLabelList"/>
    <dgm:cxn modelId="{0E816B2C-E1B1-4659-B809-1535A33EE63D}" srcId="{7F849265-E9CE-41C8-A003-3FD9B6363D3F}" destId="{E52DC357-1AFD-4D76-BBCD-1F5792AF72F4}" srcOrd="0" destOrd="0" parTransId="{E2A89D2F-1547-445D-8BFD-A8F75B280FA3}" sibTransId="{52BFB275-94E3-4651-9A55-7FF11673F1AF}"/>
    <dgm:cxn modelId="{02341435-A772-4BF4-A2BD-996DABBA8BD0}" srcId="{7F849265-E9CE-41C8-A003-3FD9B6363D3F}" destId="{BA3293BC-A649-4C14-8F36-6EB75A9F744E}" srcOrd="3" destOrd="0" parTransId="{D0EDBDFE-65B4-43CA-8B9F-4C0017858C07}" sibTransId="{763FBD21-59EA-4F21-8D13-86D6B16E0D0C}"/>
    <dgm:cxn modelId="{FF54935D-930E-4392-8993-D5B29C27E198}" type="presOf" srcId="{6EFA895A-5021-408A-B283-D0FFBE537443}" destId="{A516BA5E-6471-4618-AF35-D726FDF9C5C5}" srcOrd="0" destOrd="0" presId="urn:microsoft.com/office/officeart/2018/2/layout/IconLabelList"/>
    <dgm:cxn modelId="{073F724E-E01A-4F27-9CFA-F7B4AA27B673}" type="presOf" srcId="{1BB9F8D7-B29E-4DC9-BAC5-CF8A1242C341}" destId="{E7F5D719-C361-4BA1-9D29-57F5D8872542}" srcOrd="0" destOrd="0" presId="urn:microsoft.com/office/officeart/2018/2/layout/IconLabelList"/>
    <dgm:cxn modelId="{CF177182-DF8F-43D7-A9E1-C65A43E3E5F4}" srcId="{7F849265-E9CE-41C8-A003-3FD9B6363D3F}" destId="{6EFA895A-5021-408A-B283-D0FFBE537443}" srcOrd="2" destOrd="0" parTransId="{F9783475-AAE4-4900-AEE0-AB2AA39047B9}" sibTransId="{24733FBF-2AF9-402C-B067-D36E778BABB1}"/>
    <dgm:cxn modelId="{AB69488A-2099-4298-B328-FD0A8A932BB4}" srcId="{7F849265-E9CE-41C8-A003-3FD9B6363D3F}" destId="{1BB9F8D7-B29E-4DC9-BAC5-CF8A1242C341}" srcOrd="1" destOrd="0" parTransId="{E0B6B1D4-5FFE-4842-B79E-7E0DE0D54861}" sibTransId="{9F78A26E-7A5B-4161-B7FC-44A7D31F0AC7}"/>
    <dgm:cxn modelId="{98E8FFED-238E-4931-8F11-C6C591A4850B}" type="presOf" srcId="{7F849265-E9CE-41C8-A003-3FD9B6363D3F}" destId="{A3E6D4E9-BC76-4883-9AAD-8624AC09E8DE}" srcOrd="0" destOrd="0" presId="urn:microsoft.com/office/officeart/2018/2/layout/IconLabelList"/>
    <dgm:cxn modelId="{842A61A2-18A1-4AE9-BEB0-5903BD1DCE36}" type="presParOf" srcId="{A3E6D4E9-BC76-4883-9AAD-8624AC09E8DE}" destId="{A3FA0F02-E074-43CA-964C-C283C2E8C694}" srcOrd="0" destOrd="0" presId="urn:microsoft.com/office/officeart/2018/2/layout/IconLabelList"/>
    <dgm:cxn modelId="{10F24BBA-FDDD-4FEB-88C7-9BD87B365342}" type="presParOf" srcId="{A3FA0F02-E074-43CA-964C-C283C2E8C694}" destId="{A7DB4DD8-C04E-45CF-859B-3E90547D45BE}" srcOrd="0" destOrd="0" presId="urn:microsoft.com/office/officeart/2018/2/layout/IconLabelList"/>
    <dgm:cxn modelId="{94BCBF46-D471-4CA6-B6E0-27C0CC5BB713}" type="presParOf" srcId="{A3FA0F02-E074-43CA-964C-C283C2E8C694}" destId="{F440FB7E-5611-421C-A8A6-E3F60AC19DC9}" srcOrd="1" destOrd="0" presId="urn:microsoft.com/office/officeart/2018/2/layout/IconLabelList"/>
    <dgm:cxn modelId="{0E5EA14C-535E-4796-9432-C08E74D56B92}" type="presParOf" srcId="{A3FA0F02-E074-43CA-964C-C283C2E8C694}" destId="{4DB8EB5A-20E6-42DC-ABDF-C216DBA4959A}" srcOrd="2" destOrd="0" presId="urn:microsoft.com/office/officeart/2018/2/layout/IconLabelList"/>
    <dgm:cxn modelId="{71F7529D-973E-4E46-8445-FC3E5EBFD196}" type="presParOf" srcId="{A3E6D4E9-BC76-4883-9AAD-8624AC09E8DE}" destId="{B10EDE31-14F3-45DE-AD5D-444851D8FB8B}" srcOrd="1" destOrd="0" presId="urn:microsoft.com/office/officeart/2018/2/layout/IconLabelList"/>
    <dgm:cxn modelId="{3506CEAE-4410-4B6C-90D2-D38B68B43C94}" type="presParOf" srcId="{A3E6D4E9-BC76-4883-9AAD-8624AC09E8DE}" destId="{AAA50D60-25E3-4114-9D66-3CBE86AA98ED}" srcOrd="2" destOrd="0" presId="urn:microsoft.com/office/officeart/2018/2/layout/IconLabelList"/>
    <dgm:cxn modelId="{4D9CEFD9-C089-4914-8E17-9BD7A52E08F4}" type="presParOf" srcId="{AAA50D60-25E3-4114-9D66-3CBE86AA98ED}" destId="{146A541F-D01D-456D-8F0F-E91AADAA10DF}" srcOrd="0" destOrd="0" presId="urn:microsoft.com/office/officeart/2018/2/layout/IconLabelList"/>
    <dgm:cxn modelId="{C6679C52-216A-4DBE-9046-9C80B6FE3AD5}" type="presParOf" srcId="{AAA50D60-25E3-4114-9D66-3CBE86AA98ED}" destId="{4916C98B-D824-42EB-ACC6-FA01925BD428}" srcOrd="1" destOrd="0" presId="urn:microsoft.com/office/officeart/2018/2/layout/IconLabelList"/>
    <dgm:cxn modelId="{B71290C0-00E6-496F-B262-87BEAC5B7454}" type="presParOf" srcId="{AAA50D60-25E3-4114-9D66-3CBE86AA98ED}" destId="{E7F5D719-C361-4BA1-9D29-57F5D8872542}" srcOrd="2" destOrd="0" presId="urn:microsoft.com/office/officeart/2018/2/layout/IconLabelList"/>
    <dgm:cxn modelId="{5471DA08-243C-4D82-8555-3FD636C95071}" type="presParOf" srcId="{A3E6D4E9-BC76-4883-9AAD-8624AC09E8DE}" destId="{6272A3F2-DC05-48AE-A796-51569487976E}" srcOrd="3" destOrd="0" presId="urn:microsoft.com/office/officeart/2018/2/layout/IconLabelList"/>
    <dgm:cxn modelId="{8BDC819B-3C8B-4BE3-B683-D3DED552619A}" type="presParOf" srcId="{A3E6D4E9-BC76-4883-9AAD-8624AC09E8DE}" destId="{821C2972-12D8-4EE1-8C30-D6964F537C03}" srcOrd="4" destOrd="0" presId="urn:microsoft.com/office/officeart/2018/2/layout/IconLabelList"/>
    <dgm:cxn modelId="{95396455-FD29-4143-91F1-9A873489873D}" type="presParOf" srcId="{821C2972-12D8-4EE1-8C30-D6964F537C03}" destId="{3E109C34-9082-4DF5-86D4-9EA0AAD572E0}" srcOrd="0" destOrd="0" presId="urn:microsoft.com/office/officeart/2018/2/layout/IconLabelList"/>
    <dgm:cxn modelId="{94CE5E73-016A-4EC7-BBF7-C903AF6C5749}" type="presParOf" srcId="{821C2972-12D8-4EE1-8C30-D6964F537C03}" destId="{42729EBF-808A-4937-948D-B05086A2CC8D}" srcOrd="1" destOrd="0" presId="urn:microsoft.com/office/officeart/2018/2/layout/IconLabelList"/>
    <dgm:cxn modelId="{78E79206-ED26-4E7C-9B41-719DEC344EBF}" type="presParOf" srcId="{821C2972-12D8-4EE1-8C30-D6964F537C03}" destId="{A516BA5E-6471-4618-AF35-D726FDF9C5C5}" srcOrd="2" destOrd="0" presId="urn:microsoft.com/office/officeart/2018/2/layout/IconLabelList"/>
    <dgm:cxn modelId="{38CFA530-EFE1-40E6-A493-3D39D8D672EC}" type="presParOf" srcId="{A3E6D4E9-BC76-4883-9AAD-8624AC09E8DE}" destId="{96631118-4415-4EFA-B58E-7857918AB811}" srcOrd="5" destOrd="0" presId="urn:microsoft.com/office/officeart/2018/2/layout/IconLabelList"/>
    <dgm:cxn modelId="{21FC5C93-EA6C-4819-85FA-D646EAEE08C4}" type="presParOf" srcId="{A3E6D4E9-BC76-4883-9AAD-8624AC09E8DE}" destId="{1FBAD976-717F-440A-9EB1-8211EF798C48}" srcOrd="6" destOrd="0" presId="urn:microsoft.com/office/officeart/2018/2/layout/IconLabelList"/>
    <dgm:cxn modelId="{5ABF222A-23D0-4A5C-B89F-7654C97577D3}" type="presParOf" srcId="{1FBAD976-717F-440A-9EB1-8211EF798C48}" destId="{84E629DD-89C9-47AF-B1B4-75E1FA52E529}" srcOrd="0" destOrd="0" presId="urn:microsoft.com/office/officeart/2018/2/layout/IconLabelList"/>
    <dgm:cxn modelId="{BF330D8D-FD69-4CEC-90F9-71F67365A2B8}" type="presParOf" srcId="{1FBAD976-717F-440A-9EB1-8211EF798C48}" destId="{C6C6B61D-284E-4D52-BDF1-75C8BCB43F6F}" srcOrd="1" destOrd="0" presId="urn:microsoft.com/office/officeart/2018/2/layout/IconLabelList"/>
    <dgm:cxn modelId="{8B9941F7-B393-43F2-BF30-CCE4EAD57BC4}" type="presParOf" srcId="{1FBAD976-717F-440A-9EB1-8211EF798C48}" destId="{2EA3F746-AEF1-4C64-812A-B7E75CFA0EA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B4EF0A-9E5D-4C01-B98A-26ABEBE30F8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C231121-35BA-4999-96BA-C81EBE452CE1}">
      <dgm:prSet/>
      <dgm:spPr/>
      <dgm:t>
        <a:bodyPr/>
        <a:lstStyle/>
        <a:p>
          <a:r>
            <a:rPr lang="en-US"/>
            <a:t>Franchising is a special form of licensing or a business model whereby, a company/owner grant another company or individual called franchisee the right to operate a business using the franchisor’s proven business practices, brand name, products or services</a:t>
          </a:r>
        </a:p>
      </dgm:t>
    </dgm:pt>
    <dgm:pt modelId="{14B87829-72EB-46CE-9A57-4D0BE7B3C586}" type="parTrans" cxnId="{B80A4775-385F-4C48-8F4A-FBAF26243908}">
      <dgm:prSet/>
      <dgm:spPr/>
      <dgm:t>
        <a:bodyPr/>
        <a:lstStyle/>
        <a:p>
          <a:endParaRPr lang="en-US"/>
        </a:p>
      </dgm:t>
    </dgm:pt>
    <dgm:pt modelId="{8973D0C0-9EA6-41EC-A9F5-E51CB3A75804}" type="sibTrans" cxnId="{B80A4775-385F-4C48-8F4A-FBAF26243908}">
      <dgm:prSet/>
      <dgm:spPr/>
      <dgm:t>
        <a:bodyPr/>
        <a:lstStyle/>
        <a:p>
          <a:endParaRPr lang="en-US"/>
        </a:p>
      </dgm:t>
    </dgm:pt>
    <dgm:pt modelId="{BB10775E-AE19-47C4-99CF-EC00CF232B06}">
      <dgm:prSet/>
      <dgm:spPr/>
      <dgm:t>
        <a:bodyPr/>
        <a:lstStyle/>
        <a:p>
          <a:r>
            <a:rPr lang="en-US"/>
            <a:t>The franchisee in return pays an initial amount and a regular say yearly royalties to the franchisor</a:t>
          </a:r>
        </a:p>
      </dgm:t>
    </dgm:pt>
    <dgm:pt modelId="{001E9730-08C6-47E3-A615-E0ED0F6BF1A6}" type="parTrans" cxnId="{B01EDCF7-539C-4EB4-A3AA-DDA5E92A5233}">
      <dgm:prSet/>
      <dgm:spPr/>
      <dgm:t>
        <a:bodyPr/>
        <a:lstStyle/>
        <a:p>
          <a:endParaRPr lang="en-US"/>
        </a:p>
      </dgm:t>
    </dgm:pt>
    <dgm:pt modelId="{A113D9F5-4370-47B8-8BA6-4794108B8124}" type="sibTrans" cxnId="{B01EDCF7-539C-4EB4-A3AA-DDA5E92A5233}">
      <dgm:prSet/>
      <dgm:spPr/>
      <dgm:t>
        <a:bodyPr/>
        <a:lstStyle/>
        <a:p>
          <a:endParaRPr lang="en-US"/>
        </a:p>
      </dgm:t>
    </dgm:pt>
    <dgm:pt modelId="{27BB591C-47EB-4CFA-B581-BBF2666E7203}">
      <dgm:prSet/>
      <dgm:spPr/>
      <dgm:t>
        <a:bodyPr/>
        <a:lstStyle/>
        <a:p>
          <a:r>
            <a:rPr lang="en-US"/>
            <a:t>This form of business is common in sectors such as fast food, retail, gym and fitness, hospitality, and gas stations among others</a:t>
          </a:r>
        </a:p>
      </dgm:t>
    </dgm:pt>
    <dgm:pt modelId="{659EAF53-B6A8-4D8E-A857-2F52D6965BCC}" type="parTrans" cxnId="{6ED58087-F3E2-44C8-8BB7-85F94BD35E1C}">
      <dgm:prSet/>
      <dgm:spPr/>
      <dgm:t>
        <a:bodyPr/>
        <a:lstStyle/>
        <a:p>
          <a:endParaRPr lang="en-US"/>
        </a:p>
      </dgm:t>
    </dgm:pt>
    <dgm:pt modelId="{5BA5BDC7-021C-4AEE-BE83-24CFCE49A3F6}" type="sibTrans" cxnId="{6ED58087-F3E2-44C8-8BB7-85F94BD35E1C}">
      <dgm:prSet/>
      <dgm:spPr/>
      <dgm:t>
        <a:bodyPr/>
        <a:lstStyle/>
        <a:p>
          <a:endParaRPr lang="en-US"/>
        </a:p>
      </dgm:t>
    </dgm:pt>
    <dgm:pt modelId="{24211870-4BF1-408D-9A3A-1C2F00597482}" type="pres">
      <dgm:prSet presAssocID="{BFB4EF0A-9E5D-4C01-B98A-26ABEBE30F8F}" presName="root" presStyleCnt="0">
        <dgm:presLayoutVars>
          <dgm:dir/>
          <dgm:resizeHandles val="exact"/>
        </dgm:presLayoutVars>
      </dgm:prSet>
      <dgm:spPr/>
    </dgm:pt>
    <dgm:pt modelId="{E7E5201B-CBF1-4CA8-A492-5C3A11B1FD74}" type="pres">
      <dgm:prSet presAssocID="{EC231121-35BA-4999-96BA-C81EBE452CE1}" presName="compNode" presStyleCnt="0"/>
      <dgm:spPr/>
    </dgm:pt>
    <dgm:pt modelId="{C3EA9976-46A2-4C1F-8CB1-C2BBF5911372}" type="pres">
      <dgm:prSet presAssocID="{EC231121-35BA-4999-96BA-C81EBE452CE1}" presName="bgRect" presStyleLbl="bgShp" presStyleIdx="0" presStyleCnt="3"/>
      <dgm:spPr/>
    </dgm:pt>
    <dgm:pt modelId="{825F39C9-4A5F-4716-8343-37F83DC46B25}" type="pres">
      <dgm:prSet presAssocID="{EC231121-35BA-4999-96BA-C81EBE452CE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484A286E-8303-46A6-8CFB-EF54BA60ECF6}" type="pres">
      <dgm:prSet presAssocID="{EC231121-35BA-4999-96BA-C81EBE452CE1}" presName="spaceRect" presStyleCnt="0"/>
      <dgm:spPr/>
    </dgm:pt>
    <dgm:pt modelId="{427091CB-E853-40EE-9662-0883891FB546}" type="pres">
      <dgm:prSet presAssocID="{EC231121-35BA-4999-96BA-C81EBE452CE1}" presName="parTx" presStyleLbl="revTx" presStyleIdx="0" presStyleCnt="3">
        <dgm:presLayoutVars>
          <dgm:chMax val="0"/>
          <dgm:chPref val="0"/>
        </dgm:presLayoutVars>
      </dgm:prSet>
      <dgm:spPr/>
    </dgm:pt>
    <dgm:pt modelId="{4DDB1BF3-19D5-4FF8-B969-9D84C544405C}" type="pres">
      <dgm:prSet presAssocID="{8973D0C0-9EA6-41EC-A9F5-E51CB3A75804}" presName="sibTrans" presStyleCnt="0"/>
      <dgm:spPr/>
    </dgm:pt>
    <dgm:pt modelId="{BAA6FEB1-A615-4FD4-ABC1-82F60D0E5986}" type="pres">
      <dgm:prSet presAssocID="{BB10775E-AE19-47C4-99CF-EC00CF232B06}" presName="compNode" presStyleCnt="0"/>
      <dgm:spPr/>
    </dgm:pt>
    <dgm:pt modelId="{572F910A-1D4B-412B-9BC7-2BDBE797EDAD}" type="pres">
      <dgm:prSet presAssocID="{BB10775E-AE19-47C4-99CF-EC00CF232B06}" presName="bgRect" presStyleLbl="bgShp" presStyleIdx="1" presStyleCnt="3"/>
      <dgm:spPr/>
    </dgm:pt>
    <dgm:pt modelId="{DB5629DE-63A9-4836-A3B5-2C2EF1BF2ABB}" type="pres">
      <dgm:prSet presAssocID="{BB10775E-AE19-47C4-99CF-EC00CF232B0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12F50EF6-AF69-474F-8133-178658986DAD}" type="pres">
      <dgm:prSet presAssocID="{BB10775E-AE19-47C4-99CF-EC00CF232B06}" presName="spaceRect" presStyleCnt="0"/>
      <dgm:spPr/>
    </dgm:pt>
    <dgm:pt modelId="{F67F1DFF-29E0-4CC1-A32D-D3CA2D6240B1}" type="pres">
      <dgm:prSet presAssocID="{BB10775E-AE19-47C4-99CF-EC00CF232B06}" presName="parTx" presStyleLbl="revTx" presStyleIdx="1" presStyleCnt="3">
        <dgm:presLayoutVars>
          <dgm:chMax val="0"/>
          <dgm:chPref val="0"/>
        </dgm:presLayoutVars>
      </dgm:prSet>
      <dgm:spPr/>
    </dgm:pt>
    <dgm:pt modelId="{5579E2F9-AB16-4EAB-A278-B29399F50635}" type="pres">
      <dgm:prSet presAssocID="{A113D9F5-4370-47B8-8BA6-4794108B8124}" presName="sibTrans" presStyleCnt="0"/>
      <dgm:spPr/>
    </dgm:pt>
    <dgm:pt modelId="{1ACA565A-188D-4550-9B87-4E637610F3A8}" type="pres">
      <dgm:prSet presAssocID="{27BB591C-47EB-4CFA-B581-BBF2666E7203}" presName="compNode" presStyleCnt="0"/>
      <dgm:spPr/>
    </dgm:pt>
    <dgm:pt modelId="{39229ED8-0489-4838-BD2E-D44A860FE6C7}" type="pres">
      <dgm:prSet presAssocID="{27BB591C-47EB-4CFA-B581-BBF2666E7203}" presName="bgRect" presStyleLbl="bgShp" presStyleIdx="2" presStyleCnt="3"/>
      <dgm:spPr/>
    </dgm:pt>
    <dgm:pt modelId="{F3C438DA-D458-4EBB-B9C2-5E9A610146A8}" type="pres">
      <dgm:prSet presAssocID="{27BB591C-47EB-4CFA-B581-BBF2666E720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umbbell"/>
        </a:ext>
      </dgm:extLst>
    </dgm:pt>
    <dgm:pt modelId="{AE93768B-95D9-4699-9631-BC103579E45B}" type="pres">
      <dgm:prSet presAssocID="{27BB591C-47EB-4CFA-B581-BBF2666E7203}" presName="spaceRect" presStyleCnt="0"/>
      <dgm:spPr/>
    </dgm:pt>
    <dgm:pt modelId="{D83325E0-B99E-4BDE-AE4B-8482730A8F98}" type="pres">
      <dgm:prSet presAssocID="{27BB591C-47EB-4CFA-B581-BBF2666E720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0E92023-CE37-49D0-8CE0-45B7C8968C76}" type="presOf" srcId="{BFB4EF0A-9E5D-4C01-B98A-26ABEBE30F8F}" destId="{24211870-4BF1-408D-9A3A-1C2F00597482}" srcOrd="0" destOrd="0" presId="urn:microsoft.com/office/officeart/2018/2/layout/IconVerticalSolidList"/>
    <dgm:cxn modelId="{081FE147-56B1-4193-B149-4058C5A80C96}" type="presOf" srcId="{27BB591C-47EB-4CFA-B581-BBF2666E7203}" destId="{D83325E0-B99E-4BDE-AE4B-8482730A8F98}" srcOrd="0" destOrd="0" presId="urn:microsoft.com/office/officeart/2018/2/layout/IconVerticalSolidList"/>
    <dgm:cxn modelId="{B80A4775-385F-4C48-8F4A-FBAF26243908}" srcId="{BFB4EF0A-9E5D-4C01-B98A-26ABEBE30F8F}" destId="{EC231121-35BA-4999-96BA-C81EBE452CE1}" srcOrd="0" destOrd="0" parTransId="{14B87829-72EB-46CE-9A57-4D0BE7B3C586}" sibTransId="{8973D0C0-9EA6-41EC-A9F5-E51CB3A75804}"/>
    <dgm:cxn modelId="{6ED58087-F3E2-44C8-8BB7-85F94BD35E1C}" srcId="{BFB4EF0A-9E5D-4C01-B98A-26ABEBE30F8F}" destId="{27BB591C-47EB-4CFA-B581-BBF2666E7203}" srcOrd="2" destOrd="0" parTransId="{659EAF53-B6A8-4D8E-A857-2F52D6965BCC}" sibTransId="{5BA5BDC7-021C-4AEE-BE83-24CFCE49A3F6}"/>
    <dgm:cxn modelId="{061702E1-8754-4196-A4F1-FBAB073F02AB}" type="presOf" srcId="{EC231121-35BA-4999-96BA-C81EBE452CE1}" destId="{427091CB-E853-40EE-9662-0883891FB546}" srcOrd="0" destOrd="0" presId="urn:microsoft.com/office/officeart/2018/2/layout/IconVerticalSolidList"/>
    <dgm:cxn modelId="{4685C8F1-5809-47D9-A074-760E3AC0EC65}" type="presOf" srcId="{BB10775E-AE19-47C4-99CF-EC00CF232B06}" destId="{F67F1DFF-29E0-4CC1-A32D-D3CA2D6240B1}" srcOrd="0" destOrd="0" presId="urn:microsoft.com/office/officeart/2018/2/layout/IconVerticalSolidList"/>
    <dgm:cxn modelId="{B01EDCF7-539C-4EB4-A3AA-DDA5E92A5233}" srcId="{BFB4EF0A-9E5D-4C01-B98A-26ABEBE30F8F}" destId="{BB10775E-AE19-47C4-99CF-EC00CF232B06}" srcOrd="1" destOrd="0" parTransId="{001E9730-08C6-47E3-A615-E0ED0F6BF1A6}" sibTransId="{A113D9F5-4370-47B8-8BA6-4794108B8124}"/>
    <dgm:cxn modelId="{CB165DDF-7333-4344-B728-3D5B35EFA0DC}" type="presParOf" srcId="{24211870-4BF1-408D-9A3A-1C2F00597482}" destId="{E7E5201B-CBF1-4CA8-A492-5C3A11B1FD74}" srcOrd="0" destOrd="0" presId="urn:microsoft.com/office/officeart/2018/2/layout/IconVerticalSolidList"/>
    <dgm:cxn modelId="{0E00DF6C-60D5-4E7A-82F4-A6A2BF68A482}" type="presParOf" srcId="{E7E5201B-CBF1-4CA8-A492-5C3A11B1FD74}" destId="{C3EA9976-46A2-4C1F-8CB1-C2BBF5911372}" srcOrd="0" destOrd="0" presId="urn:microsoft.com/office/officeart/2018/2/layout/IconVerticalSolidList"/>
    <dgm:cxn modelId="{C41DACA1-825A-492A-B866-10AC45B3F5AC}" type="presParOf" srcId="{E7E5201B-CBF1-4CA8-A492-5C3A11B1FD74}" destId="{825F39C9-4A5F-4716-8343-37F83DC46B25}" srcOrd="1" destOrd="0" presId="urn:microsoft.com/office/officeart/2018/2/layout/IconVerticalSolidList"/>
    <dgm:cxn modelId="{0561046E-FD93-428A-BEFD-731F6C407608}" type="presParOf" srcId="{E7E5201B-CBF1-4CA8-A492-5C3A11B1FD74}" destId="{484A286E-8303-46A6-8CFB-EF54BA60ECF6}" srcOrd="2" destOrd="0" presId="urn:microsoft.com/office/officeart/2018/2/layout/IconVerticalSolidList"/>
    <dgm:cxn modelId="{CD432430-87D1-425A-A83B-B5082F5C778A}" type="presParOf" srcId="{E7E5201B-CBF1-4CA8-A492-5C3A11B1FD74}" destId="{427091CB-E853-40EE-9662-0883891FB546}" srcOrd="3" destOrd="0" presId="urn:microsoft.com/office/officeart/2018/2/layout/IconVerticalSolidList"/>
    <dgm:cxn modelId="{3B603536-5EC7-4480-8E81-F2307FF50D5A}" type="presParOf" srcId="{24211870-4BF1-408D-9A3A-1C2F00597482}" destId="{4DDB1BF3-19D5-4FF8-B969-9D84C544405C}" srcOrd="1" destOrd="0" presId="urn:microsoft.com/office/officeart/2018/2/layout/IconVerticalSolidList"/>
    <dgm:cxn modelId="{0253420A-DB98-45B6-B15F-4888EEA5B9D6}" type="presParOf" srcId="{24211870-4BF1-408D-9A3A-1C2F00597482}" destId="{BAA6FEB1-A615-4FD4-ABC1-82F60D0E5986}" srcOrd="2" destOrd="0" presId="urn:microsoft.com/office/officeart/2018/2/layout/IconVerticalSolidList"/>
    <dgm:cxn modelId="{190251B8-5D04-4AD9-A121-C84787D8C195}" type="presParOf" srcId="{BAA6FEB1-A615-4FD4-ABC1-82F60D0E5986}" destId="{572F910A-1D4B-412B-9BC7-2BDBE797EDAD}" srcOrd="0" destOrd="0" presId="urn:microsoft.com/office/officeart/2018/2/layout/IconVerticalSolidList"/>
    <dgm:cxn modelId="{A9F8B7B7-196F-4229-8655-FDFEBCCB0B9F}" type="presParOf" srcId="{BAA6FEB1-A615-4FD4-ABC1-82F60D0E5986}" destId="{DB5629DE-63A9-4836-A3B5-2C2EF1BF2ABB}" srcOrd="1" destOrd="0" presId="urn:microsoft.com/office/officeart/2018/2/layout/IconVerticalSolidList"/>
    <dgm:cxn modelId="{B538F331-5479-493C-A074-2ED9519539D9}" type="presParOf" srcId="{BAA6FEB1-A615-4FD4-ABC1-82F60D0E5986}" destId="{12F50EF6-AF69-474F-8133-178658986DAD}" srcOrd="2" destOrd="0" presId="urn:microsoft.com/office/officeart/2018/2/layout/IconVerticalSolidList"/>
    <dgm:cxn modelId="{96F91E7E-980A-41E4-BEAD-9F4BDC4AC95E}" type="presParOf" srcId="{BAA6FEB1-A615-4FD4-ABC1-82F60D0E5986}" destId="{F67F1DFF-29E0-4CC1-A32D-D3CA2D6240B1}" srcOrd="3" destOrd="0" presId="urn:microsoft.com/office/officeart/2018/2/layout/IconVerticalSolidList"/>
    <dgm:cxn modelId="{7AFFB962-5440-4BA0-8536-3E14B3791B7F}" type="presParOf" srcId="{24211870-4BF1-408D-9A3A-1C2F00597482}" destId="{5579E2F9-AB16-4EAB-A278-B29399F50635}" srcOrd="3" destOrd="0" presId="urn:microsoft.com/office/officeart/2018/2/layout/IconVerticalSolidList"/>
    <dgm:cxn modelId="{E693EFE9-01A7-4954-82DF-DDE86A376975}" type="presParOf" srcId="{24211870-4BF1-408D-9A3A-1C2F00597482}" destId="{1ACA565A-188D-4550-9B87-4E637610F3A8}" srcOrd="4" destOrd="0" presId="urn:microsoft.com/office/officeart/2018/2/layout/IconVerticalSolidList"/>
    <dgm:cxn modelId="{6013C95B-0548-422F-8342-4C4161A83EB9}" type="presParOf" srcId="{1ACA565A-188D-4550-9B87-4E637610F3A8}" destId="{39229ED8-0489-4838-BD2E-D44A860FE6C7}" srcOrd="0" destOrd="0" presId="urn:microsoft.com/office/officeart/2018/2/layout/IconVerticalSolidList"/>
    <dgm:cxn modelId="{F3AFDB64-9531-4BA9-9B3B-F4D24BC75145}" type="presParOf" srcId="{1ACA565A-188D-4550-9B87-4E637610F3A8}" destId="{F3C438DA-D458-4EBB-B9C2-5E9A610146A8}" srcOrd="1" destOrd="0" presId="urn:microsoft.com/office/officeart/2018/2/layout/IconVerticalSolidList"/>
    <dgm:cxn modelId="{0E62301B-5120-4068-9FA1-1E0EF1A3D6D3}" type="presParOf" srcId="{1ACA565A-188D-4550-9B87-4E637610F3A8}" destId="{AE93768B-95D9-4699-9631-BC103579E45B}" srcOrd="2" destOrd="0" presId="urn:microsoft.com/office/officeart/2018/2/layout/IconVerticalSolidList"/>
    <dgm:cxn modelId="{AD83ED33-3E47-452B-BDCF-17592E3F50FE}" type="presParOf" srcId="{1ACA565A-188D-4550-9B87-4E637610F3A8}" destId="{D83325E0-B99E-4BDE-AE4B-8482730A8F9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0E68A8A-6D08-451F-92C0-C770BBCEC42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A3EC5A0-5775-4EA1-89AA-E7DBA16717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Franchisor- Is the owner of a product, service, trademark, business name, and/or practices </a:t>
          </a:r>
          <a:endParaRPr lang="en-US" dirty="0">
            <a:latin typeface="Avenir Next LT Pro"/>
          </a:endParaRPr>
        </a:p>
      </dgm:t>
    </dgm:pt>
    <dgm:pt modelId="{373F15E7-4042-4BB0-AEC8-A097279489EE}" type="parTrans" cxnId="{C57FCFAD-3405-490B-9A1A-9281E7ABE8E1}">
      <dgm:prSet/>
      <dgm:spPr/>
      <dgm:t>
        <a:bodyPr/>
        <a:lstStyle/>
        <a:p>
          <a:endParaRPr lang="en-US"/>
        </a:p>
      </dgm:t>
    </dgm:pt>
    <dgm:pt modelId="{9A85D6A6-2C39-400D-919C-A422888B7E15}" type="sibTrans" cxnId="{C57FCFAD-3405-490B-9A1A-9281E7ABE8E1}">
      <dgm:prSet/>
      <dgm:spPr/>
      <dgm:t>
        <a:bodyPr/>
        <a:lstStyle/>
        <a:p>
          <a:endParaRPr lang="en-US"/>
        </a:p>
      </dgm:t>
    </dgm:pt>
    <dgm:pt modelId="{F1E16ACA-E087-4D28-9945-096A520110F9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Franchisee Fees and Royalties- This is the amount that the franchisee pays to the franchisor </a:t>
          </a:r>
          <a:endParaRPr lang="en-US" dirty="0">
            <a:latin typeface="Avenir Next LT Pro"/>
          </a:endParaRPr>
        </a:p>
      </dgm:t>
    </dgm:pt>
    <dgm:pt modelId="{4EC09E79-DA84-4A21-BF9D-3D6CA1145463}" type="parTrans" cxnId="{66976F72-572B-4383-9873-5AE1E2D89BBB}">
      <dgm:prSet/>
      <dgm:spPr/>
      <dgm:t>
        <a:bodyPr/>
        <a:lstStyle/>
        <a:p>
          <a:endParaRPr lang="en-US"/>
        </a:p>
      </dgm:t>
    </dgm:pt>
    <dgm:pt modelId="{CBF3ACC8-9E25-467D-A9EA-224D5102E76B}" type="sibTrans" cxnId="{66976F72-572B-4383-9873-5AE1E2D89BBB}">
      <dgm:prSet/>
      <dgm:spPr/>
      <dgm:t>
        <a:bodyPr/>
        <a:lstStyle/>
        <a:p>
          <a:endParaRPr lang="en-US"/>
        </a:p>
      </dgm:t>
    </dgm:pt>
    <dgm:pt modelId="{C9373AD7-19FC-4F68-837E-15927ED50F6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Franchisee- This is the entrepreneur </a:t>
          </a:r>
        </a:p>
      </dgm:t>
    </dgm:pt>
    <dgm:pt modelId="{95FC0FA2-CB24-446D-B403-F5C00E257D6A}" type="parTrans" cxnId="{A7A0CC0D-1112-4A6B-9F63-B3A355B42412}">
      <dgm:prSet/>
      <dgm:spPr/>
    </dgm:pt>
    <dgm:pt modelId="{314EC70D-F4F1-4B1F-A21D-17C17061EA5C}" type="sibTrans" cxnId="{A7A0CC0D-1112-4A6B-9F63-B3A355B42412}">
      <dgm:prSet/>
      <dgm:spPr/>
    </dgm:pt>
    <dgm:pt modelId="{CE07C569-308C-470A-847B-099126DCEBBC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Franchise Agreement- This is a legal contract between the franchisee and the franchisor </a:t>
          </a:r>
        </a:p>
      </dgm:t>
    </dgm:pt>
    <dgm:pt modelId="{A768F331-B965-451C-9657-6366EB529154}" type="parTrans" cxnId="{7A522647-017D-42AE-BB60-60784A7E449B}">
      <dgm:prSet/>
      <dgm:spPr/>
    </dgm:pt>
    <dgm:pt modelId="{52E0885C-56C6-405E-95F9-FD1038451DF8}" type="sibTrans" cxnId="{7A522647-017D-42AE-BB60-60784A7E449B}">
      <dgm:prSet/>
      <dgm:spPr/>
    </dgm:pt>
    <dgm:pt modelId="{F1E4B530-4DED-4306-A030-EA7529C5FED3}" type="pres">
      <dgm:prSet presAssocID="{10E68A8A-6D08-451F-92C0-C770BBCEC42A}" presName="root" presStyleCnt="0">
        <dgm:presLayoutVars>
          <dgm:dir/>
          <dgm:resizeHandles val="exact"/>
        </dgm:presLayoutVars>
      </dgm:prSet>
      <dgm:spPr/>
    </dgm:pt>
    <dgm:pt modelId="{8EA9CFD9-EE65-466C-A963-DE6042E0A08F}" type="pres">
      <dgm:prSet presAssocID="{7A3EC5A0-5775-4EA1-89AA-E7DBA1671755}" presName="compNode" presStyleCnt="0"/>
      <dgm:spPr/>
    </dgm:pt>
    <dgm:pt modelId="{46E1272E-3B01-4BFE-A98A-26B29545C546}" type="pres">
      <dgm:prSet presAssocID="{7A3EC5A0-5775-4EA1-89AA-E7DBA1671755}" presName="bgRect" presStyleLbl="bgShp" presStyleIdx="0" presStyleCnt="4"/>
      <dgm:spPr/>
    </dgm:pt>
    <dgm:pt modelId="{0C265BC1-0400-44FF-BC3E-4EE7FE1ED60C}" type="pres">
      <dgm:prSet presAssocID="{7A3EC5A0-5775-4EA1-89AA-E7DBA167175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62020448-5D17-4E90-B8E9-6CA01BE07D1C}" type="pres">
      <dgm:prSet presAssocID="{7A3EC5A0-5775-4EA1-89AA-E7DBA1671755}" presName="spaceRect" presStyleCnt="0"/>
      <dgm:spPr/>
    </dgm:pt>
    <dgm:pt modelId="{6F17CE74-AEF4-4778-AC53-0C9062119E48}" type="pres">
      <dgm:prSet presAssocID="{7A3EC5A0-5775-4EA1-89AA-E7DBA1671755}" presName="parTx" presStyleLbl="revTx" presStyleIdx="0" presStyleCnt="4">
        <dgm:presLayoutVars>
          <dgm:chMax val="0"/>
          <dgm:chPref val="0"/>
        </dgm:presLayoutVars>
      </dgm:prSet>
      <dgm:spPr/>
    </dgm:pt>
    <dgm:pt modelId="{E09EF68C-11C2-44A9-9F0A-8603A896C10C}" type="pres">
      <dgm:prSet presAssocID="{9A85D6A6-2C39-400D-919C-A422888B7E15}" presName="sibTrans" presStyleCnt="0"/>
      <dgm:spPr/>
    </dgm:pt>
    <dgm:pt modelId="{7AEF21C1-E60A-4D4D-8B73-7819A1AB4507}" type="pres">
      <dgm:prSet presAssocID="{C9373AD7-19FC-4F68-837E-15927ED50F67}" presName="compNode" presStyleCnt="0"/>
      <dgm:spPr/>
    </dgm:pt>
    <dgm:pt modelId="{1DD451A5-EDDC-4555-B824-81D10A70116A}" type="pres">
      <dgm:prSet presAssocID="{C9373AD7-19FC-4F68-837E-15927ED50F67}" presName="bgRect" presStyleLbl="bgShp" presStyleIdx="1" presStyleCnt="4"/>
      <dgm:spPr/>
    </dgm:pt>
    <dgm:pt modelId="{C6E76098-84E2-443E-992F-FB1ADF8A9F8E}" type="pres">
      <dgm:prSet presAssocID="{C9373AD7-19FC-4F68-837E-15927ED50F67}" presName="iconRect" presStyleLbl="node1" presStyleIdx="1" presStyleCnt="4"/>
      <dgm:spPr/>
    </dgm:pt>
    <dgm:pt modelId="{2396A0D1-CBB4-4D0D-AA07-1EA5422DF02E}" type="pres">
      <dgm:prSet presAssocID="{C9373AD7-19FC-4F68-837E-15927ED50F67}" presName="spaceRect" presStyleCnt="0"/>
      <dgm:spPr/>
    </dgm:pt>
    <dgm:pt modelId="{8642198F-354A-4F93-AD46-C643E7BD117F}" type="pres">
      <dgm:prSet presAssocID="{C9373AD7-19FC-4F68-837E-15927ED50F67}" presName="parTx" presStyleLbl="revTx" presStyleIdx="1" presStyleCnt="4">
        <dgm:presLayoutVars>
          <dgm:chMax val="0"/>
          <dgm:chPref val="0"/>
        </dgm:presLayoutVars>
      </dgm:prSet>
      <dgm:spPr/>
    </dgm:pt>
    <dgm:pt modelId="{1592DCAA-CB2D-4393-8DB1-698880C8CEFF}" type="pres">
      <dgm:prSet presAssocID="{314EC70D-F4F1-4B1F-A21D-17C17061EA5C}" presName="sibTrans" presStyleCnt="0"/>
      <dgm:spPr/>
    </dgm:pt>
    <dgm:pt modelId="{D8A13A62-F2FA-41FC-A351-1DA030B7BB5F}" type="pres">
      <dgm:prSet presAssocID="{F1E16ACA-E087-4D28-9945-096A520110F9}" presName="compNode" presStyleCnt="0"/>
      <dgm:spPr/>
    </dgm:pt>
    <dgm:pt modelId="{970689DB-B447-4795-9851-2795FF61CB23}" type="pres">
      <dgm:prSet presAssocID="{F1E16ACA-E087-4D28-9945-096A520110F9}" presName="bgRect" presStyleLbl="bgShp" presStyleIdx="2" presStyleCnt="4"/>
      <dgm:spPr/>
    </dgm:pt>
    <dgm:pt modelId="{F2E08B5A-7027-44AF-9E32-A2E57CC04CCC}" type="pres">
      <dgm:prSet presAssocID="{F1E16ACA-E087-4D28-9945-096A520110F9}" presName="iconRect" presStyleLbl="nod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76F4921E-7B3D-4F1D-B4EF-F707AD7AF32C}" type="pres">
      <dgm:prSet presAssocID="{F1E16ACA-E087-4D28-9945-096A520110F9}" presName="spaceRect" presStyleCnt="0"/>
      <dgm:spPr/>
    </dgm:pt>
    <dgm:pt modelId="{5841112D-0CDA-4EB7-8851-265709711F48}" type="pres">
      <dgm:prSet presAssocID="{F1E16ACA-E087-4D28-9945-096A520110F9}" presName="parTx" presStyleLbl="revTx" presStyleIdx="2" presStyleCnt="4">
        <dgm:presLayoutVars>
          <dgm:chMax val="0"/>
          <dgm:chPref val="0"/>
        </dgm:presLayoutVars>
      </dgm:prSet>
      <dgm:spPr/>
    </dgm:pt>
    <dgm:pt modelId="{50BACF7F-1E82-4687-B395-47106B118A2D}" type="pres">
      <dgm:prSet presAssocID="{CBF3ACC8-9E25-467D-A9EA-224D5102E76B}" presName="sibTrans" presStyleCnt="0"/>
      <dgm:spPr/>
    </dgm:pt>
    <dgm:pt modelId="{087DE52C-185C-49CD-BE86-6AAB14A55AF2}" type="pres">
      <dgm:prSet presAssocID="{CE07C569-308C-470A-847B-099126DCEBBC}" presName="compNode" presStyleCnt="0"/>
      <dgm:spPr/>
    </dgm:pt>
    <dgm:pt modelId="{821DB381-E422-439B-9080-835E764E6EC3}" type="pres">
      <dgm:prSet presAssocID="{CE07C569-308C-470A-847B-099126DCEBBC}" presName="bgRect" presStyleLbl="bgShp" presStyleIdx="3" presStyleCnt="4"/>
      <dgm:spPr/>
    </dgm:pt>
    <dgm:pt modelId="{1135781A-C576-406E-B07B-E0E3974B4CBC}" type="pres">
      <dgm:prSet presAssocID="{CE07C569-308C-470A-847B-099126DCEBBC}" presName="iconRect" presStyleLbl="node1" presStyleIdx="3" presStyleCnt="4"/>
      <dgm:spPr/>
    </dgm:pt>
    <dgm:pt modelId="{60B0C7DF-BB18-44DF-A590-E7381242F135}" type="pres">
      <dgm:prSet presAssocID="{CE07C569-308C-470A-847B-099126DCEBBC}" presName="spaceRect" presStyleCnt="0"/>
      <dgm:spPr/>
    </dgm:pt>
    <dgm:pt modelId="{13AB9E97-9AB0-4011-B71B-68528450622B}" type="pres">
      <dgm:prSet presAssocID="{CE07C569-308C-470A-847B-099126DCEBB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D43CB05-88F9-4DE1-9EA3-87AF7603A950}" type="presOf" srcId="{CE07C569-308C-470A-847B-099126DCEBBC}" destId="{13AB9E97-9AB0-4011-B71B-68528450622B}" srcOrd="0" destOrd="0" presId="urn:microsoft.com/office/officeart/2018/2/layout/IconVerticalSolidList"/>
    <dgm:cxn modelId="{D79EA50A-57BE-4990-81DB-B7DE351D4F57}" type="presOf" srcId="{F1E16ACA-E087-4D28-9945-096A520110F9}" destId="{5841112D-0CDA-4EB7-8851-265709711F48}" srcOrd="0" destOrd="0" presId="urn:microsoft.com/office/officeart/2018/2/layout/IconVerticalSolidList"/>
    <dgm:cxn modelId="{A7A0CC0D-1112-4A6B-9F63-B3A355B42412}" srcId="{10E68A8A-6D08-451F-92C0-C770BBCEC42A}" destId="{C9373AD7-19FC-4F68-837E-15927ED50F67}" srcOrd="1" destOrd="0" parTransId="{95FC0FA2-CB24-446D-B403-F5C00E257D6A}" sibTransId="{314EC70D-F4F1-4B1F-A21D-17C17061EA5C}"/>
    <dgm:cxn modelId="{7A522647-017D-42AE-BB60-60784A7E449B}" srcId="{10E68A8A-6D08-451F-92C0-C770BBCEC42A}" destId="{CE07C569-308C-470A-847B-099126DCEBBC}" srcOrd="3" destOrd="0" parTransId="{A768F331-B965-451C-9657-6366EB529154}" sibTransId="{52E0885C-56C6-405E-95F9-FD1038451DF8}"/>
    <dgm:cxn modelId="{66976F72-572B-4383-9873-5AE1E2D89BBB}" srcId="{10E68A8A-6D08-451F-92C0-C770BBCEC42A}" destId="{F1E16ACA-E087-4D28-9945-096A520110F9}" srcOrd="2" destOrd="0" parTransId="{4EC09E79-DA84-4A21-BF9D-3D6CA1145463}" sibTransId="{CBF3ACC8-9E25-467D-A9EA-224D5102E76B}"/>
    <dgm:cxn modelId="{D6FE33A0-C174-4274-96D2-CD75B7DEFF42}" type="presOf" srcId="{7A3EC5A0-5775-4EA1-89AA-E7DBA1671755}" destId="{6F17CE74-AEF4-4778-AC53-0C9062119E48}" srcOrd="0" destOrd="0" presId="urn:microsoft.com/office/officeart/2018/2/layout/IconVerticalSolidList"/>
    <dgm:cxn modelId="{C57FCFAD-3405-490B-9A1A-9281E7ABE8E1}" srcId="{10E68A8A-6D08-451F-92C0-C770BBCEC42A}" destId="{7A3EC5A0-5775-4EA1-89AA-E7DBA1671755}" srcOrd="0" destOrd="0" parTransId="{373F15E7-4042-4BB0-AEC8-A097279489EE}" sibTransId="{9A85D6A6-2C39-400D-919C-A422888B7E15}"/>
    <dgm:cxn modelId="{F78798CB-F62B-4091-A0A5-D96BC01C8950}" type="presOf" srcId="{C9373AD7-19FC-4F68-837E-15927ED50F67}" destId="{8642198F-354A-4F93-AD46-C643E7BD117F}" srcOrd="0" destOrd="0" presId="urn:microsoft.com/office/officeart/2018/2/layout/IconVerticalSolidList"/>
    <dgm:cxn modelId="{E10CACF8-D930-4CDD-858F-7298FD210E9D}" type="presOf" srcId="{10E68A8A-6D08-451F-92C0-C770BBCEC42A}" destId="{F1E4B530-4DED-4306-A030-EA7529C5FED3}" srcOrd="0" destOrd="0" presId="urn:microsoft.com/office/officeart/2018/2/layout/IconVerticalSolidList"/>
    <dgm:cxn modelId="{03BD0686-9F09-4259-AD9A-6CC925F7F4A5}" type="presParOf" srcId="{F1E4B530-4DED-4306-A030-EA7529C5FED3}" destId="{8EA9CFD9-EE65-466C-A963-DE6042E0A08F}" srcOrd="0" destOrd="0" presId="urn:microsoft.com/office/officeart/2018/2/layout/IconVerticalSolidList"/>
    <dgm:cxn modelId="{FA8BF0E0-0D6F-4745-B750-677EC4CBC65F}" type="presParOf" srcId="{8EA9CFD9-EE65-466C-A963-DE6042E0A08F}" destId="{46E1272E-3B01-4BFE-A98A-26B29545C546}" srcOrd="0" destOrd="0" presId="urn:microsoft.com/office/officeart/2018/2/layout/IconVerticalSolidList"/>
    <dgm:cxn modelId="{DA72B685-CD20-4F24-AEF5-0F6EDC5279A2}" type="presParOf" srcId="{8EA9CFD9-EE65-466C-A963-DE6042E0A08F}" destId="{0C265BC1-0400-44FF-BC3E-4EE7FE1ED60C}" srcOrd="1" destOrd="0" presId="urn:microsoft.com/office/officeart/2018/2/layout/IconVerticalSolidList"/>
    <dgm:cxn modelId="{B31A7965-B1EA-4FE7-ACF8-8A95435DF053}" type="presParOf" srcId="{8EA9CFD9-EE65-466C-A963-DE6042E0A08F}" destId="{62020448-5D17-4E90-B8E9-6CA01BE07D1C}" srcOrd="2" destOrd="0" presId="urn:microsoft.com/office/officeart/2018/2/layout/IconVerticalSolidList"/>
    <dgm:cxn modelId="{4D39BE73-74E5-4FA9-AB77-7AA26B0FE59D}" type="presParOf" srcId="{8EA9CFD9-EE65-466C-A963-DE6042E0A08F}" destId="{6F17CE74-AEF4-4778-AC53-0C9062119E48}" srcOrd="3" destOrd="0" presId="urn:microsoft.com/office/officeart/2018/2/layout/IconVerticalSolidList"/>
    <dgm:cxn modelId="{B0DC2595-D5E2-443F-9930-538961310F50}" type="presParOf" srcId="{F1E4B530-4DED-4306-A030-EA7529C5FED3}" destId="{E09EF68C-11C2-44A9-9F0A-8603A896C10C}" srcOrd="1" destOrd="0" presId="urn:microsoft.com/office/officeart/2018/2/layout/IconVerticalSolidList"/>
    <dgm:cxn modelId="{7DBDC0E8-E47D-4367-8D1F-C0FF64CEF038}" type="presParOf" srcId="{F1E4B530-4DED-4306-A030-EA7529C5FED3}" destId="{7AEF21C1-E60A-4D4D-8B73-7819A1AB4507}" srcOrd="2" destOrd="0" presId="urn:microsoft.com/office/officeart/2018/2/layout/IconVerticalSolidList"/>
    <dgm:cxn modelId="{28ADB50B-7B7F-4C28-BA2A-186BC409E32D}" type="presParOf" srcId="{7AEF21C1-E60A-4D4D-8B73-7819A1AB4507}" destId="{1DD451A5-EDDC-4555-B824-81D10A70116A}" srcOrd="0" destOrd="0" presId="urn:microsoft.com/office/officeart/2018/2/layout/IconVerticalSolidList"/>
    <dgm:cxn modelId="{D95DB7E6-9DA7-417B-AF94-87D0DFAF7B1E}" type="presParOf" srcId="{7AEF21C1-E60A-4D4D-8B73-7819A1AB4507}" destId="{C6E76098-84E2-443E-992F-FB1ADF8A9F8E}" srcOrd="1" destOrd="0" presId="urn:microsoft.com/office/officeart/2018/2/layout/IconVerticalSolidList"/>
    <dgm:cxn modelId="{28E8D3B2-B963-4858-8AC5-1D9E154D9F3B}" type="presParOf" srcId="{7AEF21C1-E60A-4D4D-8B73-7819A1AB4507}" destId="{2396A0D1-CBB4-4D0D-AA07-1EA5422DF02E}" srcOrd="2" destOrd="0" presId="urn:microsoft.com/office/officeart/2018/2/layout/IconVerticalSolidList"/>
    <dgm:cxn modelId="{5FD54893-3488-469C-B056-6A31F975EBA5}" type="presParOf" srcId="{7AEF21C1-E60A-4D4D-8B73-7819A1AB4507}" destId="{8642198F-354A-4F93-AD46-C643E7BD117F}" srcOrd="3" destOrd="0" presId="urn:microsoft.com/office/officeart/2018/2/layout/IconVerticalSolidList"/>
    <dgm:cxn modelId="{1D17C4BE-DB74-41E6-8EE6-05B6078F07B1}" type="presParOf" srcId="{F1E4B530-4DED-4306-A030-EA7529C5FED3}" destId="{1592DCAA-CB2D-4393-8DB1-698880C8CEFF}" srcOrd="3" destOrd="0" presId="urn:microsoft.com/office/officeart/2018/2/layout/IconVerticalSolidList"/>
    <dgm:cxn modelId="{9E5D9A89-BBDD-475F-9362-C1E8718576AE}" type="presParOf" srcId="{F1E4B530-4DED-4306-A030-EA7529C5FED3}" destId="{D8A13A62-F2FA-41FC-A351-1DA030B7BB5F}" srcOrd="4" destOrd="0" presId="urn:microsoft.com/office/officeart/2018/2/layout/IconVerticalSolidList"/>
    <dgm:cxn modelId="{92C96DB7-DF2B-4553-A82E-8FF6F9F78B7B}" type="presParOf" srcId="{D8A13A62-F2FA-41FC-A351-1DA030B7BB5F}" destId="{970689DB-B447-4795-9851-2795FF61CB23}" srcOrd="0" destOrd="0" presId="urn:microsoft.com/office/officeart/2018/2/layout/IconVerticalSolidList"/>
    <dgm:cxn modelId="{7D41AACD-2331-4996-AB54-38EFC7007D3F}" type="presParOf" srcId="{D8A13A62-F2FA-41FC-A351-1DA030B7BB5F}" destId="{F2E08B5A-7027-44AF-9E32-A2E57CC04CCC}" srcOrd="1" destOrd="0" presId="urn:microsoft.com/office/officeart/2018/2/layout/IconVerticalSolidList"/>
    <dgm:cxn modelId="{83C8A3FE-E954-439B-A656-3C49874AFBB9}" type="presParOf" srcId="{D8A13A62-F2FA-41FC-A351-1DA030B7BB5F}" destId="{76F4921E-7B3D-4F1D-B4EF-F707AD7AF32C}" srcOrd="2" destOrd="0" presId="urn:microsoft.com/office/officeart/2018/2/layout/IconVerticalSolidList"/>
    <dgm:cxn modelId="{9FF567EE-7562-49B5-A679-FE55B41D2EFF}" type="presParOf" srcId="{D8A13A62-F2FA-41FC-A351-1DA030B7BB5F}" destId="{5841112D-0CDA-4EB7-8851-265709711F48}" srcOrd="3" destOrd="0" presId="urn:microsoft.com/office/officeart/2018/2/layout/IconVerticalSolidList"/>
    <dgm:cxn modelId="{38B87D05-C3E2-4E28-9358-BF3AF44D5BF3}" type="presParOf" srcId="{F1E4B530-4DED-4306-A030-EA7529C5FED3}" destId="{50BACF7F-1E82-4687-B395-47106B118A2D}" srcOrd="5" destOrd="0" presId="urn:microsoft.com/office/officeart/2018/2/layout/IconVerticalSolidList"/>
    <dgm:cxn modelId="{BE4291AE-A915-40C4-99C5-CB8378546489}" type="presParOf" srcId="{F1E4B530-4DED-4306-A030-EA7529C5FED3}" destId="{087DE52C-185C-49CD-BE86-6AAB14A55AF2}" srcOrd="6" destOrd="0" presId="urn:microsoft.com/office/officeart/2018/2/layout/IconVerticalSolidList"/>
    <dgm:cxn modelId="{AC03E444-AC67-40D3-A1E6-55887BD65649}" type="presParOf" srcId="{087DE52C-185C-49CD-BE86-6AAB14A55AF2}" destId="{821DB381-E422-439B-9080-835E764E6EC3}" srcOrd="0" destOrd="0" presId="urn:microsoft.com/office/officeart/2018/2/layout/IconVerticalSolidList"/>
    <dgm:cxn modelId="{ECAA69CB-1310-4A0D-AF29-853F9A1D57C5}" type="presParOf" srcId="{087DE52C-185C-49CD-BE86-6AAB14A55AF2}" destId="{1135781A-C576-406E-B07B-E0E3974B4CBC}" srcOrd="1" destOrd="0" presId="urn:microsoft.com/office/officeart/2018/2/layout/IconVerticalSolidList"/>
    <dgm:cxn modelId="{BFC9D9A5-9DB6-46B8-9582-46AA65DF82E5}" type="presParOf" srcId="{087DE52C-185C-49CD-BE86-6AAB14A55AF2}" destId="{60B0C7DF-BB18-44DF-A590-E7381242F135}" srcOrd="2" destOrd="0" presId="urn:microsoft.com/office/officeart/2018/2/layout/IconVerticalSolidList"/>
    <dgm:cxn modelId="{CEF6BA65-10FB-43D6-9AC0-A0EECCDE6DBA}" type="presParOf" srcId="{087DE52C-185C-49CD-BE86-6AAB14A55AF2}" destId="{13AB9E97-9AB0-4011-B71B-68528450622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290E76-B941-400A-B289-040231533CE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E49A0AE-4B31-4B41-842F-6F4A7E540B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is a business where the franchisor leaves the business operation to the franchisee</a:t>
          </a:r>
        </a:p>
      </dgm:t>
    </dgm:pt>
    <dgm:pt modelId="{C65FD657-2F91-41DE-BEDC-41E36E483C6C}" type="parTrans" cxnId="{E55F0989-7691-44C0-8209-6F9405F221F5}">
      <dgm:prSet/>
      <dgm:spPr/>
      <dgm:t>
        <a:bodyPr/>
        <a:lstStyle/>
        <a:p>
          <a:endParaRPr lang="en-US"/>
        </a:p>
      </dgm:t>
    </dgm:pt>
    <dgm:pt modelId="{D65D8D0D-F3FA-4F23-A3EB-017B03F0699C}" type="sibTrans" cxnId="{E55F0989-7691-44C0-8209-6F9405F221F5}">
      <dgm:prSet/>
      <dgm:spPr/>
      <dgm:t>
        <a:bodyPr/>
        <a:lstStyle/>
        <a:p>
          <a:endParaRPr lang="en-US"/>
        </a:p>
      </dgm:t>
    </dgm:pt>
    <dgm:pt modelId="{15C28649-BD1A-47CF-BC2A-25F8DC0C7C2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franchisor provides the franchisee with the products, branding, and sometimes equipment</a:t>
          </a:r>
        </a:p>
      </dgm:t>
    </dgm:pt>
    <dgm:pt modelId="{05E7B458-265A-434A-B829-8029A4BBC359}" type="parTrans" cxnId="{BA9D5207-721A-4D8E-AF66-B3E0BE6CB34E}">
      <dgm:prSet/>
      <dgm:spPr/>
      <dgm:t>
        <a:bodyPr/>
        <a:lstStyle/>
        <a:p>
          <a:endParaRPr lang="en-US"/>
        </a:p>
      </dgm:t>
    </dgm:pt>
    <dgm:pt modelId="{2E931C9F-3B81-4E64-B71C-373884336E4A}" type="sibTrans" cxnId="{BA9D5207-721A-4D8E-AF66-B3E0BE6CB34E}">
      <dgm:prSet/>
      <dgm:spPr/>
      <dgm:t>
        <a:bodyPr/>
        <a:lstStyle/>
        <a:p>
          <a:endParaRPr lang="en-US"/>
        </a:p>
      </dgm:t>
    </dgm:pt>
    <dgm:pt modelId="{A400A532-7DA6-4DE9-A67E-98745713DEB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franchisee has the sole right to distribute franchisor’s products in a market or geographical scope</a:t>
          </a:r>
        </a:p>
      </dgm:t>
    </dgm:pt>
    <dgm:pt modelId="{7B170148-B54B-4A6B-BC4C-98B5BA9F1A0A}" type="parTrans" cxnId="{64E991AD-B422-4EFA-8C37-9814B5EF9C78}">
      <dgm:prSet/>
      <dgm:spPr/>
      <dgm:t>
        <a:bodyPr/>
        <a:lstStyle/>
        <a:p>
          <a:endParaRPr lang="en-US"/>
        </a:p>
      </dgm:t>
    </dgm:pt>
    <dgm:pt modelId="{C4C8E03A-15D1-4E12-9E04-564BBF211578}" type="sibTrans" cxnId="{64E991AD-B422-4EFA-8C37-9814B5EF9C78}">
      <dgm:prSet/>
      <dgm:spPr/>
      <dgm:t>
        <a:bodyPr/>
        <a:lstStyle/>
        <a:p>
          <a:endParaRPr lang="en-US"/>
        </a:p>
      </dgm:t>
    </dgm:pt>
    <dgm:pt modelId="{5135D1B5-BF8C-4077-B09D-9F415DAF94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considered the easiest form of franchising since the franchisee doesn’t need a lot of </a:t>
          </a:r>
          <a:r>
            <a:rPr lang="en-US" dirty="0">
              <a:latin typeface="Avenir Next LT Pro"/>
            </a:rPr>
            <a:t>capital</a:t>
          </a:r>
          <a:endParaRPr lang="en-US" dirty="0"/>
        </a:p>
      </dgm:t>
    </dgm:pt>
    <dgm:pt modelId="{CDB2C411-3082-47E4-9585-870B0A41AC88}" type="parTrans" cxnId="{12C9F632-4C9F-4BBA-9D66-4DF7A026DCEB}">
      <dgm:prSet/>
      <dgm:spPr/>
      <dgm:t>
        <a:bodyPr/>
        <a:lstStyle/>
        <a:p>
          <a:endParaRPr lang="en-US"/>
        </a:p>
      </dgm:t>
    </dgm:pt>
    <dgm:pt modelId="{046AFAC8-2CF3-4092-9D2A-756B2E8E5B33}" type="sibTrans" cxnId="{12C9F632-4C9F-4BBA-9D66-4DF7A026DCEB}">
      <dgm:prSet/>
      <dgm:spPr/>
      <dgm:t>
        <a:bodyPr/>
        <a:lstStyle/>
        <a:p>
          <a:endParaRPr lang="en-US"/>
        </a:p>
      </dgm:t>
    </dgm:pt>
    <dgm:pt modelId="{30E80A14-080F-4DE3-AA06-A6DBFFFD32D7}" type="pres">
      <dgm:prSet presAssocID="{3A290E76-B941-400A-B289-040231533CE7}" presName="root" presStyleCnt="0">
        <dgm:presLayoutVars>
          <dgm:dir/>
          <dgm:resizeHandles val="exact"/>
        </dgm:presLayoutVars>
      </dgm:prSet>
      <dgm:spPr/>
    </dgm:pt>
    <dgm:pt modelId="{D215D37C-4EDA-4062-915F-436E631F9AD0}" type="pres">
      <dgm:prSet presAssocID="{4E49A0AE-4B31-4B41-842F-6F4A7E540BCA}" presName="compNode" presStyleCnt="0"/>
      <dgm:spPr/>
    </dgm:pt>
    <dgm:pt modelId="{E44207CC-7033-4E8D-98B8-197B9E69F802}" type="pres">
      <dgm:prSet presAssocID="{4E49A0AE-4B31-4B41-842F-6F4A7E540BCA}" presName="bgRect" presStyleLbl="bgShp" presStyleIdx="0" presStyleCnt="4"/>
      <dgm:spPr/>
    </dgm:pt>
    <dgm:pt modelId="{C97EF948-BF32-4914-8047-BF1508BA3C49}" type="pres">
      <dgm:prSet presAssocID="{4E49A0AE-4B31-4B41-842F-6F4A7E540BC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row: Slight curve"/>
        </a:ext>
      </dgm:extLst>
    </dgm:pt>
    <dgm:pt modelId="{E76A2491-6CE0-4344-A774-689126C9914A}" type="pres">
      <dgm:prSet presAssocID="{4E49A0AE-4B31-4B41-842F-6F4A7E540BCA}" presName="spaceRect" presStyleCnt="0"/>
      <dgm:spPr/>
    </dgm:pt>
    <dgm:pt modelId="{C1398C9A-7FCA-4D17-9804-92FA095053ED}" type="pres">
      <dgm:prSet presAssocID="{4E49A0AE-4B31-4B41-842F-6F4A7E540BCA}" presName="parTx" presStyleLbl="revTx" presStyleIdx="0" presStyleCnt="4">
        <dgm:presLayoutVars>
          <dgm:chMax val="0"/>
          <dgm:chPref val="0"/>
        </dgm:presLayoutVars>
      </dgm:prSet>
      <dgm:spPr/>
    </dgm:pt>
    <dgm:pt modelId="{2EF590D4-2CF6-4E2E-8B88-961BF1ECB154}" type="pres">
      <dgm:prSet presAssocID="{D65D8D0D-F3FA-4F23-A3EB-017B03F0699C}" presName="sibTrans" presStyleCnt="0"/>
      <dgm:spPr/>
    </dgm:pt>
    <dgm:pt modelId="{0F566B68-A9CB-4C1B-B9D8-0479093EF217}" type="pres">
      <dgm:prSet presAssocID="{15C28649-BD1A-47CF-BC2A-25F8DC0C7C24}" presName="compNode" presStyleCnt="0"/>
      <dgm:spPr/>
    </dgm:pt>
    <dgm:pt modelId="{66EA0F01-824D-4C45-8804-D8147A085DAC}" type="pres">
      <dgm:prSet presAssocID="{15C28649-BD1A-47CF-BC2A-25F8DC0C7C24}" presName="bgRect" presStyleLbl="bgShp" presStyleIdx="1" presStyleCnt="4"/>
      <dgm:spPr/>
    </dgm:pt>
    <dgm:pt modelId="{1B176A27-6B2D-46C6-BF56-F01D5395F36F}" type="pres">
      <dgm:prSet presAssocID="{15C28649-BD1A-47CF-BC2A-25F8DC0C7C24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20BF4AB8-4CE7-490F-93DD-EEBEFD0BD58E}" type="pres">
      <dgm:prSet presAssocID="{15C28649-BD1A-47CF-BC2A-25F8DC0C7C24}" presName="spaceRect" presStyleCnt="0"/>
      <dgm:spPr/>
    </dgm:pt>
    <dgm:pt modelId="{19BF38C6-5295-446F-A65C-2832A041A64E}" type="pres">
      <dgm:prSet presAssocID="{15C28649-BD1A-47CF-BC2A-25F8DC0C7C24}" presName="parTx" presStyleLbl="revTx" presStyleIdx="1" presStyleCnt="4">
        <dgm:presLayoutVars>
          <dgm:chMax val="0"/>
          <dgm:chPref val="0"/>
        </dgm:presLayoutVars>
      </dgm:prSet>
      <dgm:spPr/>
    </dgm:pt>
    <dgm:pt modelId="{7F536DCA-3BE2-431D-B4D0-6773D8D75FF4}" type="pres">
      <dgm:prSet presAssocID="{2E931C9F-3B81-4E64-B71C-373884336E4A}" presName="sibTrans" presStyleCnt="0"/>
      <dgm:spPr/>
    </dgm:pt>
    <dgm:pt modelId="{8AD83CD7-9E81-4B77-A1A3-C49B10770DF9}" type="pres">
      <dgm:prSet presAssocID="{A400A532-7DA6-4DE9-A67E-98745713DEB4}" presName="compNode" presStyleCnt="0"/>
      <dgm:spPr/>
    </dgm:pt>
    <dgm:pt modelId="{FCEB9E80-FE47-40C0-BC90-EF0BB3FCED8A}" type="pres">
      <dgm:prSet presAssocID="{A400A532-7DA6-4DE9-A67E-98745713DEB4}" presName="bgRect" presStyleLbl="bgShp" presStyleIdx="2" presStyleCnt="4"/>
      <dgm:spPr/>
    </dgm:pt>
    <dgm:pt modelId="{BED077CB-40C9-4C02-92A3-F5F10905A40C}" type="pres">
      <dgm:prSet presAssocID="{A400A532-7DA6-4DE9-A67E-98745713DEB4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6101A39E-16BA-4B27-AFDC-416F525624F2}" type="pres">
      <dgm:prSet presAssocID="{A400A532-7DA6-4DE9-A67E-98745713DEB4}" presName="spaceRect" presStyleCnt="0"/>
      <dgm:spPr/>
    </dgm:pt>
    <dgm:pt modelId="{B85FA8A3-CE1E-4227-B197-09CF3EAA94DD}" type="pres">
      <dgm:prSet presAssocID="{A400A532-7DA6-4DE9-A67E-98745713DEB4}" presName="parTx" presStyleLbl="revTx" presStyleIdx="2" presStyleCnt="4">
        <dgm:presLayoutVars>
          <dgm:chMax val="0"/>
          <dgm:chPref val="0"/>
        </dgm:presLayoutVars>
      </dgm:prSet>
      <dgm:spPr/>
    </dgm:pt>
    <dgm:pt modelId="{10F31D42-65B2-48A8-A817-4DCDEC622512}" type="pres">
      <dgm:prSet presAssocID="{C4C8E03A-15D1-4E12-9E04-564BBF211578}" presName="sibTrans" presStyleCnt="0"/>
      <dgm:spPr/>
    </dgm:pt>
    <dgm:pt modelId="{6E2674E8-8EA2-42D6-9403-8820BEDFBA2E}" type="pres">
      <dgm:prSet presAssocID="{5135D1B5-BF8C-4077-B09D-9F415DAF9445}" presName="compNode" presStyleCnt="0"/>
      <dgm:spPr/>
    </dgm:pt>
    <dgm:pt modelId="{C4FE1DFD-45DD-475F-B4FA-775734CDF105}" type="pres">
      <dgm:prSet presAssocID="{5135D1B5-BF8C-4077-B09D-9F415DAF9445}" presName="bgRect" presStyleLbl="bgShp" presStyleIdx="3" presStyleCnt="4"/>
      <dgm:spPr/>
    </dgm:pt>
    <dgm:pt modelId="{C766041D-55A8-492A-B540-3E4438492D79}" type="pres">
      <dgm:prSet presAssocID="{5135D1B5-BF8C-4077-B09D-9F415DAF944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54197511-85FB-4680-869A-B7D7C5E5002E}" type="pres">
      <dgm:prSet presAssocID="{5135D1B5-BF8C-4077-B09D-9F415DAF9445}" presName="spaceRect" presStyleCnt="0"/>
      <dgm:spPr/>
    </dgm:pt>
    <dgm:pt modelId="{0CAA19BA-8152-4BF1-A0F4-1F3FDC959B7E}" type="pres">
      <dgm:prSet presAssocID="{5135D1B5-BF8C-4077-B09D-9F415DAF944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A9D5207-721A-4D8E-AF66-B3E0BE6CB34E}" srcId="{3A290E76-B941-400A-B289-040231533CE7}" destId="{15C28649-BD1A-47CF-BC2A-25F8DC0C7C24}" srcOrd="1" destOrd="0" parTransId="{05E7B458-265A-434A-B829-8029A4BBC359}" sibTransId="{2E931C9F-3B81-4E64-B71C-373884336E4A}"/>
    <dgm:cxn modelId="{159F3F08-527C-450E-AEF2-D923534959FA}" type="presOf" srcId="{4E49A0AE-4B31-4B41-842F-6F4A7E540BCA}" destId="{C1398C9A-7FCA-4D17-9804-92FA095053ED}" srcOrd="0" destOrd="0" presId="urn:microsoft.com/office/officeart/2018/2/layout/IconVerticalSolidList"/>
    <dgm:cxn modelId="{12C9F632-4C9F-4BBA-9D66-4DF7A026DCEB}" srcId="{3A290E76-B941-400A-B289-040231533CE7}" destId="{5135D1B5-BF8C-4077-B09D-9F415DAF9445}" srcOrd="3" destOrd="0" parTransId="{CDB2C411-3082-47E4-9585-870B0A41AC88}" sibTransId="{046AFAC8-2CF3-4092-9D2A-756B2E8E5B33}"/>
    <dgm:cxn modelId="{0E87F341-70C1-4119-BEF3-095EC36F6037}" type="presOf" srcId="{15C28649-BD1A-47CF-BC2A-25F8DC0C7C24}" destId="{19BF38C6-5295-446F-A65C-2832A041A64E}" srcOrd="0" destOrd="0" presId="urn:microsoft.com/office/officeart/2018/2/layout/IconVerticalSolidList"/>
    <dgm:cxn modelId="{107E6B42-D72F-4E92-8341-FCFD6A50007D}" type="presOf" srcId="{A400A532-7DA6-4DE9-A67E-98745713DEB4}" destId="{B85FA8A3-CE1E-4227-B197-09CF3EAA94DD}" srcOrd="0" destOrd="0" presId="urn:microsoft.com/office/officeart/2018/2/layout/IconVerticalSolidList"/>
    <dgm:cxn modelId="{E55F0989-7691-44C0-8209-6F9405F221F5}" srcId="{3A290E76-B941-400A-B289-040231533CE7}" destId="{4E49A0AE-4B31-4B41-842F-6F4A7E540BCA}" srcOrd="0" destOrd="0" parTransId="{C65FD657-2F91-41DE-BEDC-41E36E483C6C}" sibTransId="{D65D8D0D-F3FA-4F23-A3EB-017B03F0699C}"/>
    <dgm:cxn modelId="{64E991AD-B422-4EFA-8C37-9814B5EF9C78}" srcId="{3A290E76-B941-400A-B289-040231533CE7}" destId="{A400A532-7DA6-4DE9-A67E-98745713DEB4}" srcOrd="2" destOrd="0" parTransId="{7B170148-B54B-4A6B-BC4C-98B5BA9F1A0A}" sibTransId="{C4C8E03A-15D1-4E12-9E04-564BBF211578}"/>
    <dgm:cxn modelId="{0B613CC8-3104-46B8-A7D5-A6363BF7AB42}" type="presOf" srcId="{5135D1B5-BF8C-4077-B09D-9F415DAF9445}" destId="{0CAA19BA-8152-4BF1-A0F4-1F3FDC959B7E}" srcOrd="0" destOrd="0" presId="urn:microsoft.com/office/officeart/2018/2/layout/IconVerticalSolidList"/>
    <dgm:cxn modelId="{36565EF0-6711-40D7-956B-5F64C91C5C8A}" type="presOf" srcId="{3A290E76-B941-400A-B289-040231533CE7}" destId="{30E80A14-080F-4DE3-AA06-A6DBFFFD32D7}" srcOrd="0" destOrd="0" presId="urn:microsoft.com/office/officeart/2018/2/layout/IconVerticalSolidList"/>
    <dgm:cxn modelId="{DC20F88F-77CE-47F8-A1C1-A67A8B893A66}" type="presParOf" srcId="{30E80A14-080F-4DE3-AA06-A6DBFFFD32D7}" destId="{D215D37C-4EDA-4062-915F-436E631F9AD0}" srcOrd="0" destOrd="0" presId="urn:microsoft.com/office/officeart/2018/2/layout/IconVerticalSolidList"/>
    <dgm:cxn modelId="{067AB68C-3D47-4F19-B468-A53C9B78318F}" type="presParOf" srcId="{D215D37C-4EDA-4062-915F-436E631F9AD0}" destId="{E44207CC-7033-4E8D-98B8-197B9E69F802}" srcOrd="0" destOrd="0" presId="urn:microsoft.com/office/officeart/2018/2/layout/IconVerticalSolidList"/>
    <dgm:cxn modelId="{B542A37A-1BEF-4AA7-8BF7-7ECF9BAD5FDB}" type="presParOf" srcId="{D215D37C-4EDA-4062-915F-436E631F9AD0}" destId="{C97EF948-BF32-4914-8047-BF1508BA3C49}" srcOrd="1" destOrd="0" presId="urn:microsoft.com/office/officeart/2018/2/layout/IconVerticalSolidList"/>
    <dgm:cxn modelId="{5957688E-BC2E-49DD-BE4B-804345A6D754}" type="presParOf" srcId="{D215D37C-4EDA-4062-915F-436E631F9AD0}" destId="{E76A2491-6CE0-4344-A774-689126C9914A}" srcOrd="2" destOrd="0" presId="urn:microsoft.com/office/officeart/2018/2/layout/IconVerticalSolidList"/>
    <dgm:cxn modelId="{C497A8FF-2610-45F0-B231-66FC70FB8E0E}" type="presParOf" srcId="{D215D37C-4EDA-4062-915F-436E631F9AD0}" destId="{C1398C9A-7FCA-4D17-9804-92FA095053ED}" srcOrd="3" destOrd="0" presId="urn:microsoft.com/office/officeart/2018/2/layout/IconVerticalSolidList"/>
    <dgm:cxn modelId="{A8FA870E-BF32-4ED4-BEF3-EA0B8F2EE0F1}" type="presParOf" srcId="{30E80A14-080F-4DE3-AA06-A6DBFFFD32D7}" destId="{2EF590D4-2CF6-4E2E-8B88-961BF1ECB154}" srcOrd="1" destOrd="0" presId="urn:microsoft.com/office/officeart/2018/2/layout/IconVerticalSolidList"/>
    <dgm:cxn modelId="{7E42B809-DF2B-4D24-B8C6-B00791707CC5}" type="presParOf" srcId="{30E80A14-080F-4DE3-AA06-A6DBFFFD32D7}" destId="{0F566B68-A9CB-4C1B-B9D8-0479093EF217}" srcOrd="2" destOrd="0" presId="urn:microsoft.com/office/officeart/2018/2/layout/IconVerticalSolidList"/>
    <dgm:cxn modelId="{B564C912-029B-4D84-AEE8-35FABBDBBADD}" type="presParOf" srcId="{0F566B68-A9CB-4C1B-B9D8-0479093EF217}" destId="{66EA0F01-824D-4C45-8804-D8147A085DAC}" srcOrd="0" destOrd="0" presId="urn:microsoft.com/office/officeart/2018/2/layout/IconVerticalSolidList"/>
    <dgm:cxn modelId="{6045A40B-CB6E-42B6-966B-E2EFA48925AE}" type="presParOf" srcId="{0F566B68-A9CB-4C1B-B9D8-0479093EF217}" destId="{1B176A27-6B2D-46C6-BF56-F01D5395F36F}" srcOrd="1" destOrd="0" presId="urn:microsoft.com/office/officeart/2018/2/layout/IconVerticalSolidList"/>
    <dgm:cxn modelId="{C01CF1AE-C667-4277-A7ED-1291F23D29BA}" type="presParOf" srcId="{0F566B68-A9CB-4C1B-B9D8-0479093EF217}" destId="{20BF4AB8-4CE7-490F-93DD-EEBEFD0BD58E}" srcOrd="2" destOrd="0" presId="urn:microsoft.com/office/officeart/2018/2/layout/IconVerticalSolidList"/>
    <dgm:cxn modelId="{52483C93-4522-47BA-B714-9760D998DC37}" type="presParOf" srcId="{0F566B68-A9CB-4C1B-B9D8-0479093EF217}" destId="{19BF38C6-5295-446F-A65C-2832A041A64E}" srcOrd="3" destOrd="0" presId="urn:microsoft.com/office/officeart/2018/2/layout/IconVerticalSolidList"/>
    <dgm:cxn modelId="{73DB8CE0-D21A-42C5-BB05-984D7657F35C}" type="presParOf" srcId="{30E80A14-080F-4DE3-AA06-A6DBFFFD32D7}" destId="{7F536DCA-3BE2-431D-B4D0-6773D8D75FF4}" srcOrd="3" destOrd="0" presId="urn:microsoft.com/office/officeart/2018/2/layout/IconVerticalSolidList"/>
    <dgm:cxn modelId="{F98333B1-425B-4403-BD79-301DC449D115}" type="presParOf" srcId="{30E80A14-080F-4DE3-AA06-A6DBFFFD32D7}" destId="{8AD83CD7-9E81-4B77-A1A3-C49B10770DF9}" srcOrd="4" destOrd="0" presId="urn:microsoft.com/office/officeart/2018/2/layout/IconVerticalSolidList"/>
    <dgm:cxn modelId="{D143FF87-4277-49A3-A21F-645B9E1BEC9D}" type="presParOf" srcId="{8AD83CD7-9E81-4B77-A1A3-C49B10770DF9}" destId="{FCEB9E80-FE47-40C0-BC90-EF0BB3FCED8A}" srcOrd="0" destOrd="0" presId="urn:microsoft.com/office/officeart/2018/2/layout/IconVerticalSolidList"/>
    <dgm:cxn modelId="{B9FE1659-8B7A-4B8E-B407-BA0C40E7ED58}" type="presParOf" srcId="{8AD83CD7-9E81-4B77-A1A3-C49B10770DF9}" destId="{BED077CB-40C9-4C02-92A3-F5F10905A40C}" srcOrd="1" destOrd="0" presId="urn:microsoft.com/office/officeart/2018/2/layout/IconVerticalSolidList"/>
    <dgm:cxn modelId="{41B39DD6-E919-48AF-B1F0-6626B5417940}" type="presParOf" srcId="{8AD83CD7-9E81-4B77-A1A3-C49B10770DF9}" destId="{6101A39E-16BA-4B27-AFDC-416F525624F2}" srcOrd="2" destOrd="0" presId="urn:microsoft.com/office/officeart/2018/2/layout/IconVerticalSolidList"/>
    <dgm:cxn modelId="{E9F67A65-9CB0-41F4-84F4-A3737A0375E8}" type="presParOf" srcId="{8AD83CD7-9E81-4B77-A1A3-C49B10770DF9}" destId="{B85FA8A3-CE1E-4227-B197-09CF3EAA94DD}" srcOrd="3" destOrd="0" presId="urn:microsoft.com/office/officeart/2018/2/layout/IconVerticalSolidList"/>
    <dgm:cxn modelId="{264891AF-6FE5-44D9-831A-65B838BB1163}" type="presParOf" srcId="{30E80A14-080F-4DE3-AA06-A6DBFFFD32D7}" destId="{10F31D42-65B2-48A8-A817-4DCDEC622512}" srcOrd="5" destOrd="0" presId="urn:microsoft.com/office/officeart/2018/2/layout/IconVerticalSolidList"/>
    <dgm:cxn modelId="{2AB0E58C-28E8-40AE-8BE5-963B1C4B203C}" type="presParOf" srcId="{30E80A14-080F-4DE3-AA06-A6DBFFFD32D7}" destId="{6E2674E8-8EA2-42D6-9403-8820BEDFBA2E}" srcOrd="6" destOrd="0" presId="urn:microsoft.com/office/officeart/2018/2/layout/IconVerticalSolidList"/>
    <dgm:cxn modelId="{1B86E4A3-B588-4F71-B76F-51B6FD6E8311}" type="presParOf" srcId="{6E2674E8-8EA2-42D6-9403-8820BEDFBA2E}" destId="{C4FE1DFD-45DD-475F-B4FA-775734CDF105}" srcOrd="0" destOrd="0" presId="urn:microsoft.com/office/officeart/2018/2/layout/IconVerticalSolidList"/>
    <dgm:cxn modelId="{13B1BBBF-D3B0-4E0D-B66C-3F5CF4EB3C97}" type="presParOf" srcId="{6E2674E8-8EA2-42D6-9403-8820BEDFBA2E}" destId="{C766041D-55A8-492A-B540-3E4438492D79}" srcOrd="1" destOrd="0" presId="urn:microsoft.com/office/officeart/2018/2/layout/IconVerticalSolidList"/>
    <dgm:cxn modelId="{24923F09-E53F-48CE-9593-2E6D812BE4CC}" type="presParOf" srcId="{6E2674E8-8EA2-42D6-9403-8820BEDFBA2E}" destId="{54197511-85FB-4680-869A-B7D7C5E5002E}" srcOrd="2" destOrd="0" presId="urn:microsoft.com/office/officeart/2018/2/layout/IconVerticalSolidList"/>
    <dgm:cxn modelId="{FFB86D06-9540-44F1-A171-2CC508394277}" type="presParOf" srcId="{6E2674E8-8EA2-42D6-9403-8820BEDFBA2E}" destId="{0CAA19BA-8152-4BF1-A0F4-1F3FDC959B7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290E76-B941-400A-B289-040231533CE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379D34C-8AA7-4587-AE5E-04E41C3B58F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is common in beverage, automotive and gasoline industries</a:t>
          </a:r>
        </a:p>
      </dgm:t>
    </dgm:pt>
    <dgm:pt modelId="{4AE96741-28F5-4A85-8311-FA511D5D552B}" type="parTrans" cxnId="{2752C8E3-4495-4F38-AFD3-AA57C289FFCA}">
      <dgm:prSet/>
      <dgm:spPr/>
      <dgm:t>
        <a:bodyPr/>
        <a:lstStyle/>
        <a:p>
          <a:endParaRPr lang="en-US"/>
        </a:p>
      </dgm:t>
    </dgm:pt>
    <dgm:pt modelId="{4403E244-BAC9-48BA-B46B-4174F0507ED1}" type="sibTrans" cxnId="{2752C8E3-4495-4F38-AFD3-AA57C289FFCA}">
      <dgm:prSet/>
      <dgm:spPr/>
      <dgm:t>
        <a:bodyPr/>
        <a:lstStyle/>
        <a:p>
          <a:endParaRPr lang="en-US"/>
        </a:p>
      </dgm:t>
    </dgm:pt>
    <dgm:pt modelId="{C0968D7B-4292-40C6-8BCC-67F9C7618C1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Success stories for this form would be Coca-Cola, which allow different businesses in different countries to produce and distribute their products</a:t>
          </a:r>
        </a:p>
      </dgm:t>
    </dgm:pt>
    <dgm:pt modelId="{A06EC31D-CD4E-4012-8448-CA25670F2AE1}" type="parTrans" cxnId="{52F199A6-9B10-43AD-8E02-C09BDB5C1AD2}">
      <dgm:prSet/>
      <dgm:spPr/>
      <dgm:t>
        <a:bodyPr/>
        <a:lstStyle/>
        <a:p>
          <a:endParaRPr lang="en-US"/>
        </a:p>
      </dgm:t>
    </dgm:pt>
    <dgm:pt modelId="{0B1A1452-24ED-45AD-9002-FCC560ECACA8}" type="sibTrans" cxnId="{52F199A6-9B10-43AD-8E02-C09BDB5C1AD2}">
      <dgm:prSet/>
      <dgm:spPr/>
      <dgm:t>
        <a:bodyPr/>
        <a:lstStyle/>
        <a:p>
          <a:endParaRPr lang="en-US"/>
        </a:p>
      </dgm:t>
    </dgm:pt>
    <dgm:pt modelId="{6AF1EC65-5795-43E9-A7E1-B8ACD208A65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An example of a failed franchise in this category would be Blockbuster store, a video rental business that failed to adapt to the digital revolution</a:t>
          </a:r>
        </a:p>
      </dgm:t>
    </dgm:pt>
    <dgm:pt modelId="{5A73AB03-3341-4CC7-83BB-4A2712D6499B}" type="parTrans" cxnId="{6392391F-0E5C-4D33-8B25-4BA316F54DB1}">
      <dgm:prSet/>
      <dgm:spPr/>
      <dgm:t>
        <a:bodyPr/>
        <a:lstStyle/>
        <a:p>
          <a:endParaRPr lang="en-US"/>
        </a:p>
      </dgm:t>
    </dgm:pt>
    <dgm:pt modelId="{F96FA8E7-B47F-4E49-83E0-F35E8FF26C75}" type="sibTrans" cxnId="{6392391F-0E5C-4D33-8B25-4BA316F54DB1}">
      <dgm:prSet/>
      <dgm:spPr/>
      <dgm:t>
        <a:bodyPr/>
        <a:lstStyle/>
        <a:p>
          <a:endParaRPr lang="en-US"/>
        </a:p>
      </dgm:t>
    </dgm:pt>
    <dgm:pt modelId="{30E80A14-080F-4DE3-AA06-A6DBFFFD32D7}" type="pres">
      <dgm:prSet presAssocID="{3A290E76-B941-400A-B289-040231533CE7}" presName="root" presStyleCnt="0">
        <dgm:presLayoutVars>
          <dgm:dir/>
          <dgm:resizeHandles val="exact"/>
        </dgm:presLayoutVars>
      </dgm:prSet>
      <dgm:spPr/>
    </dgm:pt>
    <dgm:pt modelId="{5853F0F3-F9BC-427E-83F9-508D2CC3AD61}" type="pres">
      <dgm:prSet presAssocID="{D379D34C-8AA7-4587-AE5E-04E41C3B58F8}" presName="compNode" presStyleCnt="0"/>
      <dgm:spPr/>
    </dgm:pt>
    <dgm:pt modelId="{5CC2D9EF-17F7-403B-B24E-844945B37D45}" type="pres">
      <dgm:prSet presAssocID="{D379D34C-8AA7-4587-AE5E-04E41C3B58F8}" presName="bgRect" presStyleLbl="bgShp" presStyleIdx="0" presStyleCnt="3"/>
      <dgm:spPr/>
    </dgm:pt>
    <dgm:pt modelId="{6985F14B-1FAD-4B65-836E-F410F2E4ED8D}" type="pres">
      <dgm:prSet presAssocID="{D379D34C-8AA7-4587-AE5E-04E41C3B58F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17E184D8-4738-4EC7-8CEB-8422924C5DDA}" type="pres">
      <dgm:prSet presAssocID="{D379D34C-8AA7-4587-AE5E-04E41C3B58F8}" presName="spaceRect" presStyleCnt="0"/>
      <dgm:spPr/>
    </dgm:pt>
    <dgm:pt modelId="{0024E6D4-7235-4DE6-910A-3F5E6DA67722}" type="pres">
      <dgm:prSet presAssocID="{D379D34C-8AA7-4587-AE5E-04E41C3B58F8}" presName="parTx" presStyleLbl="revTx" presStyleIdx="0" presStyleCnt="3">
        <dgm:presLayoutVars>
          <dgm:chMax val="0"/>
          <dgm:chPref val="0"/>
        </dgm:presLayoutVars>
      </dgm:prSet>
      <dgm:spPr/>
    </dgm:pt>
    <dgm:pt modelId="{60698A1C-AAE4-435D-8B4A-2BBA8A9D0A71}" type="pres">
      <dgm:prSet presAssocID="{4403E244-BAC9-48BA-B46B-4174F0507ED1}" presName="sibTrans" presStyleCnt="0"/>
      <dgm:spPr/>
    </dgm:pt>
    <dgm:pt modelId="{8C14D338-47CA-4A74-8754-25D6EB6FDF46}" type="pres">
      <dgm:prSet presAssocID="{C0968D7B-4292-40C6-8BCC-67F9C7618C14}" presName="compNode" presStyleCnt="0"/>
      <dgm:spPr/>
    </dgm:pt>
    <dgm:pt modelId="{F7CA6686-706E-42D6-A958-A9BCB124A8AD}" type="pres">
      <dgm:prSet presAssocID="{C0968D7B-4292-40C6-8BCC-67F9C7618C14}" presName="bgRect" presStyleLbl="bgShp" presStyleIdx="1" presStyleCnt="3"/>
      <dgm:spPr/>
    </dgm:pt>
    <dgm:pt modelId="{EDC29F68-C434-4E87-9D18-4F32905F73F1}" type="pres">
      <dgm:prSet presAssocID="{C0968D7B-4292-40C6-8BCC-67F9C7618C1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ttle"/>
        </a:ext>
      </dgm:extLst>
    </dgm:pt>
    <dgm:pt modelId="{FAF6430A-C23C-4B50-AC0E-B8B887127CA1}" type="pres">
      <dgm:prSet presAssocID="{C0968D7B-4292-40C6-8BCC-67F9C7618C14}" presName="spaceRect" presStyleCnt="0"/>
      <dgm:spPr/>
    </dgm:pt>
    <dgm:pt modelId="{1188915F-A990-434E-B2A6-5B22945F7038}" type="pres">
      <dgm:prSet presAssocID="{C0968D7B-4292-40C6-8BCC-67F9C7618C14}" presName="parTx" presStyleLbl="revTx" presStyleIdx="1" presStyleCnt="3">
        <dgm:presLayoutVars>
          <dgm:chMax val="0"/>
          <dgm:chPref val="0"/>
        </dgm:presLayoutVars>
      </dgm:prSet>
      <dgm:spPr/>
    </dgm:pt>
    <dgm:pt modelId="{C15ABF28-3C6D-49C3-8C17-2E30C630F5AE}" type="pres">
      <dgm:prSet presAssocID="{0B1A1452-24ED-45AD-9002-FCC560ECACA8}" presName="sibTrans" presStyleCnt="0"/>
      <dgm:spPr/>
    </dgm:pt>
    <dgm:pt modelId="{E87F37DA-2E4F-4199-B639-99A6F65983F4}" type="pres">
      <dgm:prSet presAssocID="{6AF1EC65-5795-43E9-A7E1-B8ACD208A65B}" presName="compNode" presStyleCnt="0"/>
      <dgm:spPr/>
    </dgm:pt>
    <dgm:pt modelId="{DD8784CF-996C-4310-9BF2-67F2D270C489}" type="pres">
      <dgm:prSet presAssocID="{6AF1EC65-5795-43E9-A7E1-B8ACD208A65B}" presName="bgRect" presStyleLbl="bgShp" presStyleIdx="2" presStyleCnt="3"/>
      <dgm:spPr/>
    </dgm:pt>
    <dgm:pt modelId="{EDDE5EF5-8601-4097-9620-C2D2C7A30B04}" type="pres">
      <dgm:prSet presAssocID="{6AF1EC65-5795-43E9-A7E1-B8ACD208A65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m reel"/>
        </a:ext>
      </dgm:extLst>
    </dgm:pt>
    <dgm:pt modelId="{BBA50D93-F5F1-41C3-B97B-0FD8EBB31C5B}" type="pres">
      <dgm:prSet presAssocID="{6AF1EC65-5795-43E9-A7E1-B8ACD208A65B}" presName="spaceRect" presStyleCnt="0"/>
      <dgm:spPr/>
    </dgm:pt>
    <dgm:pt modelId="{A5E24254-CCC2-48B3-A2C2-B4464C0A55CB}" type="pres">
      <dgm:prSet presAssocID="{6AF1EC65-5795-43E9-A7E1-B8ACD208A65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392391F-0E5C-4D33-8B25-4BA316F54DB1}" srcId="{3A290E76-B941-400A-B289-040231533CE7}" destId="{6AF1EC65-5795-43E9-A7E1-B8ACD208A65B}" srcOrd="2" destOrd="0" parTransId="{5A73AB03-3341-4CC7-83BB-4A2712D6499B}" sibTransId="{F96FA8E7-B47F-4E49-83E0-F35E8FF26C75}"/>
    <dgm:cxn modelId="{604B3036-AC21-4FB9-908A-B6D91CD502F7}" type="presOf" srcId="{C0968D7B-4292-40C6-8BCC-67F9C7618C14}" destId="{1188915F-A990-434E-B2A6-5B22945F7038}" srcOrd="0" destOrd="0" presId="urn:microsoft.com/office/officeart/2018/2/layout/IconVerticalSolidList"/>
    <dgm:cxn modelId="{52F199A6-9B10-43AD-8E02-C09BDB5C1AD2}" srcId="{3A290E76-B941-400A-B289-040231533CE7}" destId="{C0968D7B-4292-40C6-8BCC-67F9C7618C14}" srcOrd="1" destOrd="0" parTransId="{A06EC31D-CD4E-4012-8448-CA25670F2AE1}" sibTransId="{0B1A1452-24ED-45AD-9002-FCC560ECACA8}"/>
    <dgm:cxn modelId="{E16F2EB4-F6C7-4B08-BCED-78E25469EA80}" type="presOf" srcId="{D379D34C-8AA7-4587-AE5E-04E41C3B58F8}" destId="{0024E6D4-7235-4DE6-910A-3F5E6DA67722}" srcOrd="0" destOrd="0" presId="urn:microsoft.com/office/officeart/2018/2/layout/IconVerticalSolidList"/>
    <dgm:cxn modelId="{2752C8E3-4495-4F38-AFD3-AA57C289FFCA}" srcId="{3A290E76-B941-400A-B289-040231533CE7}" destId="{D379D34C-8AA7-4587-AE5E-04E41C3B58F8}" srcOrd="0" destOrd="0" parTransId="{4AE96741-28F5-4A85-8311-FA511D5D552B}" sibTransId="{4403E244-BAC9-48BA-B46B-4174F0507ED1}"/>
    <dgm:cxn modelId="{D7B6C8E4-07DB-4DF6-9693-19485299FBD3}" type="presOf" srcId="{6AF1EC65-5795-43E9-A7E1-B8ACD208A65B}" destId="{A5E24254-CCC2-48B3-A2C2-B4464C0A55CB}" srcOrd="0" destOrd="0" presId="urn:microsoft.com/office/officeart/2018/2/layout/IconVerticalSolidList"/>
    <dgm:cxn modelId="{36565EF0-6711-40D7-956B-5F64C91C5C8A}" type="presOf" srcId="{3A290E76-B941-400A-B289-040231533CE7}" destId="{30E80A14-080F-4DE3-AA06-A6DBFFFD32D7}" srcOrd="0" destOrd="0" presId="urn:microsoft.com/office/officeart/2018/2/layout/IconVerticalSolidList"/>
    <dgm:cxn modelId="{F8331F96-49A8-4734-AC47-58111F31F6D6}" type="presParOf" srcId="{30E80A14-080F-4DE3-AA06-A6DBFFFD32D7}" destId="{5853F0F3-F9BC-427E-83F9-508D2CC3AD61}" srcOrd="0" destOrd="0" presId="urn:microsoft.com/office/officeart/2018/2/layout/IconVerticalSolidList"/>
    <dgm:cxn modelId="{E361B331-3D46-423A-B9C1-389CD53BD90F}" type="presParOf" srcId="{5853F0F3-F9BC-427E-83F9-508D2CC3AD61}" destId="{5CC2D9EF-17F7-403B-B24E-844945B37D45}" srcOrd="0" destOrd="0" presId="urn:microsoft.com/office/officeart/2018/2/layout/IconVerticalSolidList"/>
    <dgm:cxn modelId="{BC394141-AF79-4ADD-826E-D13F128E148C}" type="presParOf" srcId="{5853F0F3-F9BC-427E-83F9-508D2CC3AD61}" destId="{6985F14B-1FAD-4B65-836E-F410F2E4ED8D}" srcOrd="1" destOrd="0" presId="urn:microsoft.com/office/officeart/2018/2/layout/IconVerticalSolidList"/>
    <dgm:cxn modelId="{3C0ED882-26CA-4ADC-94A4-64C5EF20763A}" type="presParOf" srcId="{5853F0F3-F9BC-427E-83F9-508D2CC3AD61}" destId="{17E184D8-4738-4EC7-8CEB-8422924C5DDA}" srcOrd="2" destOrd="0" presId="urn:microsoft.com/office/officeart/2018/2/layout/IconVerticalSolidList"/>
    <dgm:cxn modelId="{62C0E3D8-649D-4039-BCD2-2F6FA7FBCD51}" type="presParOf" srcId="{5853F0F3-F9BC-427E-83F9-508D2CC3AD61}" destId="{0024E6D4-7235-4DE6-910A-3F5E6DA67722}" srcOrd="3" destOrd="0" presId="urn:microsoft.com/office/officeart/2018/2/layout/IconVerticalSolidList"/>
    <dgm:cxn modelId="{4E9DBF67-F5CE-4263-A43E-80EDD450E7E6}" type="presParOf" srcId="{30E80A14-080F-4DE3-AA06-A6DBFFFD32D7}" destId="{60698A1C-AAE4-435D-8B4A-2BBA8A9D0A71}" srcOrd="1" destOrd="0" presId="urn:microsoft.com/office/officeart/2018/2/layout/IconVerticalSolidList"/>
    <dgm:cxn modelId="{CEB0DE36-05BB-45F7-A1A5-F766CA4DCA72}" type="presParOf" srcId="{30E80A14-080F-4DE3-AA06-A6DBFFFD32D7}" destId="{8C14D338-47CA-4A74-8754-25D6EB6FDF46}" srcOrd="2" destOrd="0" presId="urn:microsoft.com/office/officeart/2018/2/layout/IconVerticalSolidList"/>
    <dgm:cxn modelId="{2F4B0BD2-43FB-495C-BC9C-EF65567803D2}" type="presParOf" srcId="{8C14D338-47CA-4A74-8754-25D6EB6FDF46}" destId="{F7CA6686-706E-42D6-A958-A9BCB124A8AD}" srcOrd="0" destOrd="0" presId="urn:microsoft.com/office/officeart/2018/2/layout/IconVerticalSolidList"/>
    <dgm:cxn modelId="{DF006CB8-27B2-4AC7-9D8E-DF1771A48EA4}" type="presParOf" srcId="{8C14D338-47CA-4A74-8754-25D6EB6FDF46}" destId="{EDC29F68-C434-4E87-9D18-4F32905F73F1}" srcOrd="1" destOrd="0" presId="urn:microsoft.com/office/officeart/2018/2/layout/IconVerticalSolidList"/>
    <dgm:cxn modelId="{176D0524-087B-4494-A858-D327A36824E2}" type="presParOf" srcId="{8C14D338-47CA-4A74-8754-25D6EB6FDF46}" destId="{FAF6430A-C23C-4B50-AC0E-B8B887127CA1}" srcOrd="2" destOrd="0" presId="urn:microsoft.com/office/officeart/2018/2/layout/IconVerticalSolidList"/>
    <dgm:cxn modelId="{E441C131-BDA5-4BEF-9D18-130C2F8E3751}" type="presParOf" srcId="{8C14D338-47CA-4A74-8754-25D6EB6FDF46}" destId="{1188915F-A990-434E-B2A6-5B22945F7038}" srcOrd="3" destOrd="0" presId="urn:microsoft.com/office/officeart/2018/2/layout/IconVerticalSolidList"/>
    <dgm:cxn modelId="{5DE18EFA-1A4D-4288-A53F-03401954C5C0}" type="presParOf" srcId="{30E80A14-080F-4DE3-AA06-A6DBFFFD32D7}" destId="{C15ABF28-3C6D-49C3-8C17-2E30C630F5AE}" srcOrd="3" destOrd="0" presId="urn:microsoft.com/office/officeart/2018/2/layout/IconVerticalSolidList"/>
    <dgm:cxn modelId="{F5CEBDD1-1C32-4F73-840C-EC0512CCDAE2}" type="presParOf" srcId="{30E80A14-080F-4DE3-AA06-A6DBFFFD32D7}" destId="{E87F37DA-2E4F-4199-B639-99A6F65983F4}" srcOrd="4" destOrd="0" presId="urn:microsoft.com/office/officeart/2018/2/layout/IconVerticalSolidList"/>
    <dgm:cxn modelId="{7B031834-8B0B-4F0E-8765-D12A12075D8F}" type="presParOf" srcId="{E87F37DA-2E4F-4199-B639-99A6F65983F4}" destId="{DD8784CF-996C-4310-9BF2-67F2D270C489}" srcOrd="0" destOrd="0" presId="urn:microsoft.com/office/officeart/2018/2/layout/IconVerticalSolidList"/>
    <dgm:cxn modelId="{65DADA38-A0AB-4486-B86E-EAC506DF3A34}" type="presParOf" srcId="{E87F37DA-2E4F-4199-B639-99A6F65983F4}" destId="{EDDE5EF5-8601-4097-9620-C2D2C7A30B04}" srcOrd="1" destOrd="0" presId="urn:microsoft.com/office/officeart/2018/2/layout/IconVerticalSolidList"/>
    <dgm:cxn modelId="{0FBC9347-45C1-4642-A1F2-15208E69137D}" type="presParOf" srcId="{E87F37DA-2E4F-4199-B639-99A6F65983F4}" destId="{BBA50D93-F5F1-41C3-B97B-0FD8EBB31C5B}" srcOrd="2" destOrd="0" presId="urn:microsoft.com/office/officeart/2018/2/layout/IconVerticalSolidList"/>
    <dgm:cxn modelId="{0410BDDE-1619-49E3-B863-278528B0D423}" type="presParOf" srcId="{E87F37DA-2E4F-4199-B639-99A6F65983F4}" destId="{A5E24254-CCC2-48B3-A2C2-B4464C0A55C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E27EF22-68EB-496D-8603-38ECE8291FD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592489C-0DB4-48E6-9D80-7D1B45F5F08F}">
      <dgm:prSet/>
      <dgm:spPr/>
      <dgm:t>
        <a:bodyPr/>
        <a:lstStyle/>
        <a:p>
          <a:r>
            <a:rPr lang="en-US" dirty="0"/>
            <a:t>In this model the franchisee gets the rights to use the franchisor’s trademark , and business model such as marketing, training and regular operational support</a:t>
          </a:r>
        </a:p>
      </dgm:t>
    </dgm:pt>
    <dgm:pt modelId="{E7A295EA-8F4B-42FF-9A22-E8D9A521E8A8}" type="parTrans" cxnId="{1483F0AF-E625-4988-BC66-A15B6F4D8034}">
      <dgm:prSet/>
      <dgm:spPr/>
      <dgm:t>
        <a:bodyPr/>
        <a:lstStyle/>
        <a:p>
          <a:endParaRPr lang="en-US"/>
        </a:p>
      </dgm:t>
    </dgm:pt>
    <dgm:pt modelId="{526C0D9C-AAD2-4100-9448-D5172A6A2CDB}" type="sibTrans" cxnId="{1483F0AF-E625-4988-BC66-A15B6F4D8034}">
      <dgm:prSet/>
      <dgm:spPr/>
      <dgm:t>
        <a:bodyPr/>
        <a:lstStyle/>
        <a:p>
          <a:endParaRPr lang="en-US"/>
        </a:p>
      </dgm:t>
    </dgm:pt>
    <dgm:pt modelId="{8632EEDE-E2FA-4FB2-B5AC-1C6E8E7F64A5}">
      <dgm:prSet/>
      <dgm:spPr/>
      <dgm:t>
        <a:bodyPr/>
        <a:lstStyle/>
        <a:p>
          <a:r>
            <a:rPr lang="en-US" dirty="0"/>
            <a:t>A successful case would be McDonald whose growth has been tremendous across many countries</a:t>
          </a:r>
        </a:p>
      </dgm:t>
    </dgm:pt>
    <dgm:pt modelId="{477A7B0A-C414-4938-9924-34B348A55D4A}" type="parTrans" cxnId="{1DEDAA5E-469A-4AEB-8721-8AEBFB3B1D71}">
      <dgm:prSet/>
      <dgm:spPr/>
      <dgm:t>
        <a:bodyPr/>
        <a:lstStyle/>
        <a:p>
          <a:endParaRPr lang="en-US"/>
        </a:p>
      </dgm:t>
    </dgm:pt>
    <dgm:pt modelId="{F382CD29-ACE8-4FF9-BF75-780C2A108A81}" type="sibTrans" cxnId="{1DEDAA5E-469A-4AEB-8721-8AEBFB3B1D71}">
      <dgm:prSet/>
      <dgm:spPr/>
      <dgm:t>
        <a:bodyPr/>
        <a:lstStyle/>
        <a:p>
          <a:endParaRPr lang="en-US"/>
        </a:p>
      </dgm:t>
    </dgm:pt>
    <dgm:pt modelId="{D063EF24-306D-4675-A6CC-7652A36EBB86}" type="pres">
      <dgm:prSet presAssocID="{4E27EF22-68EB-496D-8603-38ECE8291F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D76D7B-1E1C-4D60-A4E8-873E7951DF12}" type="pres">
      <dgm:prSet presAssocID="{7592489C-0DB4-48E6-9D80-7D1B45F5F08F}" presName="hierRoot1" presStyleCnt="0"/>
      <dgm:spPr/>
    </dgm:pt>
    <dgm:pt modelId="{0F76BB29-CBA4-4F17-B0F1-303275A3A553}" type="pres">
      <dgm:prSet presAssocID="{7592489C-0DB4-48E6-9D80-7D1B45F5F08F}" presName="composite" presStyleCnt="0"/>
      <dgm:spPr/>
    </dgm:pt>
    <dgm:pt modelId="{AB549946-AA9E-4EF8-9FDA-76A6B491556C}" type="pres">
      <dgm:prSet presAssocID="{7592489C-0DB4-48E6-9D80-7D1B45F5F08F}" presName="background" presStyleLbl="node0" presStyleIdx="0" presStyleCnt="2"/>
      <dgm:spPr/>
    </dgm:pt>
    <dgm:pt modelId="{D36D9E5A-2EB7-4D4B-A03A-603293A0A9C2}" type="pres">
      <dgm:prSet presAssocID="{7592489C-0DB4-48E6-9D80-7D1B45F5F08F}" presName="text" presStyleLbl="fgAcc0" presStyleIdx="0" presStyleCnt="2">
        <dgm:presLayoutVars>
          <dgm:chPref val="3"/>
        </dgm:presLayoutVars>
      </dgm:prSet>
      <dgm:spPr/>
    </dgm:pt>
    <dgm:pt modelId="{05813967-D520-434D-AAFA-135FCA277E41}" type="pres">
      <dgm:prSet presAssocID="{7592489C-0DB4-48E6-9D80-7D1B45F5F08F}" presName="hierChild2" presStyleCnt="0"/>
      <dgm:spPr/>
    </dgm:pt>
    <dgm:pt modelId="{B3489473-015F-4F8E-986B-61B27313224A}" type="pres">
      <dgm:prSet presAssocID="{8632EEDE-E2FA-4FB2-B5AC-1C6E8E7F64A5}" presName="hierRoot1" presStyleCnt="0"/>
      <dgm:spPr/>
    </dgm:pt>
    <dgm:pt modelId="{0BA7C218-E32B-40BF-9CA2-F3F36AE38735}" type="pres">
      <dgm:prSet presAssocID="{8632EEDE-E2FA-4FB2-B5AC-1C6E8E7F64A5}" presName="composite" presStyleCnt="0"/>
      <dgm:spPr/>
    </dgm:pt>
    <dgm:pt modelId="{53821D14-0931-4A7B-9BA2-6D338E0A54D6}" type="pres">
      <dgm:prSet presAssocID="{8632EEDE-E2FA-4FB2-B5AC-1C6E8E7F64A5}" presName="background" presStyleLbl="node0" presStyleIdx="1" presStyleCnt="2"/>
      <dgm:spPr/>
    </dgm:pt>
    <dgm:pt modelId="{035620D4-F45C-4D96-8D76-11F15ED2224A}" type="pres">
      <dgm:prSet presAssocID="{8632EEDE-E2FA-4FB2-B5AC-1C6E8E7F64A5}" presName="text" presStyleLbl="fgAcc0" presStyleIdx="1" presStyleCnt="2">
        <dgm:presLayoutVars>
          <dgm:chPref val="3"/>
        </dgm:presLayoutVars>
      </dgm:prSet>
      <dgm:spPr/>
    </dgm:pt>
    <dgm:pt modelId="{510E145B-DCFB-4957-A5BF-68EA955435B4}" type="pres">
      <dgm:prSet presAssocID="{8632EEDE-E2FA-4FB2-B5AC-1C6E8E7F64A5}" presName="hierChild2" presStyleCnt="0"/>
      <dgm:spPr/>
    </dgm:pt>
  </dgm:ptLst>
  <dgm:cxnLst>
    <dgm:cxn modelId="{83FE5B2A-C0A5-49FE-B6C1-DA2C990E90BC}" type="presOf" srcId="{4E27EF22-68EB-496D-8603-38ECE8291FDF}" destId="{D063EF24-306D-4675-A6CC-7652A36EBB86}" srcOrd="0" destOrd="0" presId="urn:microsoft.com/office/officeart/2005/8/layout/hierarchy1"/>
    <dgm:cxn modelId="{1DEDAA5E-469A-4AEB-8721-8AEBFB3B1D71}" srcId="{4E27EF22-68EB-496D-8603-38ECE8291FDF}" destId="{8632EEDE-E2FA-4FB2-B5AC-1C6E8E7F64A5}" srcOrd="1" destOrd="0" parTransId="{477A7B0A-C414-4938-9924-34B348A55D4A}" sibTransId="{F382CD29-ACE8-4FF9-BF75-780C2A108A81}"/>
    <dgm:cxn modelId="{23A763AC-9998-4452-9060-15DB90D1F6AF}" type="presOf" srcId="{7592489C-0DB4-48E6-9D80-7D1B45F5F08F}" destId="{D36D9E5A-2EB7-4D4B-A03A-603293A0A9C2}" srcOrd="0" destOrd="0" presId="urn:microsoft.com/office/officeart/2005/8/layout/hierarchy1"/>
    <dgm:cxn modelId="{1483F0AF-E625-4988-BC66-A15B6F4D8034}" srcId="{4E27EF22-68EB-496D-8603-38ECE8291FDF}" destId="{7592489C-0DB4-48E6-9D80-7D1B45F5F08F}" srcOrd="0" destOrd="0" parTransId="{E7A295EA-8F4B-42FF-9A22-E8D9A521E8A8}" sibTransId="{526C0D9C-AAD2-4100-9448-D5172A6A2CDB}"/>
    <dgm:cxn modelId="{9DFE07E2-3C76-4F75-B581-CEB744B3CCC5}" type="presOf" srcId="{8632EEDE-E2FA-4FB2-B5AC-1C6E8E7F64A5}" destId="{035620D4-F45C-4D96-8D76-11F15ED2224A}" srcOrd="0" destOrd="0" presId="urn:microsoft.com/office/officeart/2005/8/layout/hierarchy1"/>
    <dgm:cxn modelId="{83BCCDD2-D871-4A84-9037-53E6B9FEAFAF}" type="presParOf" srcId="{D063EF24-306D-4675-A6CC-7652A36EBB86}" destId="{51D76D7B-1E1C-4D60-A4E8-873E7951DF12}" srcOrd="0" destOrd="0" presId="urn:microsoft.com/office/officeart/2005/8/layout/hierarchy1"/>
    <dgm:cxn modelId="{4C038E37-6D7C-4A4D-B59B-6A15F9728B04}" type="presParOf" srcId="{51D76D7B-1E1C-4D60-A4E8-873E7951DF12}" destId="{0F76BB29-CBA4-4F17-B0F1-303275A3A553}" srcOrd="0" destOrd="0" presId="urn:microsoft.com/office/officeart/2005/8/layout/hierarchy1"/>
    <dgm:cxn modelId="{2B7FEC77-4671-4095-8CAB-FE83480983F4}" type="presParOf" srcId="{0F76BB29-CBA4-4F17-B0F1-303275A3A553}" destId="{AB549946-AA9E-4EF8-9FDA-76A6B491556C}" srcOrd="0" destOrd="0" presId="urn:microsoft.com/office/officeart/2005/8/layout/hierarchy1"/>
    <dgm:cxn modelId="{386581DC-2341-447D-AC53-D7426DB4BFFC}" type="presParOf" srcId="{0F76BB29-CBA4-4F17-B0F1-303275A3A553}" destId="{D36D9E5A-2EB7-4D4B-A03A-603293A0A9C2}" srcOrd="1" destOrd="0" presId="urn:microsoft.com/office/officeart/2005/8/layout/hierarchy1"/>
    <dgm:cxn modelId="{06245095-F86D-4EC1-B47F-AB62560DFCFB}" type="presParOf" srcId="{51D76D7B-1E1C-4D60-A4E8-873E7951DF12}" destId="{05813967-D520-434D-AAFA-135FCA277E41}" srcOrd="1" destOrd="0" presId="urn:microsoft.com/office/officeart/2005/8/layout/hierarchy1"/>
    <dgm:cxn modelId="{31C883EF-FABA-42CF-9539-82098B9D2AEA}" type="presParOf" srcId="{D063EF24-306D-4675-A6CC-7652A36EBB86}" destId="{B3489473-015F-4F8E-986B-61B27313224A}" srcOrd="1" destOrd="0" presId="urn:microsoft.com/office/officeart/2005/8/layout/hierarchy1"/>
    <dgm:cxn modelId="{C094F3DF-4B50-49E3-A9ED-96C0193D840C}" type="presParOf" srcId="{B3489473-015F-4F8E-986B-61B27313224A}" destId="{0BA7C218-E32B-40BF-9CA2-F3F36AE38735}" srcOrd="0" destOrd="0" presId="urn:microsoft.com/office/officeart/2005/8/layout/hierarchy1"/>
    <dgm:cxn modelId="{9770E9CB-A732-4A7E-AB14-9074277BF2C7}" type="presParOf" srcId="{0BA7C218-E32B-40BF-9CA2-F3F36AE38735}" destId="{53821D14-0931-4A7B-9BA2-6D338E0A54D6}" srcOrd="0" destOrd="0" presId="urn:microsoft.com/office/officeart/2005/8/layout/hierarchy1"/>
    <dgm:cxn modelId="{3410A28B-6866-48D1-BA6C-41C563675925}" type="presParOf" srcId="{0BA7C218-E32B-40BF-9CA2-F3F36AE38735}" destId="{035620D4-F45C-4D96-8D76-11F15ED2224A}" srcOrd="1" destOrd="0" presId="urn:microsoft.com/office/officeart/2005/8/layout/hierarchy1"/>
    <dgm:cxn modelId="{B2FB6398-142C-4693-BC9C-C894A7DEAE0C}" type="presParOf" srcId="{B3489473-015F-4F8E-986B-61B27313224A}" destId="{510E145B-DCFB-4957-A5BF-68EA955435B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1DC4C69-165F-4AEC-9194-90AD8E6BCAC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7814130-845D-4C57-9DED-CA5498E649F4}">
      <dgm:prSet/>
      <dgm:spPr/>
      <dgm:t>
        <a:bodyPr/>
        <a:lstStyle/>
        <a:p>
          <a:r>
            <a:rPr lang="en-US"/>
            <a:t>In this form, the focus is on the running of the business rather than the direct sales</a:t>
          </a:r>
        </a:p>
      </dgm:t>
    </dgm:pt>
    <dgm:pt modelId="{5BAA1873-E44B-4153-8468-D108D48DB80B}" type="parTrans" cxnId="{34C3A5C7-0292-4079-8309-3E90965DD1FA}">
      <dgm:prSet/>
      <dgm:spPr/>
      <dgm:t>
        <a:bodyPr/>
        <a:lstStyle/>
        <a:p>
          <a:endParaRPr lang="en-US"/>
        </a:p>
      </dgm:t>
    </dgm:pt>
    <dgm:pt modelId="{E8C4F7C5-E3B8-4369-AB9A-C19692FE20AE}" type="sibTrans" cxnId="{34C3A5C7-0292-4079-8309-3E90965DD1FA}">
      <dgm:prSet/>
      <dgm:spPr/>
      <dgm:t>
        <a:bodyPr/>
        <a:lstStyle/>
        <a:p>
          <a:endParaRPr lang="en-US"/>
        </a:p>
      </dgm:t>
    </dgm:pt>
    <dgm:pt modelId="{EE528805-C6BD-4C34-AD48-A0DBFD9C72AD}">
      <dgm:prSet/>
      <dgm:spPr/>
      <dgm:t>
        <a:bodyPr/>
        <a:lstStyle/>
        <a:p>
          <a:r>
            <a:rPr lang="en-US"/>
            <a:t>The franchisee is responsible for leading the team and day to day operation of the business while the franchisor provides strategic direction and business model</a:t>
          </a:r>
        </a:p>
      </dgm:t>
    </dgm:pt>
    <dgm:pt modelId="{11A7A9B9-3B51-4AA1-8092-53D940473F63}" type="parTrans" cxnId="{FC4B963D-6A16-4A32-898C-AFDF26E83B4C}">
      <dgm:prSet/>
      <dgm:spPr/>
      <dgm:t>
        <a:bodyPr/>
        <a:lstStyle/>
        <a:p>
          <a:endParaRPr lang="en-US"/>
        </a:p>
      </dgm:t>
    </dgm:pt>
    <dgm:pt modelId="{EE32E2FA-C787-4296-B60E-723DD527153F}" type="sibTrans" cxnId="{FC4B963D-6A16-4A32-898C-AFDF26E83B4C}">
      <dgm:prSet/>
      <dgm:spPr/>
      <dgm:t>
        <a:bodyPr/>
        <a:lstStyle/>
        <a:p>
          <a:endParaRPr lang="en-US"/>
        </a:p>
      </dgm:t>
    </dgm:pt>
    <dgm:pt modelId="{94F9991B-625F-4BE0-BFBE-4BA08185783F}">
      <dgm:prSet/>
      <dgm:spPr/>
      <dgm:t>
        <a:bodyPr/>
        <a:lstStyle/>
        <a:p>
          <a:r>
            <a:rPr lang="en-US"/>
            <a:t>This model is so common in the hotel industry</a:t>
          </a:r>
        </a:p>
      </dgm:t>
    </dgm:pt>
    <dgm:pt modelId="{65E9EA37-B49E-4AC5-92D5-0116834F53F2}" type="parTrans" cxnId="{426640B4-0A72-41CB-94EC-920624921628}">
      <dgm:prSet/>
      <dgm:spPr/>
      <dgm:t>
        <a:bodyPr/>
        <a:lstStyle/>
        <a:p>
          <a:endParaRPr lang="en-US"/>
        </a:p>
      </dgm:t>
    </dgm:pt>
    <dgm:pt modelId="{C7E1C05B-2AEA-43CA-A445-91AB7677E98A}" type="sibTrans" cxnId="{426640B4-0A72-41CB-94EC-920624921628}">
      <dgm:prSet/>
      <dgm:spPr/>
      <dgm:t>
        <a:bodyPr/>
        <a:lstStyle/>
        <a:p>
          <a:endParaRPr lang="en-US"/>
        </a:p>
      </dgm:t>
    </dgm:pt>
    <dgm:pt modelId="{34BC0378-8DAF-4253-8FA1-139FFD25E439}" type="pres">
      <dgm:prSet presAssocID="{91DC4C69-165F-4AEC-9194-90AD8E6BCAC0}" presName="root" presStyleCnt="0">
        <dgm:presLayoutVars>
          <dgm:dir/>
          <dgm:resizeHandles val="exact"/>
        </dgm:presLayoutVars>
      </dgm:prSet>
      <dgm:spPr/>
    </dgm:pt>
    <dgm:pt modelId="{5AE73A61-429C-4E22-82B3-92612C5B8B83}" type="pres">
      <dgm:prSet presAssocID="{F7814130-845D-4C57-9DED-CA5498E649F4}" presName="compNode" presStyleCnt="0"/>
      <dgm:spPr/>
    </dgm:pt>
    <dgm:pt modelId="{BFD9B95A-79AC-4FFA-8C06-E29B5537186B}" type="pres">
      <dgm:prSet presAssocID="{F7814130-845D-4C57-9DED-CA5498E649F4}" presName="bgRect" presStyleLbl="bgShp" presStyleIdx="0" presStyleCnt="3"/>
      <dgm:spPr/>
    </dgm:pt>
    <dgm:pt modelId="{5A49A5A8-1350-4F51-952E-1CCF6BAD13D0}" type="pres">
      <dgm:prSet presAssocID="{F7814130-845D-4C57-9DED-CA5498E649F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51134007-3B84-40F5-8823-E1DF62F376A4}" type="pres">
      <dgm:prSet presAssocID="{F7814130-845D-4C57-9DED-CA5498E649F4}" presName="spaceRect" presStyleCnt="0"/>
      <dgm:spPr/>
    </dgm:pt>
    <dgm:pt modelId="{2C995842-A8B3-4E5C-8280-A57EF17F750B}" type="pres">
      <dgm:prSet presAssocID="{F7814130-845D-4C57-9DED-CA5498E649F4}" presName="parTx" presStyleLbl="revTx" presStyleIdx="0" presStyleCnt="3">
        <dgm:presLayoutVars>
          <dgm:chMax val="0"/>
          <dgm:chPref val="0"/>
        </dgm:presLayoutVars>
      </dgm:prSet>
      <dgm:spPr/>
    </dgm:pt>
    <dgm:pt modelId="{8FE9CAD2-9A99-4C23-9E17-1012F299E4E4}" type="pres">
      <dgm:prSet presAssocID="{E8C4F7C5-E3B8-4369-AB9A-C19692FE20AE}" presName="sibTrans" presStyleCnt="0"/>
      <dgm:spPr/>
    </dgm:pt>
    <dgm:pt modelId="{7F97C3BF-1BFB-4A39-A4D5-89DDB75CDD63}" type="pres">
      <dgm:prSet presAssocID="{EE528805-C6BD-4C34-AD48-A0DBFD9C72AD}" presName="compNode" presStyleCnt="0"/>
      <dgm:spPr/>
    </dgm:pt>
    <dgm:pt modelId="{D50A8A26-DDFE-448F-A347-EDBCD82F0E09}" type="pres">
      <dgm:prSet presAssocID="{EE528805-C6BD-4C34-AD48-A0DBFD9C72AD}" presName="bgRect" presStyleLbl="bgShp" presStyleIdx="1" presStyleCnt="3"/>
      <dgm:spPr/>
    </dgm:pt>
    <dgm:pt modelId="{11FD0697-41D8-4D50-AD1B-30A442AF7F1F}" type="pres">
      <dgm:prSet presAssocID="{EE528805-C6BD-4C34-AD48-A0DBFD9C72A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97361A1F-3F22-4DBF-B70A-726ACDC7B5E0}" type="pres">
      <dgm:prSet presAssocID="{EE528805-C6BD-4C34-AD48-A0DBFD9C72AD}" presName="spaceRect" presStyleCnt="0"/>
      <dgm:spPr/>
    </dgm:pt>
    <dgm:pt modelId="{29A0F303-7E5A-4C18-87A4-89FCD3A40D2F}" type="pres">
      <dgm:prSet presAssocID="{EE528805-C6BD-4C34-AD48-A0DBFD9C72AD}" presName="parTx" presStyleLbl="revTx" presStyleIdx="1" presStyleCnt="3">
        <dgm:presLayoutVars>
          <dgm:chMax val="0"/>
          <dgm:chPref val="0"/>
        </dgm:presLayoutVars>
      </dgm:prSet>
      <dgm:spPr/>
    </dgm:pt>
    <dgm:pt modelId="{A0348C03-24BE-4188-B973-E41B7B0F080A}" type="pres">
      <dgm:prSet presAssocID="{EE32E2FA-C787-4296-B60E-723DD527153F}" presName="sibTrans" presStyleCnt="0"/>
      <dgm:spPr/>
    </dgm:pt>
    <dgm:pt modelId="{9F42EA57-0A21-4F76-8E5B-69EF9186446D}" type="pres">
      <dgm:prSet presAssocID="{94F9991B-625F-4BE0-BFBE-4BA08185783F}" presName="compNode" presStyleCnt="0"/>
      <dgm:spPr/>
    </dgm:pt>
    <dgm:pt modelId="{BFC57862-A674-43D5-A89A-AA253760E9D4}" type="pres">
      <dgm:prSet presAssocID="{94F9991B-625F-4BE0-BFBE-4BA08185783F}" presName="bgRect" presStyleLbl="bgShp" presStyleIdx="2" presStyleCnt="3"/>
      <dgm:spPr/>
    </dgm:pt>
    <dgm:pt modelId="{2E6F49D0-AF5D-444B-8DB4-2D9107ED8A01}" type="pres">
      <dgm:prSet presAssocID="{94F9991B-625F-4BE0-BFBE-4BA08185783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7FDABB48-04A9-4606-8A03-387602A6A3E3}" type="pres">
      <dgm:prSet presAssocID="{94F9991B-625F-4BE0-BFBE-4BA08185783F}" presName="spaceRect" presStyleCnt="0"/>
      <dgm:spPr/>
    </dgm:pt>
    <dgm:pt modelId="{30173BB7-C45F-4472-AA5C-CB85ED341295}" type="pres">
      <dgm:prSet presAssocID="{94F9991B-625F-4BE0-BFBE-4BA08185783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409DA27-F2C7-4E31-8E96-61C2306CB17E}" type="presOf" srcId="{F7814130-845D-4C57-9DED-CA5498E649F4}" destId="{2C995842-A8B3-4E5C-8280-A57EF17F750B}" srcOrd="0" destOrd="0" presId="urn:microsoft.com/office/officeart/2018/2/layout/IconVerticalSolidList"/>
    <dgm:cxn modelId="{FC4B963D-6A16-4A32-898C-AFDF26E83B4C}" srcId="{91DC4C69-165F-4AEC-9194-90AD8E6BCAC0}" destId="{EE528805-C6BD-4C34-AD48-A0DBFD9C72AD}" srcOrd="1" destOrd="0" parTransId="{11A7A9B9-3B51-4AA1-8092-53D940473F63}" sibTransId="{EE32E2FA-C787-4296-B60E-723DD527153F}"/>
    <dgm:cxn modelId="{03C0FAB1-8F22-4BA9-AF47-C3D520835169}" type="presOf" srcId="{91DC4C69-165F-4AEC-9194-90AD8E6BCAC0}" destId="{34BC0378-8DAF-4253-8FA1-139FFD25E439}" srcOrd="0" destOrd="0" presId="urn:microsoft.com/office/officeart/2018/2/layout/IconVerticalSolidList"/>
    <dgm:cxn modelId="{426640B4-0A72-41CB-94EC-920624921628}" srcId="{91DC4C69-165F-4AEC-9194-90AD8E6BCAC0}" destId="{94F9991B-625F-4BE0-BFBE-4BA08185783F}" srcOrd="2" destOrd="0" parTransId="{65E9EA37-B49E-4AC5-92D5-0116834F53F2}" sibTransId="{C7E1C05B-2AEA-43CA-A445-91AB7677E98A}"/>
    <dgm:cxn modelId="{34C3A5C7-0292-4079-8309-3E90965DD1FA}" srcId="{91DC4C69-165F-4AEC-9194-90AD8E6BCAC0}" destId="{F7814130-845D-4C57-9DED-CA5498E649F4}" srcOrd="0" destOrd="0" parTransId="{5BAA1873-E44B-4153-8468-D108D48DB80B}" sibTransId="{E8C4F7C5-E3B8-4369-AB9A-C19692FE20AE}"/>
    <dgm:cxn modelId="{DE183ACC-D6E5-4050-B3EC-1DE1FE044ED3}" type="presOf" srcId="{94F9991B-625F-4BE0-BFBE-4BA08185783F}" destId="{30173BB7-C45F-4472-AA5C-CB85ED341295}" srcOrd="0" destOrd="0" presId="urn:microsoft.com/office/officeart/2018/2/layout/IconVerticalSolidList"/>
    <dgm:cxn modelId="{315DEAFA-FF97-4656-A09D-1EAC8E0E2F8A}" type="presOf" srcId="{EE528805-C6BD-4C34-AD48-A0DBFD9C72AD}" destId="{29A0F303-7E5A-4C18-87A4-89FCD3A40D2F}" srcOrd="0" destOrd="0" presId="urn:microsoft.com/office/officeart/2018/2/layout/IconVerticalSolidList"/>
    <dgm:cxn modelId="{34161E5E-D8DE-453D-9FB1-69EE3D8E67C0}" type="presParOf" srcId="{34BC0378-8DAF-4253-8FA1-139FFD25E439}" destId="{5AE73A61-429C-4E22-82B3-92612C5B8B83}" srcOrd="0" destOrd="0" presId="urn:microsoft.com/office/officeart/2018/2/layout/IconVerticalSolidList"/>
    <dgm:cxn modelId="{18A5D576-DDEC-4F1D-B1AB-3AA19223DAD4}" type="presParOf" srcId="{5AE73A61-429C-4E22-82B3-92612C5B8B83}" destId="{BFD9B95A-79AC-4FFA-8C06-E29B5537186B}" srcOrd="0" destOrd="0" presId="urn:microsoft.com/office/officeart/2018/2/layout/IconVerticalSolidList"/>
    <dgm:cxn modelId="{D22470F8-C754-4B1E-B7D0-F8CE12A5C949}" type="presParOf" srcId="{5AE73A61-429C-4E22-82B3-92612C5B8B83}" destId="{5A49A5A8-1350-4F51-952E-1CCF6BAD13D0}" srcOrd="1" destOrd="0" presId="urn:microsoft.com/office/officeart/2018/2/layout/IconVerticalSolidList"/>
    <dgm:cxn modelId="{A210898E-84F8-441F-BF22-BA00CD1BA632}" type="presParOf" srcId="{5AE73A61-429C-4E22-82B3-92612C5B8B83}" destId="{51134007-3B84-40F5-8823-E1DF62F376A4}" srcOrd="2" destOrd="0" presId="urn:microsoft.com/office/officeart/2018/2/layout/IconVerticalSolidList"/>
    <dgm:cxn modelId="{EF19B97B-B48E-41DA-964F-A64E1F0C62CD}" type="presParOf" srcId="{5AE73A61-429C-4E22-82B3-92612C5B8B83}" destId="{2C995842-A8B3-4E5C-8280-A57EF17F750B}" srcOrd="3" destOrd="0" presId="urn:microsoft.com/office/officeart/2018/2/layout/IconVerticalSolidList"/>
    <dgm:cxn modelId="{FC9447E2-9E4D-4B2D-A2A7-66A9225D1BBA}" type="presParOf" srcId="{34BC0378-8DAF-4253-8FA1-139FFD25E439}" destId="{8FE9CAD2-9A99-4C23-9E17-1012F299E4E4}" srcOrd="1" destOrd="0" presId="urn:microsoft.com/office/officeart/2018/2/layout/IconVerticalSolidList"/>
    <dgm:cxn modelId="{8428FEB0-3C57-411B-9810-CC3CCBC4584E}" type="presParOf" srcId="{34BC0378-8DAF-4253-8FA1-139FFD25E439}" destId="{7F97C3BF-1BFB-4A39-A4D5-89DDB75CDD63}" srcOrd="2" destOrd="0" presId="urn:microsoft.com/office/officeart/2018/2/layout/IconVerticalSolidList"/>
    <dgm:cxn modelId="{BDBFCB85-CAF2-43D5-B0FC-B8208FC0FA4D}" type="presParOf" srcId="{7F97C3BF-1BFB-4A39-A4D5-89DDB75CDD63}" destId="{D50A8A26-DDFE-448F-A347-EDBCD82F0E09}" srcOrd="0" destOrd="0" presId="urn:microsoft.com/office/officeart/2018/2/layout/IconVerticalSolidList"/>
    <dgm:cxn modelId="{ADC22BC0-EE5E-4EB6-9B5E-BBE6C433DDBE}" type="presParOf" srcId="{7F97C3BF-1BFB-4A39-A4D5-89DDB75CDD63}" destId="{11FD0697-41D8-4D50-AD1B-30A442AF7F1F}" srcOrd="1" destOrd="0" presId="urn:microsoft.com/office/officeart/2018/2/layout/IconVerticalSolidList"/>
    <dgm:cxn modelId="{179BC249-C699-4CAE-A7CD-DD101F8658C2}" type="presParOf" srcId="{7F97C3BF-1BFB-4A39-A4D5-89DDB75CDD63}" destId="{97361A1F-3F22-4DBF-B70A-726ACDC7B5E0}" srcOrd="2" destOrd="0" presId="urn:microsoft.com/office/officeart/2018/2/layout/IconVerticalSolidList"/>
    <dgm:cxn modelId="{4CE637F2-E45D-4566-B184-34DBD6BAE5FB}" type="presParOf" srcId="{7F97C3BF-1BFB-4A39-A4D5-89DDB75CDD63}" destId="{29A0F303-7E5A-4C18-87A4-89FCD3A40D2F}" srcOrd="3" destOrd="0" presId="urn:microsoft.com/office/officeart/2018/2/layout/IconVerticalSolidList"/>
    <dgm:cxn modelId="{0A79D987-BFBB-4237-B06A-1C860477B978}" type="presParOf" srcId="{34BC0378-8DAF-4253-8FA1-139FFD25E439}" destId="{A0348C03-24BE-4188-B973-E41B7B0F080A}" srcOrd="3" destOrd="0" presId="urn:microsoft.com/office/officeart/2018/2/layout/IconVerticalSolidList"/>
    <dgm:cxn modelId="{99D31CC4-BD40-4D8E-8308-371E11DBF8ED}" type="presParOf" srcId="{34BC0378-8DAF-4253-8FA1-139FFD25E439}" destId="{9F42EA57-0A21-4F76-8E5B-69EF9186446D}" srcOrd="4" destOrd="0" presId="urn:microsoft.com/office/officeart/2018/2/layout/IconVerticalSolidList"/>
    <dgm:cxn modelId="{27848816-3018-4AFA-B180-A6D36F14B61F}" type="presParOf" srcId="{9F42EA57-0A21-4F76-8E5B-69EF9186446D}" destId="{BFC57862-A674-43D5-A89A-AA253760E9D4}" srcOrd="0" destOrd="0" presId="urn:microsoft.com/office/officeart/2018/2/layout/IconVerticalSolidList"/>
    <dgm:cxn modelId="{CF5D546C-65BA-4561-AB70-2C9611B1B4F2}" type="presParOf" srcId="{9F42EA57-0A21-4F76-8E5B-69EF9186446D}" destId="{2E6F49D0-AF5D-444B-8DB4-2D9107ED8A01}" srcOrd="1" destOrd="0" presId="urn:microsoft.com/office/officeart/2018/2/layout/IconVerticalSolidList"/>
    <dgm:cxn modelId="{88F0283C-B77E-4EDD-BAB4-AAC6F7F2FC8C}" type="presParOf" srcId="{9F42EA57-0A21-4F76-8E5B-69EF9186446D}" destId="{7FDABB48-04A9-4606-8A03-387602A6A3E3}" srcOrd="2" destOrd="0" presId="urn:microsoft.com/office/officeart/2018/2/layout/IconVerticalSolidList"/>
    <dgm:cxn modelId="{6F8B0DBC-F48A-42F1-B918-DDBE218F1C27}" type="presParOf" srcId="{9F42EA57-0A21-4F76-8E5B-69EF9186446D}" destId="{30173BB7-C45F-4472-AA5C-CB85ED34129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AE81732-3576-4C23-BDDD-312BE288DAF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1CD5C8C-7248-4970-B972-F85EFB566E98}">
      <dgm:prSet/>
      <dgm:spPr/>
      <dgm:t>
        <a:bodyPr/>
        <a:lstStyle/>
        <a:p>
          <a:r>
            <a:rPr lang="en-US"/>
            <a:t>This form involves large-scale investment whereby the franchisee injects large amounts of capital but does not engage in the day-to-day running of the business</a:t>
          </a:r>
        </a:p>
      </dgm:t>
    </dgm:pt>
    <dgm:pt modelId="{A38A9441-81F8-4E7E-ACAE-EFD4FFC75473}" type="parTrans" cxnId="{955D2CE9-335D-4A1A-8EC2-BD56260BB8DC}">
      <dgm:prSet/>
      <dgm:spPr/>
      <dgm:t>
        <a:bodyPr/>
        <a:lstStyle/>
        <a:p>
          <a:endParaRPr lang="en-US"/>
        </a:p>
      </dgm:t>
    </dgm:pt>
    <dgm:pt modelId="{02E11D4D-4881-4F59-8664-0AAD8E503AD8}" type="sibTrans" cxnId="{955D2CE9-335D-4A1A-8EC2-BD56260BB8DC}">
      <dgm:prSet/>
      <dgm:spPr/>
      <dgm:t>
        <a:bodyPr/>
        <a:lstStyle/>
        <a:p>
          <a:endParaRPr lang="en-US"/>
        </a:p>
      </dgm:t>
    </dgm:pt>
    <dgm:pt modelId="{3B019E04-B82B-4DD3-9179-949D67C34CF8}">
      <dgm:prSet/>
      <dgm:spPr/>
      <dgm:t>
        <a:bodyPr/>
        <a:lstStyle/>
        <a:p>
          <a:r>
            <a:rPr lang="en-US"/>
            <a:t>The franchisee may hire a team of management to run the business on their behalf, therefore being a source of passive income stream to them</a:t>
          </a:r>
        </a:p>
      </dgm:t>
    </dgm:pt>
    <dgm:pt modelId="{C12E2719-0413-4C3F-9034-DB27139EB0C0}" type="parTrans" cxnId="{2E10F970-E222-49FD-B4B5-B83BAD50C085}">
      <dgm:prSet/>
      <dgm:spPr/>
      <dgm:t>
        <a:bodyPr/>
        <a:lstStyle/>
        <a:p>
          <a:endParaRPr lang="en-US"/>
        </a:p>
      </dgm:t>
    </dgm:pt>
    <dgm:pt modelId="{59AD9F44-D68A-48E0-A566-46D88FDBD081}" type="sibTrans" cxnId="{2E10F970-E222-49FD-B4B5-B83BAD50C085}">
      <dgm:prSet/>
      <dgm:spPr/>
      <dgm:t>
        <a:bodyPr/>
        <a:lstStyle/>
        <a:p>
          <a:endParaRPr lang="en-US"/>
        </a:p>
      </dgm:t>
    </dgm:pt>
    <dgm:pt modelId="{84A5490E-DCC3-408A-AD62-81B0C96F42F1}">
      <dgm:prSet/>
      <dgm:spPr/>
      <dgm:t>
        <a:bodyPr/>
        <a:lstStyle/>
        <a:p>
          <a:r>
            <a:rPr lang="en-US"/>
            <a:t>Marriott International operates most of their hotels through investment franchising</a:t>
          </a:r>
        </a:p>
      </dgm:t>
    </dgm:pt>
    <dgm:pt modelId="{EB7F4AEA-E596-48D2-96DA-BDF85C990096}" type="parTrans" cxnId="{262B0F7F-14E9-4230-B6CB-F3E148612394}">
      <dgm:prSet/>
      <dgm:spPr/>
      <dgm:t>
        <a:bodyPr/>
        <a:lstStyle/>
        <a:p>
          <a:endParaRPr lang="en-US"/>
        </a:p>
      </dgm:t>
    </dgm:pt>
    <dgm:pt modelId="{343CB96D-F3B1-46B2-BC37-4771FF5CAA3D}" type="sibTrans" cxnId="{262B0F7F-14E9-4230-B6CB-F3E148612394}">
      <dgm:prSet/>
      <dgm:spPr/>
      <dgm:t>
        <a:bodyPr/>
        <a:lstStyle/>
        <a:p>
          <a:endParaRPr lang="en-US"/>
        </a:p>
      </dgm:t>
    </dgm:pt>
    <dgm:pt modelId="{78DE1D8F-0D68-4216-AAF9-A5B0635AB46B}" type="pres">
      <dgm:prSet presAssocID="{2AE81732-3576-4C23-BDDD-312BE288DAF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B9F8FC5-CBF7-47A5-B1C4-A8BBA31CD5DE}" type="pres">
      <dgm:prSet presAssocID="{61CD5C8C-7248-4970-B972-F85EFB566E98}" presName="hierRoot1" presStyleCnt="0"/>
      <dgm:spPr/>
    </dgm:pt>
    <dgm:pt modelId="{80A6097C-8F8E-444E-8BC6-903901866CD2}" type="pres">
      <dgm:prSet presAssocID="{61CD5C8C-7248-4970-B972-F85EFB566E98}" presName="composite" presStyleCnt="0"/>
      <dgm:spPr/>
    </dgm:pt>
    <dgm:pt modelId="{E98D131A-C0C2-414F-A58C-7851B8F72468}" type="pres">
      <dgm:prSet presAssocID="{61CD5C8C-7248-4970-B972-F85EFB566E98}" presName="background" presStyleLbl="node0" presStyleIdx="0" presStyleCnt="3"/>
      <dgm:spPr/>
    </dgm:pt>
    <dgm:pt modelId="{2866915A-35D0-442B-8172-62E99B2FD6CB}" type="pres">
      <dgm:prSet presAssocID="{61CD5C8C-7248-4970-B972-F85EFB566E98}" presName="text" presStyleLbl="fgAcc0" presStyleIdx="0" presStyleCnt="3">
        <dgm:presLayoutVars>
          <dgm:chPref val="3"/>
        </dgm:presLayoutVars>
      </dgm:prSet>
      <dgm:spPr/>
    </dgm:pt>
    <dgm:pt modelId="{A09C76B5-16B3-472E-9DA2-1530692BDDA8}" type="pres">
      <dgm:prSet presAssocID="{61CD5C8C-7248-4970-B972-F85EFB566E98}" presName="hierChild2" presStyleCnt="0"/>
      <dgm:spPr/>
    </dgm:pt>
    <dgm:pt modelId="{F401496A-3B50-4235-A90A-E9D7AFF7C4B3}" type="pres">
      <dgm:prSet presAssocID="{3B019E04-B82B-4DD3-9179-949D67C34CF8}" presName="hierRoot1" presStyleCnt="0"/>
      <dgm:spPr/>
    </dgm:pt>
    <dgm:pt modelId="{CE746461-8225-4047-BB2B-376C10550713}" type="pres">
      <dgm:prSet presAssocID="{3B019E04-B82B-4DD3-9179-949D67C34CF8}" presName="composite" presStyleCnt="0"/>
      <dgm:spPr/>
    </dgm:pt>
    <dgm:pt modelId="{3DB9005A-2EFC-4A21-88D1-56A28A60FC88}" type="pres">
      <dgm:prSet presAssocID="{3B019E04-B82B-4DD3-9179-949D67C34CF8}" presName="background" presStyleLbl="node0" presStyleIdx="1" presStyleCnt="3"/>
      <dgm:spPr/>
    </dgm:pt>
    <dgm:pt modelId="{116D3CCF-478B-49D0-8149-BA73E6DABB05}" type="pres">
      <dgm:prSet presAssocID="{3B019E04-B82B-4DD3-9179-949D67C34CF8}" presName="text" presStyleLbl="fgAcc0" presStyleIdx="1" presStyleCnt="3">
        <dgm:presLayoutVars>
          <dgm:chPref val="3"/>
        </dgm:presLayoutVars>
      </dgm:prSet>
      <dgm:spPr/>
    </dgm:pt>
    <dgm:pt modelId="{CCCD4488-42CB-4126-9027-FB54C87635F3}" type="pres">
      <dgm:prSet presAssocID="{3B019E04-B82B-4DD3-9179-949D67C34CF8}" presName="hierChild2" presStyleCnt="0"/>
      <dgm:spPr/>
    </dgm:pt>
    <dgm:pt modelId="{21642400-CB09-42AE-891C-C0BDD6F26B9E}" type="pres">
      <dgm:prSet presAssocID="{84A5490E-DCC3-408A-AD62-81B0C96F42F1}" presName="hierRoot1" presStyleCnt="0"/>
      <dgm:spPr/>
    </dgm:pt>
    <dgm:pt modelId="{452D6B5C-8A5E-4444-BDCF-8E1FA6F1BD6D}" type="pres">
      <dgm:prSet presAssocID="{84A5490E-DCC3-408A-AD62-81B0C96F42F1}" presName="composite" presStyleCnt="0"/>
      <dgm:spPr/>
    </dgm:pt>
    <dgm:pt modelId="{4D14F229-18CF-4218-A3D4-E95AAF86649C}" type="pres">
      <dgm:prSet presAssocID="{84A5490E-DCC3-408A-AD62-81B0C96F42F1}" presName="background" presStyleLbl="node0" presStyleIdx="2" presStyleCnt="3"/>
      <dgm:spPr/>
    </dgm:pt>
    <dgm:pt modelId="{6C32CEF3-1969-40C7-923D-7FCAB23A39E6}" type="pres">
      <dgm:prSet presAssocID="{84A5490E-DCC3-408A-AD62-81B0C96F42F1}" presName="text" presStyleLbl="fgAcc0" presStyleIdx="2" presStyleCnt="3">
        <dgm:presLayoutVars>
          <dgm:chPref val="3"/>
        </dgm:presLayoutVars>
      </dgm:prSet>
      <dgm:spPr/>
    </dgm:pt>
    <dgm:pt modelId="{AC8E313B-A103-491B-9514-6E5C48EC7DF2}" type="pres">
      <dgm:prSet presAssocID="{84A5490E-DCC3-408A-AD62-81B0C96F42F1}" presName="hierChild2" presStyleCnt="0"/>
      <dgm:spPr/>
    </dgm:pt>
  </dgm:ptLst>
  <dgm:cxnLst>
    <dgm:cxn modelId="{37E6F407-9D86-4D66-B386-1B2B28E741E2}" type="presOf" srcId="{61CD5C8C-7248-4970-B972-F85EFB566E98}" destId="{2866915A-35D0-442B-8172-62E99B2FD6CB}" srcOrd="0" destOrd="0" presId="urn:microsoft.com/office/officeart/2005/8/layout/hierarchy1"/>
    <dgm:cxn modelId="{050E1447-3318-4E09-B5AD-652849313F7B}" type="presOf" srcId="{2AE81732-3576-4C23-BDDD-312BE288DAFF}" destId="{78DE1D8F-0D68-4216-AAF9-A5B0635AB46B}" srcOrd="0" destOrd="0" presId="urn:microsoft.com/office/officeart/2005/8/layout/hierarchy1"/>
    <dgm:cxn modelId="{2E10F970-E222-49FD-B4B5-B83BAD50C085}" srcId="{2AE81732-3576-4C23-BDDD-312BE288DAFF}" destId="{3B019E04-B82B-4DD3-9179-949D67C34CF8}" srcOrd="1" destOrd="0" parTransId="{C12E2719-0413-4C3F-9034-DB27139EB0C0}" sibTransId="{59AD9F44-D68A-48E0-A566-46D88FDBD081}"/>
    <dgm:cxn modelId="{262B0F7F-14E9-4230-B6CB-F3E148612394}" srcId="{2AE81732-3576-4C23-BDDD-312BE288DAFF}" destId="{84A5490E-DCC3-408A-AD62-81B0C96F42F1}" srcOrd="2" destOrd="0" parTransId="{EB7F4AEA-E596-48D2-96DA-BDF85C990096}" sibTransId="{343CB96D-F3B1-46B2-BC37-4771FF5CAA3D}"/>
    <dgm:cxn modelId="{C51BA18A-DABA-475D-BAC1-315C55DD188B}" type="presOf" srcId="{84A5490E-DCC3-408A-AD62-81B0C96F42F1}" destId="{6C32CEF3-1969-40C7-923D-7FCAB23A39E6}" srcOrd="0" destOrd="0" presId="urn:microsoft.com/office/officeart/2005/8/layout/hierarchy1"/>
    <dgm:cxn modelId="{0370A4BD-B803-45D8-906F-675DC41E9F0C}" type="presOf" srcId="{3B019E04-B82B-4DD3-9179-949D67C34CF8}" destId="{116D3CCF-478B-49D0-8149-BA73E6DABB05}" srcOrd="0" destOrd="0" presId="urn:microsoft.com/office/officeart/2005/8/layout/hierarchy1"/>
    <dgm:cxn modelId="{955D2CE9-335D-4A1A-8EC2-BD56260BB8DC}" srcId="{2AE81732-3576-4C23-BDDD-312BE288DAFF}" destId="{61CD5C8C-7248-4970-B972-F85EFB566E98}" srcOrd="0" destOrd="0" parTransId="{A38A9441-81F8-4E7E-ACAE-EFD4FFC75473}" sibTransId="{02E11D4D-4881-4F59-8664-0AAD8E503AD8}"/>
    <dgm:cxn modelId="{96D36776-B206-46B0-8262-D31DC4A14AA6}" type="presParOf" srcId="{78DE1D8F-0D68-4216-AAF9-A5B0635AB46B}" destId="{8B9F8FC5-CBF7-47A5-B1C4-A8BBA31CD5DE}" srcOrd="0" destOrd="0" presId="urn:microsoft.com/office/officeart/2005/8/layout/hierarchy1"/>
    <dgm:cxn modelId="{D3688FA3-F9FB-456B-996A-9F6D80A4BB00}" type="presParOf" srcId="{8B9F8FC5-CBF7-47A5-B1C4-A8BBA31CD5DE}" destId="{80A6097C-8F8E-444E-8BC6-903901866CD2}" srcOrd="0" destOrd="0" presId="urn:microsoft.com/office/officeart/2005/8/layout/hierarchy1"/>
    <dgm:cxn modelId="{2E11402B-5FD9-4712-A955-9C7FF433675B}" type="presParOf" srcId="{80A6097C-8F8E-444E-8BC6-903901866CD2}" destId="{E98D131A-C0C2-414F-A58C-7851B8F72468}" srcOrd="0" destOrd="0" presId="urn:microsoft.com/office/officeart/2005/8/layout/hierarchy1"/>
    <dgm:cxn modelId="{32D696D8-A9A8-4A4E-BCAF-3C5B62C629D2}" type="presParOf" srcId="{80A6097C-8F8E-444E-8BC6-903901866CD2}" destId="{2866915A-35D0-442B-8172-62E99B2FD6CB}" srcOrd="1" destOrd="0" presId="urn:microsoft.com/office/officeart/2005/8/layout/hierarchy1"/>
    <dgm:cxn modelId="{1728D227-2DFE-45DC-B8E9-DF8AC8BD1153}" type="presParOf" srcId="{8B9F8FC5-CBF7-47A5-B1C4-A8BBA31CD5DE}" destId="{A09C76B5-16B3-472E-9DA2-1530692BDDA8}" srcOrd="1" destOrd="0" presId="urn:microsoft.com/office/officeart/2005/8/layout/hierarchy1"/>
    <dgm:cxn modelId="{DC7FC6E1-FF6F-4EB5-8DE1-491DB2D4FCE3}" type="presParOf" srcId="{78DE1D8F-0D68-4216-AAF9-A5B0635AB46B}" destId="{F401496A-3B50-4235-A90A-E9D7AFF7C4B3}" srcOrd="1" destOrd="0" presId="urn:microsoft.com/office/officeart/2005/8/layout/hierarchy1"/>
    <dgm:cxn modelId="{BB71968A-0433-4D9D-BEC6-336423F9F31C}" type="presParOf" srcId="{F401496A-3B50-4235-A90A-E9D7AFF7C4B3}" destId="{CE746461-8225-4047-BB2B-376C10550713}" srcOrd="0" destOrd="0" presId="urn:microsoft.com/office/officeart/2005/8/layout/hierarchy1"/>
    <dgm:cxn modelId="{FF36EFFB-00C8-441F-B2D9-589F28445091}" type="presParOf" srcId="{CE746461-8225-4047-BB2B-376C10550713}" destId="{3DB9005A-2EFC-4A21-88D1-56A28A60FC88}" srcOrd="0" destOrd="0" presId="urn:microsoft.com/office/officeart/2005/8/layout/hierarchy1"/>
    <dgm:cxn modelId="{C88BFA99-1492-408D-A288-7AEB09B6561B}" type="presParOf" srcId="{CE746461-8225-4047-BB2B-376C10550713}" destId="{116D3CCF-478B-49D0-8149-BA73E6DABB05}" srcOrd="1" destOrd="0" presId="urn:microsoft.com/office/officeart/2005/8/layout/hierarchy1"/>
    <dgm:cxn modelId="{C02AD437-4AD7-41A9-BC18-4BFE0AB9E5CE}" type="presParOf" srcId="{F401496A-3B50-4235-A90A-E9D7AFF7C4B3}" destId="{CCCD4488-42CB-4126-9027-FB54C87635F3}" srcOrd="1" destOrd="0" presId="urn:microsoft.com/office/officeart/2005/8/layout/hierarchy1"/>
    <dgm:cxn modelId="{07B521B2-B892-487F-B4CD-4BA6445EC379}" type="presParOf" srcId="{78DE1D8F-0D68-4216-AAF9-A5B0635AB46B}" destId="{21642400-CB09-42AE-891C-C0BDD6F26B9E}" srcOrd="2" destOrd="0" presId="urn:microsoft.com/office/officeart/2005/8/layout/hierarchy1"/>
    <dgm:cxn modelId="{12FCF768-C52E-43D5-850C-F5DAC3F0AD3C}" type="presParOf" srcId="{21642400-CB09-42AE-891C-C0BDD6F26B9E}" destId="{452D6B5C-8A5E-4444-BDCF-8E1FA6F1BD6D}" srcOrd="0" destOrd="0" presId="urn:microsoft.com/office/officeart/2005/8/layout/hierarchy1"/>
    <dgm:cxn modelId="{4A60AADE-CB47-451A-99B7-AD53124253C6}" type="presParOf" srcId="{452D6B5C-8A5E-4444-BDCF-8E1FA6F1BD6D}" destId="{4D14F229-18CF-4218-A3D4-E95AAF86649C}" srcOrd="0" destOrd="0" presId="urn:microsoft.com/office/officeart/2005/8/layout/hierarchy1"/>
    <dgm:cxn modelId="{DDE1B00F-F9B0-431B-8C16-6DB9CB1DC0AE}" type="presParOf" srcId="{452D6B5C-8A5E-4444-BDCF-8E1FA6F1BD6D}" destId="{6C32CEF3-1969-40C7-923D-7FCAB23A39E6}" srcOrd="1" destOrd="0" presId="urn:microsoft.com/office/officeart/2005/8/layout/hierarchy1"/>
    <dgm:cxn modelId="{A2A3F7C3-F6F3-49E4-9650-F0BCB8456997}" type="presParOf" srcId="{21642400-CB09-42AE-891C-C0BDD6F26B9E}" destId="{AC8E313B-A103-491B-9514-6E5C48EC7DF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45C1B4C-4239-4F1C-9481-F6B997E0091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66E2342-49AB-45AD-B165-870A920C32B1}">
      <dgm:prSet/>
      <dgm:spPr/>
      <dgm:t>
        <a:bodyPr/>
        <a:lstStyle/>
        <a:p>
          <a:r>
            <a:rPr lang="en-US" dirty="0"/>
            <a:t>In this form, an existing business is converted into a franchise unit</a:t>
          </a:r>
        </a:p>
      </dgm:t>
    </dgm:pt>
    <dgm:pt modelId="{6741E32F-493D-4D25-980B-A169E36673F1}" type="parTrans" cxnId="{F1211051-5D9F-4903-BF30-11712CB64AD5}">
      <dgm:prSet/>
      <dgm:spPr/>
      <dgm:t>
        <a:bodyPr/>
        <a:lstStyle/>
        <a:p>
          <a:endParaRPr lang="en-US"/>
        </a:p>
      </dgm:t>
    </dgm:pt>
    <dgm:pt modelId="{CA710FFB-F63C-4D14-A8E1-5255F14E508C}" type="sibTrans" cxnId="{F1211051-5D9F-4903-BF30-11712CB64AD5}">
      <dgm:prSet/>
      <dgm:spPr/>
      <dgm:t>
        <a:bodyPr/>
        <a:lstStyle/>
        <a:p>
          <a:endParaRPr lang="en-US"/>
        </a:p>
      </dgm:t>
    </dgm:pt>
    <dgm:pt modelId="{3170DA69-E55D-4E61-A125-E36F57D6D4AE}">
      <dgm:prSet/>
      <dgm:spPr/>
      <dgm:t>
        <a:bodyPr/>
        <a:lstStyle/>
        <a:p>
          <a:r>
            <a:rPr lang="en-US" dirty="0"/>
            <a:t>The independent business becomes a franchise and adopts the franchisor’s brand name and business model</a:t>
          </a:r>
        </a:p>
      </dgm:t>
    </dgm:pt>
    <dgm:pt modelId="{FE21B7FC-3D0E-4501-8D1E-FD6D9175E4B0}" type="parTrans" cxnId="{B56F58BD-5375-4EAC-B387-A541141E3A23}">
      <dgm:prSet/>
      <dgm:spPr/>
      <dgm:t>
        <a:bodyPr/>
        <a:lstStyle/>
        <a:p>
          <a:endParaRPr lang="en-US"/>
        </a:p>
      </dgm:t>
    </dgm:pt>
    <dgm:pt modelId="{8F5E86FB-D3A3-4FCD-8C02-2C30AAC942EC}" type="sibTrans" cxnId="{B56F58BD-5375-4EAC-B387-A541141E3A23}">
      <dgm:prSet/>
      <dgm:spPr/>
      <dgm:t>
        <a:bodyPr/>
        <a:lstStyle/>
        <a:p>
          <a:endParaRPr lang="en-US"/>
        </a:p>
      </dgm:t>
    </dgm:pt>
    <dgm:pt modelId="{8B3FD207-850D-485A-8D17-EA180CA32671}">
      <dgm:prSet/>
      <dgm:spPr/>
      <dgm:t>
        <a:bodyPr/>
        <a:lstStyle/>
        <a:p>
          <a:r>
            <a:rPr lang="en-US" dirty="0"/>
            <a:t>It is a quick way to expand for the franchisor through leveraging existing businesses</a:t>
          </a:r>
        </a:p>
      </dgm:t>
    </dgm:pt>
    <dgm:pt modelId="{6021F6AD-33F6-4BC5-B60D-3D19875D616F}" type="parTrans" cxnId="{1D32421E-9537-4C4D-AAAC-1C94114626B8}">
      <dgm:prSet/>
      <dgm:spPr/>
      <dgm:t>
        <a:bodyPr/>
        <a:lstStyle/>
        <a:p>
          <a:endParaRPr lang="en-US"/>
        </a:p>
      </dgm:t>
    </dgm:pt>
    <dgm:pt modelId="{B52C4846-E1B7-4D8E-AD7E-458B47767A4E}" type="sibTrans" cxnId="{1D32421E-9537-4C4D-AAAC-1C94114626B8}">
      <dgm:prSet/>
      <dgm:spPr/>
      <dgm:t>
        <a:bodyPr/>
        <a:lstStyle/>
        <a:p>
          <a:endParaRPr lang="en-US"/>
        </a:p>
      </dgm:t>
    </dgm:pt>
    <dgm:pt modelId="{E14C1916-E730-4313-910F-DCFB1D36910E}">
      <dgm:prSet/>
      <dgm:spPr/>
      <dgm:t>
        <a:bodyPr/>
        <a:lstStyle/>
        <a:p>
          <a:r>
            <a:rPr lang="en-US" dirty="0"/>
            <a:t>A good example of a successful case under this category would be </a:t>
          </a:r>
          <a:r>
            <a:rPr lang="en-US" b="1" dirty="0"/>
            <a:t>Century 21</a:t>
          </a:r>
          <a:r>
            <a:rPr lang="en-US" dirty="0"/>
            <a:t> Real estate firm which allows existing real estate firms to become a franchise</a:t>
          </a:r>
        </a:p>
      </dgm:t>
    </dgm:pt>
    <dgm:pt modelId="{631DC878-FCB8-49A9-BD84-97A86ED4C889}" type="parTrans" cxnId="{7DEFF90E-9B03-4731-8A12-FE434C06FBC5}">
      <dgm:prSet/>
      <dgm:spPr/>
      <dgm:t>
        <a:bodyPr/>
        <a:lstStyle/>
        <a:p>
          <a:endParaRPr lang="en-US"/>
        </a:p>
      </dgm:t>
    </dgm:pt>
    <dgm:pt modelId="{9B50C189-D83D-4945-8DB4-8EE856CAAE56}" type="sibTrans" cxnId="{7DEFF90E-9B03-4731-8A12-FE434C06FBC5}">
      <dgm:prSet/>
      <dgm:spPr/>
      <dgm:t>
        <a:bodyPr/>
        <a:lstStyle/>
        <a:p>
          <a:endParaRPr lang="en-US"/>
        </a:p>
      </dgm:t>
    </dgm:pt>
    <dgm:pt modelId="{AB6B28CF-C8AB-4F1A-9D09-144C9857C4F2}" type="pres">
      <dgm:prSet presAssocID="{145C1B4C-4239-4F1C-9481-F6B997E00918}" presName="root" presStyleCnt="0">
        <dgm:presLayoutVars>
          <dgm:dir/>
          <dgm:resizeHandles val="exact"/>
        </dgm:presLayoutVars>
      </dgm:prSet>
      <dgm:spPr/>
    </dgm:pt>
    <dgm:pt modelId="{6A2ECA5E-AE63-4B3F-9014-D937A4BCD6BA}" type="pres">
      <dgm:prSet presAssocID="{D66E2342-49AB-45AD-B165-870A920C32B1}" presName="compNode" presStyleCnt="0"/>
      <dgm:spPr/>
    </dgm:pt>
    <dgm:pt modelId="{1AC89274-59B7-490B-909F-21C83E4C45CD}" type="pres">
      <dgm:prSet presAssocID="{D66E2342-49AB-45AD-B165-870A920C32B1}" presName="bgRect" presStyleLbl="bgShp" presStyleIdx="0" presStyleCnt="4"/>
      <dgm:spPr/>
    </dgm:pt>
    <dgm:pt modelId="{E7FCAF1D-454D-4A87-9630-641E07BF109E}" type="pres">
      <dgm:prSet presAssocID="{D66E2342-49AB-45AD-B165-870A920C32B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orce Management"/>
        </a:ext>
      </dgm:extLst>
    </dgm:pt>
    <dgm:pt modelId="{4A4C27B5-4EC8-4BD2-A996-F1D018706F94}" type="pres">
      <dgm:prSet presAssocID="{D66E2342-49AB-45AD-B165-870A920C32B1}" presName="spaceRect" presStyleCnt="0"/>
      <dgm:spPr/>
    </dgm:pt>
    <dgm:pt modelId="{23B56197-9343-4CE2-9493-F4A5A8F33800}" type="pres">
      <dgm:prSet presAssocID="{D66E2342-49AB-45AD-B165-870A920C32B1}" presName="parTx" presStyleLbl="revTx" presStyleIdx="0" presStyleCnt="4">
        <dgm:presLayoutVars>
          <dgm:chMax val="0"/>
          <dgm:chPref val="0"/>
        </dgm:presLayoutVars>
      </dgm:prSet>
      <dgm:spPr/>
    </dgm:pt>
    <dgm:pt modelId="{AB8B6F31-34EC-460A-B1ED-FF6BCD9B2933}" type="pres">
      <dgm:prSet presAssocID="{CA710FFB-F63C-4D14-A8E1-5255F14E508C}" presName="sibTrans" presStyleCnt="0"/>
      <dgm:spPr/>
    </dgm:pt>
    <dgm:pt modelId="{621E311C-A253-4E5F-8CDF-31E6593C72D0}" type="pres">
      <dgm:prSet presAssocID="{3170DA69-E55D-4E61-A125-E36F57D6D4AE}" presName="compNode" presStyleCnt="0"/>
      <dgm:spPr/>
    </dgm:pt>
    <dgm:pt modelId="{8478E6B4-B064-48D7-9C21-C67068421106}" type="pres">
      <dgm:prSet presAssocID="{3170DA69-E55D-4E61-A125-E36F57D6D4AE}" presName="bgRect" presStyleLbl="bgShp" presStyleIdx="1" presStyleCnt="4"/>
      <dgm:spPr/>
    </dgm:pt>
    <dgm:pt modelId="{EEF0CAEF-9066-49F4-AA06-F59C452733A9}" type="pres">
      <dgm:prSet presAssocID="{3170DA69-E55D-4E61-A125-E36F57D6D4A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rified Brand"/>
        </a:ext>
      </dgm:extLst>
    </dgm:pt>
    <dgm:pt modelId="{4D7E191A-A74E-44F0-BA83-8D935826D861}" type="pres">
      <dgm:prSet presAssocID="{3170DA69-E55D-4E61-A125-E36F57D6D4AE}" presName="spaceRect" presStyleCnt="0"/>
      <dgm:spPr/>
    </dgm:pt>
    <dgm:pt modelId="{EC62ED69-F0D5-461D-9529-5AB2DE3E68AB}" type="pres">
      <dgm:prSet presAssocID="{3170DA69-E55D-4E61-A125-E36F57D6D4AE}" presName="parTx" presStyleLbl="revTx" presStyleIdx="1" presStyleCnt="4">
        <dgm:presLayoutVars>
          <dgm:chMax val="0"/>
          <dgm:chPref val="0"/>
        </dgm:presLayoutVars>
      </dgm:prSet>
      <dgm:spPr/>
    </dgm:pt>
    <dgm:pt modelId="{227402F4-7D8B-4E63-A663-7FF0D5C41B43}" type="pres">
      <dgm:prSet presAssocID="{8F5E86FB-D3A3-4FCD-8C02-2C30AAC942EC}" presName="sibTrans" presStyleCnt="0"/>
      <dgm:spPr/>
    </dgm:pt>
    <dgm:pt modelId="{EF967A51-8C92-4A80-828D-A6E239158AFB}" type="pres">
      <dgm:prSet presAssocID="{8B3FD207-850D-485A-8D17-EA180CA32671}" presName="compNode" presStyleCnt="0"/>
      <dgm:spPr/>
    </dgm:pt>
    <dgm:pt modelId="{8D2B852D-E7F5-42F0-AE18-F90DA434F1AD}" type="pres">
      <dgm:prSet presAssocID="{8B3FD207-850D-485A-8D17-EA180CA32671}" presName="bgRect" presStyleLbl="bgShp" presStyleIdx="2" presStyleCnt="4"/>
      <dgm:spPr/>
    </dgm:pt>
    <dgm:pt modelId="{045F9DA8-F446-44C5-AF60-CABE228E1289}" type="pres">
      <dgm:prSet presAssocID="{8B3FD207-850D-485A-8D17-EA180CA3267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M Customer Insights App"/>
        </a:ext>
      </dgm:extLst>
    </dgm:pt>
    <dgm:pt modelId="{B28DC4E5-B6EE-45E9-AEFD-AF0ECA5BF4BE}" type="pres">
      <dgm:prSet presAssocID="{8B3FD207-850D-485A-8D17-EA180CA32671}" presName="spaceRect" presStyleCnt="0"/>
      <dgm:spPr/>
    </dgm:pt>
    <dgm:pt modelId="{1D9E17F3-CBED-4BB1-AC46-FE185BC631A9}" type="pres">
      <dgm:prSet presAssocID="{8B3FD207-850D-485A-8D17-EA180CA32671}" presName="parTx" presStyleLbl="revTx" presStyleIdx="2" presStyleCnt="4">
        <dgm:presLayoutVars>
          <dgm:chMax val="0"/>
          <dgm:chPref val="0"/>
        </dgm:presLayoutVars>
      </dgm:prSet>
      <dgm:spPr/>
    </dgm:pt>
    <dgm:pt modelId="{55547A58-7827-4485-B4C6-A7C168A7D91D}" type="pres">
      <dgm:prSet presAssocID="{B52C4846-E1B7-4D8E-AD7E-458B47767A4E}" presName="sibTrans" presStyleCnt="0"/>
      <dgm:spPr/>
    </dgm:pt>
    <dgm:pt modelId="{DECB42EF-95D5-42B0-B5DA-3C7AE3E6582B}" type="pres">
      <dgm:prSet presAssocID="{E14C1916-E730-4313-910F-DCFB1D36910E}" presName="compNode" presStyleCnt="0"/>
      <dgm:spPr/>
    </dgm:pt>
    <dgm:pt modelId="{88E031FD-A0AA-407E-B458-2561A96CCFAE}" type="pres">
      <dgm:prSet presAssocID="{E14C1916-E730-4313-910F-DCFB1D36910E}" presName="bgRect" presStyleLbl="bgShp" presStyleIdx="3" presStyleCnt="4"/>
      <dgm:spPr/>
    </dgm:pt>
    <dgm:pt modelId="{C21C8C12-7547-4A1A-A9DC-4766B81BC760}" type="pres">
      <dgm:prSet presAssocID="{E14C1916-E730-4313-910F-DCFB1D36910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mitments"/>
        </a:ext>
      </dgm:extLst>
    </dgm:pt>
    <dgm:pt modelId="{D1778018-0DDE-47CE-8F71-348AB4BAC321}" type="pres">
      <dgm:prSet presAssocID="{E14C1916-E730-4313-910F-DCFB1D36910E}" presName="spaceRect" presStyleCnt="0"/>
      <dgm:spPr/>
    </dgm:pt>
    <dgm:pt modelId="{22FCF08D-D9AF-4313-9CB5-D2E5DECDFC7C}" type="pres">
      <dgm:prSet presAssocID="{E14C1916-E730-4313-910F-DCFB1D36910E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DEFF90E-9B03-4731-8A12-FE434C06FBC5}" srcId="{145C1B4C-4239-4F1C-9481-F6B997E00918}" destId="{E14C1916-E730-4313-910F-DCFB1D36910E}" srcOrd="3" destOrd="0" parTransId="{631DC878-FCB8-49A9-BD84-97A86ED4C889}" sibTransId="{9B50C189-D83D-4945-8DB4-8EE856CAAE56}"/>
    <dgm:cxn modelId="{1D32421E-9537-4C4D-AAAC-1C94114626B8}" srcId="{145C1B4C-4239-4F1C-9481-F6B997E00918}" destId="{8B3FD207-850D-485A-8D17-EA180CA32671}" srcOrd="2" destOrd="0" parTransId="{6021F6AD-33F6-4BC5-B60D-3D19875D616F}" sibTransId="{B52C4846-E1B7-4D8E-AD7E-458B47767A4E}"/>
    <dgm:cxn modelId="{F1211051-5D9F-4903-BF30-11712CB64AD5}" srcId="{145C1B4C-4239-4F1C-9481-F6B997E00918}" destId="{D66E2342-49AB-45AD-B165-870A920C32B1}" srcOrd="0" destOrd="0" parTransId="{6741E32F-493D-4D25-980B-A169E36673F1}" sibTransId="{CA710FFB-F63C-4D14-A8E1-5255F14E508C}"/>
    <dgm:cxn modelId="{58925880-A067-4678-9D63-62235826A229}" type="presOf" srcId="{3170DA69-E55D-4E61-A125-E36F57D6D4AE}" destId="{EC62ED69-F0D5-461D-9529-5AB2DE3E68AB}" srcOrd="0" destOrd="0" presId="urn:microsoft.com/office/officeart/2018/2/layout/IconVerticalSolidList"/>
    <dgm:cxn modelId="{19A1E09F-BAA2-405E-BAEE-AA1AE97E8DA4}" type="presOf" srcId="{8B3FD207-850D-485A-8D17-EA180CA32671}" destId="{1D9E17F3-CBED-4BB1-AC46-FE185BC631A9}" srcOrd="0" destOrd="0" presId="urn:microsoft.com/office/officeart/2018/2/layout/IconVerticalSolidList"/>
    <dgm:cxn modelId="{233428B3-75A7-4517-AEFE-5E759E7E67ED}" type="presOf" srcId="{D66E2342-49AB-45AD-B165-870A920C32B1}" destId="{23B56197-9343-4CE2-9493-F4A5A8F33800}" srcOrd="0" destOrd="0" presId="urn:microsoft.com/office/officeart/2018/2/layout/IconVerticalSolidList"/>
    <dgm:cxn modelId="{B56F58BD-5375-4EAC-B387-A541141E3A23}" srcId="{145C1B4C-4239-4F1C-9481-F6B997E00918}" destId="{3170DA69-E55D-4E61-A125-E36F57D6D4AE}" srcOrd="1" destOrd="0" parTransId="{FE21B7FC-3D0E-4501-8D1E-FD6D9175E4B0}" sibTransId="{8F5E86FB-D3A3-4FCD-8C02-2C30AAC942EC}"/>
    <dgm:cxn modelId="{BCC522CB-37C8-499A-B722-437D1007DE37}" type="presOf" srcId="{145C1B4C-4239-4F1C-9481-F6B997E00918}" destId="{AB6B28CF-C8AB-4F1A-9D09-144C9857C4F2}" srcOrd="0" destOrd="0" presId="urn:microsoft.com/office/officeart/2018/2/layout/IconVerticalSolidList"/>
    <dgm:cxn modelId="{46FDCADF-2FA8-49C6-BC33-11B1888349E4}" type="presOf" srcId="{E14C1916-E730-4313-910F-DCFB1D36910E}" destId="{22FCF08D-D9AF-4313-9CB5-D2E5DECDFC7C}" srcOrd="0" destOrd="0" presId="urn:microsoft.com/office/officeart/2018/2/layout/IconVerticalSolidList"/>
    <dgm:cxn modelId="{29E2324C-1B89-4FAF-9385-494C85D6886B}" type="presParOf" srcId="{AB6B28CF-C8AB-4F1A-9D09-144C9857C4F2}" destId="{6A2ECA5E-AE63-4B3F-9014-D937A4BCD6BA}" srcOrd="0" destOrd="0" presId="urn:microsoft.com/office/officeart/2018/2/layout/IconVerticalSolidList"/>
    <dgm:cxn modelId="{ABEE716D-5C8A-4484-9C29-1F14A000F504}" type="presParOf" srcId="{6A2ECA5E-AE63-4B3F-9014-D937A4BCD6BA}" destId="{1AC89274-59B7-490B-909F-21C83E4C45CD}" srcOrd="0" destOrd="0" presId="urn:microsoft.com/office/officeart/2018/2/layout/IconVerticalSolidList"/>
    <dgm:cxn modelId="{D0468F42-8584-4049-927D-BBB84746AC2D}" type="presParOf" srcId="{6A2ECA5E-AE63-4B3F-9014-D937A4BCD6BA}" destId="{E7FCAF1D-454D-4A87-9630-641E07BF109E}" srcOrd="1" destOrd="0" presId="urn:microsoft.com/office/officeart/2018/2/layout/IconVerticalSolidList"/>
    <dgm:cxn modelId="{FE91EA99-AD63-4BD2-8965-86C2934A4459}" type="presParOf" srcId="{6A2ECA5E-AE63-4B3F-9014-D937A4BCD6BA}" destId="{4A4C27B5-4EC8-4BD2-A996-F1D018706F94}" srcOrd="2" destOrd="0" presId="urn:microsoft.com/office/officeart/2018/2/layout/IconVerticalSolidList"/>
    <dgm:cxn modelId="{84D12EC0-36AE-4545-B944-9FF9DA11619C}" type="presParOf" srcId="{6A2ECA5E-AE63-4B3F-9014-D937A4BCD6BA}" destId="{23B56197-9343-4CE2-9493-F4A5A8F33800}" srcOrd="3" destOrd="0" presId="urn:microsoft.com/office/officeart/2018/2/layout/IconVerticalSolidList"/>
    <dgm:cxn modelId="{2FD70A62-07D8-4DA3-9661-C997DB89FC63}" type="presParOf" srcId="{AB6B28CF-C8AB-4F1A-9D09-144C9857C4F2}" destId="{AB8B6F31-34EC-460A-B1ED-FF6BCD9B2933}" srcOrd="1" destOrd="0" presId="urn:microsoft.com/office/officeart/2018/2/layout/IconVerticalSolidList"/>
    <dgm:cxn modelId="{1C507109-4622-40F2-ABF7-55333B90EAA9}" type="presParOf" srcId="{AB6B28CF-C8AB-4F1A-9D09-144C9857C4F2}" destId="{621E311C-A253-4E5F-8CDF-31E6593C72D0}" srcOrd="2" destOrd="0" presId="urn:microsoft.com/office/officeart/2018/2/layout/IconVerticalSolidList"/>
    <dgm:cxn modelId="{16097E80-7F40-428F-B318-3D3C15C0C1F2}" type="presParOf" srcId="{621E311C-A253-4E5F-8CDF-31E6593C72D0}" destId="{8478E6B4-B064-48D7-9C21-C67068421106}" srcOrd="0" destOrd="0" presId="urn:microsoft.com/office/officeart/2018/2/layout/IconVerticalSolidList"/>
    <dgm:cxn modelId="{DB466374-3C31-447E-9D6E-8F2221BA38F4}" type="presParOf" srcId="{621E311C-A253-4E5F-8CDF-31E6593C72D0}" destId="{EEF0CAEF-9066-49F4-AA06-F59C452733A9}" srcOrd="1" destOrd="0" presId="urn:microsoft.com/office/officeart/2018/2/layout/IconVerticalSolidList"/>
    <dgm:cxn modelId="{7E3DC035-B8A5-4C62-A266-0A7914DCB7BB}" type="presParOf" srcId="{621E311C-A253-4E5F-8CDF-31E6593C72D0}" destId="{4D7E191A-A74E-44F0-BA83-8D935826D861}" srcOrd="2" destOrd="0" presId="urn:microsoft.com/office/officeart/2018/2/layout/IconVerticalSolidList"/>
    <dgm:cxn modelId="{5ECBC7AA-94F5-4994-B0A8-40D9F17806F5}" type="presParOf" srcId="{621E311C-A253-4E5F-8CDF-31E6593C72D0}" destId="{EC62ED69-F0D5-461D-9529-5AB2DE3E68AB}" srcOrd="3" destOrd="0" presId="urn:microsoft.com/office/officeart/2018/2/layout/IconVerticalSolidList"/>
    <dgm:cxn modelId="{2C31E9DD-D964-4169-A17F-9E3F4AF2405D}" type="presParOf" srcId="{AB6B28CF-C8AB-4F1A-9D09-144C9857C4F2}" destId="{227402F4-7D8B-4E63-A663-7FF0D5C41B43}" srcOrd="3" destOrd="0" presId="urn:microsoft.com/office/officeart/2018/2/layout/IconVerticalSolidList"/>
    <dgm:cxn modelId="{91F8C081-2E39-41C2-ACC6-85FF398B5AD7}" type="presParOf" srcId="{AB6B28CF-C8AB-4F1A-9D09-144C9857C4F2}" destId="{EF967A51-8C92-4A80-828D-A6E239158AFB}" srcOrd="4" destOrd="0" presId="urn:microsoft.com/office/officeart/2018/2/layout/IconVerticalSolidList"/>
    <dgm:cxn modelId="{D1D2A84A-2EB9-41AE-B04E-870BA71F129F}" type="presParOf" srcId="{EF967A51-8C92-4A80-828D-A6E239158AFB}" destId="{8D2B852D-E7F5-42F0-AE18-F90DA434F1AD}" srcOrd="0" destOrd="0" presId="urn:microsoft.com/office/officeart/2018/2/layout/IconVerticalSolidList"/>
    <dgm:cxn modelId="{3857483F-783B-4783-B28B-65B9CA109616}" type="presParOf" srcId="{EF967A51-8C92-4A80-828D-A6E239158AFB}" destId="{045F9DA8-F446-44C5-AF60-CABE228E1289}" srcOrd="1" destOrd="0" presId="urn:microsoft.com/office/officeart/2018/2/layout/IconVerticalSolidList"/>
    <dgm:cxn modelId="{E4278773-6429-4591-A201-74F476FFEFB9}" type="presParOf" srcId="{EF967A51-8C92-4A80-828D-A6E239158AFB}" destId="{B28DC4E5-B6EE-45E9-AEFD-AF0ECA5BF4BE}" srcOrd="2" destOrd="0" presId="urn:microsoft.com/office/officeart/2018/2/layout/IconVerticalSolidList"/>
    <dgm:cxn modelId="{1290B3BE-FF6D-45FC-AC4F-1EF8CD1C3A2B}" type="presParOf" srcId="{EF967A51-8C92-4A80-828D-A6E239158AFB}" destId="{1D9E17F3-CBED-4BB1-AC46-FE185BC631A9}" srcOrd="3" destOrd="0" presId="urn:microsoft.com/office/officeart/2018/2/layout/IconVerticalSolidList"/>
    <dgm:cxn modelId="{87C5CFF8-8A30-4A8C-873E-F362AADD8EDF}" type="presParOf" srcId="{AB6B28CF-C8AB-4F1A-9D09-144C9857C4F2}" destId="{55547A58-7827-4485-B4C6-A7C168A7D91D}" srcOrd="5" destOrd="0" presId="urn:microsoft.com/office/officeart/2018/2/layout/IconVerticalSolidList"/>
    <dgm:cxn modelId="{2F0CB965-7E55-42DF-B4FE-387682843E21}" type="presParOf" srcId="{AB6B28CF-C8AB-4F1A-9D09-144C9857C4F2}" destId="{DECB42EF-95D5-42B0-B5DA-3C7AE3E6582B}" srcOrd="6" destOrd="0" presId="urn:microsoft.com/office/officeart/2018/2/layout/IconVerticalSolidList"/>
    <dgm:cxn modelId="{833FE5C3-5FDB-4491-8C7C-47D275571E32}" type="presParOf" srcId="{DECB42EF-95D5-42B0-B5DA-3C7AE3E6582B}" destId="{88E031FD-A0AA-407E-B458-2561A96CCFAE}" srcOrd="0" destOrd="0" presId="urn:microsoft.com/office/officeart/2018/2/layout/IconVerticalSolidList"/>
    <dgm:cxn modelId="{E3DCE9C2-4495-4653-A9DE-6D56FE47AFEC}" type="presParOf" srcId="{DECB42EF-95D5-42B0-B5DA-3C7AE3E6582B}" destId="{C21C8C12-7547-4A1A-A9DC-4766B81BC760}" srcOrd="1" destOrd="0" presId="urn:microsoft.com/office/officeart/2018/2/layout/IconVerticalSolidList"/>
    <dgm:cxn modelId="{EF255A42-A13B-4625-9289-7009C9976C69}" type="presParOf" srcId="{DECB42EF-95D5-42B0-B5DA-3C7AE3E6582B}" destId="{D1778018-0DDE-47CE-8F71-348AB4BAC321}" srcOrd="2" destOrd="0" presId="urn:microsoft.com/office/officeart/2018/2/layout/IconVerticalSolidList"/>
    <dgm:cxn modelId="{B494E4B7-6FA7-40C6-AFE6-83E6CDBCA42F}" type="presParOf" srcId="{DECB42EF-95D5-42B0-B5DA-3C7AE3E6582B}" destId="{22FCF08D-D9AF-4313-9CB5-D2E5DECDFC7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E62BDAB-8436-4355-87C4-2652C3D3EA4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1CAC018-7370-4F2F-AEF5-7177CACBC9A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 brand name that is well known and recognized attracts the customer’s trust and royalty; it also attracts franchisees</a:t>
          </a:r>
        </a:p>
      </dgm:t>
    </dgm:pt>
    <dgm:pt modelId="{A26D6651-CB27-4ACF-9659-3F487EE17B3D}" type="parTrans" cxnId="{771713EE-5D5A-45C8-A149-0E026D7AC628}">
      <dgm:prSet/>
      <dgm:spPr/>
      <dgm:t>
        <a:bodyPr/>
        <a:lstStyle/>
        <a:p>
          <a:endParaRPr lang="en-US"/>
        </a:p>
      </dgm:t>
    </dgm:pt>
    <dgm:pt modelId="{395275E4-6F24-4C43-947B-897986450F70}" type="sibTrans" cxnId="{771713EE-5D5A-45C8-A149-0E026D7AC628}">
      <dgm:prSet/>
      <dgm:spPr/>
      <dgm:t>
        <a:bodyPr/>
        <a:lstStyle/>
        <a:p>
          <a:endParaRPr lang="en-US"/>
        </a:p>
      </dgm:t>
    </dgm:pt>
    <dgm:pt modelId="{12D0873E-4F7D-476E-A87B-6D3D4EDABA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tends to give such brands a competitive advantage in their respective markets</a:t>
          </a:r>
        </a:p>
      </dgm:t>
    </dgm:pt>
    <dgm:pt modelId="{B26CA69C-70F6-440F-8230-0DFDCD126E79}" type="parTrans" cxnId="{C04ADF6C-540C-4116-A0BA-71A73874FA02}">
      <dgm:prSet/>
      <dgm:spPr/>
      <dgm:t>
        <a:bodyPr/>
        <a:lstStyle/>
        <a:p>
          <a:endParaRPr lang="en-US"/>
        </a:p>
      </dgm:t>
    </dgm:pt>
    <dgm:pt modelId="{3F720876-2BFF-42C0-833B-7308D600911A}" type="sibTrans" cxnId="{C04ADF6C-540C-4116-A0BA-71A73874FA02}">
      <dgm:prSet/>
      <dgm:spPr/>
      <dgm:t>
        <a:bodyPr/>
        <a:lstStyle/>
        <a:p>
          <a:endParaRPr lang="en-US"/>
        </a:p>
      </dgm:t>
    </dgm:pt>
    <dgm:pt modelId="{D256CF8F-0A27-4F89-8809-18B264C251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Think about brands such as Starbucks, KFC, and McDonalds, they all have established themselves over the years</a:t>
          </a:r>
        </a:p>
      </dgm:t>
    </dgm:pt>
    <dgm:pt modelId="{619BA67A-FA42-441A-A549-D1B3352B0F96}" type="parTrans" cxnId="{8C81631F-B54A-4963-9D37-82437E16234B}">
      <dgm:prSet/>
      <dgm:spPr/>
      <dgm:t>
        <a:bodyPr/>
        <a:lstStyle/>
        <a:p>
          <a:endParaRPr lang="en-US"/>
        </a:p>
      </dgm:t>
    </dgm:pt>
    <dgm:pt modelId="{758BBEF9-64BF-429A-8559-B06E89374079}" type="sibTrans" cxnId="{8C81631F-B54A-4963-9D37-82437E16234B}">
      <dgm:prSet/>
      <dgm:spPr/>
      <dgm:t>
        <a:bodyPr/>
        <a:lstStyle/>
        <a:p>
          <a:endParaRPr lang="en-US"/>
        </a:p>
      </dgm:t>
    </dgm:pt>
    <dgm:pt modelId="{4150068D-68C1-474E-AFC7-B0CD67A99156}" type="pres">
      <dgm:prSet presAssocID="{8E62BDAB-8436-4355-87C4-2652C3D3EA4F}" presName="root" presStyleCnt="0">
        <dgm:presLayoutVars>
          <dgm:dir/>
          <dgm:resizeHandles val="exact"/>
        </dgm:presLayoutVars>
      </dgm:prSet>
      <dgm:spPr/>
    </dgm:pt>
    <dgm:pt modelId="{686C1002-ADBF-49BB-B69F-EBC8C7F950A6}" type="pres">
      <dgm:prSet presAssocID="{F1CAC018-7370-4F2F-AEF5-7177CACBC9A1}" presName="compNode" presStyleCnt="0"/>
      <dgm:spPr/>
    </dgm:pt>
    <dgm:pt modelId="{F45BBCA2-FFB8-41FB-87D7-901A3F23973C}" type="pres">
      <dgm:prSet presAssocID="{F1CAC018-7370-4F2F-AEF5-7177CACBC9A1}" presName="bgRect" presStyleLbl="bgShp" presStyleIdx="0" presStyleCnt="3"/>
      <dgm:spPr/>
    </dgm:pt>
    <dgm:pt modelId="{8B5CE557-C4DC-40CD-924D-1D5E75F00E0E}" type="pres">
      <dgm:prSet presAssocID="{F1CAC018-7370-4F2F-AEF5-7177CACBC9A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CC1C5FBC-1F5D-42FA-8C19-10DE0E8B059A}" type="pres">
      <dgm:prSet presAssocID="{F1CAC018-7370-4F2F-AEF5-7177CACBC9A1}" presName="spaceRect" presStyleCnt="0"/>
      <dgm:spPr/>
    </dgm:pt>
    <dgm:pt modelId="{42C283A3-2E5C-44C0-9D27-5A3011B2ECCC}" type="pres">
      <dgm:prSet presAssocID="{F1CAC018-7370-4F2F-AEF5-7177CACBC9A1}" presName="parTx" presStyleLbl="revTx" presStyleIdx="0" presStyleCnt="3">
        <dgm:presLayoutVars>
          <dgm:chMax val="0"/>
          <dgm:chPref val="0"/>
        </dgm:presLayoutVars>
      </dgm:prSet>
      <dgm:spPr/>
    </dgm:pt>
    <dgm:pt modelId="{BF1432A8-9438-48EE-80AD-C316CE1CD7BF}" type="pres">
      <dgm:prSet presAssocID="{395275E4-6F24-4C43-947B-897986450F70}" presName="sibTrans" presStyleCnt="0"/>
      <dgm:spPr/>
    </dgm:pt>
    <dgm:pt modelId="{B560456C-4A85-41D4-83E6-F1E909FD1033}" type="pres">
      <dgm:prSet presAssocID="{12D0873E-4F7D-476E-A87B-6D3D4EDABA9A}" presName="compNode" presStyleCnt="0"/>
      <dgm:spPr/>
    </dgm:pt>
    <dgm:pt modelId="{26BAD84D-0C17-4009-91A5-7B5DF0030CCD}" type="pres">
      <dgm:prSet presAssocID="{12D0873E-4F7D-476E-A87B-6D3D4EDABA9A}" presName="bgRect" presStyleLbl="bgShp" presStyleIdx="1" presStyleCnt="3"/>
      <dgm:spPr/>
    </dgm:pt>
    <dgm:pt modelId="{7EDBC963-6A2C-4C31-AF81-C5B211314AA4}" type="pres">
      <dgm:prSet presAssocID="{12D0873E-4F7D-476E-A87B-6D3D4EDABA9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6954B640-162B-46C0-AFD1-C719C17906CE}" type="pres">
      <dgm:prSet presAssocID="{12D0873E-4F7D-476E-A87B-6D3D4EDABA9A}" presName="spaceRect" presStyleCnt="0"/>
      <dgm:spPr/>
    </dgm:pt>
    <dgm:pt modelId="{48C2B6F6-E401-4C6C-A885-56E70C272084}" type="pres">
      <dgm:prSet presAssocID="{12D0873E-4F7D-476E-A87B-6D3D4EDABA9A}" presName="parTx" presStyleLbl="revTx" presStyleIdx="1" presStyleCnt="3">
        <dgm:presLayoutVars>
          <dgm:chMax val="0"/>
          <dgm:chPref val="0"/>
        </dgm:presLayoutVars>
      </dgm:prSet>
      <dgm:spPr/>
    </dgm:pt>
    <dgm:pt modelId="{A6F6F35B-BF2E-45A0-87BE-51EFD17FDD2B}" type="pres">
      <dgm:prSet presAssocID="{3F720876-2BFF-42C0-833B-7308D600911A}" presName="sibTrans" presStyleCnt="0"/>
      <dgm:spPr/>
    </dgm:pt>
    <dgm:pt modelId="{568D6CB6-AA45-4817-B14B-31B86A954932}" type="pres">
      <dgm:prSet presAssocID="{D256CF8F-0A27-4F89-8809-18B264C25155}" presName="compNode" presStyleCnt="0"/>
      <dgm:spPr/>
    </dgm:pt>
    <dgm:pt modelId="{D9B35B04-763A-4556-85C6-40008FA5E914}" type="pres">
      <dgm:prSet presAssocID="{D256CF8F-0A27-4F89-8809-18B264C25155}" presName="bgRect" presStyleLbl="bgShp" presStyleIdx="2" presStyleCnt="3"/>
      <dgm:spPr/>
    </dgm:pt>
    <dgm:pt modelId="{BEC404F7-3E98-45AA-9415-537A9EC85E86}" type="pres">
      <dgm:prSet presAssocID="{D256CF8F-0A27-4F89-8809-18B264C2515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4A2328BC-B6CB-4D06-A395-5B4D79661881}" type="pres">
      <dgm:prSet presAssocID="{D256CF8F-0A27-4F89-8809-18B264C25155}" presName="spaceRect" presStyleCnt="0"/>
      <dgm:spPr/>
    </dgm:pt>
    <dgm:pt modelId="{18BB8E07-9A7C-4096-BD1A-955CE3EC0B4C}" type="pres">
      <dgm:prSet presAssocID="{D256CF8F-0A27-4F89-8809-18B264C2515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C81631F-B54A-4963-9D37-82437E16234B}" srcId="{8E62BDAB-8436-4355-87C4-2652C3D3EA4F}" destId="{D256CF8F-0A27-4F89-8809-18B264C25155}" srcOrd="2" destOrd="0" parTransId="{619BA67A-FA42-441A-A549-D1B3352B0F96}" sibTransId="{758BBEF9-64BF-429A-8559-B06E89374079}"/>
    <dgm:cxn modelId="{101FC126-CBD9-4FE7-8C54-8F7AFD94114C}" type="presOf" srcId="{D256CF8F-0A27-4F89-8809-18B264C25155}" destId="{18BB8E07-9A7C-4096-BD1A-955CE3EC0B4C}" srcOrd="0" destOrd="0" presId="urn:microsoft.com/office/officeart/2018/2/layout/IconVerticalSolidList"/>
    <dgm:cxn modelId="{B14D1E44-EED1-4E13-AF75-A05850B0DFD3}" type="presOf" srcId="{8E62BDAB-8436-4355-87C4-2652C3D3EA4F}" destId="{4150068D-68C1-474E-AFC7-B0CD67A99156}" srcOrd="0" destOrd="0" presId="urn:microsoft.com/office/officeart/2018/2/layout/IconVerticalSolidList"/>
    <dgm:cxn modelId="{6680DD65-DD33-4CDD-A8CB-FC669EEBC920}" type="presOf" srcId="{F1CAC018-7370-4F2F-AEF5-7177CACBC9A1}" destId="{42C283A3-2E5C-44C0-9D27-5A3011B2ECCC}" srcOrd="0" destOrd="0" presId="urn:microsoft.com/office/officeart/2018/2/layout/IconVerticalSolidList"/>
    <dgm:cxn modelId="{C04ADF6C-540C-4116-A0BA-71A73874FA02}" srcId="{8E62BDAB-8436-4355-87C4-2652C3D3EA4F}" destId="{12D0873E-4F7D-476E-A87B-6D3D4EDABA9A}" srcOrd="1" destOrd="0" parTransId="{B26CA69C-70F6-440F-8230-0DFDCD126E79}" sibTransId="{3F720876-2BFF-42C0-833B-7308D600911A}"/>
    <dgm:cxn modelId="{7A126955-8268-4667-84F0-2433D28DF30F}" type="presOf" srcId="{12D0873E-4F7D-476E-A87B-6D3D4EDABA9A}" destId="{48C2B6F6-E401-4C6C-A885-56E70C272084}" srcOrd="0" destOrd="0" presId="urn:microsoft.com/office/officeart/2018/2/layout/IconVerticalSolidList"/>
    <dgm:cxn modelId="{771713EE-5D5A-45C8-A149-0E026D7AC628}" srcId="{8E62BDAB-8436-4355-87C4-2652C3D3EA4F}" destId="{F1CAC018-7370-4F2F-AEF5-7177CACBC9A1}" srcOrd="0" destOrd="0" parTransId="{A26D6651-CB27-4ACF-9659-3F487EE17B3D}" sibTransId="{395275E4-6F24-4C43-947B-897986450F70}"/>
    <dgm:cxn modelId="{7A693C45-ABB5-4676-8458-3F59D5394163}" type="presParOf" srcId="{4150068D-68C1-474E-AFC7-B0CD67A99156}" destId="{686C1002-ADBF-49BB-B69F-EBC8C7F950A6}" srcOrd="0" destOrd="0" presId="urn:microsoft.com/office/officeart/2018/2/layout/IconVerticalSolidList"/>
    <dgm:cxn modelId="{D71818AB-34AD-44C3-8AD8-9CB86593D26F}" type="presParOf" srcId="{686C1002-ADBF-49BB-B69F-EBC8C7F950A6}" destId="{F45BBCA2-FFB8-41FB-87D7-901A3F23973C}" srcOrd="0" destOrd="0" presId="urn:microsoft.com/office/officeart/2018/2/layout/IconVerticalSolidList"/>
    <dgm:cxn modelId="{CC5DD16A-0CD9-4D66-B430-FC5C737594DC}" type="presParOf" srcId="{686C1002-ADBF-49BB-B69F-EBC8C7F950A6}" destId="{8B5CE557-C4DC-40CD-924D-1D5E75F00E0E}" srcOrd="1" destOrd="0" presId="urn:microsoft.com/office/officeart/2018/2/layout/IconVerticalSolidList"/>
    <dgm:cxn modelId="{FD5DF028-8986-49CE-8613-9654C8E808F2}" type="presParOf" srcId="{686C1002-ADBF-49BB-B69F-EBC8C7F950A6}" destId="{CC1C5FBC-1F5D-42FA-8C19-10DE0E8B059A}" srcOrd="2" destOrd="0" presId="urn:microsoft.com/office/officeart/2018/2/layout/IconVerticalSolidList"/>
    <dgm:cxn modelId="{57BC164B-43A6-4508-9A99-B003803B1BCC}" type="presParOf" srcId="{686C1002-ADBF-49BB-B69F-EBC8C7F950A6}" destId="{42C283A3-2E5C-44C0-9D27-5A3011B2ECCC}" srcOrd="3" destOrd="0" presId="urn:microsoft.com/office/officeart/2018/2/layout/IconVerticalSolidList"/>
    <dgm:cxn modelId="{4BFD94FB-EBA6-4C3D-ABAA-30AE7141534C}" type="presParOf" srcId="{4150068D-68C1-474E-AFC7-B0CD67A99156}" destId="{BF1432A8-9438-48EE-80AD-C316CE1CD7BF}" srcOrd="1" destOrd="0" presId="urn:microsoft.com/office/officeart/2018/2/layout/IconVerticalSolidList"/>
    <dgm:cxn modelId="{D7ACD0EE-AEC1-4166-B246-1B7C2A98A560}" type="presParOf" srcId="{4150068D-68C1-474E-AFC7-B0CD67A99156}" destId="{B560456C-4A85-41D4-83E6-F1E909FD1033}" srcOrd="2" destOrd="0" presId="urn:microsoft.com/office/officeart/2018/2/layout/IconVerticalSolidList"/>
    <dgm:cxn modelId="{8C33BE66-D14F-47F3-AFA4-8340D9C4C7B7}" type="presParOf" srcId="{B560456C-4A85-41D4-83E6-F1E909FD1033}" destId="{26BAD84D-0C17-4009-91A5-7B5DF0030CCD}" srcOrd="0" destOrd="0" presId="urn:microsoft.com/office/officeart/2018/2/layout/IconVerticalSolidList"/>
    <dgm:cxn modelId="{46CDF13D-C0E6-4489-915C-EBDF2704B33A}" type="presParOf" srcId="{B560456C-4A85-41D4-83E6-F1E909FD1033}" destId="{7EDBC963-6A2C-4C31-AF81-C5B211314AA4}" srcOrd="1" destOrd="0" presId="urn:microsoft.com/office/officeart/2018/2/layout/IconVerticalSolidList"/>
    <dgm:cxn modelId="{8247D08A-100D-4C67-AD3A-FCA5667D8F73}" type="presParOf" srcId="{B560456C-4A85-41D4-83E6-F1E909FD1033}" destId="{6954B640-162B-46C0-AFD1-C719C17906CE}" srcOrd="2" destOrd="0" presId="urn:microsoft.com/office/officeart/2018/2/layout/IconVerticalSolidList"/>
    <dgm:cxn modelId="{D0137D2A-FF78-467E-92BB-601AB7DB85CC}" type="presParOf" srcId="{B560456C-4A85-41D4-83E6-F1E909FD1033}" destId="{48C2B6F6-E401-4C6C-A885-56E70C272084}" srcOrd="3" destOrd="0" presId="urn:microsoft.com/office/officeart/2018/2/layout/IconVerticalSolidList"/>
    <dgm:cxn modelId="{2FC7DE69-CFD5-4A22-92C3-897B2FFDAA5B}" type="presParOf" srcId="{4150068D-68C1-474E-AFC7-B0CD67A99156}" destId="{A6F6F35B-BF2E-45A0-87BE-51EFD17FDD2B}" srcOrd="3" destOrd="0" presId="urn:microsoft.com/office/officeart/2018/2/layout/IconVerticalSolidList"/>
    <dgm:cxn modelId="{D30B4141-18B4-4817-A4FB-9820C55C40E9}" type="presParOf" srcId="{4150068D-68C1-474E-AFC7-B0CD67A99156}" destId="{568D6CB6-AA45-4817-B14B-31B86A954932}" srcOrd="4" destOrd="0" presId="urn:microsoft.com/office/officeart/2018/2/layout/IconVerticalSolidList"/>
    <dgm:cxn modelId="{A45E0037-C873-4B21-ABA8-769135235AA6}" type="presParOf" srcId="{568D6CB6-AA45-4817-B14B-31B86A954932}" destId="{D9B35B04-763A-4556-85C6-40008FA5E914}" srcOrd="0" destOrd="0" presId="urn:microsoft.com/office/officeart/2018/2/layout/IconVerticalSolidList"/>
    <dgm:cxn modelId="{29B75D3D-7EBA-40EA-959F-4791E36F66E1}" type="presParOf" srcId="{568D6CB6-AA45-4817-B14B-31B86A954932}" destId="{BEC404F7-3E98-45AA-9415-537A9EC85E86}" srcOrd="1" destOrd="0" presId="urn:microsoft.com/office/officeart/2018/2/layout/IconVerticalSolidList"/>
    <dgm:cxn modelId="{54A2ED12-667F-426D-BEBD-A85676EEA771}" type="presParOf" srcId="{568D6CB6-AA45-4817-B14B-31B86A954932}" destId="{4A2328BC-B6CB-4D06-A395-5B4D79661881}" srcOrd="2" destOrd="0" presId="urn:microsoft.com/office/officeart/2018/2/layout/IconVerticalSolidList"/>
    <dgm:cxn modelId="{79BAE878-4C66-4507-BCA3-D026043A6385}" type="presParOf" srcId="{568D6CB6-AA45-4817-B14B-31B86A954932}" destId="{18BB8E07-9A7C-4096-BD1A-955CE3EC0B4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9974EEE-0E24-47A3-85F4-96EA5D9E4C0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ECC4FE7-7240-4815-8338-F040040710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 key to success of any franchise is having a well-established and tested model</a:t>
          </a:r>
        </a:p>
      </dgm:t>
    </dgm:pt>
    <dgm:pt modelId="{DE312FE0-67E6-4845-9E6C-B394BFE96586}" type="parTrans" cxnId="{CBDF7688-E4CB-459E-B189-E32DBCE77C3D}">
      <dgm:prSet/>
      <dgm:spPr/>
      <dgm:t>
        <a:bodyPr/>
        <a:lstStyle/>
        <a:p>
          <a:endParaRPr lang="en-US"/>
        </a:p>
      </dgm:t>
    </dgm:pt>
    <dgm:pt modelId="{F7FCCA0B-1780-4D6F-9617-0FCFAC81279E}" type="sibTrans" cxnId="{CBDF7688-E4CB-459E-B189-E32DBCE77C3D}">
      <dgm:prSet/>
      <dgm:spPr/>
      <dgm:t>
        <a:bodyPr/>
        <a:lstStyle/>
        <a:p>
          <a:endParaRPr lang="en-US"/>
        </a:p>
      </dgm:t>
    </dgm:pt>
    <dgm:pt modelId="{D6973882-22CD-4063-8F72-FFB4FA03263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means that there have been enough iterations of the franchise’ business model thereby reducing the risk of failure</a:t>
          </a:r>
        </a:p>
      </dgm:t>
    </dgm:pt>
    <dgm:pt modelId="{EF6C65C1-BA3A-47D6-89B5-8A9AC2CC28EF}" type="parTrans" cxnId="{ABF29452-BC0C-4318-9517-0887A7F60542}">
      <dgm:prSet/>
      <dgm:spPr/>
      <dgm:t>
        <a:bodyPr/>
        <a:lstStyle/>
        <a:p>
          <a:endParaRPr lang="en-US"/>
        </a:p>
      </dgm:t>
    </dgm:pt>
    <dgm:pt modelId="{E7D2D0BA-B23E-49DA-8B80-8A3F902B6D8D}" type="sibTrans" cxnId="{ABF29452-BC0C-4318-9517-0887A7F60542}">
      <dgm:prSet/>
      <dgm:spPr/>
      <dgm:t>
        <a:bodyPr/>
        <a:lstStyle/>
        <a:p>
          <a:endParaRPr lang="en-US"/>
        </a:p>
      </dgm:t>
    </dgm:pt>
    <dgm:pt modelId="{E4DC9528-D5D3-41F5-AC4F-2E5DDF463C74}" type="pres">
      <dgm:prSet presAssocID="{49974EEE-0E24-47A3-85F4-96EA5D9E4C0C}" presName="root" presStyleCnt="0">
        <dgm:presLayoutVars>
          <dgm:dir/>
          <dgm:resizeHandles val="exact"/>
        </dgm:presLayoutVars>
      </dgm:prSet>
      <dgm:spPr/>
    </dgm:pt>
    <dgm:pt modelId="{2F05D1F4-9035-4226-B78E-F40099396EF9}" type="pres">
      <dgm:prSet presAssocID="{3ECC4FE7-7240-4815-8338-F040040710F2}" presName="compNode" presStyleCnt="0"/>
      <dgm:spPr/>
    </dgm:pt>
    <dgm:pt modelId="{3E59A3C0-7A93-4BCC-98C6-FA7D062AF3F4}" type="pres">
      <dgm:prSet presAssocID="{3ECC4FE7-7240-4815-8338-F040040710F2}" presName="bgRect" presStyleLbl="bgShp" presStyleIdx="0" presStyleCnt="2"/>
      <dgm:spPr/>
    </dgm:pt>
    <dgm:pt modelId="{7EE5E0D6-FD3D-4803-8F26-0835B36AA08D}" type="pres">
      <dgm:prSet presAssocID="{3ECC4FE7-7240-4815-8338-F040040710F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78AF422F-5A97-427C-872F-47D693A57904}" type="pres">
      <dgm:prSet presAssocID="{3ECC4FE7-7240-4815-8338-F040040710F2}" presName="spaceRect" presStyleCnt="0"/>
      <dgm:spPr/>
    </dgm:pt>
    <dgm:pt modelId="{278F867C-DB3E-4631-9688-326977029016}" type="pres">
      <dgm:prSet presAssocID="{3ECC4FE7-7240-4815-8338-F040040710F2}" presName="parTx" presStyleLbl="revTx" presStyleIdx="0" presStyleCnt="2">
        <dgm:presLayoutVars>
          <dgm:chMax val="0"/>
          <dgm:chPref val="0"/>
        </dgm:presLayoutVars>
      </dgm:prSet>
      <dgm:spPr/>
    </dgm:pt>
    <dgm:pt modelId="{7D20DA32-2731-43A1-AB6F-261C53B719A6}" type="pres">
      <dgm:prSet presAssocID="{F7FCCA0B-1780-4D6F-9617-0FCFAC81279E}" presName="sibTrans" presStyleCnt="0"/>
      <dgm:spPr/>
    </dgm:pt>
    <dgm:pt modelId="{DD61045E-BCA4-4CBB-B235-DA418798EE66}" type="pres">
      <dgm:prSet presAssocID="{D6973882-22CD-4063-8F72-FFB4FA032631}" presName="compNode" presStyleCnt="0"/>
      <dgm:spPr/>
    </dgm:pt>
    <dgm:pt modelId="{3FC29482-5D88-4AD8-A328-2D9F5CC027A8}" type="pres">
      <dgm:prSet presAssocID="{D6973882-22CD-4063-8F72-FFB4FA032631}" presName="bgRect" presStyleLbl="bgShp" presStyleIdx="1" presStyleCnt="2"/>
      <dgm:spPr/>
    </dgm:pt>
    <dgm:pt modelId="{B0DE64EE-FA12-48E3-B20D-575504AE4860}" type="pres">
      <dgm:prSet presAssocID="{D6973882-22CD-4063-8F72-FFB4FA03263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Downward Trend"/>
        </a:ext>
      </dgm:extLst>
    </dgm:pt>
    <dgm:pt modelId="{B4A2FD31-B152-4558-A256-DBBE2ED86F8F}" type="pres">
      <dgm:prSet presAssocID="{D6973882-22CD-4063-8F72-FFB4FA032631}" presName="spaceRect" presStyleCnt="0"/>
      <dgm:spPr/>
    </dgm:pt>
    <dgm:pt modelId="{6DE041A6-2976-48B6-8CCE-27C712939E85}" type="pres">
      <dgm:prSet presAssocID="{D6973882-22CD-4063-8F72-FFB4FA03263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0D4D110-2920-4AF0-A3BA-B4FBFCC7CD76}" type="presOf" srcId="{49974EEE-0E24-47A3-85F4-96EA5D9E4C0C}" destId="{E4DC9528-D5D3-41F5-AC4F-2E5DDF463C74}" srcOrd="0" destOrd="0" presId="urn:microsoft.com/office/officeart/2018/2/layout/IconVerticalSolidList"/>
    <dgm:cxn modelId="{57F42561-E09C-4B2F-A4C4-022B7A2896B5}" type="presOf" srcId="{3ECC4FE7-7240-4815-8338-F040040710F2}" destId="{278F867C-DB3E-4631-9688-326977029016}" srcOrd="0" destOrd="0" presId="urn:microsoft.com/office/officeart/2018/2/layout/IconVerticalSolidList"/>
    <dgm:cxn modelId="{ABF29452-BC0C-4318-9517-0887A7F60542}" srcId="{49974EEE-0E24-47A3-85F4-96EA5D9E4C0C}" destId="{D6973882-22CD-4063-8F72-FFB4FA032631}" srcOrd="1" destOrd="0" parTransId="{EF6C65C1-BA3A-47D6-89B5-8A9AC2CC28EF}" sibTransId="{E7D2D0BA-B23E-49DA-8B80-8A3F902B6D8D}"/>
    <dgm:cxn modelId="{CBDF7688-E4CB-459E-B189-E32DBCE77C3D}" srcId="{49974EEE-0E24-47A3-85F4-96EA5D9E4C0C}" destId="{3ECC4FE7-7240-4815-8338-F040040710F2}" srcOrd="0" destOrd="0" parTransId="{DE312FE0-67E6-4845-9E6C-B394BFE96586}" sibTransId="{F7FCCA0B-1780-4D6F-9617-0FCFAC81279E}"/>
    <dgm:cxn modelId="{8DFB9BEA-5B55-44C1-917E-764ED289DE69}" type="presOf" srcId="{D6973882-22CD-4063-8F72-FFB4FA032631}" destId="{6DE041A6-2976-48B6-8CCE-27C712939E85}" srcOrd="0" destOrd="0" presId="urn:microsoft.com/office/officeart/2018/2/layout/IconVerticalSolidList"/>
    <dgm:cxn modelId="{5E413EF8-690F-46BB-8E5B-6CADAAEEB979}" type="presParOf" srcId="{E4DC9528-D5D3-41F5-AC4F-2E5DDF463C74}" destId="{2F05D1F4-9035-4226-B78E-F40099396EF9}" srcOrd="0" destOrd="0" presId="urn:microsoft.com/office/officeart/2018/2/layout/IconVerticalSolidList"/>
    <dgm:cxn modelId="{A127209B-D0D4-4479-AFC1-5B4E6A925A07}" type="presParOf" srcId="{2F05D1F4-9035-4226-B78E-F40099396EF9}" destId="{3E59A3C0-7A93-4BCC-98C6-FA7D062AF3F4}" srcOrd="0" destOrd="0" presId="urn:microsoft.com/office/officeart/2018/2/layout/IconVerticalSolidList"/>
    <dgm:cxn modelId="{5CF23B49-CD8D-4693-8D04-23AB9CCEEBE9}" type="presParOf" srcId="{2F05D1F4-9035-4226-B78E-F40099396EF9}" destId="{7EE5E0D6-FD3D-4803-8F26-0835B36AA08D}" srcOrd="1" destOrd="0" presId="urn:microsoft.com/office/officeart/2018/2/layout/IconVerticalSolidList"/>
    <dgm:cxn modelId="{7B525817-F063-4A4B-B05A-2E2C812E79FE}" type="presParOf" srcId="{2F05D1F4-9035-4226-B78E-F40099396EF9}" destId="{78AF422F-5A97-427C-872F-47D693A57904}" srcOrd="2" destOrd="0" presId="urn:microsoft.com/office/officeart/2018/2/layout/IconVerticalSolidList"/>
    <dgm:cxn modelId="{7761BB5A-5C4E-42D0-AAC8-6BEA5F561B8B}" type="presParOf" srcId="{2F05D1F4-9035-4226-B78E-F40099396EF9}" destId="{278F867C-DB3E-4631-9688-326977029016}" srcOrd="3" destOrd="0" presId="urn:microsoft.com/office/officeart/2018/2/layout/IconVerticalSolidList"/>
    <dgm:cxn modelId="{C028425A-115A-4E87-8583-5A3DE3FB59E9}" type="presParOf" srcId="{E4DC9528-D5D3-41F5-AC4F-2E5DDF463C74}" destId="{7D20DA32-2731-43A1-AB6F-261C53B719A6}" srcOrd="1" destOrd="0" presId="urn:microsoft.com/office/officeart/2018/2/layout/IconVerticalSolidList"/>
    <dgm:cxn modelId="{4AFF9C86-0D28-4E14-82AD-14CE3F5BB3D7}" type="presParOf" srcId="{E4DC9528-D5D3-41F5-AC4F-2E5DDF463C74}" destId="{DD61045E-BCA4-4CBB-B235-DA418798EE66}" srcOrd="2" destOrd="0" presId="urn:microsoft.com/office/officeart/2018/2/layout/IconVerticalSolidList"/>
    <dgm:cxn modelId="{B24E6F4F-A0E3-4C2D-B27C-6B37811955B4}" type="presParOf" srcId="{DD61045E-BCA4-4CBB-B235-DA418798EE66}" destId="{3FC29482-5D88-4AD8-A328-2D9F5CC027A8}" srcOrd="0" destOrd="0" presId="urn:microsoft.com/office/officeart/2018/2/layout/IconVerticalSolidList"/>
    <dgm:cxn modelId="{8E336F50-11FC-425C-8496-A6BB67483FCD}" type="presParOf" srcId="{DD61045E-BCA4-4CBB-B235-DA418798EE66}" destId="{B0DE64EE-FA12-48E3-B20D-575504AE4860}" srcOrd="1" destOrd="0" presId="urn:microsoft.com/office/officeart/2018/2/layout/IconVerticalSolidList"/>
    <dgm:cxn modelId="{B82B7F9B-24C3-4CDC-91E3-4BF2852C3F44}" type="presParOf" srcId="{DD61045E-BCA4-4CBB-B235-DA418798EE66}" destId="{B4A2FD31-B152-4558-A256-DBBE2ED86F8F}" srcOrd="2" destOrd="0" presId="urn:microsoft.com/office/officeart/2018/2/layout/IconVerticalSolidList"/>
    <dgm:cxn modelId="{DA5227F7-9EE3-4666-92B4-DB683E96FB24}" type="presParOf" srcId="{DD61045E-BCA4-4CBB-B235-DA418798EE66}" destId="{6DE041A6-2976-48B6-8CCE-27C712939E8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9974EEE-0E24-47A3-85F4-96EA5D9E4C0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B3750C8-AF6F-491E-8935-ED28A46E76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If anything, it is based on this that franchisee is willing to pay for the model and the brand</a:t>
          </a:r>
        </a:p>
      </dgm:t>
    </dgm:pt>
    <dgm:pt modelId="{891CD1A5-D19C-49D6-B2F8-20B09C15DF9F}" type="parTrans" cxnId="{E7BA2753-2EA8-4303-BDCE-07C9DDF00125}">
      <dgm:prSet/>
      <dgm:spPr/>
      <dgm:t>
        <a:bodyPr/>
        <a:lstStyle/>
        <a:p>
          <a:endParaRPr lang="en-US"/>
        </a:p>
      </dgm:t>
    </dgm:pt>
    <dgm:pt modelId="{A3D5209B-13EF-4040-A622-8ABB14807A07}" type="sibTrans" cxnId="{E7BA2753-2EA8-4303-BDCE-07C9DDF00125}">
      <dgm:prSet/>
      <dgm:spPr/>
      <dgm:t>
        <a:bodyPr/>
        <a:lstStyle/>
        <a:p>
          <a:endParaRPr lang="en-US"/>
        </a:p>
      </dgm:t>
    </dgm:pt>
    <dgm:pt modelId="{0728AA59-FAE8-41C0-BB5D-8B267ED0BE4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Companies such as Starbucks with its coffee experience model and KFC with its secret recipe are examples of proven models in franchise</a:t>
          </a:r>
        </a:p>
      </dgm:t>
    </dgm:pt>
    <dgm:pt modelId="{3C5ABEFC-3BBF-419F-B0D6-C5CFB9C4BB2C}" type="parTrans" cxnId="{F83A2A00-D0FD-4E9A-9CFD-6F331F860DAD}">
      <dgm:prSet/>
      <dgm:spPr/>
      <dgm:t>
        <a:bodyPr/>
        <a:lstStyle/>
        <a:p>
          <a:endParaRPr lang="en-US"/>
        </a:p>
      </dgm:t>
    </dgm:pt>
    <dgm:pt modelId="{C3145F63-0DBC-40DC-84A1-934B0DC8DD15}" type="sibTrans" cxnId="{F83A2A00-D0FD-4E9A-9CFD-6F331F860DAD}">
      <dgm:prSet/>
      <dgm:spPr/>
      <dgm:t>
        <a:bodyPr/>
        <a:lstStyle/>
        <a:p>
          <a:endParaRPr lang="en-US"/>
        </a:p>
      </dgm:t>
    </dgm:pt>
    <dgm:pt modelId="{E4DC9528-D5D3-41F5-AC4F-2E5DDF463C74}" type="pres">
      <dgm:prSet presAssocID="{49974EEE-0E24-47A3-85F4-96EA5D9E4C0C}" presName="root" presStyleCnt="0">
        <dgm:presLayoutVars>
          <dgm:dir/>
          <dgm:resizeHandles val="exact"/>
        </dgm:presLayoutVars>
      </dgm:prSet>
      <dgm:spPr/>
    </dgm:pt>
    <dgm:pt modelId="{A1E32DBA-581F-4C44-B47B-F9DDDE61AB80}" type="pres">
      <dgm:prSet presAssocID="{6B3750C8-AF6F-491E-8935-ED28A46E76AA}" presName="compNode" presStyleCnt="0"/>
      <dgm:spPr/>
    </dgm:pt>
    <dgm:pt modelId="{6BFDC860-F342-4066-95A7-C5EB9F1197C7}" type="pres">
      <dgm:prSet presAssocID="{6B3750C8-AF6F-491E-8935-ED28A46E76AA}" presName="bgRect" presStyleLbl="bgShp" presStyleIdx="0" presStyleCnt="2"/>
      <dgm:spPr/>
    </dgm:pt>
    <dgm:pt modelId="{E3E3671C-EB5B-4D8B-A9E5-A588C949C9A4}" type="pres">
      <dgm:prSet presAssocID="{6B3750C8-AF6F-491E-8935-ED28A46E76A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D9340D1C-8D83-4E2C-B3F5-CEDF90E70475}" type="pres">
      <dgm:prSet presAssocID="{6B3750C8-AF6F-491E-8935-ED28A46E76AA}" presName="spaceRect" presStyleCnt="0"/>
      <dgm:spPr/>
    </dgm:pt>
    <dgm:pt modelId="{77835A2F-6519-4A0A-9814-29DBFF69ABC8}" type="pres">
      <dgm:prSet presAssocID="{6B3750C8-AF6F-491E-8935-ED28A46E76AA}" presName="parTx" presStyleLbl="revTx" presStyleIdx="0" presStyleCnt="2">
        <dgm:presLayoutVars>
          <dgm:chMax val="0"/>
          <dgm:chPref val="0"/>
        </dgm:presLayoutVars>
      </dgm:prSet>
      <dgm:spPr/>
    </dgm:pt>
    <dgm:pt modelId="{68C44A78-B8E7-41F7-8AA2-7CA1A36316DF}" type="pres">
      <dgm:prSet presAssocID="{A3D5209B-13EF-4040-A622-8ABB14807A07}" presName="sibTrans" presStyleCnt="0"/>
      <dgm:spPr/>
    </dgm:pt>
    <dgm:pt modelId="{4AA18121-FF2E-4117-BFED-C370038D28F4}" type="pres">
      <dgm:prSet presAssocID="{0728AA59-FAE8-41C0-BB5D-8B267ED0BE4A}" presName="compNode" presStyleCnt="0"/>
      <dgm:spPr/>
    </dgm:pt>
    <dgm:pt modelId="{98BE8D3B-4101-491B-9D42-C273A3FD3161}" type="pres">
      <dgm:prSet presAssocID="{0728AA59-FAE8-41C0-BB5D-8B267ED0BE4A}" presName="bgRect" presStyleLbl="bgShp" presStyleIdx="1" presStyleCnt="2"/>
      <dgm:spPr/>
    </dgm:pt>
    <dgm:pt modelId="{A2B54542-5F80-4FD2-BDC2-78C5F74DA4F1}" type="pres">
      <dgm:prSet presAssocID="{0728AA59-FAE8-41C0-BB5D-8B267ED0BE4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ffee"/>
        </a:ext>
      </dgm:extLst>
    </dgm:pt>
    <dgm:pt modelId="{C2D57DFD-37E8-4A80-BA20-FA8868D236C0}" type="pres">
      <dgm:prSet presAssocID="{0728AA59-FAE8-41C0-BB5D-8B267ED0BE4A}" presName="spaceRect" presStyleCnt="0"/>
      <dgm:spPr/>
    </dgm:pt>
    <dgm:pt modelId="{7465CCE7-01CB-483C-9CF8-876B2701C6BD}" type="pres">
      <dgm:prSet presAssocID="{0728AA59-FAE8-41C0-BB5D-8B267ED0BE4A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83A2A00-D0FD-4E9A-9CFD-6F331F860DAD}" srcId="{49974EEE-0E24-47A3-85F4-96EA5D9E4C0C}" destId="{0728AA59-FAE8-41C0-BB5D-8B267ED0BE4A}" srcOrd="1" destOrd="0" parTransId="{3C5ABEFC-3BBF-419F-B0D6-C5CFB9C4BB2C}" sibTransId="{C3145F63-0DBC-40DC-84A1-934B0DC8DD15}"/>
    <dgm:cxn modelId="{80D4D110-2920-4AF0-A3BA-B4FBFCC7CD76}" type="presOf" srcId="{49974EEE-0E24-47A3-85F4-96EA5D9E4C0C}" destId="{E4DC9528-D5D3-41F5-AC4F-2E5DDF463C74}" srcOrd="0" destOrd="0" presId="urn:microsoft.com/office/officeart/2018/2/layout/IconVerticalSolidList"/>
    <dgm:cxn modelId="{E7BA2753-2EA8-4303-BDCE-07C9DDF00125}" srcId="{49974EEE-0E24-47A3-85F4-96EA5D9E4C0C}" destId="{6B3750C8-AF6F-491E-8935-ED28A46E76AA}" srcOrd="0" destOrd="0" parTransId="{891CD1A5-D19C-49D6-B2F8-20B09C15DF9F}" sibTransId="{A3D5209B-13EF-4040-A622-8ABB14807A07}"/>
    <dgm:cxn modelId="{FE843588-95CC-45A5-BDF1-74BED57D00CE}" type="presOf" srcId="{6B3750C8-AF6F-491E-8935-ED28A46E76AA}" destId="{77835A2F-6519-4A0A-9814-29DBFF69ABC8}" srcOrd="0" destOrd="0" presId="urn:microsoft.com/office/officeart/2018/2/layout/IconVerticalSolidList"/>
    <dgm:cxn modelId="{63930697-5C2E-43CF-825D-D738EFF3BFD2}" type="presOf" srcId="{0728AA59-FAE8-41C0-BB5D-8B267ED0BE4A}" destId="{7465CCE7-01CB-483C-9CF8-876B2701C6BD}" srcOrd="0" destOrd="0" presId="urn:microsoft.com/office/officeart/2018/2/layout/IconVerticalSolidList"/>
    <dgm:cxn modelId="{1936822A-0480-44E7-8097-CBCF738A3FA5}" type="presParOf" srcId="{E4DC9528-D5D3-41F5-AC4F-2E5DDF463C74}" destId="{A1E32DBA-581F-4C44-B47B-F9DDDE61AB80}" srcOrd="0" destOrd="0" presId="urn:microsoft.com/office/officeart/2018/2/layout/IconVerticalSolidList"/>
    <dgm:cxn modelId="{4CED26F0-2D1B-410C-A53F-27F7AED5F98E}" type="presParOf" srcId="{A1E32DBA-581F-4C44-B47B-F9DDDE61AB80}" destId="{6BFDC860-F342-4066-95A7-C5EB9F1197C7}" srcOrd="0" destOrd="0" presId="urn:microsoft.com/office/officeart/2018/2/layout/IconVerticalSolidList"/>
    <dgm:cxn modelId="{FE53DF49-C188-4DA8-A3D7-1B4254EB7AC9}" type="presParOf" srcId="{A1E32DBA-581F-4C44-B47B-F9DDDE61AB80}" destId="{E3E3671C-EB5B-4D8B-A9E5-A588C949C9A4}" srcOrd="1" destOrd="0" presId="urn:microsoft.com/office/officeart/2018/2/layout/IconVerticalSolidList"/>
    <dgm:cxn modelId="{93008C06-3776-47B9-90F6-CF81D9EEBB61}" type="presParOf" srcId="{A1E32DBA-581F-4C44-B47B-F9DDDE61AB80}" destId="{D9340D1C-8D83-4E2C-B3F5-CEDF90E70475}" srcOrd="2" destOrd="0" presId="urn:microsoft.com/office/officeart/2018/2/layout/IconVerticalSolidList"/>
    <dgm:cxn modelId="{A7A8A5E2-019F-476F-B989-7272FD217824}" type="presParOf" srcId="{A1E32DBA-581F-4C44-B47B-F9DDDE61AB80}" destId="{77835A2F-6519-4A0A-9814-29DBFF69ABC8}" srcOrd="3" destOrd="0" presId="urn:microsoft.com/office/officeart/2018/2/layout/IconVerticalSolidList"/>
    <dgm:cxn modelId="{ED0D7086-62A0-46B3-90AD-11F5659D9742}" type="presParOf" srcId="{E4DC9528-D5D3-41F5-AC4F-2E5DDF463C74}" destId="{68C44A78-B8E7-41F7-8AA2-7CA1A36316DF}" srcOrd="1" destOrd="0" presId="urn:microsoft.com/office/officeart/2018/2/layout/IconVerticalSolidList"/>
    <dgm:cxn modelId="{B01F15DA-E5CA-4BD8-AD97-3009A3E58FA6}" type="presParOf" srcId="{E4DC9528-D5D3-41F5-AC4F-2E5DDF463C74}" destId="{4AA18121-FF2E-4117-BFED-C370038D28F4}" srcOrd="2" destOrd="0" presId="urn:microsoft.com/office/officeart/2018/2/layout/IconVerticalSolidList"/>
    <dgm:cxn modelId="{13EB447D-D467-4683-BD7C-56ADC6622E0C}" type="presParOf" srcId="{4AA18121-FF2E-4117-BFED-C370038D28F4}" destId="{98BE8D3B-4101-491B-9D42-C273A3FD3161}" srcOrd="0" destOrd="0" presId="urn:microsoft.com/office/officeart/2018/2/layout/IconVerticalSolidList"/>
    <dgm:cxn modelId="{4D230D8D-44E8-47CB-A8DF-743AE8FCC85A}" type="presParOf" srcId="{4AA18121-FF2E-4117-BFED-C370038D28F4}" destId="{A2B54542-5F80-4FD2-BDC2-78C5F74DA4F1}" srcOrd="1" destOrd="0" presId="urn:microsoft.com/office/officeart/2018/2/layout/IconVerticalSolidList"/>
    <dgm:cxn modelId="{6F4E9597-64A5-4F63-B39F-B0674E865CA0}" type="presParOf" srcId="{4AA18121-FF2E-4117-BFED-C370038D28F4}" destId="{C2D57DFD-37E8-4A80-BA20-FA8868D236C0}" srcOrd="2" destOrd="0" presId="urn:microsoft.com/office/officeart/2018/2/layout/IconVerticalSolidList"/>
    <dgm:cxn modelId="{319A5425-6FEE-47CA-885E-01B53ADF42E0}" type="presParOf" srcId="{4AA18121-FF2E-4117-BFED-C370038D28F4}" destId="{7465CCE7-01CB-483C-9CF8-876B2701C6B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59E239C-1166-4C81-A12C-AD10169681B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D6F6548-21EC-4CCC-A8AA-5B7993914AF3}">
      <dgm:prSet/>
      <dgm:spPr/>
      <dgm:t>
        <a:bodyPr/>
        <a:lstStyle/>
        <a:p>
          <a:r>
            <a:rPr lang="en-US"/>
            <a:t>This talks about the extent to which the franchise allows and is able to make changes to accommodate different market needs</a:t>
          </a:r>
        </a:p>
      </dgm:t>
    </dgm:pt>
    <dgm:pt modelId="{5A6B117B-9E71-4D49-8B7C-B275B532FB1B}" type="parTrans" cxnId="{39D93A3D-B4C3-45F2-BA70-00CB47334583}">
      <dgm:prSet/>
      <dgm:spPr/>
      <dgm:t>
        <a:bodyPr/>
        <a:lstStyle/>
        <a:p>
          <a:endParaRPr lang="en-US"/>
        </a:p>
      </dgm:t>
    </dgm:pt>
    <dgm:pt modelId="{A8411B97-3CBA-4DE3-B4BE-148C0CE69D35}" type="sibTrans" cxnId="{39D93A3D-B4C3-45F2-BA70-00CB47334583}">
      <dgm:prSet/>
      <dgm:spPr/>
      <dgm:t>
        <a:bodyPr/>
        <a:lstStyle/>
        <a:p>
          <a:endParaRPr lang="en-US"/>
        </a:p>
      </dgm:t>
    </dgm:pt>
    <dgm:pt modelId="{654475CE-D628-4B18-AC27-9D391952273E}">
      <dgm:prSet/>
      <dgm:spPr/>
      <dgm:t>
        <a:bodyPr/>
        <a:lstStyle/>
        <a:p>
          <a:r>
            <a:rPr lang="en-US"/>
            <a:t>A good example would be KFC in China and Africa where they have adjusted their menu to incorporate the local preferences</a:t>
          </a:r>
        </a:p>
      </dgm:t>
    </dgm:pt>
    <dgm:pt modelId="{7F93B7F9-06CC-4C87-A4C3-537896EFB461}" type="parTrans" cxnId="{F8B54214-1D9C-48A2-A6C4-2064E4D381D9}">
      <dgm:prSet/>
      <dgm:spPr/>
      <dgm:t>
        <a:bodyPr/>
        <a:lstStyle/>
        <a:p>
          <a:endParaRPr lang="en-US"/>
        </a:p>
      </dgm:t>
    </dgm:pt>
    <dgm:pt modelId="{1CFA297B-1370-4DEB-B7E9-69244C13B083}" type="sibTrans" cxnId="{F8B54214-1D9C-48A2-A6C4-2064E4D381D9}">
      <dgm:prSet/>
      <dgm:spPr/>
      <dgm:t>
        <a:bodyPr/>
        <a:lstStyle/>
        <a:p>
          <a:endParaRPr lang="en-US"/>
        </a:p>
      </dgm:t>
    </dgm:pt>
    <dgm:pt modelId="{AEAE4BC5-C75F-42F2-A24E-642A11254E57}" type="pres">
      <dgm:prSet presAssocID="{559E239C-1166-4C81-A12C-AD10169681BE}" presName="root" presStyleCnt="0">
        <dgm:presLayoutVars>
          <dgm:dir/>
          <dgm:resizeHandles val="exact"/>
        </dgm:presLayoutVars>
      </dgm:prSet>
      <dgm:spPr/>
    </dgm:pt>
    <dgm:pt modelId="{A93E6B8C-5122-4BA6-8DA4-11EA2A7EBFCF}" type="pres">
      <dgm:prSet presAssocID="{1D6F6548-21EC-4CCC-A8AA-5B7993914AF3}" presName="compNode" presStyleCnt="0"/>
      <dgm:spPr/>
    </dgm:pt>
    <dgm:pt modelId="{E29EC53D-698D-44AB-AC87-269DCD8ECEA3}" type="pres">
      <dgm:prSet presAssocID="{1D6F6548-21EC-4CCC-A8AA-5B7993914AF3}" presName="bgRect" presStyleLbl="bgShp" presStyleIdx="0" presStyleCnt="2"/>
      <dgm:spPr/>
    </dgm:pt>
    <dgm:pt modelId="{96190B4C-F80D-45BA-B3F1-6546530174D3}" type="pres">
      <dgm:prSet presAssocID="{1D6F6548-21EC-4CCC-A8AA-5B7993914AF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3277F316-DDA9-4A3B-9848-3BBFABADEB23}" type="pres">
      <dgm:prSet presAssocID="{1D6F6548-21EC-4CCC-A8AA-5B7993914AF3}" presName="spaceRect" presStyleCnt="0"/>
      <dgm:spPr/>
    </dgm:pt>
    <dgm:pt modelId="{1DEE5E7F-1C55-4562-8439-1712E5E39209}" type="pres">
      <dgm:prSet presAssocID="{1D6F6548-21EC-4CCC-A8AA-5B7993914AF3}" presName="parTx" presStyleLbl="revTx" presStyleIdx="0" presStyleCnt="2">
        <dgm:presLayoutVars>
          <dgm:chMax val="0"/>
          <dgm:chPref val="0"/>
        </dgm:presLayoutVars>
      </dgm:prSet>
      <dgm:spPr/>
    </dgm:pt>
    <dgm:pt modelId="{2234BCA4-9C2D-4AD5-9E00-221E3AA5D877}" type="pres">
      <dgm:prSet presAssocID="{A8411B97-3CBA-4DE3-B4BE-148C0CE69D35}" presName="sibTrans" presStyleCnt="0"/>
      <dgm:spPr/>
    </dgm:pt>
    <dgm:pt modelId="{3547FBA8-A953-4F64-A072-CE5A8D279CC9}" type="pres">
      <dgm:prSet presAssocID="{654475CE-D628-4B18-AC27-9D391952273E}" presName="compNode" presStyleCnt="0"/>
      <dgm:spPr/>
    </dgm:pt>
    <dgm:pt modelId="{27524B3D-3723-4315-9B32-99BB05D81ADD}" type="pres">
      <dgm:prSet presAssocID="{654475CE-D628-4B18-AC27-9D391952273E}" presName="bgRect" presStyleLbl="bgShp" presStyleIdx="1" presStyleCnt="2"/>
      <dgm:spPr/>
    </dgm:pt>
    <dgm:pt modelId="{A770D624-4833-4CF8-BFF0-057819718529}" type="pres">
      <dgm:prSet presAssocID="{654475CE-D628-4B18-AC27-9D391952273E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B50D4F4B-1279-48EC-9D8E-09E1E467DC0A}" type="pres">
      <dgm:prSet presAssocID="{654475CE-D628-4B18-AC27-9D391952273E}" presName="spaceRect" presStyleCnt="0"/>
      <dgm:spPr/>
    </dgm:pt>
    <dgm:pt modelId="{9A44F444-5803-4EE0-82C3-FAB88F508F46}" type="pres">
      <dgm:prSet presAssocID="{654475CE-D628-4B18-AC27-9D391952273E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F8B54214-1D9C-48A2-A6C4-2064E4D381D9}" srcId="{559E239C-1166-4C81-A12C-AD10169681BE}" destId="{654475CE-D628-4B18-AC27-9D391952273E}" srcOrd="1" destOrd="0" parTransId="{7F93B7F9-06CC-4C87-A4C3-537896EFB461}" sibTransId="{1CFA297B-1370-4DEB-B7E9-69244C13B083}"/>
    <dgm:cxn modelId="{39D93A3D-B4C3-45F2-BA70-00CB47334583}" srcId="{559E239C-1166-4C81-A12C-AD10169681BE}" destId="{1D6F6548-21EC-4CCC-A8AA-5B7993914AF3}" srcOrd="0" destOrd="0" parTransId="{5A6B117B-9E71-4D49-8B7C-B275B532FB1B}" sibTransId="{A8411B97-3CBA-4DE3-B4BE-148C0CE69D35}"/>
    <dgm:cxn modelId="{24BD1073-1665-434E-A0F6-C7848E876297}" type="presOf" srcId="{654475CE-D628-4B18-AC27-9D391952273E}" destId="{9A44F444-5803-4EE0-82C3-FAB88F508F46}" srcOrd="0" destOrd="0" presId="urn:microsoft.com/office/officeart/2018/2/layout/IconVerticalSolidList"/>
    <dgm:cxn modelId="{6D185B55-C332-44E6-AF4D-31D9CD6BA739}" type="presOf" srcId="{1D6F6548-21EC-4CCC-A8AA-5B7993914AF3}" destId="{1DEE5E7F-1C55-4562-8439-1712E5E39209}" srcOrd="0" destOrd="0" presId="urn:microsoft.com/office/officeart/2018/2/layout/IconVerticalSolidList"/>
    <dgm:cxn modelId="{3F6C0BD2-859B-4005-83E8-42E9A36806CC}" type="presOf" srcId="{559E239C-1166-4C81-A12C-AD10169681BE}" destId="{AEAE4BC5-C75F-42F2-A24E-642A11254E57}" srcOrd="0" destOrd="0" presId="urn:microsoft.com/office/officeart/2018/2/layout/IconVerticalSolidList"/>
    <dgm:cxn modelId="{E0EDB662-1B84-4A18-8FF9-68A195400129}" type="presParOf" srcId="{AEAE4BC5-C75F-42F2-A24E-642A11254E57}" destId="{A93E6B8C-5122-4BA6-8DA4-11EA2A7EBFCF}" srcOrd="0" destOrd="0" presId="urn:microsoft.com/office/officeart/2018/2/layout/IconVerticalSolidList"/>
    <dgm:cxn modelId="{E0A397B7-414E-4796-91B6-318011FCD148}" type="presParOf" srcId="{A93E6B8C-5122-4BA6-8DA4-11EA2A7EBFCF}" destId="{E29EC53D-698D-44AB-AC87-269DCD8ECEA3}" srcOrd="0" destOrd="0" presId="urn:microsoft.com/office/officeart/2018/2/layout/IconVerticalSolidList"/>
    <dgm:cxn modelId="{B132AC16-35EF-4086-96D1-D82AA1AADF44}" type="presParOf" srcId="{A93E6B8C-5122-4BA6-8DA4-11EA2A7EBFCF}" destId="{96190B4C-F80D-45BA-B3F1-6546530174D3}" srcOrd="1" destOrd="0" presId="urn:microsoft.com/office/officeart/2018/2/layout/IconVerticalSolidList"/>
    <dgm:cxn modelId="{60373B41-9DE1-4F03-8592-A3EDAD17CB4C}" type="presParOf" srcId="{A93E6B8C-5122-4BA6-8DA4-11EA2A7EBFCF}" destId="{3277F316-DDA9-4A3B-9848-3BBFABADEB23}" srcOrd="2" destOrd="0" presId="urn:microsoft.com/office/officeart/2018/2/layout/IconVerticalSolidList"/>
    <dgm:cxn modelId="{7B1B8E48-665B-4E24-BF03-5075EC3E4528}" type="presParOf" srcId="{A93E6B8C-5122-4BA6-8DA4-11EA2A7EBFCF}" destId="{1DEE5E7F-1C55-4562-8439-1712E5E39209}" srcOrd="3" destOrd="0" presId="urn:microsoft.com/office/officeart/2018/2/layout/IconVerticalSolidList"/>
    <dgm:cxn modelId="{3292ACB6-1935-4550-8818-117B6CD1A4BC}" type="presParOf" srcId="{AEAE4BC5-C75F-42F2-A24E-642A11254E57}" destId="{2234BCA4-9C2D-4AD5-9E00-221E3AA5D877}" srcOrd="1" destOrd="0" presId="urn:microsoft.com/office/officeart/2018/2/layout/IconVerticalSolidList"/>
    <dgm:cxn modelId="{55B12345-90E5-4895-85BA-DAD48D6454AD}" type="presParOf" srcId="{AEAE4BC5-C75F-42F2-A24E-642A11254E57}" destId="{3547FBA8-A953-4F64-A072-CE5A8D279CC9}" srcOrd="2" destOrd="0" presId="urn:microsoft.com/office/officeart/2018/2/layout/IconVerticalSolidList"/>
    <dgm:cxn modelId="{EA813EE2-B3C4-4825-8E2C-5250A5435272}" type="presParOf" srcId="{3547FBA8-A953-4F64-A072-CE5A8D279CC9}" destId="{27524B3D-3723-4315-9B32-99BB05D81ADD}" srcOrd="0" destOrd="0" presId="urn:microsoft.com/office/officeart/2018/2/layout/IconVerticalSolidList"/>
    <dgm:cxn modelId="{6F26DB9A-35BF-49D0-A5BE-695C70BB16CD}" type="presParOf" srcId="{3547FBA8-A953-4F64-A072-CE5A8D279CC9}" destId="{A770D624-4833-4CF8-BFF0-057819718529}" srcOrd="1" destOrd="0" presId="urn:microsoft.com/office/officeart/2018/2/layout/IconVerticalSolidList"/>
    <dgm:cxn modelId="{82162665-5E2F-49F1-A869-3B9C950744AD}" type="presParOf" srcId="{3547FBA8-A953-4F64-A072-CE5A8D279CC9}" destId="{B50D4F4B-1279-48EC-9D8E-09E1E467DC0A}" srcOrd="2" destOrd="0" presId="urn:microsoft.com/office/officeart/2018/2/layout/IconVerticalSolidList"/>
    <dgm:cxn modelId="{A5892D52-6C71-4565-8B2C-61D42D1F66AE}" type="presParOf" srcId="{3547FBA8-A953-4F64-A072-CE5A8D279CC9}" destId="{9A44F444-5803-4EE0-82C3-FAB88F508F4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60009FE-4981-4376-A097-806495884427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2619281-6B65-464A-A670-BC7AF2AA9A55}">
      <dgm:prSet/>
      <dgm:spPr/>
      <dgm:t>
        <a:bodyPr/>
        <a:lstStyle/>
        <a:p>
          <a:r>
            <a:rPr lang="en-US" dirty="0"/>
            <a:t>Any business must keep up with changes in technology among other fronts</a:t>
          </a:r>
        </a:p>
      </dgm:t>
    </dgm:pt>
    <dgm:pt modelId="{55D83FCF-6E59-41DD-8336-63F9D42F54D0}" type="parTrans" cxnId="{A26F47EB-BD10-4359-9C4D-3D8B520DC48F}">
      <dgm:prSet/>
      <dgm:spPr/>
      <dgm:t>
        <a:bodyPr/>
        <a:lstStyle/>
        <a:p>
          <a:endParaRPr lang="en-US"/>
        </a:p>
      </dgm:t>
    </dgm:pt>
    <dgm:pt modelId="{9E41874B-D17B-4F8A-953B-9FF7926D8E02}" type="sibTrans" cxnId="{A26F47EB-BD10-4359-9C4D-3D8B520DC48F}">
      <dgm:prSet/>
      <dgm:spPr/>
      <dgm:t>
        <a:bodyPr/>
        <a:lstStyle/>
        <a:p>
          <a:endParaRPr lang="en-US"/>
        </a:p>
      </dgm:t>
    </dgm:pt>
    <dgm:pt modelId="{9C7E331D-2BA4-4045-B499-5606998A7CB9}">
      <dgm:prSet/>
      <dgm:spPr/>
      <dgm:t>
        <a:bodyPr/>
        <a:lstStyle/>
        <a:p>
          <a:r>
            <a:rPr lang="en-US" dirty="0"/>
            <a:t>A franchise that is always innovating is likely to be ahead of its competitors</a:t>
          </a:r>
        </a:p>
      </dgm:t>
    </dgm:pt>
    <dgm:pt modelId="{48671F0A-34BD-48B4-BA7F-D8213F16BFBB}" type="parTrans" cxnId="{9FC554AC-2107-437C-8783-457E33F0E03D}">
      <dgm:prSet/>
      <dgm:spPr/>
      <dgm:t>
        <a:bodyPr/>
        <a:lstStyle/>
        <a:p>
          <a:endParaRPr lang="en-US"/>
        </a:p>
      </dgm:t>
    </dgm:pt>
    <dgm:pt modelId="{BAAEAA8B-5565-4F22-9256-850D5D464024}" type="sibTrans" cxnId="{9FC554AC-2107-437C-8783-457E33F0E03D}">
      <dgm:prSet/>
      <dgm:spPr/>
      <dgm:t>
        <a:bodyPr/>
        <a:lstStyle/>
        <a:p>
          <a:endParaRPr lang="en-US"/>
        </a:p>
      </dgm:t>
    </dgm:pt>
    <dgm:pt modelId="{56043686-0AA7-4439-A6FA-4FFF64B5A538}" type="pres">
      <dgm:prSet presAssocID="{F60009FE-4981-4376-A097-806495884427}" presName="vert0" presStyleCnt="0">
        <dgm:presLayoutVars>
          <dgm:dir/>
          <dgm:animOne val="branch"/>
          <dgm:animLvl val="lvl"/>
        </dgm:presLayoutVars>
      </dgm:prSet>
      <dgm:spPr/>
    </dgm:pt>
    <dgm:pt modelId="{6DDAB0C2-E027-49FB-A51F-84201963CE31}" type="pres">
      <dgm:prSet presAssocID="{62619281-6B65-464A-A670-BC7AF2AA9A55}" presName="thickLine" presStyleLbl="alignNode1" presStyleIdx="0" presStyleCnt="2"/>
      <dgm:spPr/>
    </dgm:pt>
    <dgm:pt modelId="{1317D660-070A-48FB-95EE-4FCA110A81A7}" type="pres">
      <dgm:prSet presAssocID="{62619281-6B65-464A-A670-BC7AF2AA9A55}" presName="horz1" presStyleCnt="0"/>
      <dgm:spPr/>
    </dgm:pt>
    <dgm:pt modelId="{EF6E88AE-AA4C-43B9-AD89-F7353C15E76B}" type="pres">
      <dgm:prSet presAssocID="{62619281-6B65-464A-A670-BC7AF2AA9A55}" presName="tx1" presStyleLbl="revTx" presStyleIdx="0" presStyleCnt="2"/>
      <dgm:spPr/>
    </dgm:pt>
    <dgm:pt modelId="{9E30E856-D509-4E68-9EED-4D1DAA69C2FF}" type="pres">
      <dgm:prSet presAssocID="{62619281-6B65-464A-A670-BC7AF2AA9A55}" presName="vert1" presStyleCnt="0"/>
      <dgm:spPr/>
    </dgm:pt>
    <dgm:pt modelId="{239DBCDB-49C0-4332-B3C9-16DE27FF4397}" type="pres">
      <dgm:prSet presAssocID="{9C7E331D-2BA4-4045-B499-5606998A7CB9}" presName="thickLine" presStyleLbl="alignNode1" presStyleIdx="1" presStyleCnt="2"/>
      <dgm:spPr/>
    </dgm:pt>
    <dgm:pt modelId="{0BFC151E-3285-4ED2-9AF5-DD5CAEF4E133}" type="pres">
      <dgm:prSet presAssocID="{9C7E331D-2BA4-4045-B499-5606998A7CB9}" presName="horz1" presStyleCnt="0"/>
      <dgm:spPr/>
    </dgm:pt>
    <dgm:pt modelId="{4FC6E1FE-1E96-4701-8078-B5540EE78F59}" type="pres">
      <dgm:prSet presAssocID="{9C7E331D-2BA4-4045-B499-5606998A7CB9}" presName="tx1" presStyleLbl="revTx" presStyleIdx="1" presStyleCnt="2"/>
      <dgm:spPr/>
    </dgm:pt>
    <dgm:pt modelId="{93F0E963-B96F-4887-95D4-886901F9E89F}" type="pres">
      <dgm:prSet presAssocID="{9C7E331D-2BA4-4045-B499-5606998A7CB9}" presName="vert1" presStyleCnt="0"/>
      <dgm:spPr/>
    </dgm:pt>
  </dgm:ptLst>
  <dgm:cxnLst>
    <dgm:cxn modelId="{DC40FF25-9EA5-47AF-9A9E-BAA2A536ED75}" type="presOf" srcId="{9C7E331D-2BA4-4045-B499-5606998A7CB9}" destId="{4FC6E1FE-1E96-4701-8078-B5540EE78F59}" srcOrd="0" destOrd="0" presId="urn:microsoft.com/office/officeart/2008/layout/LinedList"/>
    <dgm:cxn modelId="{9FC554AC-2107-437C-8783-457E33F0E03D}" srcId="{F60009FE-4981-4376-A097-806495884427}" destId="{9C7E331D-2BA4-4045-B499-5606998A7CB9}" srcOrd="1" destOrd="0" parTransId="{48671F0A-34BD-48B4-BA7F-D8213F16BFBB}" sibTransId="{BAAEAA8B-5565-4F22-9256-850D5D464024}"/>
    <dgm:cxn modelId="{AD294CB2-EE6C-446A-921B-A43FE2F4C762}" type="presOf" srcId="{F60009FE-4981-4376-A097-806495884427}" destId="{56043686-0AA7-4439-A6FA-4FFF64B5A538}" srcOrd="0" destOrd="0" presId="urn:microsoft.com/office/officeart/2008/layout/LinedList"/>
    <dgm:cxn modelId="{247C7EBD-E1A9-4360-8F66-0C941FA6A96C}" type="presOf" srcId="{62619281-6B65-464A-A670-BC7AF2AA9A55}" destId="{EF6E88AE-AA4C-43B9-AD89-F7353C15E76B}" srcOrd="0" destOrd="0" presId="urn:microsoft.com/office/officeart/2008/layout/LinedList"/>
    <dgm:cxn modelId="{A26F47EB-BD10-4359-9C4D-3D8B520DC48F}" srcId="{F60009FE-4981-4376-A097-806495884427}" destId="{62619281-6B65-464A-A670-BC7AF2AA9A55}" srcOrd="0" destOrd="0" parTransId="{55D83FCF-6E59-41DD-8336-63F9D42F54D0}" sibTransId="{9E41874B-D17B-4F8A-953B-9FF7926D8E02}"/>
    <dgm:cxn modelId="{F049F453-15DE-4D0F-BC91-AE6C65C586A9}" type="presParOf" srcId="{56043686-0AA7-4439-A6FA-4FFF64B5A538}" destId="{6DDAB0C2-E027-49FB-A51F-84201963CE31}" srcOrd="0" destOrd="0" presId="urn:microsoft.com/office/officeart/2008/layout/LinedList"/>
    <dgm:cxn modelId="{04E6D674-1C26-439D-B300-D8E5E9485CE2}" type="presParOf" srcId="{56043686-0AA7-4439-A6FA-4FFF64B5A538}" destId="{1317D660-070A-48FB-95EE-4FCA110A81A7}" srcOrd="1" destOrd="0" presId="urn:microsoft.com/office/officeart/2008/layout/LinedList"/>
    <dgm:cxn modelId="{C75CBC95-93D0-4A7F-A6A0-6CD882DEC053}" type="presParOf" srcId="{1317D660-070A-48FB-95EE-4FCA110A81A7}" destId="{EF6E88AE-AA4C-43B9-AD89-F7353C15E76B}" srcOrd="0" destOrd="0" presId="urn:microsoft.com/office/officeart/2008/layout/LinedList"/>
    <dgm:cxn modelId="{3DB90B64-793B-4AD7-A6A9-0AAC01B264E1}" type="presParOf" srcId="{1317D660-070A-48FB-95EE-4FCA110A81A7}" destId="{9E30E856-D509-4E68-9EED-4D1DAA69C2FF}" srcOrd="1" destOrd="0" presId="urn:microsoft.com/office/officeart/2008/layout/LinedList"/>
    <dgm:cxn modelId="{ECE9F3E2-7E09-4861-962E-0841F899EBD2}" type="presParOf" srcId="{56043686-0AA7-4439-A6FA-4FFF64B5A538}" destId="{239DBCDB-49C0-4332-B3C9-16DE27FF4397}" srcOrd="2" destOrd="0" presId="urn:microsoft.com/office/officeart/2008/layout/LinedList"/>
    <dgm:cxn modelId="{6F397BF7-BBFA-43FA-BCA9-A59CC65F23D3}" type="presParOf" srcId="{56043686-0AA7-4439-A6FA-4FFF64B5A538}" destId="{0BFC151E-3285-4ED2-9AF5-DD5CAEF4E133}" srcOrd="3" destOrd="0" presId="urn:microsoft.com/office/officeart/2008/layout/LinedList"/>
    <dgm:cxn modelId="{BC18D3EA-CBF7-413B-A5B9-F31B5C1D1B4C}" type="presParOf" srcId="{0BFC151E-3285-4ED2-9AF5-DD5CAEF4E133}" destId="{4FC6E1FE-1E96-4701-8078-B5540EE78F59}" srcOrd="0" destOrd="0" presId="urn:microsoft.com/office/officeart/2008/layout/LinedList"/>
    <dgm:cxn modelId="{0CA82F26-DFA0-46F2-AA4E-50ABDF99954C}" type="presParOf" srcId="{0BFC151E-3285-4ED2-9AF5-DD5CAEF4E133}" destId="{93F0E963-B96F-4887-95D4-886901F9E89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60009FE-4981-4376-A097-806495884427}" type="doc">
      <dgm:prSet loTypeId="urn:microsoft.com/office/officeart/2008/layout/LinedList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8972CB8-1508-4CA8-BCB8-1B5EB6FFA9B4}">
      <dgm:prSet/>
      <dgm:spPr/>
      <dgm:t>
        <a:bodyPr/>
        <a:lstStyle/>
        <a:p>
          <a:r>
            <a:rPr lang="en-US" dirty="0"/>
            <a:t>Those that are quick to take advantage of technology might gain mileage in their industry</a:t>
          </a:r>
        </a:p>
      </dgm:t>
    </dgm:pt>
    <dgm:pt modelId="{CCEEB27E-7FFC-483B-886C-B725A8642953}" type="parTrans" cxnId="{1C660C96-1211-4A2F-A155-8F7D3EEC8B4C}">
      <dgm:prSet/>
      <dgm:spPr/>
      <dgm:t>
        <a:bodyPr/>
        <a:lstStyle/>
        <a:p>
          <a:endParaRPr lang="en-US"/>
        </a:p>
      </dgm:t>
    </dgm:pt>
    <dgm:pt modelId="{3168ACFF-1014-45F0-AB3C-D0181B8A6323}" type="sibTrans" cxnId="{1C660C96-1211-4A2F-A155-8F7D3EEC8B4C}">
      <dgm:prSet/>
      <dgm:spPr/>
      <dgm:t>
        <a:bodyPr/>
        <a:lstStyle/>
        <a:p>
          <a:endParaRPr lang="en-US"/>
        </a:p>
      </dgm:t>
    </dgm:pt>
    <dgm:pt modelId="{88C73758-94FE-45C1-937F-8A36B64DBAFE}">
      <dgm:prSet/>
      <dgm:spPr/>
      <dgm:t>
        <a:bodyPr/>
        <a:lstStyle/>
        <a:p>
          <a:r>
            <a:rPr lang="en-US" dirty="0"/>
            <a:t>This has been the case with most food outlets where they have now their app where customers can order online</a:t>
          </a:r>
        </a:p>
      </dgm:t>
    </dgm:pt>
    <dgm:pt modelId="{71B06552-6F65-4CD7-9DAB-DD3DBD0B876E}" type="parTrans" cxnId="{37CC58CC-3BA7-4BAA-866A-E8F70B913609}">
      <dgm:prSet/>
      <dgm:spPr/>
      <dgm:t>
        <a:bodyPr/>
        <a:lstStyle/>
        <a:p>
          <a:endParaRPr lang="en-US"/>
        </a:p>
      </dgm:t>
    </dgm:pt>
    <dgm:pt modelId="{3057C370-5493-4B5F-BC29-80D16FD2D5DE}" type="sibTrans" cxnId="{37CC58CC-3BA7-4BAA-866A-E8F70B913609}">
      <dgm:prSet/>
      <dgm:spPr/>
      <dgm:t>
        <a:bodyPr/>
        <a:lstStyle/>
        <a:p>
          <a:endParaRPr lang="en-US"/>
        </a:p>
      </dgm:t>
    </dgm:pt>
    <dgm:pt modelId="{2E4EDDF7-8A97-4A9A-8F5B-40E87AD024FC}" type="pres">
      <dgm:prSet presAssocID="{F60009FE-4981-4376-A097-806495884427}" presName="vert0" presStyleCnt="0">
        <dgm:presLayoutVars>
          <dgm:dir/>
          <dgm:animOne val="branch"/>
          <dgm:animLvl val="lvl"/>
        </dgm:presLayoutVars>
      </dgm:prSet>
      <dgm:spPr/>
    </dgm:pt>
    <dgm:pt modelId="{5BE966E7-8FB8-4A73-BBC9-0B20A11AF498}" type="pres">
      <dgm:prSet presAssocID="{48972CB8-1508-4CA8-BCB8-1B5EB6FFA9B4}" presName="thickLine" presStyleLbl="alignNode1" presStyleIdx="0" presStyleCnt="2"/>
      <dgm:spPr/>
    </dgm:pt>
    <dgm:pt modelId="{33298F1C-8E29-4153-9E47-43B2B8380CDB}" type="pres">
      <dgm:prSet presAssocID="{48972CB8-1508-4CA8-BCB8-1B5EB6FFA9B4}" presName="horz1" presStyleCnt="0"/>
      <dgm:spPr/>
    </dgm:pt>
    <dgm:pt modelId="{84A34E33-2500-4441-B124-CC09A859F296}" type="pres">
      <dgm:prSet presAssocID="{48972CB8-1508-4CA8-BCB8-1B5EB6FFA9B4}" presName="tx1" presStyleLbl="revTx" presStyleIdx="0" presStyleCnt="2"/>
      <dgm:spPr/>
    </dgm:pt>
    <dgm:pt modelId="{8143D857-F93D-4781-8E26-EDD8BA7BD8E9}" type="pres">
      <dgm:prSet presAssocID="{48972CB8-1508-4CA8-BCB8-1B5EB6FFA9B4}" presName="vert1" presStyleCnt="0"/>
      <dgm:spPr/>
    </dgm:pt>
    <dgm:pt modelId="{BA827F67-3258-43C3-A1BA-66DF42242EFB}" type="pres">
      <dgm:prSet presAssocID="{88C73758-94FE-45C1-937F-8A36B64DBAFE}" presName="thickLine" presStyleLbl="alignNode1" presStyleIdx="1" presStyleCnt="2"/>
      <dgm:spPr/>
    </dgm:pt>
    <dgm:pt modelId="{6B2427F1-5D81-40B7-A907-F77273307908}" type="pres">
      <dgm:prSet presAssocID="{88C73758-94FE-45C1-937F-8A36B64DBAFE}" presName="horz1" presStyleCnt="0"/>
      <dgm:spPr/>
    </dgm:pt>
    <dgm:pt modelId="{67B02BA0-B620-4AAF-8E65-AEE72611D0C1}" type="pres">
      <dgm:prSet presAssocID="{88C73758-94FE-45C1-937F-8A36B64DBAFE}" presName="tx1" presStyleLbl="revTx" presStyleIdx="1" presStyleCnt="2"/>
      <dgm:spPr/>
    </dgm:pt>
    <dgm:pt modelId="{F239C206-BECF-4DE6-B2A3-C23E83BE44D9}" type="pres">
      <dgm:prSet presAssocID="{88C73758-94FE-45C1-937F-8A36B64DBAFE}" presName="vert1" presStyleCnt="0"/>
      <dgm:spPr/>
    </dgm:pt>
  </dgm:ptLst>
  <dgm:cxnLst>
    <dgm:cxn modelId="{603CA602-FA24-483B-A073-1C8A056F09AC}" type="presOf" srcId="{48972CB8-1508-4CA8-BCB8-1B5EB6FFA9B4}" destId="{84A34E33-2500-4441-B124-CC09A859F296}" srcOrd="0" destOrd="0" presId="urn:microsoft.com/office/officeart/2008/layout/LinedList"/>
    <dgm:cxn modelId="{15AD374D-41A0-4933-9F50-65F68E503CF3}" type="presOf" srcId="{F60009FE-4981-4376-A097-806495884427}" destId="{2E4EDDF7-8A97-4A9A-8F5B-40E87AD024FC}" srcOrd="0" destOrd="0" presId="urn:microsoft.com/office/officeart/2008/layout/LinedList"/>
    <dgm:cxn modelId="{1C660C96-1211-4A2F-A155-8F7D3EEC8B4C}" srcId="{F60009FE-4981-4376-A097-806495884427}" destId="{48972CB8-1508-4CA8-BCB8-1B5EB6FFA9B4}" srcOrd="0" destOrd="0" parTransId="{CCEEB27E-7FFC-483B-886C-B725A8642953}" sibTransId="{3168ACFF-1014-45F0-AB3C-D0181B8A6323}"/>
    <dgm:cxn modelId="{37CC58CC-3BA7-4BAA-866A-E8F70B913609}" srcId="{F60009FE-4981-4376-A097-806495884427}" destId="{88C73758-94FE-45C1-937F-8A36B64DBAFE}" srcOrd="1" destOrd="0" parTransId="{71B06552-6F65-4CD7-9DAB-DD3DBD0B876E}" sibTransId="{3057C370-5493-4B5F-BC29-80D16FD2D5DE}"/>
    <dgm:cxn modelId="{5A33ECD2-B2AF-407A-977B-FB66CB3E7BDD}" type="presOf" srcId="{88C73758-94FE-45C1-937F-8A36B64DBAFE}" destId="{67B02BA0-B620-4AAF-8E65-AEE72611D0C1}" srcOrd="0" destOrd="0" presId="urn:microsoft.com/office/officeart/2008/layout/LinedList"/>
    <dgm:cxn modelId="{987EF7BA-6352-498A-B112-8E02394B110B}" type="presParOf" srcId="{2E4EDDF7-8A97-4A9A-8F5B-40E87AD024FC}" destId="{5BE966E7-8FB8-4A73-BBC9-0B20A11AF498}" srcOrd="0" destOrd="0" presId="urn:microsoft.com/office/officeart/2008/layout/LinedList"/>
    <dgm:cxn modelId="{9D6A203C-1848-4E05-9A90-BE52A2FCB8C0}" type="presParOf" srcId="{2E4EDDF7-8A97-4A9A-8F5B-40E87AD024FC}" destId="{33298F1C-8E29-4153-9E47-43B2B8380CDB}" srcOrd="1" destOrd="0" presId="urn:microsoft.com/office/officeart/2008/layout/LinedList"/>
    <dgm:cxn modelId="{5507AC05-5855-4F5F-BF28-820F22EE3805}" type="presParOf" srcId="{33298F1C-8E29-4153-9E47-43B2B8380CDB}" destId="{84A34E33-2500-4441-B124-CC09A859F296}" srcOrd="0" destOrd="0" presId="urn:microsoft.com/office/officeart/2008/layout/LinedList"/>
    <dgm:cxn modelId="{5899522B-91A2-4A04-B6A8-1574F0E6CD53}" type="presParOf" srcId="{33298F1C-8E29-4153-9E47-43B2B8380CDB}" destId="{8143D857-F93D-4781-8E26-EDD8BA7BD8E9}" srcOrd="1" destOrd="0" presId="urn:microsoft.com/office/officeart/2008/layout/LinedList"/>
    <dgm:cxn modelId="{2B1DB070-03A8-4D57-847E-83D952E68D80}" type="presParOf" srcId="{2E4EDDF7-8A97-4A9A-8F5B-40E87AD024FC}" destId="{BA827F67-3258-43C3-A1BA-66DF42242EFB}" srcOrd="2" destOrd="0" presId="urn:microsoft.com/office/officeart/2008/layout/LinedList"/>
    <dgm:cxn modelId="{AD319EDE-5FA1-4399-86DA-A5F4768C3487}" type="presParOf" srcId="{2E4EDDF7-8A97-4A9A-8F5B-40E87AD024FC}" destId="{6B2427F1-5D81-40B7-A907-F77273307908}" srcOrd="3" destOrd="0" presId="urn:microsoft.com/office/officeart/2008/layout/LinedList"/>
    <dgm:cxn modelId="{C05625A2-0041-4FA2-A797-AE179149D583}" type="presParOf" srcId="{6B2427F1-5D81-40B7-A907-F77273307908}" destId="{67B02BA0-B620-4AAF-8E65-AEE72611D0C1}" srcOrd="0" destOrd="0" presId="urn:microsoft.com/office/officeart/2008/layout/LinedList"/>
    <dgm:cxn modelId="{C09B267A-88D8-4114-ABE6-2B95B39609F6}" type="presParOf" srcId="{6B2427F1-5D81-40B7-A907-F77273307908}" destId="{F239C206-BECF-4DE6-B2A3-C23E83BE44D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28C138B-C5C7-4D2B-BFE7-B5A493B102D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BDBEB8F-4C36-43C9-9F5D-9D1911A4064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Costly</a:t>
          </a:r>
          <a:r>
            <a:rPr lang="en-US" dirty="0"/>
            <a:t>: The initial cost and regular fee may require significant financial commitment from the side of the entrepreneur</a:t>
          </a:r>
        </a:p>
      </dgm:t>
    </dgm:pt>
    <dgm:pt modelId="{1828D8E5-D1C3-4DC8-8E68-B25C99DF43B6}" type="parTrans" cxnId="{847C9F01-6CD1-4E01-9BF1-16805D537444}">
      <dgm:prSet/>
      <dgm:spPr/>
      <dgm:t>
        <a:bodyPr/>
        <a:lstStyle/>
        <a:p>
          <a:endParaRPr lang="en-US"/>
        </a:p>
      </dgm:t>
    </dgm:pt>
    <dgm:pt modelId="{1FCE0DF9-A288-4AF8-8794-ECDC36920136}" type="sibTrans" cxnId="{847C9F01-6CD1-4E01-9BF1-16805D537444}">
      <dgm:prSet/>
      <dgm:spPr/>
      <dgm:t>
        <a:bodyPr/>
        <a:lstStyle/>
        <a:p>
          <a:endParaRPr lang="en-US"/>
        </a:p>
      </dgm:t>
    </dgm:pt>
    <dgm:pt modelId="{247E7EC0-B5A0-4626-87B3-2A3FBBDA609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Inflexibility:</a:t>
          </a:r>
          <a:r>
            <a:rPr lang="en-US" dirty="0"/>
            <a:t> Given that the franchisor through the franchise agreement has spelt out terms and conditions, the franchisee must at all times adhere to such without deviation</a:t>
          </a:r>
        </a:p>
      </dgm:t>
    </dgm:pt>
    <dgm:pt modelId="{20C1A5B6-710A-4D2F-96DB-1EFBBF421DF4}" type="parTrans" cxnId="{21B50195-7FBF-4DE2-816C-FE761FE3F08D}">
      <dgm:prSet/>
      <dgm:spPr/>
      <dgm:t>
        <a:bodyPr/>
        <a:lstStyle/>
        <a:p>
          <a:endParaRPr lang="en-US"/>
        </a:p>
      </dgm:t>
    </dgm:pt>
    <dgm:pt modelId="{3E67BE14-8D65-481C-A9F1-C902CE558449}" type="sibTrans" cxnId="{21B50195-7FBF-4DE2-816C-FE761FE3F08D}">
      <dgm:prSet/>
      <dgm:spPr/>
      <dgm:t>
        <a:bodyPr/>
        <a:lstStyle/>
        <a:p>
          <a:endParaRPr lang="en-US"/>
        </a:p>
      </dgm:t>
    </dgm:pt>
    <dgm:pt modelId="{53C7EFD3-98E0-4E1A-8CB2-96AB72D27117}" type="pres">
      <dgm:prSet presAssocID="{328C138B-C5C7-4D2B-BFE7-B5A493B102D7}" presName="root" presStyleCnt="0">
        <dgm:presLayoutVars>
          <dgm:dir/>
          <dgm:resizeHandles val="exact"/>
        </dgm:presLayoutVars>
      </dgm:prSet>
      <dgm:spPr/>
    </dgm:pt>
    <dgm:pt modelId="{92AFD640-E5F0-4134-B093-270297E0C310}" type="pres">
      <dgm:prSet presAssocID="{EBDBEB8F-4C36-43C9-9F5D-9D1911A40648}" presName="compNode" presStyleCnt="0"/>
      <dgm:spPr/>
    </dgm:pt>
    <dgm:pt modelId="{FE24730F-A6A5-4C73-A1D5-135B4661F182}" type="pres">
      <dgm:prSet presAssocID="{EBDBEB8F-4C36-43C9-9F5D-9D1911A40648}" presName="bgRect" presStyleLbl="bgShp" presStyleIdx="0" presStyleCnt="2"/>
      <dgm:spPr/>
    </dgm:pt>
    <dgm:pt modelId="{B05B0A93-81AF-4EC1-B1C1-D848FABA7211}" type="pres">
      <dgm:prSet presAssocID="{EBDBEB8F-4C36-43C9-9F5D-9D1911A40648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5C1B1813-73A7-46EA-839B-FA0F80591F3B}" type="pres">
      <dgm:prSet presAssocID="{EBDBEB8F-4C36-43C9-9F5D-9D1911A40648}" presName="spaceRect" presStyleCnt="0"/>
      <dgm:spPr/>
    </dgm:pt>
    <dgm:pt modelId="{35AA1CF6-E167-4604-B6F1-8EF1228D49A8}" type="pres">
      <dgm:prSet presAssocID="{EBDBEB8F-4C36-43C9-9F5D-9D1911A40648}" presName="parTx" presStyleLbl="revTx" presStyleIdx="0" presStyleCnt="2">
        <dgm:presLayoutVars>
          <dgm:chMax val="0"/>
          <dgm:chPref val="0"/>
        </dgm:presLayoutVars>
      </dgm:prSet>
      <dgm:spPr/>
    </dgm:pt>
    <dgm:pt modelId="{D0D52B8B-4310-4993-8E33-0BB70F12898C}" type="pres">
      <dgm:prSet presAssocID="{1FCE0DF9-A288-4AF8-8794-ECDC36920136}" presName="sibTrans" presStyleCnt="0"/>
      <dgm:spPr/>
    </dgm:pt>
    <dgm:pt modelId="{CAEC8FF1-4C4F-46D8-A11C-C367BD315F66}" type="pres">
      <dgm:prSet presAssocID="{247E7EC0-B5A0-4626-87B3-2A3FBBDA6091}" presName="compNode" presStyleCnt="0"/>
      <dgm:spPr/>
    </dgm:pt>
    <dgm:pt modelId="{1044AE63-8FEF-4C75-A14E-1CA90DA6AC54}" type="pres">
      <dgm:prSet presAssocID="{247E7EC0-B5A0-4626-87B3-2A3FBBDA6091}" presName="bgRect" presStyleLbl="bgShp" presStyleIdx="1" presStyleCnt="2"/>
      <dgm:spPr/>
    </dgm:pt>
    <dgm:pt modelId="{E001CB2F-CD2C-4E32-A8C5-66871FBF1C62}" type="pres">
      <dgm:prSet presAssocID="{247E7EC0-B5A0-4626-87B3-2A3FBBDA609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ACB46026-524F-496F-B4F6-1A787FAB886E}" type="pres">
      <dgm:prSet presAssocID="{247E7EC0-B5A0-4626-87B3-2A3FBBDA6091}" presName="spaceRect" presStyleCnt="0"/>
      <dgm:spPr/>
    </dgm:pt>
    <dgm:pt modelId="{D10A6F09-D94B-4BDB-942A-41BB8E6866B5}" type="pres">
      <dgm:prSet presAssocID="{247E7EC0-B5A0-4626-87B3-2A3FBBDA609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47C9F01-6CD1-4E01-9BF1-16805D537444}" srcId="{328C138B-C5C7-4D2B-BFE7-B5A493B102D7}" destId="{EBDBEB8F-4C36-43C9-9F5D-9D1911A40648}" srcOrd="0" destOrd="0" parTransId="{1828D8E5-D1C3-4DC8-8E68-B25C99DF43B6}" sibTransId="{1FCE0DF9-A288-4AF8-8794-ECDC36920136}"/>
    <dgm:cxn modelId="{81383983-FC00-4A9F-82F4-A9EEC9C4516F}" type="presOf" srcId="{328C138B-C5C7-4D2B-BFE7-B5A493B102D7}" destId="{53C7EFD3-98E0-4E1A-8CB2-96AB72D27117}" srcOrd="0" destOrd="0" presId="urn:microsoft.com/office/officeart/2018/2/layout/IconVerticalSolidList"/>
    <dgm:cxn modelId="{B8BD9D8A-B999-458D-9709-A17781555FF2}" type="presOf" srcId="{247E7EC0-B5A0-4626-87B3-2A3FBBDA6091}" destId="{D10A6F09-D94B-4BDB-942A-41BB8E6866B5}" srcOrd="0" destOrd="0" presId="urn:microsoft.com/office/officeart/2018/2/layout/IconVerticalSolidList"/>
    <dgm:cxn modelId="{21B50195-7FBF-4DE2-816C-FE761FE3F08D}" srcId="{328C138B-C5C7-4D2B-BFE7-B5A493B102D7}" destId="{247E7EC0-B5A0-4626-87B3-2A3FBBDA6091}" srcOrd="1" destOrd="0" parTransId="{20C1A5B6-710A-4D2F-96DB-1EFBBF421DF4}" sibTransId="{3E67BE14-8D65-481C-A9F1-C902CE558449}"/>
    <dgm:cxn modelId="{D95D95C3-742D-42B6-8B5E-F7DA46AFA89B}" type="presOf" srcId="{EBDBEB8F-4C36-43C9-9F5D-9D1911A40648}" destId="{35AA1CF6-E167-4604-B6F1-8EF1228D49A8}" srcOrd="0" destOrd="0" presId="urn:microsoft.com/office/officeart/2018/2/layout/IconVerticalSolidList"/>
    <dgm:cxn modelId="{92C678F2-EE8D-45CC-9F14-346CD24FAD20}" type="presParOf" srcId="{53C7EFD3-98E0-4E1A-8CB2-96AB72D27117}" destId="{92AFD640-E5F0-4134-B093-270297E0C310}" srcOrd="0" destOrd="0" presId="urn:microsoft.com/office/officeart/2018/2/layout/IconVerticalSolidList"/>
    <dgm:cxn modelId="{9BF76722-DF04-48C2-B168-E664B213CA41}" type="presParOf" srcId="{92AFD640-E5F0-4134-B093-270297E0C310}" destId="{FE24730F-A6A5-4C73-A1D5-135B4661F182}" srcOrd="0" destOrd="0" presId="urn:microsoft.com/office/officeart/2018/2/layout/IconVerticalSolidList"/>
    <dgm:cxn modelId="{1A449551-F7FB-4706-A8DB-7C2DB73DEC16}" type="presParOf" srcId="{92AFD640-E5F0-4134-B093-270297E0C310}" destId="{B05B0A93-81AF-4EC1-B1C1-D848FABA7211}" srcOrd="1" destOrd="0" presId="urn:microsoft.com/office/officeart/2018/2/layout/IconVerticalSolidList"/>
    <dgm:cxn modelId="{B0AD51DF-F095-427F-924F-A8681099F347}" type="presParOf" srcId="{92AFD640-E5F0-4134-B093-270297E0C310}" destId="{5C1B1813-73A7-46EA-839B-FA0F80591F3B}" srcOrd="2" destOrd="0" presId="urn:microsoft.com/office/officeart/2018/2/layout/IconVerticalSolidList"/>
    <dgm:cxn modelId="{ACCDA9A6-8B4A-456D-BA9D-7BDA8B9968CD}" type="presParOf" srcId="{92AFD640-E5F0-4134-B093-270297E0C310}" destId="{35AA1CF6-E167-4604-B6F1-8EF1228D49A8}" srcOrd="3" destOrd="0" presId="urn:microsoft.com/office/officeart/2018/2/layout/IconVerticalSolidList"/>
    <dgm:cxn modelId="{F05D5C36-FEFC-4697-AD21-17A5EDFD199A}" type="presParOf" srcId="{53C7EFD3-98E0-4E1A-8CB2-96AB72D27117}" destId="{D0D52B8B-4310-4993-8E33-0BB70F12898C}" srcOrd="1" destOrd="0" presId="urn:microsoft.com/office/officeart/2018/2/layout/IconVerticalSolidList"/>
    <dgm:cxn modelId="{898937A6-1D26-49B1-AE30-CFF150A33F21}" type="presParOf" srcId="{53C7EFD3-98E0-4E1A-8CB2-96AB72D27117}" destId="{CAEC8FF1-4C4F-46D8-A11C-C367BD315F66}" srcOrd="2" destOrd="0" presId="urn:microsoft.com/office/officeart/2018/2/layout/IconVerticalSolidList"/>
    <dgm:cxn modelId="{96C29F17-54CC-41F2-801E-E934BA0E2A9D}" type="presParOf" srcId="{CAEC8FF1-4C4F-46D8-A11C-C367BD315F66}" destId="{1044AE63-8FEF-4C75-A14E-1CA90DA6AC54}" srcOrd="0" destOrd="0" presId="urn:microsoft.com/office/officeart/2018/2/layout/IconVerticalSolidList"/>
    <dgm:cxn modelId="{5073B7D8-DF58-42F3-B19F-675588A8DC09}" type="presParOf" srcId="{CAEC8FF1-4C4F-46D8-A11C-C367BD315F66}" destId="{E001CB2F-CD2C-4E32-A8C5-66871FBF1C62}" srcOrd="1" destOrd="0" presId="urn:microsoft.com/office/officeart/2018/2/layout/IconVerticalSolidList"/>
    <dgm:cxn modelId="{41C8B039-21E6-4870-89B0-7DED3EBEC5E8}" type="presParOf" srcId="{CAEC8FF1-4C4F-46D8-A11C-C367BD315F66}" destId="{ACB46026-524F-496F-B4F6-1A787FAB886E}" srcOrd="2" destOrd="0" presId="urn:microsoft.com/office/officeart/2018/2/layout/IconVerticalSolidList"/>
    <dgm:cxn modelId="{749B4982-4F78-4518-B291-B985C7F72C4D}" type="presParOf" srcId="{CAEC8FF1-4C4F-46D8-A11C-C367BD315F66}" destId="{D10A6F09-D94B-4BDB-942A-41BB8E6866B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28C138B-C5C7-4D2B-BFE7-B5A493B102D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74B56E2-8592-4D9D-9C89-96ADA80F5A5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Contract</a:t>
          </a:r>
          <a:r>
            <a:rPr lang="en-US" dirty="0"/>
            <a:t>: The contract between the franchisor and franchisee if long-term could lock in an entrepreneur who may wish to exit the business</a:t>
          </a:r>
        </a:p>
      </dgm:t>
    </dgm:pt>
    <dgm:pt modelId="{D32DE496-AD66-45F1-9898-1A7826EF691B}" type="parTrans" cxnId="{1EC60BD3-2D17-47EE-9209-2D56F2BF1A96}">
      <dgm:prSet/>
      <dgm:spPr/>
      <dgm:t>
        <a:bodyPr/>
        <a:lstStyle/>
        <a:p>
          <a:endParaRPr lang="en-US"/>
        </a:p>
      </dgm:t>
    </dgm:pt>
    <dgm:pt modelId="{C02382EF-54E6-4DB7-98E8-572260941593}" type="sibTrans" cxnId="{1EC60BD3-2D17-47EE-9209-2D56F2BF1A96}">
      <dgm:prSet/>
      <dgm:spPr/>
      <dgm:t>
        <a:bodyPr/>
        <a:lstStyle/>
        <a:p>
          <a:endParaRPr lang="en-US"/>
        </a:p>
      </dgm:t>
    </dgm:pt>
    <dgm:pt modelId="{F9615A12-2AFA-4EB7-A264-3B3C8343282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Profit/Revenue sharing:</a:t>
          </a:r>
          <a:r>
            <a:rPr lang="en-US" dirty="0"/>
            <a:t> Royalties that the franchisee is required to pay the franchisor are at times discouraging</a:t>
          </a:r>
        </a:p>
      </dgm:t>
    </dgm:pt>
    <dgm:pt modelId="{3BDA4802-00B8-4C05-9354-69B00E812756}" type="parTrans" cxnId="{6DC344A6-0150-4B61-A868-89291B322528}">
      <dgm:prSet/>
      <dgm:spPr/>
      <dgm:t>
        <a:bodyPr/>
        <a:lstStyle/>
        <a:p>
          <a:endParaRPr lang="en-US"/>
        </a:p>
      </dgm:t>
    </dgm:pt>
    <dgm:pt modelId="{8F8C82ED-A8F4-4550-8177-334FCD035B4F}" type="sibTrans" cxnId="{6DC344A6-0150-4B61-A868-89291B322528}">
      <dgm:prSet/>
      <dgm:spPr/>
      <dgm:t>
        <a:bodyPr/>
        <a:lstStyle/>
        <a:p>
          <a:endParaRPr lang="en-US"/>
        </a:p>
      </dgm:t>
    </dgm:pt>
    <dgm:pt modelId="{53C7EFD3-98E0-4E1A-8CB2-96AB72D27117}" type="pres">
      <dgm:prSet presAssocID="{328C138B-C5C7-4D2B-BFE7-B5A493B102D7}" presName="root" presStyleCnt="0">
        <dgm:presLayoutVars>
          <dgm:dir/>
          <dgm:resizeHandles val="exact"/>
        </dgm:presLayoutVars>
      </dgm:prSet>
      <dgm:spPr/>
    </dgm:pt>
    <dgm:pt modelId="{23840DDD-1C5C-4302-8EA4-0CE89799C3D4}" type="pres">
      <dgm:prSet presAssocID="{F74B56E2-8592-4D9D-9C89-96ADA80F5A56}" presName="compNode" presStyleCnt="0"/>
      <dgm:spPr/>
    </dgm:pt>
    <dgm:pt modelId="{FE66D83C-3582-4BA3-BEDC-F6612E15A1CA}" type="pres">
      <dgm:prSet presAssocID="{F74B56E2-8592-4D9D-9C89-96ADA80F5A56}" presName="bgRect" presStyleLbl="bgShp" presStyleIdx="0" presStyleCnt="2"/>
      <dgm:spPr/>
    </dgm:pt>
    <dgm:pt modelId="{D91F10CF-6C24-41DD-8F55-91FD2BC67A7A}" type="pres">
      <dgm:prSet presAssocID="{F74B56E2-8592-4D9D-9C89-96ADA80F5A5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262E3EAA-37EF-40A4-A11B-078A62F9C250}" type="pres">
      <dgm:prSet presAssocID="{F74B56E2-8592-4D9D-9C89-96ADA80F5A56}" presName="spaceRect" presStyleCnt="0"/>
      <dgm:spPr/>
    </dgm:pt>
    <dgm:pt modelId="{C8DAE722-28A2-436B-BB3C-5CC25347CFFF}" type="pres">
      <dgm:prSet presAssocID="{F74B56E2-8592-4D9D-9C89-96ADA80F5A56}" presName="parTx" presStyleLbl="revTx" presStyleIdx="0" presStyleCnt="2">
        <dgm:presLayoutVars>
          <dgm:chMax val="0"/>
          <dgm:chPref val="0"/>
        </dgm:presLayoutVars>
      </dgm:prSet>
      <dgm:spPr/>
    </dgm:pt>
    <dgm:pt modelId="{472D0B1E-D900-4C15-B40B-FDD7CA482A26}" type="pres">
      <dgm:prSet presAssocID="{C02382EF-54E6-4DB7-98E8-572260941593}" presName="sibTrans" presStyleCnt="0"/>
      <dgm:spPr/>
    </dgm:pt>
    <dgm:pt modelId="{6CF364FC-B639-4AE6-879D-6407C2BDA67B}" type="pres">
      <dgm:prSet presAssocID="{F9615A12-2AFA-4EB7-A264-3B3C83432820}" presName="compNode" presStyleCnt="0"/>
      <dgm:spPr/>
    </dgm:pt>
    <dgm:pt modelId="{C0D56131-AEFF-4139-A16D-5AA319BD7B9C}" type="pres">
      <dgm:prSet presAssocID="{F9615A12-2AFA-4EB7-A264-3B3C83432820}" presName="bgRect" presStyleLbl="bgShp" presStyleIdx="1" presStyleCnt="2"/>
      <dgm:spPr/>
    </dgm:pt>
    <dgm:pt modelId="{0D768228-7233-451E-B312-33EAF63C6412}" type="pres">
      <dgm:prSet presAssocID="{F9615A12-2AFA-4EB7-A264-3B3C8343282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A555430-089D-47B3-89B1-473931672240}" type="pres">
      <dgm:prSet presAssocID="{F9615A12-2AFA-4EB7-A264-3B3C83432820}" presName="spaceRect" presStyleCnt="0"/>
      <dgm:spPr/>
    </dgm:pt>
    <dgm:pt modelId="{F6658E84-1011-4A57-BEF3-B4801F14AFB5}" type="pres">
      <dgm:prSet presAssocID="{F9615A12-2AFA-4EB7-A264-3B3C8343282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38EF47D-3179-40A6-8882-4C757A400BF1}" type="presOf" srcId="{F74B56E2-8592-4D9D-9C89-96ADA80F5A56}" destId="{C8DAE722-28A2-436B-BB3C-5CC25347CFFF}" srcOrd="0" destOrd="0" presId="urn:microsoft.com/office/officeart/2018/2/layout/IconVerticalSolidList"/>
    <dgm:cxn modelId="{81383983-FC00-4A9F-82F4-A9EEC9C4516F}" type="presOf" srcId="{328C138B-C5C7-4D2B-BFE7-B5A493B102D7}" destId="{53C7EFD3-98E0-4E1A-8CB2-96AB72D27117}" srcOrd="0" destOrd="0" presId="urn:microsoft.com/office/officeart/2018/2/layout/IconVerticalSolidList"/>
    <dgm:cxn modelId="{0B18B690-0C26-43E8-98E5-E9BD88063DCE}" type="presOf" srcId="{F9615A12-2AFA-4EB7-A264-3B3C83432820}" destId="{F6658E84-1011-4A57-BEF3-B4801F14AFB5}" srcOrd="0" destOrd="0" presId="urn:microsoft.com/office/officeart/2018/2/layout/IconVerticalSolidList"/>
    <dgm:cxn modelId="{6DC344A6-0150-4B61-A868-89291B322528}" srcId="{328C138B-C5C7-4D2B-BFE7-B5A493B102D7}" destId="{F9615A12-2AFA-4EB7-A264-3B3C83432820}" srcOrd="1" destOrd="0" parTransId="{3BDA4802-00B8-4C05-9354-69B00E812756}" sibTransId="{8F8C82ED-A8F4-4550-8177-334FCD035B4F}"/>
    <dgm:cxn modelId="{1EC60BD3-2D17-47EE-9209-2D56F2BF1A96}" srcId="{328C138B-C5C7-4D2B-BFE7-B5A493B102D7}" destId="{F74B56E2-8592-4D9D-9C89-96ADA80F5A56}" srcOrd="0" destOrd="0" parTransId="{D32DE496-AD66-45F1-9898-1A7826EF691B}" sibTransId="{C02382EF-54E6-4DB7-98E8-572260941593}"/>
    <dgm:cxn modelId="{0976245E-9588-4FA5-853B-984BDA87D97B}" type="presParOf" srcId="{53C7EFD3-98E0-4E1A-8CB2-96AB72D27117}" destId="{23840DDD-1C5C-4302-8EA4-0CE89799C3D4}" srcOrd="0" destOrd="0" presId="urn:microsoft.com/office/officeart/2018/2/layout/IconVerticalSolidList"/>
    <dgm:cxn modelId="{9482FA38-3099-43C5-8DBF-8DB276E1C61D}" type="presParOf" srcId="{23840DDD-1C5C-4302-8EA4-0CE89799C3D4}" destId="{FE66D83C-3582-4BA3-BEDC-F6612E15A1CA}" srcOrd="0" destOrd="0" presId="urn:microsoft.com/office/officeart/2018/2/layout/IconVerticalSolidList"/>
    <dgm:cxn modelId="{A224FC17-E97D-4339-83DE-47D672EFC0C5}" type="presParOf" srcId="{23840DDD-1C5C-4302-8EA4-0CE89799C3D4}" destId="{D91F10CF-6C24-41DD-8F55-91FD2BC67A7A}" srcOrd="1" destOrd="0" presId="urn:microsoft.com/office/officeart/2018/2/layout/IconVerticalSolidList"/>
    <dgm:cxn modelId="{3CB3C30F-D464-469F-9F23-1969F9D6C09F}" type="presParOf" srcId="{23840DDD-1C5C-4302-8EA4-0CE89799C3D4}" destId="{262E3EAA-37EF-40A4-A11B-078A62F9C250}" srcOrd="2" destOrd="0" presId="urn:microsoft.com/office/officeart/2018/2/layout/IconVerticalSolidList"/>
    <dgm:cxn modelId="{0E9FB32A-10DA-4CE1-BE12-A2B42BCF0761}" type="presParOf" srcId="{23840DDD-1C5C-4302-8EA4-0CE89799C3D4}" destId="{C8DAE722-28A2-436B-BB3C-5CC25347CFFF}" srcOrd="3" destOrd="0" presId="urn:microsoft.com/office/officeart/2018/2/layout/IconVerticalSolidList"/>
    <dgm:cxn modelId="{D6249416-D6F4-4F01-B58D-1ABDE10AF0E2}" type="presParOf" srcId="{53C7EFD3-98E0-4E1A-8CB2-96AB72D27117}" destId="{472D0B1E-D900-4C15-B40B-FDD7CA482A26}" srcOrd="1" destOrd="0" presId="urn:microsoft.com/office/officeart/2018/2/layout/IconVerticalSolidList"/>
    <dgm:cxn modelId="{3541D129-C716-43E3-8CD4-121DEE801091}" type="presParOf" srcId="{53C7EFD3-98E0-4E1A-8CB2-96AB72D27117}" destId="{6CF364FC-B639-4AE6-879D-6407C2BDA67B}" srcOrd="2" destOrd="0" presId="urn:microsoft.com/office/officeart/2018/2/layout/IconVerticalSolidList"/>
    <dgm:cxn modelId="{5EF4FA67-2FE5-4D4C-825B-7B27D1583436}" type="presParOf" srcId="{6CF364FC-B639-4AE6-879D-6407C2BDA67B}" destId="{C0D56131-AEFF-4139-A16D-5AA319BD7B9C}" srcOrd="0" destOrd="0" presId="urn:microsoft.com/office/officeart/2018/2/layout/IconVerticalSolidList"/>
    <dgm:cxn modelId="{950041FB-14B7-4A86-A40C-E9784E6F3A8D}" type="presParOf" srcId="{6CF364FC-B639-4AE6-879D-6407C2BDA67B}" destId="{0D768228-7233-451E-B312-33EAF63C6412}" srcOrd="1" destOrd="0" presId="urn:microsoft.com/office/officeart/2018/2/layout/IconVerticalSolidList"/>
    <dgm:cxn modelId="{EED81FD0-926F-405E-8834-F03ABB482647}" type="presParOf" srcId="{6CF364FC-B639-4AE6-879D-6407C2BDA67B}" destId="{2A555430-089D-47B3-89B1-473931672240}" srcOrd="2" destOrd="0" presId="urn:microsoft.com/office/officeart/2018/2/layout/IconVerticalSolidList"/>
    <dgm:cxn modelId="{BD5E2CAC-71B9-4A39-9BF3-80B17095F304}" type="presParOf" srcId="{6CF364FC-B639-4AE6-879D-6407C2BDA67B}" destId="{F6658E84-1011-4A57-BEF3-B4801F14AFB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17582C7-A2B5-4DC7-926E-EABF6C22721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3B37140-A140-4893-8BE7-5DF48043AAF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Micro- franchising- </a:t>
          </a:r>
          <a:r>
            <a:rPr lang="en-US" dirty="0"/>
            <a:t>There is a move towards smaller-scale franchises, which require lower capital investment</a:t>
          </a:r>
        </a:p>
      </dgm:t>
    </dgm:pt>
    <dgm:pt modelId="{646E9022-2F2E-4162-987A-238140B90664}" type="parTrans" cxnId="{1DA3F4CA-A21F-4A80-97A9-81AEB7FF7FDC}">
      <dgm:prSet/>
      <dgm:spPr/>
      <dgm:t>
        <a:bodyPr/>
        <a:lstStyle/>
        <a:p>
          <a:endParaRPr lang="en-US"/>
        </a:p>
      </dgm:t>
    </dgm:pt>
    <dgm:pt modelId="{CE53BB36-1FDE-4788-A7D7-4C63198A6A04}" type="sibTrans" cxnId="{1DA3F4CA-A21F-4A80-97A9-81AEB7FF7FDC}">
      <dgm:prSet/>
      <dgm:spPr/>
      <dgm:t>
        <a:bodyPr/>
        <a:lstStyle/>
        <a:p>
          <a:endParaRPr lang="en-US"/>
        </a:p>
      </dgm:t>
    </dgm:pt>
    <dgm:pt modelId="{8A98326D-B155-4EF6-A024-DBEE83A568C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Eco-friendly and Sustainability</a:t>
          </a:r>
          <a:r>
            <a:rPr lang="en-US" dirty="0"/>
            <a:t> </a:t>
          </a:r>
          <a:r>
            <a:rPr lang="en-US" b="1" dirty="0"/>
            <a:t>concerns</a:t>
          </a:r>
          <a:r>
            <a:rPr lang="en-US" dirty="0"/>
            <a:t>- Now than ever before consumers are demanding businesses that are taking care of their environment and proactive to issues such as climate change</a:t>
          </a:r>
        </a:p>
      </dgm:t>
    </dgm:pt>
    <dgm:pt modelId="{CC57EBF1-E9FC-4784-888A-10F7F146DCD8}" type="parTrans" cxnId="{D19145FF-2BB7-4B9C-883E-FAAFABFD6D44}">
      <dgm:prSet/>
      <dgm:spPr/>
      <dgm:t>
        <a:bodyPr/>
        <a:lstStyle/>
        <a:p>
          <a:endParaRPr lang="en-US"/>
        </a:p>
      </dgm:t>
    </dgm:pt>
    <dgm:pt modelId="{35E3A902-7C81-4B7B-94F1-3D6E4E077BCB}" type="sibTrans" cxnId="{D19145FF-2BB7-4B9C-883E-FAAFABFD6D44}">
      <dgm:prSet/>
      <dgm:spPr/>
      <dgm:t>
        <a:bodyPr/>
        <a:lstStyle/>
        <a:p>
          <a:endParaRPr lang="en-US"/>
        </a:p>
      </dgm:t>
    </dgm:pt>
    <dgm:pt modelId="{914729A2-C1D7-42DF-A44B-57BE4EDF8C45}" type="pres">
      <dgm:prSet presAssocID="{217582C7-A2B5-4DC7-926E-EABF6C227210}" presName="root" presStyleCnt="0">
        <dgm:presLayoutVars>
          <dgm:dir/>
          <dgm:resizeHandles val="exact"/>
        </dgm:presLayoutVars>
      </dgm:prSet>
      <dgm:spPr/>
    </dgm:pt>
    <dgm:pt modelId="{5FDAC4EC-1D09-46E8-8C8E-05CA14D79118}" type="pres">
      <dgm:prSet presAssocID="{C3B37140-A140-4893-8BE7-5DF48043AAF5}" presName="compNode" presStyleCnt="0"/>
      <dgm:spPr/>
    </dgm:pt>
    <dgm:pt modelId="{B804E466-D32A-449B-8535-5FCD4549B322}" type="pres">
      <dgm:prSet presAssocID="{C3B37140-A140-4893-8BE7-5DF48043AAF5}" presName="bgRect" presStyleLbl="bgShp" presStyleIdx="0" presStyleCnt="2"/>
      <dgm:spPr/>
    </dgm:pt>
    <dgm:pt modelId="{E5CF64DB-A0C0-4C0E-AF78-AB4ABBC2CE8B}" type="pres">
      <dgm:prSet presAssocID="{C3B37140-A140-4893-8BE7-5DF48043AAF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00885B11-BC1E-464E-920A-72B5BDDB5A83}" type="pres">
      <dgm:prSet presAssocID="{C3B37140-A140-4893-8BE7-5DF48043AAF5}" presName="spaceRect" presStyleCnt="0"/>
      <dgm:spPr/>
    </dgm:pt>
    <dgm:pt modelId="{EFF92F2A-164F-4FB0-A040-F0497C77DA0E}" type="pres">
      <dgm:prSet presAssocID="{C3B37140-A140-4893-8BE7-5DF48043AAF5}" presName="parTx" presStyleLbl="revTx" presStyleIdx="0" presStyleCnt="2">
        <dgm:presLayoutVars>
          <dgm:chMax val="0"/>
          <dgm:chPref val="0"/>
        </dgm:presLayoutVars>
      </dgm:prSet>
      <dgm:spPr/>
    </dgm:pt>
    <dgm:pt modelId="{F5BF0B0F-FD22-4F13-87C8-1F98A10A6A49}" type="pres">
      <dgm:prSet presAssocID="{CE53BB36-1FDE-4788-A7D7-4C63198A6A04}" presName="sibTrans" presStyleCnt="0"/>
      <dgm:spPr/>
    </dgm:pt>
    <dgm:pt modelId="{FFEFBC31-22F8-4022-B119-059924214ACA}" type="pres">
      <dgm:prSet presAssocID="{8A98326D-B155-4EF6-A024-DBEE83A568C3}" presName="compNode" presStyleCnt="0"/>
      <dgm:spPr/>
    </dgm:pt>
    <dgm:pt modelId="{9674E544-4FDC-4058-A10C-5D5E829B83E5}" type="pres">
      <dgm:prSet presAssocID="{8A98326D-B155-4EF6-A024-DBEE83A568C3}" presName="bgRect" presStyleLbl="bgShp" presStyleIdx="1" presStyleCnt="2"/>
      <dgm:spPr/>
    </dgm:pt>
    <dgm:pt modelId="{449437DF-0D83-4994-9D6D-42AA3C2B42E3}" type="pres">
      <dgm:prSet presAssocID="{8A98326D-B155-4EF6-A024-DBEE83A568C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350D2DAD-718E-48B4-AB10-27508F897E35}" type="pres">
      <dgm:prSet presAssocID="{8A98326D-B155-4EF6-A024-DBEE83A568C3}" presName="spaceRect" presStyleCnt="0"/>
      <dgm:spPr/>
    </dgm:pt>
    <dgm:pt modelId="{08ADBB82-5896-4A47-B4CC-AC1FF74F91FC}" type="pres">
      <dgm:prSet presAssocID="{8A98326D-B155-4EF6-A024-DBEE83A568C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C772913E-D190-4C57-BF8A-3E6D9C491082}" type="presOf" srcId="{8A98326D-B155-4EF6-A024-DBEE83A568C3}" destId="{08ADBB82-5896-4A47-B4CC-AC1FF74F91FC}" srcOrd="0" destOrd="0" presId="urn:microsoft.com/office/officeart/2018/2/layout/IconVerticalSolidList"/>
    <dgm:cxn modelId="{BEAA8188-1BF8-418B-A1F2-746C70631912}" type="presOf" srcId="{217582C7-A2B5-4DC7-926E-EABF6C227210}" destId="{914729A2-C1D7-42DF-A44B-57BE4EDF8C45}" srcOrd="0" destOrd="0" presId="urn:microsoft.com/office/officeart/2018/2/layout/IconVerticalSolidList"/>
    <dgm:cxn modelId="{3DE467B9-CB69-4A21-98BE-EAFCEF3C4D96}" type="presOf" srcId="{C3B37140-A140-4893-8BE7-5DF48043AAF5}" destId="{EFF92F2A-164F-4FB0-A040-F0497C77DA0E}" srcOrd="0" destOrd="0" presId="urn:microsoft.com/office/officeart/2018/2/layout/IconVerticalSolidList"/>
    <dgm:cxn modelId="{1DA3F4CA-A21F-4A80-97A9-81AEB7FF7FDC}" srcId="{217582C7-A2B5-4DC7-926E-EABF6C227210}" destId="{C3B37140-A140-4893-8BE7-5DF48043AAF5}" srcOrd="0" destOrd="0" parTransId="{646E9022-2F2E-4162-987A-238140B90664}" sibTransId="{CE53BB36-1FDE-4788-A7D7-4C63198A6A04}"/>
    <dgm:cxn modelId="{D19145FF-2BB7-4B9C-883E-FAAFABFD6D44}" srcId="{217582C7-A2B5-4DC7-926E-EABF6C227210}" destId="{8A98326D-B155-4EF6-A024-DBEE83A568C3}" srcOrd="1" destOrd="0" parTransId="{CC57EBF1-E9FC-4784-888A-10F7F146DCD8}" sibTransId="{35E3A902-7C81-4B7B-94F1-3D6E4E077BCB}"/>
    <dgm:cxn modelId="{D0FC0A59-8AD2-4BF4-AD88-0F1F4FD050CE}" type="presParOf" srcId="{914729A2-C1D7-42DF-A44B-57BE4EDF8C45}" destId="{5FDAC4EC-1D09-46E8-8C8E-05CA14D79118}" srcOrd="0" destOrd="0" presId="urn:microsoft.com/office/officeart/2018/2/layout/IconVerticalSolidList"/>
    <dgm:cxn modelId="{9D482E3A-4DA0-4A8F-9D93-AEE3B5C5FB89}" type="presParOf" srcId="{5FDAC4EC-1D09-46E8-8C8E-05CA14D79118}" destId="{B804E466-D32A-449B-8535-5FCD4549B322}" srcOrd="0" destOrd="0" presId="urn:microsoft.com/office/officeart/2018/2/layout/IconVerticalSolidList"/>
    <dgm:cxn modelId="{5B8CE965-84E9-465F-8F5A-6D2132E0404B}" type="presParOf" srcId="{5FDAC4EC-1D09-46E8-8C8E-05CA14D79118}" destId="{E5CF64DB-A0C0-4C0E-AF78-AB4ABBC2CE8B}" srcOrd="1" destOrd="0" presId="urn:microsoft.com/office/officeart/2018/2/layout/IconVerticalSolidList"/>
    <dgm:cxn modelId="{D2EF1D66-724E-4E54-9042-2BFD4143D8CB}" type="presParOf" srcId="{5FDAC4EC-1D09-46E8-8C8E-05CA14D79118}" destId="{00885B11-BC1E-464E-920A-72B5BDDB5A83}" srcOrd="2" destOrd="0" presId="urn:microsoft.com/office/officeart/2018/2/layout/IconVerticalSolidList"/>
    <dgm:cxn modelId="{7A22CDC4-EF1D-4D94-BB18-237B51AD8B9A}" type="presParOf" srcId="{5FDAC4EC-1D09-46E8-8C8E-05CA14D79118}" destId="{EFF92F2A-164F-4FB0-A040-F0497C77DA0E}" srcOrd="3" destOrd="0" presId="urn:microsoft.com/office/officeart/2018/2/layout/IconVerticalSolidList"/>
    <dgm:cxn modelId="{6CD85DF4-3309-45AF-841E-174420929029}" type="presParOf" srcId="{914729A2-C1D7-42DF-A44B-57BE4EDF8C45}" destId="{F5BF0B0F-FD22-4F13-87C8-1F98A10A6A49}" srcOrd="1" destOrd="0" presId="urn:microsoft.com/office/officeart/2018/2/layout/IconVerticalSolidList"/>
    <dgm:cxn modelId="{2C95A777-BC01-4DEB-846D-BBDB6419A1CD}" type="presParOf" srcId="{914729A2-C1D7-42DF-A44B-57BE4EDF8C45}" destId="{FFEFBC31-22F8-4022-B119-059924214ACA}" srcOrd="2" destOrd="0" presId="urn:microsoft.com/office/officeart/2018/2/layout/IconVerticalSolidList"/>
    <dgm:cxn modelId="{2FD30E2C-2A06-48D9-AE97-0B991740C6E0}" type="presParOf" srcId="{FFEFBC31-22F8-4022-B119-059924214ACA}" destId="{9674E544-4FDC-4058-A10C-5D5E829B83E5}" srcOrd="0" destOrd="0" presId="urn:microsoft.com/office/officeart/2018/2/layout/IconVerticalSolidList"/>
    <dgm:cxn modelId="{2EED7170-4515-4443-B457-DEE2D4F36344}" type="presParOf" srcId="{FFEFBC31-22F8-4022-B119-059924214ACA}" destId="{449437DF-0D83-4994-9D6D-42AA3C2B42E3}" srcOrd="1" destOrd="0" presId="urn:microsoft.com/office/officeart/2018/2/layout/IconVerticalSolidList"/>
    <dgm:cxn modelId="{90FE93B9-5687-46AF-B9CE-BF361193044C}" type="presParOf" srcId="{FFEFBC31-22F8-4022-B119-059924214ACA}" destId="{350D2DAD-718E-48B4-AB10-27508F897E35}" srcOrd="2" destOrd="0" presId="urn:microsoft.com/office/officeart/2018/2/layout/IconVerticalSolidList"/>
    <dgm:cxn modelId="{6B271EE2-7BE3-4C55-BF0C-2A8BC4A95B18}" type="presParOf" srcId="{FFEFBC31-22F8-4022-B119-059924214ACA}" destId="{08ADBB82-5896-4A47-B4CC-AC1FF74F91F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17582C7-A2B5-4DC7-926E-EABF6C22721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A98326D-B155-4EF6-A024-DBEE83A568C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rgbClr val="000000"/>
              </a:solidFill>
              <a:latin typeface="Aptos"/>
            </a:rPr>
            <a:t>Evolving consumer preferences</a:t>
          </a:r>
          <a:r>
            <a:rPr lang="en-US" dirty="0">
              <a:solidFill>
                <a:srgbClr val="000000"/>
              </a:solidFill>
              <a:latin typeface="Aptos"/>
            </a:rPr>
            <a:t>: Consumer preferences are always on the move across all the sectors, and this is calling for franchises to be in tune with the changes.</a:t>
          </a:r>
          <a:endParaRPr lang="en-US" dirty="0">
            <a:latin typeface="Aptos"/>
          </a:endParaRPr>
        </a:p>
      </dgm:t>
    </dgm:pt>
    <dgm:pt modelId="{CC57EBF1-E9FC-4784-888A-10F7F146DCD8}" type="parTrans" cxnId="{D19145FF-2BB7-4B9C-883E-FAAFABFD6D44}">
      <dgm:prSet/>
      <dgm:spPr/>
      <dgm:t>
        <a:bodyPr/>
        <a:lstStyle/>
        <a:p>
          <a:endParaRPr lang="en-US"/>
        </a:p>
      </dgm:t>
    </dgm:pt>
    <dgm:pt modelId="{35E3A902-7C81-4B7B-94F1-3D6E4E077BCB}" type="sibTrans" cxnId="{D19145FF-2BB7-4B9C-883E-FAAFABFD6D44}">
      <dgm:prSet/>
      <dgm:spPr/>
      <dgm:t>
        <a:bodyPr/>
        <a:lstStyle/>
        <a:p>
          <a:endParaRPr lang="en-US"/>
        </a:p>
      </dgm:t>
    </dgm:pt>
    <dgm:pt modelId="{838C5E86-7EEA-4941-BAD0-D6B68FC332BC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>
              <a:solidFill>
                <a:srgbClr val="000000"/>
              </a:solidFill>
              <a:latin typeface="Aptos"/>
            </a:rPr>
            <a:t>Technology Integration-</a:t>
          </a:r>
          <a:r>
            <a:rPr lang="en-US" dirty="0">
              <a:solidFill>
                <a:srgbClr val="000000"/>
              </a:solidFill>
              <a:latin typeface="Aptos"/>
            </a:rPr>
            <a:t> We are seeing more and more franchise leverage on advances in technology such as robotics, artificial intelligence, data mining </a:t>
          </a:r>
        </a:p>
      </dgm:t>
    </dgm:pt>
    <dgm:pt modelId="{6F50FB4C-BB5D-4CAE-9AD9-971114604002}" type="parTrans" cxnId="{C9618CCC-08F7-42A1-B3DA-A5E9C8E24517}">
      <dgm:prSet/>
      <dgm:spPr/>
    </dgm:pt>
    <dgm:pt modelId="{560D8B16-79A3-4401-93B0-0C107D82AE53}" type="sibTrans" cxnId="{C9618CCC-08F7-42A1-B3DA-A5E9C8E24517}">
      <dgm:prSet/>
      <dgm:spPr/>
    </dgm:pt>
    <dgm:pt modelId="{914729A2-C1D7-42DF-A44B-57BE4EDF8C45}" type="pres">
      <dgm:prSet presAssocID="{217582C7-A2B5-4DC7-926E-EABF6C227210}" presName="root" presStyleCnt="0">
        <dgm:presLayoutVars>
          <dgm:dir/>
          <dgm:resizeHandles val="exact"/>
        </dgm:presLayoutVars>
      </dgm:prSet>
      <dgm:spPr/>
    </dgm:pt>
    <dgm:pt modelId="{FFEFBC31-22F8-4022-B119-059924214ACA}" type="pres">
      <dgm:prSet presAssocID="{8A98326D-B155-4EF6-A024-DBEE83A568C3}" presName="compNode" presStyleCnt="0"/>
      <dgm:spPr/>
    </dgm:pt>
    <dgm:pt modelId="{9674E544-4FDC-4058-A10C-5D5E829B83E5}" type="pres">
      <dgm:prSet presAssocID="{8A98326D-B155-4EF6-A024-DBEE83A568C3}" presName="bgRect" presStyleLbl="bgShp" presStyleIdx="0" presStyleCnt="2"/>
      <dgm:spPr/>
    </dgm:pt>
    <dgm:pt modelId="{449437DF-0D83-4994-9D6D-42AA3C2B42E3}" type="pres">
      <dgm:prSet presAssocID="{8A98326D-B155-4EF6-A024-DBEE83A568C3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stainability"/>
        </a:ext>
      </dgm:extLst>
    </dgm:pt>
    <dgm:pt modelId="{350D2DAD-718E-48B4-AB10-27508F897E35}" type="pres">
      <dgm:prSet presAssocID="{8A98326D-B155-4EF6-A024-DBEE83A568C3}" presName="spaceRect" presStyleCnt="0"/>
      <dgm:spPr/>
    </dgm:pt>
    <dgm:pt modelId="{08ADBB82-5896-4A47-B4CC-AC1FF74F91FC}" type="pres">
      <dgm:prSet presAssocID="{8A98326D-B155-4EF6-A024-DBEE83A568C3}" presName="parTx" presStyleLbl="revTx" presStyleIdx="0" presStyleCnt="2">
        <dgm:presLayoutVars>
          <dgm:chMax val="0"/>
          <dgm:chPref val="0"/>
        </dgm:presLayoutVars>
      </dgm:prSet>
      <dgm:spPr/>
    </dgm:pt>
    <dgm:pt modelId="{6972C27B-4E20-45EA-B74A-4FE00B26A698}" type="pres">
      <dgm:prSet presAssocID="{35E3A902-7C81-4B7B-94F1-3D6E4E077BCB}" presName="sibTrans" presStyleCnt="0"/>
      <dgm:spPr/>
    </dgm:pt>
    <dgm:pt modelId="{A475507F-4FF7-4552-8FCD-73C693920EC4}" type="pres">
      <dgm:prSet presAssocID="{838C5E86-7EEA-4941-BAD0-D6B68FC332BC}" presName="compNode" presStyleCnt="0"/>
      <dgm:spPr/>
    </dgm:pt>
    <dgm:pt modelId="{4D798324-8B5B-4A8B-A665-8156AFFA3CE5}" type="pres">
      <dgm:prSet presAssocID="{838C5E86-7EEA-4941-BAD0-D6B68FC332BC}" presName="bgRect" presStyleLbl="bgShp" presStyleIdx="1" presStyleCnt="2"/>
      <dgm:spPr/>
    </dgm:pt>
    <dgm:pt modelId="{09C39A29-CFAA-4E69-8263-40A58295E016}" type="pres">
      <dgm:prSet presAssocID="{838C5E86-7EEA-4941-BAD0-D6B68FC332BC}" presName="iconRect" presStyleLbl="node1" presStyleIdx="1" presStyleCnt="2"/>
      <dgm:spPr/>
    </dgm:pt>
    <dgm:pt modelId="{9AA47B74-3AAA-40E3-BCF0-5F1DB4655B37}" type="pres">
      <dgm:prSet presAssocID="{838C5E86-7EEA-4941-BAD0-D6B68FC332BC}" presName="spaceRect" presStyleCnt="0"/>
      <dgm:spPr/>
    </dgm:pt>
    <dgm:pt modelId="{BF784580-C1A6-49E8-B99D-2644CD3321F2}" type="pres">
      <dgm:prSet presAssocID="{838C5E86-7EEA-4941-BAD0-D6B68FC332BC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9DF53718-3BB1-418C-8F3C-25CF1A9460D5}" type="presOf" srcId="{8A98326D-B155-4EF6-A024-DBEE83A568C3}" destId="{08ADBB82-5896-4A47-B4CC-AC1FF74F91FC}" srcOrd="0" destOrd="0" presId="urn:microsoft.com/office/officeart/2018/2/layout/IconVerticalSolidList"/>
    <dgm:cxn modelId="{BEAA8188-1BF8-418B-A1F2-746C70631912}" type="presOf" srcId="{217582C7-A2B5-4DC7-926E-EABF6C227210}" destId="{914729A2-C1D7-42DF-A44B-57BE4EDF8C45}" srcOrd="0" destOrd="0" presId="urn:microsoft.com/office/officeart/2018/2/layout/IconVerticalSolidList"/>
    <dgm:cxn modelId="{216015B9-DE0A-4E76-8939-4A0276E838C6}" type="presOf" srcId="{838C5E86-7EEA-4941-BAD0-D6B68FC332BC}" destId="{BF784580-C1A6-49E8-B99D-2644CD3321F2}" srcOrd="0" destOrd="0" presId="urn:microsoft.com/office/officeart/2018/2/layout/IconVerticalSolidList"/>
    <dgm:cxn modelId="{C9618CCC-08F7-42A1-B3DA-A5E9C8E24517}" srcId="{217582C7-A2B5-4DC7-926E-EABF6C227210}" destId="{838C5E86-7EEA-4941-BAD0-D6B68FC332BC}" srcOrd="1" destOrd="0" parTransId="{6F50FB4C-BB5D-4CAE-9AD9-971114604002}" sibTransId="{560D8B16-79A3-4401-93B0-0C107D82AE53}"/>
    <dgm:cxn modelId="{D19145FF-2BB7-4B9C-883E-FAAFABFD6D44}" srcId="{217582C7-A2B5-4DC7-926E-EABF6C227210}" destId="{8A98326D-B155-4EF6-A024-DBEE83A568C3}" srcOrd="0" destOrd="0" parTransId="{CC57EBF1-E9FC-4784-888A-10F7F146DCD8}" sibTransId="{35E3A902-7C81-4B7B-94F1-3D6E4E077BCB}"/>
    <dgm:cxn modelId="{2131C351-AD9A-499D-B6A8-D9C757AA9CFA}" type="presParOf" srcId="{914729A2-C1D7-42DF-A44B-57BE4EDF8C45}" destId="{FFEFBC31-22F8-4022-B119-059924214ACA}" srcOrd="0" destOrd="0" presId="urn:microsoft.com/office/officeart/2018/2/layout/IconVerticalSolidList"/>
    <dgm:cxn modelId="{AF887903-65B8-496F-86CD-7B97470CB335}" type="presParOf" srcId="{FFEFBC31-22F8-4022-B119-059924214ACA}" destId="{9674E544-4FDC-4058-A10C-5D5E829B83E5}" srcOrd="0" destOrd="0" presId="urn:microsoft.com/office/officeart/2018/2/layout/IconVerticalSolidList"/>
    <dgm:cxn modelId="{1DC8E34D-F604-4124-AD8D-FF695F01A568}" type="presParOf" srcId="{FFEFBC31-22F8-4022-B119-059924214ACA}" destId="{449437DF-0D83-4994-9D6D-42AA3C2B42E3}" srcOrd="1" destOrd="0" presId="urn:microsoft.com/office/officeart/2018/2/layout/IconVerticalSolidList"/>
    <dgm:cxn modelId="{95B77AD6-FFAF-41AB-8BFC-1DC217197DFD}" type="presParOf" srcId="{FFEFBC31-22F8-4022-B119-059924214ACA}" destId="{350D2DAD-718E-48B4-AB10-27508F897E35}" srcOrd="2" destOrd="0" presId="urn:microsoft.com/office/officeart/2018/2/layout/IconVerticalSolidList"/>
    <dgm:cxn modelId="{CE3686D7-D2A4-47C8-B817-DAFE8F7B3D28}" type="presParOf" srcId="{FFEFBC31-22F8-4022-B119-059924214ACA}" destId="{08ADBB82-5896-4A47-B4CC-AC1FF74F91FC}" srcOrd="3" destOrd="0" presId="urn:microsoft.com/office/officeart/2018/2/layout/IconVerticalSolidList"/>
    <dgm:cxn modelId="{CFC3E8CD-A82F-4555-89B1-22B51ECA4EFE}" type="presParOf" srcId="{914729A2-C1D7-42DF-A44B-57BE4EDF8C45}" destId="{6972C27B-4E20-45EA-B74A-4FE00B26A698}" srcOrd="1" destOrd="0" presId="urn:microsoft.com/office/officeart/2018/2/layout/IconVerticalSolidList"/>
    <dgm:cxn modelId="{F72803C5-62D8-4124-8669-3438E25F2BBF}" type="presParOf" srcId="{914729A2-C1D7-42DF-A44B-57BE4EDF8C45}" destId="{A475507F-4FF7-4552-8FCD-73C693920EC4}" srcOrd="2" destOrd="0" presId="urn:microsoft.com/office/officeart/2018/2/layout/IconVerticalSolidList"/>
    <dgm:cxn modelId="{A51A2406-25C8-4BC3-9A74-6005CA251AA9}" type="presParOf" srcId="{A475507F-4FF7-4552-8FCD-73C693920EC4}" destId="{4D798324-8B5B-4A8B-A665-8156AFFA3CE5}" srcOrd="0" destOrd="0" presId="urn:microsoft.com/office/officeart/2018/2/layout/IconVerticalSolidList"/>
    <dgm:cxn modelId="{9EB2291A-1F52-4247-9A5E-ADFA01F26DA2}" type="presParOf" srcId="{A475507F-4FF7-4552-8FCD-73C693920EC4}" destId="{09C39A29-CFAA-4E69-8263-40A58295E016}" srcOrd="1" destOrd="0" presId="urn:microsoft.com/office/officeart/2018/2/layout/IconVerticalSolidList"/>
    <dgm:cxn modelId="{229C7E38-0D2F-496B-82CB-85C1E2E769F1}" type="presParOf" srcId="{A475507F-4FF7-4552-8FCD-73C693920EC4}" destId="{9AA47B74-3AAA-40E3-BCF0-5F1DB4655B37}" srcOrd="2" destOrd="0" presId="urn:microsoft.com/office/officeart/2018/2/layout/IconVerticalSolidList"/>
    <dgm:cxn modelId="{4B58C347-A0F2-4ACD-8CB0-F22F872954D2}" type="presParOf" srcId="{A475507F-4FF7-4552-8FCD-73C693920EC4}" destId="{BF784580-C1A6-49E8-B99D-2644CD3321F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A2F21E-217B-4769-88FD-432307BD6213}">
      <dsp:nvSpPr>
        <dsp:cNvPr id="0" name=""/>
        <dsp:cNvSpPr/>
      </dsp:nvSpPr>
      <dsp:spPr>
        <a:xfrm>
          <a:off x="0" y="885348"/>
          <a:ext cx="5893117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353968-1355-47CF-86C4-8152FE4654EF}">
      <dsp:nvSpPr>
        <dsp:cNvPr id="0" name=""/>
        <dsp:cNvSpPr/>
      </dsp:nvSpPr>
      <dsp:spPr>
        <a:xfrm>
          <a:off x="494433" y="1253108"/>
          <a:ext cx="898969" cy="8989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C7333-F046-4C2B-84C8-2E249041D63A}">
      <dsp:nvSpPr>
        <dsp:cNvPr id="0" name=""/>
        <dsp:cNvSpPr/>
      </dsp:nvSpPr>
      <dsp:spPr>
        <a:xfrm>
          <a:off x="1887835" y="885348"/>
          <a:ext cx="4005281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 our last lecture we did mention, though without much explanation franchising a form of business ownership that entrepreneurs can organize their business around</a:t>
          </a:r>
        </a:p>
      </dsp:txBody>
      <dsp:txXfrm>
        <a:off x="1887835" y="885348"/>
        <a:ext cx="4005281" cy="1634489"/>
      </dsp:txXfrm>
    </dsp:sp>
    <dsp:sp modelId="{F7837A46-E8F3-4F6B-B0A6-3067C274E5A2}">
      <dsp:nvSpPr>
        <dsp:cNvPr id="0" name=""/>
        <dsp:cNvSpPr/>
      </dsp:nvSpPr>
      <dsp:spPr>
        <a:xfrm>
          <a:off x="0" y="2928460"/>
          <a:ext cx="5893117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FF6852-7C4C-43AC-9DA8-6344196FE0B7}">
      <dsp:nvSpPr>
        <dsp:cNvPr id="0" name=""/>
        <dsp:cNvSpPr/>
      </dsp:nvSpPr>
      <dsp:spPr>
        <a:xfrm>
          <a:off x="494433" y="3296220"/>
          <a:ext cx="898969" cy="8989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7F1557-A05A-4F6B-B1DF-ABE7BABA32CC}">
      <dsp:nvSpPr>
        <dsp:cNvPr id="0" name=""/>
        <dsp:cNvSpPr/>
      </dsp:nvSpPr>
      <dsp:spPr>
        <a:xfrm>
          <a:off x="1887835" y="2928460"/>
          <a:ext cx="4005281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In this current lecture we will look at it in detail; What it is, its advantages/applications and disadvantages as well as management issues that comes with it</a:t>
          </a:r>
        </a:p>
      </dsp:txBody>
      <dsp:txXfrm>
        <a:off x="1887835" y="2928460"/>
        <a:ext cx="4005281" cy="16344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DB4DD8-C04E-45CF-859B-3E90547D45BE}">
      <dsp:nvSpPr>
        <dsp:cNvPr id="0" name=""/>
        <dsp:cNvSpPr/>
      </dsp:nvSpPr>
      <dsp:spPr>
        <a:xfrm>
          <a:off x="622474" y="446884"/>
          <a:ext cx="962896" cy="962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B8EB5A-20E6-42DC-ABDF-C216DBA4959A}">
      <dsp:nvSpPr>
        <dsp:cNvPr id="0" name=""/>
        <dsp:cNvSpPr/>
      </dsp:nvSpPr>
      <dsp:spPr>
        <a:xfrm>
          <a:off x="34038" y="1736678"/>
          <a:ext cx="213976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Describe the concept of franchising</a:t>
          </a:r>
        </a:p>
      </dsp:txBody>
      <dsp:txXfrm>
        <a:off x="34038" y="1736678"/>
        <a:ext cx="2139768" cy="720000"/>
      </dsp:txXfrm>
    </dsp:sp>
    <dsp:sp modelId="{146A541F-D01D-456D-8F0F-E91AADAA10DF}">
      <dsp:nvSpPr>
        <dsp:cNvPr id="0" name=""/>
        <dsp:cNvSpPr/>
      </dsp:nvSpPr>
      <dsp:spPr>
        <a:xfrm>
          <a:off x="3136703" y="446884"/>
          <a:ext cx="962896" cy="962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F5D719-C361-4BA1-9D29-57F5D8872542}">
      <dsp:nvSpPr>
        <dsp:cNvPr id="0" name=""/>
        <dsp:cNvSpPr/>
      </dsp:nvSpPr>
      <dsp:spPr>
        <a:xfrm>
          <a:off x="2548267" y="1736678"/>
          <a:ext cx="213976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Describe different types of franchising open to an entrepreneur</a:t>
          </a:r>
        </a:p>
      </dsp:txBody>
      <dsp:txXfrm>
        <a:off x="2548267" y="1736678"/>
        <a:ext cx="2139768" cy="720000"/>
      </dsp:txXfrm>
    </dsp:sp>
    <dsp:sp modelId="{3E109C34-9082-4DF5-86D4-9EA0AAD572E0}">
      <dsp:nvSpPr>
        <dsp:cNvPr id="0" name=""/>
        <dsp:cNvSpPr/>
      </dsp:nvSpPr>
      <dsp:spPr>
        <a:xfrm>
          <a:off x="5650931" y="446884"/>
          <a:ext cx="962896" cy="96289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16BA5E-6471-4618-AF35-D726FDF9C5C5}">
      <dsp:nvSpPr>
        <dsp:cNvPr id="0" name=""/>
        <dsp:cNvSpPr/>
      </dsp:nvSpPr>
      <dsp:spPr>
        <a:xfrm>
          <a:off x="5062495" y="1736678"/>
          <a:ext cx="213976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Pinpoint factors behind successful as well as failed franchises</a:t>
          </a:r>
        </a:p>
      </dsp:txBody>
      <dsp:txXfrm>
        <a:off x="5062495" y="1736678"/>
        <a:ext cx="2139768" cy="720000"/>
      </dsp:txXfrm>
    </dsp:sp>
    <dsp:sp modelId="{84E629DD-89C9-47AF-B1B4-75E1FA52E529}">
      <dsp:nvSpPr>
        <dsp:cNvPr id="0" name=""/>
        <dsp:cNvSpPr/>
      </dsp:nvSpPr>
      <dsp:spPr>
        <a:xfrm>
          <a:off x="3136703" y="2991620"/>
          <a:ext cx="962896" cy="96289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A3F746-AEF1-4C64-812A-B7E75CFA0EA4}">
      <dsp:nvSpPr>
        <dsp:cNvPr id="0" name=""/>
        <dsp:cNvSpPr/>
      </dsp:nvSpPr>
      <dsp:spPr>
        <a:xfrm>
          <a:off x="2548267" y="4281414"/>
          <a:ext cx="2139768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Argue why franchise may or may not work for an entrepreneur</a:t>
          </a:r>
        </a:p>
      </dsp:txBody>
      <dsp:txXfrm>
        <a:off x="2548267" y="4281414"/>
        <a:ext cx="2139768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EA9976-46A2-4C1F-8CB1-C2BBF5911372}">
      <dsp:nvSpPr>
        <dsp:cNvPr id="0" name=""/>
        <dsp:cNvSpPr/>
      </dsp:nvSpPr>
      <dsp:spPr>
        <a:xfrm>
          <a:off x="0" y="661"/>
          <a:ext cx="7959557" cy="15488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5F39C9-4A5F-4716-8343-37F83DC46B25}">
      <dsp:nvSpPr>
        <dsp:cNvPr id="0" name=""/>
        <dsp:cNvSpPr/>
      </dsp:nvSpPr>
      <dsp:spPr>
        <a:xfrm>
          <a:off x="468541" y="349164"/>
          <a:ext cx="851894" cy="85189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091CB-E853-40EE-9662-0883891FB546}">
      <dsp:nvSpPr>
        <dsp:cNvPr id="0" name=""/>
        <dsp:cNvSpPr/>
      </dsp:nvSpPr>
      <dsp:spPr>
        <a:xfrm>
          <a:off x="1788977" y="661"/>
          <a:ext cx="6170579" cy="1548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925" tIns="163925" rIns="163925" bIns="16392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Franchising is a special form of licensing or a business model whereby, a company/owner grant another company or individual called franchisee the right to operate a business using the franchisor’s proven business practices, brand name, products or services</a:t>
          </a:r>
        </a:p>
      </dsp:txBody>
      <dsp:txXfrm>
        <a:off x="1788977" y="661"/>
        <a:ext cx="6170579" cy="1548898"/>
      </dsp:txXfrm>
    </dsp:sp>
    <dsp:sp modelId="{572F910A-1D4B-412B-9BC7-2BDBE797EDAD}">
      <dsp:nvSpPr>
        <dsp:cNvPr id="0" name=""/>
        <dsp:cNvSpPr/>
      </dsp:nvSpPr>
      <dsp:spPr>
        <a:xfrm>
          <a:off x="0" y="1936785"/>
          <a:ext cx="7959557" cy="15488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5629DE-63A9-4836-A3B5-2C2EF1BF2ABB}">
      <dsp:nvSpPr>
        <dsp:cNvPr id="0" name=""/>
        <dsp:cNvSpPr/>
      </dsp:nvSpPr>
      <dsp:spPr>
        <a:xfrm>
          <a:off x="468541" y="2285287"/>
          <a:ext cx="851894" cy="85189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7F1DFF-29E0-4CC1-A32D-D3CA2D6240B1}">
      <dsp:nvSpPr>
        <dsp:cNvPr id="0" name=""/>
        <dsp:cNvSpPr/>
      </dsp:nvSpPr>
      <dsp:spPr>
        <a:xfrm>
          <a:off x="1788977" y="1936785"/>
          <a:ext cx="6170579" cy="1548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925" tIns="163925" rIns="163925" bIns="16392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The franchisee in return pays an initial amount and a regular say yearly royalties to the franchisor</a:t>
          </a:r>
        </a:p>
      </dsp:txBody>
      <dsp:txXfrm>
        <a:off x="1788977" y="1936785"/>
        <a:ext cx="6170579" cy="1548898"/>
      </dsp:txXfrm>
    </dsp:sp>
    <dsp:sp modelId="{39229ED8-0489-4838-BD2E-D44A860FE6C7}">
      <dsp:nvSpPr>
        <dsp:cNvPr id="0" name=""/>
        <dsp:cNvSpPr/>
      </dsp:nvSpPr>
      <dsp:spPr>
        <a:xfrm>
          <a:off x="0" y="3872908"/>
          <a:ext cx="7959557" cy="154889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C438DA-D458-4EBB-B9C2-5E9A610146A8}">
      <dsp:nvSpPr>
        <dsp:cNvPr id="0" name=""/>
        <dsp:cNvSpPr/>
      </dsp:nvSpPr>
      <dsp:spPr>
        <a:xfrm>
          <a:off x="468541" y="4221410"/>
          <a:ext cx="851894" cy="85189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325E0-B99E-4BDE-AE4B-8482730A8F98}">
      <dsp:nvSpPr>
        <dsp:cNvPr id="0" name=""/>
        <dsp:cNvSpPr/>
      </dsp:nvSpPr>
      <dsp:spPr>
        <a:xfrm>
          <a:off x="1788977" y="3872908"/>
          <a:ext cx="6170579" cy="1548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925" tIns="163925" rIns="163925" bIns="16392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This form of business is common in sectors such as fast food, retail, gym and fitness, hospitality, and gas stations among others</a:t>
          </a:r>
        </a:p>
      </dsp:txBody>
      <dsp:txXfrm>
        <a:off x="1788977" y="3872908"/>
        <a:ext cx="6170579" cy="15488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E1272E-3B01-4BFE-A98A-26B29545C546}">
      <dsp:nvSpPr>
        <dsp:cNvPr id="0" name=""/>
        <dsp:cNvSpPr/>
      </dsp:nvSpPr>
      <dsp:spPr>
        <a:xfrm>
          <a:off x="0" y="2428"/>
          <a:ext cx="7617702" cy="12306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265BC1-0400-44FF-BC3E-4EE7FE1ED60C}">
      <dsp:nvSpPr>
        <dsp:cNvPr id="0" name=""/>
        <dsp:cNvSpPr/>
      </dsp:nvSpPr>
      <dsp:spPr>
        <a:xfrm>
          <a:off x="372280" y="279331"/>
          <a:ext cx="676873" cy="67687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7CE74-AEF4-4778-AC53-0C9062119E48}">
      <dsp:nvSpPr>
        <dsp:cNvPr id="0" name=""/>
        <dsp:cNvSpPr/>
      </dsp:nvSpPr>
      <dsp:spPr>
        <a:xfrm>
          <a:off x="1421435" y="2428"/>
          <a:ext cx="6196266" cy="1230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247" tIns="130247" rIns="130247" bIns="130247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Franchisor- Is the owner of a product, service, trademark, business name, and/or practices </a:t>
          </a:r>
          <a:endParaRPr lang="en-US" sz="2100" kern="1200" dirty="0">
            <a:latin typeface="Avenir Next LT Pro"/>
          </a:endParaRPr>
        </a:p>
      </dsp:txBody>
      <dsp:txXfrm>
        <a:off x="1421435" y="2428"/>
        <a:ext cx="6196266" cy="1230679"/>
      </dsp:txXfrm>
    </dsp:sp>
    <dsp:sp modelId="{1DD451A5-EDDC-4555-B824-81D10A70116A}">
      <dsp:nvSpPr>
        <dsp:cNvPr id="0" name=""/>
        <dsp:cNvSpPr/>
      </dsp:nvSpPr>
      <dsp:spPr>
        <a:xfrm>
          <a:off x="0" y="1540777"/>
          <a:ext cx="7617702" cy="12306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76098-84E2-443E-992F-FB1ADF8A9F8E}">
      <dsp:nvSpPr>
        <dsp:cNvPr id="0" name=""/>
        <dsp:cNvSpPr/>
      </dsp:nvSpPr>
      <dsp:spPr>
        <a:xfrm>
          <a:off x="372280" y="1817680"/>
          <a:ext cx="676873" cy="67687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42198F-354A-4F93-AD46-C643E7BD117F}">
      <dsp:nvSpPr>
        <dsp:cNvPr id="0" name=""/>
        <dsp:cNvSpPr/>
      </dsp:nvSpPr>
      <dsp:spPr>
        <a:xfrm>
          <a:off x="1421435" y="1540777"/>
          <a:ext cx="6196266" cy="1230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247" tIns="130247" rIns="130247" bIns="130247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Franchisee- This is the entrepreneur </a:t>
          </a:r>
        </a:p>
      </dsp:txBody>
      <dsp:txXfrm>
        <a:off x="1421435" y="1540777"/>
        <a:ext cx="6196266" cy="1230679"/>
      </dsp:txXfrm>
    </dsp:sp>
    <dsp:sp modelId="{970689DB-B447-4795-9851-2795FF61CB23}">
      <dsp:nvSpPr>
        <dsp:cNvPr id="0" name=""/>
        <dsp:cNvSpPr/>
      </dsp:nvSpPr>
      <dsp:spPr>
        <a:xfrm>
          <a:off x="0" y="3079127"/>
          <a:ext cx="7617702" cy="12306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08B5A-7027-44AF-9E32-A2E57CC04CCC}">
      <dsp:nvSpPr>
        <dsp:cNvPr id="0" name=""/>
        <dsp:cNvSpPr/>
      </dsp:nvSpPr>
      <dsp:spPr>
        <a:xfrm>
          <a:off x="372280" y="3356030"/>
          <a:ext cx="676873" cy="6768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41112D-0CDA-4EB7-8851-265709711F48}">
      <dsp:nvSpPr>
        <dsp:cNvPr id="0" name=""/>
        <dsp:cNvSpPr/>
      </dsp:nvSpPr>
      <dsp:spPr>
        <a:xfrm>
          <a:off x="1421435" y="3079127"/>
          <a:ext cx="6196266" cy="1230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247" tIns="130247" rIns="130247" bIns="130247" numCol="1" spcCol="1270" anchor="ctr" anchorCtr="0">
          <a:noAutofit/>
        </a:bodyPr>
        <a:lstStyle/>
        <a:p>
          <a:pPr marL="0" lvl="0" indent="0" algn="l" defTabSz="9334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Franchisee Fees and Royalties- This is the amount that the franchisee pays to the franchisor </a:t>
          </a:r>
          <a:endParaRPr lang="en-US" sz="2100" kern="1200" dirty="0">
            <a:latin typeface="Avenir Next LT Pro"/>
          </a:endParaRPr>
        </a:p>
      </dsp:txBody>
      <dsp:txXfrm>
        <a:off x="1421435" y="3079127"/>
        <a:ext cx="6196266" cy="1230679"/>
      </dsp:txXfrm>
    </dsp:sp>
    <dsp:sp modelId="{821DB381-E422-439B-9080-835E764E6EC3}">
      <dsp:nvSpPr>
        <dsp:cNvPr id="0" name=""/>
        <dsp:cNvSpPr/>
      </dsp:nvSpPr>
      <dsp:spPr>
        <a:xfrm>
          <a:off x="0" y="4617477"/>
          <a:ext cx="7617702" cy="123067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35781A-C576-406E-B07B-E0E3974B4CBC}">
      <dsp:nvSpPr>
        <dsp:cNvPr id="0" name=""/>
        <dsp:cNvSpPr/>
      </dsp:nvSpPr>
      <dsp:spPr>
        <a:xfrm>
          <a:off x="372280" y="4894380"/>
          <a:ext cx="676873" cy="67687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AB9E97-9AB0-4011-B71B-68528450622B}">
      <dsp:nvSpPr>
        <dsp:cNvPr id="0" name=""/>
        <dsp:cNvSpPr/>
      </dsp:nvSpPr>
      <dsp:spPr>
        <a:xfrm>
          <a:off x="1421435" y="4617477"/>
          <a:ext cx="6196266" cy="1230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247" tIns="130247" rIns="130247" bIns="130247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Franchise Agreement- This is a legal contract between the franchisee and the franchisor </a:t>
          </a:r>
        </a:p>
      </dsp:txBody>
      <dsp:txXfrm>
        <a:off x="1421435" y="4617477"/>
        <a:ext cx="6196266" cy="123067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4207CC-7033-4E8D-98B8-197B9E69F802}">
      <dsp:nvSpPr>
        <dsp:cNvPr id="0" name=""/>
        <dsp:cNvSpPr/>
      </dsp:nvSpPr>
      <dsp:spPr>
        <a:xfrm>
          <a:off x="0" y="2261"/>
          <a:ext cx="7546269" cy="11460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7EF948-BF32-4914-8047-BF1508BA3C49}">
      <dsp:nvSpPr>
        <dsp:cNvPr id="0" name=""/>
        <dsp:cNvSpPr/>
      </dsp:nvSpPr>
      <dsp:spPr>
        <a:xfrm>
          <a:off x="346682" y="260124"/>
          <a:ext cx="630332" cy="6303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398C9A-7FCA-4D17-9804-92FA095053ED}">
      <dsp:nvSpPr>
        <dsp:cNvPr id="0" name=""/>
        <dsp:cNvSpPr/>
      </dsp:nvSpPr>
      <dsp:spPr>
        <a:xfrm>
          <a:off x="1323697" y="2261"/>
          <a:ext cx="6222571" cy="11460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91" tIns="121291" rIns="121291" bIns="12129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This is a business where the franchisor leaves the business operation to the franchisee</a:t>
          </a:r>
        </a:p>
      </dsp:txBody>
      <dsp:txXfrm>
        <a:off x="1323697" y="2261"/>
        <a:ext cx="6222571" cy="1146058"/>
      </dsp:txXfrm>
    </dsp:sp>
    <dsp:sp modelId="{66EA0F01-824D-4C45-8804-D8147A085DAC}">
      <dsp:nvSpPr>
        <dsp:cNvPr id="0" name=""/>
        <dsp:cNvSpPr/>
      </dsp:nvSpPr>
      <dsp:spPr>
        <a:xfrm>
          <a:off x="0" y="1434834"/>
          <a:ext cx="7546269" cy="11460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176A27-6B2D-46C6-BF56-F01D5395F36F}">
      <dsp:nvSpPr>
        <dsp:cNvPr id="0" name=""/>
        <dsp:cNvSpPr/>
      </dsp:nvSpPr>
      <dsp:spPr>
        <a:xfrm>
          <a:off x="346682" y="1692697"/>
          <a:ext cx="630332" cy="6303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BF38C6-5295-446F-A65C-2832A041A64E}">
      <dsp:nvSpPr>
        <dsp:cNvPr id="0" name=""/>
        <dsp:cNvSpPr/>
      </dsp:nvSpPr>
      <dsp:spPr>
        <a:xfrm>
          <a:off x="1323697" y="1434834"/>
          <a:ext cx="6222571" cy="11460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91" tIns="121291" rIns="121291" bIns="12129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 franchisor provides the franchisee with the products, branding, and sometimes equipment</a:t>
          </a:r>
        </a:p>
      </dsp:txBody>
      <dsp:txXfrm>
        <a:off x="1323697" y="1434834"/>
        <a:ext cx="6222571" cy="1146058"/>
      </dsp:txXfrm>
    </dsp:sp>
    <dsp:sp modelId="{FCEB9E80-FE47-40C0-BC90-EF0BB3FCED8A}">
      <dsp:nvSpPr>
        <dsp:cNvPr id="0" name=""/>
        <dsp:cNvSpPr/>
      </dsp:nvSpPr>
      <dsp:spPr>
        <a:xfrm>
          <a:off x="0" y="2867406"/>
          <a:ext cx="7546269" cy="11460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D077CB-40C9-4C02-92A3-F5F10905A40C}">
      <dsp:nvSpPr>
        <dsp:cNvPr id="0" name=""/>
        <dsp:cNvSpPr/>
      </dsp:nvSpPr>
      <dsp:spPr>
        <a:xfrm>
          <a:off x="346682" y="3125269"/>
          <a:ext cx="630332" cy="63033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5FA8A3-CE1E-4227-B197-09CF3EAA94DD}">
      <dsp:nvSpPr>
        <dsp:cNvPr id="0" name=""/>
        <dsp:cNvSpPr/>
      </dsp:nvSpPr>
      <dsp:spPr>
        <a:xfrm>
          <a:off x="1323697" y="2867406"/>
          <a:ext cx="6222571" cy="11460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91" tIns="121291" rIns="121291" bIns="12129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 franchisee has the sole right to distribute franchisor’s products in a market or geographical scope</a:t>
          </a:r>
        </a:p>
      </dsp:txBody>
      <dsp:txXfrm>
        <a:off x="1323697" y="2867406"/>
        <a:ext cx="6222571" cy="1146058"/>
      </dsp:txXfrm>
    </dsp:sp>
    <dsp:sp modelId="{C4FE1DFD-45DD-475F-B4FA-775734CDF105}">
      <dsp:nvSpPr>
        <dsp:cNvPr id="0" name=""/>
        <dsp:cNvSpPr/>
      </dsp:nvSpPr>
      <dsp:spPr>
        <a:xfrm>
          <a:off x="0" y="4299979"/>
          <a:ext cx="7546269" cy="11460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66041D-55A8-492A-B540-3E4438492D79}">
      <dsp:nvSpPr>
        <dsp:cNvPr id="0" name=""/>
        <dsp:cNvSpPr/>
      </dsp:nvSpPr>
      <dsp:spPr>
        <a:xfrm>
          <a:off x="346682" y="4557842"/>
          <a:ext cx="630332" cy="63033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AA19BA-8152-4BF1-A0F4-1F3FDC959B7E}">
      <dsp:nvSpPr>
        <dsp:cNvPr id="0" name=""/>
        <dsp:cNvSpPr/>
      </dsp:nvSpPr>
      <dsp:spPr>
        <a:xfrm>
          <a:off x="1323697" y="4299979"/>
          <a:ext cx="6222571" cy="11460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91" tIns="121291" rIns="121291" bIns="121291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It is considered the easiest form of franchising since the franchisee doesn’t need a lot of </a:t>
          </a:r>
          <a:r>
            <a:rPr lang="en-US" sz="1900" kern="1200" dirty="0">
              <a:latin typeface="Avenir Next LT Pro"/>
            </a:rPr>
            <a:t>capital</a:t>
          </a:r>
          <a:endParaRPr lang="en-US" sz="1900" kern="1200" dirty="0"/>
        </a:p>
      </dsp:txBody>
      <dsp:txXfrm>
        <a:off x="1323697" y="4299979"/>
        <a:ext cx="6222571" cy="114605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C2D9EF-17F7-403B-B24E-844945B37D45}">
      <dsp:nvSpPr>
        <dsp:cNvPr id="0" name=""/>
        <dsp:cNvSpPr/>
      </dsp:nvSpPr>
      <dsp:spPr>
        <a:xfrm>
          <a:off x="0" y="665"/>
          <a:ext cx="7859901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85F14B-1FAD-4B65-836E-F410F2E4ED8D}">
      <dsp:nvSpPr>
        <dsp:cNvPr id="0" name=""/>
        <dsp:cNvSpPr/>
      </dsp:nvSpPr>
      <dsp:spPr>
        <a:xfrm>
          <a:off x="470773" y="350827"/>
          <a:ext cx="855952" cy="8559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24E6D4-7235-4DE6-910A-3F5E6DA67722}">
      <dsp:nvSpPr>
        <dsp:cNvPr id="0" name=""/>
        <dsp:cNvSpPr/>
      </dsp:nvSpPr>
      <dsp:spPr>
        <a:xfrm>
          <a:off x="1797499" y="665"/>
          <a:ext cx="6062401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This is common in beverage, automotive and gasoline industries</a:t>
          </a:r>
        </a:p>
      </dsp:txBody>
      <dsp:txXfrm>
        <a:off x="1797499" y="665"/>
        <a:ext cx="6062401" cy="1556276"/>
      </dsp:txXfrm>
    </dsp:sp>
    <dsp:sp modelId="{F7CA6686-706E-42D6-A958-A9BCB124A8AD}">
      <dsp:nvSpPr>
        <dsp:cNvPr id="0" name=""/>
        <dsp:cNvSpPr/>
      </dsp:nvSpPr>
      <dsp:spPr>
        <a:xfrm>
          <a:off x="0" y="1946011"/>
          <a:ext cx="7859901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C29F68-C434-4E87-9D18-4F32905F73F1}">
      <dsp:nvSpPr>
        <dsp:cNvPr id="0" name=""/>
        <dsp:cNvSpPr/>
      </dsp:nvSpPr>
      <dsp:spPr>
        <a:xfrm>
          <a:off x="470773" y="2296173"/>
          <a:ext cx="855952" cy="8559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88915F-A990-434E-B2A6-5B22945F7038}">
      <dsp:nvSpPr>
        <dsp:cNvPr id="0" name=""/>
        <dsp:cNvSpPr/>
      </dsp:nvSpPr>
      <dsp:spPr>
        <a:xfrm>
          <a:off x="1797499" y="1946011"/>
          <a:ext cx="6062401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Success stories for this form would be Coca-Cola, which allow different businesses in different countries to produce and distribute their products</a:t>
          </a:r>
        </a:p>
      </dsp:txBody>
      <dsp:txXfrm>
        <a:off x="1797499" y="1946011"/>
        <a:ext cx="6062401" cy="1556276"/>
      </dsp:txXfrm>
    </dsp:sp>
    <dsp:sp modelId="{DD8784CF-996C-4310-9BF2-67F2D270C489}">
      <dsp:nvSpPr>
        <dsp:cNvPr id="0" name=""/>
        <dsp:cNvSpPr/>
      </dsp:nvSpPr>
      <dsp:spPr>
        <a:xfrm>
          <a:off x="0" y="3891357"/>
          <a:ext cx="7859901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DE5EF5-8601-4097-9620-C2D2C7A30B04}">
      <dsp:nvSpPr>
        <dsp:cNvPr id="0" name=""/>
        <dsp:cNvSpPr/>
      </dsp:nvSpPr>
      <dsp:spPr>
        <a:xfrm>
          <a:off x="470773" y="4241519"/>
          <a:ext cx="855952" cy="8559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E24254-CCC2-48B3-A2C2-B4464C0A55CB}">
      <dsp:nvSpPr>
        <dsp:cNvPr id="0" name=""/>
        <dsp:cNvSpPr/>
      </dsp:nvSpPr>
      <dsp:spPr>
        <a:xfrm>
          <a:off x="1797499" y="3891357"/>
          <a:ext cx="6062401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An example of a failed franchise in this category would be Blockbuster store, a video rental business that failed to adapt to the digital revolution</a:t>
          </a:r>
        </a:p>
      </dsp:txBody>
      <dsp:txXfrm>
        <a:off x="1797499" y="3891357"/>
        <a:ext cx="6062401" cy="15562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549946-AA9E-4EF8-9FDA-76A6B491556C}">
      <dsp:nvSpPr>
        <dsp:cNvPr id="0" name=""/>
        <dsp:cNvSpPr/>
      </dsp:nvSpPr>
      <dsp:spPr>
        <a:xfrm>
          <a:off x="1025" y="1235106"/>
          <a:ext cx="3600089" cy="2286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6D9E5A-2EB7-4D4B-A03A-603293A0A9C2}">
      <dsp:nvSpPr>
        <dsp:cNvPr id="0" name=""/>
        <dsp:cNvSpPr/>
      </dsp:nvSpPr>
      <dsp:spPr>
        <a:xfrm>
          <a:off x="401035" y="1615116"/>
          <a:ext cx="3600089" cy="2286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In this model the franchisee gets the rights to use the franchisor’s trademark , and business model such as marketing, training and regular operational support</a:t>
          </a:r>
        </a:p>
      </dsp:txBody>
      <dsp:txXfrm>
        <a:off x="467991" y="1682072"/>
        <a:ext cx="3466177" cy="2152145"/>
      </dsp:txXfrm>
    </dsp:sp>
    <dsp:sp modelId="{53821D14-0931-4A7B-9BA2-6D338E0A54D6}">
      <dsp:nvSpPr>
        <dsp:cNvPr id="0" name=""/>
        <dsp:cNvSpPr/>
      </dsp:nvSpPr>
      <dsp:spPr>
        <a:xfrm>
          <a:off x="4401135" y="1235106"/>
          <a:ext cx="3600089" cy="2286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5620D4-F45C-4D96-8D76-11F15ED2224A}">
      <dsp:nvSpPr>
        <dsp:cNvPr id="0" name=""/>
        <dsp:cNvSpPr/>
      </dsp:nvSpPr>
      <dsp:spPr>
        <a:xfrm>
          <a:off x="4801145" y="1615116"/>
          <a:ext cx="3600089" cy="22860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A successful case would be McDonald whose growth has been tremendous across many countries</a:t>
          </a:r>
        </a:p>
      </dsp:txBody>
      <dsp:txXfrm>
        <a:off x="4868101" y="1682072"/>
        <a:ext cx="3466177" cy="21521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D9B95A-79AC-4FFA-8C06-E29B5537186B}">
      <dsp:nvSpPr>
        <dsp:cNvPr id="0" name=""/>
        <dsp:cNvSpPr/>
      </dsp:nvSpPr>
      <dsp:spPr>
        <a:xfrm>
          <a:off x="0" y="665"/>
          <a:ext cx="7798116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49A5A8-1350-4F51-952E-1CCF6BAD13D0}">
      <dsp:nvSpPr>
        <dsp:cNvPr id="0" name=""/>
        <dsp:cNvSpPr/>
      </dsp:nvSpPr>
      <dsp:spPr>
        <a:xfrm>
          <a:off x="470773" y="350827"/>
          <a:ext cx="855952" cy="8559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995842-A8B3-4E5C-8280-A57EF17F750B}">
      <dsp:nvSpPr>
        <dsp:cNvPr id="0" name=""/>
        <dsp:cNvSpPr/>
      </dsp:nvSpPr>
      <dsp:spPr>
        <a:xfrm>
          <a:off x="1797499" y="665"/>
          <a:ext cx="6000616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In this form, the focus is on the running of the business rather than the direct sales</a:t>
          </a:r>
        </a:p>
      </dsp:txBody>
      <dsp:txXfrm>
        <a:off x="1797499" y="665"/>
        <a:ext cx="6000616" cy="1556276"/>
      </dsp:txXfrm>
    </dsp:sp>
    <dsp:sp modelId="{D50A8A26-DDFE-448F-A347-EDBCD82F0E09}">
      <dsp:nvSpPr>
        <dsp:cNvPr id="0" name=""/>
        <dsp:cNvSpPr/>
      </dsp:nvSpPr>
      <dsp:spPr>
        <a:xfrm>
          <a:off x="0" y="1946011"/>
          <a:ext cx="7798116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FD0697-41D8-4D50-AD1B-30A442AF7F1F}">
      <dsp:nvSpPr>
        <dsp:cNvPr id="0" name=""/>
        <dsp:cNvSpPr/>
      </dsp:nvSpPr>
      <dsp:spPr>
        <a:xfrm>
          <a:off x="470773" y="2296173"/>
          <a:ext cx="855952" cy="8559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A0F303-7E5A-4C18-87A4-89FCD3A40D2F}">
      <dsp:nvSpPr>
        <dsp:cNvPr id="0" name=""/>
        <dsp:cNvSpPr/>
      </dsp:nvSpPr>
      <dsp:spPr>
        <a:xfrm>
          <a:off x="1797499" y="1946011"/>
          <a:ext cx="6000616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The franchisee is responsible for leading the team and day to day operation of the business while the franchisor provides strategic direction and business model</a:t>
          </a:r>
        </a:p>
      </dsp:txBody>
      <dsp:txXfrm>
        <a:off x="1797499" y="1946011"/>
        <a:ext cx="6000616" cy="1556276"/>
      </dsp:txXfrm>
    </dsp:sp>
    <dsp:sp modelId="{BFC57862-A674-43D5-A89A-AA253760E9D4}">
      <dsp:nvSpPr>
        <dsp:cNvPr id="0" name=""/>
        <dsp:cNvSpPr/>
      </dsp:nvSpPr>
      <dsp:spPr>
        <a:xfrm>
          <a:off x="0" y="3891357"/>
          <a:ext cx="7798116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6F49D0-AF5D-444B-8DB4-2D9107ED8A01}">
      <dsp:nvSpPr>
        <dsp:cNvPr id="0" name=""/>
        <dsp:cNvSpPr/>
      </dsp:nvSpPr>
      <dsp:spPr>
        <a:xfrm>
          <a:off x="470773" y="4241519"/>
          <a:ext cx="855952" cy="8559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173BB7-C45F-4472-AA5C-CB85ED341295}">
      <dsp:nvSpPr>
        <dsp:cNvPr id="0" name=""/>
        <dsp:cNvSpPr/>
      </dsp:nvSpPr>
      <dsp:spPr>
        <a:xfrm>
          <a:off x="1797499" y="3891357"/>
          <a:ext cx="6000616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This model is so common in the hotel industry</a:t>
          </a:r>
        </a:p>
      </dsp:txBody>
      <dsp:txXfrm>
        <a:off x="1797499" y="3891357"/>
        <a:ext cx="6000616" cy="155627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8D131A-C0C2-414F-A58C-7851B8F72468}">
      <dsp:nvSpPr>
        <dsp:cNvPr id="0" name=""/>
        <dsp:cNvSpPr/>
      </dsp:nvSpPr>
      <dsp:spPr>
        <a:xfrm>
          <a:off x="0" y="1974897"/>
          <a:ext cx="2741643" cy="1740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66915A-35D0-442B-8172-62E99B2FD6CB}">
      <dsp:nvSpPr>
        <dsp:cNvPr id="0" name=""/>
        <dsp:cNvSpPr/>
      </dsp:nvSpPr>
      <dsp:spPr>
        <a:xfrm>
          <a:off x="304627" y="2264293"/>
          <a:ext cx="2741643" cy="17409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This form involves large-scale investment whereby the franchisee injects large amounts of capital but does not engage in the day-to-day running of the business</a:t>
          </a:r>
        </a:p>
      </dsp:txBody>
      <dsp:txXfrm>
        <a:off x="355617" y="2315283"/>
        <a:ext cx="2639663" cy="1638963"/>
      </dsp:txXfrm>
    </dsp:sp>
    <dsp:sp modelId="{3DB9005A-2EFC-4A21-88D1-56A28A60FC88}">
      <dsp:nvSpPr>
        <dsp:cNvPr id="0" name=""/>
        <dsp:cNvSpPr/>
      </dsp:nvSpPr>
      <dsp:spPr>
        <a:xfrm>
          <a:off x="3350897" y="1974897"/>
          <a:ext cx="2741643" cy="1740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D3CCF-478B-49D0-8149-BA73E6DABB05}">
      <dsp:nvSpPr>
        <dsp:cNvPr id="0" name=""/>
        <dsp:cNvSpPr/>
      </dsp:nvSpPr>
      <dsp:spPr>
        <a:xfrm>
          <a:off x="3655524" y="2264293"/>
          <a:ext cx="2741643" cy="17409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The franchisee may hire a team of management to run the business on their behalf, therefore being a source of passive income stream to them</a:t>
          </a:r>
        </a:p>
      </dsp:txBody>
      <dsp:txXfrm>
        <a:off x="3706514" y="2315283"/>
        <a:ext cx="2639663" cy="1638963"/>
      </dsp:txXfrm>
    </dsp:sp>
    <dsp:sp modelId="{4D14F229-18CF-4218-A3D4-E95AAF86649C}">
      <dsp:nvSpPr>
        <dsp:cNvPr id="0" name=""/>
        <dsp:cNvSpPr/>
      </dsp:nvSpPr>
      <dsp:spPr>
        <a:xfrm>
          <a:off x="6701794" y="1974897"/>
          <a:ext cx="2741643" cy="17409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32CEF3-1969-40C7-923D-7FCAB23A39E6}">
      <dsp:nvSpPr>
        <dsp:cNvPr id="0" name=""/>
        <dsp:cNvSpPr/>
      </dsp:nvSpPr>
      <dsp:spPr>
        <a:xfrm>
          <a:off x="7006421" y="2264293"/>
          <a:ext cx="2741643" cy="17409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Marriott International operates most of their hotels through investment franchising</a:t>
          </a:r>
        </a:p>
      </dsp:txBody>
      <dsp:txXfrm>
        <a:off x="7057411" y="2315283"/>
        <a:ext cx="2639663" cy="163896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C89274-59B7-490B-909F-21C83E4C45CD}">
      <dsp:nvSpPr>
        <dsp:cNvPr id="0" name=""/>
        <dsp:cNvSpPr/>
      </dsp:nvSpPr>
      <dsp:spPr>
        <a:xfrm>
          <a:off x="0" y="2256"/>
          <a:ext cx="8024657" cy="11438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FCAF1D-454D-4A87-9630-641E07BF109E}">
      <dsp:nvSpPr>
        <dsp:cNvPr id="0" name=""/>
        <dsp:cNvSpPr/>
      </dsp:nvSpPr>
      <dsp:spPr>
        <a:xfrm>
          <a:off x="346027" y="259632"/>
          <a:ext cx="629140" cy="62914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B56197-9343-4CE2-9493-F4A5A8F33800}">
      <dsp:nvSpPr>
        <dsp:cNvPr id="0" name=""/>
        <dsp:cNvSpPr/>
      </dsp:nvSpPr>
      <dsp:spPr>
        <a:xfrm>
          <a:off x="1321195" y="2256"/>
          <a:ext cx="6703461" cy="11438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062" tIns="121062" rIns="121062" bIns="1210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In this form, an existing business is converted into a franchise unit</a:t>
          </a:r>
        </a:p>
      </dsp:txBody>
      <dsp:txXfrm>
        <a:off x="1321195" y="2256"/>
        <a:ext cx="6703461" cy="1143892"/>
      </dsp:txXfrm>
    </dsp:sp>
    <dsp:sp modelId="{8478E6B4-B064-48D7-9C21-C67068421106}">
      <dsp:nvSpPr>
        <dsp:cNvPr id="0" name=""/>
        <dsp:cNvSpPr/>
      </dsp:nvSpPr>
      <dsp:spPr>
        <a:xfrm>
          <a:off x="0" y="1432122"/>
          <a:ext cx="8024657" cy="11438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F0CAEF-9066-49F4-AA06-F59C452733A9}">
      <dsp:nvSpPr>
        <dsp:cNvPr id="0" name=""/>
        <dsp:cNvSpPr/>
      </dsp:nvSpPr>
      <dsp:spPr>
        <a:xfrm>
          <a:off x="346027" y="1689498"/>
          <a:ext cx="629140" cy="62914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62ED69-F0D5-461D-9529-5AB2DE3E68AB}">
      <dsp:nvSpPr>
        <dsp:cNvPr id="0" name=""/>
        <dsp:cNvSpPr/>
      </dsp:nvSpPr>
      <dsp:spPr>
        <a:xfrm>
          <a:off x="1321195" y="1432122"/>
          <a:ext cx="6703461" cy="11438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062" tIns="121062" rIns="121062" bIns="1210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The independent business becomes a franchise and adopts the franchisor’s brand name and business model</a:t>
          </a:r>
        </a:p>
      </dsp:txBody>
      <dsp:txXfrm>
        <a:off x="1321195" y="1432122"/>
        <a:ext cx="6703461" cy="1143892"/>
      </dsp:txXfrm>
    </dsp:sp>
    <dsp:sp modelId="{8D2B852D-E7F5-42F0-AE18-F90DA434F1AD}">
      <dsp:nvSpPr>
        <dsp:cNvPr id="0" name=""/>
        <dsp:cNvSpPr/>
      </dsp:nvSpPr>
      <dsp:spPr>
        <a:xfrm>
          <a:off x="0" y="2861987"/>
          <a:ext cx="8024657" cy="11438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5F9DA8-F446-44C5-AF60-CABE228E1289}">
      <dsp:nvSpPr>
        <dsp:cNvPr id="0" name=""/>
        <dsp:cNvSpPr/>
      </dsp:nvSpPr>
      <dsp:spPr>
        <a:xfrm>
          <a:off x="346027" y="3119363"/>
          <a:ext cx="629140" cy="62914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9E17F3-CBED-4BB1-AC46-FE185BC631A9}">
      <dsp:nvSpPr>
        <dsp:cNvPr id="0" name=""/>
        <dsp:cNvSpPr/>
      </dsp:nvSpPr>
      <dsp:spPr>
        <a:xfrm>
          <a:off x="1321195" y="2861987"/>
          <a:ext cx="6703461" cy="11438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062" tIns="121062" rIns="121062" bIns="1210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It is a quick way to expand for the franchisor through leveraging existing businesses</a:t>
          </a:r>
        </a:p>
      </dsp:txBody>
      <dsp:txXfrm>
        <a:off x="1321195" y="2861987"/>
        <a:ext cx="6703461" cy="1143892"/>
      </dsp:txXfrm>
    </dsp:sp>
    <dsp:sp modelId="{88E031FD-A0AA-407E-B458-2561A96CCFAE}">
      <dsp:nvSpPr>
        <dsp:cNvPr id="0" name=""/>
        <dsp:cNvSpPr/>
      </dsp:nvSpPr>
      <dsp:spPr>
        <a:xfrm>
          <a:off x="0" y="4291852"/>
          <a:ext cx="8024657" cy="114389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1C8C12-7547-4A1A-A9DC-4766B81BC760}">
      <dsp:nvSpPr>
        <dsp:cNvPr id="0" name=""/>
        <dsp:cNvSpPr/>
      </dsp:nvSpPr>
      <dsp:spPr>
        <a:xfrm>
          <a:off x="346027" y="4549228"/>
          <a:ext cx="629140" cy="62914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FCF08D-D9AF-4313-9CB5-D2E5DECDFC7C}">
      <dsp:nvSpPr>
        <dsp:cNvPr id="0" name=""/>
        <dsp:cNvSpPr/>
      </dsp:nvSpPr>
      <dsp:spPr>
        <a:xfrm>
          <a:off x="1321195" y="4291852"/>
          <a:ext cx="6703461" cy="11438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062" tIns="121062" rIns="121062" bIns="1210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 good example of a successful case under this category would be </a:t>
          </a:r>
          <a:r>
            <a:rPr lang="en-US" sz="2100" b="1" kern="1200" dirty="0"/>
            <a:t>Century 21</a:t>
          </a:r>
          <a:r>
            <a:rPr lang="en-US" sz="2100" kern="1200" dirty="0"/>
            <a:t> Real estate firm which allows existing real estate firms to become a franchise</a:t>
          </a:r>
        </a:p>
      </dsp:txBody>
      <dsp:txXfrm>
        <a:off x="1321195" y="4291852"/>
        <a:ext cx="6703461" cy="114389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5BBCA2-FFB8-41FB-87D7-901A3F23973C}">
      <dsp:nvSpPr>
        <dsp:cNvPr id="0" name=""/>
        <dsp:cNvSpPr/>
      </dsp:nvSpPr>
      <dsp:spPr>
        <a:xfrm>
          <a:off x="0" y="665"/>
          <a:ext cx="7087603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5CE557-C4DC-40CD-924D-1D5E75F00E0E}">
      <dsp:nvSpPr>
        <dsp:cNvPr id="0" name=""/>
        <dsp:cNvSpPr/>
      </dsp:nvSpPr>
      <dsp:spPr>
        <a:xfrm>
          <a:off x="470773" y="350827"/>
          <a:ext cx="855952" cy="8559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283A3-2E5C-44C0-9D27-5A3011B2ECCC}">
      <dsp:nvSpPr>
        <dsp:cNvPr id="0" name=""/>
        <dsp:cNvSpPr/>
      </dsp:nvSpPr>
      <dsp:spPr>
        <a:xfrm>
          <a:off x="1797499" y="665"/>
          <a:ext cx="5290103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 brand name that is well known and recognized attracts the customer’s trust and royalty; it also attracts franchisees</a:t>
          </a:r>
        </a:p>
      </dsp:txBody>
      <dsp:txXfrm>
        <a:off x="1797499" y="665"/>
        <a:ext cx="5290103" cy="1556276"/>
      </dsp:txXfrm>
    </dsp:sp>
    <dsp:sp modelId="{26BAD84D-0C17-4009-91A5-7B5DF0030CCD}">
      <dsp:nvSpPr>
        <dsp:cNvPr id="0" name=""/>
        <dsp:cNvSpPr/>
      </dsp:nvSpPr>
      <dsp:spPr>
        <a:xfrm>
          <a:off x="0" y="1946011"/>
          <a:ext cx="7087603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DBC963-6A2C-4C31-AF81-C5B211314AA4}">
      <dsp:nvSpPr>
        <dsp:cNvPr id="0" name=""/>
        <dsp:cNvSpPr/>
      </dsp:nvSpPr>
      <dsp:spPr>
        <a:xfrm>
          <a:off x="470773" y="2296173"/>
          <a:ext cx="855952" cy="8559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C2B6F6-E401-4C6C-A885-56E70C272084}">
      <dsp:nvSpPr>
        <dsp:cNvPr id="0" name=""/>
        <dsp:cNvSpPr/>
      </dsp:nvSpPr>
      <dsp:spPr>
        <a:xfrm>
          <a:off x="1797499" y="1946011"/>
          <a:ext cx="5290103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This tends to give such brands a competitive advantage in their respective markets</a:t>
          </a:r>
        </a:p>
      </dsp:txBody>
      <dsp:txXfrm>
        <a:off x="1797499" y="1946011"/>
        <a:ext cx="5290103" cy="1556276"/>
      </dsp:txXfrm>
    </dsp:sp>
    <dsp:sp modelId="{D9B35B04-763A-4556-85C6-40008FA5E914}">
      <dsp:nvSpPr>
        <dsp:cNvPr id="0" name=""/>
        <dsp:cNvSpPr/>
      </dsp:nvSpPr>
      <dsp:spPr>
        <a:xfrm>
          <a:off x="0" y="3891357"/>
          <a:ext cx="7087603" cy="155627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C404F7-3E98-45AA-9415-537A9EC85E86}">
      <dsp:nvSpPr>
        <dsp:cNvPr id="0" name=""/>
        <dsp:cNvSpPr/>
      </dsp:nvSpPr>
      <dsp:spPr>
        <a:xfrm>
          <a:off x="470773" y="4241519"/>
          <a:ext cx="855952" cy="8559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BB8E07-9A7C-4096-BD1A-955CE3EC0B4C}">
      <dsp:nvSpPr>
        <dsp:cNvPr id="0" name=""/>
        <dsp:cNvSpPr/>
      </dsp:nvSpPr>
      <dsp:spPr>
        <a:xfrm>
          <a:off x="1797499" y="3891357"/>
          <a:ext cx="5290103" cy="15562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706" tIns="164706" rIns="164706" bIns="164706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Think about brands such as Starbucks, KFC, and McDonalds, they all have established themselves over the years</a:t>
          </a:r>
        </a:p>
      </dsp:txBody>
      <dsp:txXfrm>
        <a:off x="1797499" y="3891357"/>
        <a:ext cx="5290103" cy="155627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59A3C0-7A93-4BCC-98C6-FA7D062AF3F4}">
      <dsp:nvSpPr>
        <dsp:cNvPr id="0" name=""/>
        <dsp:cNvSpPr/>
      </dsp:nvSpPr>
      <dsp:spPr>
        <a:xfrm>
          <a:off x="0" y="980727"/>
          <a:ext cx="7581873" cy="18105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E5E0D6-FD3D-4803-8F26-0835B36AA08D}">
      <dsp:nvSpPr>
        <dsp:cNvPr id="0" name=""/>
        <dsp:cNvSpPr/>
      </dsp:nvSpPr>
      <dsp:spPr>
        <a:xfrm>
          <a:off x="547698" y="1388106"/>
          <a:ext cx="995815" cy="9958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8F867C-DB3E-4631-9688-326977029016}">
      <dsp:nvSpPr>
        <dsp:cNvPr id="0" name=""/>
        <dsp:cNvSpPr/>
      </dsp:nvSpPr>
      <dsp:spPr>
        <a:xfrm>
          <a:off x="2091212" y="980727"/>
          <a:ext cx="5490660" cy="181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1619" tIns="191619" rIns="191619" bIns="19161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A key to success of any franchise is having a well-established and tested model</a:t>
          </a:r>
        </a:p>
      </dsp:txBody>
      <dsp:txXfrm>
        <a:off x="2091212" y="980727"/>
        <a:ext cx="5490660" cy="1810573"/>
      </dsp:txXfrm>
    </dsp:sp>
    <dsp:sp modelId="{3FC29482-5D88-4AD8-A328-2D9F5CC027A8}">
      <dsp:nvSpPr>
        <dsp:cNvPr id="0" name=""/>
        <dsp:cNvSpPr/>
      </dsp:nvSpPr>
      <dsp:spPr>
        <a:xfrm>
          <a:off x="0" y="3243944"/>
          <a:ext cx="7581873" cy="18105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DE64EE-FA12-48E3-B20D-575504AE4860}">
      <dsp:nvSpPr>
        <dsp:cNvPr id="0" name=""/>
        <dsp:cNvSpPr/>
      </dsp:nvSpPr>
      <dsp:spPr>
        <a:xfrm>
          <a:off x="547698" y="3651323"/>
          <a:ext cx="995815" cy="9958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E041A6-2976-48B6-8CCE-27C712939E85}">
      <dsp:nvSpPr>
        <dsp:cNvPr id="0" name=""/>
        <dsp:cNvSpPr/>
      </dsp:nvSpPr>
      <dsp:spPr>
        <a:xfrm>
          <a:off x="2091212" y="3243944"/>
          <a:ext cx="5490660" cy="181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1619" tIns="191619" rIns="191619" bIns="19161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This means that there have been enough iterations of the franchise’ business model thereby reducing the risk of failure</a:t>
          </a:r>
        </a:p>
      </dsp:txBody>
      <dsp:txXfrm>
        <a:off x="2091212" y="3243944"/>
        <a:ext cx="5490660" cy="181057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DC860-F342-4066-95A7-C5EB9F1197C7}">
      <dsp:nvSpPr>
        <dsp:cNvPr id="0" name=""/>
        <dsp:cNvSpPr/>
      </dsp:nvSpPr>
      <dsp:spPr>
        <a:xfrm>
          <a:off x="0" y="980727"/>
          <a:ext cx="7581873" cy="18105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E3671C-EB5B-4D8B-A9E5-A588C949C9A4}">
      <dsp:nvSpPr>
        <dsp:cNvPr id="0" name=""/>
        <dsp:cNvSpPr/>
      </dsp:nvSpPr>
      <dsp:spPr>
        <a:xfrm>
          <a:off x="547698" y="1388106"/>
          <a:ext cx="995815" cy="9958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835A2F-6519-4A0A-9814-29DBFF69ABC8}">
      <dsp:nvSpPr>
        <dsp:cNvPr id="0" name=""/>
        <dsp:cNvSpPr/>
      </dsp:nvSpPr>
      <dsp:spPr>
        <a:xfrm>
          <a:off x="2091212" y="980727"/>
          <a:ext cx="5490660" cy="181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1619" tIns="191619" rIns="191619" bIns="19161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If anything, it is based on this that franchisee is willing to pay for the model and the brand</a:t>
          </a:r>
        </a:p>
      </dsp:txBody>
      <dsp:txXfrm>
        <a:off x="2091212" y="980727"/>
        <a:ext cx="5490660" cy="1810573"/>
      </dsp:txXfrm>
    </dsp:sp>
    <dsp:sp modelId="{98BE8D3B-4101-491B-9D42-C273A3FD3161}">
      <dsp:nvSpPr>
        <dsp:cNvPr id="0" name=""/>
        <dsp:cNvSpPr/>
      </dsp:nvSpPr>
      <dsp:spPr>
        <a:xfrm>
          <a:off x="0" y="3243944"/>
          <a:ext cx="7581873" cy="18105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54542-5F80-4FD2-BDC2-78C5F74DA4F1}">
      <dsp:nvSpPr>
        <dsp:cNvPr id="0" name=""/>
        <dsp:cNvSpPr/>
      </dsp:nvSpPr>
      <dsp:spPr>
        <a:xfrm>
          <a:off x="547698" y="3651323"/>
          <a:ext cx="995815" cy="9958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65CCE7-01CB-483C-9CF8-876B2701C6BD}">
      <dsp:nvSpPr>
        <dsp:cNvPr id="0" name=""/>
        <dsp:cNvSpPr/>
      </dsp:nvSpPr>
      <dsp:spPr>
        <a:xfrm>
          <a:off x="2091212" y="3243944"/>
          <a:ext cx="5490660" cy="18105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1619" tIns="191619" rIns="191619" bIns="19161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Companies such as Starbucks with its coffee experience model and KFC with its secret recipe are examples of proven models in franchise</a:t>
          </a:r>
        </a:p>
      </dsp:txBody>
      <dsp:txXfrm>
        <a:off x="2091212" y="3243944"/>
        <a:ext cx="5490660" cy="181057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9EC53D-698D-44AB-AC87-269DCD8ECEA3}">
      <dsp:nvSpPr>
        <dsp:cNvPr id="0" name=""/>
        <dsp:cNvSpPr/>
      </dsp:nvSpPr>
      <dsp:spPr>
        <a:xfrm>
          <a:off x="0" y="885348"/>
          <a:ext cx="6634522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90B4C-F80D-45BA-B3F1-6546530174D3}">
      <dsp:nvSpPr>
        <dsp:cNvPr id="0" name=""/>
        <dsp:cNvSpPr/>
      </dsp:nvSpPr>
      <dsp:spPr>
        <a:xfrm>
          <a:off x="494433" y="1253108"/>
          <a:ext cx="898969" cy="8989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EE5E7F-1C55-4562-8439-1712E5E39209}">
      <dsp:nvSpPr>
        <dsp:cNvPr id="0" name=""/>
        <dsp:cNvSpPr/>
      </dsp:nvSpPr>
      <dsp:spPr>
        <a:xfrm>
          <a:off x="1887835" y="885348"/>
          <a:ext cx="4746686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This talks about the extent to which the franchise allows and is able to make changes to accommodate different market needs</a:t>
          </a:r>
        </a:p>
      </dsp:txBody>
      <dsp:txXfrm>
        <a:off x="1887835" y="885348"/>
        <a:ext cx="4746686" cy="1634489"/>
      </dsp:txXfrm>
    </dsp:sp>
    <dsp:sp modelId="{27524B3D-3723-4315-9B32-99BB05D81ADD}">
      <dsp:nvSpPr>
        <dsp:cNvPr id="0" name=""/>
        <dsp:cNvSpPr/>
      </dsp:nvSpPr>
      <dsp:spPr>
        <a:xfrm>
          <a:off x="0" y="2928460"/>
          <a:ext cx="6634522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0D624-4833-4CF8-BFF0-057819718529}">
      <dsp:nvSpPr>
        <dsp:cNvPr id="0" name=""/>
        <dsp:cNvSpPr/>
      </dsp:nvSpPr>
      <dsp:spPr>
        <a:xfrm>
          <a:off x="494433" y="3296220"/>
          <a:ext cx="898969" cy="8989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44F444-5803-4EE0-82C3-FAB88F508F46}">
      <dsp:nvSpPr>
        <dsp:cNvPr id="0" name=""/>
        <dsp:cNvSpPr/>
      </dsp:nvSpPr>
      <dsp:spPr>
        <a:xfrm>
          <a:off x="1887835" y="2928460"/>
          <a:ext cx="4746686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A good example would be KFC in China and Africa where they have adjusted their menu to incorporate the local preferences</a:t>
          </a:r>
        </a:p>
      </dsp:txBody>
      <dsp:txXfrm>
        <a:off x="1887835" y="2928460"/>
        <a:ext cx="4746686" cy="163448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DAB0C2-E027-49FB-A51F-84201963CE31}">
      <dsp:nvSpPr>
        <dsp:cNvPr id="0" name=""/>
        <dsp:cNvSpPr/>
      </dsp:nvSpPr>
      <dsp:spPr>
        <a:xfrm>
          <a:off x="0" y="0"/>
          <a:ext cx="563782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6E88AE-AA4C-43B9-AD89-F7353C15E76B}">
      <dsp:nvSpPr>
        <dsp:cNvPr id="0" name=""/>
        <dsp:cNvSpPr/>
      </dsp:nvSpPr>
      <dsp:spPr>
        <a:xfrm>
          <a:off x="0" y="0"/>
          <a:ext cx="5637822" cy="17092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Any business must keep up with changes in technology among other fronts</a:t>
          </a:r>
        </a:p>
      </dsp:txBody>
      <dsp:txXfrm>
        <a:off x="0" y="0"/>
        <a:ext cx="5637822" cy="1709293"/>
      </dsp:txXfrm>
    </dsp:sp>
    <dsp:sp modelId="{239DBCDB-49C0-4332-B3C9-16DE27FF4397}">
      <dsp:nvSpPr>
        <dsp:cNvPr id="0" name=""/>
        <dsp:cNvSpPr/>
      </dsp:nvSpPr>
      <dsp:spPr>
        <a:xfrm>
          <a:off x="0" y="1709293"/>
          <a:ext cx="5637822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C6E1FE-1E96-4701-8078-B5540EE78F59}">
      <dsp:nvSpPr>
        <dsp:cNvPr id="0" name=""/>
        <dsp:cNvSpPr/>
      </dsp:nvSpPr>
      <dsp:spPr>
        <a:xfrm>
          <a:off x="0" y="1709293"/>
          <a:ext cx="5637822" cy="17092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A franchise that is always innovating is likely to be ahead of its competitors</a:t>
          </a:r>
        </a:p>
      </dsp:txBody>
      <dsp:txXfrm>
        <a:off x="0" y="1709293"/>
        <a:ext cx="5637822" cy="170929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E966E7-8FB8-4A73-BBC9-0B20A11AF498}">
      <dsp:nvSpPr>
        <dsp:cNvPr id="0" name=""/>
        <dsp:cNvSpPr/>
      </dsp:nvSpPr>
      <dsp:spPr>
        <a:xfrm>
          <a:off x="0" y="0"/>
          <a:ext cx="563782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4A34E33-2500-4441-B124-CC09A859F296}">
      <dsp:nvSpPr>
        <dsp:cNvPr id="0" name=""/>
        <dsp:cNvSpPr/>
      </dsp:nvSpPr>
      <dsp:spPr>
        <a:xfrm>
          <a:off x="0" y="0"/>
          <a:ext cx="5637822" cy="17092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Those that are quick to take advantage of technology might gain mileage in their industry</a:t>
          </a:r>
        </a:p>
      </dsp:txBody>
      <dsp:txXfrm>
        <a:off x="0" y="0"/>
        <a:ext cx="5637822" cy="1709293"/>
      </dsp:txXfrm>
    </dsp:sp>
    <dsp:sp modelId="{BA827F67-3258-43C3-A1BA-66DF42242EFB}">
      <dsp:nvSpPr>
        <dsp:cNvPr id="0" name=""/>
        <dsp:cNvSpPr/>
      </dsp:nvSpPr>
      <dsp:spPr>
        <a:xfrm>
          <a:off x="0" y="1709293"/>
          <a:ext cx="5637822" cy="0"/>
        </a:xfrm>
        <a:prstGeom prst="lin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7B02BA0-B620-4AAF-8E65-AEE72611D0C1}">
      <dsp:nvSpPr>
        <dsp:cNvPr id="0" name=""/>
        <dsp:cNvSpPr/>
      </dsp:nvSpPr>
      <dsp:spPr>
        <a:xfrm>
          <a:off x="0" y="1709293"/>
          <a:ext cx="5637822" cy="17092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This has been the case with most food outlets where they have now their app where customers can order online</a:t>
          </a:r>
        </a:p>
      </dsp:txBody>
      <dsp:txXfrm>
        <a:off x="0" y="1709293"/>
        <a:ext cx="5637822" cy="170929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24730F-A6A5-4C73-A1D5-135B4661F182}">
      <dsp:nvSpPr>
        <dsp:cNvPr id="0" name=""/>
        <dsp:cNvSpPr/>
      </dsp:nvSpPr>
      <dsp:spPr>
        <a:xfrm>
          <a:off x="0" y="883675"/>
          <a:ext cx="6603630" cy="1631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5B0A93-81AF-4EC1-B1C1-D848FABA7211}">
      <dsp:nvSpPr>
        <dsp:cNvPr id="0" name=""/>
        <dsp:cNvSpPr/>
      </dsp:nvSpPr>
      <dsp:spPr>
        <a:xfrm>
          <a:off x="493498" y="1250740"/>
          <a:ext cx="897270" cy="8972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AA1CF6-E167-4604-B6F1-8EF1228D49A8}">
      <dsp:nvSpPr>
        <dsp:cNvPr id="0" name=""/>
        <dsp:cNvSpPr/>
      </dsp:nvSpPr>
      <dsp:spPr>
        <a:xfrm>
          <a:off x="1884267" y="883675"/>
          <a:ext cx="4719362" cy="1631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57" tIns="172657" rIns="172657" bIns="172657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Costly</a:t>
          </a:r>
          <a:r>
            <a:rPr lang="en-US" sz="1700" kern="1200" dirty="0"/>
            <a:t>: The initial cost and regular fee may require significant financial commitment from the side of the entrepreneur</a:t>
          </a:r>
        </a:p>
      </dsp:txBody>
      <dsp:txXfrm>
        <a:off x="1884267" y="883675"/>
        <a:ext cx="4719362" cy="1631400"/>
      </dsp:txXfrm>
    </dsp:sp>
    <dsp:sp modelId="{1044AE63-8FEF-4C75-A14E-1CA90DA6AC54}">
      <dsp:nvSpPr>
        <dsp:cNvPr id="0" name=""/>
        <dsp:cNvSpPr/>
      </dsp:nvSpPr>
      <dsp:spPr>
        <a:xfrm>
          <a:off x="0" y="2922926"/>
          <a:ext cx="6603630" cy="163140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01CB2F-CD2C-4E32-A8C5-66871FBF1C62}">
      <dsp:nvSpPr>
        <dsp:cNvPr id="0" name=""/>
        <dsp:cNvSpPr/>
      </dsp:nvSpPr>
      <dsp:spPr>
        <a:xfrm>
          <a:off x="493498" y="3289991"/>
          <a:ext cx="897270" cy="8972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A6F09-D94B-4BDB-942A-41BB8E6866B5}">
      <dsp:nvSpPr>
        <dsp:cNvPr id="0" name=""/>
        <dsp:cNvSpPr/>
      </dsp:nvSpPr>
      <dsp:spPr>
        <a:xfrm>
          <a:off x="1884267" y="2922926"/>
          <a:ext cx="4719362" cy="1631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657" tIns="172657" rIns="172657" bIns="172657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Inflexibility:</a:t>
          </a:r>
          <a:r>
            <a:rPr lang="en-US" sz="1700" kern="1200" dirty="0"/>
            <a:t> Given that the franchisor through the franchise agreement has spelt out terms and conditions, the franchisee must at all times adhere to such without deviation</a:t>
          </a:r>
        </a:p>
      </dsp:txBody>
      <dsp:txXfrm>
        <a:off x="1884267" y="2922926"/>
        <a:ext cx="4719362" cy="16314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66D83C-3582-4BA3-BEDC-F6612E15A1CA}">
      <dsp:nvSpPr>
        <dsp:cNvPr id="0" name=""/>
        <dsp:cNvSpPr/>
      </dsp:nvSpPr>
      <dsp:spPr>
        <a:xfrm>
          <a:off x="0" y="885348"/>
          <a:ext cx="5893117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1F10CF-6C24-41DD-8F55-91FD2BC67A7A}">
      <dsp:nvSpPr>
        <dsp:cNvPr id="0" name=""/>
        <dsp:cNvSpPr/>
      </dsp:nvSpPr>
      <dsp:spPr>
        <a:xfrm>
          <a:off x="494433" y="1253108"/>
          <a:ext cx="898969" cy="8989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DAE722-28A2-436B-BB3C-5CC25347CFFF}">
      <dsp:nvSpPr>
        <dsp:cNvPr id="0" name=""/>
        <dsp:cNvSpPr/>
      </dsp:nvSpPr>
      <dsp:spPr>
        <a:xfrm>
          <a:off x="1887835" y="885348"/>
          <a:ext cx="4005281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Contract</a:t>
          </a:r>
          <a:r>
            <a:rPr lang="en-US" sz="1800" kern="1200" dirty="0"/>
            <a:t>: The contract between the franchisor and franchisee if long-term could lock in an entrepreneur who may wish to exit the business</a:t>
          </a:r>
        </a:p>
      </dsp:txBody>
      <dsp:txXfrm>
        <a:off x="1887835" y="885348"/>
        <a:ext cx="4005281" cy="1634489"/>
      </dsp:txXfrm>
    </dsp:sp>
    <dsp:sp modelId="{C0D56131-AEFF-4139-A16D-5AA319BD7B9C}">
      <dsp:nvSpPr>
        <dsp:cNvPr id="0" name=""/>
        <dsp:cNvSpPr/>
      </dsp:nvSpPr>
      <dsp:spPr>
        <a:xfrm>
          <a:off x="0" y="2928460"/>
          <a:ext cx="5893117" cy="16344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768228-7233-451E-B312-33EAF63C6412}">
      <dsp:nvSpPr>
        <dsp:cNvPr id="0" name=""/>
        <dsp:cNvSpPr/>
      </dsp:nvSpPr>
      <dsp:spPr>
        <a:xfrm>
          <a:off x="494433" y="3296220"/>
          <a:ext cx="898969" cy="8989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58E84-1011-4A57-BEF3-B4801F14AFB5}">
      <dsp:nvSpPr>
        <dsp:cNvPr id="0" name=""/>
        <dsp:cNvSpPr/>
      </dsp:nvSpPr>
      <dsp:spPr>
        <a:xfrm>
          <a:off x="1887835" y="2928460"/>
          <a:ext cx="4005281" cy="16344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83" tIns="172983" rIns="172983" bIns="172983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Profit/Revenue sharing:</a:t>
          </a:r>
          <a:r>
            <a:rPr lang="en-US" sz="1800" kern="1200" dirty="0"/>
            <a:t> Royalties that the franchisee is required to pay the franchisor are at times discouraging</a:t>
          </a:r>
        </a:p>
      </dsp:txBody>
      <dsp:txXfrm>
        <a:off x="1887835" y="2928460"/>
        <a:ext cx="4005281" cy="163448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4E466-D32A-449B-8535-5FCD4549B322}">
      <dsp:nvSpPr>
        <dsp:cNvPr id="0" name=""/>
        <dsp:cNvSpPr/>
      </dsp:nvSpPr>
      <dsp:spPr>
        <a:xfrm>
          <a:off x="0" y="974033"/>
          <a:ext cx="7159684" cy="17982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CF64DB-A0C0-4C0E-AF78-AB4ABBC2CE8B}">
      <dsp:nvSpPr>
        <dsp:cNvPr id="0" name=""/>
        <dsp:cNvSpPr/>
      </dsp:nvSpPr>
      <dsp:spPr>
        <a:xfrm>
          <a:off x="543960" y="1378632"/>
          <a:ext cx="989019" cy="9890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F92F2A-164F-4FB0-A040-F0497C77DA0E}">
      <dsp:nvSpPr>
        <dsp:cNvPr id="0" name=""/>
        <dsp:cNvSpPr/>
      </dsp:nvSpPr>
      <dsp:spPr>
        <a:xfrm>
          <a:off x="2076940" y="974033"/>
          <a:ext cx="5082743" cy="17982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311" tIns="190311" rIns="190311" bIns="19031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Micro- franchising- </a:t>
          </a:r>
          <a:r>
            <a:rPr lang="en-US" sz="1800" kern="1200" dirty="0"/>
            <a:t>There is a move towards smaller-scale franchises, which require lower capital investment</a:t>
          </a:r>
        </a:p>
      </dsp:txBody>
      <dsp:txXfrm>
        <a:off x="2076940" y="974033"/>
        <a:ext cx="5082743" cy="1798216"/>
      </dsp:txXfrm>
    </dsp:sp>
    <dsp:sp modelId="{9674E544-4FDC-4058-A10C-5D5E829B83E5}">
      <dsp:nvSpPr>
        <dsp:cNvPr id="0" name=""/>
        <dsp:cNvSpPr/>
      </dsp:nvSpPr>
      <dsp:spPr>
        <a:xfrm>
          <a:off x="0" y="3221804"/>
          <a:ext cx="7159684" cy="17982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9437DF-0D83-4994-9D6D-42AA3C2B42E3}">
      <dsp:nvSpPr>
        <dsp:cNvPr id="0" name=""/>
        <dsp:cNvSpPr/>
      </dsp:nvSpPr>
      <dsp:spPr>
        <a:xfrm>
          <a:off x="543960" y="3626403"/>
          <a:ext cx="989019" cy="9890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ADBB82-5896-4A47-B4CC-AC1FF74F91FC}">
      <dsp:nvSpPr>
        <dsp:cNvPr id="0" name=""/>
        <dsp:cNvSpPr/>
      </dsp:nvSpPr>
      <dsp:spPr>
        <a:xfrm>
          <a:off x="2076940" y="3221804"/>
          <a:ext cx="5082743" cy="17982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311" tIns="190311" rIns="190311" bIns="190311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Eco-friendly and Sustainability</a:t>
          </a:r>
          <a:r>
            <a:rPr lang="en-US" sz="1800" kern="1200" dirty="0"/>
            <a:t> </a:t>
          </a:r>
          <a:r>
            <a:rPr lang="en-US" sz="1800" b="1" kern="1200" dirty="0"/>
            <a:t>concerns</a:t>
          </a:r>
          <a:r>
            <a:rPr lang="en-US" sz="1800" kern="1200" dirty="0"/>
            <a:t>- Now than ever before consumers are demanding businesses that are taking care of their environment and proactive to issues such as climate change</a:t>
          </a:r>
        </a:p>
      </dsp:txBody>
      <dsp:txXfrm>
        <a:off x="2076940" y="3221804"/>
        <a:ext cx="5082743" cy="179821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74E544-4FDC-4058-A10C-5D5E829B83E5}">
      <dsp:nvSpPr>
        <dsp:cNvPr id="0" name=""/>
        <dsp:cNvSpPr/>
      </dsp:nvSpPr>
      <dsp:spPr>
        <a:xfrm>
          <a:off x="0" y="994113"/>
          <a:ext cx="6850765" cy="183528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9437DF-0D83-4994-9D6D-42AA3C2B42E3}">
      <dsp:nvSpPr>
        <dsp:cNvPr id="0" name=""/>
        <dsp:cNvSpPr/>
      </dsp:nvSpPr>
      <dsp:spPr>
        <a:xfrm>
          <a:off x="555174" y="1407053"/>
          <a:ext cx="1009407" cy="10094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ADBB82-5896-4A47-B4CC-AC1FF74F91FC}">
      <dsp:nvSpPr>
        <dsp:cNvPr id="0" name=""/>
        <dsp:cNvSpPr/>
      </dsp:nvSpPr>
      <dsp:spPr>
        <a:xfrm>
          <a:off x="2119756" y="994113"/>
          <a:ext cx="4731008" cy="18352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235" tIns="194235" rIns="194235" bIns="194235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0000"/>
              </a:solidFill>
              <a:latin typeface="Aptos"/>
            </a:rPr>
            <a:t>Evolving consumer preferences</a:t>
          </a:r>
          <a:r>
            <a:rPr lang="en-US" sz="1800" kern="1200" dirty="0">
              <a:solidFill>
                <a:srgbClr val="000000"/>
              </a:solidFill>
              <a:latin typeface="Aptos"/>
            </a:rPr>
            <a:t>: Consumer preferences are always on the move across all the sectors, and this is calling for franchises to be in tune with the changes.</a:t>
          </a:r>
          <a:endParaRPr lang="en-US" sz="1800" kern="1200" dirty="0">
            <a:latin typeface="Aptos"/>
          </a:endParaRPr>
        </a:p>
      </dsp:txBody>
      <dsp:txXfrm>
        <a:off x="2119756" y="994113"/>
        <a:ext cx="4731008" cy="1835286"/>
      </dsp:txXfrm>
    </dsp:sp>
    <dsp:sp modelId="{4D798324-8B5B-4A8B-A665-8156AFFA3CE5}">
      <dsp:nvSpPr>
        <dsp:cNvPr id="0" name=""/>
        <dsp:cNvSpPr/>
      </dsp:nvSpPr>
      <dsp:spPr>
        <a:xfrm>
          <a:off x="0" y="3288222"/>
          <a:ext cx="6850765" cy="183528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C39A29-CFAA-4E69-8263-40A58295E016}">
      <dsp:nvSpPr>
        <dsp:cNvPr id="0" name=""/>
        <dsp:cNvSpPr/>
      </dsp:nvSpPr>
      <dsp:spPr>
        <a:xfrm>
          <a:off x="555174" y="3701161"/>
          <a:ext cx="1009407" cy="100940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84580-C1A6-49E8-B99D-2644CD3321F2}">
      <dsp:nvSpPr>
        <dsp:cNvPr id="0" name=""/>
        <dsp:cNvSpPr/>
      </dsp:nvSpPr>
      <dsp:spPr>
        <a:xfrm>
          <a:off x="2119756" y="3288222"/>
          <a:ext cx="4731008" cy="18352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4235" tIns="194235" rIns="194235" bIns="194235" numCol="1" spcCol="1270" anchor="ctr" anchorCtr="0">
          <a:noAutofit/>
        </a:bodyPr>
        <a:lstStyle/>
        <a:p>
          <a:pPr marL="0" lvl="0" indent="0" algn="l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0000"/>
              </a:solidFill>
              <a:latin typeface="Aptos"/>
            </a:rPr>
            <a:t>Technology Integration-</a:t>
          </a:r>
          <a:r>
            <a:rPr lang="en-US" sz="1800" kern="1200" dirty="0">
              <a:solidFill>
                <a:srgbClr val="000000"/>
              </a:solidFill>
              <a:latin typeface="Aptos"/>
            </a:rPr>
            <a:t> We are seeing more and more franchise leverage on advances in technology such as robotics, artificial intelligence, data mining </a:t>
          </a:r>
        </a:p>
      </dsp:txBody>
      <dsp:txXfrm>
        <a:off x="2119756" y="3288222"/>
        <a:ext cx="4731008" cy="18352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A6A15-6E39-4FFA-B5DC-89EB633E6D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8300" y="1371600"/>
            <a:ext cx="8127574" cy="2736443"/>
          </a:xfrm>
        </p:spPr>
        <p:txBody>
          <a:bodyPr anchor="b">
            <a:norm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169311-3201-45EC-B973-82EC27DA5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8300" y="4299358"/>
            <a:ext cx="8127574" cy="1187042"/>
          </a:xfrm>
        </p:spPr>
        <p:txBody>
          <a:bodyPr>
            <a:normAutofit/>
          </a:bodyPr>
          <a:lstStyle>
            <a:lvl1pPr marL="0" indent="0" algn="l">
              <a:buNone/>
              <a:defRPr sz="1800" cap="all" spc="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AE4B9-EDEF-4A2C-B464-332C5C624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4C951-4861-4549-8E72-CEECA89E4D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E1401-5637-41BC-AC21-891056450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399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B3747-9ADB-4FCC-89CE-6E84D1347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EC9C6-5D7D-4249-8820-D4C99D0AE8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F35F7-46A1-40A9-ACD7-C49239926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345637-B780-4999-A87D-0039BC5A9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9777F-E471-4CC5-B27B-137CB061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871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DCB1D-064E-46DE-B533-7CDA331EE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748406"/>
            <a:ext cx="8115300" cy="273799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D222C0-D002-4A94-BAFF-FD1A1CCA64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1371600"/>
            <a:ext cx="8115300" cy="1333272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3E7D7E-EC9F-4AA5-A559-EF556C6AD5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77A8EE-88C1-400C-A23F-656DC76B9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245A4-F9C6-44E9-929F-78C657C8B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050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DF34F-B65E-4FA0-87E8-8890F482B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9382348" cy="13716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625A67-10CA-4531-93E1-39892C087E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638297" y="2057400"/>
            <a:ext cx="4553103" cy="41250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22BE36-0CAF-4D92-9AC2-9249276B96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7000" y="2057400"/>
            <a:ext cx="4543647" cy="41250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C36479-3B04-43BD-9B59-DBF6CA2BF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FD4449-57DB-41D2-B49E-694E7C13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60CC2C-E50B-47D2-B62F-D5C4C9CDA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79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8530B-D0F2-4FC4-A10F-1E54EF82C8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755118"/>
            <a:ext cx="9378304" cy="122276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68865C-9D06-4FA3-BA3D-7187BB41B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656570-8F97-4B7E-A805-96925AC478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38300" y="2748405"/>
            <a:ext cx="4529391" cy="34412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57EF54-F63F-4730-99EE-0E472578F5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7213" y="2034147"/>
            <a:ext cx="4529391" cy="681591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2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908453E-B012-4889-9F49-E1351532A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87213" y="2748405"/>
            <a:ext cx="4529391" cy="344125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9FC47A-8514-4C98-B1BE-FF6CC666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D4301A-D375-4163-9488-27A9CDC6F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D6105-4A37-4D4B-9BE8-715FB732C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859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3007F-6649-4D23-8869-C1CC29D0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8B85A1-41F9-4BC1-9C40-3E5D5C042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B23774-EAA9-47ED-87EF-EE2B29A25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526550-DD4D-45E2-8916-8314C5D068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2192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35FACD-1A4D-49F3-8EA8-21B5C1A6A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FFD9DD-0E4E-4C36-AF85-B3EAD7FE6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6F4C8-14FA-4405-85EE-ABF53FB03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6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7C28-5DEE-493D-ABAD-38E4F2D75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621" y="1085481"/>
            <a:ext cx="365118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E79C5-E567-4F12-96B8-8BBEAE3D8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6900" y="1132676"/>
            <a:ext cx="5289480" cy="4728374"/>
          </a:xfrm>
        </p:spPr>
        <p:txBody>
          <a:bodyPr/>
          <a:lstStyle>
            <a:lvl1pPr>
              <a:lnSpc>
                <a:spcPct val="110000"/>
              </a:lnSpc>
              <a:defRPr sz="3200"/>
            </a:lvl1pPr>
            <a:lvl2pPr>
              <a:lnSpc>
                <a:spcPct val="110000"/>
              </a:lnSpc>
              <a:defRPr sz="2800"/>
            </a:lvl2pPr>
            <a:lvl3pPr>
              <a:lnSpc>
                <a:spcPct val="110000"/>
              </a:lnSpc>
              <a:defRPr sz="2400"/>
            </a:lvl3pPr>
            <a:lvl4pPr>
              <a:lnSpc>
                <a:spcPct val="110000"/>
              </a:lnSpc>
              <a:defRPr sz="2000"/>
            </a:lvl4pPr>
            <a:lvl5pPr>
              <a:lnSpc>
                <a:spcPct val="110000"/>
              </a:lnSpc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33DF7F-0B5C-40CE-A65F-779FA7EFB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25621" y="2748406"/>
            <a:ext cx="365118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22248C-1826-4833-9592-383B5873AE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0219DC-2646-42AD-897A-EB765DCBE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F238D7-4EEA-475B-B1CA-C44B89BEA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318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D65BE-C907-4660-A586-71C6A1D10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1085481"/>
            <a:ext cx="3657600" cy="1657719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44C8A9-67DF-419C-B2FC-3A879CCEF3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76900" y="1061885"/>
            <a:ext cx="5331069" cy="477556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DA94A1-3058-402A-9C3F-2F210D91D9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19200" y="2748406"/>
            <a:ext cx="3657600" cy="311264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C3CA50-C8D8-4F83-B2F6-BCE825866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7E5BE3-7B02-4281-BD90-C1FAAF636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E256D-ACD5-438F-BA6F-605E5260E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364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D0E6-AD36-493C-9DC3-5ACC2059E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0B8558-FA83-4F6C-A6D1-2DF9D3F74B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638299" y="2057399"/>
            <a:ext cx="8915401" cy="41148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DE619-0CC6-4480-ABDE-277D36BDF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791E6-BE35-4ECA-8AD1-E8EC09B85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F94606-B928-42D6-85CC-9576F60E3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442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F18D8A-5002-491C-922A-E9624E2DBD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5882C6-2BE9-4E25-B8BB-A2346A2B0B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BEFF9-B3BC-4C07-BF6C-2E3C91B54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41BCC-AD73-4203-A5A6-E62EB28B0FE6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F4CF6-CDF1-4AFD-8319-71FD4FED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1A026-57F4-47F7-B4F0-E0D48E012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7F8FC-4B86-4690-8888-22AB2F781B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027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31A689-589E-4A73-9313-EF44F7E4E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685800"/>
            <a:ext cx="8915402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2B11B8-9E77-4144-B9C1-FD164D9A1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38300" y="2057400"/>
            <a:ext cx="8915402" cy="4137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6E4CC-CF79-4C8D-9E5F-1BB517435A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-1001475" y="1517536"/>
            <a:ext cx="28011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B6D41BCC-AD73-4203-A5A6-E62EB28B0FE6}" type="datetimeFigureOut">
              <a:rPr lang="en-US" smtClean="0"/>
              <a:pPr/>
              <a:t>10/8/2024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79449-05F6-4BC7-95DF-F04E1F1614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118764" y="4237870"/>
            <a:ext cx="33440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17FE5-2D1F-4ECC-9460-08145C3BB9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28877" y="6319138"/>
            <a:ext cx="7106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spc="100" baseline="0">
                <a:solidFill>
                  <a:schemeClr val="tx1"/>
                </a:solidFill>
              </a:defRPr>
            </a:lvl1pPr>
          </a:lstStyle>
          <a:p>
            <a:fld id="{D637F8FC-4B86-4690-8888-22AB2F781B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30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1032">
          <p15:clr>
            <a:srgbClr val="F26B43"/>
          </p15:clr>
        </p15:guide>
        <p15:guide id="4" pos="504">
          <p15:clr>
            <a:srgbClr val="F26B43"/>
          </p15:clr>
        </p15:guide>
        <p15:guide id="5" pos="7176">
          <p15:clr>
            <a:srgbClr val="F26B43"/>
          </p15:clr>
        </p15:guide>
        <p15:guide id="6" orient="horz" pos="3888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864">
          <p15:clr>
            <a:srgbClr val="F26B43"/>
          </p15:clr>
        </p15:guide>
        <p15:guide id="14" pos="6648">
          <p15:clr>
            <a:srgbClr val="F26B43"/>
          </p15:clr>
        </p15:guide>
        <p15:guide id="17" pos="76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sv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sv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sv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bc.com/2014/10/31/10-famed-american-franchises-that-faced-financial-ruin.html" TargetMode="External"/><Relationship Id="rId2" Type="http://schemas.openxmlformats.org/officeDocument/2006/relationships/hyperlink" Target="https://franchisefinesse.com/case-studies-successful-franchise-businesses-and-their-strategi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CE6CDF-ADB7-468C-85C9-B20A076F3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39EA3C6-5BB9-4426-BF58-2B808502F8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80A35E7-9EF6-40E1-A6C5-0B6D3D7245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371600"/>
            <a:ext cx="11389581" cy="4114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4256518" y="-3162"/>
            <a:ext cx="6516392" cy="1395805"/>
          </a:xfrm>
        </p:spPr>
        <p:txBody>
          <a:bodyPr>
            <a:normAutofit/>
          </a:bodyPr>
          <a:lstStyle/>
          <a:p>
            <a:r>
              <a:rPr lang="en-US" sz="3200"/>
              <a:t>Franchising and Entrepreneurship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A0E2C3-38BF-1122-9B9C-C4ABFD8945F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961" r="17104" b="2"/>
          <a:stretch/>
        </p:blipFill>
        <p:spPr>
          <a:xfrm>
            <a:off x="-1" y="1371600"/>
            <a:ext cx="4076699" cy="41148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775053-07FF-FA0F-54E0-4BBFD6B7F8A1}"/>
              </a:ext>
            </a:extLst>
          </p:cNvPr>
          <p:cNvSpPr txBox="1"/>
          <p:nvPr/>
        </p:nvSpPr>
        <p:spPr>
          <a:xfrm>
            <a:off x="4274744" y="1382230"/>
            <a:ext cx="647204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Lecture 4: Franchising and Entrepreneurship</a:t>
            </a:r>
          </a:p>
          <a:p>
            <a:r>
              <a:rPr lang="en-US" sz="2400" b="1" dirty="0"/>
              <a:t>Lecturer: Stephen </a:t>
            </a:r>
            <a:r>
              <a:rPr lang="en-US" sz="2400" b="1" err="1"/>
              <a:t>Githii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516070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7C3AB18-3A6A-4986-BACC-5F6761D84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076701" cy="2052084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00102" y="360901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Introduction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34B563A2-FA95-A93E-57D9-E3E9BFAA91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5803590"/>
              </p:ext>
            </p:extLst>
          </p:nvPr>
        </p:nvGraphicFramePr>
        <p:xfrm>
          <a:off x="5303519" y="723900"/>
          <a:ext cx="5893117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57769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626746" y="50935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Learning Outcomes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372BB16-1D99-D060-F7F4-90919F5F27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4419510"/>
              </p:ext>
            </p:extLst>
          </p:nvPr>
        </p:nvGraphicFramePr>
        <p:xfrm>
          <a:off x="447383" y="723900"/>
          <a:ext cx="7236303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10077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29695" y="50935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Overview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16851F8-839F-D63C-5533-4F3E315AE8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7570777"/>
              </p:ext>
            </p:extLst>
          </p:nvPr>
        </p:nvGraphicFramePr>
        <p:xfrm>
          <a:off x="201994" y="723899"/>
          <a:ext cx="7959557" cy="5422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0009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510509" y="50935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The key Components of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944029BE-1103-C1F0-2657-C5D00C5C5D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0222053"/>
              </p:ext>
            </p:extLst>
          </p:nvPr>
        </p:nvGraphicFramePr>
        <p:xfrm>
          <a:off x="201994" y="683241"/>
          <a:ext cx="7617702" cy="5850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66740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D496F58-731B-4833-93F9-53192FC21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98173" y="403798"/>
            <a:ext cx="5678827" cy="1244765"/>
          </a:xfrm>
        </p:spPr>
        <p:txBody>
          <a:bodyPr>
            <a:normAutofit/>
          </a:bodyPr>
          <a:lstStyle/>
          <a:p>
            <a:r>
              <a:rPr lang="en-US" dirty="0"/>
              <a:t>Types of Franchises</a:t>
            </a:r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947334" y="1693189"/>
            <a:ext cx="5495703" cy="54701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dirty="0"/>
              <a:t>As an entrepreneur, it is important to understand the different forms of franchise as each has a unique structure and approach</a:t>
            </a:r>
          </a:p>
          <a:p>
            <a:pPr lvl="0"/>
            <a:r>
              <a:rPr lang="en-US" sz="2000" dirty="0"/>
              <a:t>This will go along with helping you to know which form to apply, where and when</a:t>
            </a:r>
          </a:p>
          <a:p>
            <a:pPr lvl="0"/>
            <a:r>
              <a:rPr lang="en-US" sz="2000" dirty="0"/>
              <a:t>There are five such forms though two may be the common ones</a:t>
            </a:r>
          </a:p>
        </p:txBody>
      </p:sp>
      <p:pic>
        <p:nvPicPr>
          <p:cNvPr id="13" name="Picture 12" descr="A person reaching for a paper on a table full of paper and sticky notes">
            <a:extLst>
              <a:ext uri="{FF2B5EF4-FFF2-40B4-BE49-F238E27FC236}">
                <a16:creationId xmlns:a16="http://schemas.microsoft.com/office/drawing/2014/main" id="{065768BB-CF9B-3CAD-D8F2-CC91BD91061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651" r="8" b="7"/>
          <a:stretch/>
        </p:blipFill>
        <p:spPr>
          <a:xfrm>
            <a:off x="6935512" y="3875"/>
            <a:ext cx="5259334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516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71763" y="50935"/>
            <a:ext cx="2869298" cy="1349565"/>
          </a:xfrm>
        </p:spPr>
        <p:txBody>
          <a:bodyPr anchor="ctr">
            <a:normAutofit/>
          </a:bodyPr>
          <a:lstStyle/>
          <a:p>
            <a:pPr marL="457200" indent="-457200">
              <a:buAutoNum type="arabicPeriod"/>
            </a:pPr>
            <a:r>
              <a:rPr lang="en-US" sz="2400" dirty="0"/>
              <a:t>Product Distribution Franchising</a:t>
            </a:r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943AA4DD-A3CE-C11F-1BEA-2714E8F839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308417"/>
              </p:ext>
            </p:extLst>
          </p:nvPr>
        </p:nvGraphicFramePr>
        <p:xfrm>
          <a:off x="369892" y="413934"/>
          <a:ext cx="7546269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35009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945264" y="51982"/>
            <a:ext cx="2869298" cy="1349565"/>
          </a:xfrm>
        </p:spPr>
        <p:txBody>
          <a:bodyPr anchor="ctr">
            <a:normAutofit/>
          </a:bodyPr>
          <a:lstStyle/>
          <a:p>
            <a:pPr marL="457200" indent="-457200">
              <a:buAutoNum type="arabicPeriod"/>
            </a:pPr>
            <a:r>
              <a:rPr lang="en-US" sz="2400" dirty="0"/>
              <a:t>Product Distribution Franchising</a:t>
            </a:r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943AA4DD-A3CE-C11F-1BEA-2714E8F839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4935746"/>
              </p:ext>
            </p:extLst>
          </p:nvPr>
        </p:nvGraphicFramePr>
        <p:xfrm>
          <a:off x="206357" y="353197"/>
          <a:ext cx="7859901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4827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985DA6E-9744-43B5-B516-200B586EE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F494AD-371C-4987-843F-FA145E5B1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0553700" cy="1371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23964" y="381000"/>
            <a:ext cx="8870770" cy="1087393"/>
          </a:xfrm>
        </p:spPr>
        <p:txBody>
          <a:bodyPr>
            <a:normAutofit/>
          </a:bodyPr>
          <a:lstStyle/>
          <a:p>
            <a:r>
              <a:rPr lang="en-US" sz="2400" dirty="0"/>
              <a:t>2. Business Format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5559F263-69AA-3A63-F3B7-BCA4B64892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37850354"/>
              </p:ext>
            </p:extLst>
          </p:nvPr>
        </p:nvGraphicFramePr>
        <p:xfrm>
          <a:off x="797760" y="1366309"/>
          <a:ext cx="8402261" cy="513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2394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9007048" y="5198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3. Management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18107D0B-2B26-4B08-E3E0-7D05D8ACF22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6964247"/>
              </p:ext>
            </p:extLst>
          </p:nvPr>
        </p:nvGraphicFramePr>
        <p:xfrm>
          <a:off x="206357" y="723900"/>
          <a:ext cx="7798116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534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985DA6E-9744-43B5-B516-200B586EE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F494AD-371C-4987-843F-FA145E5B1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0553700" cy="1371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23964" y="381000"/>
            <a:ext cx="8870770" cy="685799"/>
          </a:xfrm>
        </p:spPr>
        <p:txBody>
          <a:bodyPr>
            <a:normAutofit/>
          </a:bodyPr>
          <a:lstStyle/>
          <a:p>
            <a:r>
              <a:rPr lang="en-US" sz="2400" dirty="0"/>
              <a:t>4. Investing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94040BB4-C8B6-5455-ED4C-2A55E220DF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805213"/>
              </p:ext>
            </p:extLst>
          </p:nvPr>
        </p:nvGraphicFramePr>
        <p:xfrm>
          <a:off x="1223963" y="256296"/>
          <a:ext cx="9748065" cy="5980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57964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759913" y="5198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5. Conversion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ED4BD1B1-5369-0812-23C4-DF40C15A87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3303881"/>
              </p:ext>
            </p:extLst>
          </p:nvPr>
        </p:nvGraphicFramePr>
        <p:xfrm>
          <a:off x="206357" y="713602"/>
          <a:ext cx="8024657" cy="5438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2572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7E41B6A-FC47-4213-ADF4-1BC198E4C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lue arrows pointing at a red button">
            <a:extLst>
              <a:ext uri="{FF2B5EF4-FFF2-40B4-BE49-F238E27FC236}">
                <a16:creationId xmlns:a16="http://schemas.microsoft.com/office/drawing/2014/main" id="{C3E4001E-8FF3-0801-2E8F-61FA9A3742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760" r="-2" b="4739"/>
          <a:stretch/>
        </p:blipFill>
        <p:spPr>
          <a:xfrm>
            <a:off x="20" y="10"/>
            <a:ext cx="12191980" cy="6866457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95D3A5B-8711-48A3-ABD6-39982B1748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434206"/>
            <a:ext cx="6096000" cy="20521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B96CBF-96C7-85A8-A328-7996CEC46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540" y="3666574"/>
            <a:ext cx="5024644" cy="92170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000"/>
              <a:t>Factors Contributing to Successful Franchise</a:t>
            </a:r>
          </a:p>
        </p:txBody>
      </p:sp>
    </p:spTree>
    <p:extLst>
      <p:ext uri="{BB962C8B-B14F-4D97-AF65-F5344CB8AC3E}">
        <p14:creationId xmlns:p14="http://schemas.microsoft.com/office/powerpoint/2010/main" val="2809486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99508" y="165252"/>
            <a:ext cx="3240000" cy="1349565"/>
          </a:xfrm>
        </p:spPr>
        <p:txBody>
          <a:bodyPr anchor="ctr">
            <a:normAutofit/>
          </a:bodyPr>
          <a:lstStyle/>
          <a:p>
            <a:pPr marL="457200" indent="-457200">
              <a:lnSpc>
                <a:spcPct val="90000"/>
              </a:lnSpc>
              <a:buAutoNum type="arabicPeriod"/>
            </a:pPr>
            <a:r>
              <a:rPr lang="en-US" sz="2200" dirty="0"/>
              <a:t>Strong Brand Reputation</a:t>
            </a:r>
            <a:endParaRPr lang="en-US"/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7E81EEF5-4E1E-2E9B-0521-9EE1E07972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4129902"/>
              </p:ext>
            </p:extLst>
          </p:nvPr>
        </p:nvGraphicFramePr>
        <p:xfrm>
          <a:off x="206357" y="497359"/>
          <a:ext cx="7087603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5695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D496F58-731B-4833-93F9-53192FC21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5B3A3C-971D-4F24-9512-C9E4590CA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298" y="-5040"/>
            <a:ext cx="10553702" cy="20624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438400" y="488619"/>
            <a:ext cx="4876800" cy="1075123"/>
          </a:xfrm>
        </p:spPr>
        <p:txBody>
          <a:bodyPr>
            <a:normAutofit/>
          </a:bodyPr>
          <a:lstStyle/>
          <a:p>
            <a:r>
              <a:rPr lang="en-US" dirty="0"/>
              <a:t>2. Support and Training</a:t>
            </a:r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320945" y="2244712"/>
            <a:ext cx="8632555" cy="44536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400" dirty="0"/>
              <a:t>For a franchise to be successful there is a need for constant support and training of franchisees for them to maintain the required standards for the franchisor business</a:t>
            </a:r>
          </a:p>
          <a:p>
            <a:pPr lvl="0"/>
            <a:r>
              <a:rPr lang="en-US" sz="2400" dirty="0"/>
              <a:t>Where this is not available chances are the franchise might fail miserably</a:t>
            </a:r>
          </a:p>
        </p:txBody>
      </p:sp>
      <p:pic>
        <p:nvPicPr>
          <p:cNvPr id="13" name="Picture 12" descr="Empty train">
            <a:extLst>
              <a:ext uri="{FF2B5EF4-FFF2-40B4-BE49-F238E27FC236}">
                <a16:creationId xmlns:a16="http://schemas.microsoft.com/office/drawing/2014/main" id="{3FF756AC-2D5E-29C6-4660-F7EC0AC674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0" b="4552"/>
          <a:stretch/>
        </p:blipFill>
        <p:spPr>
          <a:xfrm>
            <a:off x="8953499" y="-5040"/>
            <a:ext cx="3242305" cy="206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16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BD496F58-731B-4833-93F9-53192FC21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5B3A3C-971D-4F24-9512-C9E4590CAD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298" y="-5040"/>
            <a:ext cx="10553702" cy="20624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438400" y="488619"/>
            <a:ext cx="4876800" cy="1075123"/>
          </a:xfrm>
        </p:spPr>
        <p:txBody>
          <a:bodyPr>
            <a:normAutofit/>
          </a:bodyPr>
          <a:lstStyle/>
          <a:p>
            <a:r>
              <a:rPr lang="en-US" dirty="0"/>
              <a:t>2. Support and Training</a:t>
            </a:r>
            <a:endParaRPr lang="en-US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320945" y="3089962"/>
            <a:ext cx="8632555" cy="31046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400" dirty="0"/>
              <a:t>Remember the franchisee pays for these services</a:t>
            </a:r>
          </a:p>
          <a:p>
            <a:pPr lvl="0"/>
            <a:r>
              <a:rPr lang="en-US" sz="2400" dirty="0"/>
              <a:t>Subway is a case in point of franchisees that offer extensive training and support to its franchisees</a:t>
            </a:r>
          </a:p>
        </p:txBody>
      </p:sp>
      <p:pic>
        <p:nvPicPr>
          <p:cNvPr id="13" name="Picture 12" descr="Empty train">
            <a:extLst>
              <a:ext uri="{FF2B5EF4-FFF2-40B4-BE49-F238E27FC236}">
                <a16:creationId xmlns:a16="http://schemas.microsoft.com/office/drawing/2014/main" id="{3FF756AC-2D5E-29C6-4660-F7EC0AC674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0" b="4552"/>
          <a:stretch/>
        </p:blipFill>
        <p:spPr>
          <a:xfrm>
            <a:off x="8953499" y="-5040"/>
            <a:ext cx="3242305" cy="206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995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801102" y="62279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3. Proven Business Model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88928FA0-D891-BD75-1D1F-A198BF01A6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377223"/>
              </p:ext>
            </p:extLst>
          </p:nvPr>
        </p:nvGraphicFramePr>
        <p:xfrm>
          <a:off x="103384" y="363495"/>
          <a:ext cx="7581873" cy="6035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23859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801102" y="62279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3. Proven Business Model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88928FA0-D891-BD75-1D1F-A198BF01A6D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3384" y="363495"/>
          <a:ext cx="7581873" cy="60352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8276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739318" y="5198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 dirty="0"/>
              <a:t>4. Localization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BDC623A3-AAEB-E352-7BDB-E2541BB988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2024533"/>
              </p:ext>
            </p:extLst>
          </p:nvPr>
        </p:nvGraphicFramePr>
        <p:xfrm>
          <a:off x="329924" y="723900"/>
          <a:ext cx="6634522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768622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CDABA077-5650-4194-91A9-0181927D3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7A4E7FFF-D33D-499B-85BF-6EBA5D5FB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B1402E7-5138-4B04-AA6B-9B61E652E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298" y="2057400"/>
            <a:ext cx="10553700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68408" y="453413"/>
            <a:ext cx="9823492" cy="1150570"/>
          </a:xfrm>
        </p:spPr>
        <p:txBody>
          <a:bodyPr>
            <a:normAutofit/>
          </a:bodyPr>
          <a:lstStyle/>
          <a:p>
            <a:r>
              <a:rPr lang="en-US"/>
              <a:t>5. Innovation and Technology</a:t>
            </a:r>
          </a:p>
        </p:txBody>
      </p:sp>
      <p:pic>
        <p:nvPicPr>
          <p:cNvPr id="71" name="Picture 70" descr="Free Images : technology, machine, japan, toy, futuristic, japanese ...">
            <a:extLst>
              <a:ext uri="{FF2B5EF4-FFF2-40B4-BE49-F238E27FC236}">
                <a16:creationId xmlns:a16="http://schemas.microsoft.com/office/drawing/2014/main" id="{11D39B71-E471-CAED-7ACF-B7ED827013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585" r="2517" b="4"/>
          <a:stretch/>
        </p:blipFill>
        <p:spPr>
          <a:xfrm>
            <a:off x="8792430" y="3875"/>
            <a:ext cx="3231672" cy="3857787"/>
          </a:xfrm>
          <a:prstGeom prst="rect">
            <a:avLst/>
          </a:prstGeom>
        </p:spPr>
      </p:pic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CD10BBF-F888-20E0-41EF-AB883C4FFF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8979864"/>
              </p:ext>
            </p:extLst>
          </p:nvPr>
        </p:nvGraphicFramePr>
        <p:xfrm>
          <a:off x="1573409" y="2050981"/>
          <a:ext cx="5637822" cy="3418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087008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5" name="Rectangle 84">
            <a:extLst>
              <a:ext uri="{FF2B5EF4-FFF2-40B4-BE49-F238E27FC236}">
                <a16:creationId xmlns:a16="http://schemas.microsoft.com/office/drawing/2014/main" id="{CDABA077-5650-4194-91A9-0181927D3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7A4E7FFF-D33D-499B-85BF-6EBA5D5FB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B1402E7-5138-4B04-AA6B-9B61E652E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298" y="2057400"/>
            <a:ext cx="10553700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68408" y="453413"/>
            <a:ext cx="9823492" cy="1150570"/>
          </a:xfrm>
        </p:spPr>
        <p:txBody>
          <a:bodyPr>
            <a:normAutofit/>
          </a:bodyPr>
          <a:lstStyle/>
          <a:p>
            <a:r>
              <a:rPr lang="en-US"/>
              <a:t>5. Innovation and Technology</a:t>
            </a:r>
          </a:p>
        </p:txBody>
      </p:sp>
      <p:pic>
        <p:nvPicPr>
          <p:cNvPr id="71" name="Picture 70" descr="Free Images : technology, machine, japan, toy, futuristic, japanese ...">
            <a:extLst>
              <a:ext uri="{FF2B5EF4-FFF2-40B4-BE49-F238E27FC236}">
                <a16:creationId xmlns:a16="http://schemas.microsoft.com/office/drawing/2014/main" id="{11D39B71-E471-CAED-7ACF-B7ED827013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049" r="4053" b="4"/>
          <a:stretch/>
        </p:blipFill>
        <p:spPr>
          <a:xfrm>
            <a:off x="7720464" y="3875"/>
            <a:ext cx="4471535" cy="3599482"/>
          </a:xfrm>
          <a:prstGeom prst="rect">
            <a:avLst/>
          </a:prstGeom>
        </p:spPr>
      </p:pic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CD10BBF-F888-20E0-41EF-AB883C4FFF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9949623"/>
              </p:ext>
            </p:extLst>
          </p:nvPr>
        </p:nvGraphicFramePr>
        <p:xfrm>
          <a:off x="1573409" y="2050981"/>
          <a:ext cx="5637822" cy="3418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210994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C426711-1D48-4471-A750-0C8F4193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914DDC-D2A9-4C86-B057-CDBB8F17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676" y="1"/>
            <a:ext cx="12196676" cy="685799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9C7114-BEDD-41AE-8645-0502136A6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300" y="2057400"/>
            <a:ext cx="10558376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57499" y="488619"/>
            <a:ext cx="9841658" cy="1075123"/>
          </a:xfrm>
        </p:spPr>
        <p:txBody>
          <a:bodyPr>
            <a:normAutofit/>
          </a:bodyPr>
          <a:lstStyle/>
          <a:p>
            <a:r>
              <a:rPr lang="en-US" dirty="0"/>
              <a:t>Advantages of Franchising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666104" y="2176848"/>
            <a:ext cx="5649097" cy="409985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74320" lvl="1" indent="0">
              <a:lnSpc>
                <a:spcPct val="110000"/>
              </a:lnSpc>
              <a:buNone/>
            </a:pPr>
            <a:r>
              <a:rPr lang="en-US" sz="2400" b="1" dirty="0"/>
              <a:t>An already established brand</a:t>
            </a:r>
            <a:r>
              <a:rPr lang="en-US" sz="2400" dirty="0"/>
              <a:t>: The entrepreneur/franchisee is not starting from scratch </a:t>
            </a:r>
          </a:p>
          <a:p>
            <a:pPr marL="274320" lvl="1" indent="0">
              <a:lnSpc>
                <a:spcPct val="110000"/>
              </a:lnSpc>
              <a:buNone/>
            </a:pPr>
            <a:endParaRPr lang="en-US" sz="2400" dirty="0"/>
          </a:p>
          <a:p>
            <a:pPr marL="274320" lvl="1" indent="0">
              <a:lnSpc>
                <a:spcPct val="110000"/>
              </a:lnSpc>
              <a:buNone/>
            </a:pPr>
            <a:r>
              <a:rPr lang="en-US" sz="2400" b="1" dirty="0"/>
              <a:t>Reduced risk</a:t>
            </a:r>
            <a:r>
              <a:rPr lang="en-US" sz="2400" dirty="0"/>
              <a:t>: Given we said franchise come with a tested business model; </a:t>
            </a:r>
          </a:p>
        </p:txBody>
      </p:sp>
      <p:pic>
        <p:nvPicPr>
          <p:cNvPr id="8" name="Graphic 7" descr="Checkmark">
            <a:extLst>
              <a:ext uri="{FF2B5EF4-FFF2-40B4-BE49-F238E27FC236}">
                <a16:creationId xmlns:a16="http://schemas.microsoft.com/office/drawing/2014/main" id="{CD13CD4C-3157-9418-6071-1DDE7DBE8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15302" y="2819401"/>
            <a:ext cx="3276598" cy="32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42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C426711-1D48-4471-A750-0C8F4193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914DDC-D2A9-4C86-B057-CDBB8F17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676" y="1"/>
            <a:ext cx="12196676" cy="685799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9C7114-BEDD-41AE-8645-0502136A6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300" y="2057400"/>
            <a:ext cx="10558376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57499" y="488619"/>
            <a:ext cx="9841658" cy="1075123"/>
          </a:xfrm>
        </p:spPr>
        <p:txBody>
          <a:bodyPr>
            <a:normAutofit/>
          </a:bodyPr>
          <a:lstStyle/>
          <a:p>
            <a:r>
              <a:rPr lang="en-US" dirty="0"/>
              <a:t>Advantages of Franchising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213024" y="1940011"/>
            <a:ext cx="6102177" cy="4336691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1">
              <a:lnSpc>
                <a:spcPct val="110000"/>
              </a:lnSpc>
            </a:pPr>
            <a:r>
              <a:rPr lang="en-US" sz="2000" b="1" dirty="0"/>
              <a:t>Constant support and training</a:t>
            </a:r>
            <a:r>
              <a:rPr lang="en-US" sz="2000" dirty="0"/>
              <a:t>: The burden of </a:t>
            </a:r>
            <a:r>
              <a:rPr lang="en-US" sz="2000"/>
              <a:t>training and support lies on the franchisor, </a:t>
            </a:r>
            <a:endParaRPr lang="en-US"/>
          </a:p>
          <a:p>
            <a:pPr lvl="1">
              <a:lnSpc>
                <a:spcPct val="110000"/>
              </a:lnSpc>
            </a:pPr>
            <a:endParaRPr lang="en-US" sz="2000" b="1" dirty="0"/>
          </a:p>
          <a:p>
            <a:pPr lvl="1">
              <a:lnSpc>
                <a:spcPct val="110000"/>
              </a:lnSpc>
            </a:pPr>
            <a:endParaRPr lang="en-US" sz="2000" b="1" dirty="0"/>
          </a:p>
          <a:p>
            <a:pPr lvl="1">
              <a:lnSpc>
                <a:spcPct val="110000"/>
              </a:lnSpc>
            </a:pPr>
            <a:r>
              <a:rPr lang="en-US" sz="2000" b="1" dirty="0"/>
              <a:t>Marketing and Advertising</a:t>
            </a:r>
            <a:r>
              <a:rPr lang="en-US" sz="2000" dirty="0"/>
              <a:t>: The franchisee benefits from the global or regional marketing campaigns and advertisements that may be done from time to time by the franchisor</a:t>
            </a:r>
            <a:endParaRPr lang="en-US"/>
          </a:p>
        </p:txBody>
      </p:sp>
      <p:pic>
        <p:nvPicPr>
          <p:cNvPr id="8" name="Graphic 7" descr="Checkmark">
            <a:extLst>
              <a:ext uri="{FF2B5EF4-FFF2-40B4-BE49-F238E27FC236}">
                <a16:creationId xmlns:a16="http://schemas.microsoft.com/office/drawing/2014/main" id="{CD13CD4C-3157-9418-6071-1DDE7DBE8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259464" y="615779"/>
            <a:ext cx="3276598" cy="32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574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C426711-1D48-4471-A750-0C8F4193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914DDC-D2A9-4C86-B057-CDBB8F17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676" y="1"/>
            <a:ext cx="12196676" cy="685799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9C7114-BEDD-41AE-8645-0502136A6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300" y="2057400"/>
            <a:ext cx="10558376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57499" y="488619"/>
            <a:ext cx="9841658" cy="1075123"/>
          </a:xfrm>
        </p:spPr>
        <p:txBody>
          <a:bodyPr>
            <a:normAutofit/>
          </a:bodyPr>
          <a:lstStyle/>
          <a:p>
            <a:r>
              <a:rPr lang="en-US" dirty="0"/>
              <a:t>Advantages of Franchising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655807" y="2094470"/>
            <a:ext cx="5659394" cy="41822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b="1" dirty="0"/>
              <a:t>Bargaining power</a:t>
            </a:r>
            <a:r>
              <a:rPr lang="en-US" sz="2000" dirty="0"/>
              <a:t>: The franchise is likely to have bargaining power when purchasing suppliers as it is a brand to reckon with and given the possibility of bulk buying</a:t>
            </a:r>
          </a:p>
        </p:txBody>
      </p:sp>
      <p:pic>
        <p:nvPicPr>
          <p:cNvPr id="8" name="Graphic 7" descr="Kiosk">
            <a:extLst>
              <a:ext uri="{FF2B5EF4-FFF2-40B4-BE49-F238E27FC236}">
                <a16:creationId xmlns:a16="http://schemas.microsoft.com/office/drawing/2014/main" id="{0487102C-0E94-0478-8978-7836F9159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25599" y="-2058"/>
            <a:ext cx="3276598" cy="32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9935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27426" y="5198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Disadvantages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307E3C95-81C5-A8BC-84F2-CB0CFC40F0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2837188"/>
              </p:ext>
            </p:extLst>
          </p:nvPr>
        </p:nvGraphicFramePr>
        <p:xfrm>
          <a:off x="412303" y="713602"/>
          <a:ext cx="6603630" cy="5438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98115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30399" y="103469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Disadvantages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307E3C95-81C5-A8BC-84F2-CB0CFC40F0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63619958"/>
              </p:ext>
            </p:extLst>
          </p:nvPr>
        </p:nvGraphicFramePr>
        <p:xfrm>
          <a:off x="690330" y="435576"/>
          <a:ext cx="5893117" cy="54482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464309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C426711-1D48-4471-A750-0C8F4193A8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914DDC-D2A9-4C86-B057-CDBB8F1742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676" y="1"/>
            <a:ext cx="12196676" cy="685799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39C7114-BEDD-41AE-8645-0502136A65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38300" y="2057400"/>
            <a:ext cx="10558376" cy="48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557499" y="488619"/>
            <a:ext cx="9841658" cy="1075123"/>
          </a:xfrm>
        </p:spPr>
        <p:txBody>
          <a:bodyPr>
            <a:normAutofit/>
          </a:bodyPr>
          <a:lstStyle/>
          <a:p>
            <a:r>
              <a:rPr lang="en-US" dirty="0"/>
              <a:t>Disadvantages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1604320" y="2053280"/>
            <a:ext cx="4876800" cy="35335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b="1" dirty="0"/>
              <a:t>Reputation Risk</a:t>
            </a:r>
            <a:r>
              <a:rPr lang="en-US" sz="2000" dirty="0"/>
              <a:t>: Whenever the brand is mentioned or involved in negative publicity even outside entrepreneur's market the impact will be felt </a:t>
            </a:r>
          </a:p>
        </p:txBody>
      </p:sp>
      <p:pic>
        <p:nvPicPr>
          <p:cNvPr id="8" name="Graphic 7" descr="Advertising">
            <a:extLst>
              <a:ext uri="{FF2B5EF4-FFF2-40B4-BE49-F238E27FC236}">
                <a16:creationId xmlns:a16="http://schemas.microsoft.com/office/drawing/2014/main" id="{1DFC7AEA-89AB-B623-D545-1756A98FFD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06383" y="-63842"/>
            <a:ext cx="3276598" cy="327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1595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81886" y="16525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Emerging Trends in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5573BC9-4246-1555-E903-3BD84101AD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5267054"/>
              </p:ext>
            </p:extLst>
          </p:nvPr>
        </p:nvGraphicFramePr>
        <p:xfrm>
          <a:off x="319627" y="445873"/>
          <a:ext cx="7159684" cy="5994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45992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5B4416B-38BB-4877-A487-E9DD15F7B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81886" y="165252"/>
            <a:ext cx="2869298" cy="1349565"/>
          </a:xfrm>
        </p:spPr>
        <p:txBody>
          <a:bodyPr anchor="ctr">
            <a:normAutofit/>
          </a:bodyPr>
          <a:lstStyle/>
          <a:p>
            <a:r>
              <a:rPr lang="en-US" sz="2400"/>
              <a:t>Emerging Trends in Franchising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5573BC9-4246-1555-E903-3BD84101AD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8652972"/>
              </p:ext>
            </p:extLst>
          </p:nvPr>
        </p:nvGraphicFramePr>
        <p:xfrm>
          <a:off x="319627" y="445873"/>
          <a:ext cx="6850765" cy="6117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10889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2E00B-0A15-E470-42E4-501DF9518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A44FD-0D94-24F2-6539-96D9796018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/>
              <a:t>The lecturer looked at:</a:t>
            </a:r>
            <a:endParaRPr lang="en-US" sz="2000" dirty="0"/>
          </a:p>
          <a:p>
            <a:r>
              <a:rPr lang="en-US" sz="2000"/>
              <a:t>Definition of franchise</a:t>
            </a:r>
            <a:endParaRPr lang="en-US" sz="2000" dirty="0"/>
          </a:p>
          <a:p>
            <a:r>
              <a:rPr lang="en-US" sz="2000"/>
              <a:t>Types of franchising</a:t>
            </a:r>
            <a:endParaRPr lang="en-US" sz="2000" dirty="0"/>
          </a:p>
          <a:p>
            <a:r>
              <a:rPr lang="en-US" sz="2000" dirty="0"/>
              <a:t>Advantages and disadvantages of franchising</a:t>
            </a:r>
          </a:p>
          <a:p>
            <a:r>
              <a:rPr lang="en-US" sz="2000"/>
              <a:t>Trends in franchising</a:t>
            </a:r>
            <a:endParaRPr lang="en-US" sz="2000" dirty="0"/>
          </a:p>
          <a:p>
            <a:r>
              <a:rPr lang="en-US" sz="2000" dirty="0"/>
              <a:t>Next lecture will look at "Buying an Existing Business"</a:t>
            </a:r>
          </a:p>
        </p:txBody>
      </p:sp>
    </p:spTree>
    <p:extLst>
      <p:ext uri="{BB962C8B-B14F-4D97-AF65-F5344CB8AC3E}">
        <p14:creationId xmlns:p14="http://schemas.microsoft.com/office/powerpoint/2010/main" val="26462291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985DA6E-9744-43B5-B516-200B586EE0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CF494AD-371C-4987-843F-FA145E5B1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0553700" cy="1371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223964" y="381000"/>
            <a:ext cx="8870770" cy="685799"/>
          </a:xfrm>
        </p:spPr>
        <p:txBody>
          <a:bodyPr>
            <a:normAutofit/>
          </a:bodyPr>
          <a:lstStyle/>
          <a:p>
            <a:r>
              <a:rPr lang="en-US" sz="2400"/>
              <a:t>References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0F51DBAD-AEC8-08AB-D630-BE0B686A4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462" y="1532238"/>
            <a:ext cx="10532077" cy="413725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sz="2000" dirty="0" err="1">
                <a:latin typeface="Times New Roman"/>
                <a:cs typeface="Times New Roman"/>
              </a:rPr>
              <a:t>Franchisefinesse</a:t>
            </a:r>
            <a:r>
              <a:rPr lang="en-US" sz="2000" dirty="0">
                <a:latin typeface="Times New Roman"/>
                <a:cs typeface="Times New Roman"/>
              </a:rPr>
              <a:t>. (2023a, September 16). </a:t>
            </a:r>
            <a:r>
              <a:rPr lang="en-US" sz="2000" i="1" dirty="0">
                <a:latin typeface="Times New Roman"/>
                <a:cs typeface="Times New Roman"/>
              </a:rPr>
              <a:t>Case studies: Successful franchise Businesses and their strategies</a:t>
            </a:r>
            <a:r>
              <a:rPr lang="en-US" sz="2000" dirty="0">
                <a:latin typeface="Times New Roman"/>
                <a:cs typeface="Times New Roman"/>
              </a:rPr>
              <a:t>. Franchise Finesse. </a:t>
            </a:r>
            <a:r>
              <a:rPr lang="en-US" sz="2000" u="sng" dirty="0">
                <a:latin typeface="Times New Roman"/>
                <a:cs typeface="Times New Roman"/>
                <a:hlinkClick r:id="rId2"/>
              </a:rPr>
              <a:t>https://franchisefinesse.com/case-studies-successful-franchise-businesses-and-their-strategies/</a:t>
            </a:r>
            <a:endParaRPr lang="en-US" sz="2000">
              <a:solidFill>
                <a:srgbClr val="467886"/>
              </a:solidFill>
              <a:latin typeface="Times New Roman"/>
              <a:cs typeface="Times New Roman"/>
            </a:endParaRPr>
          </a:p>
          <a:p>
            <a:pPr algn="just"/>
            <a:endParaRPr lang="en-US" sz="2000" dirty="0">
              <a:solidFill>
                <a:srgbClr val="05103E"/>
              </a:solidFill>
              <a:latin typeface="Times New Roman"/>
              <a:cs typeface="Times New Roman"/>
            </a:endParaRPr>
          </a:p>
          <a:p>
            <a:pPr algn="just"/>
            <a:r>
              <a:rPr lang="en-US" sz="2000" dirty="0">
                <a:solidFill>
                  <a:srgbClr val="05103E"/>
                </a:solidFill>
                <a:latin typeface="Times New Roman"/>
                <a:cs typeface="Times New Roman"/>
              </a:rPr>
              <a:t>Source, C. U. (2016, April 22). </a:t>
            </a:r>
            <a:r>
              <a:rPr lang="en-US" sz="2000" i="1" dirty="0">
                <a:solidFill>
                  <a:srgbClr val="05103E"/>
                </a:solidFill>
                <a:latin typeface="Times New Roman"/>
                <a:cs typeface="Times New Roman"/>
              </a:rPr>
              <a:t>10 famed American franchises that faced financial ruin</a:t>
            </a:r>
            <a:r>
              <a:rPr lang="en-US" sz="2000" dirty="0">
                <a:solidFill>
                  <a:srgbClr val="05103E"/>
                </a:solidFill>
                <a:latin typeface="Times New Roman"/>
                <a:cs typeface="Times New Roman"/>
              </a:rPr>
              <a:t>.</a:t>
            </a:r>
          </a:p>
          <a:p>
            <a:pPr algn="just"/>
            <a:r>
              <a:rPr lang="en-US" sz="2000" dirty="0">
                <a:solidFill>
                  <a:srgbClr val="05103E"/>
                </a:solidFill>
                <a:latin typeface="Times New Roman"/>
                <a:cs typeface="Times New Roman"/>
              </a:rPr>
              <a:t> CNBC. </a:t>
            </a:r>
            <a:r>
              <a:rPr lang="en-US" sz="2000" u="sng" dirty="0">
                <a:latin typeface="Times New Roman"/>
                <a:cs typeface="Times New Roman"/>
                <a:hlinkClick r:id="rId3"/>
              </a:rPr>
              <a:t>https://www.cnbc.com/2014/10/31/10-famed-american-franchises-that-faced-</a:t>
            </a:r>
            <a:r>
              <a:rPr lang="en-US" sz="2000" dirty="0">
                <a:solidFill>
                  <a:srgbClr val="467886"/>
                </a:solidFill>
                <a:latin typeface="Calibri"/>
                <a:ea typeface="Calibri"/>
                <a:cs typeface="Calibri"/>
              </a:rPr>
              <a:t> </a:t>
            </a:r>
            <a:r>
              <a:rPr lang="en-US" sz="2000" u="sng" dirty="0">
                <a:solidFill>
                  <a:srgbClr val="467886"/>
                </a:solidFill>
                <a:latin typeface="Times New Roman"/>
                <a:cs typeface="Times New Roman"/>
              </a:rPr>
              <a:t>financial-ruin.html</a:t>
            </a:r>
            <a:endParaRPr lang="en-US" sz="2000" dirty="0">
              <a:solidFill>
                <a:srgbClr val="467886"/>
              </a:solidFill>
              <a:latin typeface="Times New Roman"/>
              <a:cs typeface="Times New Roman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115056491"/>
      </p:ext>
    </p:extLst>
  </p:cSld>
  <p:clrMapOvr>
    <a:masterClrMapping/>
  </p:clrMapOvr>
</p:sld>
</file>

<file path=ppt/theme/theme1.xml><?xml version="1.0" encoding="utf-8"?>
<a:theme xmlns:a="http://schemas.openxmlformats.org/drawingml/2006/main" name="EncaseVTI">
  <a:themeElements>
    <a:clrScheme name="AnalogousFromDarkSeedLeftStep">
      <a:dk1>
        <a:srgbClr val="000000"/>
      </a:dk1>
      <a:lt1>
        <a:srgbClr val="FFFFFF"/>
      </a:lt1>
      <a:dk2>
        <a:srgbClr val="311C1C"/>
      </a:dk2>
      <a:lt2>
        <a:srgbClr val="F1F0F3"/>
      </a:lt2>
      <a:accent1>
        <a:srgbClr val="83AE44"/>
      </a:accent1>
      <a:accent2>
        <a:srgbClr val="A6A537"/>
      </a:accent2>
      <a:accent3>
        <a:srgbClr val="C3914D"/>
      </a:accent3>
      <a:accent4>
        <a:srgbClr val="B14D3B"/>
      </a:accent4>
      <a:accent5>
        <a:srgbClr val="C34D6C"/>
      </a:accent5>
      <a:accent6>
        <a:srgbClr val="B13B8B"/>
      </a:accent6>
      <a:hlink>
        <a:srgbClr val="C0424E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ncaseVTI" id="{C293990F-FDB3-4ED3-8175-FB79CE5A2A12}" vid="{A5662C19-271F-459F-B4ED-861A9823764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1428</Words>
  <Application>Microsoft Office PowerPoint</Application>
  <PresentationFormat>Widescreen</PresentationFormat>
  <Paragraphs>112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Aptos</vt:lpstr>
      <vt:lpstr>Arial</vt:lpstr>
      <vt:lpstr>Avenir Next LT Pro</vt:lpstr>
      <vt:lpstr>Avenir Next LT Pro Light</vt:lpstr>
      <vt:lpstr>Calibri</vt:lpstr>
      <vt:lpstr>Times New Roman</vt:lpstr>
      <vt:lpstr>EncaseVTI</vt:lpstr>
      <vt:lpstr>Franchising and Entrepreneurship</vt:lpstr>
      <vt:lpstr>Introduction</vt:lpstr>
      <vt:lpstr>Learning Outcomes</vt:lpstr>
      <vt:lpstr>Overview</vt:lpstr>
      <vt:lpstr>The key Components of Franchising</vt:lpstr>
      <vt:lpstr>Types of Franchises</vt:lpstr>
      <vt:lpstr>Product Distribution Franchising</vt:lpstr>
      <vt:lpstr>Product Distribution Franchising</vt:lpstr>
      <vt:lpstr>2. Business Format Franchising</vt:lpstr>
      <vt:lpstr>3. Management Franchising</vt:lpstr>
      <vt:lpstr>4. Investing Franchising</vt:lpstr>
      <vt:lpstr>5. Conversion Franchising</vt:lpstr>
      <vt:lpstr>Factors Contributing to Successful Franchise</vt:lpstr>
      <vt:lpstr>Strong Brand Reputation</vt:lpstr>
      <vt:lpstr>2. Support and Training</vt:lpstr>
      <vt:lpstr>2. Support and Training</vt:lpstr>
      <vt:lpstr>3. Proven Business Model</vt:lpstr>
      <vt:lpstr>3. Proven Business Model</vt:lpstr>
      <vt:lpstr>4. Localization</vt:lpstr>
      <vt:lpstr>5. Innovation and Technology</vt:lpstr>
      <vt:lpstr>5. Innovation and Technology</vt:lpstr>
      <vt:lpstr>Advantages of Franchising</vt:lpstr>
      <vt:lpstr>Advantages of Franchising</vt:lpstr>
      <vt:lpstr>Advantages of Franchising</vt:lpstr>
      <vt:lpstr>Disadvantages</vt:lpstr>
      <vt:lpstr>Disadvantages</vt:lpstr>
      <vt:lpstr>Disadvantages</vt:lpstr>
      <vt:lpstr>Emerging Trends in Franchising</vt:lpstr>
      <vt:lpstr>Emerging Trends in Franchising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238</cp:revision>
  <dcterms:created xsi:type="dcterms:W3CDTF">2024-10-08T14:24:02Z</dcterms:created>
  <dcterms:modified xsi:type="dcterms:W3CDTF">2024-10-08T15:34:58Z</dcterms:modified>
</cp:coreProperties>
</file>