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 id="214748365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6" roundtripDataSignature="AMtx7mjoOsKB+PFCBndXDTbyAnOASAyTq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14" Type="http://schemas.openxmlformats.org/officeDocument/2006/relationships/slide" Target="slides/slide9.xml"/><Relationship Id="rId36" Type="http://customschemas.google.com/relationships/presentationmetadata" Target="meta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5" name="Shape 395"/>
        <p:cNvGrpSpPr/>
        <p:nvPr/>
      </p:nvGrpSpPr>
      <p:grpSpPr>
        <a:xfrm>
          <a:off x="0" y="0"/>
          <a:ext cx="0" cy="0"/>
          <a:chOff x="0" y="0"/>
          <a:chExt cx="0" cy="0"/>
        </a:xfrm>
      </p:grpSpPr>
      <p:sp>
        <p:nvSpPr>
          <p:cNvPr id="396" name="Google Shape;396;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5" name="Shape 415"/>
        <p:cNvGrpSpPr/>
        <p:nvPr/>
      </p:nvGrpSpPr>
      <p:grpSpPr>
        <a:xfrm>
          <a:off x="0" y="0"/>
          <a:ext cx="0" cy="0"/>
          <a:chOff x="0" y="0"/>
          <a:chExt cx="0" cy="0"/>
        </a:xfrm>
      </p:grpSpPr>
      <p:sp>
        <p:nvSpPr>
          <p:cNvPr id="416" name="Google Shape;416;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7" name="Shape 437"/>
        <p:cNvGrpSpPr/>
        <p:nvPr/>
      </p:nvGrpSpPr>
      <p:grpSpPr>
        <a:xfrm>
          <a:off x="0" y="0"/>
          <a:ext cx="0" cy="0"/>
          <a:chOff x="0" y="0"/>
          <a:chExt cx="0" cy="0"/>
        </a:xfrm>
      </p:grpSpPr>
      <p:sp>
        <p:nvSpPr>
          <p:cNvPr id="438" name="Google Shape;438;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9" name="Shape 449"/>
        <p:cNvGrpSpPr/>
        <p:nvPr/>
      </p:nvGrpSpPr>
      <p:grpSpPr>
        <a:xfrm>
          <a:off x="0" y="0"/>
          <a:ext cx="0" cy="0"/>
          <a:chOff x="0" y="0"/>
          <a:chExt cx="0" cy="0"/>
        </a:xfrm>
      </p:grpSpPr>
      <p:sp>
        <p:nvSpPr>
          <p:cNvPr id="450" name="Google Shape;450;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1" name="Shape 461"/>
        <p:cNvGrpSpPr/>
        <p:nvPr/>
      </p:nvGrpSpPr>
      <p:grpSpPr>
        <a:xfrm>
          <a:off x="0" y="0"/>
          <a:ext cx="0" cy="0"/>
          <a:chOff x="0" y="0"/>
          <a:chExt cx="0" cy="0"/>
        </a:xfrm>
      </p:grpSpPr>
      <p:sp>
        <p:nvSpPr>
          <p:cNvPr id="462" name="Google Shape;462;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3" name="Shape 473"/>
        <p:cNvGrpSpPr/>
        <p:nvPr/>
      </p:nvGrpSpPr>
      <p:grpSpPr>
        <a:xfrm>
          <a:off x="0" y="0"/>
          <a:ext cx="0" cy="0"/>
          <a:chOff x="0" y="0"/>
          <a:chExt cx="0" cy="0"/>
        </a:xfrm>
      </p:grpSpPr>
      <p:sp>
        <p:nvSpPr>
          <p:cNvPr id="474" name="Google Shape;474;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5" name="Shape 485"/>
        <p:cNvGrpSpPr/>
        <p:nvPr/>
      </p:nvGrpSpPr>
      <p:grpSpPr>
        <a:xfrm>
          <a:off x="0" y="0"/>
          <a:ext cx="0" cy="0"/>
          <a:chOff x="0" y="0"/>
          <a:chExt cx="0" cy="0"/>
        </a:xfrm>
      </p:grpSpPr>
      <p:sp>
        <p:nvSpPr>
          <p:cNvPr id="486" name="Google Shape;486;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2" name="Shape 502"/>
        <p:cNvGrpSpPr/>
        <p:nvPr/>
      </p:nvGrpSpPr>
      <p:grpSpPr>
        <a:xfrm>
          <a:off x="0" y="0"/>
          <a:ext cx="0" cy="0"/>
          <a:chOff x="0" y="0"/>
          <a:chExt cx="0" cy="0"/>
        </a:xfrm>
      </p:grpSpPr>
      <p:sp>
        <p:nvSpPr>
          <p:cNvPr id="503" name="Google Shape;503;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bg>
      <p:bgPr>
        <a:solidFill>
          <a:srgbClr val="2B2B2B"/>
        </a:solidFill>
      </p:bgPr>
    </p:bg>
    <p:spTree>
      <p:nvGrpSpPr>
        <p:cNvPr id="12" name="Shape 12"/>
        <p:cNvGrpSpPr/>
        <p:nvPr/>
      </p:nvGrpSpPr>
      <p:grpSpPr>
        <a:xfrm>
          <a:off x="0" y="0"/>
          <a:ext cx="0" cy="0"/>
          <a:chOff x="0" y="0"/>
          <a:chExt cx="0" cy="0"/>
        </a:xfrm>
      </p:grpSpPr>
      <p:sp>
        <p:nvSpPr>
          <p:cNvPr id="13" name="Google Shape;13;p34" title="Page Number Shape"/>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FEFEFE"/>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venir"/>
              <a:ea typeface="Avenir"/>
              <a:cs typeface="Avenir"/>
              <a:sym typeface="Avenir"/>
            </a:endParaRPr>
          </a:p>
        </p:txBody>
      </p:sp>
      <p:cxnSp>
        <p:nvCxnSpPr>
          <p:cNvPr id="14" name="Google Shape;14;p34" title="Verticle Rule Line"/>
          <p:cNvCxnSpPr/>
          <p:nvPr/>
        </p:nvCxnSpPr>
        <p:spPr>
          <a:xfrm>
            <a:off x="758952" y="1280160"/>
            <a:ext cx="0" cy="5577840"/>
          </a:xfrm>
          <a:prstGeom prst="straightConnector1">
            <a:avLst/>
          </a:prstGeom>
          <a:noFill/>
          <a:ln cap="flat" cmpd="sng" w="19050">
            <a:solidFill>
              <a:schemeClr val="lt2"/>
            </a:solidFill>
            <a:prstDash val="solid"/>
            <a:miter lim="800000"/>
            <a:headEnd len="sm" w="sm" type="none"/>
            <a:tailEnd len="sm" w="sm" type="none"/>
          </a:ln>
        </p:spPr>
      </p:cxnSp>
      <p:sp>
        <p:nvSpPr>
          <p:cNvPr id="15" name="Google Shape;15;p34"/>
          <p:cNvSpPr txBox="1"/>
          <p:nvPr>
            <p:ph type="ctrTitle"/>
          </p:nvPr>
        </p:nvSpPr>
        <p:spPr>
          <a:xfrm>
            <a:off x="1078992" y="1143000"/>
            <a:ext cx="6720840" cy="3730752"/>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rgbClr val="FEFEFE"/>
              </a:buClr>
              <a:buSzPts val="7200"/>
              <a:buFont typeface="Arial"/>
              <a:buNone/>
              <a:defRPr sz="7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 name="Google Shape;16;p34"/>
          <p:cNvSpPr txBox="1"/>
          <p:nvPr>
            <p:ph idx="1" type="subTitle"/>
          </p:nvPr>
        </p:nvSpPr>
        <p:spPr>
          <a:xfrm>
            <a:off x="1078992" y="5010912"/>
            <a:ext cx="6720840" cy="704088"/>
          </a:xfrm>
          <a:prstGeom prst="rect">
            <a:avLst/>
          </a:prstGeom>
          <a:noFill/>
          <a:ln>
            <a:noFill/>
          </a:ln>
        </p:spPr>
        <p:txBody>
          <a:bodyPr anchorCtr="0" anchor="t" bIns="45700" lIns="91425" spcFirstLastPara="1" rIns="91425" wrap="square" tIns="45700">
            <a:normAutofit/>
          </a:bodyPr>
          <a:lstStyle>
            <a:lvl1pPr lvl="0" algn="l">
              <a:lnSpc>
                <a:spcPct val="100000"/>
              </a:lnSpc>
              <a:spcBef>
                <a:spcPts val="400"/>
              </a:spcBef>
              <a:spcAft>
                <a:spcPts val="0"/>
              </a:spcAft>
              <a:buClr>
                <a:srgbClr val="FEFEFE"/>
              </a:buClr>
              <a:buSzPts val="2200"/>
              <a:buNone/>
              <a:defRPr sz="2200"/>
            </a:lvl1pPr>
            <a:lvl2pPr lvl="1" algn="ctr">
              <a:lnSpc>
                <a:spcPct val="110000"/>
              </a:lnSpc>
              <a:spcBef>
                <a:spcPts val="400"/>
              </a:spcBef>
              <a:spcAft>
                <a:spcPts val="0"/>
              </a:spcAft>
              <a:buClr>
                <a:srgbClr val="FEFEFE"/>
              </a:buClr>
              <a:buSzPts val="2000"/>
              <a:buNone/>
              <a:defRPr sz="2000"/>
            </a:lvl2pPr>
            <a:lvl3pPr lvl="2" algn="ctr">
              <a:lnSpc>
                <a:spcPct val="110000"/>
              </a:lnSpc>
              <a:spcBef>
                <a:spcPts val="400"/>
              </a:spcBef>
              <a:spcAft>
                <a:spcPts val="0"/>
              </a:spcAft>
              <a:buClr>
                <a:srgbClr val="FEFEFE"/>
              </a:buClr>
              <a:buSzPts val="1800"/>
              <a:buNone/>
              <a:defRPr sz="1800"/>
            </a:lvl3pPr>
            <a:lvl4pPr lvl="3" algn="ctr">
              <a:lnSpc>
                <a:spcPct val="110000"/>
              </a:lnSpc>
              <a:spcBef>
                <a:spcPts val="400"/>
              </a:spcBef>
              <a:spcAft>
                <a:spcPts val="0"/>
              </a:spcAft>
              <a:buClr>
                <a:srgbClr val="FEFEFE"/>
              </a:buClr>
              <a:buSzPts val="1600"/>
              <a:buNone/>
              <a:defRPr sz="1600"/>
            </a:lvl4pPr>
            <a:lvl5pPr lvl="4" algn="ctr">
              <a:lnSpc>
                <a:spcPct val="110000"/>
              </a:lnSpc>
              <a:spcBef>
                <a:spcPts val="400"/>
              </a:spcBef>
              <a:spcAft>
                <a:spcPts val="0"/>
              </a:spcAft>
              <a:buClr>
                <a:srgbClr val="FEFEFE"/>
              </a:buClr>
              <a:buSzPts val="1600"/>
              <a:buNone/>
              <a:defRPr sz="1600"/>
            </a:lvl5pPr>
            <a:lvl6pPr lvl="5" algn="ctr">
              <a:lnSpc>
                <a:spcPct val="90000"/>
              </a:lnSpc>
              <a:spcBef>
                <a:spcPts val="500"/>
              </a:spcBef>
              <a:spcAft>
                <a:spcPts val="0"/>
              </a:spcAft>
              <a:buClr>
                <a:schemeClr val="lt1"/>
              </a:buClr>
              <a:buSzPts val="1600"/>
              <a:buNone/>
              <a:defRPr sz="1600"/>
            </a:lvl6pPr>
            <a:lvl7pPr lvl="6" algn="ctr">
              <a:lnSpc>
                <a:spcPct val="90000"/>
              </a:lnSpc>
              <a:spcBef>
                <a:spcPts val="500"/>
              </a:spcBef>
              <a:spcAft>
                <a:spcPts val="0"/>
              </a:spcAft>
              <a:buClr>
                <a:schemeClr val="lt1"/>
              </a:buClr>
              <a:buSzPts val="1600"/>
              <a:buNone/>
              <a:defRPr sz="1600"/>
            </a:lvl7pPr>
            <a:lvl8pPr lvl="7" algn="ctr">
              <a:lnSpc>
                <a:spcPct val="90000"/>
              </a:lnSpc>
              <a:spcBef>
                <a:spcPts val="500"/>
              </a:spcBef>
              <a:spcAft>
                <a:spcPts val="0"/>
              </a:spcAft>
              <a:buClr>
                <a:schemeClr val="lt1"/>
              </a:buClr>
              <a:buSzPts val="1600"/>
              <a:buNone/>
              <a:defRPr sz="1600"/>
            </a:lvl8pPr>
            <a:lvl9pPr lvl="8" algn="ctr">
              <a:lnSpc>
                <a:spcPct val="90000"/>
              </a:lnSpc>
              <a:spcBef>
                <a:spcPts val="500"/>
              </a:spcBef>
              <a:spcAft>
                <a:spcPts val="0"/>
              </a:spcAft>
              <a:buClr>
                <a:schemeClr val="lt1"/>
              </a:buClr>
              <a:buSzPts val="1600"/>
              <a:buNone/>
              <a:defRPr sz="1600"/>
            </a:lvl9pPr>
          </a:lstStyle>
          <a:p/>
        </p:txBody>
      </p:sp>
      <p:sp>
        <p:nvSpPr>
          <p:cNvPr id="17" name="Google Shape;17;p34"/>
          <p:cNvSpPr txBox="1"/>
          <p:nvPr>
            <p:ph idx="10" type="dt"/>
          </p:nvPr>
        </p:nvSpPr>
        <p:spPr>
          <a:xfrm>
            <a:off x="8286356" y="6007608"/>
            <a:ext cx="314364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34"/>
          <p:cNvSpPr txBox="1"/>
          <p:nvPr>
            <p:ph idx="11" type="ftr"/>
          </p:nvPr>
        </p:nvSpPr>
        <p:spPr>
          <a:xfrm>
            <a:off x="1078991" y="6007608"/>
            <a:ext cx="672083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4"/>
          <p:cNvSpPr txBox="1"/>
          <p:nvPr>
            <p:ph idx="12" type="sldNum"/>
          </p:nvPr>
        </p:nvSpPr>
        <p:spPr>
          <a:xfrm>
            <a:off x="11786616" y="6007608"/>
            <a:ext cx="411480" cy="365125"/>
          </a:xfrm>
          <a:prstGeom prst="rect">
            <a:avLst/>
          </a:prstGeom>
          <a:noFill/>
          <a:ln>
            <a:noFill/>
          </a:ln>
        </p:spPr>
        <p:txBody>
          <a:bodyPr anchorCtr="0" anchor="ctr" bIns="45700" lIns="45700" spcFirstLastPara="1" rIns="45700" wrap="square" tIns="45700">
            <a:noAutofit/>
          </a:bodyPr>
          <a:lstStyle>
            <a:lvl1pPr indent="0" lvl="0" marL="0" marR="0" algn="ctr">
              <a:spcBef>
                <a:spcPts val="0"/>
              </a:spcBef>
              <a:buNone/>
              <a:defRPr b="1" sz="900">
                <a:solidFill>
                  <a:schemeClr val="dk1"/>
                </a:solidFill>
                <a:latin typeface="Avenir"/>
                <a:ea typeface="Avenir"/>
                <a:cs typeface="Avenir"/>
                <a:sym typeface="Avenir"/>
              </a:defRPr>
            </a:lvl1pPr>
            <a:lvl2pPr indent="0" lvl="1" marL="0" marR="0" algn="ctr">
              <a:spcBef>
                <a:spcPts val="0"/>
              </a:spcBef>
              <a:buNone/>
              <a:defRPr b="1" sz="900">
                <a:solidFill>
                  <a:schemeClr val="dk1"/>
                </a:solidFill>
                <a:latin typeface="Avenir"/>
                <a:ea typeface="Avenir"/>
                <a:cs typeface="Avenir"/>
                <a:sym typeface="Avenir"/>
              </a:defRPr>
            </a:lvl2pPr>
            <a:lvl3pPr indent="0" lvl="2" marL="0" marR="0" algn="ctr">
              <a:spcBef>
                <a:spcPts val="0"/>
              </a:spcBef>
              <a:buNone/>
              <a:defRPr b="1" sz="900">
                <a:solidFill>
                  <a:schemeClr val="dk1"/>
                </a:solidFill>
                <a:latin typeface="Avenir"/>
                <a:ea typeface="Avenir"/>
                <a:cs typeface="Avenir"/>
                <a:sym typeface="Avenir"/>
              </a:defRPr>
            </a:lvl3pPr>
            <a:lvl4pPr indent="0" lvl="3" marL="0" marR="0" algn="ctr">
              <a:spcBef>
                <a:spcPts val="0"/>
              </a:spcBef>
              <a:buNone/>
              <a:defRPr b="1" sz="900">
                <a:solidFill>
                  <a:schemeClr val="dk1"/>
                </a:solidFill>
                <a:latin typeface="Avenir"/>
                <a:ea typeface="Avenir"/>
                <a:cs typeface="Avenir"/>
                <a:sym typeface="Avenir"/>
              </a:defRPr>
            </a:lvl4pPr>
            <a:lvl5pPr indent="0" lvl="4" marL="0" marR="0" algn="ctr">
              <a:spcBef>
                <a:spcPts val="0"/>
              </a:spcBef>
              <a:buNone/>
              <a:defRPr b="1" sz="900">
                <a:solidFill>
                  <a:schemeClr val="dk1"/>
                </a:solidFill>
                <a:latin typeface="Avenir"/>
                <a:ea typeface="Avenir"/>
                <a:cs typeface="Avenir"/>
                <a:sym typeface="Avenir"/>
              </a:defRPr>
            </a:lvl5pPr>
            <a:lvl6pPr indent="0" lvl="5" marL="0" marR="0" algn="ctr">
              <a:spcBef>
                <a:spcPts val="0"/>
              </a:spcBef>
              <a:buNone/>
              <a:defRPr b="1" sz="900">
                <a:solidFill>
                  <a:schemeClr val="dk1"/>
                </a:solidFill>
                <a:latin typeface="Avenir"/>
                <a:ea typeface="Avenir"/>
                <a:cs typeface="Avenir"/>
                <a:sym typeface="Avenir"/>
              </a:defRPr>
            </a:lvl6pPr>
            <a:lvl7pPr indent="0" lvl="6" marL="0" marR="0" algn="ctr">
              <a:spcBef>
                <a:spcPts val="0"/>
              </a:spcBef>
              <a:buNone/>
              <a:defRPr b="1" sz="900">
                <a:solidFill>
                  <a:schemeClr val="dk1"/>
                </a:solidFill>
                <a:latin typeface="Avenir"/>
                <a:ea typeface="Avenir"/>
                <a:cs typeface="Avenir"/>
                <a:sym typeface="Avenir"/>
              </a:defRPr>
            </a:lvl7pPr>
            <a:lvl8pPr indent="0" lvl="7" marL="0" marR="0" algn="ctr">
              <a:spcBef>
                <a:spcPts val="0"/>
              </a:spcBef>
              <a:buNone/>
              <a:defRPr b="1" sz="900">
                <a:solidFill>
                  <a:schemeClr val="dk1"/>
                </a:solidFill>
                <a:latin typeface="Avenir"/>
                <a:ea typeface="Avenir"/>
                <a:cs typeface="Avenir"/>
                <a:sym typeface="Avenir"/>
              </a:defRPr>
            </a:lvl8pPr>
            <a:lvl9pPr indent="0" lvl="8" marL="0" marR="0" algn="ctr">
              <a:spcBef>
                <a:spcPts val="0"/>
              </a:spcBef>
              <a:buNone/>
              <a:defRPr b="1" sz="900">
                <a:solidFill>
                  <a:schemeClr val="dk1"/>
                </a:solidFill>
                <a:latin typeface="Avenir"/>
                <a:ea typeface="Avenir"/>
                <a:cs typeface="Avenir"/>
                <a:sym typeface="Avenir"/>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7" name="Shape 27"/>
        <p:cNvGrpSpPr/>
        <p:nvPr/>
      </p:nvGrpSpPr>
      <p:grpSpPr>
        <a:xfrm>
          <a:off x="0" y="0"/>
          <a:ext cx="0" cy="0"/>
          <a:chOff x="0" y="0"/>
          <a:chExt cx="0" cy="0"/>
        </a:xfrm>
      </p:grpSpPr>
      <p:sp>
        <p:nvSpPr>
          <p:cNvPr id="28" name="Google Shape;28;p35"/>
          <p:cNvSpPr txBox="1"/>
          <p:nvPr>
            <p:ph type="title"/>
          </p:nvPr>
        </p:nvSpPr>
        <p:spPr>
          <a:xfrm>
            <a:off x="758952" y="758952"/>
            <a:ext cx="3831336" cy="4754880"/>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35"/>
          <p:cNvSpPr txBox="1"/>
          <p:nvPr>
            <p:ph idx="1" type="body"/>
          </p:nvPr>
        </p:nvSpPr>
        <p:spPr>
          <a:xfrm>
            <a:off x="5184648" y="758952"/>
            <a:ext cx="6245352" cy="4754880"/>
          </a:xfrm>
          <a:prstGeom prst="rect">
            <a:avLst/>
          </a:prstGeom>
          <a:noFill/>
          <a:ln>
            <a:noFill/>
          </a:ln>
        </p:spPr>
        <p:txBody>
          <a:bodyPr anchorCtr="0" anchor="t" bIns="45700" lIns="91425" spcFirstLastPara="1" rIns="91425" wrap="square" tIns="45700">
            <a:normAutofit/>
          </a:bodyPr>
          <a:lstStyle>
            <a:lvl1pPr indent="-342900" lvl="0" marL="457200" algn="l">
              <a:lnSpc>
                <a:spcPct val="110000"/>
              </a:lnSpc>
              <a:spcBef>
                <a:spcPts val="400"/>
              </a:spcBef>
              <a:spcAft>
                <a:spcPts val="0"/>
              </a:spcAft>
              <a:buClr>
                <a:srgbClr val="262626"/>
              </a:buClr>
              <a:buSzPts val="1800"/>
              <a:buChar char="•"/>
              <a:defRPr/>
            </a:lvl1pPr>
            <a:lvl2pPr indent="-228600" lvl="1" marL="914400" algn="l">
              <a:lnSpc>
                <a:spcPct val="110000"/>
              </a:lnSpc>
              <a:spcBef>
                <a:spcPts val="400"/>
              </a:spcBef>
              <a:spcAft>
                <a:spcPts val="0"/>
              </a:spcAft>
              <a:buClr>
                <a:srgbClr val="262626"/>
              </a:buClr>
              <a:buSzPts val="1800"/>
              <a:buNone/>
              <a:defRPr/>
            </a:lvl2pPr>
            <a:lvl3pPr indent="-342900" lvl="2" marL="1371600" algn="l">
              <a:lnSpc>
                <a:spcPct val="110000"/>
              </a:lnSpc>
              <a:spcBef>
                <a:spcPts val="400"/>
              </a:spcBef>
              <a:spcAft>
                <a:spcPts val="0"/>
              </a:spcAft>
              <a:buClr>
                <a:srgbClr val="262626"/>
              </a:buClr>
              <a:buSzPts val="1800"/>
              <a:buChar char="•"/>
              <a:defRPr/>
            </a:lvl3pPr>
            <a:lvl4pPr indent="-228600" lvl="3" marL="1828800" algn="l">
              <a:lnSpc>
                <a:spcPct val="110000"/>
              </a:lnSpc>
              <a:spcBef>
                <a:spcPts val="400"/>
              </a:spcBef>
              <a:spcAft>
                <a:spcPts val="0"/>
              </a:spcAft>
              <a:buClr>
                <a:srgbClr val="262626"/>
              </a:buClr>
              <a:buSzPts val="1800"/>
              <a:buNone/>
              <a:defRPr/>
            </a:lvl4pPr>
            <a:lvl5pPr indent="-342900" lvl="4" marL="2286000" algn="l">
              <a:lnSpc>
                <a:spcPct val="110000"/>
              </a:lnSpc>
              <a:spcBef>
                <a:spcPts val="400"/>
              </a:spcBef>
              <a:spcAft>
                <a:spcPts val="0"/>
              </a:spcAft>
              <a:buClr>
                <a:srgbClr val="262626"/>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 name="Google Shape;30;p35"/>
          <p:cNvSpPr txBox="1"/>
          <p:nvPr>
            <p:ph idx="10" type="dt"/>
          </p:nvPr>
        </p:nvSpPr>
        <p:spPr>
          <a:xfrm>
            <a:off x="7616952" y="6007608"/>
            <a:ext cx="3813048"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5"/>
          <p:cNvSpPr txBox="1"/>
          <p:nvPr>
            <p:ph idx="11" type="ftr"/>
          </p:nvPr>
        </p:nvSpPr>
        <p:spPr>
          <a:xfrm>
            <a:off x="758952" y="6007608"/>
            <a:ext cx="3831336"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5"/>
          <p:cNvSpPr txBox="1"/>
          <p:nvPr>
            <p:ph idx="12" type="sldNum"/>
          </p:nvPr>
        </p:nvSpPr>
        <p:spPr>
          <a:xfrm>
            <a:off x="11786616" y="6007608"/>
            <a:ext cx="411480" cy="365125"/>
          </a:xfrm>
          <a:prstGeom prst="rect">
            <a:avLst/>
          </a:prstGeom>
          <a:noFill/>
          <a:ln>
            <a:noFill/>
          </a:ln>
        </p:spPr>
        <p:txBody>
          <a:bodyPr anchorCtr="0" anchor="ctr" bIns="45700" lIns="45700" spcFirstLastPara="1" rIns="45700"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3" name="Shape 33"/>
        <p:cNvGrpSpPr/>
        <p:nvPr/>
      </p:nvGrpSpPr>
      <p:grpSpPr>
        <a:xfrm>
          <a:off x="0" y="0"/>
          <a:ext cx="0" cy="0"/>
          <a:chOff x="0" y="0"/>
          <a:chExt cx="0" cy="0"/>
        </a:xfrm>
      </p:grpSpPr>
      <p:sp>
        <p:nvSpPr>
          <p:cNvPr id="34" name="Google Shape;34;p36"/>
          <p:cNvSpPr txBox="1"/>
          <p:nvPr>
            <p:ph type="title"/>
          </p:nvPr>
        </p:nvSpPr>
        <p:spPr>
          <a:xfrm>
            <a:off x="763051" y="2414016"/>
            <a:ext cx="10666949" cy="309981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rgbClr val="262626"/>
              </a:buClr>
              <a:buSzPts val="6000"/>
              <a:buFont typeface="Arial"/>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6"/>
          <p:cNvSpPr txBox="1"/>
          <p:nvPr>
            <p:ph idx="1" type="body"/>
          </p:nvPr>
        </p:nvSpPr>
        <p:spPr>
          <a:xfrm>
            <a:off x="758952" y="1389888"/>
            <a:ext cx="10671048" cy="822960"/>
          </a:xfrm>
          <a:prstGeom prst="rect">
            <a:avLst/>
          </a:prstGeom>
          <a:noFill/>
          <a:ln>
            <a:noFill/>
          </a:ln>
        </p:spPr>
        <p:txBody>
          <a:bodyPr anchorCtr="0" anchor="ctr" bIns="45700" lIns="91425" spcFirstLastPara="1" rIns="91425" wrap="square" tIns="45700">
            <a:normAutofit/>
          </a:bodyPr>
          <a:lstStyle>
            <a:lvl1pPr indent="-228600" lvl="0" marL="457200" algn="l">
              <a:lnSpc>
                <a:spcPct val="110000"/>
              </a:lnSpc>
              <a:spcBef>
                <a:spcPts val="400"/>
              </a:spcBef>
              <a:spcAft>
                <a:spcPts val="0"/>
              </a:spcAft>
              <a:buClr>
                <a:srgbClr val="262626"/>
              </a:buClr>
              <a:buSzPts val="2000"/>
              <a:buNone/>
              <a:defRPr i="1" sz="2000">
                <a:solidFill>
                  <a:srgbClr val="262626"/>
                </a:solidFill>
              </a:defRPr>
            </a:lvl1pPr>
            <a:lvl2pPr indent="-228600" lvl="1" marL="914400" algn="l">
              <a:lnSpc>
                <a:spcPct val="110000"/>
              </a:lnSpc>
              <a:spcBef>
                <a:spcPts val="400"/>
              </a:spcBef>
              <a:spcAft>
                <a:spcPts val="0"/>
              </a:spcAft>
              <a:buClr>
                <a:srgbClr val="888888"/>
              </a:buClr>
              <a:buSzPts val="2000"/>
              <a:buNone/>
              <a:defRPr sz="2000">
                <a:solidFill>
                  <a:srgbClr val="888888"/>
                </a:solidFill>
              </a:defRPr>
            </a:lvl2pPr>
            <a:lvl3pPr indent="-228600" lvl="2" marL="1371600" algn="l">
              <a:lnSpc>
                <a:spcPct val="110000"/>
              </a:lnSpc>
              <a:spcBef>
                <a:spcPts val="400"/>
              </a:spcBef>
              <a:spcAft>
                <a:spcPts val="0"/>
              </a:spcAft>
              <a:buClr>
                <a:srgbClr val="888888"/>
              </a:buClr>
              <a:buSzPts val="1800"/>
              <a:buNone/>
              <a:defRPr sz="1800">
                <a:solidFill>
                  <a:srgbClr val="888888"/>
                </a:solidFill>
              </a:defRPr>
            </a:lvl3pPr>
            <a:lvl4pPr indent="-228600" lvl="3" marL="1828800" algn="l">
              <a:lnSpc>
                <a:spcPct val="110000"/>
              </a:lnSpc>
              <a:spcBef>
                <a:spcPts val="400"/>
              </a:spcBef>
              <a:spcAft>
                <a:spcPts val="0"/>
              </a:spcAft>
              <a:buClr>
                <a:srgbClr val="888888"/>
              </a:buClr>
              <a:buSzPts val="1600"/>
              <a:buNone/>
              <a:defRPr sz="1600">
                <a:solidFill>
                  <a:srgbClr val="888888"/>
                </a:solidFill>
              </a:defRPr>
            </a:lvl4pPr>
            <a:lvl5pPr indent="-228600" lvl="4" marL="2286000" algn="l">
              <a:lnSpc>
                <a:spcPct val="110000"/>
              </a:lnSpc>
              <a:spcBef>
                <a:spcPts val="4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6" name="Google Shape;36;p36"/>
          <p:cNvSpPr txBox="1"/>
          <p:nvPr>
            <p:ph idx="10" type="dt"/>
          </p:nvPr>
        </p:nvSpPr>
        <p:spPr>
          <a:xfrm>
            <a:off x="7616952" y="6007608"/>
            <a:ext cx="3813048"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36"/>
          <p:cNvSpPr txBox="1"/>
          <p:nvPr>
            <p:ph idx="11" type="ftr"/>
          </p:nvPr>
        </p:nvSpPr>
        <p:spPr>
          <a:xfrm>
            <a:off x="758952" y="6007608"/>
            <a:ext cx="3831336"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6"/>
          <p:cNvSpPr txBox="1"/>
          <p:nvPr>
            <p:ph idx="12" type="sldNum"/>
          </p:nvPr>
        </p:nvSpPr>
        <p:spPr>
          <a:xfrm>
            <a:off x="11786616" y="6007608"/>
            <a:ext cx="411480" cy="365125"/>
          </a:xfrm>
          <a:prstGeom prst="rect">
            <a:avLst/>
          </a:prstGeom>
          <a:noFill/>
          <a:ln>
            <a:noFill/>
          </a:ln>
        </p:spPr>
        <p:txBody>
          <a:bodyPr anchorCtr="0" anchor="ctr" bIns="45700" lIns="45700" spcFirstLastPara="1" rIns="45700"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bg>
      <p:bgPr>
        <a:solidFill>
          <a:srgbClr val="2B2B2B"/>
        </a:solidFill>
      </p:bgPr>
    </p:bg>
    <p:spTree>
      <p:nvGrpSpPr>
        <p:cNvPr id="39" name="Shape 39"/>
        <p:cNvGrpSpPr/>
        <p:nvPr/>
      </p:nvGrpSpPr>
      <p:grpSpPr>
        <a:xfrm>
          <a:off x="0" y="0"/>
          <a:ext cx="0" cy="0"/>
          <a:chOff x="0" y="0"/>
          <a:chExt cx="0" cy="0"/>
        </a:xfrm>
      </p:grpSpPr>
      <p:sp>
        <p:nvSpPr>
          <p:cNvPr id="40" name="Google Shape;40;p33" title="Page Number Shape"/>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FEFEFE"/>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venir"/>
              <a:ea typeface="Avenir"/>
              <a:cs typeface="Avenir"/>
              <a:sym typeface="Avenir"/>
            </a:endParaRPr>
          </a:p>
        </p:txBody>
      </p:sp>
      <p:cxnSp>
        <p:nvCxnSpPr>
          <p:cNvPr id="41" name="Google Shape;41;p33" title="Verticle Rule Line"/>
          <p:cNvCxnSpPr/>
          <p:nvPr/>
        </p:nvCxnSpPr>
        <p:spPr>
          <a:xfrm>
            <a:off x="758952" y="1280160"/>
            <a:ext cx="0" cy="5577840"/>
          </a:xfrm>
          <a:prstGeom prst="straightConnector1">
            <a:avLst/>
          </a:prstGeom>
          <a:noFill/>
          <a:ln cap="flat" cmpd="sng" w="19050">
            <a:solidFill>
              <a:schemeClr val="lt2"/>
            </a:solidFill>
            <a:prstDash val="solid"/>
            <a:miter lim="800000"/>
            <a:headEnd len="sm" w="sm" type="none"/>
            <a:tailEnd len="sm" w="sm" type="none"/>
          </a:ln>
        </p:spPr>
      </p:cxnSp>
      <p:sp>
        <p:nvSpPr>
          <p:cNvPr id="42" name="Google Shape;42;p33"/>
          <p:cNvSpPr txBox="1"/>
          <p:nvPr>
            <p:ph type="ctrTitle"/>
          </p:nvPr>
        </p:nvSpPr>
        <p:spPr>
          <a:xfrm>
            <a:off x="1078992" y="1143000"/>
            <a:ext cx="6720840" cy="3730752"/>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rgbClr val="FEFEFE"/>
              </a:buClr>
              <a:buSzPts val="7200"/>
              <a:buFont typeface="Arial"/>
              <a:buNone/>
              <a:defRPr sz="7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33"/>
          <p:cNvSpPr txBox="1"/>
          <p:nvPr>
            <p:ph idx="1" type="subTitle"/>
          </p:nvPr>
        </p:nvSpPr>
        <p:spPr>
          <a:xfrm>
            <a:off x="1078992" y="5010912"/>
            <a:ext cx="6720840" cy="704088"/>
          </a:xfrm>
          <a:prstGeom prst="rect">
            <a:avLst/>
          </a:prstGeom>
          <a:noFill/>
          <a:ln>
            <a:noFill/>
          </a:ln>
        </p:spPr>
        <p:txBody>
          <a:bodyPr anchorCtr="0" anchor="t" bIns="45700" lIns="91425" spcFirstLastPara="1" rIns="91425" wrap="square" tIns="45700">
            <a:normAutofit/>
          </a:bodyPr>
          <a:lstStyle>
            <a:lvl1pPr lvl="0" algn="l">
              <a:lnSpc>
                <a:spcPct val="100000"/>
              </a:lnSpc>
              <a:spcBef>
                <a:spcPts val="400"/>
              </a:spcBef>
              <a:spcAft>
                <a:spcPts val="0"/>
              </a:spcAft>
              <a:buClr>
                <a:srgbClr val="FEFEFE"/>
              </a:buClr>
              <a:buSzPts val="2200"/>
              <a:buNone/>
              <a:defRPr sz="2200"/>
            </a:lvl1pPr>
            <a:lvl2pPr lvl="1" algn="ctr">
              <a:lnSpc>
                <a:spcPct val="110000"/>
              </a:lnSpc>
              <a:spcBef>
                <a:spcPts val="400"/>
              </a:spcBef>
              <a:spcAft>
                <a:spcPts val="0"/>
              </a:spcAft>
              <a:buClr>
                <a:srgbClr val="FEFEFE"/>
              </a:buClr>
              <a:buSzPts val="2000"/>
              <a:buNone/>
              <a:defRPr sz="2000"/>
            </a:lvl2pPr>
            <a:lvl3pPr lvl="2" algn="ctr">
              <a:lnSpc>
                <a:spcPct val="110000"/>
              </a:lnSpc>
              <a:spcBef>
                <a:spcPts val="400"/>
              </a:spcBef>
              <a:spcAft>
                <a:spcPts val="0"/>
              </a:spcAft>
              <a:buClr>
                <a:srgbClr val="FEFEFE"/>
              </a:buClr>
              <a:buSzPts val="1800"/>
              <a:buNone/>
              <a:defRPr sz="1800"/>
            </a:lvl3pPr>
            <a:lvl4pPr lvl="3" algn="ctr">
              <a:lnSpc>
                <a:spcPct val="110000"/>
              </a:lnSpc>
              <a:spcBef>
                <a:spcPts val="400"/>
              </a:spcBef>
              <a:spcAft>
                <a:spcPts val="0"/>
              </a:spcAft>
              <a:buClr>
                <a:srgbClr val="FEFEFE"/>
              </a:buClr>
              <a:buSzPts val="1600"/>
              <a:buNone/>
              <a:defRPr sz="1600"/>
            </a:lvl4pPr>
            <a:lvl5pPr lvl="4" algn="ctr">
              <a:lnSpc>
                <a:spcPct val="110000"/>
              </a:lnSpc>
              <a:spcBef>
                <a:spcPts val="400"/>
              </a:spcBef>
              <a:spcAft>
                <a:spcPts val="0"/>
              </a:spcAft>
              <a:buClr>
                <a:srgbClr val="FEFEFE"/>
              </a:buClr>
              <a:buSzPts val="1600"/>
              <a:buNone/>
              <a:defRPr sz="1600"/>
            </a:lvl5pPr>
            <a:lvl6pPr lvl="5" algn="ctr">
              <a:lnSpc>
                <a:spcPct val="90000"/>
              </a:lnSpc>
              <a:spcBef>
                <a:spcPts val="500"/>
              </a:spcBef>
              <a:spcAft>
                <a:spcPts val="0"/>
              </a:spcAft>
              <a:buClr>
                <a:schemeClr val="lt1"/>
              </a:buClr>
              <a:buSzPts val="1600"/>
              <a:buNone/>
              <a:defRPr sz="1600"/>
            </a:lvl6pPr>
            <a:lvl7pPr lvl="6" algn="ctr">
              <a:lnSpc>
                <a:spcPct val="90000"/>
              </a:lnSpc>
              <a:spcBef>
                <a:spcPts val="500"/>
              </a:spcBef>
              <a:spcAft>
                <a:spcPts val="0"/>
              </a:spcAft>
              <a:buClr>
                <a:schemeClr val="lt1"/>
              </a:buClr>
              <a:buSzPts val="1600"/>
              <a:buNone/>
              <a:defRPr sz="1600"/>
            </a:lvl7pPr>
            <a:lvl8pPr lvl="7" algn="ctr">
              <a:lnSpc>
                <a:spcPct val="90000"/>
              </a:lnSpc>
              <a:spcBef>
                <a:spcPts val="500"/>
              </a:spcBef>
              <a:spcAft>
                <a:spcPts val="0"/>
              </a:spcAft>
              <a:buClr>
                <a:schemeClr val="lt1"/>
              </a:buClr>
              <a:buSzPts val="1600"/>
              <a:buNone/>
              <a:defRPr sz="1600"/>
            </a:lvl8pPr>
            <a:lvl9pPr lvl="8" algn="ctr">
              <a:lnSpc>
                <a:spcPct val="90000"/>
              </a:lnSpc>
              <a:spcBef>
                <a:spcPts val="500"/>
              </a:spcBef>
              <a:spcAft>
                <a:spcPts val="0"/>
              </a:spcAft>
              <a:buClr>
                <a:schemeClr val="lt1"/>
              </a:buClr>
              <a:buSzPts val="1600"/>
              <a:buNone/>
              <a:defRPr sz="1600"/>
            </a:lvl9pPr>
          </a:lstStyle>
          <a:p/>
        </p:txBody>
      </p:sp>
      <p:sp>
        <p:nvSpPr>
          <p:cNvPr id="44" name="Google Shape;44;p33"/>
          <p:cNvSpPr txBox="1"/>
          <p:nvPr>
            <p:ph idx="10" type="dt"/>
          </p:nvPr>
        </p:nvSpPr>
        <p:spPr>
          <a:xfrm>
            <a:off x="8286356" y="6007608"/>
            <a:ext cx="314364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33"/>
          <p:cNvSpPr txBox="1"/>
          <p:nvPr>
            <p:ph idx="11" type="ftr"/>
          </p:nvPr>
        </p:nvSpPr>
        <p:spPr>
          <a:xfrm>
            <a:off x="1078991" y="6007608"/>
            <a:ext cx="672083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33"/>
          <p:cNvSpPr txBox="1"/>
          <p:nvPr>
            <p:ph idx="12" type="sldNum"/>
          </p:nvPr>
        </p:nvSpPr>
        <p:spPr>
          <a:xfrm>
            <a:off x="11786616" y="6007608"/>
            <a:ext cx="411480" cy="365125"/>
          </a:xfrm>
          <a:prstGeom prst="rect">
            <a:avLst/>
          </a:prstGeom>
          <a:noFill/>
          <a:ln>
            <a:noFill/>
          </a:ln>
        </p:spPr>
        <p:txBody>
          <a:bodyPr anchorCtr="0" anchor="ctr" bIns="45700" lIns="45700" spcFirstLastPara="1" rIns="45700" wrap="square" tIns="45700">
            <a:noAutofit/>
          </a:bodyPr>
          <a:lstStyle>
            <a:lvl1pPr indent="0" lvl="0" marL="0" marR="0" algn="ctr">
              <a:spcBef>
                <a:spcPts val="0"/>
              </a:spcBef>
              <a:buNone/>
              <a:defRPr b="1" sz="900">
                <a:solidFill>
                  <a:schemeClr val="dk1"/>
                </a:solidFill>
                <a:latin typeface="Avenir"/>
                <a:ea typeface="Avenir"/>
                <a:cs typeface="Avenir"/>
                <a:sym typeface="Avenir"/>
              </a:defRPr>
            </a:lvl1pPr>
            <a:lvl2pPr indent="0" lvl="1" marL="0" marR="0" algn="ctr">
              <a:spcBef>
                <a:spcPts val="0"/>
              </a:spcBef>
              <a:buNone/>
              <a:defRPr b="1" sz="900">
                <a:solidFill>
                  <a:schemeClr val="dk1"/>
                </a:solidFill>
                <a:latin typeface="Avenir"/>
                <a:ea typeface="Avenir"/>
                <a:cs typeface="Avenir"/>
                <a:sym typeface="Avenir"/>
              </a:defRPr>
            </a:lvl2pPr>
            <a:lvl3pPr indent="0" lvl="2" marL="0" marR="0" algn="ctr">
              <a:spcBef>
                <a:spcPts val="0"/>
              </a:spcBef>
              <a:buNone/>
              <a:defRPr b="1" sz="900">
                <a:solidFill>
                  <a:schemeClr val="dk1"/>
                </a:solidFill>
                <a:latin typeface="Avenir"/>
                <a:ea typeface="Avenir"/>
                <a:cs typeface="Avenir"/>
                <a:sym typeface="Avenir"/>
              </a:defRPr>
            </a:lvl3pPr>
            <a:lvl4pPr indent="0" lvl="3" marL="0" marR="0" algn="ctr">
              <a:spcBef>
                <a:spcPts val="0"/>
              </a:spcBef>
              <a:buNone/>
              <a:defRPr b="1" sz="900">
                <a:solidFill>
                  <a:schemeClr val="dk1"/>
                </a:solidFill>
                <a:latin typeface="Avenir"/>
                <a:ea typeface="Avenir"/>
                <a:cs typeface="Avenir"/>
                <a:sym typeface="Avenir"/>
              </a:defRPr>
            </a:lvl4pPr>
            <a:lvl5pPr indent="0" lvl="4" marL="0" marR="0" algn="ctr">
              <a:spcBef>
                <a:spcPts val="0"/>
              </a:spcBef>
              <a:buNone/>
              <a:defRPr b="1" sz="900">
                <a:solidFill>
                  <a:schemeClr val="dk1"/>
                </a:solidFill>
                <a:latin typeface="Avenir"/>
                <a:ea typeface="Avenir"/>
                <a:cs typeface="Avenir"/>
                <a:sym typeface="Avenir"/>
              </a:defRPr>
            </a:lvl5pPr>
            <a:lvl6pPr indent="0" lvl="5" marL="0" marR="0" algn="ctr">
              <a:spcBef>
                <a:spcPts val="0"/>
              </a:spcBef>
              <a:buNone/>
              <a:defRPr b="1" sz="900">
                <a:solidFill>
                  <a:schemeClr val="dk1"/>
                </a:solidFill>
                <a:latin typeface="Avenir"/>
                <a:ea typeface="Avenir"/>
                <a:cs typeface="Avenir"/>
                <a:sym typeface="Avenir"/>
              </a:defRPr>
            </a:lvl6pPr>
            <a:lvl7pPr indent="0" lvl="6" marL="0" marR="0" algn="ctr">
              <a:spcBef>
                <a:spcPts val="0"/>
              </a:spcBef>
              <a:buNone/>
              <a:defRPr b="1" sz="900">
                <a:solidFill>
                  <a:schemeClr val="dk1"/>
                </a:solidFill>
                <a:latin typeface="Avenir"/>
                <a:ea typeface="Avenir"/>
                <a:cs typeface="Avenir"/>
                <a:sym typeface="Avenir"/>
              </a:defRPr>
            </a:lvl7pPr>
            <a:lvl8pPr indent="0" lvl="7" marL="0" marR="0" algn="ctr">
              <a:spcBef>
                <a:spcPts val="0"/>
              </a:spcBef>
              <a:buNone/>
              <a:defRPr b="1" sz="900">
                <a:solidFill>
                  <a:schemeClr val="dk1"/>
                </a:solidFill>
                <a:latin typeface="Avenir"/>
                <a:ea typeface="Avenir"/>
                <a:cs typeface="Avenir"/>
                <a:sym typeface="Avenir"/>
              </a:defRPr>
            </a:lvl8pPr>
            <a:lvl9pPr indent="0" lvl="8" marL="0" marR="0" algn="ctr">
              <a:spcBef>
                <a:spcPts val="0"/>
              </a:spcBef>
              <a:buNone/>
              <a:defRPr b="1" sz="900">
                <a:solidFill>
                  <a:schemeClr val="dk1"/>
                </a:solidFill>
                <a:latin typeface="Avenir"/>
                <a:ea typeface="Avenir"/>
                <a:cs typeface="Avenir"/>
                <a:sym typeface="Avenir"/>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47" name="Shape 47"/>
        <p:cNvGrpSpPr/>
        <p:nvPr/>
      </p:nvGrpSpPr>
      <p:grpSpPr>
        <a:xfrm>
          <a:off x="0" y="0"/>
          <a:ext cx="0" cy="0"/>
          <a:chOff x="0" y="0"/>
          <a:chExt cx="0" cy="0"/>
        </a:xfrm>
      </p:grpSpPr>
      <p:sp>
        <p:nvSpPr>
          <p:cNvPr id="48" name="Google Shape;48;p37"/>
          <p:cNvSpPr txBox="1"/>
          <p:nvPr>
            <p:ph idx="1" type="body"/>
          </p:nvPr>
        </p:nvSpPr>
        <p:spPr>
          <a:xfrm>
            <a:off x="5184648" y="758952"/>
            <a:ext cx="6245352" cy="2240280"/>
          </a:xfrm>
          <a:prstGeom prst="rect">
            <a:avLst/>
          </a:prstGeom>
          <a:noFill/>
          <a:ln>
            <a:noFill/>
          </a:ln>
        </p:spPr>
        <p:txBody>
          <a:bodyPr anchorCtr="0" anchor="t" bIns="45700" lIns="91425" spcFirstLastPara="1" rIns="91425" wrap="square" tIns="45700">
            <a:normAutofit/>
          </a:bodyPr>
          <a:lstStyle>
            <a:lvl1pPr indent="-342900" lvl="0" marL="457200" algn="l">
              <a:lnSpc>
                <a:spcPct val="110000"/>
              </a:lnSpc>
              <a:spcBef>
                <a:spcPts val="400"/>
              </a:spcBef>
              <a:spcAft>
                <a:spcPts val="0"/>
              </a:spcAft>
              <a:buClr>
                <a:srgbClr val="262626"/>
              </a:buClr>
              <a:buSzPts val="1800"/>
              <a:buChar char="•"/>
              <a:defRPr/>
            </a:lvl1pPr>
            <a:lvl2pPr indent="-228600" lvl="1" marL="914400" algn="l">
              <a:lnSpc>
                <a:spcPct val="110000"/>
              </a:lnSpc>
              <a:spcBef>
                <a:spcPts val="400"/>
              </a:spcBef>
              <a:spcAft>
                <a:spcPts val="0"/>
              </a:spcAft>
              <a:buClr>
                <a:srgbClr val="262626"/>
              </a:buClr>
              <a:buSzPts val="1800"/>
              <a:buNone/>
              <a:defRPr/>
            </a:lvl2pPr>
            <a:lvl3pPr indent="-342900" lvl="2" marL="1371600" algn="l">
              <a:lnSpc>
                <a:spcPct val="110000"/>
              </a:lnSpc>
              <a:spcBef>
                <a:spcPts val="400"/>
              </a:spcBef>
              <a:spcAft>
                <a:spcPts val="0"/>
              </a:spcAft>
              <a:buClr>
                <a:srgbClr val="262626"/>
              </a:buClr>
              <a:buSzPts val="1800"/>
              <a:buChar char="•"/>
              <a:defRPr/>
            </a:lvl3pPr>
            <a:lvl4pPr indent="-228600" lvl="3" marL="1828800" algn="l">
              <a:lnSpc>
                <a:spcPct val="110000"/>
              </a:lnSpc>
              <a:spcBef>
                <a:spcPts val="400"/>
              </a:spcBef>
              <a:spcAft>
                <a:spcPts val="0"/>
              </a:spcAft>
              <a:buClr>
                <a:srgbClr val="262626"/>
              </a:buClr>
              <a:buSzPts val="1800"/>
              <a:buNone/>
              <a:defRPr/>
            </a:lvl4pPr>
            <a:lvl5pPr indent="-342900" lvl="4" marL="2286000" algn="l">
              <a:lnSpc>
                <a:spcPct val="110000"/>
              </a:lnSpc>
              <a:spcBef>
                <a:spcPts val="400"/>
              </a:spcBef>
              <a:spcAft>
                <a:spcPts val="0"/>
              </a:spcAft>
              <a:buClr>
                <a:srgbClr val="262626"/>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9" name="Google Shape;49;p37"/>
          <p:cNvSpPr txBox="1"/>
          <p:nvPr>
            <p:ph idx="2" type="body"/>
          </p:nvPr>
        </p:nvSpPr>
        <p:spPr>
          <a:xfrm>
            <a:off x="5184647" y="3273551"/>
            <a:ext cx="6245351" cy="2240281"/>
          </a:xfrm>
          <a:prstGeom prst="rect">
            <a:avLst/>
          </a:prstGeom>
          <a:noFill/>
          <a:ln>
            <a:noFill/>
          </a:ln>
        </p:spPr>
        <p:txBody>
          <a:bodyPr anchorCtr="0" anchor="t" bIns="45700" lIns="91425" spcFirstLastPara="1" rIns="91425" wrap="square" tIns="45700">
            <a:normAutofit/>
          </a:bodyPr>
          <a:lstStyle>
            <a:lvl1pPr indent="-342900" lvl="0" marL="457200" algn="l">
              <a:lnSpc>
                <a:spcPct val="110000"/>
              </a:lnSpc>
              <a:spcBef>
                <a:spcPts val="400"/>
              </a:spcBef>
              <a:spcAft>
                <a:spcPts val="0"/>
              </a:spcAft>
              <a:buClr>
                <a:srgbClr val="262626"/>
              </a:buClr>
              <a:buSzPts val="1800"/>
              <a:buChar char="•"/>
              <a:defRPr/>
            </a:lvl1pPr>
            <a:lvl2pPr indent="-228600" lvl="1" marL="914400" algn="l">
              <a:lnSpc>
                <a:spcPct val="110000"/>
              </a:lnSpc>
              <a:spcBef>
                <a:spcPts val="400"/>
              </a:spcBef>
              <a:spcAft>
                <a:spcPts val="0"/>
              </a:spcAft>
              <a:buClr>
                <a:srgbClr val="262626"/>
              </a:buClr>
              <a:buSzPts val="1800"/>
              <a:buNone/>
              <a:defRPr/>
            </a:lvl2pPr>
            <a:lvl3pPr indent="-342900" lvl="2" marL="1371600" algn="l">
              <a:lnSpc>
                <a:spcPct val="110000"/>
              </a:lnSpc>
              <a:spcBef>
                <a:spcPts val="400"/>
              </a:spcBef>
              <a:spcAft>
                <a:spcPts val="0"/>
              </a:spcAft>
              <a:buClr>
                <a:srgbClr val="262626"/>
              </a:buClr>
              <a:buSzPts val="1800"/>
              <a:buChar char="•"/>
              <a:defRPr/>
            </a:lvl3pPr>
            <a:lvl4pPr indent="-228600" lvl="3" marL="1828800" algn="l">
              <a:lnSpc>
                <a:spcPct val="110000"/>
              </a:lnSpc>
              <a:spcBef>
                <a:spcPts val="400"/>
              </a:spcBef>
              <a:spcAft>
                <a:spcPts val="0"/>
              </a:spcAft>
              <a:buClr>
                <a:srgbClr val="262626"/>
              </a:buClr>
              <a:buSzPts val="1800"/>
              <a:buNone/>
              <a:defRPr/>
            </a:lvl4pPr>
            <a:lvl5pPr indent="-342900" lvl="4" marL="2286000" algn="l">
              <a:lnSpc>
                <a:spcPct val="110000"/>
              </a:lnSpc>
              <a:spcBef>
                <a:spcPts val="400"/>
              </a:spcBef>
              <a:spcAft>
                <a:spcPts val="0"/>
              </a:spcAft>
              <a:buClr>
                <a:srgbClr val="262626"/>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37"/>
          <p:cNvSpPr txBox="1"/>
          <p:nvPr>
            <p:ph idx="10" type="dt"/>
          </p:nvPr>
        </p:nvSpPr>
        <p:spPr>
          <a:xfrm>
            <a:off x="7616952" y="6007608"/>
            <a:ext cx="3813048"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37"/>
          <p:cNvSpPr txBox="1"/>
          <p:nvPr>
            <p:ph idx="11" type="ftr"/>
          </p:nvPr>
        </p:nvSpPr>
        <p:spPr>
          <a:xfrm>
            <a:off x="758952" y="6007608"/>
            <a:ext cx="3831336"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7"/>
          <p:cNvSpPr txBox="1"/>
          <p:nvPr>
            <p:ph idx="12" type="sldNum"/>
          </p:nvPr>
        </p:nvSpPr>
        <p:spPr>
          <a:xfrm>
            <a:off x="11786616" y="6007608"/>
            <a:ext cx="411480" cy="365125"/>
          </a:xfrm>
          <a:prstGeom prst="rect">
            <a:avLst/>
          </a:prstGeom>
          <a:noFill/>
          <a:ln>
            <a:noFill/>
          </a:ln>
        </p:spPr>
        <p:txBody>
          <a:bodyPr anchorCtr="0" anchor="ctr" bIns="45700" lIns="45700" spcFirstLastPara="1" rIns="45700"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53" name="Google Shape;53;p37"/>
          <p:cNvSpPr txBox="1"/>
          <p:nvPr>
            <p:ph type="title"/>
          </p:nvPr>
        </p:nvSpPr>
        <p:spPr>
          <a:xfrm>
            <a:off x="758952" y="758952"/>
            <a:ext cx="3831336" cy="4754880"/>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p:cSld name="Comparison">
    <p:spTree>
      <p:nvGrpSpPr>
        <p:cNvPr id="54" name="Shape 54"/>
        <p:cNvGrpSpPr/>
        <p:nvPr/>
      </p:nvGrpSpPr>
      <p:grpSpPr>
        <a:xfrm>
          <a:off x="0" y="0"/>
          <a:ext cx="0" cy="0"/>
          <a:chOff x="0" y="0"/>
          <a:chExt cx="0" cy="0"/>
        </a:xfrm>
      </p:grpSpPr>
      <p:sp>
        <p:nvSpPr>
          <p:cNvPr id="55" name="Google Shape;55;p38"/>
          <p:cNvSpPr txBox="1"/>
          <p:nvPr>
            <p:ph idx="1" type="body"/>
          </p:nvPr>
        </p:nvSpPr>
        <p:spPr>
          <a:xfrm>
            <a:off x="5184648" y="758952"/>
            <a:ext cx="6245352" cy="548640"/>
          </a:xfrm>
          <a:prstGeom prst="rect">
            <a:avLst/>
          </a:prstGeom>
          <a:noFill/>
          <a:ln>
            <a:noFill/>
          </a:ln>
        </p:spPr>
        <p:txBody>
          <a:bodyPr anchorCtr="0" anchor="b" bIns="45700" lIns="91425" spcFirstLastPara="1" rIns="91425" wrap="square" tIns="45700">
            <a:normAutofit/>
          </a:bodyPr>
          <a:lstStyle>
            <a:lvl1pPr indent="-228600" lvl="0" marL="457200" algn="l">
              <a:lnSpc>
                <a:spcPct val="110000"/>
              </a:lnSpc>
              <a:spcBef>
                <a:spcPts val="400"/>
              </a:spcBef>
              <a:spcAft>
                <a:spcPts val="0"/>
              </a:spcAft>
              <a:buClr>
                <a:srgbClr val="262626"/>
              </a:buClr>
              <a:buSzPts val="2200"/>
              <a:buNone/>
              <a:defRPr b="0" i="1" sz="2200"/>
            </a:lvl1pPr>
            <a:lvl2pPr indent="-228600" lvl="1" marL="914400" algn="l">
              <a:lnSpc>
                <a:spcPct val="110000"/>
              </a:lnSpc>
              <a:spcBef>
                <a:spcPts val="400"/>
              </a:spcBef>
              <a:spcAft>
                <a:spcPts val="0"/>
              </a:spcAft>
              <a:buClr>
                <a:srgbClr val="262626"/>
              </a:buClr>
              <a:buSzPts val="2000"/>
              <a:buNone/>
              <a:defRPr b="1" sz="2000"/>
            </a:lvl2pPr>
            <a:lvl3pPr indent="-228600" lvl="2" marL="1371600" algn="l">
              <a:lnSpc>
                <a:spcPct val="110000"/>
              </a:lnSpc>
              <a:spcBef>
                <a:spcPts val="400"/>
              </a:spcBef>
              <a:spcAft>
                <a:spcPts val="0"/>
              </a:spcAft>
              <a:buClr>
                <a:srgbClr val="262626"/>
              </a:buClr>
              <a:buSzPts val="1800"/>
              <a:buNone/>
              <a:defRPr b="1" sz="1800"/>
            </a:lvl3pPr>
            <a:lvl4pPr indent="-228600" lvl="3" marL="1828800" algn="l">
              <a:lnSpc>
                <a:spcPct val="110000"/>
              </a:lnSpc>
              <a:spcBef>
                <a:spcPts val="400"/>
              </a:spcBef>
              <a:spcAft>
                <a:spcPts val="0"/>
              </a:spcAft>
              <a:buClr>
                <a:srgbClr val="262626"/>
              </a:buClr>
              <a:buSzPts val="1600"/>
              <a:buNone/>
              <a:defRPr b="1" sz="1600"/>
            </a:lvl4pPr>
            <a:lvl5pPr indent="-228600" lvl="4" marL="2286000" algn="l">
              <a:lnSpc>
                <a:spcPct val="110000"/>
              </a:lnSpc>
              <a:spcBef>
                <a:spcPts val="400"/>
              </a:spcBef>
              <a:spcAft>
                <a:spcPts val="0"/>
              </a:spcAft>
              <a:buClr>
                <a:srgbClr val="262626"/>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6" name="Google Shape;56;p38"/>
          <p:cNvSpPr txBox="1"/>
          <p:nvPr>
            <p:ph idx="2" type="body"/>
          </p:nvPr>
        </p:nvSpPr>
        <p:spPr>
          <a:xfrm>
            <a:off x="5190323" y="1377198"/>
            <a:ext cx="6239675" cy="1828800"/>
          </a:xfrm>
          <a:prstGeom prst="rect">
            <a:avLst/>
          </a:prstGeom>
          <a:noFill/>
          <a:ln>
            <a:noFill/>
          </a:ln>
        </p:spPr>
        <p:txBody>
          <a:bodyPr anchorCtr="0" anchor="t" bIns="45700" lIns="91425" spcFirstLastPara="1" rIns="91425" wrap="square" tIns="45700">
            <a:normAutofit/>
          </a:bodyPr>
          <a:lstStyle>
            <a:lvl1pPr indent="-342900" lvl="0" marL="457200" algn="l">
              <a:lnSpc>
                <a:spcPct val="110000"/>
              </a:lnSpc>
              <a:spcBef>
                <a:spcPts val="400"/>
              </a:spcBef>
              <a:spcAft>
                <a:spcPts val="0"/>
              </a:spcAft>
              <a:buClr>
                <a:srgbClr val="262626"/>
              </a:buClr>
              <a:buSzPts val="1800"/>
              <a:buChar char="•"/>
              <a:defRPr/>
            </a:lvl1pPr>
            <a:lvl2pPr indent="-228600" lvl="1" marL="914400" algn="l">
              <a:lnSpc>
                <a:spcPct val="110000"/>
              </a:lnSpc>
              <a:spcBef>
                <a:spcPts val="400"/>
              </a:spcBef>
              <a:spcAft>
                <a:spcPts val="0"/>
              </a:spcAft>
              <a:buClr>
                <a:srgbClr val="262626"/>
              </a:buClr>
              <a:buSzPts val="1800"/>
              <a:buNone/>
              <a:defRPr/>
            </a:lvl2pPr>
            <a:lvl3pPr indent="-342900" lvl="2" marL="1371600" algn="l">
              <a:lnSpc>
                <a:spcPct val="110000"/>
              </a:lnSpc>
              <a:spcBef>
                <a:spcPts val="400"/>
              </a:spcBef>
              <a:spcAft>
                <a:spcPts val="0"/>
              </a:spcAft>
              <a:buClr>
                <a:srgbClr val="262626"/>
              </a:buClr>
              <a:buSzPts val="1800"/>
              <a:buChar char="•"/>
              <a:defRPr/>
            </a:lvl3pPr>
            <a:lvl4pPr indent="-228600" lvl="3" marL="1828800" algn="l">
              <a:lnSpc>
                <a:spcPct val="110000"/>
              </a:lnSpc>
              <a:spcBef>
                <a:spcPts val="400"/>
              </a:spcBef>
              <a:spcAft>
                <a:spcPts val="0"/>
              </a:spcAft>
              <a:buClr>
                <a:srgbClr val="262626"/>
              </a:buClr>
              <a:buSzPts val="1800"/>
              <a:buNone/>
              <a:defRPr/>
            </a:lvl4pPr>
            <a:lvl5pPr indent="-342900" lvl="4" marL="2286000" algn="l">
              <a:lnSpc>
                <a:spcPct val="110000"/>
              </a:lnSpc>
              <a:spcBef>
                <a:spcPts val="400"/>
              </a:spcBef>
              <a:spcAft>
                <a:spcPts val="0"/>
              </a:spcAft>
              <a:buClr>
                <a:srgbClr val="262626"/>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7" name="Google Shape;57;p38"/>
          <p:cNvSpPr txBox="1"/>
          <p:nvPr>
            <p:ph idx="3" type="body"/>
          </p:nvPr>
        </p:nvSpPr>
        <p:spPr>
          <a:xfrm>
            <a:off x="5184647" y="3319548"/>
            <a:ext cx="6245351" cy="548640"/>
          </a:xfrm>
          <a:prstGeom prst="rect">
            <a:avLst/>
          </a:prstGeom>
          <a:noFill/>
          <a:ln>
            <a:noFill/>
          </a:ln>
        </p:spPr>
        <p:txBody>
          <a:bodyPr anchorCtr="0" anchor="b" bIns="45700" lIns="91425" spcFirstLastPara="1" rIns="91425" wrap="square" tIns="45700">
            <a:normAutofit/>
          </a:bodyPr>
          <a:lstStyle>
            <a:lvl1pPr indent="-228600" lvl="0" marL="457200" algn="l">
              <a:lnSpc>
                <a:spcPct val="110000"/>
              </a:lnSpc>
              <a:spcBef>
                <a:spcPts val="400"/>
              </a:spcBef>
              <a:spcAft>
                <a:spcPts val="0"/>
              </a:spcAft>
              <a:buClr>
                <a:srgbClr val="262626"/>
              </a:buClr>
              <a:buSzPts val="2200"/>
              <a:buNone/>
              <a:defRPr b="0" i="1" sz="2200"/>
            </a:lvl1pPr>
            <a:lvl2pPr indent="-228600" lvl="1" marL="914400" algn="l">
              <a:lnSpc>
                <a:spcPct val="110000"/>
              </a:lnSpc>
              <a:spcBef>
                <a:spcPts val="400"/>
              </a:spcBef>
              <a:spcAft>
                <a:spcPts val="0"/>
              </a:spcAft>
              <a:buClr>
                <a:srgbClr val="262626"/>
              </a:buClr>
              <a:buSzPts val="2000"/>
              <a:buNone/>
              <a:defRPr b="1" sz="2000"/>
            </a:lvl2pPr>
            <a:lvl3pPr indent="-228600" lvl="2" marL="1371600" algn="l">
              <a:lnSpc>
                <a:spcPct val="110000"/>
              </a:lnSpc>
              <a:spcBef>
                <a:spcPts val="400"/>
              </a:spcBef>
              <a:spcAft>
                <a:spcPts val="0"/>
              </a:spcAft>
              <a:buClr>
                <a:srgbClr val="262626"/>
              </a:buClr>
              <a:buSzPts val="1800"/>
              <a:buNone/>
              <a:defRPr b="1" sz="1800"/>
            </a:lvl3pPr>
            <a:lvl4pPr indent="-228600" lvl="3" marL="1828800" algn="l">
              <a:lnSpc>
                <a:spcPct val="110000"/>
              </a:lnSpc>
              <a:spcBef>
                <a:spcPts val="400"/>
              </a:spcBef>
              <a:spcAft>
                <a:spcPts val="0"/>
              </a:spcAft>
              <a:buClr>
                <a:srgbClr val="262626"/>
              </a:buClr>
              <a:buSzPts val="1600"/>
              <a:buNone/>
              <a:defRPr b="1" sz="1600"/>
            </a:lvl4pPr>
            <a:lvl5pPr indent="-228600" lvl="4" marL="2286000" algn="l">
              <a:lnSpc>
                <a:spcPct val="110000"/>
              </a:lnSpc>
              <a:spcBef>
                <a:spcPts val="400"/>
              </a:spcBef>
              <a:spcAft>
                <a:spcPts val="0"/>
              </a:spcAft>
              <a:buClr>
                <a:srgbClr val="262626"/>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8" name="Google Shape;58;p38"/>
          <p:cNvSpPr txBox="1"/>
          <p:nvPr>
            <p:ph idx="4" type="body"/>
          </p:nvPr>
        </p:nvSpPr>
        <p:spPr>
          <a:xfrm>
            <a:off x="5184646" y="3932372"/>
            <a:ext cx="6245352" cy="1828800"/>
          </a:xfrm>
          <a:prstGeom prst="rect">
            <a:avLst/>
          </a:prstGeom>
          <a:noFill/>
          <a:ln>
            <a:noFill/>
          </a:ln>
        </p:spPr>
        <p:txBody>
          <a:bodyPr anchorCtr="0" anchor="t" bIns="45700" lIns="91425" spcFirstLastPara="1" rIns="91425" wrap="square" tIns="45700">
            <a:normAutofit/>
          </a:bodyPr>
          <a:lstStyle>
            <a:lvl1pPr indent="-342900" lvl="0" marL="457200" algn="l">
              <a:lnSpc>
                <a:spcPct val="110000"/>
              </a:lnSpc>
              <a:spcBef>
                <a:spcPts val="400"/>
              </a:spcBef>
              <a:spcAft>
                <a:spcPts val="0"/>
              </a:spcAft>
              <a:buClr>
                <a:srgbClr val="262626"/>
              </a:buClr>
              <a:buSzPts val="1800"/>
              <a:buChar char="•"/>
              <a:defRPr/>
            </a:lvl1pPr>
            <a:lvl2pPr indent="-228600" lvl="1" marL="914400" algn="l">
              <a:lnSpc>
                <a:spcPct val="110000"/>
              </a:lnSpc>
              <a:spcBef>
                <a:spcPts val="400"/>
              </a:spcBef>
              <a:spcAft>
                <a:spcPts val="0"/>
              </a:spcAft>
              <a:buClr>
                <a:srgbClr val="262626"/>
              </a:buClr>
              <a:buSzPts val="1800"/>
              <a:buNone/>
              <a:defRPr/>
            </a:lvl2pPr>
            <a:lvl3pPr indent="-342900" lvl="2" marL="1371600" algn="l">
              <a:lnSpc>
                <a:spcPct val="110000"/>
              </a:lnSpc>
              <a:spcBef>
                <a:spcPts val="400"/>
              </a:spcBef>
              <a:spcAft>
                <a:spcPts val="0"/>
              </a:spcAft>
              <a:buClr>
                <a:srgbClr val="262626"/>
              </a:buClr>
              <a:buSzPts val="1800"/>
              <a:buChar char="•"/>
              <a:defRPr/>
            </a:lvl3pPr>
            <a:lvl4pPr indent="-228600" lvl="3" marL="1828800" algn="l">
              <a:lnSpc>
                <a:spcPct val="110000"/>
              </a:lnSpc>
              <a:spcBef>
                <a:spcPts val="400"/>
              </a:spcBef>
              <a:spcAft>
                <a:spcPts val="0"/>
              </a:spcAft>
              <a:buClr>
                <a:srgbClr val="262626"/>
              </a:buClr>
              <a:buSzPts val="1800"/>
              <a:buNone/>
              <a:defRPr/>
            </a:lvl4pPr>
            <a:lvl5pPr indent="-342900" lvl="4" marL="2286000" algn="l">
              <a:lnSpc>
                <a:spcPct val="110000"/>
              </a:lnSpc>
              <a:spcBef>
                <a:spcPts val="400"/>
              </a:spcBef>
              <a:spcAft>
                <a:spcPts val="0"/>
              </a:spcAft>
              <a:buClr>
                <a:srgbClr val="262626"/>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9" name="Google Shape;59;p38"/>
          <p:cNvSpPr txBox="1"/>
          <p:nvPr>
            <p:ph type="title"/>
          </p:nvPr>
        </p:nvSpPr>
        <p:spPr>
          <a:xfrm>
            <a:off x="758952" y="758952"/>
            <a:ext cx="3831336" cy="4754880"/>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38"/>
          <p:cNvSpPr txBox="1"/>
          <p:nvPr>
            <p:ph idx="10" type="dt"/>
          </p:nvPr>
        </p:nvSpPr>
        <p:spPr>
          <a:xfrm>
            <a:off x="7616952" y="6007608"/>
            <a:ext cx="3813048"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38"/>
          <p:cNvSpPr txBox="1"/>
          <p:nvPr>
            <p:ph idx="11" type="ftr"/>
          </p:nvPr>
        </p:nvSpPr>
        <p:spPr>
          <a:xfrm>
            <a:off x="758952" y="6007608"/>
            <a:ext cx="3831336"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38"/>
          <p:cNvSpPr txBox="1"/>
          <p:nvPr>
            <p:ph idx="12" type="sldNum"/>
          </p:nvPr>
        </p:nvSpPr>
        <p:spPr>
          <a:xfrm>
            <a:off x="11786616" y="6007608"/>
            <a:ext cx="411480" cy="365125"/>
          </a:xfrm>
          <a:prstGeom prst="rect">
            <a:avLst/>
          </a:prstGeom>
          <a:noFill/>
          <a:ln>
            <a:noFill/>
          </a:ln>
        </p:spPr>
        <p:txBody>
          <a:bodyPr anchorCtr="0" anchor="ctr" bIns="45700" lIns="45700" spcFirstLastPara="1" rIns="45700"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3" name="Shape 63"/>
        <p:cNvGrpSpPr/>
        <p:nvPr/>
      </p:nvGrpSpPr>
      <p:grpSpPr>
        <a:xfrm>
          <a:off x="0" y="0"/>
          <a:ext cx="0" cy="0"/>
          <a:chOff x="0" y="0"/>
          <a:chExt cx="0" cy="0"/>
        </a:xfrm>
      </p:grpSpPr>
      <p:sp>
        <p:nvSpPr>
          <p:cNvPr id="64" name="Google Shape;64;p39"/>
          <p:cNvSpPr txBox="1"/>
          <p:nvPr>
            <p:ph type="title"/>
          </p:nvPr>
        </p:nvSpPr>
        <p:spPr>
          <a:xfrm>
            <a:off x="758952" y="758952"/>
            <a:ext cx="3831336" cy="4754880"/>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39"/>
          <p:cNvSpPr txBox="1"/>
          <p:nvPr>
            <p:ph idx="10" type="dt"/>
          </p:nvPr>
        </p:nvSpPr>
        <p:spPr>
          <a:xfrm>
            <a:off x="7616952" y="6007608"/>
            <a:ext cx="3813048"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39"/>
          <p:cNvSpPr txBox="1"/>
          <p:nvPr>
            <p:ph idx="11" type="ftr"/>
          </p:nvPr>
        </p:nvSpPr>
        <p:spPr>
          <a:xfrm>
            <a:off x="758952" y="6007608"/>
            <a:ext cx="3831336"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39"/>
          <p:cNvSpPr txBox="1"/>
          <p:nvPr>
            <p:ph idx="12" type="sldNum"/>
          </p:nvPr>
        </p:nvSpPr>
        <p:spPr>
          <a:xfrm>
            <a:off x="11786616" y="6007608"/>
            <a:ext cx="411480" cy="365125"/>
          </a:xfrm>
          <a:prstGeom prst="rect">
            <a:avLst/>
          </a:prstGeom>
          <a:noFill/>
          <a:ln>
            <a:noFill/>
          </a:ln>
        </p:spPr>
        <p:txBody>
          <a:bodyPr anchorCtr="0" anchor="ctr" bIns="45700" lIns="45700" spcFirstLastPara="1" rIns="45700"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8" name="Shape 68"/>
        <p:cNvGrpSpPr/>
        <p:nvPr/>
      </p:nvGrpSpPr>
      <p:grpSpPr>
        <a:xfrm>
          <a:off x="0" y="0"/>
          <a:ext cx="0" cy="0"/>
          <a:chOff x="0" y="0"/>
          <a:chExt cx="0" cy="0"/>
        </a:xfrm>
      </p:grpSpPr>
      <p:sp>
        <p:nvSpPr>
          <p:cNvPr id="69" name="Google Shape;69;p40"/>
          <p:cNvSpPr txBox="1"/>
          <p:nvPr>
            <p:ph idx="10" type="dt"/>
          </p:nvPr>
        </p:nvSpPr>
        <p:spPr>
          <a:xfrm>
            <a:off x="7616952" y="6007608"/>
            <a:ext cx="3813048"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0"/>
          <p:cNvSpPr txBox="1"/>
          <p:nvPr>
            <p:ph idx="11" type="ftr"/>
          </p:nvPr>
        </p:nvSpPr>
        <p:spPr>
          <a:xfrm>
            <a:off x="758952" y="6007608"/>
            <a:ext cx="3831336"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0"/>
          <p:cNvSpPr txBox="1"/>
          <p:nvPr>
            <p:ph idx="12" type="sldNum"/>
          </p:nvPr>
        </p:nvSpPr>
        <p:spPr>
          <a:xfrm>
            <a:off x="11786616" y="6007608"/>
            <a:ext cx="411480" cy="365125"/>
          </a:xfrm>
          <a:prstGeom prst="rect">
            <a:avLst/>
          </a:prstGeom>
          <a:noFill/>
          <a:ln>
            <a:noFill/>
          </a:ln>
        </p:spPr>
        <p:txBody>
          <a:bodyPr anchorCtr="0" anchor="ctr" bIns="45700" lIns="45700" spcFirstLastPara="1" rIns="45700"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p:cSld name="Content with Caption">
    <p:spTree>
      <p:nvGrpSpPr>
        <p:cNvPr id="72" name="Shape 72"/>
        <p:cNvGrpSpPr/>
        <p:nvPr/>
      </p:nvGrpSpPr>
      <p:grpSpPr>
        <a:xfrm>
          <a:off x="0" y="0"/>
          <a:ext cx="0" cy="0"/>
          <a:chOff x="0" y="0"/>
          <a:chExt cx="0" cy="0"/>
        </a:xfrm>
      </p:grpSpPr>
      <p:sp>
        <p:nvSpPr>
          <p:cNvPr id="73" name="Google Shape;73;p41"/>
          <p:cNvSpPr txBox="1"/>
          <p:nvPr>
            <p:ph idx="1" type="body"/>
          </p:nvPr>
        </p:nvSpPr>
        <p:spPr>
          <a:xfrm>
            <a:off x="5183188" y="758951"/>
            <a:ext cx="6245352" cy="4754881"/>
          </a:xfrm>
          <a:prstGeom prst="rect">
            <a:avLst/>
          </a:prstGeom>
          <a:noFill/>
          <a:ln>
            <a:noFill/>
          </a:ln>
        </p:spPr>
        <p:txBody>
          <a:bodyPr anchorCtr="0" anchor="t" bIns="45700" lIns="91425" spcFirstLastPara="1" rIns="91425" wrap="square" tIns="45700">
            <a:normAutofit/>
          </a:bodyPr>
          <a:lstStyle>
            <a:lvl1pPr indent="-355600" lvl="0" marL="457200" algn="l">
              <a:lnSpc>
                <a:spcPct val="110000"/>
              </a:lnSpc>
              <a:spcBef>
                <a:spcPts val="400"/>
              </a:spcBef>
              <a:spcAft>
                <a:spcPts val="0"/>
              </a:spcAft>
              <a:buClr>
                <a:srgbClr val="262626"/>
              </a:buClr>
              <a:buSzPts val="2000"/>
              <a:buChar char="•"/>
              <a:defRPr sz="2000"/>
            </a:lvl1pPr>
            <a:lvl2pPr indent="-228600" lvl="1" marL="914400" algn="l">
              <a:lnSpc>
                <a:spcPct val="110000"/>
              </a:lnSpc>
              <a:spcBef>
                <a:spcPts val="400"/>
              </a:spcBef>
              <a:spcAft>
                <a:spcPts val="0"/>
              </a:spcAft>
              <a:buClr>
                <a:srgbClr val="262626"/>
              </a:buClr>
              <a:buSzPts val="1800"/>
              <a:buNone/>
              <a:defRPr sz="1800"/>
            </a:lvl2pPr>
            <a:lvl3pPr indent="-330200" lvl="2" marL="1371600" algn="l">
              <a:lnSpc>
                <a:spcPct val="110000"/>
              </a:lnSpc>
              <a:spcBef>
                <a:spcPts val="400"/>
              </a:spcBef>
              <a:spcAft>
                <a:spcPts val="0"/>
              </a:spcAft>
              <a:buClr>
                <a:srgbClr val="262626"/>
              </a:buClr>
              <a:buSzPts val="1600"/>
              <a:buChar char="•"/>
              <a:defRPr sz="1600"/>
            </a:lvl3pPr>
            <a:lvl4pPr indent="-228600" lvl="3" marL="1828800" algn="l">
              <a:lnSpc>
                <a:spcPct val="110000"/>
              </a:lnSpc>
              <a:spcBef>
                <a:spcPts val="400"/>
              </a:spcBef>
              <a:spcAft>
                <a:spcPts val="0"/>
              </a:spcAft>
              <a:buClr>
                <a:srgbClr val="262626"/>
              </a:buClr>
              <a:buSzPts val="1400"/>
              <a:buNone/>
              <a:defRPr sz="1400"/>
            </a:lvl4pPr>
            <a:lvl5pPr indent="-317500" lvl="4" marL="2286000" algn="l">
              <a:lnSpc>
                <a:spcPct val="110000"/>
              </a:lnSpc>
              <a:spcBef>
                <a:spcPts val="400"/>
              </a:spcBef>
              <a:spcAft>
                <a:spcPts val="0"/>
              </a:spcAft>
              <a:buClr>
                <a:srgbClr val="262626"/>
              </a:buClr>
              <a:buSzPts val="1400"/>
              <a:buChar char="•"/>
              <a:defRPr sz="14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4" name="Google Shape;74;p41"/>
          <p:cNvSpPr txBox="1"/>
          <p:nvPr>
            <p:ph idx="2" type="body"/>
          </p:nvPr>
        </p:nvSpPr>
        <p:spPr>
          <a:xfrm>
            <a:off x="758953" y="3815080"/>
            <a:ext cx="3831336" cy="1698752"/>
          </a:xfrm>
          <a:prstGeom prst="rect">
            <a:avLst/>
          </a:prstGeom>
          <a:noFill/>
          <a:ln>
            <a:noFill/>
          </a:ln>
        </p:spPr>
        <p:txBody>
          <a:bodyPr anchorCtr="0" anchor="t" bIns="45700" lIns="91425" spcFirstLastPara="1" rIns="91425" wrap="square" tIns="45700">
            <a:normAutofit/>
          </a:bodyPr>
          <a:lstStyle>
            <a:lvl1pPr indent="-228600" lvl="0" marL="457200" algn="l">
              <a:lnSpc>
                <a:spcPct val="110000"/>
              </a:lnSpc>
              <a:spcBef>
                <a:spcPts val="400"/>
              </a:spcBef>
              <a:spcAft>
                <a:spcPts val="0"/>
              </a:spcAft>
              <a:buClr>
                <a:srgbClr val="262626"/>
              </a:buClr>
              <a:buSzPts val="2000"/>
              <a:buNone/>
              <a:defRPr sz="2000"/>
            </a:lvl1pPr>
            <a:lvl2pPr indent="-228600" lvl="1" marL="914400" algn="l">
              <a:lnSpc>
                <a:spcPct val="110000"/>
              </a:lnSpc>
              <a:spcBef>
                <a:spcPts val="400"/>
              </a:spcBef>
              <a:spcAft>
                <a:spcPts val="0"/>
              </a:spcAft>
              <a:buClr>
                <a:srgbClr val="262626"/>
              </a:buClr>
              <a:buSzPts val="1400"/>
              <a:buNone/>
              <a:defRPr sz="1400"/>
            </a:lvl2pPr>
            <a:lvl3pPr indent="-228600" lvl="2" marL="1371600" algn="l">
              <a:lnSpc>
                <a:spcPct val="110000"/>
              </a:lnSpc>
              <a:spcBef>
                <a:spcPts val="400"/>
              </a:spcBef>
              <a:spcAft>
                <a:spcPts val="0"/>
              </a:spcAft>
              <a:buClr>
                <a:srgbClr val="262626"/>
              </a:buClr>
              <a:buSzPts val="1200"/>
              <a:buNone/>
              <a:defRPr sz="1200"/>
            </a:lvl3pPr>
            <a:lvl4pPr indent="-228600" lvl="3" marL="1828800" algn="l">
              <a:lnSpc>
                <a:spcPct val="110000"/>
              </a:lnSpc>
              <a:spcBef>
                <a:spcPts val="400"/>
              </a:spcBef>
              <a:spcAft>
                <a:spcPts val="0"/>
              </a:spcAft>
              <a:buClr>
                <a:srgbClr val="262626"/>
              </a:buClr>
              <a:buSzPts val="1000"/>
              <a:buNone/>
              <a:defRPr sz="1000"/>
            </a:lvl4pPr>
            <a:lvl5pPr indent="-228600" lvl="4" marL="2286000" algn="l">
              <a:lnSpc>
                <a:spcPct val="110000"/>
              </a:lnSpc>
              <a:spcBef>
                <a:spcPts val="400"/>
              </a:spcBef>
              <a:spcAft>
                <a:spcPts val="0"/>
              </a:spcAft>
              <a:buClr>
                <a:srgbClr val="262626"/>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5" name="Google Shape;75;p41"/>
          <p:cNvSpPr txBox="1"/>
          <p:nvPr>
            <p:ph idx="10" type="dt"/>
          </p:nvPr>
        </p:nvSpPr>
        <p:spPr>
          <a:xfrm>
            <a:off x="7616952" y="6007608"/>
            <a:ext cx="3813048"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1"/>
          <p:cNvSpPr txBox="1"/>
          <p:nvPr>
            <p:ph idx="11" type="ftr"/>
          </p:nvPr>
        </p:nvSpPr>
        <p:spPr>
          <a:xfrm>
            <a:off x="758952" y="6007608"/>
            <a:ext cx="3831336"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1"/>
          <p:cNvSpPr txBox="1"/>
          <p:nvPr>
            <p:ph idx="12" type="sldNum"/>
          </p:nvPr>
        </p:nvSpPr>
        <p:spPr>
          <a:xfrm>
            <a:off x="11786616" y="6007608"/>
            <a:ext cx="411480" cy="365125"/>
          </a:xfrm>
          <a:prstGeom prst="rect">
            <a:avLst/>
          </a:prstGeom>
          <a:noFill/>
          <a:ln>
            <a:noFill/>
          </a:ln>
        </p:spPr>
        <p:txBody>
          <a:bodyPr anchorCtr="0" anchor="ctr" bIns="45700" lIns="45700" spcFirstLastPara="1" rIns="45700"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78" name="Google Shape;78;p41"/>
          <p:cNvSpPr txBox="1"/>
          <p:nvPr>
            <p:ph type="title"/>
          </p:nvPr>
        </p:nvSpPr>
        <p:spPr>
          <a:xfrm>
            <a:off x="758952" y="758952"/>
            <a:ext cx="3831336" cy="2930179"/>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p:cSld name="Picture with Caption">
    <p:spTree>
      <p:nvGrpSpPr>
        <p:cNvPr id="79" name="Shape 79"/>
        <p:cNvGrpSpPr/>
        <p:nvPr/>
      </p:nvGrpSpPr>
      <p:grpSpPr>
        <a:xfrm>
          <a:off x="0" y="0"/>
          <a:ext cx="0" cy="0"/>
          <a:chOff x="0" y="0"/>
          <a:chExt cx="0" cy="0"/>
        </a:xfrm>
      </p:grpSpPr>
      <p:sp>
        <p:nvSpPr>
          <p:cNvPr id="80" name="Google Shape;80;p42"/>
          <p:cNvSpPr/>
          <p:nvPr>
            <p:ph idx="2" type="pic"/>
          </p:nvPr>
        </p:nvSpPr>
        <p:spPr>
          <a:xfrm>
            <a:off x="5183188" y="758951"/>
            <a:ext cx="6245352" cy="4754881"/>
          </a:xfrm>
          <a:prstGeom prst="rect">
            <a:avLst/>
          </a:prstGeom>
          <a:noFill/>
          <a:ln>
            <a:noFill/>
          </a:ln>
        </p:spPr>
      </p:sp>
      <p:sp>
        <p:nvSpPr>
          <p:cNvPr id="81" name="Google Shape;81;p42"/>
          <p:cNvSpPr txBox="1"/>
          <p:nvPr>
            <p:ph idx="1" type="body"/>
          </p:nvPr>
        </p:nvSpPr>
        <p:spPr>
          <a:xfrm>
            <a:off x="758952" y="3794760"/>
            <a:ext cx="3831336" cy="1719072"/>
          </a:xfrm>
          <a:prstGeom prst="rect">
            <a:avLst/>
          </a:prstGeom>
          <a:noFill/>
          <a:ln>
            <a:noFill/>
          </a:ln>
        </p:spPr>
        <p:txBody>
          <a:bodyPr anchorCtr="0" anchor="t" bIns="45700" lIns="91425" spcFirstLastPara="1" rIns="91425" wrap="square" tIns="45700">
            <a:normAutofit/>
          </a:bodyPr>
          <a:lstStyle>
            <a:lvl1pPr indent="-228600" lvl="0" marL="457200" algn="l">
              <a:lnSpc>
                <a:spcPct val="110000"/>
              </a:lnSpc>
              <a:spcBef>
                <a:spcPts val="400"/>
              </a:spcBef>
              <a:spcAft>
                <a:spcPts val="0"/>
              </a:spcAft>
              <a:buClr>
                <a:srgbClr val="262626"/>
              </a:buClr>
              <a:buSzPts val="2000"/>
              <a:buNone/>
              <a:defRPr sz="2000"/>
            </a:lvl1pPr>
            <a:lvl2pPr indent="-228600" lvl="1" marL="914400" algn="l">
              <a:lnSpc>
                <a:spcPct val="110000"/>
              </a:lnSpc>
              <a:spcBef>
                <a:spcPts val="400"/>
              </a:spcBef>
              <a:spcAft>
                <a:spcPts val="0"/>
              </a:spcAft>
              <a:buClr>
                <a:srgbClr val="262626"/>
              </a:buClr>
              <a:buSzPts val="1400"/>
              <a:buNone/>
              <a:defRPr sz="1400"/>
            </a:lvl2pPr>
            <a:lvl3pPr indent="-228600" lvl="2" marL="1371600" algn="l">
              <a:lnSpc>
                <a:spcPct val="110000"/>
              </a:lnSpc>
              <a:spcBef>
                <a:spcPts val="400"/>
              </a:spcBef>
              <a:spcAft>
                <a:spcPts val="0"/>
              </a:spcAft>
              <a:buClr>
                <a:srgbClr val="262626"/>
              </a:buClr>
              <a:buSzPts val="1200"/>
              <a:buNone/>
              <a:defRPr sz="1200"/>
            </a:lvl3pPr>
            <a:lvl4pPr indent="-228600" lvl="3" marL="1828800" algn="l">
              <a:lnSpc>
                <a:spcPct val="110000"/>
              </a:lnSpc>
              <a:spcBef>
                <a:spcPts val="400"/>
              </a:spcBef>
              <a:spcAft>
                <a:spcPts val="0"/>
              </a:spcAft>
              <a:buClr>
                <a:srgbClr val="262626"/>
              </a:buClr>
              <a:buSzPts val="1000"/>
              <a:buNone/>
              <a:defRPr sz="1000"/>
            </a:lvl4pPr>
            <a:lvl5pPr indent="-228600" lvl="4" marL="2286000" algn="l">
              <a:lnSpc>
                <a:spcPct val="110000"/>
              </a:lnSpc>
              <a:spcBef>
                <a:spcPts val="400"/>
              </a:spcBef>
              <a:spcAft>
                <a:spcPts val="0"/>
              </a:spcAft>
              <a:buClr>
                <a:srgbClr val="262626"/>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2" name="Google Shape;82;p42"/>
          <p:cNvSpPr txBox="1"/>
          <p:nvPr>
            <p:ph idx="10" type="dt"/>
          </p:nvPr>
        </p:nvSpPr>
        <p:spPr>
          <a:xfrm>
            <a:off x="7616952" y="6007608"/>
            <a:ext cx="3813048"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2"/>
          <p:cNvSpPr txBox="1"/>
          <p:nvPr>
            <p:ph idx="11" type="ftr"/>
          </p:nvPr>
        </p:nvSpPr>
        <p:spPr>
          <a:xfrm>
            <a:off x="758952" y="6007608"/>
            <a:ext cx="3831336"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2"/>
          <p:cNvSpPr txBox="1"/>
          <p:nvPr>
            <p:ph idx="12" type="sldNum"/>
          </p:nvPr>
        </p:nvSpPr>
        <p:spPr>
          <a:xfrm>
            <a:off x="11786616" y="6007608"/>
            <a:ext cx="411480" cy="365125"/>
          </a:xfrm>
          <a:prstGeom prst="rect">
            <a:avLst/>
          </a:prstGeom>
          <a:noFill/>
          <a:ln>
            <a:noFill/>
          </a:ln>
        </p:spPr>
        <p:txBody>
          <a:bodyPr anchorCtr="0" anchor="ctr" bIns="45700" lIns="45700" spcFirstLastPara="1" rIns="45700"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85" name="Google Shape;85;p42"/>
          <p:cNvSpPr txBox="1"/>
          <p:nvPr>
            <p:ph type="title"/>
          </p:nvPr>
        </p:nvSpPr>
        <p:spPr>
          <a:xfrm>
            <a:off x="758952" y="758952"/>
            <a:ext cx="3831336" cy="2926080"/>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6" name="Shape 86"/>
        <p:cNvGrpSpPr/>
        <p:nvPr/>
      </p:nvGrpSpPr>
      <p:grpSpPr>
        <a:xfrm>
          <a:off x="0" y="0"/>
          <a:ext cx="0" cy="0"/>
          <a:chOff x="0" y="0"/>
          <a:chExt cx="0" cy="0"/>
        </a:xfrm>
      </p:grpSpPr>
      <p:sp>
        <p:nvSpPr>
          <p:cNvPr id="87" name="Google Shape;87;p43"/>
          <p:cNvSpPr txBox="1"/>
          <p:nvPr>
            <p:ph type="title"/>
          </p:nvPr>
        </p:nvSpPr>
        <p:spPr>
          <a:xfrm>
            <a:off x="758952" y="758952"/>
            <a:ext cx="3831336" cy="4754880"/>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 name="Google Shape;88;p43"/>
          <p:cNvSpPr txBox="1"/>
          <p:nvPr>
            <p:ph idx="1" type="body"/>
          </p:nvPr>
        </p:nvSpPr>
        <p:spPr>
          <a:xfrm rot="5400000">
            <a:off x="5929884" y="13716"/>
            <a:ext cx="4754880" cy="6245352"/>
          </a:xfrm>
          <a:prstGeom prst="rect">
            <a:avLst/>
          </a:prstGeom>
          <a:noFill/>
          <a:ln>
            <a:noFill/>
          </a:ln>
        </p:spPr>
        <p:txBody>
          <a:bodyPr anchorCtr="0" anchor="t" bIns="45700" lIns="91425" spcFirstLastPara="1" rIns="91425" wrap="square" tIns="45700">
            <a:normAutofit/>
          </a:bodyPr>
          <a:lstStyle>
            <a:lvl1pPr indent="-342900" lvl="0" marL="457200" algn="l">
              <a:lnSpc>
                <a:spcPct val="110000"/>
              </a:lnSpc>
              <a:spcBef>
                <a:spcPts val="400"/>
              </a:spcBef>
              <a:spcAft>
                <a:spcPts val="0"/>
              </a:spcAft>
              <a:buClr>
                <a:srgbClr val="262626"/>
              </a:buClr>
              <a:buSzPts val="1800"/>
              <a:buChar char="•"/>
              <a:defRPr/>
            </a:lvl1pPr>
            <a:lvl2pPr indent="-228600" lvl="1" marL="914400" algn="l">
              <a:lnSpc>
                <a:spcPct val="110000"/>
              </a:lnSpc>
              <a:spcBef>
                <a:spcPts val="400"/>
              </a:spcBef>
              <a:spcAft>
                <a:spcPts val="0"/>
              </a:spcAft>
              <a:buClr>
                <a:srgbClr val="262626"/>
              </a:buClr>
              <a:buSzPts val="1800"/>
              <a:buNone/>
              <a:defRPr/>
            </a:lvl2pPr>
            <a:lvl3pPr indent="-342900" lvl="2" marL="1371600" algn="l">
              <a:lnSpc>
                <a:spcPct val="110000"/>
              </a:lnSpc>
              <a:spcBef>
                <a:spcPts val="400"/>
              </a:spcBef>
              <a:spcAft>
                <a:spcPts val="0"/>
              </a:spcAft>
              <a:buClr>
                <a:srgbClr val="262626"/>
              </a:buClr>
              <a:buSzPts val="1800"/>
              <a:buChar char="•"/>
              <a:defRPr/>
            </a:lvl3pPr>
            <a:lvl4pPr indent="-228600" lvl="3" marL="1828800" algn="l">
              <a:lnSpc>
                <a:spcPct val="110000"/>
              </a:lnSpc>
              <a:spcBef>
                <a:spcPts val="400"/>
              </a:spcBef>
              <a:spcAft>
                <a:spcPts val="0"/>
              </a:spcAft>
              <a:buClr>
                <a:srgbClr val="262626"/>
              </a:buClr>
              <a:buSzPts val="1800"/>
              <a:buNone/>
              <a:defRPr/>
            </a:lvl4pPr>
            <a:lvl5pPr indent="-342900" lvl="4" marL="2286000" algn="l">
              <a:lnSpc>
                <a:spcPct val="110000"/>
              </a:lnSpc>
              <a:spcBef>
                <a:spcPts val="400"/>
              </a:spcBef>
              <a:spcAft>
                <a:spcPts val="0"/>
              </a:spcAft>
              <a:buClr>
                <a:srgbClr val="262626"/>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43"/>
          <p:cNvSpPr txBox="1"/>
          <p:nvPr>
            <p:ph idx="10" type="dt"/>
          </p:nvPr>
        </p:nvSpPr>
        <p:spPr>
          <a:xfrm>
            <a:off x="7616952" y="6007608"/>
            <a:ext cx="3813048"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43"/>
          <p:cNvSpPr txBox="1"/>
          <p:nvPr>
            <p:ph idx="11" type="ftr"/>
          </p:nvPr>
        </p:nvSpPr>
        <p:spPr>
          <a:xfrm>
            <a:off x="758952" y="6007608"/>
            <a:ext cx="3831336"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43"/>
          <p:cNvSpPr txBox="1"/>
          <p:nvPr>
            <p:ph idx="12" type="sldNum"/>
          </p:nvPr>
        </p:nvSpPr>
        <p:spPr>
          <a:xfrm>
            <a:off x="11786616" y="6007608"/>
            <a:ext cx="411480" cy="365125"/>
          </a:xfrm>
          <a:prstGeom prst="rect">
            <a:avLst/>
          </a:prstGeom>
          <a:noFill/>
          <a:ln>
            <a:noFill/>
          </a:ln>
        </p:spPr>
        <p:txBody>
          <a:bodyPr anchorCtr="0" anchor="ctr" bIns="45700" lIns="45700" spcFirstLastPara="1" rIns="45700"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2" name="Shape 92"/>
        <p:cNvGrpSpPr/>
        <p:nvPr/>
      </p:nvGrpSpPr>
      <p:grpSpPr>
        <a:xfrm>
          <a:off x="0" y="0"/>
          <a:ext cx="0" cy="0"/>
          <a:chOff x="0" y="0"/>
          <a:chExt cx="0" cy="0"/>
        </a:xfrm>
      </p:grpSpPr>
      <p:sp>
        <p:nvSpPr>
          <p:cNvPr id="93" name="Google Shape;93;p44"/>
          <p:cNvSpPr txBox="1"/>
          <p:nvPr>
            <p:ph type="title"/>
          </p:nvPr>
        </p:nvSpPr>
        <p:spPr>
          <a:xfrm rot="5400000">
            <a:off x="7459770" y="1774724"/>
            <a:ext cx="4986002" cy="2954458"/>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rgbClr val="26262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4" name="Google Shape;94;p44"/>
          <p:cNvSpPr txBox="1"/>
          <p:nvPr>
            <p:ph idx="1" type="body"/>
          </p:nvPr>
        </p:nvSpPr>
        <p:spPr>
          <a:xfrm rot="5400000">
            <a:off x="1969744" y="-451840"/>
            <a:ext cx="4986002" cy="7407586"/>
          </a:xfrm>
          <a:prstGeom prst="rect">
            <a:avLst/>
          </a:prstGeom>
          <a:noFill/>
          <a:ln>
            <a:noFill/>
          </a:ln>
        </p:spPr>
        <p:txBody>
          <a:bodyPr anchorCtr="0" anchor="t" bIns="45700" lIns="91425" spcFirstLastPara="1" rIns="91425" wrap="square" tIns="45700">
            <a:normAutofit/>
          </a:bodyPr>
          <a:lstStyle>
            <a:lvl1pPr indent="-342900" lvl="0" marL="457200" algn="l">
              <a:lnSpc>
                <a:spcPct val="110000"/>
              </a:lnSpc>
              <a:spcBef>
                <a:spcPts val="400"/>
              </a:spcBef>
              <a:spcAft>
                <a:spcPts val="0"/>
              </a:spcAft>
              <a:buClr>
                <a:srgbClr val="262626"/>
              </a:buClr>
              <a:buSzPts val="1800"/>
              <a:buChar char="•"/>
              <a:defRPr/>
            </a:lvl1pPr>
            <a:lvl2pPr indent="-228600" lvl="1" marL="914400" algn="l">
              <a:lnSpc>
                <a:spcPct val="110000"/>
              </a:lnSpc>
              <a:spcBef>
                <a:spcPts val="400"/>
              </a:spcBef>
              <a:spcAft>
                <a:spcPts val="0"/>
              </a:spcAft>
              <a:buClr>
                <a:srgbClr val="262626"/>
              </a:buClr>
              <a:buSzPts val="1800"/>
              <a:buNone/>
              <a:defRPr/>
            </a:lvl2pPr>
            <a:lvl3pPr indent="-342900" lvl="2" marL="1371600" algn="l">
              <a:lnSpc>
                <a:spcPct val="110000"/>
              </a:lnSpc>
              <a:spcBef>
                <a:spcPts val="400"/>
              </a:spcBef>
              <a:spcAft>
                <a:spcPts val="0"/>
              </a:spcAft>
              <a:buClr>
                <a:srgbClr val="262626"/>
              </a:buClr>
              <a:buSzPts val="1800"/>
              <a:buChar char="•"/>
              <a:defRPr/>
            </a:lvl3pPr>
            <a:lvl4pPr indent="-228600" lvl="3" marL="1828800" algn="l">
              <a:lnSpc>
                <a:spcPct val="110000"/>
              </a:lnSpc>
              <a:spcBef>
                <a:spcPts val="400"/>
              </a:spcBef>
              <a:spcAft>
                <a:spcPts val="0"/>
              </a:spcAft>
              <a:buClr>
                <a:srgbClr val="262626"/>
              </a:buClr>
              <a:buSzPts val="1800"/>
              <a:buNone/>
              <a:defRPr/>
            </a:lvl4pPr>
            <a:lvl5pPr indent="-342900" lvl="4" marL="2286000" algn="l">
              <a:lnSpc>
                <a:spcPct val="110000"/>
              </a:lnSpc>
              <a:spcBef>
                <a:spcPts val="400"/>
              </a:spcBef>
              <a:spcAft>
                <a:spcPts val="0"/>
              </a:spcAft>
              <a:buClr>
                <a:srgbClr val="262626"/>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5" name="Google Shape;95;p44"/>
          <p:cNvSpPr txBox="1"/>
          <p:nvPr>
            <p:ph idx="10" type="dt"/>
          </p:nvPr>
        </p:nvSpPr>
        <p:spPr>
          <a:xfrm>
            <a:off x="7616952" y="6007608"/>
            <a:ext cx="3813048"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44"/>
          <p:cNvSpPr txBox="1"/>
          <p:nvPr>
            <p:ph idx="11" type="ftr"/>
          </p:nvPr>
        </p:nvSpPr>
        <p:spPr>
          <a:xfrm>
            <a:off x="758952" y="6007608"/>
            <a:ext cx="3831336"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44"/>
          <p:cNvSpPr txBox="1"/>
          <p:nvPr>
            <p:ph idx="12" type="sldNum"/>
          </p:nvPr>
        </p:nvSpPr>
        <p:spPr>
          <a:xfrm>
            <a:off x="11786616" y="6007608"/>
            <a:ext cx="411480" cy="365125"/>
          </a:xfrm>
          <a:prstGeom prst="rect">
            <a:avLst/>
          </a:prstGeom>
          <a:noFill/>
          <a:ln>
            <a:noFill/>
          </a:ln>
        </p:spPr>
        <p:txBody>
          <a:bodyPr anchorCtr="0" anchor="ctr" bIns="45700" lIns="45700" spcFirstLastPara="1" rIns="45700"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slideLayout" Target="../slideLayouts/slideLayout3.xml"/><Relationship Id="rId3" Type="http://schemas.openxmlformats.org/officeDocument/2006/relationships/slideLayout" Target="../slideLayouts/slideLayout4.xml"/><Relationship Id="rId4" Type="http://schemas.openxmlformats.org/officeDocument/2006/relationships/slideLayout" Target="../slideLayouts/slideLayout5.xml"/><Relationship Id="rId11" Type="http://schemas.openxmlformats.org/officeDocument/2006/relationships/slideLayout" Target="../slideLayouts/slideLayout12.xml"/><Relationship Id="rId10" Type="http://schemas.openxmlformats.org/officeDocument/2006/relationships/slideLayout" Target="../slideLayouts/slideLayout11.xml"/><Relationship Id="rId12" Type="http://schemas.openxmlformats.org/officeDocument/2006/relationships/theme" Target="../theme/theme2.xml"/><Relationship Id="rId9" Type="http://schemas.openxmlformats.org/officeDocument/2006/relationships/slideLayout" Target="../slideLayouts/slideLayout10.xml"/><Relationship Id="rId5" Type="http://schemas.openxmlformats.org/officeDocument/2006/relationships/slideLayout" Target="../slideLayouts/slideLayout6.xml"/><Relationship Id="rId6" Type="http://schemas.openxmlformats.org/officeDocument/2006/relationships/slideLayout" Target="../slideLayouts/slideLayout7.xml"/><Relationship Id="rId7" Type="http://schemas.openxmlformats.org/officeDocument/2006/relationships/slideLayout" Target="../slideLayouts/slideLayout8.xml"/><Relationship Id="rId8"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5" name="Shape 5"/>
        <p:cNvGrpSpPr/>
        <p:nvPr/>
      </p:nvGrpSpPr>
      <p:grpSpPr>
        <a:xfrm>
          <a:off x="0" y="0"/>
          <a:ext cx="0" cy="0"/>
          <a:chOff x="0" y="0"/>
          <a:chExt cx="0" cy="0"/>
        </a:xfrm>
      </p:grpSpPr>
      <p:sp>
        <p:nvSpPr>
          <p:cNvPr id="6" name="Google Shape;6;p32" title="Page Number Shape"/>
          <p:cNvSpPr/>
          <p:nvPr/>
        </p:nvSpPr>
        <p:spPr>
          <a:xfrm>
            <a:off x="11784011" y="5778801"/>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FEFEFE"/>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venir"/>
              <a:ea typeface="Avenir"/>
              <a:cs typeface="Avenir"/>
              <a:sym typeface="Avenir"/>
            </a:endParaRPr>
          </a:p>
        </p:txBody>
      </p:sp>
      <p:sp>
        <p:nvSpPr>
          <p:cNvPr id="7" name="Google Shape;7;p32"/>
          <p:cNvSpPr txBox="1"/>
          <p:nvPr>
            <p:ph type="title"/>
          </p:nvPr>
        </p:nvSpPr>
        <p:spPr>
          <a:xfrm>
            <a:off x="758952" y="758952"/>
            <a:ext cx="3831336" cy="4754880"/>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0"/>
              </a:spcBef>
              <a:spcAft>
                <a:spcPts val="0"/>
              </a:spcAft>
              <a:buClr>
                <a:srgbClr val="FEFEFE"/>
              </a:buClr>
              <a:buSzPts val="6000"/>
              <a:buFont typeface="Arial"/>
              <a:buNone/>
              <a:defRPr b="0" i="1" sz="6000" u="none" cap="none" strike="noStrike">
                <a:solidFill>
                  <a:srgbClr val="FEFEFE"/>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 name="Google Shape;8;p32"/>
          <p:cNvSpPr txBox="1"/>
          <p:nvPr>
            <p:ph idx="1" type="body"/>
          </p:nvPr>
        </p:nvSpPr>
        <p:spPr>
          <a:xfrm>
            <a:off x="5184648" y="758952"/>
            <a:ext cx="6245352" cy="4754880"/>
          </a:xfrm>
          <a:prstGeom prst="rect">
            <a:avLst/>
          </a:prstGeom>
          <a:noFill/>
          <a:ln>
            <a:noFill/>
          </a:ln>
        </p:spPr>
        <p:txBody>
          <a:bodyPr anchorCtr="0" anchor="t" bIns="45700" lIns="91425" spcFirstLastPara="1" rIns="91425" wrap="square" tIns="45700">
            <a:normAutofit/>
          </a:bodyPr>
          <a:lstStyle>
            <a:lvl1pPr indent="-355600" lvl="0" marL="457200" marR="0" rtl="0" algn="l">
              <a:lnSpc>
                <a:spcPct val="110000"/>
              </a:lnSpc>
              <a:spcBef>
                <a:spcPts val="400"/>
              </a:spcBef>
              <a:spcAft>
                <a:spcPts val="0"/>
              </a:spcAft>
              <a:buClr>
                <a:srgbClr val="FEFEFE"/>
              </a:buClr>
              <a:buSzPts val="2000"/>
              <a:buFont typeface="Arial"/>
              <a:buChar char="•"/>
              <a:defRPr b="0" i="0" sz="2000" u="none" cap="none" strike="noStrike">
                <a:solidFill>
                  <a:srgbClr val="FEFEFE"/>
                </a:solidFill>
                <a:latin typeface="Avenir"/>
                <a:ea typeface="Avenir"/>
                <a:cs typeface="Avenir"/>
                <a:sym typeface="Avenir"/>
              </a:defRPr>
            </a:lvl1pPr>
            <a:lvl2pPr indent="-228600" lvl="1" marL="914400" marR="0" rtl="0" algn="l">
              <a:lnSpc>
                <a:spcPct val="110000"/>
              </a:lnSpc>
              <a:spcBef>
                <a:spcPts val="400"/>
              </a:spcBef>
              <a:spcAft>
                <a:spcPts val="0"/>
              </a:spcAft>
              <a:buClr>
                <a:srgbClr val="FEFEFE"/>
              </a:buClr>
              <a:buSzPts val="1800"/>
              <a:buFont typeface="Arial"/>
              <a:buNone/>
              <a:defRPr b="0" i="1" sz="1800" u="none" cap="none" strike="noStrike">
                <a:solidFill>
                  <a:srgbClr val="FEFEFE"/>
                </a:solidFill>
                <a:latin typeface="Avenir"/>
                <a:ea typeface="Avenir"/>
                <a:cs typeface="Avenir"/>
                <a:sym typeface="Avenir"/>
              </a:defRPr>
            </a:lvl2pPr>
            <a:lvl3pPr indent="-330200" lvl="2" marL="1371600" marR="0" rtl="0" algn="l">
              <a:lnSpc>
                <a:spcPct val="110000"/>
              </a:lnSpc>
              <a:spcBef>
                <a:spcPts val="400"/>
              </a:spcBef>
              <a:spcAft>
                <a:spcPts val="0"/>
              </a:spcAft>
              <a:buClr>
                <a:srgbClr val="FEFEFE"/>
              </a:buClr>
              <a:buSzPts val="1600"/>
              <a:buFont typeface="Arial"/>
              <a:buChar char="•"/>
              <a:defRPr b="0" i="0" sz="1600" u="none" cap="none" strike="noStrike">
                <a:solidFill>
                  <a:srgbClr val="FEFEFE"/>
                </a:solidFill>
                <a:latin typeface="Avenir"/>
                <a:ea typeface="Avenir"/>
                <a:cs typeface="Avenir"/>
                <a:sym typeface="Avenir"/>
              </a:defRPr>
            </a:lvl3pPr>
            <a:lvl4pPr indent="-228600" lvl="3" marL="1828800" marR="0" rtl="0" algn="l">
              <a:lnSpc>
                <a:spcPct val="110000"/>
              </a:lnSpc>
              <a:spcBef>
                <a:spcPts val="400"/>
              </a:spcBef>
              <a:spcAft>
                <a:spcPts val="0"/>
              </a:spcAft>
              <a:buClr>
                <a:srgbClr val="FEFEFE"/>
              </a:buClr>
              <a:buSzPts val="1400"/>
              <a:buFont typeface="Arial"/>
              <a:buNone/>
              <a:defRPr b="0" i="1" sz="1400" u="none" cap="none" strike="noStrike">
                <a:solidFill>
                  <a:srgbClr val="FEFEFE"/>
                </a:solidFill>
                <a:latin typeface="Avenir"/>
                <a:ea typeface="Avenir"/>
                <a:cs typeface="Avenir"/>
                <a:sym typeface="Avenir"/>
              </a:defRPr>
            </a:lvl4pPr>
            <a:lvl5pPr indent="-317500" lvl="4" marL="2286000" marR="0" rtl="0" algn="l">
              <a:lnSpc>
                <a:spcPct val="110000"/>
              </a:lnSpc>
              <a:spcBef>
                <a:spcPts val="400"/>
              </a:spcBef>
              <a:spcAft>
                <a:spcPts val="0"/>
              </a:spcAft>
              <a:buClr>
                <a:srgbClr val="FEFEFE"/>
              </a:buClr>
              <a:buSzPts val="1400"/>
              <a:buFont typeface="Arial"/>
              <a:buChar char="•"/>
              <a:defRPr b="0" i="0" sz="1400" u="none" cap="none" strike="noStrike">
                <a:solidFill>
                  <a:srgbClr val="FEFEFE"/>
                </a:solidFill>
                <a:latin typeface="Avenir"/>
                <a:ea typeface="Avenir"/>
                <a:cs typeface="Avenir"/>
                <a:sym typeface="Avenir"/>
              </a:defRPr>
            </a:lvl5pPr>
            <a:lvl6pPr indent="-342900" lvl="5" marL="27432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Avenir"/>
                <a:ea typeface="Avenir"/>
                <a:cs typeface="Avenir"/>
                <a:sym typeface="Avenir"/>
              </a:defRPr>
            </a:lvl6pPr>
            <a:lvl7pPr indent="-342900" lvl="6" marL="32004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Avenir"/>
                <a:ea typeface="Avenir"/>
                <a:cs typeface="Avenir"/>
                <a:sym typeface="Avenir"/>
              </a:defRPr>
            </a:lvl7pPr>
            <a:lvl8pPr indent="-342900" lvl="7" marL="36576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Avenir"/>
                <a:ea typeface="Avenir"/>
                <a:cs typeface="Avenir"/>
                <a:sym typeface="Avenir"/>
              </a:defRPr>
            </a:lvl8pPr>
            <a:lvl9pPr indent="-342900" lvl="8" marL="4114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Avenir"/>
                <a:ea typeface="Avenir"/>
                <a:cs typeface="Avenir"/>
                <a:sym typeface="Avenir"/>
              </a:defRPr>
            </a:lvl9pPr>
          </a:lstStyle>
          <a:p/>
        </p:txBody>
      </p:sp>
      <p:sp>
        <p:nvSpPr>
          <p:cNvPr id="9" name="Google Shape;9;p32"/>
          <p:cNvSpPr txBox="1"/>
          <p:nvPr>
            <p:ph idx="10" type="dt"/>
          </p:nvPr>
        </p:nvSpPr>
        <p:spPr>
          <a:xfrm>
            <a:off x="7616952" y="6007608"/>
            <a:ext cx="3813048"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sz="1000">
                <a:solidFill>
                  <a:srgbClr val="FEFEFE"/>
                </a:solidFill>
                <a:latin typeface="Avenir"/>
                <a:ea typeface="Avenir"/>
                <a:cs typeface="Avenir"/>
                <a:sym typeface="Avenir"/>
              </a:defRPr>
            </a:lvl1pPr>
            <a:lvl2pPr lvl="1" marR="0" rtl="0" algn="l">
              <a:spcBef>
                <a:spcPts val="0"/>
              </a:spcBef>
              <a:spcAft>
                <a:spcPts val="0"/>
              </a:spcAft>
              <a:buSzPts val="1400"/>
              <a:buNone/>
              <a:defRPr b="0" i="0" sz="1800" u="none" cap="none" strike="noStrike">
                <a:solidFill>
                  <a:schemeClr val="lt1"/>
                </a:solidFill>
                <a:latin typeface="Avenir"/>
                <a:ea typeface="Avenir"/>
                <a:cs typeface="Avenir"/>
                <a:sym typeface="Avenir"/>
              </a:defRPr>
            </a:lvl2pPr>
            <a:lvl3pPr lvl="2" marR="0" rtl="0" algn="l">
              <a:spcBef>
                <a:spcPts val="0"/>
              </a:spcBef>
              <a:spcAft>
                <a:spcPts val="0"/>
              </a:spcAft>
              <a:buSzPts val="1400"/>
              <a:buNone/>
              <a:defRPr b="0" i="0" sz="1800" u="none" cap="none" strike="noStrike">
                <a:solidFill>
                  <a:schemeClr val="lt1"/>
                </a:solidFill>
                <a:latin typeface="Avenir"/>
                <a:ea typeface="Avenir"/>
                <a:cs typeface="Avenir"/>
                <a:sym typeface="Avenir"/>
              </a:defRPr>
            </a:lvl3pPr>
            <a:lvl4pPr lvl="3" marR="0" rtl="0" algn="l">
              <a:spcBef>
                <a:spcPts val="0"/>
              </a:spcBef>
              <a:spcAft>
                <a:spcPts val="0"/>
              </a:spcAft>
              <a:buSzPts val="1400"/>
              <a:buNone/>
              <a:defRPr b="0" i="0" sz="1800" u="none" cap="none" strike="noStrike">
                <a:solidFill>
                  <a:schemeClr val="lt1"/>
                </a:solidFill>
                <a:latin typeface="Avenir"/>
                <a:ea typeface="Avenir"/>
                <a:cs typeface="Avenir"/>
                <a:sym typeface="Avenir"/>
              </a:defRPr>
            </a:lvl4pPr>
            <a:lvl5pPr lvl="4" marR="0" rtl="0" algn="l">
              <a:spcBef>
                <a:spcPts val="0"/>
              </a:spcBef>
              <a:spcAft>
                <a:spcPts val="0"/>
              </a:spcAft>
              <a:buSzPts val="1400"/>
              <a:buNone/>
              <a:defRPr b="0" i="0" sz="1800" u="none" cap="none" strike="noStrike">
                <a:solidFill>
                  <a:schemeClr val="lt1"/>
                </a:solidFill>
                <a:latin typeface="Avenir"/>
                <a:ea typeface="Avenir"/>
                <a:cs typeface="Avenir"/>
                <a:sym typeface="Avenir"/>
              </a:defRPr>
            </a:lvl5pPr>
            <a:lvl6pPr lvl="5" marR="0" rtl="0" algn="l">
              <a:spcBef>
                <a:spcPts val="0"/>
              </a:spcBef>
              <a:spcAft>
                <a:spcPts val="0"/>
              </a:spcAft>
              <a:buSzPts val="1400"/>
              <a:buNone/>
              <a:defRPr b="0" i="0" sz="1800" u="none" cap="none" strike="noStrike">
                <a:solidFill>
                  <a:schemeClr val="lt1"/>
                </a:solidFill>
                <a:latin typeface="Avenir"/>
                <a:ea typeface="Avenir"/>
                <a:cs typeface="Avenir"/>
                <a:sym typeface="Avenir"/>
              </a:defRPr>
            </a:lvl6pPr>
            <a:lvl7pPr lvl="6" marR="0" rtl="0" algn="l">
              <a:spcBef>
                <a:spcPts val="0"/>
              </a:spcBef>
              <a:spcAft>
                <a:spcPts val="0"/>
              </a:spcAft>
              <a:buSzPts val="1400"/>
              <a:buNone/>
              <a:defRPr b="0" i="0" sz="1800" u="none" cap="none" strike="noStrike">
                <a:solidFill>
                  <a:schemeClr val="lt1"/>
                </a:solidFill>
                <a:latin typeface="Avenir"/>
                <a:ea typeface="Avenir"/>
                <a:cs typeface="Avenir"/>
                <a:sym typeface="Avenir"/>
              </a:defRPr>
            </a:lvl7pPr>
            <a:lvl8pPr lvl="7" marR="0" rtl="0" algn="l">
              <a:spcBef>
                <a:spcPts val="0"/>
              </a:spcBef>
              <a:spcAft>
                <a:spcPts val="0"/>
              </a:spcAft>
              <a:buSzPts val="1400"/>
              <a:buNone/>
              <a:defRPr b="0" i="0" sz="1800" u="none" cap="none" strike="noStrike">
                <a:solidFill>
                  <a:schemeClr val="lt1"/>
                </a:solidFill>
                <a:latin typeface="Avenir"/>
                <a:ea typeface="Avenir"/>
                <a:cs typeface="Avenir"/>
                <a:sym typeface="Avenir"/>
              </a:defRPr>
            </a:lvl8pPr>
            <a:lvl9pPr lvl="8" marR="0" rtl="0" algn="l">
              <a:spcBef>
                <a:spcPts val="0"/>
              </a:spcBef>
              <a:spcAft>
                <a:spcPts val="0"/>
              </a:spcAft>
              <a:buSzPts val="1400"/>
              <a:buNone/>
              <a:defRPr b="0" i="0" sz="1800" u="none" cap="none" strike="noStrike">
                <a:solidFill>
                  <a:schemeClr val="lt1"/>
                </a:solidFill>
                <a:latin typeface="Avenir"/>
                <a:ea typeface="Avenir"/>
                <a:cs typeface="Avenir"/>
                <a:sym typeface="Avenir"/>
              </a:defRPr>
            </a:lvl9pPr>
          </a:lstStyle>
          <a:p/>
        </p:txBody>
      </p:sp>
      <p:sp>
        <p:nvSpPr>
          <p:cNvPr id="10" name="Google Shape;10;p32"/>
          <p:cNvSpPr txBox="1"/>
          <p:nvPr>
            <p:ph idx="11" type="ftr"/>
          </p:nvPr>
        </p:nvSpPr>
        <p:spPr>
          <a:xfrm>
            <a:off x="758952" y="6007608"/>
            <a:ext cx="3831336"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1000">
                <a:solidFill>
                  <a:srgbClr val="FEFEFE"/>
                </a:solidFill>
                <a:latin typeface="Avenir"/>
                <a:ea typeface="Avenir"/>
                <a:cs typeface="Avenir"/>
                <a:sym typeface="Avenir"/>
              </a:defRPr>
            </a:lvl1pPr>
            <a:lvl2pPr lvl="1" marR="0" rtl="0" algn="l">
              <a:spcBef>
                <a:spcPts val="0"/>
              </a:spcBef>
              <a:spcAft>
                <a:spcPts val="0"/>
              </a:spcAft>
              <a:buSzPts val="1400"/>
              <a:buNone/>
              <a:defRPr b="0" i="0" sz="1800" u="none" cap="none" strike="noStrike">
                <a:solidFill>
                  <a:schemeClr val="lt1"/>
                </a:solidFill>
                <a:latin typeface="Avenir"/>
                <a:ea typeface="Avenir"/>
                <a:cs typeface="Avenir"/>
                <a:sym typeface="Avenir"/>
              </a:defRPr>
            </a:lvl2pPr>
            <a:lvl3pPr lvl="2" marR="0" rtl="0" algn="l">
              <a:spcBef>
                <a:spcPts val="0"/>
              </a:spcBef>
              <a:spcAft>
                <a:spcPts val="0"/>
              </a:spcAft>
              <a:buSzPts val="1400"/>
              <a:buNone/>
              <a:defRPr b="0" i="0" sz="1800" u="none" cap="none" strike="noStrike">
                <a:solidFill>
                  <a:schemeClr val="lt1"/>
                </a:solidFill>
                <a:latin typeface="Avenir"/>
                <a:ea typeface="Avenir"/>
                <a:cs typeface="Avenir"/>
                <a:sym typeface="Avenir"/>
              </a:defRPr>
            </a:lvl3pPr>
            <a:lvl4pPr lvl="3" marR="0" rtl="0" algn="l">
              <a:spcBef>
                <a:spcPts val="0"/>
              </a:spcBef>
              <a:spcAft>
                <a:spcPts val="0"/>
              </a:spcAft>
              <a:buSzPts val="1400"/>
              <a:buNone/>
              <a:defRPr b="0" i="0" sz="1800" u="none" cap="none" strike="noStrike">
                <a:solidFill>
                  <a:schemeClr val="lt1"/>
                </a:solidFill>
                <a:latin typeface="Avenir"/>
                <a:ea typeface="Avenir"/>
                <a:cs typeface="Avenir"/>
                <a:sym typeface="Avenir"/>
              </a:defRPr>
            </a:lvl4pPr>
            <a:lvl5pPr lvl="4" marR="0" rtl="0" algn="l">
              <a:spcBef>
                <a:spcPts val="0"/>
              </a:spcBef>
              <a:spcAft>
                <a:spcPts val="0"/>
              </a:spcAft>
              <a:buSzPts val="1400"/>
              <a:buNone/>
              <a:defRPr b="0" i="0" sz="1800" u="none" cap="none" strike="noStrike">
                <a:solidFill>
                  <a:schemeClr val="lt1"/>
                </a:solidFill>
                <a:latin typeface="Avenir"/>
                <a:ea typeface="Avenir"/>
                <a:cs typeface="Avenir"/>
                <a:sym typeface="Avenir"/>
              </a:defRPr>
            </a:lvl5pPr>
            <a:lvl6pPr lvl="5" marR="0" rtl="0" algn="l">
              <a:spcBef>
                <a:spcPts val="0"/>
              </a:spcBef>
              <a:spcAft>
                <a:spcPts val="0"/>
              </a:spcAft>
              <a:buSzPts val="1400"/>
              <a:buNone/>
              <a:defRPr b="0" i="0" sz="1800" u="none" cap="none" strike="noStrike">
                <a:solidFill>
                  <a:schemeClr val="lt1"/>
                </a:solidFill>
                <a:latin typeface="Avenir"/>
                <a:ea typeface="Avenir"/>
                <a:cs typeface="Avenir"/>
                <a:sym typeface="Avenir"/>
              </a:defRPr>
            </a:lvl6pPr>
            <a:lvl7pPr lvl="6" marR="0" rtl="0" algn="l">
              <a:spcBef>
                <a:spcPts val="0"/>
              </a:spcBef>
              <a:spcAft>
                <a:spcPts val="0"/>
              </a:spcAft>
              <a:buSzPts val="1400"/>
              <a:buNone/>
              <a:defRPr b="0" i="0" sz="1800" u="none" cap="none" strike="noStrike">
                <a:solidFill>
                  <a:schemeClr val="lt1"/>
                </a:solidFill>
                <a:latin typeface="Avenir"/>
                <a:ea typeface="Avenir"/>
                <a:cs typeface="Avenir"/>
                <a:sym typeface="Avenir"/>
              </a:defRPr>
            </a:lvl7pPr>
            <a:lvl8pPr lvl="7" marR="0" rtl="0" algn="l">
              <a:spcBef>
                <a:spcPts val="0"/>
              </a:spcBef>
              <a:spcAft>
                <a:spcPts val="0"/>
              </a:spcAft>
              <a:buSzPts val="1400"/>
              <a:buNone/>
              <a:defRPr b="0" i="0" sz="1800" u="none" cap="none" strike="noStrike">
                <a:solidFill>
                  <a:schemeClr val="lt1"/>
                </a:solidFill>
                <a:latin typeface="Avenir"/>
                <a:ea typeface="Avenir"/>
                <a:cs typeface="Avenir"/>
                <a:sym typeface="Avenir"/>
              </a:defRPr>
            </a:lvl8pPr>
            <a:lvl9pPr lvl="8" marR="0" rtl="0" algn="l">
              <a:spcBef>
                <a:spcPts val="0"/>
              </a:spcBef>
              <a:spcAft>
                <a:spcPts val="0"/>
              </a:spcAft>
              <a:buSzPts val="1400"/>
              <a:buNone/>
              <a:defRPr b="0" i="0" sz="1800" u="none" cap="none" strike="noStrike">
                <a:solidFill>
                  <a:schemeClr val="lt1"/>
                </a:solidFill>
                <a:latin typeface="Avenir"/>
                <a:ea typeface="Avenir"/>
                <a:cs typeface="Avenir"/>
                <a:sym typeface="Avenir"/>
              </a:defRPr>
            </a:lvl9pPr>
          </a:lstStyle>
          <a:p/>
        </p:txBody>
      </p:sp>
      <p:sp>
        <p:nvSpPr>
          <p:cNvPr id="11" name="Google Shape;11;p32"/>
          <p:cNvSpPr txBox="1"/>
          <p:nvPr>
            <p:ph idx="12" type="sldNum"/>
          </p:nvPr>
        </p:nvSpPr>
        <p:spPr>
          <a:xfrm>
            <a:off x="11786616" y="6007608"/>
            <a:ext cx="411480" cy="365125"/>
          </a:xfrm>
          <a:prstGeom prst="rect">
            <a:avLst/>
          </a:prstGeom>
          <a:noFill/>
          <a:ln>
            <a:noFill/>
          </a:ln>
        </p:spPr>
        <p:txBody>
          <a:bodyPr anchorCtr="0" anchor="ctr" bIns="45700" lIns="45700" spcFirstLastPara="1" rIns="45700" wrap="square" tIns="45700">
            <a:noAutofit/>
          </a:bodyPr>
          <a:lstStyle>
            <a:lvl1pPr indent="0" lvl="0" marL="0" marR="0" rtl="0" algn="ctr">
              <a:spcBef>
                <a:spcPts val="0"/>
              </a:spcBef>
              <a:buNone/>
              <a:defRPr b="1" sz="900" u="none">
                <a:solidFill>
                  <a:schemeClr val="dk1"/>
                </a:solidFill>
                <a:latin typeface="Avenir"/>
                <a:ea typeface="Avenir"/>
                <a:cs typeface="Avenir"/>
                <a:sym typeface="Avenir"/>
              </a:defRPr>
            </a:lvl1pPr>
            <a:lvl2pPr indent="0" lvl="1" marL="0" marR="0" rtl="0" algn="ctr">
              <a:spcBef>
                <a:spcPts val="0"/>
              </a:spcBef>
              <a:buNone/>
              <a:defRPr b="1" sz="900" u="none">
                <a:solidFill>
                  <a:schemeClr val="dk1"/>
                </a:solidFill>
                <a:latin typeface="Avenir"/>
                <a:ea typeface="Avenir"/>
                <a:cs typeface="Avenir"/>
                <a:sym typeface="Avenir"/>
              </a:defRPr>
            </a:lvl2pPr>
            <a:lvl3pPr indent="0" lvl="2" marL="0" marR="0" rtl="0" algn="ctr">
              <a:spcBef>
                <a:spcPts val="0"/>
              </a:spcBef>
              <a:buNone/>
              <a:defRPr b="1" sz="900" u="none">
                <a:solidFill>
                  <a:schemeClr val="dk1"/>
                </a:solidFill>
                <a:latin typeface="Avenir"/>
                <a:ea typeface="Avenir"/>
                <a:cs typeface="Avenir"/>
                <a:sym typeface="Avenir"/>
              </a:defRPr>
            </a:lvl3pPr>
            <a:lvl4pPr indent="0" lvl="3" marL="0" marR="0" rtl="0" algn="ctr">
              <a:spcBef>
                <a:spcPts val="0"/>
              </a:spcBef>
              <a:buNone/>
              <a:defRPr b="1" sz="900" u="none">
                <a:solidFill>
                  <a:schemeClr val="dk1"/>
                </a:solidFill>
                <a:latin typeface="Avenir"/>
                <a:ea typeface="Avenir"/>
                <a:cs typeface="Avenir"/>
                <a:sym typeface="Avenir"/>
              </a:defRPr>
            </a:lvl4pPr>
            <a:lvl5pPr indent="0" lvl="4" marL="0" marR="0" rtl="0" algn="ctr">
              <a:spcBef>
                <a:spcPts val="0"/>
              </a:spcBef>
              <a:buNone/>
              <a:defRPr b="1" sz="900" u="none">
                <a:solidFill>
                  <a:schemeClr val="dk1"/>
                </a:solidFill>
                <a:latin typeface="Avenir"/>
                <a:ea typeface="Avenir"/>
                <a:cs typeface="Avenir"/>
                <a:sym typeface="Avenir"/>
              </a:defRPr>
            </a:lvl5pPr>
            <a:lvl6pPr indent="0" lvl="5" marL="0" marR="0" rtl="0" algn="ctr">
              <a:spcBef>
                <a:spcPts val="0"/>
              </a:spcBef>
              <a:buNone/>
              <a:defRPr b="1" sz="900" u="none">
                <a:solidFill>
                  <a:schemeClr val="dk1"/>
                </a:solidFill>
                <a:latin typeface="Avenir"/>
                <a:ea typeface="Avenir"/>
                <a:cs typeface="Avenir"/>
                <a:sym typeface="Avenir"/>
              </a:defRPr>
            </a:lvl6pPr>
            <a:lvl7pPr indent="0" lvl="6" marL="0" marR="0" rtl="0" algn="ctr">
              <a:spcBef>
                <a:spcPts val="0"/>
              </a:spcBef>
              <a:buNone/>
              <a:defRPr b="1" sz="900" u="none">
                <a:solidFill>
                  <a:schemeClr val="dk1"/>
                </a:solidFill>
                <a:latin typeface="Avenir"/>
                <a:ea typeface="Avenir"/>
                <a:cs typeface="Avenir"/>
                <a:sym typeface="Avenir"/>
              </a:defRPr>
            </a:lvl7pPr>
            <a:lvl8pPr indent="0" lvl="7" marL="0" marR="0" rtl="0" algn="ctr">
              <a:spcBef>
                <a:spcPts val="0"/>
              </a:spcBef>
              <a:buNone/>
              <a:defRPr b="1" sz="900" u="none">
                <a:solidFill>
                  <a:schemeClr val="dk1"/>
                </a:solidFill>
                <a:latin typeface="Avenir"/>
                <a:ea typeface="Avenir"/>
                <a:cs typeface="Avenir"/>
                <a:sym typeface="Avenir"/>
              </a:defRPr>
            </a:lvl8pPr>
            <a:lvl9pPr indent="0" lvl="8" marL="0" marR="0" rtl="0" algn="ctr">
              <a:spcBef>
                <a:spcPts val="0"/>
              </a:spcBef>
              <a:buNone/>
              <a:defRPr b="1" sz="900" u="none">
                <a:solidFill>
                  <a:schemeClr val="dk1"/>
                </a:solidFill>
                <a:latin typeface="Avenir"/>
                <a:ea typeface="Avenir"/>
                <a:cs typeface="Avenir"/>
                <a:sym typeface="Avenir"/>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20" name="Shape 20"/>
        <p:cNvGrpSpPr/>
        <p:nvPr/>
      </p:nvGrpSpPr>
      <p:grpSpPr>
        <a:xfrm>
          <a:off x="0" y="0"/>
          <a:ext cx="0" cy="0"/>
          <a:chOff x="0" y="0"/>
          <a:chExt cx="0" cy="0"/>
        </a:xfrm>
      </p:grpSpPr>
      <p:sp>
        <p:nvSpPr>
          <p:cNvPr id="21" name="Google Shape;21;p31" title="Page Number Shape"/>
          <p:cNvSpPr/>
          <p:nvPr/>
        </p:nvSpPr>
        <p:spPr>
          <a:xfrm>
            <a:off x="11784011" y="5778801"/>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sp>
        <p:nvSpPr>
          <p:cNvPr id="22" name="Google Shape;22;p31"/>
          <p:cNvSpPr txBox="1"/>
          <p:nvPr>
            <p:ph type="title"/>
          </p:nvPr>
        </p:nvSpPr>
        <p:spPr>
          <a:xfrm>
            <a:off x="758952" y="758952"/>
            <a:ext cx="3831336" cy="4754880"/>
          </a:xfrm>
          <a:prstGeom prst="rect">
            <a:avLst/>
          </a:prstGeom>
          <a:noFill/>
          <a:ln>
            <a:noFill/>
          </a:ln>
        </p:spPr>
        <p:txBody>
          <a:bodyPr anchorCtr="0" anchor="t" bIns="45700" lIns="91425" spcFirstLastPara="1" rIns="91425" wrap="square" tIns="45700">
            <a:normAutofit/>
          </a:bodyPr>
          <a:lstStyle>
            <a:lvl1pPr lvl="0" marR="0" rtl="0" algn="l">
              <a:lnSpc>
                <a:spcPct val="90000"/>
              </a:lnSpc>
              <a:spcBef>
                <a:spcPts val="0"/>
              </a:spcBef>
              <a:spcAft>
                <a:spcPts val="0"/>
              </a:spcAft>
              <a:buClr>
                <a:srgbClr val="262626"/>
              </a:buClr>
              <a:buSzPts val="6000"/>
              <a:buFont typeface="Arial"/>
              <a:buNone/>
              <a:defRPr b="0" i="1" sz="6000" u="none" cap="none" strike="noStrike">
                <a:solidFill>
                  <a:srgbClr val="262626"/>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3" name="Google Shape;23;p31"/>
          <p:cNvSpPr txBox="1"/>
          <p:nvPr>
            <p:ph idx="1" type="body"/>
          </p:nvPr>
        </p:nvSpPr>
        <p:spPr>
          <a:xfrm>
            <a:off x="5184648" y="758952"/>
            <a:ext cx="6245352" cy="4754880"/>
          </a:xfrm>
          <a:prstGeom prst="rect">
            <a:avLst/>
          </a:prstGeom>
          <a:noFill/>
          <a:ln>
            <a:noFill/>
          </a:ln>
        </p:spPr>
        <p:txBody>
          <a:bodyPr anchorCtr="0" anchor="t" bIns="45700" lIns="91425" spcFirstLastPara="1" rIns="91425" wrap="square" tIns="45700">
            <a:normAutofit/>
          </a:bodyPr>
          <a:lstStyle>
            <a:lvl1pPr indent="-355600" lvl="0" marL="457200" marR="0" rtl="0" algn="l">
              <a:lnSpc>
                <a:spcPct val="110000"/>
              </a:lnSpc>
              <a:spcBef>
                <a:spcPts val="400"/>
              </a:spcBef>
              <a:spcAft>
                <a:spcPts val="0"/>
              </a:spcAft>
              <a:buClr>
                <a:srgbClr val="262626"/>
              </a:buClr>
              <a:buSzPts val="2000"/>
              <a:buFont typeface="Arial"/>
              <a:buChar char="•"/>
              <a:defRPr b="0" i="0" sz="2000" u="none" cap="none" strike="noStrike">
                <a:solidFill>
                  <a:srgbClr val="262626"/>
                </a:solidFill>
                <a:latin typeface="Avenir"/>
                <a:ea typeface="Avenir"/>
                <a:cs typeface="Avenir"/>
                <a:sym typeface="Avenir"/>
              </a:defRPr>
            </a:lvl1pPr>
            <a:lvl2pPr indent="-228600" lvl="1" marL="914400" marR="0" rtl="0" algn="l">
              <a:lnSpc>
                <a:spcPct val="110000"/>
              </a:lnSpc>
              <a:spcBef>
                <a:spcPts val="400"/>
              </a:spcBef>
              <a:spcAft>
                <a:spcPts val="0"/>
              </a:spcAft>
              <a:buClr>
                <a:srgbClr val="262626"/>
              </a:buClr>
              <a:buSzPts val="1800"/>
              <a:buFont typeface="Arial"/>
              <a:buNone/>
              <a:defRPr b="0" i="1" sz="1800" u="none" cap="none" strike="noStrike">
                <a:solidFill>
                  <a:srgbClr val="262626"/>
                </a:solidFill>
                <a:latin typeface="Avenir"/>
                <a:ea typeface="Avenir"/>
                <a:cs typeface="Avenir"/>
                <a:sym typeface="Avenir"/>
              </a:defRPr>
            </a:lvl2pPr>
            <a:lvl3pPr indent="-330200" lvl="2" marL="1371600" marR="0" rtl="0" algn="l">
              <a:lnSpc>
                <a:spcPct val="110000"/>
              </a:lnSpc>
              <a:spcBef>
                <a:spcPts val="400"/>
              </a:spcBef>
              <a:spcAft>
                <a:spcPts val="0"/>
              </a:spcAft>
              <a:buClr>
                <a:srgbClr val="262626"/>
              </a:buClr>
              <a:buSzPts val="1600"/>
              <a:buFont typeface="Arial"/>
              <a:buChar char="•"/>
              <a:defRPr b="0" i="0" sz="1600" u="none" cap="none" strike="noStrike">
                <a:solidFill>
                  <a:srgbClr val="262626"/>
                </a:solidFill>
                <a:latin typeface="Avenir"/>
                <a:ea typeface="Avenir"/>
                <a:cs typeface="Avenir"/>
                <a:sym typeface="Avenir"/>
              </a:defRPr>
            </a:lvl3pPr>
            <a:lvl4pPr indent="-228600" lvl="3" marL="1828800" marR="0" rtl="0" algn="l">
              <a:lnSpc>
                <a:spcPct val="110000"/>
              </a:lnSpc>
              <a:spcBef>
                <a:spcPts val="400"/>
              </a:spcBef>
              <a:spcAft>
                <a:spcPts val="0"/>
              </a:spcAft>
              <a:buClr>
                <a:srgbClr val="262626"/>
              </a:buClr>
              <a:buSzPts val="1400"/>
              <a:buFont typeface="Arial"/>
              <a:buNone/>
              <a:defRPr b="0" i="1" sz="1400" u="none" cap="none" strike="noStrike">
                <a:solidFill>
                  <a:srgbClr val="262626"/>
                </a:solidFill>
                <a:latin typeface="Avenir"/>
                <a:ea typeface="Avenir"/>
                <a:cs typeface="Avenir"/>
                <a:sym typeface="Avenir"/>
              </a:defRPr>
            </a:lvl4pPr>
            <a:lvl5pPr indent="-317500" lvl="4" marL="2286000" marR="0" rtl="0" algn="l">
              <a:lnSpc>
                <a:spcPct val="110000"/>
              </a:lnSpc>
              <a:spcBef>
                <a:spcPts val="400"/>
              </a:spcBef>
              <a:spcAft>
                <a:spcPts val="0"/>
              </a:spcAft>
              <a:buClr>
                <a:srgbClr val="262626"/>
              </a:buClr>
              <a:buSzPts val="1400"/>
              <a:buFont typeface="Arial"/>
              <a:buChar char="•"/>
              <a:defRPr b="0" i="0" sz="1400" u="none" cap="none" strike="noStrike">
                <a:solidFill>
                  <a:srgbClr val="262626"/>
                </a:solidFill>
                <a:latin typeface="Avenir"/>
                <a:ea typeface="Avenir"/>
                <a:cs typeface="Avenir"/>
                <a:sym typeface="Avenir"/>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venir"/>
                <a:ea typeface="Avenir"/>
                <a:cs typeface="Avenir"/>
                <a:sym typeface="Avenir"/>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venir"/>
                <a:ea typeface="Avenir"/>
                <a:cs typeface="Avenir"/>
                <a:sym typeface="Avenir"/>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venir"/>
                <a:ea typeface="Avenir"/>
                <a:cs typeface="Avenir"/>
                <a:sym typeface="Avenir"/>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venir"/>
                <a:ea typeface="Avenir"/>
                <a:cs typeface="Avenir"/>
                <a:sym typeface="Avenir"/>
              </a:defRPr>
            </a:lvl9pPr>
          </a:lstStyle>
          <a:p/>
        </p:txBody>
      </p:sp>
      <p:sp>
        <p:nvSpPr>
          <p:cNvPr id="24" name="Google Shape;24;p31"/>
          <p:cNvSpPr txBox="1"/>
          <p:nvPr>
            <p:ph idx="10" type="dt"/>
          </p:nvPr>
        </p:nvSpPr>
        <p:spPr>
          <a:xfrm>
            <a:off x="7616952" y="6007608"/>
            <a:ext cx="3813048"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sz="1000">
                <a:solidFill>
                  <a:srgbClr val="262626"/>
                </a:solidFill>
                <a:latin typeface="Avenir"/>
                <a:ea typeface="Avenir"/>
                <a:cs typeface="Avenir"/>
                <a:sym typeface="Avenir"/>
              </a:defRPr>
            </a:lvl1pPr>
            <a:lvl2pPr lvl="1"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2pPr>
            <a:lvl3pPr lvl="2"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3pPr>
            <a:lvl4pPr lvl="3"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4pPr>
            <a:lvl5pPr lvl="4"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5pPr>
            <a:lvl6pPr lvl="5"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6pPr>
            <a:lvl7pPr lvl="6"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7pPr>
            <a:lvl8pPr lvl="7"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8pPr>
            <a:lvl9pPr lvl="8"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9pPr>
          </a:lstStyle>
          <a:p/>
        </p:txBody>
      </p:sp>
      <p:sp>
        <p:nvSpPr>
          <p:cNvPr id="25" name="Google Shape;25;p31"/>
          <p:cNvSpPr txBox="1"/>
          <p:nvPr>
            <p:ph idx="11" type="ftr"/>
          </p:nvPr>
        </p:nvSpPr>
        <p:spPr>
          <a:xfrm>
            <a:off x="758952" y="6007608"/>
            <a:ext cx="3831336"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sz="1000">
                <a:solidFill>
                  <a:srgbClr val="262626"/>
                </a:solidFill>
                <a:latin typeface="Avenir"/>
                <a:ea typeface="Avenir"/>
                <a:cs typeface="Avenir"/>
                <a:sym typeface="Avenir"/>
              </a:defRPr>
            </a:lvl1pPr>
            <a:lvl2pPr lvl="1"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2pPr>
            <a:lvl3pPr lvl="2"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3pPr>
            <a:lvl4pPr lvl="3"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4pPr>
            <a:lvl5pPr lvl="4"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5pPr>
            <a:lvl6pPr lvl="5"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6pPr>
            <a:lvl7pPr lvl="6"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7pPr>
            <a:lvl8pPr lvl="7"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8pPr>
            <a:lvl9pPr lvl="8"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9pPr>
          </a:lstStyle>
          <a:p/>
        </p:txBody>
      </p:sp>
      <p:sp>
        <p:nvSpPr>
          <p:cNvPr id="26" name="Google Shape;26;p31"/>
          <p:cNvSpPr txBox="1"/>
          <p:nvPr>
            <p:ph idx="12" type="sldNum"/>
          </p:nvPr>
        </p:nvSpPr>
        <p:spPr>
          <a:xfrm>
            <a:off x="11786616" y="6007608"/>
            <a:ext cx="411480" cy="365125"/>
          </a:xfrm>
          <a:prstGeom prst="rect">
            <a:avLst/>
          </a:prstGeom>
          <a:noFill/>
          <a:ln>
            <a:noFill/>
          </a:ln>
        </p:spPr>
        <p:txBody>
          <a:bodyPr anchorCtr="0" anchor="ctr" bIns="45700" lIns="45700" spcFirstLastPara="1" rIns="45700" wrap="square" tIns="45700">
            <a:noAutofit/>
          </a:bodyPr>
          <a:lstStyle>
            <a:lvl1pPr indent="0" lvl="0" marL="0" marR="0" rtl="0" algn="ctr">
              <a:spcBef>
                <a:spcPts val="0"/>
              </a:spcBef>
              <a:buNone/>
              <a:defRPr b="1" sz="900" u="none">
                <a:solidFill>
                  <a:schemeClr val="lt1"/>
                </a:solidFill>
                <a:latin typeface="Avenir"/>
                <a:ea typeface="Avenir"/>
                <a:cs typeface="Avenir"/>
                <a:sym typeface="Avenir"/>
              </a:defRPr>
            </a:lvl1pPr>
            <a:lvl2pPr indent="0" lvl="1" marL="0" marR="0" rtl="0" algn="ctr">
              <a:spcBef>
                <a:spcPts val="0"/>
              </a:spcBef>
              <a:buNone/>
              <a:defRPr b="1" sz="900" u="none">
                <a:solidFill>
                  <a:schemeClr val="lt1"/>
                </a:solidFill>
                <a:latin typeface="Avenir"/>
                <a:ea typeface="Avenir"/>
                <a:cs typeface="Avenir"/>
                <a:sym typeface="Avenir"/>
              </a:defRPr>
            </a:lvl2pPr>
            <a:lvl3pPr indent="0" lvl="2" marL="0" marR="0" rtl="0" algn="ctr">
              <a:spcBef>
                <a:spcPts val="0"/>
              </a:spcBef>
              <a:buNone/>
              <a:defRPr b="1" sz="900" u="none">
                <a:solidFill>
                  <a:schemeClr val="lt1"/>
                </a:solidFill>
                <a:latin typeface="Avenir"/>
                <a:ea typeface="Avenir"/>
                <a:cs typeface="Avenir"/>
                <a:sym typeface="Avenir"/>
              </a:defRPr>
            </a:lvl3pPr>
            <a:lvl4pPr indent="0" lvl="3" marL="0" marR="0" rtl="0" algn="ctr">
              <a:spcBef>
                <a:spcPts val="0"/>
              </a:spcBef>
              <a:buNone/>
              <a:defRPr b="1" sz="900" u="none">
                <a:solidFill>
                  <a:schemeClr val="lt1"/>
                </a:solidFill>
                <a:latin typeface="Avenir"/>
                <a:ea typeface="Avenir"/>
                <a:cs typeface="Avenir"/>
                <a:sym typeface="Avenir"/>
              </a:defRPr>
            </a:lvl4pPr>
            <a:lvl5pPr indent="0" lvl="4" marL="0" marR="0" rtl="0" algn="ctr">
              <a:spcBef>
                <a:spcPts val="0"/>
              </a:spcBef>
              <a:buNone/>
              <a:defRPr b="1" sz="900" u="none">
                <a:solidFill>
                  <a:schemeClr val="lt1"/>
                </a:solidFill>
                <a:latin typeface="Avenir"/>
                <a:ea typeface="Avenir"/>
                <a:cs typeface="Avenir"/>
                <a:sym typeface="Avenir"/>
              </a:defRPr>
            </a:lvl5pPr>
            <a:lvl6pPr indent="0" lvl="5" marL="0" marR="0" rtl="0" algn="ctr">
              <a:spcBef>
                <a:spcPts val="0"/>
              </a:spcBef>
              <a:buNone/>
              <a:defRPr b="1" sz="900" u="none">
                <a:solidFill>
                  <a:schemeClr val="lt1"/>
                </a:solidFill>
                <a:latin typeface="Avenir"/>
                <a:ea typeface="Avenir"/>
                <a:cs typeface="Avenir"/>
                <a:sym typeface="Avenir"/>
              </a:defRPr>
            </a:lvl6pPr>
            <a:lvl7pPr indent="0" lvl="6" marL="0" marR="0" rtl="0" algn="ctr">
              <a:spcBef>
                <a:spcPts val="0"/>
              </a:spcBef>
              <a:buNone/>
              <a:defRPr b="1" sz="900" u="none">
                <a:solidFill>
                  <a:schemeClr val="lt1"/>
                </a:solidFill>
                <a:latin typeface="Avenir"/>
                <a:ea typeface="Avenir"/>
                <a:cs typeface="Avenir"/>
                <a:sym typeface="Avenir"/>
              </a:defRPr>
            </a:lvl7pPr>
            <a:lvl8pPr indent="0" lvl="7" marL="0" marR="0" rtl="0" algn="ctr">
              <a:spcBef>
                <a:spcPts val="0"/>
              </a:spcBef>
              <a:buNone/>
              <a:defRPr b="1" sz="900" u="none">
                <a:solidFill>
                  <a:schemeClr val="lt1"/>
                </a:solidFill>
                <a:latin typeface="Avenir"/>
                <a:ea typeface="Avenir"/>
                <a:cs typeface="Avenir"/>
                <a:sym typeface="Avenir"/>
              </a:defRPr>
            </a:lvl8pPr>
            <a:lvl9pPr indent="0" lvl="8" marL="0" marR="0" rtl="0" algn="ctr">
              <a:spcBef>
                <a:spcPts val="0"/>
              </a:spcBef>
              <a:buNone/>
              <a:defRPr b="1" sz="900" u="none">
                <a:solidFill>
                  <a:schemeClr val="lt1"/>
                </a:solidFill>
                <a:latin typeface="Avenir"/>
                <a:ea typeface="Avenir"/>
                <a:cs typeface="Avenir"/>
                <a:sym typeface="Avenir"/>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8.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4.png"/><Relationship Id="rId4" Type="http://schemas.openxmlformats.org/officeDocument/2006/relationships/image" Target="../media/image30.png"/><Relationship Id="rId5"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5.png"/><Relationship Id="rId4" Type="http://schemas.openxmlformats.org/officeDocument/2006/relationships/image" Target="../media/image2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1.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3.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4.png"/><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3.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9.pn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0.png"/><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8.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7.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7.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7.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15.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15.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15.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15.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15.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8.png"/><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28.png"/><Relationship Id="rId4" Type="http://schemas.openxmlformats.org/officeDocument/2006/relationships/image" Target="../media/image24.png"/><Relationship Id="rId5"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2B2B2B"/>
        </a:solidFill>
      </p:bgPr>
    </p:bg>
    <p:spTree>
      <p:nvGrpSpPr>
        <p:cNvPr id="101" name="Shape 101"/>
        <p:cNvGrpSpPr/>
        <p:nvPr/>
      </p:nvGrpSpPr>
      <p:grpSpPr>
        <a:xfrm>
          <a:off x="0" y="0"/>
          <a:ext cx="0" cy="0"/>
          <a:chOff x="0" y="0"/>
          <a:chExt cx="0" cy="0"/>
        </a:xfrm>
      </p:grpSpPr>
      <p:sp>
        <p:nvSpPr>
          <p:cNvPr id="102" name="Google Shape;102;p1"/>
          <p:cNvSpPr/>
          <p:nvPr/>
        </p:nvSpPr>
        <p:spPr>
          <a:xfrm>
            <a:off x="0" y="0"/>
            <a:ext cx="12192000" cy="6858000"/>
          </a:xfrm>
          <a:prstGeom prst="rect">
            <a:avLst/>
          </a:prstGeom>
          <a:solidFill>
            <a:srgbClr val="2B2B2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pic>
        <p:nvPicPr>
          <p:cNvPr id="103" name="Google Shape;103;p1"/>
          <p:cNvPicPr preferRelativeResize="0"/>
          <p:nvPr/>
        </p:nvPicPr>
        <p:blipFill rotWithShape="1">
          <a:blip r:embed="rId3">
            <a:alphaModFix/>
          </a:blip>
          <a:srcRect b="5559" l="0" r="0" t="10486"/>
          <a:stretch/>
        </p:blipFill>
        <p:spPr>
          <a:xfrm>
            <a:off x="1" y="10"/>
            <a:ext cx="12191999" cy="6857990"/>
          </a:xfrm>
          <a:prstGeom prst="rect">
            <a:avLst/>
          </a:prstGeom>
          <a:noFill/>
          <a:ln>
            <a:noFill/>
          </a:ln>
        </p:spPr>
      </p:pic>
      <p:sp>
        <p:nvSpPr>
          <p:cNvPr id="104" name="Google Shape;104;p1"/>
          <p:cNvSpPr/>
          <p:nvPr/>
        </p:nvSpPr>
        <p:spPr>
          <a:xfrm rot="-5400000">
            <a:off x="1244600" y="-1244600"/>
            <a:ext cx="6858000" cy="9347200"/>
          </a:xfrm>
          <a:prstGeom prst="rect">
            <a:avLst/>
          </a:prstGeom>
          <a:gradFill>
            <a:gsLst>
              <a:gs pos="0">
                <a:schemeClr val="lt1"/>
              </a:gs>
              <a:gs pos="100000">
                <a:srgbClr val="000000">
                  <a:alpha val="0"/>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105" name="Google Shape;105;p1"/>
          <p:cNvSpPr txBox="1"/>
          <p:nvPr>
            <p:ph type="ctrTitle"/>
          </p:nvPr>
        </p:nvSpPr>
        <p:spPr>
          <a:xfrm>
            <a:off x="5614224" y="2671400"/>
            <a:ext cx="6261900" cy="3239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FFFFFF"/>
              </a:buClr>
              <a:buSzPts val="3300"/>
              <a:buFont typeface="Arial"/>
              <a:buNone/>
            </a:pPr>
            <a:r>
              <a:rPr lang="en-US" sz="3300">
                <a:solidFill>
                  <a:srgbClr val="FFFFFF"/>
                </a:solidFill>
              </a:rPr>
              <a:t>Entrepreneurship and Design Thinking</a:t>
            </a:r>
            <a:br>
              <a:rPr lang="en-US" sz="3300">
                <a:solidFill>
                  <a:srgbClr val="FFFFFF"/>
                </a:solidFill>
              </a:rPr>
            </a:br>
            <a:r>
              <a:rPr lang="en-US" sz="3300">
                <a:solidFill>
                  <a:srgbClr val="FFFFFF"/>
                </a:solidFill>
              </a:rPr>
              <a:t>Lecture 5: Buying an Existing Business</a:t>
            </a:r>
            <a:br>
              <a:rPr lang="en-US" sz="3300">
                <a:solidFill>
                  <a:srgbClr val="FFFFFF"/>
                </a:solidFill>
              </a:rPr>
            </a:br>
            <a:r>
              <a:rPr lang="en-US" sz="3300">
                <a:solidFill>
                  <a:srgbClr val="FFFFFF"/>
                </a:solidFill>
              </a:rPr>
              <a:t>Lecturer: Stephen Githii</a:t>
            </a:r>
            <a:endParaRPr/>
          </a:p>
        </p:txBody>
      </p:sp>
      <p:cxnSp>
        <p:nvCxnSpPr>
          <p:cNvPr id="106" name="Google Shape;106;p1"/>
          <p:cNvCxnSpPr/>
          <p:nvPr/>
        </p:nvCxnSpPr>
        <p:spPr>
          <a:xfrm rot="10800000">
            <a:off x="6345427" y="6197717"/>
            <a:ext cx="4572000" cy="0"/>
          </a:xfrm>
          <a:prstGeom prst="straightConnector1">
            <a:avLst/>
          </a:prstGeom>
          <a:noFill/>
          <a:ln cap="flat" cmpd="sng" w="19050">
            <a:solidFill>
              <a:srgbClr val="FFFFFF"/>
            </a:solidFill>
            <a:prstDash val="solid"/>
            <a:miter lim="800000"/>
            <a:headEnd len="sm" w="sm" type="none"/>
            <a:tailEnd len="sm" w="sm" type="none"/>
          </a:ln>
        </p:spPr>
      </p:cxnSp>
      <p:sp>
        <p:nvSpPr>
          <p:cNvPr id="107" name="Google Shape;107;p1"/>
          <p:cNvSpPr/>
          <p:nvPr/>
        </p:nvSpPr>
        <p:spPr>
          <a:xfrm>
            <a:off x="11784011" y="5788152"/>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FEFEFE"/>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Avenir"/>
              <a:ea typeface="Avenir"/>
              <a:cs typeface="Avenir"/>
              <a:sym typeface="Aveni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111" name="Shape 111"/>
        <p:cNvGrpSpPr/>
        <p:nvPr/>
      </p:nvGrpSpPr>
      <p:grpSpPr>
        <a:xfrm>
          <a:off x="0" y="0"/>
          <a:ext cx="0" cy="0"/>
          <a:chOff x="0" y="0"/>
          <a:chExt cx="0" cy="0"/>
        </a:xfrm>
      </p:grpSpPr>
      <p:sp>
        <p:nvSpPr>
          <p:cNvPr id="112" name="Google Shape;112;p2"/>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113" name="Google Shape;113;p2"/>
          <p:cNvSpPr/>
          <p:nvPr/>
        </p:nvSpPr>
        <p:spPr>
          <a:xfrm>
            <a:off x="0" y="1"/>
            <a:ext cx="12191999" cy="1955968"/>
          </a:xfrm>
          <a:prstGeom prst="rect">
            <a:avLst/>
          </a:prstGeom>
          <a:solidFill>
            <a:srgbClr val="26262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114" name="Google Shape;114;p2"/>
          <p:cNvSpPr txBox="1"/>
          <p:nvPr>
            <p:ph idx="4294967295" type="ctrTitle"/>
          </p:nvPr>
        </p:nvSpPr>
        <p:spPr>
          <a:xfrm>
            <a:off x="758952" y="420625"/>
            <a:ext cx="10667998" cy="1326814"/>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lt1"/>
              </a:buClr>
              <a:buSzPts val="6000"/>
              <a:buFont typeface="Arial"/>
              <a:buNone/>
            </a:pPr>
            <a:r>
              <a:rPr b="0" i="1" lang="en-US" sz="6000" u="none" cap="none" strike="noStrike">
                <a:solidFill>
                  <a:schemeClr val="lt1"/>
                </a:solidFill>
                <a:latin typeface="Arial"/>
                <a:ea typeface="Arial"/>
                <a:cs typeface="Arial"/>
                <a:sym typeface="Arial"/>
              </a:rPr>
              <a:t>Introduction</a:t>
            </a:r>
            <a:endParaRPr/>
          </a:p>
        </p:txBody>
      </p:sp>
      <p:sp>
        <p:nvSpPr>
          <p:cNvPr id="115" name="Google Shape;115;p2"/>
          <p:cNvSpPr/>
          <p:nvPr/>
        </p:nvSpPr>
        <p:spPr>
          <a:xfrm>
            <a:off x="11784012" y="568410"/>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grpSp>
        <p:nvGrpSpPr>
          <p:cNvPr id="116" name="Google Shape;116;p2"/>
          <p:cNvGrpSpPr/>
          <p:nvPr/>
        </p:nvGrpSpPr>
        <p:grpSpPr>
          <a:xfrm>
            <a:off x="412091" y="3074846"/>
            <a:ext cx="8807551" cy="2369744"/>
            <a:chOff x="1850" y="700599"/>
            <a:chExt cx="8807551" cy="2369744"/>
          </a:xfrm>
        </p:grpSpPr>
        <p:sp>
          <p:nvSpPr>
            <p:cNvPr id="117" name="Google Shape;117;p2"/>
            <p:cNvSpPr/>
            <p:nvPr/>
          </p:nvSpPr>
          <p:spPr>
            <a:xfrm>
              <a:off x="3949624" y="1839751"/>
              <a:ext cx="877802" cy="91440"/>
            </a:xfrm>
            <a:custGeom>
              <a:rect b="b" l="l" r="r" t="t"/>
              <a:pathLst>
                <a:path extrusionOk="0" h="120000" w="120000">
                  <a:moveTo>
                    <a:pt x="0" y="60000"/>
                  </a:moveTo>
                  <a:lnTo>
                    <a:pt x="120000" y="60000"/>
                  </a:lnTo>
                </a:path>
              </a:pathLst>
            </a:custGeom>
            <a:noFill/>
            <a:ln cap="flat" cmpd="sng" w="9525">
              <a:solidFill>
                <a:srgbClr val="B08B39"/>
              </a:solidFill>
              <a:prstDash val="solid"/>
              <a:miter lim="800000"/>
              <a:headEnd len="sm" w="sm" type="none"/>
              <a:tailEnd len="med" w="med" type="stealth"/>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2"/>
            <p:cNvSpPr txBox="1"/>
            <p:nvPr/>
          </p:nvSpPr>
          <p:spPr>
            <a:xfrm>
              <a:off x="4365815" y="1880929"/>
              <a:ext cx="45420" cy="9084"/>
            </a:xfrm>
            <a:prstGeom prst="rect">
              <a:avLst/>
            </a:prstGeom>
            <a:noFill/>
            <a:ln>
              <a:noFill/>
            </a:ln>
          </p:spPr>
          <p:txBody>
            <a:bodyPr anchorCtr="0" anchor="ctr" bIns="0" lIns="12700" spcFirstLastPara="1" rIns="12700" wrap="square" tIns="0">
              <a:noAutofit/>
            </a:bodyPr>
            <a:lstStyle/>
            <a:p>
              <a:pPr indent="0" lvl="0" marL="0" marR="0" rtl="0" algn="ctr">
                <a:lnSpc>
                  <a:spcPct val="90000"/>
                </a:lnSpc>
                <a:spcBef>
                  <a:spcPts val="0"/>
                </a:spcBef>
                <a:spcAft>
                  <a:spcPts val="0"/>
                </a:spcAft>
                <a:buClr>
                  <a:schemeClr val="dk1"/>
                </a:buClr>
                <a:buSzPts val="500"/>
                <a:buFont typeface="Avenir"/>
                <a:buNone/>
              </a:pPr>
              <a:r>
                <a:t/>
              </a:r>
              <a:endParaRPr sz="500">
                <a:solidFill>
                  <a:schemeClr val="dk1"/>
                </a:solidFill>
                <a:latin typeface="Avenir"/>
                <a:ea typeface="Avenir"/>
                <a:cs typeface="Avenir"/>
                <a:sym typeface="Avenir"/>
              </a:endParaRPr>
            </a:p>
          </p:txBody>
        </p:sp>
        <p:sp>
          <p:nvSpPr>
            <p:cNvPr id="119" name="Google Shape;119;p2"/>
            <p:cNvSpPr/>
            <p:nvPr/>
          </p:nvSpPr>
          <p:spPr>
            <a:xfrm>
              <a:off x="1850" y="700599"/>
              <a:ext cx="3949574" cy="2369744"/>
            </a:xfrm>
            <a:prstGeom prst="rect">
              <a:avLst/>
            </a:prstGeom>
            <a:solidFill>
              <a:srgbClr val="B08B39"/>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2"/>
            <p:cNvSpPr txBox="1"/>
            <p:nvPr/>
          </p:nvSpPr>
          <p:spPr>
            <a:xfrm>
              <a:off x="1850" y="700599"/>
              <a:ext cx="3949574" cy="2369744"/>
            </a:xfrm>
            <a:prstGeom prst="rect">
              <a:avLst/>
            </a:prstGeom>
            <a:noFill/>
            <a:ln>
              <a:noFill/>
            </a:ln>
          </p:spPr>
          <p:txBody>
            <a:bodyPr anchorCtr="0" anchor="ctr" bIns="203125" lIns="193525" spcFirstLastPara="1" rIns="193525" wrap="square" tIns="203125">
              <a:noAutofit/>
            </a:bodyPr>
            <a:lstStyle/>
            <a:p>
              <a:pPr indent="0" lvl="0" marL="0" marR="0" rtl="0" algn="ctr">
                <a:lnSpc>
                  <a:spcPct val="90000"/>
                </a:lnSpc>
                <a:spcBef>
                  <a:spcPts val="0"/>
                </a:spcBef>
                <a:spcAft>
                  <a:spcPts val="0"/>
                </a:spcAft>
                <a:buClr>
                  <a:schemeClr val="lt1"/>
                </a:buClr>
                <a:buSzPts val="2300"/>
                <a:buFont typeface="Avenir"/>
                <a:buNone/>
              </a:pPr>
              <a:r>
                <a:rPr lang="en-US" sz="2300">
                  <a:solidFill>
                    <a:schemeClr val="lt1"/>
                  </a:solidFill>
                  <a:latin typeface="Avenir"/>
                  <a:ea typeface="Avenir"/>
                  <a:cs typeface="Avenir"/>
                  <a:sym typeface="Avenir"/>
                </a:rPr>
                <a:t>In the previous lecture we looked at franchising as a form of business ownership that can help an entrepreneur get into business quickly</a:t>
              </a:r>
              <a:endParaRPr/>
            </a:p>
          </p:txBody>
        </p:sp>
        <p:sp>
          <p:nvSpPr>
            <p:cNvPr id="121" name="Google Shape;121;p2"/>
            <p:cNvSpPr/>
            <p:nvPr/>
          </p:nvSpPr>
          <p:spPr>
            <a:xfrm>
              <a:off x="4859827" y="700599"/>
              <a:ext cx="3949574" cy="2369744"/>
            </a:xfrm>
            <a:prstGeom prst="rect">
              <a:avLst/>
            </a:prstGeom>
            <a:solidFill>
              <a:srgbClr val="C26B4C"/>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2"/>
            <p:cNvSpPr txBox="1"/>
            <p:nvPr/>
          </p:nvSpPr>
          <p:spPr>
            <a:xfrm>
              <a:off x="4859827" y="700599"/>
              <a:ext cx="3949574" cy="2369744"/>
            </a:xfrm>
            <a:prstGeom prst="rect">
              <a:avLst/>
            </a:prstGeom>
            <a:noFill/>
            <a:ln>
              <a:noFill/>
            </a:ln>
          </p:spPr>
          <p:txBody>
            <a:bodyPr anchorCtr="0" anchor="ctr" bIns="203125" lIns="193525" spcFirstLastPara="1" rIns="193525" wrap="square" tIns="203125">
              <a:noAutofit/>
            </a:bodyPr>
            <a:lstStyle/>
            <a:p>
              <a:pPr indent="0" lvl="0" marL="0" marR="0" rtl="0" algn="ctr">
                <a:lnSpc>
                  <a:spcPct val="90000"/>
                </a:lnSpc>
                <a:spcBef>
                  <a:spcPts val="0"/>
                </a:spcBef>
                <a:spcAft>
                  <a:spcPts val="0"/>
                </a:spcAft>
                <a:buClr>
                  <a:schemeClr val="lt1"/>
                </a:buClr>
                <a:buSzPts val="2300"/>
                <a:buFont typeface="Avenir"/>
                <a:buNone/>
              </a:pPr>
              <a:r>
                <a:rPr lang="en-US" sz="2300">
                  <a:solidFill>
                    <a:schemeClr val="lt1"/>
                  </a:solidFill>
                  <a:latin typeface="Avenir"/>
                  <a:ea typeface="Avenir"/>
                  <a:cs typeface="Avenir"/>
                  <a:sym typeface="Avenir"/>
                </a:rPr>
                <a:t>In this lecture, we will look at a topic that is closely tied to franchising, buying an existing business</a:t>
              </a:r>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126" name="Shape 126"/>
        <p:cNvGrpSpPr/>
        <p:nvPr/>
      </p:nvGrpSpPr>
      <p:grpSpPr>
        <a:xfrm>
          <a:off x="0" y="0"/>
          <a:ext cx="0" cy="0"/>
          <a:chOff x="0" y="0"/>
          <a:chExt cx="0" cy="0"/>
        </a:xfrm>
      </p:grpSpPr>
      <p:sp>
        <p:nvSpPr>
          <p:cNvPr id="127" name="Google Shape;127;p3"/>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128" name="Google Shape;128;p3"/>
          <p:cNvSpPr txBox="1"/>
          <p:nvPr>
            <p:ph idx="4294967295" type="ctrTitle"/>
          </p:nvPr>
        </p:nvSpPr>
        <p:spPr>
          <a:xfrm>
            <a:off x="758952" y="420625"/>
            <a:ext cx="10667998" cy="1374056"/>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Clr>
                <a:srgbClr val="262626"/>
              </a:buClr>
              <a:buSzPts val="6000"/>
              <a:buFont typeface="Arial"/>
              <a:buNone/>
            </a:pPr>
            <a:r>
              <a:rPr b="0" i="1" lang="en-US" sz="6000" u="none" cap="none" strike="noStrike">
                <a:solidFill>
                  <a:srgbClr val="262626"/>
                </a:solidFill>
                <a:latin typeface="Arial"/>
                <a:ea typeface="Arial"/>
                <a:cs typeface="Arial"/>
                <a:sym typeface="Arial"/>
              </a:rPr>
              <a:t>Learning Outcomes</a:t>
            </a:r>
            <a:endParaRPr/>
          </a:p>
        </p:txBody>
      </p:sp>
      <p:sp>
        <p:nvSpPr>
          <p:cNvPr id="129" name="Google Shape;129;p3"/>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grpSp>
        <p:nvGrpSpPr>
          <p:cNvPr id="130" name="Google Shape;130;p3"/>
          <p:cNvGrpSpPr/>
          <p:nvPr/>
        </p:nvGrpSpPr>
        <p:grpSpPr>
          <a:xfrm>
            <a:off x="752857" y="2153757"/>
            <a:ext cx="10677144" cy="3610948"/>
            <a:chOff x="0" y="1764"/>
            <a:chExt cx="10677144" cy="3610948"/>
          </a:xfrm>
        </p:grpSpPr>
        <p:cxnSp>
          <p:nvCxnSpPr>
            <p:cNvPr id="131" name="Google Shape;131;p3"/>
            <p:cNvCxnSpPr/>
            <p:nvPr/>
          </p:nvCxnSpPr>
          <p:spPr>
            <a:xfrm>
              <a:off x="0" y="1764"/>
              <a:ext cx="10677144" cy="0"/>
            </a:xfrm>
            <a:prstGeom prst="straightConnector1">
              <a:avLst/>
            </a:prstGeom>
            <a:solidFill>
              <a:srgbClr val="B039AD"/>
            </a:solidFill>
            <a:ln cap="flat" cmpd="sng" w="12700">
              <a:solidFill>
                <a:srgbClr val="B039AD"/>
              </a:solidFill>
              <a:prstDash val="solid"/>
              <a:miter lim="800000"/>
              <a:headEnd len="sm" w="sm" type="none"/>
              <a:tailEnd len="sm" w="sm" type="none"/>
            </a:ln>
          </p:spPr>
        </p:cxnSp>
        <p:sp>
          <p:nvSpPr>
            <p:cNvPr id="132" name="Google Shape;132;p3"/>
            <p:cNvSpPr/>
            <p:nvPr/>
          </p:nvSpPr>
          <p:spPr>
            <a:xfrm>
              <a:off x="0" y="1764"/>
              <a:ext cx="10677144" cy="120364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3"/>
            <p:cNvSpPr txBox="1"/>
            <p:nvPr/>
          </p:nvSpPr>
          <p:spPr>
            <a:xfrm>
              <a:off x="0" y="1764"/>
              <a:ext cx="10677144" cy="1203649"/>
            </a:xfrm>
            <a:prstGeom prst="rect">
              <a:avLst/>
            </a:prstGeom>
            <a:noFill/>
            <a:ln>
              <a:noFill/>
            </a:ln>
          </p:spPr>
          <p:txBody>
            <a:bodyPr anchorCtr="0" anchor="t" bIns="129525" lIns="129525" spcFirstLastPara="1" rIns="129525" wrap="square" tIns="129525">
              <a:noAutofit/>
            </a:bodyPr>
            <a:lstStyle/>
            <a:p>
              <a:pPr indent="0" lvl="0" marL="0" marR="0" rtl="0" algn="l">
                <a:lnSpc>
                  <a:spcPct val="90000"/>
                </a:lnSpc>
                <a:spcBef>
                  <a:spcPts val="0"/>
                </a:spcBef>
                <a:spcAft>
                  <a:spcPts val="0"/>
                </a:spcAft>
                <a:buClr>
                  <a:schemeClr val="dk1"/>
                </a:buClr>
                <a:buSzPts val="3400"/>
                <a:buFont typeface="Avenir"/>
                <a:buNone/>
              </a:pPr>
              <a:r>
                <a:rPr lang="en-US" sz="3400">
                  <a:solidFill>
                    <a:schemeClr val="dk1"/>
                  </a:solidFill>
                  <a:latin typeface="Avenir"/>
                  <a:ea typeface="Avenir"/>
                  <a:cs typeface="Avenir"/>
                  <a:sym typeface="Avenir"/>
                </a:rPr>
                <a:t>Differences between starting a business from scratch and buying an existing one</a:t>
              </a:r>
              <a:endParaRPr/>
            </a:p>
          </p:txBody>
        </p:sp>
        <p:cxnSp>
          <p:nvCxnSpPr>
            <p:cNvPr id="134" name="Google Shape;134;p3"/>
            <p:cNvCxnSpPr/>
            <p:nvPr/>
          </p:nvCxnSpPr>
          <p:spPr>
            <a:xfrm>
              <a:off x="0" y="1205414"/>
              <a:ext cx="10677144" cy="0"/>
            </a:xfrm>
            <a:prstGeom prst="straightConnector1">
              <a:avLst/>
            </a:prstGeom>
            <a:solidFill>
              <a:srgbClr val="B039AD"/>
            </a:solidFill>
            <a:ln cap="flat" cmpd="sng" w="12700">
              <a:solidFill>
                <a:srgbClr val="B039AD"/>
              </a:solidFill>
              <a:prstDash val="solid"/>
              <a:miter lim="800000"/>
              <a:headEnd len="sm" w="sm" type="none"/>
              <a:tailEnd len="sm" w="sm" type="none"/>
            </a:ln>
          </p:spPr>
        </p:cxnSp>
        <p:sp>
          <p:nvSpPr>
            <p:cNvPr id="135" name="Google Shape;135;p3"/>
            <p:cNvSpPr/>
            <p:nvPr/>
          </p:nvSpPr>
          <p:spPr>
            <a:xfrm>
              <a:off x="0" y="1205414"/>
              <a:ext cx="10677144" cy="120364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3"/>
            <p:cNvSpPr txBox="1"/>
            <p:nvPr/>
          </p:nvSpPr>
          <p:spPr>
            <a:xfrm>
              <a:off x="0" y="1205414"/>
              <a:ext cx="10677144" cy="1203649"/>
            </a:xfrm>
            <a:prstGeom prst="rect">
              <a:avLst/>
            </a:prstGeom>
            <a:noFill/>
            <a:ln>
              <a:noFill/>
            </a:ln>
          </p:spPr>
          <p:txBody>
            <a:bodyPr anchorCtr="0" anchor="t" bIns="129525" lIns="129525" spcFirstLastPara="1" rIns="129525" wrap="square" tIns="129525">
              <a:noAutofit/>
            </a:bodyPr>
            <a:lstStyle/>
            <a:p>
              <a:pPr indent="0" lvl="0" marL="0" marR="0" rtl="0" algn="l">
                <a:lnSpc>
                  <a:spcPct val="90000"/>
                </a:lnSpc>
                <a:spcBef>
                  <a:spcPts val="0"/>
                </a:spcBef>
                <a:spcAft>
                  <a:spcPts val="0"/>
                </a:spcAft>
                <a:buClr>
                  <a:schemeClr val="dk1"/>
                </a:buClr>
                <a:buSzPts val="3400"/>
                <a:buFont typeface="Avenir"/>
                <a:buNone/>
              </a:pPr>
              <a:r>
                <a:rPr lang="en-US" sz="3400">
                  <a:solidFill>
                    <a:schemeClr val="dk1"/>
                  </a:solidFill>
                  <a:latin typeface="Avenir"/>
                  <a:ea typeface="Avenir"/>
                  <a:cs typeface="Avenir"/>
                  <a:sym typeface="Avenir"/>
                </a:rPr>
                <a:t>Enumerate advantages of buying an existing business</a:t>
              </a:r>
              <a:endParaRPr/>
            </a:p>
          </p:txBody>
        </p:sp>
        <p:cxnSp>
          <p:nvCxnSpPr>
            <p:cNvPr id="137" name="Google Shape;137;p3"/>
            <p:cNvCxnSpPr/>
            <p:nvPr/>
          </p:nvCxnSpPr>
          <p:spPr>
            <a:xfrm>
              <a:off x="0" y="2409063"/>
              <a:ext cx="10677144" cy="0"/>
            </a:xfrm>
            <a:prstGeom prst="straightConnector1">
              <a:avLst/>
            </a:prstGeom>
            <a:solidFill>
              <a:srgbClr val="B039AD"/>
            </a:solidFill>
            <a:ln cap="flat" cmpd="sng" w="12700">
              <a:solidFill>
                <a:srgbClr val="B039AD"/>
              </a:solidFill>
              <a:prstDash val="solid"/>
              <a:miter lim="800000"/>
              <a:headEnd len="sm" w="sm" type="none"/>
              <a:tailEnd len="sm" w="sm" type="none"/>
            </a:ln>
          </p:spPr>
        </p:cxnSp>
        <p:sp>
          <p:nvSpPr>
            <p:cNvPr id="138" name="Google Shape;138;p3"/>
            <p:cNvSpPr/>
            <p:nvPr/>
          </p:nvSpPr>
          <p:spPr>
            <a:xfrm>
              <a:off x="0" y="2409063"/>
              <a:ext cx="10677144" cy="120364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3"/>
            <p:cNvSpPr txBox="1"/>
            <p:nvPr/>
          </p:nvSpPr>
          <p:spPr>
            <a:xfrm>
              <a:off x="0" y="2409063"/>
              <a:ext cx="10677144" cy="1203649"/>
            </a:xfrm>
            <a:prstGeom prst="rect">
              <a:avLst/>
            </a:prstGeom>
            <a:noFill/>
            <a:ln>
              <a:noFill/>
            </a:ln>
          </p:spPr>
          <p:txBody>
            <a:bodyPr anchorCtr="0" anchor="t" bIns="129525" lIns="129525" spcFirstLastPara="1" rIns="129525" wrap="square" tIns="129525">
              <a:noAutofit/>
            </a:bodyPr>
            <a:lstStyle/>
            <a:p>
              <a:pPr indent="0" lvl="0" marL="0" marR="0" rtl="0" algn="l">
                <a:lnSpc>
                  <a:spcPct val="90000"/>
                </a:lnSpc>
                <a:spcBef>
                  <a:spcPts val="0"/>
                </a:spcBef>
                <a:spcAft>
                  <a:spcPts val="0"/>
                </a:spcAft>
                <a:buClr>
                  <a:schemeClr val="dk1"/>
                </a:buClr>
                <a:buSzPts val="3400"/>
                <a:buFont typeface="Avenir"/>
                <a:buNone/>
              </a:pPr>
              <a:r>
                <a:rPr lang="en-US" sz="3400">
                  <a:solidFill>
                    <a:schemeClr val="dk1"/>
                  </a:solidFill>
                  <a:latin typeface="Avenir"/>
                  <a:ea typeface="Avenir"/>
                  <a:cs typeface="Avenir"/>
                  <a:sym typeface="Avenir"/>
                </a:rPr>
                <a:t>Point out the disadvantages of buying an existing business</a:t>
              </a:r>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143" name="Shape 143"/>
        <p:cNvGrpSpPr/>
        <p:nvPr/>
      </p:nvGrpSpPr>
      <p:grpSpPr>
        <a:xfrm>
          <a:off x="0" y="0"/>
          <a:ext cx="0" cy="0"/>
          <a:chOff x="0" y="0"/>
          <a:chExt cx="0" cy="0"/>
        </a:xfrm>
      </p:grpSpPr>
      <p:sp>
        <p:nvSpPr>
          <p:cNvPr id="144" name="Google Shape;144;p4"/>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145" name="Google Shape;145;p4"/>
          <p:cNvSpPr/>
          <p:nvPr/>
        </p:nvSpPr>
        <p:spPr>
          <a:xfrm>
            <a:off x="0" y="1"/>
            <a:ext cx="12191999" cy="1955968"/>
          </a:xfrm>
          <a:prstGeom prst="rect">
            <a:avLst/>
          </a:prstGeom>
          <a:solidFill>
            <a:srgbClr val="26262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146" name="Google Shape;146;p4"/>
          <p:cNvSpPr txBox="1"/>
          <p:nvPr>
            <p:ph idx="4294967295" type="ctrTitle"/>
          </p:nvPr>
        </p:nvSpPr>
        <p:spPr>
          <a:xfrm>
            <a:off x="758952" y="420625"/>
            <a:ext cx="10667998" cy="1374056"/>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lt1"/>
              </a:buClr>
              <a:buSzPts val="6000"/>
              <a:buFont typeface="Arial"/>
              <a:buNone/>
            </a:pPr>
            <a:r>
              <a:rPr b="0" i="1" lang="en-US" sz="6000" u="none" cap="none" strike="noStrike">
                <a:solidFill>
                  <a:schemeClr val="lt1"/>
                </a:solidFill>
                <a:latin typeface="Arial"/>
                <a:ea typeface="Arial"/>
                <a:cs typeface="Arial"/>
                <a:sym typeface="Arial"/>
              </a:rPr>
              <a:t>Learning Outcomes</a:t>
            </a:r>
            <a:endParaRPr/>
          </a:p>
        </p:txBody>
      </p:sp>
      <p:sp>
        <p:nvSpPr>
          <p:cNvPr id="147" name="Google Shape;147;p4"/>
          <p:cNvSpPr/>
          <p:nvPr/>
        </p:nvSpPr>
        <p:spPr>
          <a:xfrm>
            <a:off x="11784012" y="568410"/>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grpSp>
        <p:nvGrpSpPr>
          <p:cNvPr id="148" name="Google Shape;148;p4"/>
          <p:cNvGrpSpPr/>
          <p:nvPr/>
        </p:nvGrpSpPr>
        <p:grpSpPr>
          <a:xfrm>
            <a:off x="776545" y="2163095"/>
            <a:ext cx="9396000" cy="3134197"/>
            <a:chOff x="637524" y="21322"/>
            <a:chExt cx="9396000" cy="3134197"/>
          </a:xfrm>
        </p:grpSpPr>
        <p:sp>
          <p:nvSpPr>
            <p:cNvPr id="149" name="Google Shape;149;p4"/>
            <p:cNvSpPr/>
            <p:nvPr/>
          </p:nvSpPr>
          <p:spPr>
            <a:xfrm>
              <a:off x="1825524" y="21322"/>
              <a:ext cx="1944000" cy="1944000"/>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4"/>
            <p:cNvSpPr/>
            <p:nvPr/>
          </p:nvSpPr>
          <p:spPr>
            <a:xfrm>
              <a:off x="637524" y="2435519"/>
              <a:ext cx="4320000" cy="72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4"/>
            <p:cNvSpPr txBox="1"/>
            <p:nvPr/>
          </p:nvSpPr>
          <p:spPr>
            <a:xfrm>
              <a:off x="637524" y="2435519"/>
              <a:ext cx="4320000" cy="7200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chemeClr val="dk1"/>
                </a:buClr>
                <a:buSzPts val="2300"/>
                <a:buFont typeface="Avenir"/>
                <a:buNone/>
              </a:pPr>
              <a:r>
                <a:rPr lang="en-US" sz="2300">
                  <a:solidFill>
                    <a:schemeClr val="dk1"/>
                  </a:solidFill>
                  <a:latin typeface="Avenir"/>
                  <a:ea typeface="Avenir"/>
                  <a:cs typeface="Avenir"/>
                  <a:sym typeface="Avenir"/>
                </a:rPr>
                <a:t>Apply design thinking approach to buying an existing business</a:t>
              </a:r>
              <a:endParaRPr/>
            </a:p>
          </p:txBody>
        </p:sp>
        <p:sp>
          <p:nvSpPr>
            <p:cNvPr id="152" name="Google Shape;152;p4"/>
            <p:cNvSpPr/>
            <p:nvPr/>
          </p:nvSpPr>
          <p:spPr>
            <a:xfrm>
              <a:off x="6901524" y="21322"/>
              <a:ext cx="1944000" cy="1944000"/>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4"/>
            <p:cNvSpPr/>
            <p:nvPr/>
          </p:nvSpPr>
          <p:spPr>
            <a:xfrm>
              <a:off x="5713524" y="2435519"/>
              <a:ext cx="4320000" cy="72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4"/>
            <p:cNvSpPr txBox="1"/>
            <p:nvPr/>
          </p:nvSpPr>
          <p:spPr>
            <a:xfrm>
              <a:off x="5713524" y="2435519"/>
              <a:ext cx="4320000" cy="7200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chemeClr val="dk1"/>
                </a:buClr>
                <a:buSzPts val="2300"/>
                <a:buFont typeface="Avenir"/>
                <a:buNone/>
              </a:pPr>
              <a:r>
                <a:rPr lang="en-US" sz="2300">
                  <a:solidFill>
                    <a:schemeClr val="dk1"/>
                  </a:solidFill>
                  <a:latin typeface="Avenir"/>
                  <a:ea typeface="Avenir"/>
                  <a:cs typeface="Avenir"/>
                  <a:sym typeface="Avenir"/>
                </a:rPr>
                <a:t>Assess post-acquisition integration and management</a:t>
              </a:r>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158" name="Shape 158"/>
        <p:cNvGrpSpPr/>
        <p:nvPr/>
      </p:nvGrpSpPr>
      <p:grpSpPr>
        <a:xfrm>
          <a:off x="0" y="0"/>
          <a:ext cx="0" cy="0"/>
          <a:chOff x="0" y="0"/>
          <a:chExt cx="0" cy="0"/>
        </a:xfrm>
      </p:grpSpPr>
      <p:sp>
        <p:nvSpPr>
          <p:cNvPr id="159" name="Google Shape;159;p5"/>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160" name="Google Shape;160;p5"/>
          <p:cNvSpPr txBox="1"/>
          <p:nvPr>
            <p:ph idx="4294967295" type="ctrTitle"/>
          </p:nvPr>
        </p:nvSpPr>
        <p:spPr>
          <a:xfrm>
            <a:off x="8215019" y="496903"/>
            <a:ext cx="3575304" cy="4313271"/>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rgbClr val="262626"/>
              </a:buClr>
              <a:buSzPts val="6000"/>
              <a:buFont typeface="Arial"/>
              <a:buNone/>
            </a:pPr>
            <a:r>
              <a:rPr b="0" i="1" lang="en-US" sz="6000" u="none" cap="none" strike="noStrike">
                <a:solidFill>
                  <a:srgbClr val="262626"/>
                </a:solidFill>
                <a:latin typeface="Arial"/>
                <a:ea typeface="Arial"/>
                <a:cs typeface="Arial"/>
                <a:sym typeface="Arial"/>
              </a:rPr>
              <a:t>Overview</a:t>
            </a:r>
            <a:endParaRPr/>
          </a:p>
        </p:txBody>
      </p:sp>
      <p:cxnSp>
        <p:nvCxnSpPr>
          <p:cNvPr id="161" name="Google Shape;161;p5"/>
          <p:cNvCxnSpPr/>
          <p:nvPr/>
        </p:nvCxnSpPr>
        <p:spPr>
          <a:xfrm>
            <a:off x="758952" y="1280160"/>
            <a:ext cx="0" cy="5577840"/>
          </a:xfrm>
          <a:prstGeom prst="straightConnector1">
            <a:avLst/>
          </a:prstGeom>
          <a:noFill/>
          <a:ln cap="flat" cmpd="sng" w="19050">
            <a:solidFill>
              <a:schemeClr val="dk2"/>
            </a:solidFill>
            <a:prstDash val="solid"/>
            <a:miter lim="800000"/>
            <a:headEnd len="sm" w="sm" type="none"/>
            <a:tailEnd len="sm" w="sm" type="none"/>
          </a:ln>
        </p:spPr>
      </p:cxnSp>
      <p:sp>
        <p:nvSpPr>
          <p:cNvPr id="162" name="Google Shape;162;p5"/>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grpSp>
        <p:nvGrpSpPr>
          <p:cNvPr id="163" name="Google Shape;163;p5"/>
          <p:cNvGrpSpPr/>
          <p:nvPr/>
        </p:nvGrpSpPr>
        <p:grpSpPr>
          <a:xfrm>
            <a:off x="859628" y="911472"/>
            <a:ext cx="6132236" cy="5033736"/>
            <a:chOff x="0" y="614"/>
            <a:chExt cx="6132236" cy="5033736"/>
          </a:xfrm>
        </p:grpSpPr>
        <p:sp>
          <p:nvSpPr>
            <p:cNvPr id="164" name="Google Shape;164;p5"/>
            <p:cNvSpPr/>
            <p:nvPr/>
          </p:nvSpPr>
          <p:spPr>
            <a:xfrm>
              <a:off x="0" y="614"/>
              <a:ext cx="6132236" cy="1438210"/>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5"/>
            <p:cNvSpPr/>
            <p:nvPr/>
          </p:nvSpPr>
          <p:spPr>
            <a:xfrm>
              <a:off x="435058" y="324211"/>
              <a:ext cx="791015" cy="791015"/>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5"/>
            <p:cNvSpPr/>
            <p:nvPr/>
          </p:nvSpPr>
          <p:spPr>
            <a:xfrm>
              <a:off x="1661133" y="614"/>
              <a:ext cx="4471103" cy="143821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5"/>
            <p:cNvSpPr txBox="1"/>
            <p:nvPr/>
          </p:nvSpPr>
          <p:spPr>
            <a:xfrm>
              <a:off x="1661133" y="614"/>
              <a:ext cx="4471103" cy="1438210"/>
            </a:xfrm>
            <a:prstGeom prst="rect">
              <a:avLst/>
            </a:prstGeom>
            <a:noFill/>
            <a:ln>
              <a:noFill/>
            </a:ln>
          </p:spPr>
          <p:txBody>
            <a:bodyPr anchorCtr="0" anchor="ctr" bIns="152200" lIns="152200" spcFirstLastPara="1" rIns="152200" wrap="square" tIns="152200">
              <a:noAutofit/>
            </a:bodyPr>
            <a:lstStyle/>
            <a:p>
              <a:pPr indent="0" lvl="0" marL="0" marR="0" rtl="0" algn="l">
                <a:lnSpc>
                  <a:spcPct val="100000"/>
                </a:lnSpc>
                <a:spcBef>
                  <a:spcPts val="0"/>
                </a:spcBef>
                <a:spcAft>
                  <a:spcPts val="0"/>
                </a:spcAft>
                <a:buClr>
                  <a:schemeClr val="dk1"/>
                </a:buClr>
                <a:buSzPts val="1500"/>
                <a:buFont typeface="Avenir"/>
                <a:buNone/>
              </a:pPr>
              <a:r>
                <a:rPr lang="en-US" sz="1500">
                  <a:solidFill>
                    <a:schemeClr val="dk1"/>
                  </a:solidFill>
                  <a:latin typeface="Avenir"/>
                  <a:ea typeface="Avenir"/>
                  <a:cs typeface="Avenir"/>
                  <a:sym typeface="Avenir"/>
                </a:rPr>
                <a:t>Buying an existing business means acquiring control and management in an existing business, a business that has been operations</a:t>
              </a:r>
              <a:endParaRPr/>
            </a:p>
          </p:txBody>
        </p:sp>
        <p:sp>
          <p:nvSpPr>
            <p:cNvPr id="168" name="Google Shape;168;p5"/>
            <p:cNvSpPr/>
            <p:nvPr/>
          </p:nvSpPr>
          <p:spPr>
            <a:xfrm>
              <a:off x="0" y="1798377"/>
              <a:ext cx="6132236" cy="1438210"/>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5"/>
            <p:cNvSpPr/>
            <p:nvPr/>
          </p:nvSpPr>
          <p:spPr>
            <a:xfrm>
              <a:off x="435058" y="2121975"/>
              <a:ext cx="791015" cy="791015"/>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5"/>
            <p:cNvSpPr/>
            <p:nvPr/>
          </p:nvSpPr>
          <p:spPr>
            <a:xfrm>
              <a:off x="1661133" y="1798377"/>
              <a:ext cx="4471103" cy="143821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5"/>
            <p:cNvSpPr txBox="1"/>
            <p:nvPr/>
          </p:nvSpPr>
          <p:spPr>
            <a:xfrm>
              <a:off x="1661133" y="1798377"/>
              <a:ext cx="4471103" cy="1438210"/>
            </a:xfrm>
            <a:prstGeom prst="rect">
              <a:avLst/>
            </a:prstGeom>
            <a:noFill/>
            <a:ln>
              <a:noFill/>
            </a:ln>
          </p:spPr>
          <p:txBody>
            <a:bodyPr anchorCtr="0" anchor="ctr" bIns="152200" lIns="152200" spcFirstLastPara="1" rIns="152200" wrap="square" tIns="152200">
              <a:noAutofit/>
            </a:bodyPr>
            <a:lstStyle/>
            <a:p>
              <a:pPr indent="0" lvl="0" marL="0" marR="0" rtl="0" algn="l">
                <a:lnSpc>
                  <a:spcPct val="100000"/>
                </a:lnSpc>
                <a:spcBef>
                  <a:spcPts val="0"/>
                </a:spcBef>
                <a:spcAft>
                  <a:spcPts val="0"/>
                </a:spcAft>
                <a:buClr>
                  <a:schemeClr val="dk1"/>
                </a:buClr>
                <a:buSzPts val="1500"/>
                <a:buFont typeface="Avenir"/>
                <a:buNone/>
              </a:pPr>
              <a:r>
                <a:rPr lang="en-US" sz="1500">
                  <a:solidFill>
                    <a:schemeClr val="dk1"/>
                  </a:solidFill>
                  <a:latin typeface="Avenir"/>
                  <a:ea typeface="Avenir"/>
                  <a:cs typeface="Avenir"/>
                  <a:sym typeface="Avenir"/>
                </a:rPr>
                <a:t>This often entails its assets, customer base and brand reputation</a:t>
              </a:r>
              <a:endParaRPr/>
            </a:p>
          </p:txBody>
        </p:sp>
        <p:sp>
          <p:nvSpPr>
            <p:cNvPr id="172" name="Google Shape;172;p5"/>
            <p:cNvSpPr/>
            <p:nvPr/>
          </p:nvSpPr>
          <p:spPr>
            <a:xfrm>
              <a:off x="0" y="3596140"/>
              <a:ext cx="6132236" cy="1438210"/>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5"/>
            <p:cNvSpPr/>
            <p:nvPr/>
          </p:nvSpPr>
          <p:spPr>
            <a:xfrm>
              <a:off x="435058" y="3919738"/>
              <a:ext cx="791015" cy="791015"/>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5"/>
            <p:cNvSpPr/>
            <p:nvPr/>
          </p:nvSpPr>
          <p:spPr>
            <a:xfrm>
              <a:off x="1661133" y="3596140"/>
              <a:ext cx="4471103" cy="143821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5"/>
            <p:cNvSpPr txBox="1"/>
            <p:nvPr/>
          </p:nvSpPr>
          <p:spPr>
            <a:xfrm>
              <a:off x="1661133" y="3596140"/>
              <a:ext cx="4471103" cy="1438210"/>
            </a:xfrm>
            <a:prstGeom prst="rect">
              <a:avLst/>
            </a:prstGeom>
            <a:noFill/>
            <a:ln>
              <a:noFill/>
            </a:ln>
          </p:spPr>
          <p:txBody>
            <a:bodyPr anchorCtr="0" anchor="ctr" bIns="152200" lIns="152200" spcFirstLastPara="1" rIns="152200" wrap="square" tIns="152200">
              <a:noAutofit/>
            </a:bodyPr>
            <a:lstStyle/>
            <a:p>
              <a:pPr indent="0" lvl="0" marL="0" marR="0" rtl="0" algn="l">
                <a:lnSpc>
                  <a:spcPct val="100000"/>
                </a:lnSpc>
                <a:spcBef>
                  <a:spcPts val="0"/>
                </a:spcBef>
                <a:spcAft>
                  <a:spcPts val="0"/>
                </a:spcAft>
                <a:buClr>
                  <a:schemeClr val="dk1"/>
                </a:buClr>
                <a:buSzPts val="1500"/>
                <a:buFont typeface="Avenir"/>
                <a:buNone/>
              </a:pPr>
              <a:r>
                <a:rPr lang="en-US" sz="1500">
                  <a:solidFill>
                    <a:schemeClr val="dk1"/>
                  </a:solidFill>
                  <a:latin typeface="Avenir"/>
                  <a:ea typeface="Avenir"/>
                  <a:cs typeface="Avenir"/>
                  <a:sym typeface="Avenir"/>
                </a:rPr>
                <a:t>When this happens there are two options that are likely to happen; one is that the new acquiree may change a few things or everything as far as employees and brand is concerned</a:t>
              </a:r>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179" name="Shape 179"/>
        <p:cNvGrpSpPr/>
        <p:nvPr/>
      </p:nvGrpSpPr>
      <p:grpSpPr>
        <a:xfrm>
          <a:off x="0" y="0"/>
          <a:ext cx="0" cy="0"/>
          <a:chOff x="0" y="0"/>
          <a:chExt cx="0" cy="0"/>
        </a:xfrm>
      </p:grpSpPr>
      <p:sp>
        <p:nvSpPr>
          <p:cNvPr id="180" name="Google Shape;180;p6"/>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181" name="Google Shape;181;p6"/>
          <p:cNvSpPr txBox="1"/>
          <p:nvPr>
            <p:ph idx="4294967295" type="ctrTitle"/>
          </p:nvPr>
        </p:nvSpPr>
        <p:spPr>
          <a:xfrm>
            <a:off x="8215019" y="290958"/>
            <a:ext cx="3575304" cy="4807541"/>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rgbClr val="262626"/>
              </a:buClr>
              <a:buSzPts val="6000"/>
              <a:buFont typeface="Arial"/>
              <a:buNone/>
            </a:pPr>
            <a:r>
              <a:rPr b="0" i="1" lang="en-US" sz="6000" u="none" cap="none" strike="noStrike">
                <a:solidFill>
                  <a:srgbClr val="262626"/>
                </a:solidFill>
                <a:latin typeface="Arial"/>
                <a:ea typeface="Arial"/>
                <a:cs typeface="Arial"/>
                <a:sym typeface="Arial"/>
              </a:rPr>
              <a:t>Overview</a:t>
            </a:r>
            <a:endParaRPr/>
          </a:p>
        </p:txBody>
      </p:sp>
      <p:cxnSp>
        <p:nvCxnSpPr>
          <p:cNvPr id="182" name="Google Shape;182;p6"/>
          <p:cNvCxnSpPr/>
          <p:nvPr/>
        </p:nvCxnSpPr>
        <p:spPr>
          <a:xfrm>
            <a:off x="758952" y="1280160"/>
            <a:ext cx="0" cy="5577840"/>
          </a:xfrm>
          <a:prstGeom prst="straightConnector1">
            <a:avLst/>
          </a:prstGeom>
          <a:noFill/>
          <a:ln cap="flat" cmpd="sng" w="19050">
            <a:solidFill>
              <a:schemeClr val="dk2"/>
            </a:solidFill>
            <a:prstDash val="solid"/>
            <a:miter lim="800000"/>
            <a:headEnd len="sm" w="sm" type="none"/>
            <a:tailEnd len="sm" w="sm" type="none"/>
          </a:ln>
        </p:spPr>
      </p:cxnSp>
      <p:sp>
        <p:nvSpPr>
          <p:cNvPr id="183" name="Google Shape;183;p6"/>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grpSp>
        <p:nvGrpSpPr>
          <p:cNvPr id="184" name="Google Shape;184;p6"/>
          <p:cNvGrpSpPr/>
          <p:nvPr/>
        </p:nvGrpSpPr>
        <p:grpSpPr>
          <a:xfrm>
            <a:off x="1096466" y="1729039"/>
            <a:ext cx="6132236" cy="3398602"/>
            <a:chOff x="0" y="818181"/>
            <a:chExt cx="6132236" cy="3398602"/>
          </a:xfrm>
        </p:grpSpPr>
        <p:sp>
          <p:nvSpPr>
            <p:cNvPr id="185" name="Google Shape;185;p6"/>
            <p:cNvSpPr/>
            <p:nvPr/>
          </p:nvSpPr>
          <p:spPr>
            <a:xfrm>
              <a:off x="0" y="818181"/>
              <a:ext cx="6132236" cy="151048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6"/>
            <p:cNvSpPr/>
            <p:nvPr/>
          </p:nvSpPr>
          <p:spPr>
            <a:xfrm>
              <a:off x="456923" y="1158042"/>
              <a:ext cx="830769" cy="830769"/>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6"/>
            <p:cNvSpPr/>
            <p:nvPr/>
          </p:nvSpPr>
          <p:spPr>
            <a:xfrm>
              <a:off x="1744615" y="818181"/>
              <a:ext cx="4387621" cy="151048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6"/>
            <p:cNvSpPr txBox="1"/>
            <p:nvPr/>
          </p:nvSpPr>
          <p:spPr>
            <a:xfrm>
              <a:off x="1744615" y="818181"/>
              <a:ext cx="4387621" cy="1510489"/>
            </a:xfrm>
            <a:prstGeom prst="rect">
              <a:avLst/>
            </a:prstGeom>
            <a:noFill/>
            <a:ln>
              <a:noFill/>
            </a:ln>
          </p:spPr>
          <p:txBody>
            <a:bodyPr anchorCtr="0" anchor="ctr" bIns="159850" lIns="159850" spcFirstLastPara="1" rIns="159850" wrap="square" tIns="159850">
              <a:noAutofit/>
            </a:bodyPr>
            <a:lstStyle/>
            <a:p>
              <a:pPr indent="0" lvl="0" marL="0" marR="0" rtl="0" algn="l">
                <a:lnSpc>
                  <a:spcPct val="100000"/>
                </a:lnSpc>
                <a:spcBef>
                  <a:spcPts val="0"/>
                </a:spcBef>
                <a:spcAft>
                  <a:spcPts val="0"/>
                </a:spcAft>
                <a:buClr>
                  <a:schemeClr val="dk1"/>
                </a:buClr>
                <a:buSzPts val="1500"/>
                <a:buFont typeface="Avenir"/>
                <a:buNone/>
              </a:pPr>
              <a:r>
                <a:rPr lang="en-US" sz="1500">
                  <a:solidFill>
                    <a:schemeClr val="dk1"/>
                  </a:solidFill>
                  <a:latin typeface="Avenir"/>
                  <a:ea typeface="Avenir"/>
                  <a:cs typeface="Avenir"/>
                  <a:sym typeface="Avenir"/>
                </a:rPr>
                <a:t>Alternatively, the new owner may decide to go with the business as it is</a:t>
              </a:r>
              <a:endParaRPr/>
            </a:p>
          </p:txBody>
        </p:sp>
        <p:sp>
          <p:nvSpPr>
            <p:cNvPr id="189" name="Google Shape;189;p6"/>
            <p:cNvSpPr/>
            <p:nvPr/>
          </p:nvSpPr>
          <p:spPr>
            <a:xfrm>
              <a:off x="0" y="2706294"/>
              <a:ext cx="6132236" cy="1510489"/>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6"/>
            <p:cNvSpPr/>
            <p:nvPr/>
          </p:nvSpPr>
          <p:spPr>
            <a:xfrm>
              <a:off x="456923" y="3046154"/>
              <a:ext cx="830769" cy="830769"/>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6"/>
            <p:cNvSpPr/>
            <p:nvPr/>
          </p:nvSpPr>
          <p:spPr>
            <a:xfrm>
              <a:off x="1744615" y="2706294"/>
              <a:ext cx="4387621" cy="151048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6"/>
            <p:cNvSpPr txBox="1"/>
            <p:nvPr/>
          </p:nvSpPr>
          <p:spPr>
            <a:xfrm>
              <a:off x="1744615" y="2706294"/>
              <a:ext cx="4387621" cy="1510489"/>
            </a:xfrm>
            <a:prstGeom prst="rect">
              <a:avLst/>
            </a:prstGeom>
            <a:noFill/>
            <a:ln>
              <a:noFill/>
            </a:ln>
          </p:spPr>
          <p:txBody>
            <a:bodyPr anchorCtr="0" anchor="ctr" bIns="159850" lIns="159850" spcFirstLastPara="1" rIns="159850" wrap="square" tIns="159850">
              <a:noAutofit/>
            </a:bodyPr>
            <a:lstStyle/>
            <a:p>
              <a:pPr indent="0" lvl="0" marL="0" marR="0" rtl="0" algn="l">
                <a:lnSpc>
                  <a:spcPct val="100000"/>
                </a:lnSpc>
                <a:spcBef>
                  <a:spcPts val="0"/>
                </a:spcBef>
                <a:spcAft>
                  <a:spcPts val="0"/>
                </a:spcAft>
                <a:buClr>
                  <a:schemeClr val="dk1"/>
                </a:buClr>
                <a:buSzPts val="1500"/>
                <a:buFont typeface="Avenir"/>
                <a:buNone/>
              </a:pPr>
              <a:r>
                <a:rPr lang="en-US" sz="1500">
                  <a:solidFill>
                    <a:schemeClr val="dk1"/>
                  </a:solidFill>
                  <a:latin typeface="Avenir"/>
                  <a:ea typeface="Avenir"/>
                  <a:cs typeface="Avenir"/>
                  <a:sym typeface="Avenir"/>
                </a:rPr>
                <a:t>Acquiring an existing business, as was the case with franchising, allows the new owner to get into business easily and quickly but also comes with certain risks, we will look at these at a later stage</a:t>
              </a:r>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196" name="Shape 196"/>
        <p:cNvGrpSpPr/>
        <p:nvPr/>
      </p:nvGrpSpPr>
      <p:grpSpPr>
        <a:xfrm>
          <a:off x="0" y="0"/>
          <a:ext cx="0" cy="0"/>
          <a:chOff x="0" y="0"/>
          <a:chExt cx="0" cy="0"/>
        </a:xfrm>
      </p:grpSpPr>
      <p:sp>
        <p:nvSpPr>
          <p:cNvPr id="197" name="Google Shape;197;p7"/>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198" name="Google Shape;198;p7"/>
          <p:cNvSpPr txBox="1"/>
          <p:nvPr>
            <p:ph idx="4294967295" type="ctrTitle"/>
          </p:nvPr>
        </p:nvSpPr>
        <p:spPr>
          <a:xfrm>
            <a:off x="758952" y="758951"/>
            <a:ext cx="4782039" cy="1966747"/>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rgbClr val="262626"/>
              </a:buClr>
              <a:buSzPts val="6000"/>
              <a:buFont typeface="Arial"/>
              <a:buNone/>
            </a:pPr>
            <a:r>
              <a:rPr b="0" i="1" lang="en-US" sz="6000" u="none" cap="none" strike="noStrike">
                <a:solidFill>
                  <a:srgbClr val="262626"/>
                </a:solidFill>
                <a:latin typeface="Arial"/>
                <a:ea typeface="Arial"/>
                <a:cs typeface="Arial"/>
                <a:sym typeface="Arial"/>
              </a:rPr>
              <a:t>Overview</a:t>
            </a:r>
            <a:endParaRPr/>
          </a:p>
        </p:txBody>
      </p:sp>
      <p:cxnSp>
        <p:nvCxnSpPr>
          <p:cNvPr id="199" name="Google Shape;199;p7"/>
          <p:cNvCxnSpPr/>
          <p:nvPr/>
        </p:nvCxnSpPr>
        <p:spPr>
          <a:xfrm rot="10800000">
            <a:off x="738503" y="2954301"/>
            <a:ext cx="4754880" cy="0"/>
          </a:xfrm>
          <a:prstGeom prst="straightConnector1">
            <a:avLst/>
          </a:prstGeom>
          <a:noFill/>
          <a:ln cap="flat" cmpd="sng" w="19050">
            <a:solidFill>
              <a:srgbClr val="262626"/>
            </a:solidFill>
            <a:prstDash val="solid"/>
            <a:miter lim="800000"/>
            <a:headEnd len="sm" w="sm" type="none"/>
            <a:tailEnd len="sm" w="sm" type="none"/>
          </a:ln>
        </p:spPr>
      </p:cxnSp>
      <p:sp>
        <p:nvSpPr>
          <p:cNvPr id="200" name="Google Shape;200;p7"/>
          <p:cNvSpPr txBox="1"/>
          <p:nvPr>
            <p:ph idx="1" type="body"/>
          </p:nvPr>
        </p:nvSpPr>
        <p:spPr>
          <a:xfrm>
            <a:off x="758826" y="3161684"/>
            <a:ext cx="4782166" cy="2620405"/>
          </a:xfrm>
          <a:prstGeom prst="rect">
            <a:avLst/>
          </a:prstGeom>
          <a:noFill/>
          <a:ln>
            <a:noFill/>
          </a:ln>
        </p:spPr>
        <p:txBody>
          <a:bodyPr anchorCtr="0" anchor="t" bIns="45700" lIns="91425" spcFirstLastPara="1" rIns="91425" wrap="square" tIns="45700">
            <a:normAutofit/>
          </a:bodyPr>
          <a:lstStyle/>
          <a:p>
            <a:pPr indent="-182880" lvl="0" marL="182880" rtl="0" algn="l">
              <a:lnSpc>
                <a:spcPct val="110000"/>
              </a:lnSpc>
              <a:spcBef>
                <a:spcPts val="0"/>
              </a:spcBef>
              <a:spcAft>
                <a:spcPts val="0"/>
              </a:spcAft>
              <a:buClr>
                <a:srgbClr val="262626"/>
              </a:buClr>
              <a:buSzPts val="2000"/>
              <a:buChar char="•"/>
            </a:pPr>
            <a:r>
              <a:rPr lang="en-US"/>
              <a:t>Unlike starting one from scratch, buying an existing business allows the new owner to have access to an existing customer base, employee, proven business model, and established revenue streams</a:t>
            </a:r>
            <a:endParaRPr/>
          </a:p>
        </p:txBody>
      </p:sp>
      <p:pic>
        <p:nvPicPr>
          <p:cNvPr descr="Robot" id="201" name="Google Shape;201;p7"/>
          <p:cNvPicPr preferRelativeResize="0"/>
          <p:nvPr/>
        </p:nvPicPr>
        <p:blipFill rotWithShape="1">
          <a:blip r:embed="rId3">
            <a:alphaModFix/>
          </a:blip>
          <a:srcRect b="0" l="0" r="0" t="0"/>
          <a:stretch/>
        </p:blipFill>
        <p:spPr>
          <a:xfrm>
            <a:off x="7443349" y="-3049"/>
            <a:ext cx="3910792" cy="3849009"/>
          </a:xfrm>
          <a:prstGeom prst="rect">
            <a:avLst/>
          </a:prstGeom>
          <a:noFill/>
          <a:ln>
            <a:noFill/>
          </a:ln>
        </p:spPr>
      </p:pic>
      <p:sp>
        <p:nvSpPr>
          <p:cNvPr id="202" name="Google Shape;202;p7"/>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206" name="Shape 206"/>
        <p:cNvGrpSpPr/>
        <p:nvPr/>
      </p:nvGrpSpPr>
      <p:grpSpPr>
        <a:xfrm>
          <a:off x="0" y="0"/>
          <a:ext cx="0" cy="0"/>
          <a:chOff x="0" y="0"/>
          <a:chExt cx="0" cy="0"/>
        </a:xfrm>
      </p:grpSpPr>
      <p:sp>
        <p:nvSpPr>
          <p:cNvPr id="207" name="Google Shape;207;p8"/>
          <p:cNvSpPr/>
          <p:nvPr/>
        </p:nvSpPr>
        <p:spPr>
          <a:xfrm>
            <a:off x="0" y="30480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08" name="Google Shape;208;p8"/>
          <p:cNvSpPr txBox="1"/>
          <p:nvPr>
            <p:ph idx="4294967295" type="ctrTitle"/>
          </p:nvPr>
        </p:nvSpPr>
        <p:spPr>
          <a:xfrm>
            <a:off x="5335091" y="443323"/>
            <a:ext cx="5312254" cy="1806727"/>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rgbClr val="262626"/>
              </a:buClr>
              <a:buSzPts val="4700"/>
              <a:buFont typeface="Arial"/>
              <a:buNone/>
            </a:pPr>
            <a:r>
              <a:rPr b="0" i="1" lang="en-US" sz="4700" u="none" cap="none" strike="noStrike">
                <a:solidFill>
                  <a:srgbClr val="262626"/>
                </a:solidFill>
                <a:latin typeface="Arial"/>
                <a:ea typeface="Arial"/>
                <a:cs typeface="Arial"/>
                <a:sym typeface="Arial"/>
              </a:rPr>
              <a:t>When is this Strategy Applicable?</a:t>
            </a:r>
            <a:endParaRPr/>
          </a:p>
        </p:txBody>
      </p:sp>
      <p:pic>
        <p:nvPicPr>
          <p:cNvPr descr="Traffic light trails at night" id="209" name="Google Shape;209;p8"/>
          <p:cNvPicPr preferRelativeResize="0"/>
          <p:nvPr/>
        </p:nvPicPr>
        <p:blipFill rotWithShape="1">
          <a:blip r:embed="rId3">
            <a:alphaModFix/>
          </a:blip>
          <a:srcRect b="-3" l="22584" r="26730" t="0"/>
          <a:stretch/>
        </p:blipFill>
        <p:spPr>
          <a:xfrm>
            <a:off x="1" y="10"/>
            <a:ext cx="4504728" cy="6857990"/>
          </a:xfrm>
          <a:custGeom>
            <a:rect b="b" l="l" r="r" t="t"/>
            <a:pathLst>
              <a:path extrusionOk="0" h="6845983" w="5215066">
                <a:moveTo>
                  <a:pt x="0" y="0"/>
                </a:moveTo>
                <a:lnTo>
                  <a:pt x="3197713" y="0"/>
                </a:lnTo>
                <a:lnTo>
                  <a:pt x="3259787" y="39795"/>
                </a:lnTo>
                <a:cubicBezTo>
                  <a:pt x="4439462" y="836768"/>
                  <a:pt x="5215066" y="2186425"/>
                  <a:pt x="5215066" y="3717234"/>
                </a:cubicBezTo>
                <a:cubicBezTo>
                  <a:pt x="5215066" y="4788800"/>
                  <a:pt x="4835020" y="5771602"/>
                  <a:pt x="4202364" y="6538204"/>
                </a:cubicBezTo>
                <a:lnTo>
                  <a:pt x="3922635" y="6845983"/>
                </a:lnTo>
                <a:lnTo>
                  <a:pt x="0" y="6845983"/>
                </a:lnTo>
                <a:close/>
              </a:path>
            </a:pathLst>
          </a:custGeom>
          <a:noFill/>
          <a:ln>
            <a:noFill/>
          </a:ln>
        </p:spPr>
      </p:pic>
      <p:cxnSp>
        <p:nvCxnSpPr>
          <p:cNvPr id="210" name="Google Shape;210;p8"/>
          <p:cNvCxnSpPr/>
          <p:nvPr/>
        </p:nvCxnSpPr>
        <p:spPr>
          <a:xfrm rot="10800000">
            <a:off x="5986332" y="3088919"/>
            <a:ext cx="5212080" cy="0"/>
          </a:xfrm>
          <a:prstGeom prst="straightConnector1">
            <a:avLst/>
          </a:prstGeom>
          <a:noFill/>
          <a:ln cap="flat" cmpd="sng" w="19050">
            <a:solidFill>
              <a:srgbClr val="262626"/>
            </a:solidFill>
            <a:prstDash val="solid"/>
            <a:miter lim="800000"/>
            <a:headEnd len="sm" w="sm" type="none"/>
            <a:tailEnd len="sm" w="sm" type="none"/>
          </a:ln>
        </p:spPr>
      </p:cxnSp>
      <p:sp>
        <p:nvSpPr>
          <p:cNvPr id="211" name="Google Shape;211;p8"/>
          <p:cNvSpPr txBox="1"/>
          <p:nvPr>
            <p:ph idx="1" type="body"/>
          </p:nvPr>
        </p:nvSpPr>
        <p:spPr>
          <a:xfrm>
            <a:off x="5683803" y="2250531"/>
            <a:ext cx="6074253" cy="3130919"/>
          </a:xfrm>
          <a:prstGeom prst="rect">
            <a:avLst/>
          </a:prstGeom>
          <a:noFill/>
          <a:ln>
            <a:noFill/>
          </a:ln>
        </p:spPr>
        <p:txBody>
          <a:bodyPr anchorCtr="0" anchor="t" bIns="45700" lIns="91425" spcFirstLastPara="1" rIns="91425" wrap="square" tIns="45700">
            <a:normAutofit/>
          </a:bodyPr>
          <a:lstStyle/>
          <a:p>
            <a:pPr indent="-182880" lvl="0" marL="182880" rtl="0" algn="l">
              <a:lnSpc>
                <a:spcPct val="110000"/>
              </a:lnSpc>
              <a:spcBef>
                <a:spcPts val="0"/>
              </a:spcBef>
              <a:spcAft>
                <a:spcPts val="0"/>
              </a:spcAft>
              <a:buClr>
                <a:srgbClr val="262626"/>
              </a:buClr>
              <a:buSzPts val="2000"/>
              <a:buChar char="•"/>
            </a:pPr>
            <a:r>
              <a:rPr lang="en-US"/>
              <a:t>When you want fast market entry and less setting up</a:t>
            </a:r>
            <a:endParaRPr/>
          </a:p>
          <a:p>
            <a:pPr indent="-182880" lvl="0" marL="182880" rtl="0" algn="l">
              <a:lnSpc>
                <a:spcPct val="110000"/>
              </a:lnSpc>
              <a:spcBef>
                <a:spcPts val="800"/>
              </a:spcBef>
              <a:spcAft>
                <a:spcPts val="0"/>
              </a:spcAft>
              <a:buClr>
                <a:srgbClr val="262626"/>
              </a:buClr>
              <a:buSzPts val="2000"/>
              <a:buChar char="•"/>
            </a:pPr>
            <a:r>
              <a:rPr lang="en-US"/>
              <a:t>When you want to diversify your revenue stream</a:t>
            </a:r>
            <a:endParaRPr/>
          </a:p>
          <a:p>
            <a:pPr indent="-182880" lvl="0" marL="182880" rtl="0" algn="l">
              <a:lnSpc>
                <a:spcPct val="110000"/>
              </a:lnSpc>
              <a:spcBef>
                <a:spcPts val="800"/>
              </a:spcBef>
              <a:spcAft>
                <a:spcPts val="0"/>
              </a:spcAft>
              <a:buClr>
                <a:srgbClr val="262626"/>
              </a:buClr>
              <a:buSzPts val="2000"/>
              <a:buChar char="•"/>
            </a:pPr>
            <a:r>
              <a:rPr lang="en-US"/>
              <a:t>When you already have an existing business, and you want to expand quickly</a:t>
            </a:r>
            <a:endParaRPr/>
          </a:p>
        </p:txBody>
      </p:sp>
      <p:sp>
        <p:nvSpPr>
          <p:cNvPr id="212" name="Google Shape;212;p8"/>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216" name="Shape 216"/>
        <p:cNvGrpSpPr/>
        <p:nvPr/>
      </p:nvGrpSpPr>
      <p:grpSpPr>
        <a:xfrm>
          <a:off x="0" y="0"/>
          <a:ext cx="0" cy="0"/>
          <a:chOff x="0" y="0"/>
          <a:chExt cx="0" cy="0"/>
        </a:xfrm>
      </p:grpSpPr>
      <p:sp>
        <p:nvSpPr>
          <p:cNvPr id="217" name="Google Shape;217;p9"/>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18" name="Google Shape;218;p9"/>
          <p:cNvSpPr txBox="1"/>
          <p:nvPr>
            <p:ph idx="4294967295" type="ctrTitle"/>
          </p:nvPr>
        </p:nvSpPr>
        <p:spPr>
          <a:xfrm>
            <a:off x="1068497" y="1063255"/>
            <a:ext cx="3122148" cy="4807541"/>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rgbClr val="262626"/>
              </a:buClr>
              <a:buSzPts val="6000"/>
              <a:buFont typeface="Arial"/>
              <a:buNone/>
            </a:pPr>
            <a:r>
              <a:rPr b="0" i="1" lang="en-US" sz="6000" u="none" cap="none" strike="noStrike">
                <a:solidFill>
                  <a:srgbClr val="262626"/>
                </a:solidFill>
                <a:latin typeface="Arial"/>
                <a:ea typeface="Arial"/>
                <a:cs typeface="Arial"/>
                <a:sym typeface="Arial"/>
              </a:rPr>
              <a:t>Push for Buying an Existing Business</a:t>
            </a:r>
            <a:endParaRPr/>
          </a:p>
        </p:txBody>
      </p:sp>
      <p:cxnSp>
        <p:nvCxnSpPr>
          <p:cNvPr id="219" name="Google Shape;219;p9"/>
          <p:cNvCxnSpPr/>
          <p:nvPr/>
        </p:nvCxnSpPr>
        <p:spPr>
          <a:xfrm>
            <a:off x="758952" y="1143293"/>
            <a:ext cx="0" cy="5714707"/>
          </a:xfrm>
          <a:prstGeom prst="straightConnector1">
            <a:avLst/>
          </a:prstGeom>
          <a:noFill/>
          <a:ln cap="flat" cmpd="sng" w="19050">
            <a:solidFill>
              <a:srgbClr val="262626"/>
            </a:solidFill>
            <a:prstDash val="solid"/>
            <a:miter lim="800000"/>
            <a:headEnd len="sm" w="sm" type="none"/>
            <a:tailEnd len="sm" w="sm" type="none"/>
          </a:ln>
        </p:spPr>
      </p:cxnSp>
      <p:sp>
        <p:nvSpPr>
          <p:cNvPr id="220" name="Google Shape;220;p9"/>
          <p:cNvSpPr/>
          <p:nvPr/>
        </p:nvSpPr>
        <p:spPr>
          <a:xfrm>
            <a:off x="4576956" y="0"/>
            <a:ext cx="7615044" cy="6858000"/>
          </a:xfrm>
          <a:custGeom>
            <a:rect b="b" l="l" r="r" t="t"/>
            <a:pathLst>
              <a:path extrusionOk="0" h="6858000" w="7615044">
                <a:moveTo>
                  <a:pt x="2017353" y="0"/>
                </a:moveTo>
                <a:lnTo>
                  <a:pt x="3903088" y="0"/>
                </a:lnTo>
                <a:lnTo>
                  <a:pt x="5215066" y="0"/>
                </a:lnTo>
                <a:lnTo>
                  <a:pt x="7615044" y="0"/>
                </a:lnTo>
                <a:lnTo>
                  <a:pt x="7615044" y="6858000"/>
                </a:lnTo>
                <a:lnTo>
                  <a:pt x="5215066" y="6858000"/>
                </a:lnTo>
                <a:lnTo>
                  <a:pt x="3903088" y="6858000"/>
                </a:lnTo>
                <a:lnTo>
                  <a:pt x="1292431" y="6858000"/>
                </a:lnTo>
                <a:lnTo>
                  <a:pt x="1012702" y="6549681"/>
                </a:lnTo>
                <a:cubicBezTo>
                  <a:pt x="380046" y="5781733"/>
                  <a:pt x="0" y="4797206"/>
                  <a:pt x="0" y="3723759"/>
                </a:cubicBezTo>
                <a:cubicBezTo>
                  <a:pt x="0" y="2190263"/>
                  <a:pt x="775604" y="838237"/>
                  <a:pt x="1955279" y="3986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21" name="Google Shape;221;p9"/>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grpSp>
        <p:nvGrpSpPr>
          <p:cNvPr id="222" name="Google Shape;222;p9"/>
          <p:cNvGrpSpPr/>
          <p:nvPr/>
        </p:nvGrpSpPr>
        <p:grpSpPr>
          <a:xfrm>
            <a:off x="5370651" y="1394657"/>
            <a:ext cx="5684632" cy="3589559"/>
            <a:chOff x="0" y="0"/>
            <a:chExt cx="5684632" cy="3589559"/>
          </a:xfrm>
        </p:grpSpPr>
        <p:cxnSp>
          <p:nvCxnSpPr>
            <p:cNvPr id="223" name="Google Shape;223;p9"/>
            <p:cNvCxnSpPr/>
            <p:nvPr/>
          </p:nvCxnSpPr>
          <p:spPr>
            <a:xfrm>
              <a:off x="0" y="0"/>
              <a:ext cx="5684632" cy="0"/>
            </a:xfrm>
            <a:prstGeom prst="straightConnector1">
              <a:avLst/>
            </a:prstGeom>
            <a:solidFill>
              <a:srgbClr val="B08B39"/>
            </a:solidFill>
            <a:ln cap="flat" cmpd="sng" w="12700">
              <a:solidFill>
                <a:srgbClr val="B08B39"/>
              </a:solidFill>
              <a:prstDash val="solid"/>
              <a:miter lim="800000"/>
              <a:headEnd len="sm" w="sm" type="none"/>
              <a:tailEnd len="sm" w="sm" type="none"/>
            </a:ln>
          </p:spPr>
        </p:cxnSp>
        <p:sp>
          <p:nvSpPr>
            <p:cNvPr id="224" name="Google Shape;224;p9"/>
            <p:cNvSpPr/>
            <p:nvPr/>
          </p:nvSpPr>
          <p:spPr>
            <a:xfrm>
              <a:off x="0" y="0"/>
              <a:ext cx="5684632" cy="358955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9"/>
            <p:cNvSpPr txBox="1"/>
            <p:nvPr/>
          </p:nvSpPr>
          <p:spPr>
            <a:xfrm>
              <a:off x="0" y="0"/>
              <a:ext cx="5684632" cy="3589559"/>
            </a:xfrm>
            <a:prstGeom prst="rect">
              <a:avLst/>
            </a:prstGeom>
            <a:noFill/>
            <a:ln>
              <a:noFill/>
            </a:ln>
          </p:spPr>
          <p:txBody>
            <a:bodyPr anchorCtr="0" anchor="t" bIns="160000" lIns="160000" spcFirstLastPara="1" rIns="160000" wrap="square" tIns="160000">
              <a:noAutofit/>
            </a:bodyPr>
            <a:lstStyle/>
            <a:p>
              <a:pPr indent="0" lvl="0" marL="0" marR="0" rtl="0" algn="l">
                <a:lnSpc>
                  <a:spcPct val="90000"/>
                </a:lnSpc>
                <a:spcBef>
                  <a:spcPts val="0"/>
                </a:spcBef>
                <a:spcAft>
                  <a:spcPts val="0"/>
                </a:spcAft>
                <a:buClr>
                  <a:schemeClr val="dk1"/>
                </a:buClr>
                <a:buSzPts val="4200"/>
                <a:buFont typeface="Avenir"/>
                <a:buNone/>
              </a:pPr>
              <a:r>
                <a:rPr b="1" lang="en-US" sz="4200">
                  <a:solidFill>
                    <a:schemeClr val="dk1"/>
                  </a:solidFill>
                  <a:latin typeface="Avenir"/>
                  <a:ea typeface="Avenir"/>
                  <a:cs typeface="Avenir"/>
                  <a:sym typeface="Avenir"/>
                </a:rPr>
                <a:t>Quick Start up</a:t>
              </a:r>
              <a:r>
                <a:rPr lang="en-US" sz="4200">
                  <a:solidFill>
                    <a:schemeClr val="dk1"/>
                  </a:solidFill>
                  <a:latin typeface="Avenir"/>
                  <a:ea typeface="Avenir"/>
                  <a:cs typeface="Avenir"/>
                  <a:sym typeface="Avenir"/>
                </a:rPr>
                <a:t>: Since the business is already in existence, it allows for immediate return on investment</a:t>
              </a:r>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229" name="Shape 229"/>
        <p:cNvGrpSpPr/>
        <p:nvPr/>
      </p:nvGrpSpPr>
      <p:grpSpPr>
        <a:xfrm>
          <a:off x="0" y="0"/>
          <a:ext cx="0" cy="0"/>
          <a:chOff x="0" y="0"/>
          <a:chExt cx="0" cy="0"/>
        </a:xfrm>
      </p:grpSpPr>
      <p:sp>
        <p:nvSpPr>
          <p:cNvPr id="230" name="Google Shape;230;p10"/>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31" name="Google Shape;231;p10"/>
          <p:cNvSpPr txBox="1"/>
          <p:nvPr>
            <p:ph idx="4294967295" type="ctrTitle"/>
          </p:nvPr>
        </p:nvSpPr>
        <p:spPr>
          <a:xfrm>
            <a:off x="1068497" y="1063255"/>
            <a:ext cx="3122148" cy="4807541"/>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rgbClr val="262626"/>
              </a:buClr>
              <a:buSzPts val="6000"/>
              <a:buFont typeface="Arial"/>
              <a:buNone/>
            </a:pPr>
            <a:r>
              <a:rPr b="0" i="1" lang="en-US" sz="6000" u="none" cap="none" strike="noStrike">
                <a:solidFill>
                  <a:srgbClr val="262626"/>
                </a:solidFill>
                <a:latin typeface="Arial"/>
                <a:ea typeface="Arial"/>
                <a:cs typeface="Arial"/>
                <a:sym typeface="Arial"/>
              </a:rPr>
              <a:t>Push for Buying an Existing Business</a:t>
            </a:r>
            <a:endParaRPr/>
          </a:p>
        </p:txBody>
      </p:sp>
      <p:cxnSp>
        <p:nvCxnSpPr>
          <p:cNvPr id="232" name="Google Shape;232;p10"/>
          <p:cNvCxnSpPr/>
          <p:nvPr/>
        </p:nvCxnSpPr>
        <p:spPr>
          <a:xfrm>
            <a:off x="758952" y="1143293"/>
            <a:ext cx="0" cy="5714707"/>
          </a:xfrm>
          <a:prstGeom prst="straightConnector1">
            <a:avLst/>
          </a:prstGeom>
          <a:noFill/>
          <a:ln cap="flat" cmpd="sng" w="19050">
            <a:solidFill>
              <a:srgbClr val="262626"/>
            </a:solidFill>
            <a:prstDash val="solid"/>
            <a:miter lim="800000"/>
            <a:headEnd len="sm" w="sm" type="none"/>
            <a:tailEnd len="sm" w="sm" type="none"/>
          </a:ln>
        </p:spPr>
      </p:cxnSp>
      <p:sp>
        <p:nvSpPr>
          <p:cNvPr id="233" name="Google Shape;233;p10"/>
          <p:cNvSpPr/>
          <p:nvPr/>
        </p:nvSpPr>
        <p:spPr>
          <a:xfrm>
            <a:off x="4576956" y="0"/>
            <a:ext cx="7615044" cy="6858000"/>
          </a:xfrm>
          <a:custGeom>
            <a:rect b="b" l="l" r="r" t="t"/>
            <a:pathLst>
              <a:path extrusionOk="0" h="6858000" w="7615044">
                <a:moveTo>
                  <a:pt x="2017353" y="0"/>
                </a:moveTo>
                <a:lnTo>
                  <a:pt x="3903088" y="0"/>
                </a:lnTo>
                <a:lnTo>
                  <a:pt x="5215066" y="0"/>
                </a:lnTo>
                <a:lnTo>
                  <a:pt x="7615044" y="0"/>
                </a:lnTo>
                <a:lnTo>
                  <a:pt x="7615044" y="6858000"/>
                </a:lnTo>
                <a:lnTo>
                  <a:pt x="5215066" y="6858000"/>
                </a:lnTo>
                <a:lnTo>
                  <a:pt x="3903088" y="6858000"/>
                </a:lnTo>
                <a:lnTo>
                  <a:pt x="1292431" y="6858000"/>
                </a:lnTo>
                <a:lnTo>
                  <a:pt x="1012702" y="6549681"/>
                </a:lnTo>
                <a:cubicBezTo>
                  <a:pt x="380046" y="5781733"/>
                  <a:pt x="0" y="4797206"/>
                  <a:pt x="0" y="3723759"/>
                </a:cubicBezTo>
                <a:cubicBezTo>
                  <a:pt x="0" y="2190263"/>
                  <a:pt x="775604" y="838237"/>
                  <a:pt x="1955279" y="3986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34" name="Google Shape;234;p10"/>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grpSp>
        <p:nvGrpSpPr>
          <p:cNvPr id="235" name="Google Shape;235;p10"/>
          <p:cNvGrpSpPr/>
          <p:nvPr/>
        </p:nvGrpSpPr>
        <p:grpSpPr>
          <a:xfrm>
            <a:off x="6091462" y="1065143"/>
            <a:ext cx="5684632" cy="3548370"/>
            <a:chOff x="0" y="0"/>
            <a:chExt cx="5684632" cy="3548370"/>
          </a:xfrm>
        </p:grpSpPr>
        <p:cxnSp>
          <p:nvCxnSpPr>
            <p:cNvPr id="236" name="Google Shape;236;p10"/>
            <p:cNvCxnSpPr/>
            <p:nvPr/>
          </p:nvCxnSpPr>
          <p:spPr>
            <a:xfrm>
              <a:off x="0" y="0"/>
              <a:ext cx="5684632" cy="0"/>
            </a:xfrm>
            <a:prstGeom prst="straightConnector1">
              <a:avLst/>
            </a:prstGeom>
            <a:solidFill>
              <a:srgbClr val="B08B39"/>
            </a:solidFill>
            <a:ln cap="flat" cmpd="sng" w="12700">
              <a:solidFill>
                <a:srgbClr val="B08B39"/>
              </a:solidFill>
              <a:prstDash val="solid"/>
              <a:miter lim="800000"/>
              <a:headEnd len="sm" w="sm" type="none"/>
              <a:tailEnd len="sm" w="sm" type="none"/>
            </a:ln>
          </p:spPr>
        </p:cxnSp>
        <p:sp>
          <p:nvSpPr>
            <p:cNvPr id="237" name="Google Shape;237;p10"/>
            <p:cNvSpPr/>
            <p:nvPr/>
          </p:nvSpPr>
          <p:spPr>
            <a:xfrm>
              <a:off x="0" y="0"/>
              <a:ext cx="5684632" cy="354837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10"/>
            <p:cNvSpPr txBox="1"/>
            <p:nvPr/>
          </p:nvSpPr>
          <p:spPr>
            <a:xfrm>
              <a:off x="0" y="0"/>
              <a:ext cx="5684632" cy="3548370"/>
            </a:xfrm>
            <a:prstGeom prst="rect">
              <a:avLst/>
            </a:prstGeom>
            <a:noFill/>
            <a:ln>
              <a:noFill/>
            </a:ln>
          </p:spPr>
          <p:txBody>
            <a:bodyPr anchorCtr="0" anchor="t" bIns="148575" lIns="148575" spcFirstLastPara="1" rIns="148575" wrap="square" tIns="148575">
              <a:noAutofit/>
            </a:bodyPr>
            <a:lstStyle/>
            <a:p>
              <a:pPr indent="0" lvl="0" marL="0" marR="0" rtl="0" algn="l">
                <a:lnSpc>
                  <a:spcPct val="90000"/>
                </a:lnSpc>
                <a:spcBef>
                  <a:spcPts val="0"/>
                </a:spcBef>
                <a:spcAft>
                  <a:spcPts val="0"/>
                </a:spcAft>
                <a:buClr>
                  <a:schemeClr val="dk1"/>
                </a:buClr>
                <a:buSzPts val="3900"/>
                <a:buFont typeface="Avenir"/>
                <a:buNone/>
              </a:pPr>
              <a:r>
                <a:rPr b="1" lang="en-US" sz="3900">
                  <a:solidFill>
                    <a:schemeClr val="dk1"/>
                  </a:solidFill>
                  <a:latin typeface="Avenir"/>
                  <a:ea typeface="Avenir"/>
                  <a:cs typeface="Avenir"/>
                  <a:sym typeface="Avenir"/>
                </a:rPr>
                <a:t>Risk Reduction</a:t>
              </a:r>
              <a:r>
                <a:rPr lang="en-US" sz="3900">
                  <a:solidFill>
                    <a:schemeClr val="dk1"/>
                  </a:solidFill>
                  <a:latin typeface="Avenir"/>
                  <a:ea typeface="Avenir"/>
                  <a:cs typeface="Avenir"/>
                  <a:sym typeface="Avenir"/>
                </a:rPr>
                <a:t>: By buying an existing business an entrepreneur is in a position to lower the risk </a:t>
              </a:r>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242" name="Shape 242"/>
        <p:cNvGrpSpPr/>
        <p:nvPr/>
      </p:nvGrpSpPr>
      <p:grpSpPr>
        <a:xfrm>
          <a:off x="0" y="0"/>
          <a:ext cx="0" cy="0"/>
          <a:chOff x="0" y="0"/>
          <a:chExt cx="0" cy="0"/>
        </a:xfrm>
      </p:grpSpPr>
      <p:sp>
        <p:nvSpPr>
          <p:cNvPr id="243" name="Google Shape;243;p11"/>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44" name="Google Shape;244;p11"/>
          <p:cNvSpPr txBox="1"/>
          <p:nvPr>
            <p:ph idx="4294967295" type="ctrTitle"/>
          </p:nvPr>
        </p:nvSpPr>
        <p:spPr>
          <a:xfrm>
            <a:off x="1068497" y="1063255"/>
            <a:ext cx="3122148" cy="4807541"/>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rgbClr val="262626"/>
              </a:buClr>
              <a:buSzPts val="6000"/>
              <a:buFont typeface="Arial"/>
              <a:buNone/>
            </a:pPr>
            <a:r>
              <a:rPr b="0" i="1" lang="en-US" sz="6000" u="none" cap="none" strike="noStrike">
                <a:solidFill>
                  <a:srgbClr val="262626"/>
                </a:solidFill>
                <a:latin typeface="Arial"/>
                <a:ea typeface="Arial"/>
                <a:cs typeface="Arial"/>
                <a:sym typeface="Arial"/>
              </a:rPr>
              <a:t>Push for Buying an Existing Business</a:t>
            </a:r>
            <a:endParaRPr/>
          </a:p>
        </p:txBody>
      </p:sp>
      <p:cxnSp>
        <p:nvCxnSpPr>
          <p:cNvPr id="245" name="Google Shape;245;p11"/>
          <p:cNvCxnSpPr/>
          <p:nvPr/>
        </p:nvCxnSpPr>
        <p:spPr>
          <a:xfrm>
            <a:off x="758952" y="1143293"/>
            <a:ext cx="0" cy="5714707"/>
          </a:xfrm>
          <a:prstGeom prst="straightConnector1">
            <a:avLst/>
          </a:prstGeom>
          <a:noFill/>
          <a:ln cap="flat" cmpd="sng" w="19050">
            <a:solidFill>
              <a:srgbClr val="262626"/>
            </a:solidFill>
            <a:prstDash val="solid"/>
            <a:miter lim="800000"/>
            <a:headEnd len="sm" w="sm" type="none"/>
            <a:tailEnd len="sm" w="sm" type="none"/>
          </a:ln>
        </p:spPr>
      </p:cxnSp>
      <p:sp>
        <p:nvSpPr>
          <p:cNvPr id="246" name="Google Shape;246;p11"/>
          <p:cNvSpPr/>
          <p:nvPr/>
        </p:nvSpPr>
        <p:spPr>
          <a:xfrm>
            <a:off x="4576956" y="0"/>
            <a:ext cx="7615044" cy="6858000"/>
          </a:xfrm>
          <a:custGeom>
            <a:rect b="b" l="l" r="r" t="t"/>
            <a:pathLst>
              <a:path extrusionOk="0" h="6858000" w="7615044">
                <a:moveTo>
                  <a:pt x="2017353" y="0"/>
                </a:moveTo>
                <a:lnTo>
                  <a:pt x="3903088" y="0"/>
                </a:lnTo>
                <a:lnTo>
                  <a:pt x="5215066" y="0"/>
                </a:lnTo>
                <a:lnTo>
                  <a:pt x="7615044" y="0"/>
                </a:lnTo>
                <a:lnTo>
                  <a:pt x="7615044" y="6858000"/>
                </a:lnTo>
                <a:lnTo>
                  <a:pt x="5215066" y="6858000"/>
                </a:lnTo>
                <a:lnTo>
                  <a:pt x="3903088" y="6858000"/>
                </a:lnTo>
                <a:lnTo>
                  <a:pt x="1292431" y="6858000"/>
                </a:lnTo>
                <a:lnTo>
                  <a:pt x="1012702" y="6549681"/>
                </a:lnTo>
                <a:cubicBezTo>
                  <a:pt x="380046" y="5781733"/>
                  <a:pt x="0" y="4797206"/>
                  <a:pt x="0" y="3723759"/>
                </a:cubicBezTo>
                <a:cubicBezTo>
                  <a:pt x="0" y="2190263"/>
                  <a:pt x="775604" y="838237"/>
                  <a:pt x="1955279" y="3986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47" name="Google Shape;247;p11"/>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grpSp>
        <p:nvGrpSpPr>
          <p:cNvPr id="248" name="Google Shape;248;p11"/>
          <p:cNvGrpSpPr/>
          <p:nvPr/>
        </p:nvGrpSpPr>
        <p:grpSpPr>
          <a:xfrm>
            <a:off x="5168719" y="1714047"/>
            <a:ext cx="5664038" cy="2971722"/>
            <a:chOff x="0" y="0"/>
            <a:chExt cx="5664038" cy="2971722"/>
          </a:xfrm>
        </p:grpSpPr>
        <p:cxnSp>
          <p:nvCxnSpPr>
            <p:cNvPr id="249" name="Google Shape;249;p11"/>
            <p:cNvCxnSpPr/>
            <p:nvPr/>
          </p:nvCxnSpPr>
          <p:spPr>
            <a:xfrm>
              <a:off x="0" y="0"/>
              <a:ext cx="5664038" cy="0"/>
            </a:xfrm>
            <a:prstGeom prst="straightConnector1">
              <a:avLst/>
            </a:prstGeom>
            <a:solidFill>
              <a:srgbClr val="B08B39"/>
            </a:solidFill>
            <a:ln cap="flat" cmpd="sng" w="12700">
              <a:solidFill>
                <a:srgbClr val="B08B39"/>
              </a:solidFill>
              <a:prstDash val="solid"/>
              <a:miter lim="800000"/>
              <a:headEnd len="sm" w="sm" type="none"/>
              <a:tailEnd len="sm" w="sm" type="none"/>
            </a:ln>
          </p:spPr>
        </p:cxnSp>
        <p:sp>
          <p:nvSpPr>
            <p:cNvPr id="250" name="Google Shape;250;p11"/>
            <p:cNvSpPr/>
            <p:nvPr/>
          </p:nvSpPr>
          <p:spPr>
            <a:xfrm>
              <a:off x="0" y="0"/>
              <a:ext cx="5664038" cy="297172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11"/>
            <p:cNvSpPr txBox="1"/>
            <p:nvPr/>
          </p:nvSpPr>
          <p:spPr>
            <a:xfrm>
              <a:off x="0" y="0"/>
              <a:ext cx="5664038" cy="2971722"/>
            </a:xfrm>
            <a:prstGeom prst="rect">
              <a:avLst/>
            </a:prstGeom>
            <a:noFill/>
            <a:ln>
              <a:noFill/>
            </a:ln>
          </p:spPr>
          <p:txBody>
            <a:bodyPr anchorCtr="0" anchor="t" bIns="114300" lIns="114300" spcFirstLastPara="1" rIns="114300" wrap="square" tIns="114300">
              <a:noAutofit/>
            </a:bodyPr>
            <a:lstStyle/>
            <a:p>
              <a:pPr indent="0" lvl="0" marL="0" marR="0" rtl="0" algn="l">
                <a:lnSpc>
                  <a:spcPct val="90000"/>
                </a:lnSpc>
                <a:spcBef>
                  <a:spcPts val="0"/>
                </a:spcBef>
                <a:spcAft>
                  <a:spcPts val="0"/>
                </a:spcAft>
                <a:buClr>
                  <a:schemeClr val="dk1"/>
                </a:buClr>
                <a:buSzPts val="3000"/>
                <a:buFont typeface="Avenir"/>
                <a:buNone/>
              </a:pPr>
              <a:r>
                <a:rPr b="1" lang="en-US" sz="3000">
                  <a:solidFill>
                    <a:schemeClr val="dk1"/>
                  </a:solidFill>
                  <a:latin typeface="Avenir"/>
                  <a:ea typeface="Avenir"/>
                  <a:cs typeface="Avenir"/>
                  <a:sym typeface="Avenir"/>
                </a:rPr>
                <a:t>Proven Business Model</a:t>
              </a:r>
              <a:r>
                <a:rPr lang="en-US" sz="3000">
                  <a:solidFill>
                    <a:schemeClr val="dk1"/>
                  </a:solidFill>
                  <a:latin typeface="Avenir"/>
                  <a:ea typeface="Avenir"/>
                  <a:cs typeface="Avenir"/>
                  <a:sym typeface="Avenir"/>
                </a:rPr>
                <a:t>: an existing business the entrepreneur will have observed and indeed satisfied that the current model of business has been successful </a:t>
              </a:r>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255" name="Shape 255"/>
        <p:cNvGrpSpPr/>
        <p:nvPr/>
      </p:nvGrpSpPr>
      <p:grpSpPr>
        <a:xfrm>
          <a:off x="0" y="0"/>
          <a:ext cx="0" cy="0"/>
          <a:chOff x="0" y="0"/>
          <a:chExt cx="0" cy="0"/>
        </a:xfrm>
      </p:grpSpPr>
      <p:sp>
        <p:nvSpPr>
          <p:cNvPr id="256" name="Google Shape;256;p12"/>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57" name="Google Shape;257;p12"/>
          <p:cNvSpPr txBox="1"/>
          <p:nvPr>
            <p:ph idx="4294967295" type="ctrTitle"/>
          </p:nvPr>
        </p:nvSpPr>
        <p:spPr>
          <a:xfrm>
            <a:off x="1068497" y="1063255"/>
            <a:ext cx="3122148" cy="4807541"/>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rgbClr val="262626"/>
              </a:buClr>
              <a:buSzPts val="6000"/>
              <a:buFont typeface="Arial"/>
              <a:buNone/>
            </a:pPr>
            <a:r>
              <a:rPr b="0" i="1" lang="en-US" sz="6000" u="none" cap="none" strike="noStrike">
                <a:solidFill>
                  <a:srgbClr val="262626"/>
                </a:solidFill>
                <a:latin typeface="Arial"/>
                <a:ea typeface="Arial"/>
                <a:cs typeface="Arial"/>
                <a:sym typeface="Arial"/>
              </a:rPr>
              <a:t>Push for Buying an Existing Business</a:t>
            </a:r>
            <a:endParaRPr/>
          </a:p>
        </p:txBody>
      </p:sp>
      <p:cxnSp>
        <p:nvCxnSpPr>
          <p:cNvPr id="258" name="Google Shape;258;p12"/>
          <p:cNvCxnSpPr/>
          <p:nvPr/>
        </p:nvCxnSpPr>
        <p:spPr>
          <a:xfrm>
            <a:off x="758952" y="1143293"/>
            <a:ext cx="0" cy="5714707"/>
          </a:xfrm>
          <a:prstGeom prst="straightConnector1">
            <a:avLst/>
          </a:prstGeom>
          <a:noFill/>
          <a:ln cap="flat" cmpd="sng" w="19050">
            <a:solidFill>
              <a:srgbClr val="262626"/>
            </a:solidFill>
            <a:prstDash val="solid"/>
            <a:miter lim="800000"/>
            <a:headEnd len="sm" w="sm" type="none"/>
            <a:tailEnd len="sm" w="sm" type="none"/>
          </a:ln>
        </p:spPr>
      </p:cxnSp>
      <p:sp>
        <p:nvSpPr>
          <p:cNvPr id="259" name="Google Shape;259;p12"/>
          <p:cNvSpPr/>
          <p:nvPr/>
        </p:nvSpPr>
        <p:spPr>
          <a:xfrm>
            <a:off x="4576956" y="0"/>
            <a:ext cx="7615044" cy="6858000"/>
          </a:xfrm>
          <a:custGeom>
            <a:rect b="b" l="l" r="r" t="t"/>
            <a:pathLst>
              <a:path extrusionOk="0" h="6858000" w="7615044">
                <a:moveTo>
                  <a:pt x="2017353" y="0"/>
                </a:moveTo>
                <a:lnTo>
                  <a:pt x="3903088" y="0"/>
                </a:lnTo>
                <a:lnTo>
                  <a:pt x="5215066" y="0"/>
                </a:lnTo>
                <a:lnTo>
                  <a:pt x="7615044" y="0"/>
                </a:lnTo>
                <a:lnTo>
                  <a:pt x="7615044" y="6858000"/>
                </a:lnTo>
                <a:lnTo>
                  <a:pt x="5215066" y="6858000"/>
                </a:lnTo>
                <a:lnTo>
                  <a:pt x="3903088" y="6858000"/>
                </a:lnTo>
                <a:lnTo>
                  <a:pt x="1292431" y="6858000"/>
                </a:lnTo>
                <a:lnTo>
                  <a:pt x="1012702" y="6549681"/>
                </a:lnTo>
                <a:cubicBezTo>
                  <a:pt x="380046" y="5781733"/>
                  <a:pt x="0" y="4797206"/>
                  <a:pt x="0" y="3723759"/>
                </a:cubicBezTo>
                <a:cubicBezTo>
                  <a:pt x="0" y="2190263"/>
                  <a:pt x="775604" y="838237"/>
                  <a:pt x="1955279" y="3986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60" name="Google Shape;260;p12"/>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grpSp>
        <p:nvGrpSpPr>
          <p:cNvPr id="261" name="Google Shape;261;p12"/>
          <p:cNvGrpSpPr/>
          <p:nvPr/>
        </p:nvGrpSpPr>
        <p:grpSpPr>
          <a:xfrm>
            <a:off x="5560016" y="1271264"/>
            <a:ext cx="5664038" cy="2724587"/>
            <a:chOff x="0" y="0"/>
            <a:chExt cx="5664038" cy="2724587"/>
          </a:xfrm>
        </p:grpSpPr>
        <p:cxnSp>
          <p:nvCxnSpPr>
            <p:cNvPr id="262" name="Google Shape;262;p12"/>
            <p:cNvCxnSpPr/>
            <p:nvPr/>
          </p:nvCxnSpPr>
          <p:spPr>
            <a:xfrm>
              <a:off x="0" y="0"/>
              <a:ext cx="5664038" cy="0"/>
            </a:xfrm>
            <a:prstGeom prst="straightConnector1">
              <a:avLst/>
            </a:prstGeom>
            <a:solidFill>
              <a:srgbClr val="B08B39"/>
            </a:solidFill>
            <a:ln cap="flat" cmpd="sng" w="12700">
              <a:solidFill>
                <a:srgbClr val="B08B39"/>
              </a:solidFill>
              <a:prstDash val="solid"/>
              <a:miter lim="800000"/>
              <a:headEnd len="sm" w="sm" type="none"/>
              <a:tailEnd len="sm" w="sm" type="none"/>
            </a:ln>
          </p:spPr>
        </p:cxnSp>
        <p:sp>
          <p:nvSpPr>
            <p:cNvPr id="263" name="Google Shape;263;p12"/>
            <p:cNvSpPr/>
            <p:nvPr/>
          </p:nvSpPr>
          <p:spPr>
            <a:xfrm>
              <a:off x="0" y="0"/>
              <a:ext cx="5664038" cy="2724587"/>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12"/>
            <p:cNvSpPr txBox="1"/>
            <p:nvPr/>
          </p:nvSpPr>
          <p:spPr>
            <a:xfrm>
              <a:off x="0" y="0"/>
              <a:ext cx="5664038" cy="2724587"/>
            </a:xfrm>
            <a:prstGeom prst="rect">
              <a:avLst/>
            </a:prstGeom>
            <a:noFill/>
            <a:ln>
              <a:noFill/>
            </a:ln>
          </p:spPr>
          <p:txBody>
            <a:bodyPr anchorCtr="0" anchor="t" bIns="160000" lIns="160000" spcFirstLastPara="1" rIns="160000" wrap="square" tIns="160000">
              <a:noAutofit/>
            </a:bodyPr>
            <a:lstStyle/>
            <a:p>
              <a:pPr indent="0" lvl="0" marL="0" marR="0" rtl="0" algn="l">
                <a:lnSpc>
                  <a:spcPct val="90000"/>
                </a:lnSpc>
                <a:spcBef>
                  <a:spcPts val="0"/>
                </a:spcBef>
                <a:spcAft>
                  <a:spcPts val="0"/>
                </a:spcAft>
                <a:buClr>
                  <a:schemeClr val="dk1"/>
                </a:buClr>
                <a:buSzPts val="4200"/>
                <a:buFont typeface="Avenir"/>
                <a:buNone/>
              </a:pPr>
              <a:r>
                <a:rPr b="1" lang="en-US" sz="4200">
                  <a:solidFill>
                    <a:schemeClr val="dk1"/>
                  </a:solidFill>
                  <a:latin typeface="Avenir"/>
                  <a:ea typeface="Avenir"/>
                  <a:cs typeface="Avenir"/>
                  <a:sym typeface="Avenir"/>
                </a:rPr>
                <a:t>Brand Recognition:</a:t>
              </a:r>
              <a:r>
                <a:rPr lang="en-US" sz="4200">
                  <a:solidFill>
                    <a:schemeClr val="dk1"/>
                  </a:solidFill>
                  <a:latin typeface="Avenir"/>
                  <a:ea typeface="Avenir"/>
                  <a:cs typeface="Avenir"/>
                  <a:sym typeface="Avenir"/>
                </a:rPr>
                <a:t> Success of an existing business could be seen or attributed </a:t>
              </a:r>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268" name="Shape 268"/>
        <p:cNvGrpSpPr/>
        <p:nvPr/>
      </p:nvGrpSpPr>
      <p:grpSpPr>
        <a:xfrm>
          <a:off x="0" y="0"/>
          <a:ext cx="0" cy="0"/>
          <a:chOff x="0" y="0"/>
          <a:chExt cx="0" cy="0"/>
        </a:xfrm>
      </p:grpSpPr>
      <p:sp>
        <p:nvSpPr>
          <p:cNvPr id="269" name="Google Shape;269;p13"/>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70" name="Google Shape;270;p13"/>
          <p:cNvSpPr txBox="1"/>
          <p:nvPr>
            <p:ph idx="4294967295" type="ctrTitle"/>
          </p:nvPr>
        </p:nvSpPr>
        <p:spPr>
          <a:xfrm>
            <a:off x="1068497" y="1063255"/>
            <a:ext cx="3122148" cy="4807541"/>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rgbClr val="262626"/>
              </a:buClr>
              <a:buSzPts val="6000"/>
              <a:buFont typeface="Arial"/>
              <a:buNone/>
            </a:pPr>
            <a:r>
              <a:rPr b="0" i="1" lang="en-US" sz="6000" u="none" cap="none" strike="noStrike">
                <a:solidFill>
                  <a:srgbClr val="262626"/>
                </a:solidFill>
                <a:latin typeface="Arial"/>
                <a:ea typeface="Arial"/>
                <a:cs typeface="Arial"/>
                <a:sym typeface="Arial"/>
              </a:rPr>
              <a:t>Push for Buying an Existing Business</a:t>
            </a:r>
            <a:endParaRPr/>
          </a:p>
        </p:txBody>
      </p:sp>
      <p:cxnSp>
        <p:nvCxnSpPr>
          <p:cNvPr id="271" name="Google Shape;271;p13"/>
          <p:cNvCxnSpPr/>
          <p:nvPr/>
        </p:nvCxnSpPr>
        <p:spPr>
          <a:xfrm>
            <a:off x="758952" y="1143293"/>
            <a:ext cx="0" cy="5714707"/>
          </a:xfrm>
          <a:prstGeom prst="straightConnector1">
            <a:avLst/>
          </a:prstGeom>
          <a:noFill/>
          <a:ln cap="flat" cmpd="sng" w="19050">
            <a:solidFill>
              <a:srgbClr val="262626"/>
            </a:solidFill>
            <a:prstDash val="solid"/>
            <a:miter lim="800000"/>
            <a:headEnd len="sm" w="sm" type="none"/>
            <a:tailEnd len="sm" w="sm" type="none"/>
          </a:ln>
        </p:spPr>
      </p:cxnSp>
      <p:sp>
        <p:nvSpPr>
          <p:cNvPr id="272" name="Google Shape;272;p13"/>
          <p:cNvSpPr/>
          <p:nvPr/>
        </p:nvSpPr>
        <p:spPr>
          <a:xfrm>
            <a:off x="4576956" y="0"/>
            <a:ext cx="7615044" cy="6858000"/>
          </a:xfrm>
          <a:custGeom>
            <a:rect b="b" l="l" r="r" t="t"/>
            <a:pathLst>
              <a:path extrusionOk="0" h="6858000" w="7615044">
                <a:moveTo>
                  <a:pt x="2017353" y="0"/>
                </a:moveTo>
                <a:lnTo>
                  <a:pt x="3903088" y="0"/>
                </a:lnTo>
                <a:lnTo>
                  <a:pt x="5215066" y="0"/>
                </a:lnTo>
                <a:lnTo>
                  <a:pt x="7615044" y="0"/>
                </a:lnTo>
                <a:lnTo>
                  <a:pt x="7615044" y="6858000"/>
                </a:lnTo>
                <a:lnTo>
                  <a:pt x="5215066" y="6858000"/>
                </a:lnTo>
                <a:lnTo>
                  <a:pt x="3903088" y="6858000"/>
                </a:lnTo>
                <a:lnTo>
                  <a:pt x="1292431" y="6858000"/>
                </a:lnTo>
                <a:lnTo>
                  <a:pt x="1012702" y="6549681"/>
                </a:lnTo>
                <a:cubicBezTo>
                  <a:pt x="380046" y="5781733"/>
                  <a:pt x="0" y="4797206"/>
                  <a:pt x="0" y="3723759"/>
                </a:cubicBezTo>
                <a:cubicBezTo>
                  <a:pt x="0" y="2190263"/>
                  <a:pt x="775604" y="838237"/>
                  <a:pt x="1955279" y="3986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73" name="Google Shape;273;p13"/>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grpSp>
        <p:nvGrpSpPr>
          <p:cNvPr id="274" name="Google Shape;274;p13"/>
          <p:cNvGrpSpPr/>
          <p:nvPr/>
        </p:nvGrpSpPr>
        <p:grpSpPr>
          <a:xfrm>
            <a:off x="4332369" y="430202"/>
            <a:ext cx="7097630" cy="5470473"/>
            <a:chOff x="0" y="0"/>
            <a:chExt cx="7097630" cy="5470473"/>
          </a:xfrm>
        </p:grpSpPr>
        <p:sp>
          <p:nvSpPr>
            <p:cNvPr id="275" name="Google Shape;275;p13"/>
            <p:cNvSpPr/>
            <p:nvPr/>
          </p:nvSpPr>
          <p:spPr>
            <a:xfrm>
              <a:off x="1419526" y="0"/>
              <a:ext cx="5678104" cy="5470473"/>
            </a:xfrm>
            <a:prstGeom prst="rect">
              <a:avLst/>
            </a:prstGeom>
            <a:solidFill>
              <a:srgbClr val="E3DACD">
                <a:alpha val="89803"/>
              </a:srgbClr>
            </a:solidFill>
            <a:ln cap="flat" cmpd="sng" w="12700">
              <a:solidFill>
                <a:srgbClr val="E3DACD">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13"/>
            <p:cNvSpPr txBox="1"/>
            <p:nvPr/>
          </p:nvSpPr>
          <p:spPr>
            <a:xfrm>
              <a:off x="1419526" y="0"/>
              <a:ext cx="5678104" cy="5470473"/>
            </a:xfrm>
            <a:prstGeom prst="rect">
              <a:avLst/>
            </a:prstGeom>
            <a:noFill/>
            <a:ln>
              <a:noFill/>
            </a:ln>
          </p:spPr>
          <p:txBody>
            <a:bodyPr anchorCtr="0" anchor="ctr" bIns="1389500" lIns="110150" spcFirstLastPara="1" rIns="110150" wrap="square" tIns="1389500">
              <a:noAutofit/>
            </a:bodyPr>
            <a:lstStyle/>
            <a:p>
              <a:pPr indent="0" lvl="0" marL="0" marR="0" rtl="0" algn="l">
                <a:lnSpc>
                  <a:spcPct val="90000"/>
                </a:lnSpc>
                <a:spcBef>
                  <a:spcPts val="0"/>
                </a:spcBef>
                <a:spcAft>
                  <a:spcPts val="0"/>
                </a:spcAft>
                <a:buClr>
                  <a:schemeClr val="dk1"/>
                </a:buClr>
                <a:buSzPts val="2400"/>
                <a:buFont typeface="Avenir"/>
                <a:buNone/>
              </a:pPr>
              <a:r>
                <a:rPr lang="en-US" sz="2400">
                  <a:solidFill>
                    <a:schemeClr val="dk1"/>
                  </a:solidFill>
                  <a:latin typeface="Avenir"/>
                  <a:ea typeface="Avenir"/>
                  <a:cs typeface="Avenir"/>
                  <a:sym typeface="Avenir"/>
                </a:rPr>
                <a:t>Revenue Streams: The acquirer- entrepreneur has immediate access to the existing revenue streams and can start “counting money”</a:t>
              </a:r>
              <a:endParaRPr/>
            </a:p>
          </p:txBody>
        </p:sp>
        <p:sp>
          <p:nvSpPr>
            <p:cNvPr id="277" name="Google Shape;277;p13"/>
            <p:cNvSpPr/>
            <p:nvPr/>
          </p:nvSpPr>
          <p:spPr>
            <a:xfrm>
              <a:off x="0" y="0"/>
              <a:ext cx="1419526" cy="5470473"/>
            </a:xfrm>
            <a:prstGeom prst="rect">
              <a:avLst/>
            </a:prstGeom>
            <a:solidFill>
              <a:srgbClr val="B08B39"/>
            </a:solidFill>
            <a:ln cap="flat" cmpd="sng" w="12700">
              <a:solidFill>
                <a:srgbClr val="B08B39"/>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13"/>
            <p:cNvSpPr txBox="1"/>
            <p:nvPr/>
          </p:nvSpPr>
          <p:spPr>
            <a:xfrm>
              <a:off x="0" y="0"/>
              <a:ext cx="1419526" cy="5470473"/>
            </a:xfrm>
            <a:prstGeom prst="rect">
              <a:avLst/>
            </a:prstGeom>
            <a:noFill/>
            <a:ln>
              <a:noFill/>
            </a:ln>
          </p:spPr>
          <p:txBody>
            <a:bodyPr anchorCtr="0" anchor="ctr" bIns="540350" lIns="75100" spcFirstLastPara="1" rIns="75100" wrap="square" tIns="540350">
              <a:noAutofit/>
            </a:bodyPr>
            <a:lstStyle/>
            <a:p>
              <a:pPr indent="0" lvl="0" marL="0" marR="0" rtl="0" algn="ctr">
                <a:lnSpc>
                  <a:spcPct val="90000"/>
                </a:lnSpc>
                <a:spcBef>
                  <a:spcPts val="0"/>
                </a:spcBef>
                <a:spcAft>
                  <a:spcPts val="0"/>
                </a:spcAft>
                <a:buClr>
                  <a:schemeClr val="lt1"/>
                </a:buClr>
                <a:buSzPts val="2800"/>
                <a:buFont typeface="Avenir"/>
                <a:buNone/>
              </a:pPr>
              <a:r>
                <a:rPr lang="en-US" sz="2800">
                  <a:solidFill>
                    <a:schemeClr val="lt1"/>
                  </a:solidFill>
                  <a:latin typeface="Avenir"/>
                  <a:ea typeface="Avenir"/>
                  <a:cs typeface="Avenir"/>
                  <a:sym typeface="Avenir"/>
                </a:rPr>
                <a:t>Existing</a:t>
              </a:r>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282" name="Shape 282"/>
        <p:cNvGrpSpPr/>
        <p:nvPr/>
      </p:nvGrpSpPr>
      <p:grpSpPr>
        <a:xfrm>
          <a:off x="0" y="0"/>
          <a:ext cx="0" cy="0"/>
          <a:chOff x="0" y="0"/>
          <a:chExt cx="0" cy="0"/>
        </a:xfrm>
      </p:grpSpPr>
      <p:sp>
        <p:nvSpPr>
          <p:cNvPr id="283" name="Google Shape;283;p14"/>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84" name="Google Shape;284;p14"/>
          <p:cNvSpPr txBox="1"/>
          <p:nvPr>
            <p:ph idx="4294967295" type="ctrTitle"/>
          </p:nvPr>
        </p:nvSpPr>
        <p:spPr>
          <a:xfrm>
            <a:off x="1068497" y="1063255"/>
            <a:ext cx="3122148" cy="4807541"/>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rgbClr val="262626"/>
              </a:buClr>
              <a:buSzPts val="6000"/>
              <a:buFont typeface="Arial"/>
              <a:buNone/>
            </a:pPr>
            <a:r>
              <a:rPr b="0" i="1" lang="en-US" sz="6000" u="none" cap="none" strike="noStrike">
                <a:solidFill>
                  <a:srgbClr val="262626"/>
                </a:solidFill>
                <a:latin typeface="Arial"/>
                <a:ea typeface="Arial"/>
                <a:cs typeface="Arial"/>
                <a:sym typeface="Arial"/>
              </a:rPr>
              <a:t>Push for Buying an Existing Business</a:t>
            </a:r>
            <a:endParaRPr/>
          </a:p>
        </p:txBody>
      </p:sp>
      <p:cxnSp>
        <p:nvCxnSpPr>
          <p:cNvPr id="285" name="Google Shape;285;p14"/>
          <p:cNvCxnSpPr/>
          <p:nvPr/>
        </p:nvCxnSpPr>
        <p:spPr>
          <a:xfrm>
            <a:off x="758952" y="1143293"/>
            <a:ext cx="0" cy="5714707"/>
          </a:xfrm>
          <a:prstGeom prst="straightConnector1">
            <a:avLst/>
          </a:prstGeom>
          <a:noFill/>
          <a:ln cap="flat" cmpd="sng" w="19050">
            <a:solidFill>
              <a:srgbClr val="262626"/>
            </a:solidFill>
            <a:prstDash val="solid"/>
            <a:miter lim="800000"/>
            <a:headEnd len="sm" w="sm" type="none"/>
            <a:tailEnd len="sm" w="sm" type="none"/>
          </a:ln>
        </p:spPr>
      </p:cxnSp>
      <p:sp>
        <p:nvSpPr>
          <p:cNvPr id="286" name="Google Shape;286;p14"/>
          <p:cNvSpPr/>
          <p:nvPr/>
        </p:nvSpPr>
        <p:spPr>
          <a:xfrm>
            <a:off x="4576956" y="0"/>
            <a:ext cx="7615044" cy="6858000"/>
          </a:xfrm>
          <a:custGeom>
            <a:rect b="b" l="l" r="r" t="t"/>
            <a:pathLst>
              <a:path extrusionOk="0" h="6858000" w="7615044">
                <a:moveTo>
                  <a:pt x="2017353" y="0"/>
                </a:moveTo>
                <a:lnTo>
                  <a:pt x="3903088" y="0"/>
                </a:lnTo>
                <a:lnTo>
                  <a:pt x="5215066" y="0"/>
                </a:lnTo>
                <a:lnTo>
                  <a:pt x="7615044" y="0"/>
                </a:lnTo>
                <a:lnTo>
                  <a:pt x="7615044" y="6858000"/>
                </a:lnTo>
                <a:lnTo>
                  <a:pt x="5215066" y="6858000"/>
                </a:lnTo>
                <a:lnTo>
                  <a:pt x="3903088" y="6858000"/>
                </a:lnTo>
                <a:lnTo>
                  <a:pt x="1292431" y="6858000"/>
                </a:lnTo>
                <a:lnTo>
                  <a:pt x="1012702" y="6549681"/>
                </a:lnTo>
                <a:cubicBezTo>
                  <a:pt x="380046" y="5781733"/>
                  <a:pt x="0" y="4797206"/>
                  <a:pt x="0" y="3723759"/>
                </a:cubicBezTo>
                <a:cubicBezTo>
                  <a:pt x="0" y="2190263"/>
                  <a:pt x="775604" y="838237"/>
                  <a:pt x="1955279" y="39865"/>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87" name="Google Shape;287;p14"/>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grpSp>
        <p:nvGrpSpPr>
          <p:cNvPr id="288" name="Google Shape;288;p14"/>
          <p:cNvGrpSpPr/>
          <p:nvPr/>
        </p:nvGrpSpPr>
        <p:grpSpPr>
          <a:xfrm>
            <a:off x="4332369" y="800904"/>
            <a:ext cx="7097630" cy="3977366"/>
            <a:chOff x="0" y="0"/>
            <a:chExt cx="7097630" cy="3977366"/>
          </a:xfrm>
        </p:grpSpPr>
        <p:sp>
          <p:nvSpPr>
            <p:cNvPr id="289" name="Google Shape;289;p14"/>
            <p:cNvSpPr/>
            <p:nvPr/>
          </p:nvSpPr>
          <p:spPr>
            <a:xfrm>
              <a:off x="1419526" y="0"/>
              <a:ext cx="5678104" cy="3977366"/>
            </a:xfrm>
            <a:prstGeom prst="rect">
              <a:avLst/>
            </a:prstGeom>
            <a:solidFill>
              <a:srgbClr val="E3DACD">
                <a:alpha val="89803"/>
              </a:srgbClr>
            </a:solidFill>
            <a:ln cap="flat" cmpd="sng" w="12700">
              <a:solidFill>
                <a:srgbClr val="E3DACD">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14"/>
            <p:cNvSpPr txBox="1"/>
            <p:nvPr/>
          </p:nvSpPr>
          <p:spPr>
            <a:xfrm>
              <a:off x="1419526" y="0"/>
              <a:ext cx="5678104" cy="3977366"/>
            </a:xfrm>
            <a:prstGeom prst="rect">
              <a:avLst/>
            </a:prstGeom>
            <a:noFill/>
            <a:ln>
              <a:noFill/>
            </a:ln>
          </p:spPr>
          <p:txBody>
            <a:bodyPr anchorCtr="0" anchor="ctr" bIns="1010250" lIns="110150" spcFirstLastPara="1" rIns="110150" wrap="square" tIns="1010250">
              <a:noAutofit/>
            </a:bodyPr>
            <a:lstStyle/>
            <a:p>
              <a:pPr indent="0" lvl="0" marL="0" marR="0" rtl="0" algn="l">
                <a:lnSpc>
                  <a:spcPct val="90000"/>
                </a:lnSpc>
                <a:spcBef>
                  <a:spcPts val="0"/>
                </a:spcBef>
                <a:spcAft>
                  <a:spcPts val="0"/>
                </a:spcAft>
                <a:buClr>
                  <a:schemeClr val="dk1"/>
                </a:buClr>
                <a:buSzPts val="2300"/>
                <a:buFont typeface="Arial"/>
                <a:buNone/>
              </a:pPr>
              <a:r>
                <a:rPr b="1" lang="en-US" sz="2300">
                  <a:solidFill>
                    <a:schemeClr val="dk1"/>
                  </a:solidFill>
                  <a:latin typeface="Arial"/>
                  <a:ea typeface="Arial"/>
                  <a:cs typeface="Arial"/>
                  <a:sym typeface="Arial"/>
                </a:rPr>
                <a:t>Distribution Channels</a:t>
              </a:r>
              <a:r>
                <a:rPr lang="en-US" sz="2300">
                  <a:solidFill>
                    <a:schemeClr val="dk1"/>
                  </a:solidFill>
                  <a:latin typeface="Avenir"/>
                  <a:ea typeface="Avenir"/>
                  <a:cs typeface="Avenir"/>
                  <a:sym typeface="Avenir"/>
                </a:rPr>
                <a:t>: The acquirer has immediate access to the existing distribution channels such as distributors and retailers, this is usually a huge item in determining business success</a:t>
              </a:r>
              <a:endParaRPr/>
            </a:p>
          </p:txBody>
        </p:sp>
        <p:sp>
          <p:nvSpPr>
            <p:cNvPr id="291" name="Google Shape;291;p14"/>
            <p:cNvSpPr/>
            <p:nvPr/>
          </p:nvSpPr>
          <p:spPr>
            <a:xfrm>
              <a:off x="0" y="0"/>
              <a:ext cx="1419526" cy="3977366"/>
            </a:xfrm>
            <a:prstGeom prst="rect">
              <a:avLst/>
            </a:prstGeom>
            <a:solidFill>
              <a:srgbClr val="B08B39"/>
            </a:solidFill>
            <a:ln cap="flat" cmpd="sng" w="12700">
              <a:solidFill>
                <a:srgbClr val="B08B39"/>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14"/>
            <p:cNvSpPr txBox="1"/>
            <p:nvPr/>
          </p:nvSpPr>
          <p:spPr>
            <a:xfrm>
              <a:off x="0" y="0"/>
              <a:ext cx="1419526" cy="3977366"/>
            </a:xfrm>
            <a:prstGeom prst="rect">
              <a:avLst/>
            </a:prstGeom>
            <a:noFill/>
            <a:ln>
              <a:noFill/>
            </a:ln>
          </p:spPr>
          <p:txBody>
            <a:bodyPr anchorCtr="0" anchor="ctr" bIns="392875" lIns="75100" spcFirstLastPara="1" rIns="75100" wrap="square" tIns="392875">
              <a:noAutofit/>
            </a:bodyPr>
            <a:lstStyle/>
            <a:p>
              <a:pPr indent="0" lvl="0" marL="0" marR="0" rtl="0" algn="ctr">
                <a:lnSpc>
                  <a:spcPct val="90000"/>
                </a:lnSpc>
                <a:spcBef>
                  <a:spcPts val="0"/>
                </a:spcBef>
                <a:spcAft>
                  <a:spcPts val="0"/>
                </a:spcAft>
                <a:buClr>
                  <a:schemeClr val="lt1"/>
                </a:buClr>
                <a:buSzPts val="2800"/>
                <a:buFont typeface="Avenir"/>
                <a:buNone/>
              </a:pPr>
              <a:r>
                <a:rPr lang="en-US" sz="2800">
                  <a:solidFill>
                    <a:schemeClr val="lt1"/>
                  </a:solidFill>
                  <a:latin typeface="Avenir"/>
                  <a:ea typeface="Avenir"/>
                  <a:cs typeface="Avenir"/>
                  <a:sym typeface="Avenir"/>
                </a:rPr>
                <a:t>Existing</a:t>
              </a:r>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296" name="Shape 296"/>
        <p:cNvGrpSpPr/>
        <p:nvPr/>
      </p:nvGrpSpPr>
      <p:grpSpPr>
        <a:xfrm>
          <a:off x="0" y="0"/>
          <a:ext cx="0" cy="0"/>
          <a:chOff x="0" y="0"/>
          <a:chExt cx="0" cy="0"/>
        </a:xfrm>
      </p:grpSpPr>
      <p:sp>
        <p:nvSpPr>
          <p:cNvPr id="297" name="Google Shape;297;p15"/>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98" name="Google Shape;298;p15"/>
          <p:cNvSpPr/>
          <p:nvPr/>
        </p:nvSpPr>
        <p:spPr>
          <a:xfrm>
            <a:off x="0" y="0"/>
            <a:ext cx="5179318" cy="6858000"/>
          </a:xfrm>
          <a:prstGeom prst="rect">
            <a:avLst/>
          </a:prstGeom>
          <a:solidFill>
            <a:srgbClr val="26262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99" name="Google Shape;299;p15"/>
          <p:cNvSpPr txBox="1"/>
          <p:nvPr>
            <p:ph idx="4294967295" type="ctrTitle"/>
          </p:nvPr>
        </p:nvSpPr>
        <p:spPr>
          <a:xfrm>
            <a:off x="758952" y="758952"/>
            <a:ext cx="3831336" cy="4754880"/>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lt1"/>
              </a:buClr>
              <a:buSzPts val="6000"/>
              <a:buFont typeface="Arial"/>
              <a:buNone/>
            </a:pPr>
            <a:r>
              <a:rPr b="0" i="1" lang="en-US" sz="6000" u="none" cap="none" strike="noStrike">
                <a:solidFill>
                  <a:schemeClr val="lt1"/>
                </a:solidFill>
                <a:latin typeface="Arial"/>
                <a:ea typeface="Arial"/>
                <a:cs typeface="Arial"/>
                <a:sym typeface="Arial"/>
              </a:rPr>
              <a:t>Push for Buying an Existing Business</a:t>
            </a:r>
            <a:endParaRPr/>
          </a:p>
        </p:txBody>
      </p:sp>
      <p:sp>
        <p:nvSpPr>
          <p:cNvPr id="300" name="Google Shape;300;p15"/>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grpSp>
        <p:nvGrpSpPr>
          <p:cNvPr id="301" name="Google Shape;301;p15"/>
          <p:cNvGrpSpPr/>
          <p:nvPr/>
        </p:nvGrpSpPr>
        <p:grpSpPr>
          <a:xfrm>
            <a:off x="5182796" y="773476"/>
            <a:ext cx="6247204" cy="3816214"/>
            <a:chOff x="0" y="918718"/>
            <a:chExt cx="6247204" cy="3816214"/>
          </a:xfrm>
        </p:grpSpPr>
        <p:sp>
          <p:nvSpPr>
            <p:cNvPr id="302" name="Google Shape;302;p15"/>
            <p:cNvSpPr/>
            <p:nvPr/>
          </p:nvSpPr>
          <p:spPr>
            <a:xfrm>
              <a:off x="0" y="918718"/>
              <a:ext cx="6247204" cy="1696095"/>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15"/>
            <p:cNvSpPr/>
            <p:nvPr/>
          </p:nvSpPr>
          <p:spPr>
            <a:xfrm>
              <a:off x="513068" y="1300339"/>
              <a:ext cx="932852" cy="932852"/>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15"/>
            <p:cNvSpPr/>
            <p:nvPr/>
          </p:nvSpPr>
          <p:spPr>
            <a:xfrm>
              <a:off x="1958990" y="918718"/>
              <a:ext cx="4288213" cy="169609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15"/>
            <p:cNvSpPr txBox="1"/>
            <p:nvPr/>
          </p:nvSpPr>
          <p:spPr>
            <a:xfrm>
              <a:off x="1958990" y="918718"/>
              <a:ext cx="4288213" cy="1696095"/>
            </a:xfrm>
            <a:prstGeom prst="rect">
              <a:avLst/>
            </a:prstGeom>
            <a:noFill/>
            <a:ln>
              <a:noFill/>
            </a:ln>
          </p:spPr>
          <p:txBody>
            <a:bodyPr anchorCtr="0" anchor="ctr" bIns="179500" lIns="179500" spcFirstLastPara="1" rIns="179500" wrap="square" tIns="179500">
              <a:noAutofit/>
            </a:bodyPr>
            <a:lstStyle/>
            <a:p>
              <a:pPr indent="0" lvl="0" marL="0" marR="0" rtl="0" algn="l">
                <a:lnSpc>
                  <a:spcPct val="100000"/>
                </a:lnSpc>
                <a:spcBef>
                  <a:spcPts val="0"/>
                </a:spcBef>
                <a:spcAft>
                  <a:spcPts val="0"/>
                </a:spcAft>
                <a:buClr>
                  <a:schemeClr val="dk1"/>
                </a:buClr>
                <a:buSzPts val="2100"/>
                <a:buFont typeface="Avenir"/>
                <a:buNone/>
              </a:pPr>
              <a:r>
                <a:rPr lang="en-US" sz="2100">
                  <a:solidFill>
                    <a:schemeClr val="dk1"/>
                  </a:solidFill>
                  <a:latin typeface="Avenir"/>
                  <a:ea typeface="Avenir"/>
                  <a:cs typeface="Avenir"/>
                  <a:sym typeface="Avenir"/>
                </a:rPr>
                <a:t>Access to Existing Customer relationships: The new business can ride on the established</a:t>
              </a:r>
              <a:endParaRPr/>
            </a:p>
          </p:txBody>
        </p:sp>
        <p:sp>
          <p:nvSpPr>
            <p:cNvPr id="306" name="Google Shape;306;p15"/>
            <p:cNvSpPr/>
            <p:nvPr/>
          </p:nvSpPr>
          <p:spPr>
            <a:xfrm>
              <a:off x="0" y="3038837"/>
              <a:ext cx="6247204" cy="1696095"/>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15"/>
            <p:cNvSpPr/>
            <p:nvPr/>
          </p:nvSpPr>
          <p:spPr>
            <a:xfrm>
              <a:off x="513068" y="3420459"/>
              <a:ext cx="932852" cy="932852"/>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15"/>
            <p:cNvSpPr/>
            <p:nvPr/>
          </p:nvSpPr>
          <p:spPr>
            <a:xfrm>
              <a:off x="1958990" y="3038837"/>
              <a:ext cx="4288213" cy="169609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15"/>
            <p:cNvSpPr txBox="1"/>
            <p:nvPr/>
          </p:nvSpPr>
          <p:spPr>
            <a:xfrm>
              <a:off x="1958990" y="3038837"/>
              <a:ext cx="4288213" cy="1696095"/>
            </a:xfrm>
            <a:prstGeom prst="rect">
              <a:avLst/>
            </a:prstGeom>
            <a:noFill/>
            <a:ln>
              <a:noFill/>
            </a:ln>
          </p:spPr>
          <p:txBody>
            <a:bodyPr anchorCtr="0" anchor="ctr" bIns="179500" lIns="179500" spcFirstLastPara="1" rIns="179500" wrap="square" tIns="179500">
              <a:noAutofit/>
            </a:bodyPr>
            <a:lstStyle/>
            <a:p>
              <a:pPr indent="0" lvl="0" marL="0" marR="0" rtl="0" algn="l">
                <a:lnSpc>
                  <a:spcPct val="100000"/>
                </a:lnSpc>
                <a:spcBef>
                  <a:spcPts val="0"/>
                </a:spcBef>
                <a:spcAft>
                  <a:spcPts val="0"/>
                </a:spcAft>
                <a:buClr>
                  <a:schemeClr val="dk1"/>
                </a:buClr>
                <a:buSzPts val="2100"/>
                <a:buFont typeface="Avenir"/>
                <a:buNone/>
              </a:pPr>
              <a:r>
                <a:rPr lang="en-US" sz="2100">
                  <a:solidFill>
                    <a:schemeClr val="dk1"/>
                  </a:solidFill>
                  <a:latin typeface="Avenir"/>
                  <a:ea typeface="Avenir"/>
                  <a:cs typeface="Avenir"/>
                  <a:sym typeface="Avenir"/>
                </a:rPr>
                <a:t>Access to Existing Partners: The new business will not struggle to create linkage with partners as this is also established</a:t>
              </a:r>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313" name="Shape 313"/>
        <p:cNvGrpSpPr/>
        <p:nvPr/>
      </p:nvGrpSpPr>
      <p:grpSpPr>
        <a:xfrm>
          <a:off x="0" y="0"/>
          <a:ext cx="0" cy="0"/>
          <a:chOff x="0" y="0"/>
          <a:chExt cx="0" cy="0"/>
        </a:xfrm>
      </p:grpSpPr>
      <p:sp>
        <p:nvSpPr>
          <p:cNvPr id="314" name="Google Shape;314;p16"/>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15" name="Google Shape;315;p16"/>
          <p:cNvSpPr/>
          <p:nvPr/>
        </p:nvSpPr>
        <p:spPr>
          <a:xfrm>
            <a:off x="0" y="0"/>
            <a:ext cx="5179318" cy="6858000"/>
          </a:xfrm>
          <a:prstGeom prst="rect">
            <a:avLst/>
          </a:prstGeom>
          <a:solidFill>
            <a:srgbClr val="26262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16" name="Google Shape;316;p16"/>
          <p:cNvSpPr txBox="1"/>
          <p:nvPr>
            <p:ph idx="4294967295" type="ctrTitle"/>
          </p:nvPr>
        </p:nvSpPr>
        <p:spPr>
          <a:xfrm>
            <a:off x="758952" y="758952"/>
            <a:ext cx="3831336" cy="4754880"/>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lt1"/>
              </a:buClr>
              <a:buSzPts val="4700"/>
              <a:buFont typeface="Arial"/>
              <a:buNone/>
            </a:pPr>
            <a:r>
              <a:rPr b="0" i="1" lang="en-US" sz="4700" u="none" cap="none" strike="noStrike">
                <a:solidFill>
                  <a:schemeClr val="lt1"/>
                </a:solidFill>
                <a:latin typeface="Arial"/>
                <a:ea typeface="Arial"/>
                <a:cs typeface="Arial"/>
                <a:sym typeface="Arial"/>
              </a:rPr>
              <a:t>Disadvantages of Buying an Existing Business</a:t>
            </a:r>
            <a:endParaRPr/>
          </a:p>
        </p:txBody>
      </p:sp>
      <p:sp>
        <p:nvSpPr>
          <p:cNvPr id="317" name="Google Shape;317;p16"/>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grpSp>
        <p:nvGrpSpPr>
          <p:cNvPr id="318" name="Google Shape;318;p16"/>
          <p:cNvGrpSpPr/>
          <p:nvPr/>
        </p:nvGrpSpPr>
        <p:grpSpPr>
          <a:xfrm>
            <a:off x="5182795" y="576195"/>
            <a:ext cx="5704764" cy="3694165"/>
            <a:chOff x="0" y="889336"/>
            <a:chExt cx="5704764" cy="3694165"/>
          </a:xfrm>
        </p:grpSpPr>
        <p:sp>
          <p:nvSpPr>
            <p:cNvPr id="319" name="Google Shape;319;p16"/>
            <p:cNvSpPr/>
            <p:nvPr/>
          </p:nvSpPr>
          <p:spPr>
            <a:xfrm>
              <a:off x="0" y="889336"/>
              <a:ext cx="5704764" cy="1641851"/>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16"/>
            <p:cNvSpPr/>
            <p:nvPr/>
          </p:nvSpPr>
          <p:spPr>
            <a:xfrm>
              <a:off x="496660" y="1258752"/>
              <a:ext cx="903018" cy="903018"/>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16"/>
            <p:cNvSpPr/>
            <p:nvPr/>
          </p:nvSpPr>
          <p:spPr>
            <a:xfrm>
              <a:off x="1896338" y="889336"/>
              <a:ext cx="3808425" cy="164185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16"/>
            <p:cNvSpPr txBox="1"/>
            <p:nvPr/>
          </p:nvSpPr>
          <p:spPr>
            <a:xfrm>
              <a:off x="1896338" y="889336"/>
              <a:ext cx="3808425" cy="1641851"/>
            </a:xfrm>
            <a:prstGeom prst="rect">
              <a:avLst/>
            </a:prstGeom>
            <a:noFill/>
            <a:ln>
              <a:noFill/>
            </a:ln>
          </p:spPr>
          <p:txBody>
            <a:bodyPr anchorCtr="0" anchor="ctr" bIns="173750" lIns="173750" spcFirstLastPara="1" rIns="173750" wrap="square" tIns="173750">
              <a:noAutofit/>
            </a:bodyPr>
            <a:lstStyle/>
            <a:p>
              <a:pPr indent="0" lvl="0" marL="0" marR="0" rtl="0" algn="l">
                <a:lnSpc>
                  <a:spcPct val="100000"/>
                </a:lnSpc>
                <a:spcBef>
                  <a:spcPts val="0"/>
                </a:spcBef>
                <a:spcAft>
                  <a:spcPts val="0"/>
                </a:spcAft>
                <a:buClr>
                  <a:schemeClr val="dk1"/>
                </a:buClr>
                <a:buSzPts val="1600"/>
                <a:buFont typeface="Avenir"/>
                <a:buNone/>
              </a:pPr>
              <a:r>
                <a:rPr lang="en-US" sz="1600">
                  <a:solidFill>
                    <a:schemeClr val="dk1"/>
                  </a:solidFill>
                  <a:latin typeface="Avenir"/>
                  <a:ea typeface="Avenir"/>
                  <a:cs typeface="Avenir"/>
                  <a:sym typeface="Avenir"/>
                </a:rPr>
                <a:t>Reputational Baggage: The new business will have to bear with any reputational issue the existing business has with its own constituents</a:t>
              </a:r>
              <a:endParaRPr/>
            </a:p>
          </p:txBody>
        </p:sp>
        <p:sp>
          <p:nvSpPr>
            <p:cNvPr id="323" name="Google Shape;323;p16"/>
            <p:cNvSpPr/>
            <p:nvPr/>
          </p:nvSpPr>
          <p:spPr>
            <a:xfrm>
              <a:off x="0" y="2941650"/>
              <a:ext cx="5704764" cy="1641851"/>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16"/>
            <p:cNvSpPr/>
            <p:nvPr/>
          </p:nvSpPr>
          <p:spPr>
            <a:xfrm>
              <a:off x="496660" y="3311067"/>
              <a:ext cx="903018" cy="903018"/>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16"/>
            <p:cNvSpPr/>
            <p:nvPr/>
          </p:nvSpPr>
          <p:spPr>
            <a:xfrm>
              <a:off x="1896338" y="2941650"/>
              <a:ext cx="3808425" cy="164185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16"/>
            <p:cNvSpPr txBox="1"/>
            <p:nvPr/>
          </p:nvSpPr>
          <p:spPr>
            <a:xfrm>
              <a:off x="1896338" y="2941650"/>
              <a:ext cx="3808425" cy="1641851"/>
            </a:xfrm>
            <a:prstGeom prst="rect">
              <a:avLst/>
            </a:prstGeom>
            <a:noFill/>
            <a:ln>
              <a:noFill/>
            </a:ln>
          </p:spPr>
          <p:txBody>
            <a:bodyPr anchorCtr="0" anchor="ctr" bIns="173750" lIns="173750" spcFirstLastPara="1" rIns="173750" wrap="square" tIns="173750">
              <a:noAutofit/>
            </a:bodyPr>
            <a:lstStyle/>
            <a:p>
              <a:pPr indent="0" lvl="0" marL="0" marR="0" rtl="0" algn="l">
                <a:lnSpc>
                  <a:spcPct val="100000"/>
                </a:lnSpc>
                <a:spcBef>
                  <a:spcPts val="0"/>
                </a:spcBef>
                <a:spcAft>
                  <a:spcPts val="0"/>
                </a:spcAft>
                <a:buClr>
                  <a:schemeClr val="dk1"/>
                </a:buClr>
                <a:buSzPts val="1600"/>
                <a:buFont typeface="Avenir"/>
                <a:buNone/>
              </a:pPr>
              <a:r>
                <a:rPr lang="en-US" sz="1600">
                  <a:solidFill>
                    <a:schemeClr val="dk1"/>
                  </a:solidFill>
                  <a:latin typeface="Avenir"/>
                  <a:ea typeface="Avenir"/>
                  <a:cs typeface="Avenir"/>
                  <a:sym typeface="Avenir"/>
                </a:rPr>
                <a:t>Hidden debts and liabilities: It may not be clear from the onset how much the existing business may have not disclosed to the entrepreneur</a:t>
              </a:r>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330" name="Shape 330"/>
        <p:cNvGrpSpPr/>
        <p:nvPr/>
      </p:nvGrpSpPr>
      <p:grpSpPr>
        <a:xfrm>
          <a:off x="0" y="0"/>
          <a:ext cx="0" cy="0"/>
          <a:chOff x="0" y="0"/>
          <a:chExt cx="0" cy="0"/>
        </a:xfrm>
      </p:grpSpPr>
      <p:sp>
        <p:nvSpPr>
          <p:cNvPr id="331" name="Google Shape;331;p17"/>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32" name="Google Shape;332;p17"/>
          <p:cNvSpPr/>
          <p:nvPr/>
        </p:nvSpPr>
        <p:spPr>
          <a:xfrm>
            <a:off x="0" y="0"/>
            <a:ext cx="5179318" cy="6858000"/>
          </a:xfrm>
          <a:prstGeom prst="rect">
            <a:avLst/>
          </a:prstGeom>
          <a:solidFill>
            <a:srgbClr val="26262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33" name="Google Shape;333;p17"/>
          <p:cNvSpPr txBox="1"/>
          <p:nvPr>
            <p:ph idx="4294967295" type="ctrTitle"/>
          </p:nvPr>
        </p:nvSpPr>
        <p:spPr>
          <a:xfrm>
            <a:off x="758952" y="758952"/>
            <a:ext cx="3831336" cy="4754880"/>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lt1"/>
              </a:buClr>
              <a:buSzPts val="4700"/>
              <a:buFont typeface="Arial"/>
              <a:buNone/>
            </a:pPr>
            <a:r>
              <a:rPr b="0" i="1" lang="en-US" sz="4700" u="none" cap="none" strike="noStrike">
                <a:solidFill>
                  <a:schemeClr val="lt1"/>
                </a:solidFill>
                <a:latin typeface="Arial"/>
                <a:ea typeface="Arial"/>
                <a:cs typeface="Arial"/>
                <a:sym typeface="Arial"/>
              </a:rPr>
              <a:t>Disadvantages of Buying an Existing Business</a:t>
            </a:r>
            <a:endParaRPr/>
          </a:p>
        </p:txBody>
      </p:sp>
      <p:sp>
        <p:nvSpPr>
          <p:cNvPr id="334" name="Google Shape;334;p17"/>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grpSp>
        <p:nvGrpSpPr>
          <p:cNvPr id="335" name="Google Shape;335;p17"/>
          <p:cNvGrpSpPr/>
          <p:nvPr/>
        </p:nvGrpSpPr>
        <p:grpSpPr>
          <a:xfrm>
            <a:off x="5725236" y="1015597"/>
            <a:ext cx="5704764" cy="3682604"/>
            <a:chOff x="0" y="812826"/>
            <a:chExt cx="5704764" cy="3682604"/>
          </a:xfrm>
        </p:grpSpPr>
        <p:sp>
          <p:nvSpPr>
            <p:cNvPr id="336" name="Google Shape;336;p17"/>
            <p:cNvSpPr/>
            <p:nvPr/>
          </p:nvSpPr>
          <p:spPr>
            <a:xfrm>
              <a:off x="0" y="812826"/>
              <a:ext cx="5704764" cy="1642242"/>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17"/>
            <p:cNvSpPr/>
            <p:nvPr/>
          </p:nvSpPr>
          <p:spPr>
            <a:xfrm>
              <a:off x="496778" y="1182331"/>
              <a:ext cx="903233" cy="903233"/>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17"/>
            <p:cNvSpPr/>
            <p:nvPr/>
          </p:nvSpPr>
          <p:spPr>
            <a:xfrm>
              <a:off x="1896789" y="812826"/>
              <a:ext cx="3807974" cy="164224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17"/>
            <p:cNvSpPr txBox="1"/>
            <p:nvPr/>
          </p:nvSpPr>
          <p:spPr>
            <a:xfrm>
              <a:off x="1896789" y="812826"/>
              <a:ext cx="3807974" cy="1642242"/>
            </a:xfrm>
            <a:prstGeom prst="rect">
              <a:avLst/>
            </a:prstGeom>
            <a:noFill/>
            <a:ln>
              <a:noFill/>
            </a:ln>
          </p:spPr>
          <p:txBody>
            <a:bodyPr anchorCtr="0" anchor="ctr" bIns="173800" lIns="173800" spcFirstLastPara="1" rIns="173800" wrap="square" tIns="173800">
              <a:noAutofit/>
            </a:bodyPr>
            <a:lstStyle/>
            <a:p>
              <a:pPr indent="0" lvl="0" marL="0" marR="0" rtl="0" algn="l">
                <a:lnSpc>
                  <a:spcPct val="100000"/>
                </a:lnSpc>
                <a:spcBef>
                  <a:spcPts val="0"/>
                </a:spcBef>
                <a:spcAft>
                  <a:spcPts val="0"/>
                </a:spcAft>
                <a:buClr>
                  <a:schemeClr val="dk1"/>
                </a:buClr>
                <a:buSzPts val="1400"/>
                <a:buFont typeface="Avenir"/>
                <a:buNone/>
              </a:pPr>
              <a:r>
                <a:rPr b="1" lang="en-US" sz="1400">
                  <a:solidFill>
                    <a:schemeClr val="dk1"/>
                  </a:solidFill>
                  <a:latin typeface="Avenir"/>
                  <a:ea typeface="Avenir"/>
                  <a:cs typeface="Avenir"/>
                  <a:sym typeface="Avenir"/>
                </a:rPr>
                <a:t>Overvaluation</a:t>
              </a:r>
              <a:r>
                <a:rPr lang="en-US" sz="1400">
                  <a:solidFill>
                    <a:schemeClr val="dk1"/>
                  </a:solidFill>
                  <a:latin typeface="Avenir"/>
                  <a:ea typeface="Avenir"/>
                  <a:cs typeface="Avenir"/>
                  <a:sym typeface="Avenir"/>
                </a:rPr>
                <a:t>: At times, the asking price may be higher than the true value or the market price of the business</a:t>
              </a:r>
              <a:endParaRPr/>
            </a:p>
          </p:txBody>
        </p:sp>
        <p:sp>
          <p:nvSpPr>
            <p:cNvPr id="340" name="Google Shape;340;p17"/>
            <p:cNvSpPr/>
            <p:nvPr/>
          </p:nvSpPr>
          <p:spPr>
            <a:xfrm>
              <a:off x="0" y="2853188"/>
              <a:ext cx="5704764" cy="1642242"/>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17"/>
            <p:cNvSpPr/>
            <p:nvPr/>
          </p:nvSpPr>
          <p:spPr>
            <a:xfrm>
              <a:off x="496778" y="3222692"/>
              <a:ext cx="903233" cy="903233"/>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17"/>
            <p:cNvSpPr/>
            <p:nvPr/>
          </p:nvSpPr>
          <p:spPr>
            <a:xfrm>
              <a:off x="1896789" y="2853188"/>
              <a:ext cx="3807974" cy="164224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17"/>
            <p:cNvSpPr txBox="1"/>
            <p:nvPr/>
          </p:nvSpPr>
          <p:spPr>
            <a:xfrm>
              <a:off x="1896789" y="2853188"/>
              <a:ext cx="3807974" cy="1642242"/>
            </a:xfrm>
            <a:prstGeom prst="rect">
              <a:avLst/>
            </a:prstGeom>
            <a:noFill/>
            <a:ln>
              <a:noFill/>
            </a:ln>
          </p:spPr>
          <p:txBody>
            <a:bodyPr anchorCtr="0" anchor="ctr" bIns="173800" lIns="173800" spcFirstLastPara="1" rIns="173800" wrap="square" tIns="173800">
              <a:noAutofit/>
            </a:bodyPr>
            <a:lstStyle/>
            <a:p>
              <a:pPr indent="0" lvl="0" marL="0" marR="0" rtl="0" algn="l">
                <a:lnSpc>
                  <a:spcPct val="100000"/>
                </a:lnSpc>
                <a:spcBef>
                  <a:spcPts val="0"/>
                </a:spcBef>
                <a:spcAft>
                  <a:spcPts val="0"/>
                </a:spcAft>
                <a:buClr>
                  <a:schemeClr val="dk1"/>
                </a:buClr>
                <a:buSzPts val="1400"/>
                <a:buFont typeface="Avenir"/>
                <a:buNone/>
              </a:pPr>
              <a:r>
                <a:rPr b="1" lang="en-US" sz="1400">
                  <a:solidFill>
                    <a:schemeClr val="dk1"/>
                  </a:solidFill>
                  <a:latin typeface="Avenir"/>
                  <a:ea typeface="Avenir"/>
                  <a:cs typeface="Avenir"/>
                  <a:sym typeface="Avenir"/>
                </a:rPr>
                <a:t>Dependency on Key Personnel</a:t>
              </a:r>
              <a:r>
                <a:rPr lang="en-US" sz="1400">
                  <a:solidFill>
                    <a:schemeClr val="dk1"/>
                  </a:solidFill>
                  <a:latin typeface="Avenir"/>
                  <a:ea typeface="Avenir"/>
                  <a:cs typeface="Avenir"/>
                  <a:sym typeface="Avenir"/>
                </a:rPr>
                <a:t>: In some cases, you may have scenarios where the existing business’s success was solely dependent on one person, and when they are plucked out, it might affect the operation of the business</a:t>
              </a:r>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347" name="Shape 347"/>
        <p:cNvGrpSpPr/>
        <p:nvPr/>
      </p:nvGrpSpPr>
      <p:grpSpPr>
        <a:xfrm>
          <a:off x="0" y="0"/>
          <a:ext cx="0" cy="0"/>
          <a:chOff x="0" y="0"/>
          <a:chExt cx="0" cy="0"/>
        </a:xfrm>
      </p:grpSpPr>
      <p:sp>
        <p:nvSpPr>
          <p:cNvPr id="348" name="Google Shape;348;p18"/>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49" name="Google Shape;349;p18"/>
          <p:cNvSpPr/>
          <p:nvPr/>
        </p:nvSpPr>
        <p:spPr>
          <a:xfrm>
            <a:off x="0" y="0"/>
            <a:ext cx="5179318" cy="6858000"/>
          </a:xfrm>
          <a:prstGeom prst="rect">
            <a:avLst/>
          </a:prstGeom>
          <a:solidFill>
            <a:srgbClr val="26262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50" name="Google Shape;350;p18"/>
          <p:cNvSpPr txBox="1"/>
          <p:nvPr>
            <p:ph idx="4294967295" type="ctrTitle"/>
          </p:nvPr>
        </p:nvSpPr>
        <p:spPr>
          <a:xfrm>
            <a:off x="758952" y="758952"/>
            <a:ext cx="3831336" cy="4754880"/>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lt1"/>
              </a:buClr>
              <a:buSzPts val="4700"/>
              <a:buFont typeface="Arial"/>
              <a:buNone/>
            </a:pPr>
            <a:r>
              <a:rPr b="0" i="1" lang="en-US" sz="4700" u="none" cap="none" strike="noStrike">
                <a:solidFill>
                  <a:schemeClr val="lt1"/>
                </a:solidFill>
                <a:latin typeface="Arial"/>
                <a:ea typeface="Arial"/>
                <a:cs typeface="Arial"/>
                <a:sym typeface="Arial"/>
              </a:rPr>
              <a:t>Disadvantages of Buying an Existing Business</a:t>
            </a:r>
            <a:endParaRPr/>
          </a:p>
        </p:txBody>
      </p:sp>
      <p:sp>
        <p:nvSpPr>
          <p:cNvPr id="351" name="Google Shape;351;p18"/>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grpSp>
        <p:nvGrpSpPr>
          <p:cNvPr id="352" name="Google Shape;352;p18"/>
          <p:cNvGrpSpPr/>
          <p:nvPr/>
        </p:nvGrpSpPr>
        <p:grpSpPr>
          <a:xfrm>
            <a:off x="5725236" y="1185541"/>
            <a:ext cx="5907277" cy="3483446"/>
            <a:chOff x="0" y="838607"/>
            <a:chExt cx="5907277" cy="3483446"/>
          </a:xfrm>
        </p:grpSpPr>
        <p:sp>
          <p:nvSpPr>
            <p:cNvPr id="353" name="Google Shape;353;p18"/>
            <p:cNvSpPr/>
            <p:nvPr/>
          </p:nvSpPr>
          <p:spPr>
            <a:xfrm>
              <a:off x="0" y="838607"/>
              <a:ext cx="5907277" cy="154819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18"/>
            <p:cNvSpPr/>
            <p:nvPr/>
          </p:nvSpPr>
          <p:spPr>
            <a:xfrm>
              <a:off x="468330" y="1186952"/>
              <a:ext cx="851509" cy="851509"/>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18"/>
            <p:cNvSpPr/>
            <p:nvPr/>
          </p:nvSpPr>
          <p:spPr>
            <a:xfrm>
              <a:off x="1788169" y="838607"/>
              <a:ext cx="4119107" cy="154819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18"/>
            <p:cNvSpPr txBox="1"/>
            <p:nvPr/>
          </p:nvSpPr>
          <p:spPr>
            <a:xfrm>
              <a:off x="1788169" y="838607"/>
              <a:ext cx="4119107" cy="1548198"/>
            </a:xfrm>
            <a:prstGeom prst="rect">
              <a:avLst/>
            </a:prstGeom>
            <a:noFill/>
            <a:ln>
              <a:noFill/>
            </a:ln>
          </p:spPr>
          <p:txBody>
            <a:bodyPr anchorCtr="0" anchor="ctr" bIns="163850" lIns="163850" spcFirstLastPara="1" rIns="163850" wrap="square" tIns="163850">
              <a:noAutofit/>
            </a:bodyPr>
            <a:lstStyle/>
            <a:p>
              <a:pPr indent="0" lvl="0" marL="0" marR="0" rtl="0" algn="l">
                <a:lnSpc>
                  <a:spcPct val="100000"/>
                </a:lnSpc>
                <a:spcBef>
                  <a:spcPts val="0"/>
                </a:spcBef>
                <a:spcAft>
                  <a:spcPts val="0"/>
                </a:spcAft>
                <a:buClr>
                  <a:schemeClr val="dk1"/>
                </a:buClr>
                <a:buSzPts val="1400"/>
                <a:buFont typeface="Avenir"/>
                <a:buNone/>
              </a:pPr>
              <a:r>
                <a:rPr b="1" lang="en-US" sz="1400">
                  <a:solidFill>
                    <a:schemeClr val="dk1"/>
                  </a:solidFill>
                  <a:latin typeface="Avenir"/>
                  <a:ea typeface="Avenir"/>
                  <a:cs typeface="Avenir"/>
                  <a:sym typeface="Avenir"/>
                </a:rPr>
                <a:t>Outdated Process and Technology: </a:t>
              </a:r>
              <a:r>
                <a:rPr lang="en-US" sz="1400">
                  <a:solidFill>
                    <a:schemeClr val="dk1"/>
                  </a:solidFill>
                  <a:latin typeface="Avenir"/>
                  <a:ea typeface="Avenir"/>
                  <a:cs typeface="Avenir"/>
                  <a:sym typeface="Avenir"/>
                </a:rPr>
                <a:t>The existing business may be operating using outdated systems and technology that might be costly to upgrade for the new owner</a:t>
              </a:r>
              <a:endParaRPr/>
            </a:p>
          </p:txBody>
        </p:sp>
        <p:sp>
          <p:nvSpPr>
            <p:cNvPr id="357" name="Google Shape;357;p18"/>
            <p:cNvSpPr/>
            <p:nvPr/>
          </p:nvSpPr>
          <p:spPr>
            <a:xfrm>
              <a:off x="0" y="2773855"/>
              <a:ext cx="5907277" cy="1548198"/>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18"/>
            <p:cNvSpPr/>
            <p:nvPr/>
          </p:nvSpPr>
          <p:spPr>
            <a:xfrm>
              <a:off x="468330" y="3122200"/>
              <a:ext cx="851509" cy="851509"/>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18"/>
            <p:cNvSpPr/>
            <p:nvPr/>
          </p:nvSpPr>
          <p:spPr>
            <a:xfrm>
              <a:off x="1788169" y="2773855"/>
              <a:ext cx="4119107" cy="1548198"/>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18"/>
            <p:cNvSpPr txBox="1"/>
            <p:nvPr/>
          </p:nvSpPr>
          <p:spPr>
            <a:xfrm>
              <a:off x="1788169" y="2773855"/>
              <a:ext cx="4119107" cy="1548198"/>
            </a:xfrm>
            <a:prstGeom prst="rect">
              <a:avLst/>
            </a:prstGeom>
            <a:noFill/>
            <a:ln>
              <a:noFill/>
            </a:ln>
          </p:spPr>
          <p:txBody>
            <a:bodyPr anchorCtr="0" anchor="ctr" bIns="163850" lIns="163850" spcFirstLastPara="1" rIns="163850" wrap="square" tIns="163850">
              <a:noAutofit/>
            </a:bodyPr>
            <a:lstStyle/>
            <a:p>
              <a:pPr indent="0" lvl="0" marL="0" marR="0" rtl="0" algn="l">
                <a:lnSpc>
                  <a:spcPct val="100000"/>
                </a:lnSpc>
                <a:spcBef>
                  <a:spcPts val="0"/>
                </a:spcBef>
                <a:spcAft>
                  <a:spcPts val="0"/>
                </a:spcAft>
                <a:buClr>
                  <a:schemeClr val="dk1"/>
                </a:buClr>
                <a:buSzPts val="1400"/>
                <a:buFont typeface="Avenir"/>
                <a:buNone/>
              </a:pPr>
              <a:r>
                <a:rPr b="1" lang="en-US" sz="1400">
                  <a:solidFill>
                    <a:schemeClr val="dk1"/>
                  </a:solidFill>
                  <a:latin typeface="Avenir"/>
                  <a:ea typeface="Avenir"/>
                  <a:cs typeface="Avenir"/>
                  <a:sym typeface="Avenir"/>
                </a:rPr>
                <a:t>Expensive Relationships and Contract</a:t>
              </a:r>
              <a:r>
                <a:rPr lang="en-US" sz="1400">
                  <a:solidFill>
                    <a:schemeClr val="dk1"/>
                  </a:solidFill>
                  <a:latin typeface="Avenir"/>
                  <a:ea typeface="Avenir"/>
                  <a:cs typeface="Avenir"/>
                  <a:sym typeface="Avenir"/>
                </a:rPr>
                <a:t>: It is possible that the new business will be forced to stick with earlier established contracts and relationships and where there is inflexibility on changing them, they might be very expensive</a:t>
              </a:r>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364" name="Shape 364"/>
        <p:cNvGrpSpPr/>
        <p:nvPr/>
      </p:nvGrpSpPr>
      <p:grpSpPr>
        <a:xfrm>
          <a:off x="0" y="0"/>
          <a:ext cx="0" cy="0"/>
          <a:chOff x="0" y="0"/>
          <a:chExt cx="0" cy="0"/>
        </a:xfrm>
      </p:grpSpPr>
      <p:sp>
        <p:nvSpPr>
          <p:cNvPr id="365" name="Google Shape;365;p19"/>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66" name="Google Shape;366;p19"/>
          <p:cNvSpPr/>
          <p:nvPr/>
        </p:nvSpPr>
        <p:spPr>
          <a:xfrm>
            <a:off x="0" y="0"/>
            <a:ext cx="5179318" cy="6858000"/>
          </a:xfrm>
          <a:prstGeom prst="rect">
            <a:avLst/>
          </a:prstGeom>
          <a:solidFill>
            <a:srgbClr val="26262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67" name="Google Shape;367;p19"/>
          <p:cNvSpPr txBox="1"/>
          <p:nvPr>
            <p:ph idx="4294967295" type="ctrTitle"/>
          </p:nvPr>
        </p:nvSpPr>
        <p:spPr>
          <a:xfrm>
            <a:off x="758952" y="758952"/>
            <a:ext cx="3831336" cy="4754880"/>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lt1"/>
              </a:buClr>
              <a:buSzPts val="4700"/>
              <a:buFont typeface="Arial"/>
              <a:buNone/>
            </a:pPr>
            <a:r>
              <a:rPr b="0" i="1" lang="en-US" sz="4700" u="none" cap="none" strike="noStrike">
                <a:solidFill>
                  <a:schemeClr val="lt1"/>
                </a:solidFill>
                <a:latin typeface="Arial"/>
                <a:ea typeface="Arial"/>
                <a:cs typeface="Arial"/>
                <a:sym typeface="Arial"/>
              </a:rPr>
              <a:t>Disadvantages of Buying an Existing Business</a:t>
            </a:r>
            <a:endParaRPr/>
          </a:p>
        </p:txBody>
      </p:sp>
      <p:sp>
        <p:nvSpPr>
          <p:cNvPr id="368" name="Google Shape;368;p19"/>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grpSp>
        <p:nvGrpSpPr>
          <p:cNvPr id="369" name="Google Shape;369;p19"/>
          <p:cNvGrpSpPr/>
          <p:nvPr/>
        </p:nvGrpSpPr>
        <p:grpSpPr>
          <a:xfrm>
            <a:off x="5725236" y="1532731"/>
            <a:ext cx="5704764" cy="3214687"/>
            <a:chOff x="0" y="773906"/>
            <a:chExt cx="5704764" cy="3214687"/>
          </a:xfrm>
        </p:grpSpPr>
        <p:sp>
          <p:nvSpPr>
            <p:cNvPr id="370" name="Google Shape;370;p19"/>
            <p:cNvSpPr/>
            <p:nvPr/>
          </p:nvSpPr>
          <p:spPr>
            <a:xfrm>
              <a:off x="0" y="773906"/>
              <a:ext cx="5704764" cy="1428750"/>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19"/>
            <p:cNvSpPr/>
            <p:nvPr/>
          </p:nvSpPr>
          <p:spPr>
            <a:xfrm>
              <a:off x="432196" y="1095374"/>
              <a:ext cx="785812" cy="785812"/>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19"/>
            <p:cNvSpPr/>
            <p:nvPr/>
          </p:nvSpPr>
          <p:spPr>
            <a:xfrm>
              <a:off x="1650206" y="773906"/>
              <a:ext cx="4054557" cy="142875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19"/>
            <p:cNvSpPr txBox="1"/>
            <p:nvPr/>
          </p:nvSpPr>
          <p:spPr>
            <a:xfrm>
              <a:off x="1650206" y="773906"/>
              <a:ext cx="4054557" cy="1428750"/>
            </a:xfrm>
            <a:prstGeom prst="rect">
              <a:avLst/>
            </a:prstGeom>
            <a:noFill/>
            <a:ln>
              <a:noFill/>
            </a:ln>
          </p:spPr>
          <p:txBody>
            <a:bodyPr anchorCtr="0" anchor="ctr" bIns="151200" lIns="151200" spcFirstLastPara="1" rIns="151200" wrap="square" tIns="151200">
              <a:noAutofit/>
            </a:bodyPr>
            <a:lstStyle/>
            <a:p>
              <a:pPr indent="0" lvl="0" marL="0" marR="0" rtl="0" algn="l">
                <a:lnSpc>
                  <a:spcPct val="100000"/>
                </a:lnSpc>
                <a:spcBef>
                  <a:spcPts val="0"/>
                </a:spcBef>
                <a:spcAft>
                  <a:spcPts val="0"/>
                </a:spcAft>
                <a:buClr>
                  <a:schemeClr val="dk1"/>
                </a:buClr>
                <a:buSzPts val="1600"/>
                <a:buFont typeface="Avenir"/>
                <a:buNone/>
              </a:pPr>
              <a:r>
                <a:rPr b="1" lang="en-US" sz="1600">
                  <a:solidFill>
                    <a:schemeClr val="dk1"/>
                  </a:solidFill>
                  <a:latin typeface="Avenir"/>
                  <a:ea typeface="Avenir"/>
                  <a:cs typeface="Avenir"/>
                  <a:sym typeface="Avenir"/>
                </a:rPr>
                <a:t>Possible Resistance to Change:</a:t>
              </a:r>
              <a:r>
                <a:rPr lang="en-US" sz="1600">
                  <a:solidFill>
                    <a:schemeClr val="dk1"/>
                  </a:solidFill>
                  <a:latin typeface="Avenir"/>
                  <a:ea typeface="Avenir"/>
                  <a:cs typeface="Avenir"/>
                  <a:sym typeface="Avenir"/>
                </a:rPr>
                <a:t> The existing employee often than not they might be apprehensive to changes introduced by the new owner</a:t>
              </a:r>
              <a:endParaRPr/>
            </a:p>
          </p:txBody>
        </p:sp>
        <p:sp>
          <p:nvSpPr>
            <p:cNvPr id="374" name="Google Shape;374;p19"/>
            <p:cNvSpPr/>
            <p:nvPr/>
          </p:nvSpPr>
          <p:spPr>
            <a:xfrm>
              <a:off x="0" y="2559843"/>
              <a:ext cx="5704764" cy="1428750"/>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19"/>
            <p:cNvSpPr/>
            <p:nvPr/>
          </p:nvSpPr>
          <p:spPr>
            <a:xfrm>
              <a:off x="432196" y="2881312"/>
              <a:ext cx="785812" cy="785812"/>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19"/>
            <p:cNvSpPr/>
            <p:nvPr/>
          </p:nvSpPr>
          <p:spPr>
            <a:xfrm>
              <a:off x="1650206" y="2559843"/>
              <a:ext cx="4054557" cy="142875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19"/>
            <p:cNvSpPr txBox="1"/>
            <p:nvPr/>
          </p:nvSpPr>
          <p:spPr>
            <a:xfrm>
              <a:off x="1650206" y="2559843"/>
              <a:ext cx="4054557" cy="1428750"/>
            </a:xfrm>
            <a:prstGeom prst="rect">
              <a:avLst/>
            </a:prstGeom>
            <a:noFill/>
            <a:ln>
              <a:noFill/>
            </a:ln>
          </p:spPr>
          <p:txBody>
            <a:bodyPr anchorCtr="0" anchor="ctr" bIns="151200" lIns="151200" spcFirstLastPara="1" rIns="151200" wrap="square" tIns="151200">
              <a:noAutofit/>
            </a:bodyPr>
            <a:lstStyle/>
            <a:p>
              <a:pPr indent="0" lvl="0" marL="0" marR="0" rtl="0" algn="l">
                <a:lnSpc>
                  <a:spcPct val="100000"/>
                </a:lnSpc>
                <a:spcBef>
                  <a:spcPts val="0"/>
                </a:spcBef>
                <a:spcAft>
                  <a:spcPts val="0"/>
                </a:spcAft>
                <a:buClr>
                  <a:schemeClr val="dk1"/>
                </a:buClr>
                <a:buSzPts val="1600"/>
                <a:buFont typeface="Avenir"/>
                <a:buNone/>
              </a:pPr>
              <a:r>
                <a:rPr b="1" lang="en-US" sz="1600">
                  <a:solidFill>
                    <a:schemeClr val="dk1"/>
                  </a:solidFill>
                  <a:latin typeface="Avenir"/>
                  <a:ea typeface="Avenir"/>
                  <a:cs typeface="Avenir"/>
                  <a:sym typeface="Avenir"/>
                </a:rPr>
                <a:t>Cultural Misalignment</a:t>
              </a:r>
              <a:r>
                <a:rPr lang="en-US" sz="1600">
                  <a:solidFill>
                    <a:schemeClr val="dk1"/>
                  </a:solidFill>
                  <a:latin typeface="Avenir"/>
                  <a:ea typeface="Avenir"/>
                  <a:cs typeface="Avenir"/>
                  <a:sym typeface="Avenir"/>
                </a:rPr>
                <a:t>: Whenever a merger or acquisition happens, there is a likely hood of cultures clashing between the acquirer and the acquiree</a:t>
              </a:r>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381" name="Shape 381"/>
        <p:cNvGrpSpPr/>
        <p:nvPr/>
      </p:nvGrpSpPr>
      <p:grpSpPr>
        <a:xfrm>
          <a:off x="0" y="0"/>
          <a:ext cx="0" cy="0"/>
          <a:chOff x="0" y="0"/>
          <a:chExt cx="0" cy="0"/>
        </a:xfrm>
      </p:grpSpPr>
      <p:sp>
        <p:nvSpPr>
          <p:cNvPr id="382" name="Google Shape;382;p20"/>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83" name="Google Shape;383;p20"/>
          <p:cNvSpPr/>
          <p:nvPr/>
        </p:nvSpPr>
        <p:spPr>
          <a:xfrm>
            <a:off x="0" y="0"/>
            <a:ext cx="5179318" cy="6858000"/>
          </a:xfrm>
          <a:prstGeom prst="rect">
            <a:avLst/>
          </a:prstGeom>
          <a:solidFill>
            <a:srgbClr val="26262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384" name="Google Shape;384;p20"/>
          <p:cNvSpPr txBox="1"/>
          <p:nvPr>
            <p:ph idx="4294967295" type="ctrTitle"/>
          </p:nvPr>
        </p:nvSpPr>
        <p:spPr>
          <a:xfrm>
            <a:off x="758952" y="758952"/>
            <a:ext cx="3831336" cy="4754880"/>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lt1"/>
              </a:buClr>
              <a:buSzPts val="4700"/>
              <a:buFont typeface="Arial"/>
              <a:buNone/>
            </a:pPr>
            <a:r>
              <a:rPr b="0" i="1" lang="en-US" sz="4700" u="none" cap="none" strike="noStrike">
                <a:solidFill>
                  <a:schemeClr val="lt1"/>
                </a:solidFill>
                <a:latin typeface="Arial"/>
                <a:ea typeface="Arial"/>
                <a:cs typeface="Arial"/>
                <a:sym typeface="Arial"/>
              </a:rPr>
              <a:t>Disadvantages of Buying an Existing Business</a:t>
            </a:r>
            <a:endParaRPr/>
          </a:p>
        </p:txBody>
      </p:sp>
      <p:sp>
        <p:nvSpPr>
          <p:cNvPr id="385" name="Google Shape;385;p20"/>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grpSp>
        <p:nvGrpSpPr>
          <p:cNvPr id="386" name="Google Shape;386;p20"/>
          <p:cNvGrpSpPr/>
          <p:nvPr/>
        </p:nvGrpSpPr>
        <p:grpSpPr>
          <a:xfrm>
            <a:off x="5725236" y="1531057"/>
            <a:ext cx="5890115" cy="3207737"/>
            <a:chOff x="0" y="772232"/>
            <a:chExt cx="5890115" cy="3207737"/>
          </a:xfrm>
        </p:grpSpPr>
        <p:sp>
          <p:nvSpPr>
            <p:cNvPr id="387" name="Google Shape;387;p20"/>
            <p:cNvSpPr/>
            <p:nvPr/>
          </p:nvSpPr>
          <p:spPr>
            <a:xfrm>
              <a:off x="0" y="772232"/>
              <a:ext cx="5890115" cy="1425660"/>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20"/>
            <p:cNvSpPr/>
            <p:nvPr/>
          </p:nvSpPr>
          <p:spPr>
            <a:xfrm>
              <a:off x="431262" y="1093006"/>
              <a:ext cx="784113" cy="784113"/>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20"/>
            <p:cNvSpPr/>
            <p:nvPr/>
          </p:nvSpPr>
          <p:spPr>
            <a:xfrm>
              <a:off x="1646638" y="772232"/>
              <a:ext cx="4243476" cy="142566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20"/>
            <p:cNvSpPr txBox="1"/>
            <p:nvPr/>
          </p:nvSpPr>
          <p:spPr>
            <a:xfrm>
              <a:off x="1646638" y="772232"/>
              <a:ext cx="4243476" cy="1425660"/>
            </a:xfrm>
            <a:prstGeom prst="rect">
              <a:avLst/>
            </a:prstGeom>
            <a:noFill/>
            <a:ln>
              <a:noFill/>
            </a:ln>
          </p:spPr>
          <p:txBody>
            <a:bodyPr anchorCtr="0" anchor="ctr" bIns="150875" lIns="150875" spcFirstLastPara="1" rIns="150875" wrap="square" tIns="150875">
              <a:noAutofit/>
            </a:bodyPr>
            <a:lstStyle/>
            <a:p>
              <a:pPr indent="0" lvl="0" marL="0" marR="0" rtl="0" algn="l">
                <a:lnSpc>
                  <a:spcPct val="90000"/>
                </a:lnSpc>
                <a:spcBef>
                  <a:spcPts val="0"/>
                </a:spcBef>
                <a:spcAft>
                  <a:spcPts val="0"/>
                </a:spcAft>
                <a:buClr>
                  <a:schemeClr val="dk1"/>
                </a:buClr>
                <a:buSzPts val="1500"/>
                <a:buFont typeface="Avenir"/>
                <a:buNone/>
              </a:pPr>
              <a:r>
                <a:rPr b="1" lang="en-US" sz="1500">
                  <a:solidFill>
                    <a:schemeClr val="dk1"/>
                  </a:solidFill>
                  <a:latin typeface="Avenir"/>
                  <a:ea typeface="Avenir"/>
                  <a:cs typeface="Avenir"/>
                  <a:sym typeface="Avenir"/>
                </a:rPr>
                <a:t>Unclear Intellectual Property</a:t>
              </a:r>
              <a:r>
                <a:rPr lang="en-US" sz="1500">
                  <a:solidFill>
                    <a:schemeClr val="dk1"/>
                  </a:solidFill>
                  <a:latin typeface="Avenir"/>
                  <a:ea typeface="Avenir"/>
                  <a:cs typeface="Avenir"/>
                  <a:sym typeface="Avenir"/>
                </a:rPr>
                <a:t>: The existing business may have unclear, outdated or easily replicable intellectual property, which may therefore be of no relevance in as far as building competitive advantage</a:t>
              </a:r>
              <a:endParaRPr/>
            </a:p>
          </p:txBody>
        </p:sp>
        <p:sp>
          <p:nvSpPr>
            <p:cNvPr id="391" name="Google Shape;391;p20"/>
            <p:cNvSpPr/>
            <p:nvPr/>
          </p:nvSpPr>
          <p:spPr>
            <a:xfrm>
              <a:off x="0" y="2554309"/>
              <a:ext cx="5890115" cy="1425660"/>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20"/>
            <p:cNvSpPr/>
            <p:nvPr/>
          </p:nvSpPr>
          <p:spPr>
            <a:xfrm>
              <a:off x="431262" y="2875082"/>
              <a:ext cx="784113" cy="784113"/>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20"/>
            <p:cNvSpPr/>
            <p:nvPr/>
          </p:nvSpPr>
          <p:spPr>
            <a:xfrm>
              <a:off x="1646638" y="2554309"/>
              <a:ext cx="4243476" cy="142566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20"/>
            <p:cNvSpPr txBox="1"/>
            <p:nvPr/>
          </p:nvSpPr>
          <p:spPr>
            <a:xfrm>
              <a:off x="1646638" y="2554309"/>
              <a:ext cx="4243476" cy="1425660"/>
            </a:xfrm>
            <a:prstGeom prst="rect">
              <a:avLst/>
            </a:prstGeom>
            <a:noFill/>
            <a:ln>
              <a:noFill/>
            </a:ln>
          </p:spPr>
          <p:txBody>
            <a:bodyPr anchorCtr="0" anchor="ctr" bIns="150875" lIns="150875" spcFirstLastPara="1" rIns="150875" wrap="square" tIns="150875">
              <a:noAutofit/>
            </a:bodyPr>
            <a:lstStyle/>
            <a:p>
              <a:pPr indent="0" lvl="0" marL="0" marR="0" rtl="0" algn="l">
                <a:lnSpc>
                  <a:spcPct val="90000"/>
                </a:lnSpc>
                <a:spcBef>
                  <a:spcPts val="0"/>
                </a:spcBef>
                <a:spcAft>
                  <a:spcPts val="0"/>
                </a:spcAft>
                <a:buClr>
                  <a:schemeClr val="dk1"/>
                </a:buClr>
                <a:buSzPts val="1500"/>
                <a:buFont typeface="Avenir"/>
                <a:buNone/>
              </a:pPr>
              <a:r>
                <a:rPr b="1" lang="en-US" sz="1500">
                  <a:solidFill>
                    <a:schemeClr val="dk1"/>
                  </a:solidFill>
                  <a:latin typeface="Avenir"/>
                  <a:ea typeface="Avenir"/>
                  <a:cs typeface="Avenir"/>
                  <a:sym typeface="Avenir"/>
                </a:rPr>
                <a:t>Knowledge Transfer Issue</a:t>
              </a:r>
              <a:r>
                <a:rPr lang="en-US" sz="1500">
                  <a:solidFill>
                    <a:schemeClr val="dk1"/>
                  </a:solidFill>
                  <a:latin typeface="Avenir"/>
                  <a:ea typeface="Avenir"/>
                  <a:cs typeface="Avenir"/>
                  <a:sym typeface="Avenir"/>
                </a:rPr>
                <a:t>: The transition of organizational knowledge from the current owner to the new owner or employee of the latter may also present a challenge</a:t>
              </a:r>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398" name="Shape 398"/>
        <p:cNvGrpSpPr/>
        <p:nvPr/>
      </p:nvGrpSpPr>
      <p:grpSpPr>
        <a:xfrm>
          <a:off x="0" y="0"/>
          <a:ext cx="0" cy="0"/>
          <a:chOff x="0" y="0"/>
          <a:chExt cx="0" cy="0"/>
        </a:xfrm>
      </p:grpSpPr>
      <p:sp>
        <p:nvSpPr>
          <p:cNvPr id="399" name="Google Shape;399;p21"/>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400" name="Google Shape;400;p21"/>
          <p:cNvSpPr txBox="1"/>
          <p:nvPr>
            <p:ph idx="4294967295" type="ctrTitle"/>
          </p:nvPr>
        </p:nvSpPr>
        <p:spPr>
          <a:xfrm>
            <a:off x="1688429" y="365832"/>
            <a:ext cx="5312254" cy="1540106"/>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rgbClr val="262626"/>
              </a:buClr>
              <a:buSzPts val="3300"/>
              <a:buFont typeface="Arial"/>
              <a:buNone/>
            </a:pPr>
            <a:r>
              <a:rPr b="1" i="1" lang="en-US" sz="3300" u="none" cap="none" strike="noStrike">
                <a:solidFill>
                  <a:srgbClr val="262626"/>
                </a:solidFill>
                <a:latin typeface="Arial"/>
                <a:ea typeface="Arial"/>
                <a:cs typeface="Arial"/>
                <a:sym typeface="Arial"/>
              </a:rPr>
              <a:t>Use of Design Thinking in Buying an Existing Business</a:t>
            </a:r>
            <a:endParaRPr/>
          </a:p>
        </p:txBody>
      </p:sp>
      <p:cxnSp>
        <p:nvCxnSpPr>
          <p:cNvPr id="401" name="Google Shape;401;p21"/>
          <p:cNvCxnSpPr/>
          <p:nvPr/>
        </p:nvCxnSpPr>
        <p:spPr>
          <a:xfrm>
            <a:off x="758952" y="1143293"/>
            <a:ext cx="0" cy="5714707"/>
          </a:xfrm>
          <a:prstGeom prst="straightConnector1">
            <a:avLst/>
          </a:prstGeom>
          <a:noFill/>
          <a:ln cap="flat" cmpd="sng" w="19050">
            <a:solidFill>
              <a:srgbClr val="262626"/>
            </a:solidFill>
            <a:prstDash val="solid"/>
            <a:miter lim="800000"/>
            <a:headEnd len="sm" w="sm" type="none"/>
            <a:tailEnd len="sm" w="sm" type="none"/>
          </a:ln>
        </p:spPr>
      </p:cxnSp>
      <p:sp>
        <p:nvSpPr>
          <p:cNvPr id="402" name="Google Shape;402;p21"/>
          <p:cNvSpPr txBox="1"/>
          <p:nvPr>
            <p:ph idx="1" type="body"/>
          </p:nvPr>
        </p:nvSpPr>
        <p:spPr>
          <a:xfrm>
            <a:off x="1099389" y="2918555"/>
            <a:ext cx="6965406" cy="3429620"/>
          </a:xfrm>
          <a:prstGeom prst="rect">
            <a:avLst/>
          </a:prstGeom>
          <a:noFill/>
          <a:ln>
            <a:noFill/>
          </a:ln>
        </p:spPr>
        <p:txBody>
          <a:bodyPr anchorCtr="0" anchor="t" bIns="45700" lIns="91425" spcFirstLastPara="1" rIns="91425" wrap="square" tIns="45700">
            <a:normAutofit/>
          </a:bodyPr>
          <a:lstStyle/>
          <a:p>
            <a:pPr indent="-182880" lvl="0" marL="182880" rtl="0" algn="l">
              <a:lnSpc>
                <a:spcPct val="110000"/>
              </a:lnSpc>
              <a:spcBef>
                <a:spcPts val="0"/>
              </a:spcBef>
              <a:spcAft>
                <a:spcPts val="0"/>
              </a:spcAft>
              <a:buClr>
                <a:srgbClr val="262626"/>
              </a:buClr>
              <a:buSzPts val="2000"/>
              <a:buChar char="•"/>
            </a:pPr>
            <a:r>
              <a:rPr lang="en-US"/>
              <a:t>Through </a:t>
            </a:r>
            <a:r>
              <a:rPr b="1" lang="en-US"/>
              <a:t>understanding and observing</a:t>
            </a:r>
            <a:r>
              <a:rPr lang="en-US"/>
              <a:t> phases the entrepreneur can have empathy with the current customers, employees, and other stakeholders</a:t>
            </a:r>
            <a:endParaRPr/>
          </a:p>
          <a:p>
            <a:pPr indent="-182880" lvl="0" marL="182880" rtl="0" algn="l">
              <a:lnSpc>
                <a:spcPct val="110000"/>
              </a:lnSpc>
              <a:spcBef>
                <a:spcPts val="800"/>
              </a:spcBef>
              <a:spcAft>
                <a:spcPts val="0"/>
              </a:spcAft>
              <a:buClr>
                <a:srgbClr val="262626"/>
              </a:buClr>
              <a:buSzPts val="2000"/>
              <a:buChar char="•"/>
            </a:pPr>
            <a:r>
              <a:rPr lang="en-US"/>
              <a:t>Through </a:t>
            </a:r>
            <a:r>
              <a:rPr b="1" lang="en-US"/>
              <a:t>synthesis</a:t>
            </a:r>
            <a:r>
              <a:rPr lang="en-US"/>
              <a:t>, the entrepreneur would be able to identify key problems the current business could be having through the empathy phase</a:t>
            </a:r>
            <a:endParaRPr/>
          </a:p>
        </p:txBody>
      </p:sp>
      <p:pic>
        <p:nvPicPr>
          <p:cNvPr descr="Light bulb over people discussing" id="403" name="Google Shape;403;p21"/>
          <p:cNvPicPr preferRelativeResize="0"/>
          <p:nvPr/>
        </p:nvPicPr>
        <p:blipFill rotWithShape="1">
          <a:blip r:embed="rId3">
            <a:alphaModFix/>
          </a:blip>
          <a:srcRect b="-1" l="30666" r="18573" t="0"/>
          <a:stretch/>
        </p:blipFill>
        <p:spPr>
          <a:xfrm>
            <a:off x="8061815" y="10"/>
            <a:ext cx="4130185" cy="4636567"/>
          </a:xfrm>
          <a:custGeom>
            <a:rect b="b" l="l" r="r" t="t"/>
            <a:pathLst>
              <a:path extrusionOk="0" h="6858000" w="5215066">
                <a:moveTo>
                  <a:pt x="2017353" y="0"/>
                </a:moveTo>
                <a:lnTo>
                  <a:pt x="5215066" y="0"/>
                </a:lnTo>
                <a:lnTo>
                  <a:pt x="5215066" y="6858000"/>
                </a:lnTo>
                <a:lnTo>
                  <a:pt x="1292431" y="6858000"/>
                </a:lnTo>
                <a:lnTo>
                  <a:pt x="1012702" y="6549681"/>
                </a:lnTo>
                <a:cubicBezTo>
                  <a:pt x="380046" y="5781733"/>
                  <a:pt x="0" y="4797206"/>
                  <a:pt x="0" y="3723759"/>
                </a:cubicBezTo>
                <a:cubicBezTo>
                  <a:pt x="0" y="2190263"/>
                  <a:pt x="775604" y="838237"/>
                  <a:pt x="1955279" y="39865"/>
                </a:cubicBezTo>
                <a:close/>
              </a:path>
            </a:pathLst>
          </a:custGeom>
          <a:noFill/>
          <a:ln>
            <a:noFill/>
          </a:ln>
        </p:spPr>
      </p:pic>
      <p:sp>
        <p:nvSpPr>
          <p:cNvPr id="404" name="Google Shape;404;p21"/>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408" name="Shape 408"/>
        <p:cNvGrpSpPr/>
        <p:nvPr/>
      </p:nvGrpSpPr>
      <p:grpSpPr>
        <a:xfrm>
          <a:off x="0" y="0"/>
          <a:ext cx="0" cy="0"/>
          <a:chOff x="0" y="0"/>
          <a:chExt cx="0" cy="0"/>
        </a:xfrm>
      </p:grpSpPr>
      <p:sp>
        <p:nvSpPr>
          <p:cNvPr id="409" name="Google Shape;409;p22"/>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410" name="Google Shape;410;p22"/>
          <p:cNvSpPr txBox="1"/>
          <p:nvPr>
            <p:ph idx="4294967295" type="ctrTitle"/>
          </p:nvPr>
        </p:nvSpPr>
        <p:spPr>
          <a:xfrm>
            <a:off x="5148335" y="161709"/>
            <a:ext cx="6281663" cy="1952716"/>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rgbClr val="262626"/>
              </a:buClr>
              <a:buSzPts val="4200"/>
              <a:buFont typeface="Arial"/>
              <a:buNone/>
            </a:pPr>
            <a:r>
              <a:rPr b="0" i="1" lang="en-US" sz="4200" u="none" cap="none" strike="noStrike">
                <a:solidFill>
                  <a:srgbClr val="262626"/>
                </a:solidFill>
                <a:latin typeface="Arial"/>
                <a:ea typeface="Arial"/>
                <a:cs typeface="Arial"/>
                <a:sym typeface="Arial"/>
              </a:rPr>
              <a:t>Use of Design Thinking in Buying an Existing Business</a:t>
            </a:r>
            <a:endParaRPr/>
          </a:p>
        </p:txBody>
      </p:sp>
      <p:pic>
        <p:nvPicPr>
          <p:cNvPr descr="Light bulb over people discussing" id="411" name="Google Shape;411;p22"/>
          <p:cNvPicPr preferRelativeResize="0"/>
          <p:nvPr/>
        </p:nvPicPr>
        <p:blipFill rotWithShape="1">
          <a:blip r:embed="rId3">
            <a:alphaModFix/>
          </a:blip>
          <a:srcRect b="-3" l="33227" r="22106" t="0"/>
          <a:stretch/>
        </p:blipFill>
        <p:spPr>
          <a:xfrm>
            <a:off x="20" y="10"/>
            <a:ext cx="4595888" cy="6857990"/>
          </a:xfrm>
          <a:prstGeom prst="rect">
            <a:avLst/>
          </a:prstGeom>
          <a:noFill/>
          <a:ln>
            <a:noFill/>
          </a:ln>
        </p:spPr>
      </p:pic>
      <p:cxnSp>
        <p:nvCxnSpPr>
          <p:cNvPr id="412" name="Google Shape;412;p22"/>
          <p:cNvCxnSpPr/>
          <p:nvPr/>
        </p:nvCxnSpPr>
        <p:spPr>
          <a:xfrm rot="10800000">
            <a:off x="5181601" y="2933080"/>
            <a:ext cx="6248397" cy="0"/>
          </a:xfrm>
          <a:prstGeom prst="straightConnector1">
            <a:avLst/>
          </a:prstGeom>
          <a:noFill/>
          <a:ln cap="flat" cmpd="sng" w="19050">
            <a:solidFill>
              <a:srgbClr val="262626"/>
            </a:solidFill>
            <a:prstDash val="solid"/>
            <a:miter lim="800000"/>
            <a:headEnd len="sm" w="sm" type="none"/>
            <a:tailEnd len="sm" w="sm" type="none"/>
          </a:ln>
        </p:spPr>
      </p:cxnSp>
      <p:sp>
        <p:nvSpPr>
          <p:cNvPr id="413" name="Google Shape;413;p22"/>
          <p:cNvSpPr txBox="1"/>
          <p:nvPr>
            <p:ph idx="1" type="body"/>
          </p:nvPr>
        </p:nvSpPr>
        <p:spPr>
          <a:xfrm>
            <a:off x="4947682" y="2934777"/>
            <a:ext cx="6281663" cy="2620409"/>
          </a:xfrm>
          <a:prstGeom prst="rect">
            <a:avLst/>
          </a:prstGeom>
          <a:noFill/>
          <a:ln>
            <a:noFill/>
          </a:ln>
        </p:spPr>
        <p:txBody>
          <a:bodyPr anchorCtr="0" anchor="t" bIns="45700" lIns="91425" spcFirstLastPara="1" rIns="91425" wrap="square" tIns="45700">
            <a:noAutofit/>
          </a:bodyPr>
          <a:lstStyle/>
          <a:p>
            <a:pPr indent="-182880" lvl="0" marL="182880" rtl="0" algn="l">
              <a:lnSpc>
                <a:spcPct val="100000"/>
              </a:lnSpc>
              <a:spcBef>
                <a:spcPts val="0"/>
              </a:spcBef>
              <a:spcAft>
                <a:spcPts val="0"/>
              </a:spcAft>
              <a:buClr>
                <a:srgbClr val="262626"/>
              </a:buClr>
              <a:buSzPts val="2000"/>
              <a:buChar char="•"/>
            </a:pPr>
            <a:r>
              <a:rPr lang="en-US"/>
              <a:t>After idea selection, the new business could develop a prototype of the proposed solution or model, for instance a new business model, a new customer experience</a:t>
            </a:r>
            <a:endParaRPr/>
          </a:p>
        </p:txBody>
      </p:sp>
      <p:sp>
        <p:nvSpPr>
          <p:cNvPr id="414" name="Google Shape;414;p22"/>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418" name="Shape 418"/>
        <p:cNvGrpSpPr/>
        <p:nvPr/>
      </p:nvGrpSpPr>
      <p:grpSpPr>
        <a:xfrm>
          <a:off x="0" y="0"/>
          <a:ext cx="0" cy="0"/>
          <a:chOff x="0" y="0"/>
          <a:chExt cx="0" cy="0"/>
        </a:xfrm>
      </p:grpSpPr>
      <p:sp>
        <p:nvSpPr>
          <p:cNvPr id="419" name="Google Shape;419;p23"/>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420" name="Google Shape;420;p23"/>
          <p:cNvSpPr txBox="1"/>
          <p:nvPr>
            <p:ph idx="4294967295" type="ctrTitle"/>
          </p:nvPr>
        </p:nvSpPr>
        <p:spPr>
          <a:xfrm>
            <a:off x="5148335" y="161709"/>
            <a:ext cx="6281663" cy="1952716"/>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rgbClr val="262626"/>
              </a:buClr>
              <a:buSzPts val="4200"/>
              <a:buFont typeface="Arial"/>
              <a:buNone/>
            </a:pPr>
            <a:r>
              <a:rPr b="0" i="1" lang="en-US" sz="4200" u="none" cap="none" strike="noStrike">
                <a:solidFill>
                  <a:srgbClr val="262626"/>
                </a:solidFill>
                <a:latin typeface="Arial"/>
                <a:ea typeface="Arial"/>
                <a:cs typeface="Arial"/>
                <a:sym typeface="Arial"/>
              </a:rPr>
              <a:t>Use of Design Thinking in Buying an Existing Business</a:t>
            </a:r>
            <a:endParaRPr/>
          </a:p>
        </p:txBody>
      </p:sp>
      <p:pic>
        <p:nvPicPr>
          <p:cNvPr descr="Light bulb over people discussing" id="421" name="Google Shape;421;p23"/>
          <p:cNvPicPr preferRelativeResize="0"/>
          <p:nvPr/>
        </p:nvPicPr>
        <p:blipFill rotWithShape="1">
          <a:blip r:embed="rId3">
            <a:alphaModFix/>
          </a:blip>
          <a:srcRect b="-3" l="33227" r="22106" t="0"/>
          <a:stretch/>
        </p:blipFill>
        <p:spPr>
          <a:xfrm>
            <a:off x="20" y="10"/>
            <a:ext cx="4595888" cy="6857990"/>
          </a:xfrm>
          <a:prstGeom prst="rect">
            <a:avLst/>
          </a:prstGeom>
          <a:noFill/>
          <a:ln>
            <a:noFill/>
          </a:ln>
        </p:spPr>
      </p:pic>
      <p:cxnSp>
        <p:nvCxnSpPr>
          <p:cNvPr id="422" name="Google Shape;422;p23"/>
          <p:cNvCxnSpPr/>
          <p:nvPr/>
        </p:nvCxnSpPr>
        <p:spPr>
          <a:xfrm rot="10800000">
            <a:off x="5181601" y="2933080"/>
            <a:ext cx="6248397" cy="0"/>
          </a:xfrm>
          <a:prstGeom prst="straightConnector1">
            <a:avLst/>
          </a:prstGeom>
          <a:noFill/>
          <a:ln cap="flat" cmpd="sng" w="19050">
            <a:solidFill>
              <a:srgbClr val="262626"/>
            </a:solidFill>
            <a:prstDash val="solid"/>
            <a:miter lim="800000"/>
            <a:headEnd len="sm" w="sm" type="none"/>
            <a:tailEnd len="sm" w="sm" type="none"/>
          </a:ln>
        </p:spPr>
      </p:cxnSp>
      <p:sp>
        <p:nvSpPr>
          <p:cNvPr id="423" name="Google Shape;423;p23"/>
          <p:cNvSpPr txBox="1"/>
          <p:nvPr>
            <p:ph idx="1" type="body"/>
          </p:nvPr>
        </p:nvSpPr>
        <p:spPr>
          <a:xfrm>
            <a:off x="5148208" y="2935139"/>
            <a:ext cx="6281663" cy="2620409"/>
          </a:xfrm>
          <a:prstGeom prst="rect">
            <a:avLst/>
          </a:prstGeom>
          <a:noFill/>
          <a:ln>
            <a:noFill/>
          </a:ln>
        </p:spPr>
        <p:txBody>
          <a:bodyPr anchorCtr="0" anchor="t" bIns="45700" lIns="91425" spcFirstLastPara="1" rIns="91425" wrap="square" tIns="45700">
            <a:noAutofit/>
          </a:bodyPr>
          <a:lstStyle/>
          <a:p>
            <a:pPr indent="-182880" lvl="0" marL="182880" rtl="0" algn="l">
              <a:lnSpc>
                <a:spcPct val="100000"/>
              </a:lnSpc>
              <a:spcBef>
                <a:spcPts val="0"/>
              </a:spcBef>
              <a:spcAft>
                <a:spcPts val="0"/>
              </a:spcAft>
              <a:buClr>
                <a:srgbClr val="262626"/>
              </a:buClr>
              <a:buSzPts val="2000"/>
              <a:buChar char="•"/>
            </a:pPr>
            <a:r>
              <a:rPr lang="en-US"/>
              <a:t>Through the ideation process, the entrepreneur would be able to develop diverse ideas to address the identified problems or gaps</a:t>
            </a:r>
            <a:endParaRPr/>
          </a:p>
          <a:p>
            <a:pPr indent="-182880" lvl="0" marL="182880" rtl="0" algn="l">
              <a:lnSpc>
                <a:spcPct val="100000"/>
              </a:lnSpc>
              <a:spcBef>
                <a:spcPts val="800"/>
              </a:spcBef>
              <a:spcAft>
                <a:spcPts val="0"/>
              </a:spcAft>
              <a:buClr>
                <a:srgbClr val="262626"/>
              </a:buClr>
              <a:buSzPts val="2000"/>
              <a:buChar char="•"/>
            </a:pPr>
            <a:r>
              <a:rPr lang="en-US"/>
              <a:t>This can be further tested and improvement sort before eventual roll out</a:t>
            </a:r>
            <a:endParaRPr/>
          </a:p>
        </p:txBody>
      </p:sp>
      <p:sp>
        <p:nvSpPr>
          <p:cNvPr id="424" name="Google Shape;424;p23"/>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28" name="Shape 428"/>
        <p:cNvGrpSpPr/>
        <p:nvPr/>
      </p:nvGrpSpPr>
      <p:grpSpPr>
        <a:xfrm>
          <a:off x="0" y="0"/>
          <a:ext cx="0" cy="0"/>
          <a:chOff x="0" y="0"/>
          <a:chExt cx="0" cy="0"/>
        </a:xfrm>
      </p:grpSpPr>
      <p:sp>
        <p:nvSpPr>
          <p:cNvPr id="429" name="Google Shape;429;p24"/>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cxnSp>
        <p:nvCxnSpPr>
          <p:cNvPr id="430" name="Google Shape;430;p24"/>
          <p:cNvCxnSpPr/>
          <p:nvPr/>
        </p:nvCxnSpPr>
        <p:spPr>
          <a:xfrm>
            <a:off x="758952" y="1280160"/>
            <a:ext cx="0" cy="5577840"/>
          </a:xfrm>
          <a:prstGeom prst="straightConnector1">
            <a:avLst/>
          </a:prstGeom>
          <a:noFill/>
          <a:ln cap="flat" cmpd="sng" w="19050">
            <a:solidFill>
              <a:schemeClr val="dk2"/>
            </a:solidFill>
            <a:prstDash val="solid"/>
            <a:miter lim="800000"/>
            <a:headEnd len="sm" w="sm" type="none"/>
            <a:tailEnd len="sm" w="sm" type="none"/>
          </a:ln>
        </p:spPr>
      </p:cxnSp>
      <p:sp>
        <p:nvSpPr>
          <p:cNvPr id="431" name="Google Shape;431;p2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432" name="Google Shape;432;p24"/>
          <p:cNvSpPr txBox="1"/>
          <p:nvPr>
            <p:ph type="title"/>
          </p:nvPr>
        </p:nvSpPr>
        <p:spPr>
          <a:xfrm>
            <a:off x="1117736" y="893935"/>
            <a:ext cx="5339107" cy="194454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262626"/>
              </a:buClr>
              <a:buSzPct val="100000"/>
              <a:buFont typeface="Arial"/>
              <a:buNone/>
            </a:pPr>
            <a:r>
              <a:rPr lang="en-US"/>
              <a:t>Evaluation of an Existing Business</a:t>
            </a:r>
            <a:endParaRPr/>
          </a:p>
          <a:p>
            <a:pPr indent="0" lvl="0" marL="0" rtl="0" algn="l">
              <a:lnSpc>
                <a:spcPct val="90000"/>
              </a:lnSpc>
              <a:spcBef>
                <a:spcPts val="0"/>
              </a:spcBef>
              <a:spcAft>
                <a:spcPts val="0"/>
              </a:spcAft>
              <a:buClr>
                <a:srgbClr val="262626"/>
              </a:buClr>
              <a:buSzPct val="100000"/>
              <a:buFont typeface="Arial"/>
              <a:buNone/>
            </a:pPr>
            <a:r>
              <a:t/>
            </a:r>
            <a:endParaRPr/>
          </a:p>
        </p:txBody>
      </p:sp>
      <p:sp>
        <p:nvSpPr>
          <p:cNvPr id="433" name="Google Shape;433;p24"/>
          <p:cNvSpPr txBox="1"/>
          <p:nvPr>
            <p:ph idx="1" type="body"/>
          </p:nvPr>
        </p:nvSpPr>
        <p:spPr>
          <a:xfrm>
            <a:off x="1104822" y="3081583"/>
            <a:ext cx="5352021" cy="2705068"/>
          </a:xfrm>
          <a:prstGeom prst="rect">
            <a:avLst/>
          </a:prstGeom>
          <a:noFill/>
          <a:ln>
            <a:noFill/>
          </a:ln>
        </p:spPr>
        <p:txBody>
          <a:bodyPr anchorCtr="0" anchor="t" bIns="45700" lIns="91425" spcFirstLastPara="1" rIns="91425" wrap="square" tIns="45700">
            <a:noAutofit/>
          </a:bodyPr>
          <a:lstStyle/>
          <a:p>
            <a:pPr indent="-285750" lvl="0" marL="285750" rtl="0" algn="just">
              <a:lnSpc>
                <a:spcPct val="110000"/>
              </a:lnSpc>
              <a:spcBef>
                <a:spcPts val="0"/>
              </a:spcBef>
              <a:spcAft>
                <a:spcPts val="0"/>
              </a:spcAft>
              <a:buClr>
                <a:srgbClr val="262626"/>
              </a:buClr>
              <a:buSzPts val="2000"/>
              <a:buFont typeface="Noto Sans Symbols"/>
              <a:buChar char="●"/>
            </a:pPr>
            <a:r>
              <a:rPr b="1" i="0" lang="en-US">
                <a:latin typeface="Arial"/>
                <a:ea typeface="Arial"/>
                <a:cs typeface="Arial"/>
                <a:sym typeface="Arial"/>
              </a:rPr>
              <a:t>Market and Competitive Analysis</a:t>
            </a:r>
            <a:r>
              <a:rPr i="0" lang="en-US">
                <a:latin typeface="Arial"/>
                <a:ea typeface="Arial"/>
                <a:cs typeface="Arial"/>
                <a:sym typeface="Arial"/>
              </a:rPr>
              <a:t>: This helps an entrepreneur to know the place and position of the business visa viz the competitors</a:t>
            </a:r>
            <a:endParaRPr/>
          </a:p>
          <a:p>
            <a:pPr indent="-285750" lvl="0" marL="285750" rtl="0" algn="just">
              <a:lnSpc>
                <a:spcPct val="110000"/>
              </a:lnSpc>
              <a:spcBef>
                <a:spcPts val="800"/>
              </a:spcBef>
              <a:spcAft>
                <a:spcPts val="0"/>
              </a:spcAft>
              <a:buClr>
                <a:srgbClr val="262626"/>
              </a:buClr>
              <a:buSzPts val="2000"/>
              <a:buFont typeface="Noto Sans Symbols"/>
              <a:buChar char="●"/>
            </a:pPr>
            <a:r>
              <a:rPr b="1" i="0" lang="en-US">
                <a:latin typeface="Arial"/>
                <a:ea typeface="Arial"/>
                <a:cs typeface="Arial"/>
                <a:sym typeface="Arial"/>
              </a:rPr>
              <a:t>Financial Assessment: </a:t>
            </a:r>
            <a:r>
              <a:rPr i="0" lang="en-US">
                <a:latin typeface="Arial"/>
                <a:ea typeface="Arial"/>
                <a:cs typeface="Arial"/>
                <a:sym typeface="Arial"/>
              </a:rPr>
              <a:t>Here the focus is on the business performance as may be captured by statements such as balance sheets, income statements, and cashflow statements.</a:t>
            </a:r>
            <a:endParaRPr/>
          </a:p>
          <a:p>
            <a:pPr indent="0" lvl="0" marL="0" rtl="0" algn="l">
              <a:lnSpc>
                <a:spcPct val="100000"/>
              </a:lnSpc>
              <a:spcBef>
                <a:spcPts val="800"/>
              </a:spcBef>
              <a:spcAft>
                <a:spcPts val="0"/>
              </a:spcAft>
              <a:buClr>
                <a:srgbClr val="262626"/>
              </a:buClr>
              <a:buSzPts val="2000"/>
              <a:buNone/>
            </a:pPr>
            <a:r>
              <a:t/>
            </a:r>
            <a:endParaRPr/>
          </a:p>
        </p:txBody>
      </p:sp>
      <p:cxnSp>
        <p:nvCxnSpPr>
          <p:cNvPr id="434" name="Google Shape;434;p24"/>
          <p:cNvCxnSpPr/>
          <p:nvPr/>
        </p:nvCxnSpPr>
        <p:spPr>
          <a:xfrm rot="10800000">
            <a:off x="1140408" y="4555071"/>
            <a:ext cx="5303520" cy="0"/>
          </a:xfrm>
          <a:prstGeom prst="straightConnector1">
            <a:avLst/>
          </a:prstGeom>
          <a:noFill/>
          <a:ln cap="flat" cmpd="sng" w="19050">
            <a:solidFill>
              <a:schemeClr val="dk1"/>
            </a:solidFill>
            <a:prstDash val="solid"/>
            <a:miter lim="800000"/>
            <a:headEnd len="sm" w="sm" type="none"/>
            <a:tailEnd len="sm" w="sm" type="none"/>
          </a:ln>
        </p:spPr>
      </p:cxnSp>
      <p:pic>
        <p:nvPicPr>
          <p:cNvPr descr="Angled shot of pen on a graph" id="435" name="Google Shape;435;p24"/>
          <p:cNvPicPr preferRelativeResize="0"/>
          <p:nvPr/>
        </p:nvPicPr>
        <p:blipFill rotWithShape="1">
          <a:blip r:embed="rId3">
            <a:alphaModFix/>
          </a:blip>
          <a:srcRect b="-1" l="6026" r="43214" t="0"/>
          <a:stretch/>
        </p:blipFill>
        <p:spPr>
          <a:xfrm>
            <a:off x="6976934" y="10"/>
            <a:ext cx="5215066" cy="6857990"/>
          </a:xfrm>
          <a:custGeom>
            <a:rect b="b" l="l" r="r" t="t"/>
            <a:pathLst>
              <a:path extrusionOk="0" h="6858000" w="5215066">
                <a:moveTo>
                  <a:pt x="2017353" y="0"/>
                </a:moveTo>
                <a:lnTo>
                  <a:pt x="5215066" y="0"/>
                </a:lnTo>
                <a:lnTo>
                  <a:pt x="5215066" y="6858000"/>
                </a:lnTo>
                <a:lnTo>
                  <a:pt x="1292431" y="6858000"/>
                </a:lnTo>
                <a:lnTo>
                  <a:pt x="1012702" y="6549681"/>
                </a:lnTo>
                <a:cubicBezTo>
                  <a:pt x="380046" y="5781733"/>
                  <a:pt x="0" y="4797206"/>
                  <a:pt x="0" y="3723759"/>
                </a:cubicBezTo>
                <a:cubicBezTo>
                  <a:pt x="0" y="2190263"/>
                  <a:pt x="775604" y="838237"/>
                  <a:pt x="1955279" y="39865"/>
                </a:cubicBezTo>
                <a:close/>
              </a:path>
            </a:pathLst>
          </a:custGeom>
          <a:noFill/>
          <a:ln>
            <a:noFill/>
          </a:ln>
        </p:spPr>
      </p:pic>
      <p:sp>
        <p:nvSpPr>
          <p:cNvPr id="436" name="Google Shape;436;p24"/>
          <p:cNvSpPr/>
          <p:nvPr/>
        </p:nvSpPr>
        <p:spPr>
          <a:xfrm>
            <a:off x="11784011" y="5788152"/>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40" name="Shape 440"/>
        <p:cNvGrpSpPr/>
        <p:nvPr/>
      </p:nvGrpSpPr>
      <p:grpSpPr>
        <a:xfrm>
          <a:off x="0" y="0"/>
          <a:ext cx="0" cy="0"/>
          <a:chOff x="0" y="0"/>
          <a:chExt cx="0" cy="0"/>
        </a:xfrm>
      </p:grpSpPr>
      <p:sp>
        <p:nvSpPr>
          <p:cNvPr id="441" name="Google Shape;441;p25"/>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cxnSp>
        <p:nvCxnSpPr>
          <p:cNvPr id="442" name="Google Shape;442;p25"/>
          <p:cNvCxnSpPr/>
          <p:nvPr/>
        </p:nvCxnSpPr>
        <p:spPr>
          <a:xfrm>
            <a:off x="758952" y="1280160"/>
            <a:ext cx="0" cy="5577840"/>
          </a:xfrm>
          <a:prstGeom prst="straightConnector1">
            <a:avLst/>
          </a:prstGeom>
          <a:noFill/>
          <a:ln cap="flat" cmpd="sng" w="19050">
            <a:solidFill>
              <a:schemeClr val="dk2"/>
            </a:solidFill>
            <a:prstDash val="solid"/>
            <a:miter lim="800000"/>
            <a:headEnd len="sm" w="sm" type="none"/>
            <a:tailEnd len="sm" w="sm" type="none"/>
          </a:ln>
        </p:spPr>
      </p:cxnSp>
      <p:sp>
        <p:nvSpPr>
          <p:cNvPr id="443" name="Google Shape;443;p2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444" name="Google Shape;444;p25"/>
          <p:cNvSpPr txBox="1"/>
          <p:nvPr>
            <p:ph type="title"/>
          </p:nvPr>
        </p:nvSpPr>
        <p:spPr>
          <a:xfrm>
            <a:off x="1117736" y="893935"/>
            <a:ext cx="5339107" cy="194454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262626"/>
              </a:buClr>
              <a:buSzPct val="100000"/>
              <a:buFont typeface="Arial"/>
              <a:buNone/>
            </a:pPr>
            <a:r>
              <a:rPr lang="en-US"/>
              <a:t>Evaluation of an Existing Business</a:t>
            </a:r>
            <a:endParaRPr/>
          </a:p>
          <a:p>
            <a:pPr indent="0" lvl="0" marL="0" rtl="0" algn="l">
              <a:lnSpc>
                <a:spcPct val="90000"/>
              </a:lnSpc>
              <a:spcBef>
                <a:spcPts val="0"/>
              </a:spcBef>
              <a:spcAft>
                <a:spcPts val="0"/>
              </a:spcAft>
              <a:buClr>
                <a:srgbClr val="262626"/>
              </a:buClr>
              <a:buSzPct val="100000"/>
              <a:buFont typeface="Arial"/>
              <a:buNone/>
            </a:pPr>
            <a:r>
              <a:t/>
            </a:r>
            <a:endParaRPr/>
          </a:p>
        </p:txBody>
      </p:sp>
      <p:sp>
        <p:nvSpPr>
          <p:cNvPr id="445" name="Google Shape;445;p25"/>
          <p:cNvSpPr txBox="1"/>
          <p:nvPr>
            <p:ph idx="1" type="body"/>
          </p:nvPr>
        </p:nvSpPr>
        <p:spPr>
          <a:xfrm>
            <a:off x="1104822" y="3081583"/>
            <a:ext cx="5352021" cy="2705068"/>
          </a:xfrm>
          <a:prstGeom prst="rect">
            <a:avLst/>
          </a:prstGeom>
          <a:noFill/>
          <a:ln>
            <a:noFill/>
          </a:ln>
        </p:spPr>
        <p:txBody>
          <a:bodyPr anchorCtr="0" anchor="t" bIns="45700" lIns="91425" spcFirstLastPara="1" rIns="91425" wrap="square" tIns="45700">
            <a:noAutofit/>
          </a:bodyPr>
          <a:lstStyle/>
          <a:p>
            <a:pPr indent="-285750" lvl="0" marL="285750" rtl="0" algn="just">
              <a:lnSpc>
                <a:spcPct val="110000"/>
              </a:lnSpc>
              <a:spcBef>
                <a:spcPts val="0"/>
              </a:spcBef>
              <a:spcAft>
                <a:spcPts val="0"/>
              </a:spcAft>
              <a:buClr>
                <a:srgbClr val="262626"/>
              </a:buClr>
              <a:buSzPts val="2000"/>
              <a:buFont typeface="Noto Sans Symbols"/>
              <a:buChar char="●"/>
            </a:pPr>
            <a:r>
              <a:rPr b="1" i="0" lang="en-US">
                <a:latin typeface="Arial"/>
                <a:ea typeface="Arial"/>
                <a:cs typeface="Arial"/>
                <a:sym typeface="Arial"/>
              </a:rPr>
              <a:t>Legal Compliance</a:t>
            </a:r>
            <a:r>
              <a:rPr i="0" lang="en-US">
                <a:latin typeface="Arial"/>
                <a:ea typeface="Arial"/>
                <a:cs typeface="Arial"/>
                <a:sym typeface="Arial"/>
              </a:rPr>
              <a:t>: The concerns here are whether the business is properly incorporated, if there are ongoing legal issues, or pending contracts that the new owner will have to assume.</a:t>
            </a:r>
            <a:endParaRPr/>
          </a:p>
          <a:p>
            <a:pPr indent="-285750" lvl="0" marL="285750" rtl="0" algn="just">
              <a:lnSpc>
                <a:spcPct val="110000"/>
              </a:lnSpc>
              <a:spcBef>
                <a:spcPts val="800"/>
              </a:spcBef>
              <a:spcAft>
                <a:spcPts val="0"/>
              </a:spcAft>
              <a:buClr>
                <a:srgbClr val="262626"/>
              </a:buClr>
              <a:buSzPts val="2000"/>
              <a:buFont typeface="Noto Sans Symbols"/>
              <a:buChar char="●"/>
            </a:pPr>
            <a:r>
              <a:rPr b="1" i="0" lang="en-US">
                <a:latin typeface="Arial"/>
                <a:ea typeface="Arial"/>
                <a:cs typeface="Arial"/>
                <a:sym typeface="Arial"/>
              </a:rPr>
              <a:t>Operational Check</a:t>
            </a:r>
            <a:r>
              <a:rPr i="0" lang="en-US">
                <a:latin typeface="Arial"/>
                <a:ea typeface="Arial"/>
                <a:cs typeface="Arial"/>
                <a:sym typeface="Arial"/>
              </a:rPr>
              <a:t>: This is basically a review of the processes, systems, equipment and current technology, seeing if they are up to date or outdated.</a:t>
            </a:r>
            <a:endParaRPr/>
          </a:p>
          <a:p>
            <a:pPr indent="-158750" lvl="0" marL="285750" rtl="0" algn="just">
              <a:lnSpc>
                <a:spcPct val="110000"/>
              </a:lnSpc>
              <a:spcBef>
                <a:spcPts val="800"/>
              </a:spcBef>
              <a:spcAft>
                <a:spcPts val="0"/>
              </a:spcAft>
              <a:buClr>
                <a:srgbClr val="262626"/>
              </a:buClr>
              <a:buSzPts val="2000"/>
              <a:buFont typeface="Noto Sans Symbols"/>
              <a:buNone/>
            </a:pPr>
            <a:r>
              <a:t/>
            </a:r>
            <a:endParaRPr i="0">
              <a:latin typeface="Arial"/>
              <a:ea typeface="Arial"/>
              <a:cs typeface="Arial"/>
              <a:sym typeface="Arial"/>
            </a:endParaRPr>
          </a:p>
        </p:txBody>
      </p:sp>
      <p:cxnSp>
        <p:nvCxnSpPr>
          <p:cNvPr id="446" name="Google Shape;446;p25"/>
          <p:cNvCxnSpPr/>
          <p:nvPr/>
        </p:nvCxnSpPr>
        <p:spPr>
          <a:xfrm rot="10800000">
            <a:off x="1140408" y="4555071"/>
            <a:ext cx="5303520" cy="0"/>
          </a:xfrm>
          <a:prstGeom prst="straightConnector1">
            <a:avLst/>
          </a:prstGeom>
          <a:noFill/>
          <a:ln cap="flat" cmpd="sng" w="19050">
            <a:solidFill>
              <a:schemeClr val="dk1"/>
            </a:solidFill>
            <a:prstDash val="solid"/>
            <a:miter lim="800000"/>
            <a:headEnd len="sm" w="sm" type="none"/>
            <a:tailEnd len="sm" w="sm" type="none"/>
          </a:ln>
        </p:spPr>
      </p:cxnSp>
      <p:pic>
        <p:nvPicPr>
          <p:cNvPr descr="Angled shot of pen on a graph" id="447" name="Google Shape;447;p25"/>
          <p:cNvPicPr preferRelativeResize="0"/>
          <p:nvPr/>
        </p:nvPicPr>
        <p:blipFill rotWithShape="1">
          <a:blip r:embed="rId3">
            <a:alphaModFix/>
          </a:blip>
          <a:srcRect b="-1" l="6026" r="43214" t="0"/>
          <a:stretch/>
        </p:blipFill>
        <p:spPr>
          <a:xfrm>
            <a:off x="6976934" y="10"/>
            <a:ext cx="5215066" cy="6857990"/>
          </a:xfrm>
          <a:custGeom>
            <a:rect b="b" l="l" r="r" t="t"/>
            <a:pathLst>
              <a:path extrusionOk="0" h="6858000" w="5215066">
                <a:moveTo>
                  <a:pt x="2017353" y="0"/>
                </a:moveTo>
                <a:lnTo>
                  <a:pt x="5215066" y="0"/>
                </a:lnTo>
                <a:lnTo>
                  <a:pt x="5215066" y="6858000"/>
                </a:lnTo>
                <a:lnTo>
                  <a:pt x="1292431" y="6858000"/>
                </a:lnTo>
                <a:lnTo>
                  <a:pt x="1012702" y="6549681"/>
                </a:lnTo>
                <a:cubicBezTo>
                  <a:pt x="380046" y="5781733"/>
                  <a:pt x="0" y="4797206"/>
                  <a:pt x="0" y="3723759"/>
                </a:cubicBezTo>
                <a:cubicBezTo>
                  <a:pt x="0" y="2190263"/>
                  <a:pt x="775604" y="838237"/>
                  <a:pt x="1955279" y="39865"/>
                </a:cubicBezTo>
                <a:close/>
              </a:path>
            </a:pathLst>
          </a:custGeom>
          <a:noFill/>
          <a:ln>
            <a:noFill/>
          </a:ln>
        </p:spPr>
      </p:pic>
      <p:sp>
        <p:nvSpPr>
          <p:cNvPr id="448" name="Google Shape;448;p25"/>
          <p:cNvSpPr/>
          <p:nvPr/>
        </p:nvSpPr>
        <p:spPr>
          <a:xfrm>
            <a:off x="11784011" y="5788152"/>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52" name="Shape 452"/>
        <p:cNvGrpSpPr/>
        <p:nvPr/>
      </p:nvGrpSpPr>
      <p:grpSpPr>
        <a:xfrm>
          <a:off x="0" y="0"/>
          <a:ext cx="0" cy="0"/>
          <a:chOff x="0" y="0"/>
          <a:chExt cx="0" cy="0"/>
        </a:xfrm>
      </p:grpSpPr>
      <p:sp>
        <p:nvSpPr>
          <p:cNvPr id="453" name="Google Shape;453;p26"/>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cxnSp>
        <p:nvCxnSpPr>
          <p:cNvPr id="454" name="Google Shape;454;p26"/>
          <p:cNvCxnSpPr/>
          <p:nvPr/>
        </p:nvCxnSpPr>
        <p:spPr>
          <a:xfrm>
            <a:off x="758952" y="1280160"/>
            <a:ext cx="0" cy="5577840"/>
          </a:xfrm>
          <a:prstGeom prst="straightConnector1">
            <a:avLst/>
          </a:prstGeom>
          <a:noFill/>
          <a:ln cap="flat" cmpd="sng" w="19050">
            <a:solidFill>
              <a:schemeClr val="dk2"/>
            </a:solidFill>
            <a:prstDash val="solid"/>
            <a:miter lim="800000"/>
            <a:headEnd len="sm" w="sm" type="none"/>
            <a:tailEnd len="sm" w="sm" type="none"/>
          </a:ln>
        </p:spPr>
      </p:cxnSp>
      <p:sp>
        <p:nvSpPr>
          <p:cNvPr id="455" name="Google Shape;455;p2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456" name="Google Shape;456;p26"/>
          <p:cNvSpPr txBox="1"/>
          <p:nvPr>
            <p:ph type="title"/>
          </p:nvPr>
        </p:nvSpPr>
        <p:spPr>
          <a:xfrm>
            <a:off x="1117736" y="893935"/>
            <a:ext cx="5339107" cy="194454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262626"/>
              </a:buClr>
              <a:buSzPct val="100000"/>
              <a:buFont typeface="Arial"/>
              <a:buNone/>
            </a:pPr>
            <a:r>
              <a:rPr lang="en-US"/>
              <a:t>Evaluation of an Existing Business</a:t>
            </a:r>
            <a:endParaRPr/>
          </a:p>
          <a:p>
            <a:pPr indent="0" lvl="0" marL="0" rtl="0" algn="l">
              <a:lnSpc>
                <a:spcPct val="90000"/>
              </a:lnSpc>
              <a:spcBef>
                <a:spcPts val="0"/>
              </a:spcBef>
              <a:spcAft>
                <a:spcPts val="0"/>
              </a:spcAft>
              <a:buClr>
                <a:srgbClr val="262626"/>
              </a:buClr>
              <a:buSzPct val="100000"/>
              <a:buFont typeface="Arial"/>
              <a:buNone/>
            </a:pPr>
            <a:r>
              <a:t/>
            </a:r>
            <a:endParaRPr/>
          </a:p>
        </p:txBody>
      </p:sp>
      <p:sp>
        <p:nvSpPr>
          <p:cNvPr id="457" name="Google Shape;457;p26"/>
          <p:cNvSpPr txBox="1"/>
          <p:nvPr>
            <p:ph idx="1" type="body"/>
          </p:nvPr>
        </p:nvSpPr>
        <p:spPr>
          <a:xfrm>
            <a:off x="1104822" y="3081583"/>
            <a:ext cx="5352021" cy="2705068"/>
          </a:xfrm>
          <a:prstGeom prst="rect">
            <a:avLst/>
          </a:prstGeom>
          <a:noFill/>
          <a:ln>
            <a:noFill/>
          </a:ln>
        </p:spPr>
        <p:txBody>
          <a:bodyPr anchorCtr="0" anchor="t" bIns="45700" lIns="91425" spcFirstLastPara="1" rIns="91425" wrap="square" tIns="45700">
            <a:noAutofit/>
          </a:bodyPr>
          <a:lstStyle/>
          <a:p>
            <a:pPr indent="-127000" lvl="0" marL="0" rtl="0" algn="just">
              <a:lnSpc>
                <a:spcPct val="110000"/>
              </a:lnSpc>
              <a:spcBef>
                <a:spcPts val="0"/>
              </a:spcBef>
              <a:spcAft>
                <a:spcPts val="0"/>
              </a:spcAft>
              <a:buClr>
                <a:srgbClr val="262626"/>
              </a:buClr>
              <a:buSzPts val="2000"/>
              <a:buFont typeface="Noto Sans Symbols"/>
              <a:buChar char="●"/>
            </a:pPr>
            <a:r>
              <a:rPr b="1" i="0" lang="en-US">
                <a:latin typeface="Arial"/>
                <a:ea typeface="Arial"/>
                <a:cs typeface="Arial"/>
                <a:sym typeface="Arial"/>
              </a:rPr>
              <a:t>Asset Valuation</a:t>
            </a:r>
            <a:r>
              <a:rPr i="0" lang="en-US">
                <a:latin typeface="Arial"/>
                <a:ea typeface="Arial"/>
                <a:cs typeface="Arial"/>
                <a:sym typeface="Arial"/>
              </a:rPr>
              <a:t>: This represents the professional physical appraisal of the business’ assets as well as the intellectual property it could have.</a:t>
            </a:r>
            <a:endParaRPr/>
          </a:p>
          <a:p>
            <a:pPr indent="-127000" lvl="0" marL="0" rtl="0" algn="just">
              <a:lnSpc>
                <a:spcPct val="110000"/>
              </a:lnSpc>
              <a:spcBef>
                <a:spcPts val="800"/>
              </a:spcBef>
              <a:spcAft>
                <a:spcPts val="0"/>
              </a:spcAft>
              <a:buClr>
                <a:srgbClr val="262626"/>
              </a:buClr>
              <a:buSzPts val="2000"/>
              <a:buFont typeface="Noto Sans Symbols"/>
              <a:buChar char="●"/>
            </a:pPr>
            <a:r>
              <a:rPr b="1" i="0" lang="en-US">
                <a:latin typeface="Arial"/>
                <a:ea typeface="Arial"/>
                <a:cs typeface="Arial"/>
                <a:sym typeface="Arial"/>
              </a:rPr>
              <a:t>Employee Stock</a:t>
            </a:r>
            <a:r>
              <a:rPr i="0" lang="en-US">
                <a:latin typeface="Arial"/>
                <a:ea typeface="Arial"/>
                <a:cs typeface="Arial"/>
                <a:sym typeface="Arial"/>
              </a:rPr>
              <a:t>: In this evaluation, both their roles and responsibilities need to be assessed. It might entail a review of the organizational structure and contracts that are in existence.</a:t>
            </a:r>
            <a:endParaRPr/>
          </a:p>
          <a:p>
            <a:pPr indent="-158750" lvl="0" marL="285750" rtl="0" algn="just">
              <a:lnSpc>
                <a:spcPct val="110000"/>
              </a:lnSpc>
              <a:spcBef>
                <a:spcPts val="800"/>
              </a:spcBef>
              <a:spcAft>
                <a:spcPts val="0"/>
              </a:spcAft>
              <a:buClr>
                <a:srgbClr val="262626"/>
              </a:buClr>
              <a:buSzPts val="2000"/>
              <a:buFont typeface="Noto Sans Symbols"/>
              <a:buNone/>
            </a:pPr>
            <a:r>
              <a:t/>
            </a:r>
            <a:endParaRPr i="0">
              <a:latin typeface="Arial"/>
              <a:ea typeface="Arial"/>
              <a:cs typeface="Arial"/>
              <a:sym typeface="Arial"/>
            </a:endParaRPr>
          </a:p>
        </p:txBody>
      </p:sp>
      <p:cxnSp>
        <p:nvCxnSpPr>
          <p:cNvPr id="458" name="Google Shape;458;p26"/>
          <p:cNvCxnSpPr/>
          <p:nvPr/>
        </p:nvCxnSpPr>
        <p:spPr>
          <a:xfrm rot="10800000">
            <a:off x="1140408" y="4555071"/>
            <a:ext cx="5303520" cy="0"/>
          </a:xfrm>
          <a:prstGeom prst="straightConnector1">
            <a:avLst/>
          </a:prstGeom>
          <a:noFill/>
          <a:ln cap="flat" cmpd="sng" w="19050">
            <a:solidFill>
              <a:schemeClr val="dk1"/>
            </a:solidFill>
            <a:prstDash val="solid"/>
            <a:miter lim="800000"/>
            <a:headEnd len="sm" w="sm" type="none"/>
            <a:tailEnd len="sm" w="sm" type="none"/>
          </a:ln>
        </p:spPr>
      </p:cxnSp>
      <p:pic>
        <p:nvPicPr>
          <p:cNvPr descr="Angled shot of pen on a graph" id="459" name="Google Shape;459;p26"/>
          <p:cNvPicPr preferRelativeResize="0"/>
          <p:nvPr/>
        </p:nvPicPr>
        <p:blipFill rotWithShape="1">
          <a:blip r:embed="rId3">
            <a:alphaModFix/>
          </a:blip>
          <a:srcRect b="-1" l="6026" r="43214" t="0"/>
          <a:stretch/>
        </p:blipFill>
        <p:spPr>
          <a:xfrm>
            <a:off x="6976934" y="10"/>
            <a:ext cx="5215066" cy="6857990"/>
          </a:xfrm>
          <a:custGeom>
            <a:rect b="b" l="l" r="r" t="t"/>
            <a:pathLst>
              <a:path extrusionOk="0" h="6858000" w="5215066">
                <a:moveTo>
                  <a:pt x="2017353" y="0"/>
                </a:moveTo>
                <a:lnTo>
                  <a:pt x="5215066" y="0"/>
                </a:lnTo>
                <a:lnTo>
                  <a:pt x="5215066" y="6858000"/>
                </a:lnTo>
                <a:lnTo>
                  <a:pt x="1292431" y="6858000"/>
                </a:lnTo>
                <a:lnTo>
                  <a:pt x="1012702" y="6549681"/>
                </a:lnTo>
                <a:cubicBezTo>
                  <a:pt x="380046" y="5781733"/>
                  <a:pt x="0" y="4797206"/>
                  <a:pt x="0" y="3723759"/>
                </a:cubicBezTo>
                <a:cubicBezTo>
                  <a:pt x="0" y="2190263"/>
                  <a:pt x="775604" y="838237"/>
                  <a:pt x="1955279" y="39865"/>
                </a:cubicBezTo>
                <a:close/>
              </a:path>
            </a:pathLst>
          </a:custGeom>
          <a:noFill/>
          <a:ln>
            <a:noFill/>
          </a:ln>
        </p:spPr>
      </p:pic>
      <p:sp>
        <p:nvSpPr>
          <p:cNvPr id="460" name="Google Shape;460;p26"/>
          <p:cNvSpPr/>
          <p:nvPr/>
        </p:nvSpPr>
        <p:spPr>
          <a:xfrm>
            <a:off x="11784011" y="5788152"/>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64" name="Shape 464"/>
        <p:cNvGrpSpPr/>
        <p:nvPr/>
      </p:nvGrpSpPr>
      <p:grpSpPr>
        <a:xfrm>
          <a:off x="0" y="0"/>
          <a:ext cx="0" cy="0"/>
          <a:chOff x="0" y="0"/>
          <a:chExt cx="0" cy="0"/>
        </a:xfrm>
      </p:grpSpPr>
      <p:sp>
        <p:nvSpPr>
          <p:cNvPr id="465" name="Google Shape;465;p27"/>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cxnSp>
        <p:nvCxnSpPr>
          <p:cNvPr id="466" name="Google Shape;466;p27"/>
          <p:cNvCxnSpPr/>
          <p:nvPr/>
        </p:nvCxnSpPr>
        <p:spPr>
          <a:xfrm>
            <a:off x="758952" y="1280160"/>
            <a:ext cx="0" cy="5577840"/>
          </a:xfrm>
          <a:prstGeom prst="straightConnector1">
            <a:avLst/>
          </a:prstGeom>
          <a:noFill/>
          <a:ln cap="flat" cmpd="sng" w="19050">
            <a:solidFill>
              <a:schemeClr val="dk2"/>
            </a:solidFill>
            <a:prstDash val="solid"/>
            <a:miter lim="800000"/>
            <a:headEnd len="sm" w="sm" type="none"/>
            <a:tailEnd len="sm" w="sm" type="none"/>
          </a:ln>
        </p:spPr>
      </p:cxnSp>
      <p:sp>
        <p:nvSpPr>
          <p:cNvPr id="467" name="Google Shape;467;p2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468" name="Google Shape;468;p27"/>
          <p:cNvSpPr txBox="1"/>
          <p:nvPr>
            <p:ph type="title"/>
          </p:nvPr>
        </p:nvSpPr>
        <p:spPr>
          <a:xfrm>
            <a:off x="1117736" y="893935"/>
            <a:ext cx="5339107" cy="194454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262626"/>
              </a:buClr>
              <a:buSzPct val="100000"/>
              <a:buFont typeface="Arial"/>
              <a:buNone/>
            </a:pPr>
            <a:r>
              <a:rPr lang="en-US"/>
              <a:t>Evaluation of an Existing Business</a:t>
            </a:r>
            <a:endParaRPr/>
          </a:p>
          <a:p>
            <a:pPr indent="0" lvl="0" marL="0" rtl="0" algn="l">
              <a:lnSpc>
                <a:spcPct val="90000"/>
              </a:lnSpc>
              <a:spcBef>
                <a:spcPts val="0"/>
              </a:spcBef>
              <a:spcAft>
                <a:spcPts val="0"/>
              </a:spcAft>
              <a:buClr>
                <a:srgbClr val="262626"/>
              </a:buClr>
              <a:buSzPct val="100000"/>
              <a:buFont typeface="Arial"/>
              <a:buNone/>
            </a:pPr>
            <a:r>
              <a:t/>
            </a:r>
            <a:endParaRPr/>
          </a:p>
        </p:txBody>
      </p:sp>
      <p:sp>
        <p:nvSpPr>
          <p:cNvPr id="469" name="Google Shape;469;p27"/>
          <p:cNvSpPr txBox="1"/>
          <p:nvPr>
            <p:ph idx="1" type="body"/>
          </p:nvPr>
        </p:nvSpPr>
        <p:spPr>
          <a:xfrm>
            <a:off x="394308" y="2679989"/>
            <a:ext cx="6062535" cy="3528851"/>
          </a:xfrm>
          <a:prstGeom prst="rect">
            <a:avLst/>
          </a:prstGeom>
          <a:noFill/>
          <a:ln>
            <a:noFill/>
          </a:ln>
        </p:spPr>
        <p:txBody>
          <a:bodyPr anchorCtr="0" anchor="t" bIns="45700" lIns="91425" spcFirstLastPara="1" rIns="91425" wrap="square" tIns="45700">
            <a:noAutofit/>
          </a:bodyPr>
          <a:lstStyle/>
          <a:p>
            <a:pPr indent="-127000" lvl="0" marL="0" rtl="0" algn="just">
              <a:lnSpc>
                <a:spcPct val="110000"/>
              </a:lnSpc>
              <a:spcBef>
                <a:spcPts val="0"/>
              </a:spcBef>
              <a:spcAft>
                <a:spcPts val="0"/>
              </a:spcAft>
              <a:buClr>
                <a:srgbClr val="262626"/>
              </a:buClr>
              <a:buSzPts val="2000"/>
              <a:buFont typeface="Noto Sans Symbols"/>
              <a:buChar char="●"/>
            </a:pPr>
            <a:r>
              <a:rPr b="1" i="0" lang="en-US">
                <a:latin typeface="Arial"/>
                <a:ea typeface="Arial"/>
                <a:cs typeface="Arial"/>
                <a:sym typeface="Arial"/>
              </a:rPr>
              <a:t>Customers and Suppliers Review</a:t>
            </a:r>
            <a:r>
              <a:rPr i="0" lang="en-US">
                <a:latin typeface="Arial"/>
                <a:ea typeface="Arial"/>
                <a:cs typeface="Arial"/>
                <a:sym typeface="Arial"/>
              </a:rPr>
              <a:t>: Taking stock of both current customers and suppliers and the existing relationships is important before one can take over management.</a:t>
            </a:r>
            <a:endParaRPr/>
          </a:p>
          <a:p>
            <a:pPr indent="-127000" lvl="0" marL="0" rtl="0" algn="just">
              <a:lnSpc>
                <a:spcPct val="110000"/>
              </a:lnSpc>
              <a:spcBef>
                <a:spcPts val="800"/>
              </a:spcBef>
              <a:spcAft>
                <a:spcPts val="0"/>
              </a:spcAft>
              <a:buClr>
                <a:srgbClr val="262626"/>
              </a:buClr>
              <a:buSzPts val="2000"/>
              <a:buFont typeface="Noto Sans Symbols"/>
              <a:buChar char="●"/>
            </a:pPr>
            <a:r>
              <a:rPr b="1" i="0" lang="en-US">
                <a:latin typeface="Arial"/>
                <a:ea typeface="Arial"/>
                <a:cs typeface="Arial"/>
                <a:sym typeface="Arial"/>
              </a:rPr>
              <a:t>Professional advice</a:t>
            </a:r>
            <a:r>
              <a:rPr i="0" lang="en-US">
                <a:latin typeface="Arial"/>
                <a:ea typeface="Arial"/>
                <a:cs typeface="Arial"/>
                <a:sym typeface="Arial"/>
              </a:rPr>
              <a:t>: Finally, before the deal is negotiated and signed it is important to seek opinions from the likes of auditors, lawyers, and accountants to give their opinions on the findings on all the above</a:t>
            </a:r>
            <a:endParaRPr/>
          </a:p>
          <a:p>
            <a:pPr indent="0" lvl="0" marL="0" rtl="0" algn="just">
              <a:lnSpc>
                <a:spcPct val="110000"/>
              </a:lnSpc>
              <a:spcBef>
                <a:spcPts val="800"/>
              </a:spcBef>
              <a:spcAft>
                <a:spcPts val="0"/>
              </a:spcAft>
              <a:buClr>
                <a:srgbClr val="262626"/>
              </a:buClr>
              <a:buSzPts val="2000"/>
              <a:buFont typeface="Noto Sans Symbols"/>
              <a:buNone/>
            </a:pPr>
            <a:r>
              <a:t/>
            </a:r>
            <a:endParaRPr i="0">
              <a:latin typeface="Arial"/>
              <a:ea typeface="Arial"/>
              <a:cs typeface="Arial"/>
              <a:sym typeface="Arial"/>
            </a:endParaRPr>
          </a:p>
        </p:txBody>
      </p:sp>
      <p:cxnSp>
        <p:nvCxnSpPr>
          <p:cNvPr id="470" name="Google Shape;470;p27"/>
          <p:cNvCxnSpPr/>
          <p:nvPr/>
        </p:nvCxnSpPr>
        <p:spPr>
          <a:xfrm rot="10800000">
            <a:off x="1140408" y="4555071"/>
            <a:ext cx="5303520" cy="0"/>
          </a:xfrm>
          <a:prstGeom prst="straightConnector1">
            <a:avLst/>
          </a:prstGeom>
          <a:noFill/>
          <a:ln cap="flat" cmpd="sng" w="19050">
            <a:solidFill>
              <a:schemeClr val="dk1"/>
            </a:solidFill>
            <a:prstDash val="solid"/>
            <a:miter lim="800000"/>
            <a:headEnd len="sm" w="sm" type="none"/>
            <a:tailEnd len="sm" w="sm" type="none"/>
          </a:ln>
        </p:spPr>
      </p:cxnSp>
      <p:pic>
        <p:nvPicPr>
          <p:cNvPr descr="Angled shot of pen on a graph" id="471" name="Google Shape;471;p27"/>
          <p:cNvPicPr preferRelativeResize="0"/>
          <p:nvPr/>
        </p:nvPicPr>
        <p:blipFill rotWithShape="1">
          <a:blip r:embed="rId3">
            <a:alphaModFix/>
          </a:blip>
          <a:srcRect b="-1" l="6026" r="43214" t="0"/>
          <a:stretch/>
        </p:blipFill>
        <p:spPr>
          <a:xfrm>
            <a:off x="6976934" y="10"/>
            <a:ext cx="5215066" cy="6857990"/>
          </a:xfrm>
          <a:custGeom>
            <a:rect b="b" l="l" r="r" t="t"/>
            <a:pathLst>
              <a:path extrusionOk="0" h="6858000" w="5215066">
                <a:moveTo>
                  <a:pt x="2017353" y="0"/>
                </a:moveTo>
                <a:lnTo>
                  <a:pt x="5215066" y="0"/>
                </a:lnTo>
                <a:lnTo>
                  <a:pt x="5215066" y="6858000"/>
                </a:lnTo>
                <a:lnTo>
                  <a:pt x="1292431" y="6858000"/>
                </a:lnTo>
                <a:lnTo>
                  <a:pt x="1012702" y="6549681"/>
                </a:lnTo>
                <a:cubicBezTo>
                  <a:pt x="380046" y="5781733"/>
                  <a:pt x="0" y="4797206"/>
                  <a:pt x="0" y="3723759"/>
                </a:cubicBezTo>
                <a:cubicBezTo>
                  <a:pt x="0" y="2190263"/>
                  <a:pt x="775604" y="838237"/>
                  <a:pt x="1955279" y="39865"/>
                </a:cubicBezTo>
                <a:close/>
              </a:path>
            </a:pathLst>
          </a:custGeom>
          <a:noFill/>
          <a:ln>
            <a:noFill/>
          </a:ln>
        </p:spPr>
      </p:pic>
      <p:sp>
        <p:nvSpPr>
          <p:cNvPr id="472" name="Google Shape;472;p27"/>
          <p:cNvSpPr/>
          <p:nvPr/>
        </p:nvSpPr>
        <p:spPr>
          <a:xfrm>
            <a:off x="11784011" y="5788152"/>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76" name="Shape 476"/>
        <p:cNvGrpSpPr/>
        <p:nvPr/>
      </p:nvGrpSpPr>
      <p:grpSpPr>
        <a:xfrm>
          <a:off x="0" y="0"/>
          <a:ext cx="0" cy="0"/>
          <a:chOff x="0" y="0"/>
          <a:chExt cx="0" cy="0"/>
        </a:xfrm>
      </p:grpSpPr>
      <p:sp>
        <p:nvSpPr>
          <p:cNvPr id="477" name="Google Shape;477;p28"/>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cxnSp>
        <p:nvCxnSpPr>
          <p:cNvPr id="478" name="Google Shape;478;p28"/>
          <p:cNvCxnSpPr/>
          <p:nvPr/>
        </p:nvCxnSpPr>
        <p:spPr>
          <a:xfrm>
            <a:off x="758952" y="1280160"/>
            <a:ext cx="0" cy="5577840"/>
          </a:xfrm>
          <a:prstGeom prst="straightConnector1">
            <a:avLst/>
          </a:prstGeom>
          <a:noFill/>
          <a:ln cap="flat" cmpd="sng" w="19050">
            <a:solidFill>
              <a:schemeClr val="dk2"/>
            </a:solidFill>
            <a:prstDash val="solid"/>
            <a:miter lim="800000"/>
            <a:headEnd len="sm" w="sm" type="none"/>
            <a:tailEnd len="sm" w="sm" type="none"/>
          </a:ln>
        </p:spPr>
      </p:cxnSp>
      <p:sp>
        <p:nvSpPr>
          <p:cNvPr id="479" name="Google Shape;479;p2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480" name="Google Shape;480;p28"/>
          <p:cNvSpPr txBox="1"/>
          <p:nvPr>
            <p:ph type="title"/>
          </p:nvPr>
        </p:nvSpPr>
        <p:spPr>
          <a:xfrm>
            <a:off x="1117736" y="893935"/>
            <a:ext cx="5339107" cy="194454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rgbClr val="262626"/>
              </a:buClr>
              <a:buSzPct val="100000"/>
              <a:buFont typeface="Arial"/>
              <a:buNone/>
            </a:pPr>
            <a:r>
              <a:rPr lang="en-US"/>
              <a:t>Evaluation of an Existing Business</a:t>
            </a:r>
            <a:endParaRPr/>
          </a:p>
          <a:p>
            <a:pPr indent="0" lvl="0" marL="0" rtl="0" algn="l">
              <a:lnSpc>
                <a:spcPct val="90000"/>
              </a:lnSpc>
              <a:spcBef>
                <a:spcPts val="0"/>
              </a:spcBef>
              <a:spcAft>
                <a:spcPts val="0"/>
              </a:spcAft>
              <a:buClr>
                <a:srgbClr val="262626"/>
              </a:buClr>
              <a:buSzPct val="100000"/>
              <a:buFont typeface="Arial"/>
              <a:buNone/>
            </a:pPr>
            <a:r>
              <a:t/>
            </a:r>
            <a:endParaRPr/>
          </a:p>
        </p:txBody>
      </p:sp>
      <p:sp>
        <p:nvSpPr>
          <p:cNvPr id="481" name="Google Shape;481;p28"/>
          <p:cNvSpPr txBox="1"/>
          <p:nvPr>
            <p:ph idx="1" type="body"/>
          </p:nvPr>
        </p:nvSpPr>
        <p:spPr>
          <a:xfrm>
            <a:off x="373713" y="3431692"/>
            <a:ext cx="6062535" cy="3528851"/>
          </a:xfrm>
          <a:prstGeom prst="rect">
            <a:avLst/>
          </a:prstGeom>
          <a:noFill/>
          <a:ln>
            <a:noFill/>
          </a:ln>
        </p:spPr>
        <p:txBody>
          <a:bodyPr anchorCtr="0" anchor="t" bIns="45700" lIns="91425" spcFirstLastPara="1" rIns="91425" wrap="square" tIns="45700">
            <a:noAutofit/>
          </a:bodyPr>
          <a:lstStyle/>
          <a:p>
            <a:pPr indent="-152400" lvl="0" marL="0" rtl="0" algn="just">
              <a:lnSpc>
                <a:spcPct val="110000"/>
              </a:lnSpc>
              <a:spcBef>
                <a:spcPts val="0"/>
              </a:spcBef>
              <a:spcAft>
                <a:spcPts val="0"/>
              </a:spcAft>
              <a:buClr>
                <a:srgbClr val="262626"/>
              </a:buClr>
              <a:buSzPts val="2400"/>
              <a:buFont typeface="Noto Sans Symbols"/>
              <a:buChar char="●"/>
            </a:pPr>
            <a:r>
              <a:rPr i="0" lang="en-US" sz="2400">
                <a:latin typeface="Arial"/>
                <a:ea typeface="Arial"/>
                <a:cs typeface="Arial"/>
                <a:sym typeface="Arial"/>
              </a:rPr>
              <a:t>If green light is given by </a:t>
            </a:r>
            <a:r>
              <a:rPr i="0" lang="en-US" sz="2400">
                <a:latin typeface="Arial"/>
                <a:ea typeface="Arial"/>
                <a:cs typeface="Arial"/>
                <a:sym typeface="Arial"/>
              </a:rPr>
              <a:t>professionals</a:t>
            </a:r>
            <a:r>
              <a:rPr i="0" lang="en-US" sz="2400">
                <a:latin typeface="Arial"/>
                <a:ea typeface="Arial"/>
                <a:cs typeface="Arial"/>
                <a:sym typeface="Arial"/>
              </a:rPr>
              <a:t> then</a:t>
            </a:r>
            <a:endParaRPr/>
          </a:p>
          <a:p>
            <a:pPr indent="-152400" lvl="0" marL="0" rtl="0" algn="just">
              <a:lnSpc>
                <a:spcPct val="110000"/>
              </a:lnSpc>
              <a:spcBef>
                <a:spcPts val="800"/>
              </a:spcBef>
              <a:spcAft>
                <a:spcPts val="0"/>
              </a:spcAft>
              <a:buClr>
                <a:srgbClr val="262626"/>
              </a:buClr>
              <a:buSzPts val="2400"/>
              <a:buFont typeface="Noto Sans Symbols"/>
              <a:buChar char="●"/>
            </a:pPr>
            <a:r>
              <a:rPr i="0" lang="en-US" sz="2400">
                <a:latin typeface="Arial"/>
                <a:ea typeface="Arial"/>
                <a:cs typeface="Arial"/>
                <a:sym typeface="Arial"/>
              </a:rPr>
              <a:t>Negotiate and finalize</a:t>
            </a:r>
            <a:endParaRPr/>
          </a:p>
        </p:txBody>
      </p:sp>
      <p:cxnSp>
        <p:nvCxnSpPr>
          <p:cNvPr id="482" name="Google Shape;482;p28"/>
          <p:cNvCxnSpPr/>
          <p:nvPr/>
        </p:nvCxnSpPr>
        <p:spPr>
          <a:xfrm rot="10800000">
            <a:off x="1140408" y="4555071"/>
            <a:ext cx="5303520" cy="0"/>
          </a:xfrm>
          <a:prstGeom prst="straightConnector1">
            <a:avLst/>
          </a:prstGeom>
          <a:noFill/>
          <a:ln cap="flat" cmpd="sng" w="19050">
            <a:solidFill>
              <a:schemeClr val="dk1"/>
            </a:solidFill>
            <a:prstDash val="solid"/>
            <a:miter lim="800000"/>
            <a:headEnd len="sm" w="sm" type="none"/>
            <a:tailEnd len="sm" w="sm" type="none"/>
          </a:ln>
        </p:spPr>
      </p:cxnSp>
      <p:pic>
        <p:nvPicPr>
          <p:cNvPr descr="Angled shot of pen on a graph" id="483" name="Google Shape;483;p28"/>
          <p:cNvPicPr preferRelativeResize="0"/>
          <p:nvPr/>
        </p:nvPicPr>
        <p:blipFill rotWithShape="1">
          <a:blip r:embed="rId3">
            <a:alphaModFix/>
          </a:blip>
          <a:srcRect b="-1" l="6026" r="43214" t="0"/>
          <a:stretch/>
        </p:blipFill>
        <p:spPr>
          <a:xfrm>
            <a:off x="6976934" y="10"/>
            <a:ext cx="5215066" cy="6857990"/>
          </a:xfrm>
          <a:custGeom>
            <a:rect b="b" l="l" r="r" t="t"/>
            <a:pathLst>
              <a:path extrusionOk="0" h="6858000" w="5215066">
                <a:moveTo>
                  <a:pt x="2017353" y="0"/>
                </a:moveTo>
                <a:lnTo>
                  <a:pt x="5215066" y="0"/>
                </a:lnTo>
                <a:lnTo>
                  <a:pt x="5215066" y="6858000"/>
                </a:lnTo>
                <a:lnTo>
                  <a:pt x="1292431" y="6858000"/>
                </a:lnTo>
                <a:lnTo>
                  <a:pt x="1012702" y="6549681"/>
                </a:lnTo>
                <a:cubicBezTo>
                  <a:pt x="380046" y="5781733"/>
                  <a:pt x="0" y="4797206"/>
                  <a:pt x="0" y="3723759"/>
                </a:cubicBezTo>
                <a:cubicBezTo>
                  <a:pt x="0" y="2190263"/>
                  <a:pt x="775604" y="838237"/>
                  <a:pt x="1955279" y="39865"/>
                </a:cubicBezTo>
                <a:close/>
              </a:path>
            </a:pathLst>
          </a:custGeom>
          <a:noFill/>
          <a:ln>
            <a:noFill/>
          </a:ln>
        </p:spPr>
      </p:pic>
      <p:sp>
        <p:nvSpPr>
          <p:cNvPr id="484" name="Google Shape;484;p28"/>
          <p:cNvSpPr/>
          <p:nvPr/>
        </p:nvSpPr>
        <p:spPr>
          <a:xfrm>
            <a:off x="11784011" y="5788152"/>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488" name="Shape 488"/>
        <p:cNvGrpSpPr/>
        <p:nvPr/>
      </p:nvGrpSpPr>
      <p:grpSpPr>
        <a:xfrm>
          <a:off x="0" y="0"/>
          <a:ext cx="0" cy="0"/>
          <a:chOff x="0" y="0"/>
          <a:chExt cx="0" cy="0"/>
        </a:xfrm>
      </p:grpSpPr>
      <p:sp>
        <p:nvSpPr>
          <p:cNvPr id="489" name="Google Shape;489;p29"/>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490" name="Google Shape;490;p29"/>
          <p:cNvSpPr/>
          <p:nvPr/>
        </p:nvSpPr>
        <p:spPr>
          <a:xfrm>
            <a:off x="0" y="0"/>
            <a:ext cx="5179318" cy="6858000"/>
          </a:xfrm>
          <a:prstGeom prst="rect">
            <a:avLst/>
          </a:prstGeom>
          <a:solidFill>
            <a:srgbClr val="26262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491" name="Google Shape;491;p29"/>
          <p:cNvSpPr txBox="1"/>
          <p:nvPr>
            <p:ph idx="4294967295" type="ctrTitle"/>
          </p:nvPr>
        </p:nvSpPr>
        <p:spPr>
          <a:xfrm>
            <a:off x="758952" y="758952"/>
            <a:ext cx="3831336" cy="4754880"/>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lt1"/>
              </a:buClr>
              <a:buSzPts val="5600"/>
              <a:buFont typeface="Arial"/>
              <a:buNone/>
            </a:pPr>
            <a:r>
              <a:rPr b="0" i="1" lang="en-US" sz="5600" u="none" cap="none" strike="noStrike">
                <a:solidFill>
                  <a:schemeClr val="lt1"/>
                </a:solidFill>
                <a:latin typeface="Arial"/>
                <a:ea typeface="Arial"/>
                <a:cs typeface="Arial"/>
                <a:sym typeface="Arial"/>
              </a:rPr>
              <a:t>Post-Acquisition Integration and Management</a:t>
            </a:r>
            <a:endParaRPr/>
          </a:p>
        </p:txBody>
      </p:sp>
      <p:sp>
        <p:nvSpPr>
          <p:cNvPr id="492" name="Google Shape;492;p29"/>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grpSp>
        <p:nvGrpSpPr>
          <p:cNvPr id="493" name="Google Shape;493;p29"/>
          <p:cNvGrpSpPr/>
          <p:nvPr/>
        </p:nvGrpSpPr>
        <p:grpSpPr>
          <a:xfrm>
            <a:off x="5725236" y="1443434"/>
            <a:ext cx="5704764" cy="3393280"/>
            <a:chOff x="0" y="684609"/>
            <a:chExt cx="5704764" cy="3393280"/>
          </a:xfrm>
        </p:grpSpPr>
        <p:sp>
          <p:nvSpPr>
            <p:cNvPr id="494" name="Google Shape;494;p29"/>
            <p:cNvSpPr/>
            <p:nvPr/>
          </p:nvSpPr>
          <p:spPr>
            <a:xfrm>
              <a:off x="0" y="684609"/>
              <a:ext cx="5704764" cy="1518046"/>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29"/>
            <p:cNvSpPr/>
            <p:nvPr/>
          </p:nvSpPr>
          <p:spPr>
            <a:xfrm>
              <a:off x="459209" y="1026169"/>
              <a:ext cx="834925" cy="834925"/>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29"/>
            <p:cNvSpPr/>
            <p:nvPr/>
          </p:nvSpPr>
          <p:spPr>
            <a:xfrm>
              <a:off x="1753344" y="684609"/>
              <a:ext cx="3951419" cy="151804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29"/>
            <p:cNvSpPr txBox="1"/>
            <p:nvPr/>
          </p:nvSpPr>
          <p:spPr>
            <a:xfrm>
              <a:off x="1753344" y="684609"/>
              <a:ext cx="3951419" cy="1518046"/>
            </a:xfrm>
            <a:prstGeom prst="rect">
              <a:avLst/>
            </a:prstGeom>
            <a:noFill/>
            <a:ln>
              <a:noFill/>
            </a:ln>
          </p:spPr>
          <p:txBody>
            <a:bodyPr anchorCtr="0" anchor="ctr" bIns="160650" lIns="160650" spcFirstLastPara="1" rIns="160650" wrap="square" tIns="160650">
              <a:noAutofit/>
            </a:bodyPr>
            <a:lstStyle/>
            <a:p>
              <a:pPr indent="0" lvl="0" marL="0" marR="0" rtl="0" algn="l">
                <a:lnSpc>
                  <a:spcPct val="90000"/>
                </a:lnSpc>
                <a:spcBef>
                  <a:spcPts val="0"/>
                </a:spcBef>
                <a:spcAft>
                  <a:spcPts val="0"/>
                </a:spcAft>
                <a:buClr>
                  <a:schemeClr val="dk1"/>
                </a:buClr>
                <a:buSzPts val="1400"/>
                <a:buFont typeface="Avenir"/>
                <a:buNone/>
              </a:pPr>
              <a:r>
                <a:rPr lang="en-US" sz="1400">
                  <a:solidFill>
                    <a:schemeClr val="dk1"/>
                  </a:solidFill>
                  <a:latin typeface="Avenir"/>
                  <a:ea typeface="Avenir"/>
                  <a:cs typeface="Avenir"/>
                  <a:sym typeface="Avenir"/>
                </a:rPr>
                <a:t>As mentioned earlier, whenever two businesses come together either through merger or acquisition, there are challenges that are likely to emerge</a:t>
              </a:r>
              <a:endParaRPr/>
            </a:p>
          </p:txBody>
        </p:sp>
        <p:sp>
          <p:nvSpPr>
            <p:cNvPr id="498" name="Google Shape;498;p29"/>
            <p:cNvSpPr/>
            <p:nvPr/>
          </p:nvSpPr>
          <p:spPr>
            <a:xfrm>
              <a:off x="0" y="2559843"/>
              <a:ext cx="5704764" cy="1518046"/>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29"/>
            <p:cNvSpPr/>
            <p:nvPr/>
          </p:nvSpPr>
          <p:spPr>
            <a:xfrm>
              <a:off x="459209" y="2901404"/>
              <a:ext cx="834925" cy="834925"/>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29"/>
            <p:cNvSpPr/>
            <p:nvPr/>
          </p:nvSpPr>
          <p:spPr>
            <a:xfrm>
              <a:off x="1753344" y="2559843"/>
              <a:ext cx="3951419" cy="151804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p29"/>
            <p:cNvSpPr txBox="1"/>
            <p:nvPr/>
          </p:nvSpPr>
          <p:spPr>
            <a:xfrm>
              <a:off x="1753344" y="2559843"/>
              <a:ext cx="3951419" cy="1518046"/>
            </a:xfrm>
            <a:prstGeom prst="rect">
              <a:avLst/>
            </a:prstGeom>
            <a:noFill/>
            <a:ln>
              <a:noFill/>
            </a:ln>
          </p:spPr>
          <p:txBody>
            <a:bodyPr anchorCtr="0" anchor="ctr" bIns="160650" lIns="160650" spcFirstLastPara="1" rIns="160650" wrap="square" tIns="160650">
              <a:noAutofit/>
            </a:bodyPr>
            <a:lstStyle/>
            <a:p>
              <a:pPr indent="0" lvl="0" marL="0" marR="0" rtl="0" algn="l">
                <a:lnSpc>
                  <a:spcPct val="90000"/>
                </a:lnSpc>
                <a:spcBef>
                  <a:spcPts val="0"/>
                </a:spcBef>
                <a:spcAft>
                  <a:spcPts val="0"/>
                </a:spcAft>
                <a:buClr>
                  <a:schemeClr val="dk1"/>
                </a:buClr>
                <a:buSzPts val="1400"/>
                <a:buFont typeface="Avenir"/>
                <a:buNone/>
              </a:pPr>
              <a:r>
                <a:rPr lang="en-US" sz="1400">
                  <a:solidFill>
                    <a:schemeClr val="dk1"/>
                  </a:solidFill>
                  <a:latin typeface="Avenir"/>
                  <a:ea typeface="Avenir"/>
                  <a:cs typeface="Avenir"/>
                  <a:sym typeface="Avenir"/>
                </a:rPr>
                <a:t>A greater part of this lies in change management, but also during the due diligence process where an alignment is sought in terms of vision and mission and that of the cultures before the marriage is consummated</a:t>
              </a:r>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505" name="Shape 505"/>
        <p:cNvGrpSpPr/>
        <p:nvPr/>
      </p:nvGrpSpPr>
      <p:grpSpPr>
        <a:xfrm>
          <a:off x="0" y="0"/>
          <a:ext cx="0" cy="0"/>
          <a:chOff x="0" y="0"/>
          <a:chExt cx="0" cy="0"/>
        </a:xfrm>
      </p:grpSpPr>
      <p:sp>
        <p:nvSpPr>
          <p:cNvPr id="506" name="Google Shape;506;p30"/>
          <p:cNvSpPr/>
          <p:nvPr/>
        </p:nvSpPr>
        <p:spPr>
          <a:xfrm>
            <a:off x="0" y="0"/>
            <a:ext cx="12192000" cy="68580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507" name="Google Shape;507;p30"/>
          <p:cNvSpPr/>
          <p:nvPr/>
        </p:nvSpPr>
        <p:spPr>
          <a:xfrm>
            <a:off x="0" y="0"/>
            <a:ext cx="5179318" cy="6858000"/>
          </a:xfrm>
          <a:prstGeom prst="rect">
            <a:avLst/>
          </a:prstGeom>
          <a:solidFill>
            <a:srgbClr val="262626"/>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508" name="Google Shape;508;p30"/>
          <p:cNvSpPr txBox="1"/>
          <p:nvPr>
            <p:ph idx="4294967295" type="ctrTitle"/>
          </p:nvPr>
        </p:nvSpPr>
        <p:spPr>
          <a:xfrm>
            <a:off x="758952" y="758952"/>
            <a:ext cx="3831336" cy="4754880"/>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chemeClr val="lt1"/>
              </a:buClr>
              <a:buSzPts val="6000"/>
              <a:buFont typeface="Arial"/>
              <a:buNone/>
            </a:pPr>
            <a:r>
              <a:rPr b="0" i="1" lang="en-US" sz="6000" u="none" cap="none" strike="noStrike">
                <a:solidFill>
                  <a:schemeClr val="lt1"/>
                </a:solidFill>
                <a:latin typeface="Arial"/>
                <a:ea typeface="Arial"/>
                <a:cs typeface="Arial"/>
                <a:sym typeface="Arial"/>
              </a:rPr>
              <a:t>Topic Review</a:t>
            </a:r>
            <a:endParaRPr/>
          </a:p>
        </p:txBody>
      </p:sp>
      <p:sp>
        <p:nvSpPr>
          <p:cNvPr id="509" name="Google Shape;509;p30"/>
          <p:cNvSpPr/>
          <p:nvPr/>
        </p:nvSpPr>
        <p:spPr>
          <a:xfrm>
            <a:off x="11784011" y="5783564"/>
            <a:ext cx="407988" cy="819150"/>
          </a:xfrm>
          <a:custGeom>
            <a:rect b="b" l="l" r="r" t="t"/>
            <a:pathLst>
              <a:path extrusionOk="0" h="3612" w="1799">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rgbClr val="262626"/>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grpSp>
        <p:nvGrpSpPr>
          <p:cNvPr id="510" name="Google Shape;510;p30"/>
          <p:cNvGrpSpPr/>
          <p:nvPr/>
        </p:nvGrpSpPr>
        <p:grpSpPr>
          <a:xfrm>
            <a:off x="5725236" y="759406"/>
            <a:ext cx="5704764" cy="4761337"/>
            <a:chOff x="0" y="581"/>
            <a:chExt cx="5704764" cy="4761337"/>
          </a:xfrm>
        </p:grpSpPr>
        <p:sp>
          <p:nvSpPr>
            <p:cNvPr id="511" name="Google Shape;511;p30"/>
            <p:cNvSpPr/>
            <p:nvPr/>
          </p:nvSpPr>
          <p:spPr>
            <a:xfrm>
              <a:off x="0" y="581"/>
              <a:ext cx="5704764" cy="1360382"/>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30"/>
            <p:cNvSpPr/>
            <p:nvPr/>
          </p:nvSpPr>
          <p:spPr>
            <a:xfrm>
              <a:off x="411515" y="306667"/>
              <a:ext cx="748210" cy="748210"/>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30"/>
            <p:cNvSpPr/>
            <p:nvPr/>
          </p:nvSpPr>
          <p:spPr>
            <a:xfrm>
              <a:off x="1571241" y="581"/>
              <a:ext cx="4133522" cy="136038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30"/>
            <p:cNvSpPr txBox="1"/>
            <p:nvPr/>
          </p:nvSpPr>
          <p:spPr>
            <a:xfrm>
              <a:off x="1571241" y="581"/>
              <a:ext cx="4133522" cy="1360382"/>
            </a:xfrm>
            <a:prstGeom prst="rect">
              <a:avLst/>
            </a:prstGeom>
            <a:noFill/>
            <a:ln>
              <a:noFill/>
            </a:ln>
          </p:spPr>
          <p:txBody>
            <a:bodyPr anchorCtr="0" anchor="ctr" bIns="143950" lIns="143950" spcFirstLastPara="1" rIns="143950" wrap="square" tIns="143950">
              <a:noAutofit/>
            </a:bodyPr>
            <a:lstStyle/>
            <a:p>
              <a:pPr indent="0" lvl="0" marL="0" marR="0" rtl="0" algn="l">
                <a:lnSpc>
                  <a:spcPct val="90000"/>
                </a:lnSpc>
                <a:spcBef>
                  <a:spcPts val="0"/>
                </a:spcBef>
                <a:spcAft>
                  <a:spcPts val="0"/>
                </a:spcAft>
                <a:buClr>
                  <a:schemeClr val="dk1"/>
                </a:buClr>
                <a:buSzPts val="1600"/>
                <a:buFont typeface="Avenir"/>
                <a:buNone/>
              </a:pPr>
              <a:r>
                <a:rPr lang="en-US" sz="1600">
                  <a:solidFill>
                    <a:schemeClr val="dk1"/>
                  </a:solidFill>
                  <a:latin typeface="Avenir"/>
                  <a:ea typeface="Avenir"/>
                  <a:cs typeface="Avenir"/>
                  <a:sym typeface="Avenir"/>
                </a:rPr>
                <a:t>The topic looked at the key aspects of buying an existing business, we started by looking at how it differs from starting a new business</a:t>
              </a:r>
              <a:endParaRPr/>
            </a:p>
          </p:txBody>
        </p:sp>
        <p:sp>
          <p:nvSpPr>
            <p:cNvPr id="515" name="Google Shape;515;p30"/>
            <p:cNvSpPr/>
            <p:nvPr/>
          </p:nvSpPr>
          <p:spPr>
            <a:xfrm>
              <a:off x="0" y="1701058"/>
              <a:ext cx="5704764" cy="1360382"/>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30"/>
            <p:cNvSpPr/>
            <p:nvPr/>
          </p:nvSpPr>
          <p:spPr>
            <a:xfrm>
              <a:off x="411515" y="2007144"/>
              <a:ext cx="748210" cy="748210"/>
            </a:xfrm>
            <a:prstGeom prst="rect">
              <a:avLst/>
            </a:prstGeom>
            <a:blipFill rotWithShape="1">
              <a:blip r:embed="rId4">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 name="Google Shape;517;p30"/>
            <p:cNvSpPr/>
            <p:nvPr/>
          </p:nvSpPr>
          <p:spPr>
            <a:xfrm>
              <a:off x="1571241" y="1701058"/>
              <a:ext cx="4133522" cy="136038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30"/>
            <p:cNvSpPr txBox="1"/>
            <p:nvPr/>
          </p:nvSpPr>
          <p:spPr>
            <a:xfrm>
              <a:off x="1571241" y="1701058"/>
              <a:ext cx="4133522" cy="1360382"/>
            </a:xfrm>
            <a:prstGeom prst="rect">
              <a:avLst/>
            </a:prstGeom>
            <a:noFill/>
            <a:ln>
              <a:noFill/>
            </a:ln>
          </p:spPr>
          <p:txBody>
            <a:bodyPr anchorCtr="0" anchor="ctr" bIns="143950" lIns="143950" spcFirstLastPara="1" rIns="143950" wrap="square" tIns="143950">
              <a:noAutofit/>
            </a:bodyPr>
            <a:lstStyle/>
            <a:p>
              <a:pPr indent="0" lvl="0" marL="0" marR="0" rtl="0" algn="l">
                <a:lnSpc>
                  <a:spcPct val="90000"/>
                </a:lnSpc>
                <a:spcBef>
                  <a:spcPts val="0"/>
                </a:spcBef>
                <a:spcAft>
                  <a:spcPts val="0"/>
                </a:spcAft>
                <a:buClr>
                  <a:schemeClr val="dk1"/>
                </a:buClr>
                <a:buSzPts val="1600"/>
                <a:buFont typeface="Avenir"/>
                <a:buNone/>
              </a:pPr>
              <a:r>
                <a:rPr lang="en-US" sz="1600">
                  <a:solidFill>
                    <a:schemeClr val="dk1"/>
                  </a:solidFill>
                  <a:latin typeface="Avenir"/>
                  <a:ea typeface="Avenir"/>
                  <a:cs typeface="Avenir"/>
                  <a:sym typeface="Avenir"/>
                </a:rPr>
                <a:t>The topic further looked at what pushes an entrepreneur into buying an existing business and equally challenges that such a move would result in</a:t>
              </a:r>
              <a:endParaRPr/>
            </a:p>
          </p:txBody>
        </p:sp>
        <p:sp>
          <p:nvSpPr>
            <p:cNvPr id="519" name="Google Shape;519;p30"/>
            <p:cNvSpPr/>
            <p:nvPr/>
          </p:nvSpPr>
          <p:spPr>
            <a:xfrm>
              <a:off x="0" y="3401536"/>
              <a:ext cx="5704764" cy="1360382"/>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30"/>
            <p:cNvSpPr/>
            <p:nvPr/>
          </p:nvSpPr>
          <p:spPr>
            <a:xfrm>
              <a:off x="411515" y="3707622"/>
              <a:ext cx="748210" cy="748210"/>
            </a:xfrm>
            <a:prstGeom prst="rect">
              <a:avLst/>
            </a:prstGeom>
            <a:blipFill rotWithShape="1">
              <a:blip r:embed="rId5">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30"/>
            <p:cNvSpPr/>
            <p:nvPr/>
          </p:nvSpPr>
          <p:spPr>
            <a:xfrm>
              <a:off x="1571241" y="3401536"/>
              <a:ext cx="4133522" cy="1360382"/>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30"/>
            <p:cNvSpPr txBox="1"/>
            <p:nvPr/>
          </p:nvSpPr>
          <p:spPr>
            <a:xfrm>
              <a:off x="1571241" y="3401536"/>
              <a:ext cx="4133522" cy="1360382"/>
            </a:xfrm>
            <a:prstGeom prst="rect">
              <a:avLst/>
            </a:prstGeom>
            <a:noFill/>
            <a:ln>
              <a:noFill/>
            </a:ln>
          </p:spPr>
          <p:txBody>
            <a:bodyPr anchorCtr="0" anchor="ctr" bIns="143950" lIns="143950" spcFirstLastPara="1" rIns="143950" wrap="square" tIns="143950">
              <a:noAutofit/>
            </a:bodyPr>
            <a:lstStyle/>
            <a:p>
              <a:pPr indent="0" lvl="0" marL="0" marR="0" rtl="0" algn="l">
                <a:lnSpc>
                  <a:spcPct val="90000"/>
                </a:lnSpc>
                <a:spcBef>
                  <a:spcPts val="0"/>
                </a:spcBef>
                <a:spcAft>
                  <a:spcPts val="0"/>
                </a:spcAft>
                <a:buClr>
                  <a:schemeClr val="dk1"/>
                </a:buClr>
                <a:buSzPts val="1600"/>
                <a:buFont typeface="Avenir"/>
                <a:buNone/>
              </a:pPr>
              <a:r>
                <a:rPr lang="en-US" sz="1600">
                  <a:solidFill>
                    <a:schemeClr val="dk1"/>
                  </a:solidFill>
                  <a:latin typeface="Avenir"/>
                  <a:ea typeface="Avenir"/>
                  <a:cs typeface="Avenir"/>
                  <a:sym typeface="Avenir"/>
                </a:rPr>
                <a:t>In the next topic, we will look at Business Model Canvas which is a common tool in visualizing a business model</a:t>
              </a:r>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HeadlinesVTI">
  <a:themeElements>
    <a:clrScheme name="AnalogousFromDarkSeedLeftStep">
      <a:dk1>
        <a:srgbClr val="000000"/>
      </a:dk1>
      <a:lt1>
        <a:srgbClr val="FFFFFF"/>
      </a:lt1>
      <a:dk2>
        <a:srgbClr val="30201B"/>
      </a:dk2>
      <a:lt2>
        <a:srgbClr val="F1F0F3"/>
      </a:lt2>
      <a:accent1>
        <a:srgbClr val="9DA742"/>
      </a:accent1>
      <a:accent2>
        <a:srgbClr val="B18C3B"/>
      </a:accent2>
      <a:accent3>
        <a:srgbClr val="C36C4D"/>
      </a:accent3>
      <a:accent4>
        <a:srgbClr val="B13B4D"/>
      </a:accent4>
      <a:accent5>
        <a:srgbClr val="C34D90"/>
      </a:accent5>
      <a:accent6>
        <a:srgbClr val="B13BAF"/>
      </a:accent6>
      <a:hlink>
        <a:srgbClr val="C04274"/>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HeadlinesVTI">
  <a:themeElements>
    <a:clrScheme name="AnalogousFromDarkSeedLeftStep">
      <a:dk1>
        <a:srgbClr val="000000"/>
      </a:dk1>
      <a:lt1>
        <a:srgbClr val="FFFFFF"/>
      </a:lt1>
      <a:dk2>
        <a:srgbClr val="30201B"/>
      </a:dk2>
      <a:lt2>
        <a:srgbClr val="F1F0F3"/>
      </a:lt2>
      <a:accent1>
        <a:srgbClr val="9DA742"/>
      </a:accent1>
      <a:accent2>
        <a:srgbClr val="B18C3B"/>
      </a:accent2>
      <a:accent3>
        <a:srgbClr val="C36C4D"/>
      </a:accent3>
      <a:accent4>
        <a:srgbClr val="B13B4D"/>
      </a:accent4>
      <a:accent5>
        <a:srgbClr val="C34D90"/>
      </a:accent5>
      <a:accent6>
        <a:srgbClr val="B13BAF"/>
      </a:accent6>
      <a:hlink>
        <a:srgbClr val="C04274"/>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2024-10-09T10:41:29Z</dcterms:created>
  <dc:creator>-</dc:creator>
</cp:coreProperties>
</file>