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60" r:id="rId2"/>
  </p:sldMasterIdLst>
  <p:sldIdLst>
    <p:sldId id="257" r:id="rId3"/>
    <p:sldId id="256" r:id="rId4"/>
    <p:sldId id="258" r:id="rId5"/>
    <p:sldId id="331" r:id="rId6"/>
    <p:sldId id="259" r:id="rId7"/>
    <p:sldId id="260" r:id="rId8"/>
    <p:sldId id="262" r:id="rId9"/>
    <p:sldId id="263" r:id="rId10"/>
    <p:sldId id="293" r:id="rId11"/>
    <p:sldId id="339" r:id="rId12"/>
    <p:sldId id="505" r:id="rId13"/>
    <p:sldId id="322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99" r:id="rId22"/>
    <p:sldId id="455" r:id="rId23"/>
    <p:sldId id="326" r:id="rId24"/>
    <p:sldId id="324" r:id="rId25"/>
    <p:sldId id="506" r:id="rId26"/>
    <p:sldId id="327" r:id="rId27"/>
    <p:sldId id="480" r:id="rId28"/>
    <p:sldId id="481" r:id="rId29"/>
    <p:sldId id="482" r:id="rId30"/>
    <p:sldId id="328" r:id="rId31"/>
    <p:sldId id="483" r:id="rId32"/>
    <p:sldId id="484" r:id="rId33"/>
    <p:sldId id="485" r:id="rId34"/>
    <p:sldId id="486" r:id="rId35"/>
    <p:sldId id="329" r:id="rId36"/>
    <p:sldId id="487" r:id="rId37"/>
    <p:sldId id="444" r:id="rId38"/>
    <p:sldId id="310" r:id="rId39"/>
    <p:sldId id="497" r:id="rId40"/>
    <p:sldId id="496" r:id="rId41"/>
    <p:sldId id="495" r:id="rId42"/>
    <p:sldId id="504" r:id="rId43"/>
    <p:sldId id="503" r:id="rId44"/>
    <p:sldId id="502" r:id="rId45"/>
    <p:sldId id="450" r:id="rId46"/>
    <p:sldId id="449" r:id="rId47"/>
    <p:sldId id="317" r:id="rId48"/>
    <p:sldId id="468" r:id="rId49"/>
    <p:sldId id="305" r:id="rId50"/>
    <p:sldId id="467" r:id="rId51"/>
    <p:sldId id="466" r:id="rId52"/>
    <p:sldId id="308" r:id="rId53"/>
    <p:sldId id="30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77" d="100"/>
          <a:sy n="77" d="100"/>
        </p:scale>
        <p:origin x="2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svg"/><Relationship Id="rId1" Type="http://schemas.openxmlformats.org/officeDocument/2006/relationships/image" Target="../media/image41.png"/><Relationship Id="rId4" Type="http://schemas.openxmlformats.org/officeDocument/2006/relationships/image" Target="../media/image44.sv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sv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4.svg"/><Relationship Id="rId5" Type="http://schemas.openxmlformats.org/officeDocument/2006/relationships/image" Target="../media/image53.png"/><Relationship Id="rId10" Type="http://schemas.openxmlformats.org/officeDocument/2006/relationships/image" Target="../media/image58.svg"/><Relationship Id="rId4" Type="http://schemas.openxmlformats.org/officeDocument/2006/relationships/image" Target="../media/image52.svg"/><Relationship Id="rId9" Type="http://schemas.openxmlformats.org/officeDocument/2006/relationships/image" Target="../media/image57.png"/></Relationships>
</file>

<file path=ppt/diagrams/_rels/data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svg"/><Relationship Id="rId1" Type="http://schemas.openxmlformats.org/officeDocument/2006/relationships/image" Target="../media/image59.png"/><Relationship Id="rId4" Type="http://schemas.openxmlformats.org/officeDocument/2006/relationships/image" Target="../media/image62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svg"/><Relationship Id="rId1" Type="http://schemas.openxmlformats.org/officeDocument/2006/relationships/image" Target="../media/image49.png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4" Type="http://schemas.openxmlformats.org/officeDocument/2006/relationships/image" Target="../media/image65.svg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6" Type="http://schemas.openxmlformats.org/officeDocument/2006/relationships/image" Target="../media/image72.svg"/><Relationship Id="rId5" Type="http://schemas.openxmlformats.org/officeDocument/2006/relationships/image" Target="../media/image71.png"/><Relationship Id="rId4" Type="http://schemas.openxmlformats.org/officeDocument/2006/relationships/image" Target="../media/image70.svg"/></Relationships>
</file>

<file path=ppt/diagrams/_rels/data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sv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12" Type="http://schemas.openxmlformats.org/officeDocument/2006/relationships/image" Target="../media/image83.svg"/><Relationship Id="rId2" Type="http://schemas.openxmlformats.org/officeDocument/2006/relationships/image" Target="../media/image73.svg"/><Relationship Id="rId1" Type="http://schemas.openxmlformats.org/officeDocument/2006/relationships/image" Target="../media/image57.png"/><Relationship Id="rId6" Type="http://schemas.openxmlformats.org/officeDocument/2006/relationships/image" Target="../media/image77.svg"/><Relationship Id="rId11" Type="http://schemas.openxmlformats.org/officeDocument/2006/relationships/image" Target="../media/image82.png"/><Relationship Id="rId5" Type="http://schemas.openxmlformats.org/officeDocument/2006/relationships/image" Target="../media/image76.png"/><Relationship Id="rId10" Type="http://schemas.openxmlformats.org/officeDocument/2006/relationships/image" Target="../media/image81.svg"/><Relationship Id="rId4" Type="http://schemas.openxmlformats.org/officeDocument/2006/relationships/image" Target="../media/image75.svg"/><Relationship Id="rId9" Type="http://schemas.openxmlformats.org/officeDocument/2006/relationships/image" Target="../media/image80.png"/></Relationships>
</file>

<file path=ppt/diagrams/_rels/data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sv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12" Type="http://schemas.openxmlformats.org/officeDocument/2006/relationships/image" Target="../media/image95.svg"/><Relationship Id="rId2" Type="http://schemas.openxmlformats.org/officeDocument/2006/relationships/image" Target="../media/image85.svg"/><Relationship Id="rId1" Type="http://schemas.openxmlformats.org/officeDocument/2006/relationships/image" Target="../media/image84.png"/><Relationship Id="rId6" Type="http://schemas.openxmlformats.org/officeDocument/2006/relationships/image" Target="../media/image89.sv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0" Type="http://schemas.openxmlformats.org/officeDocument/2006/relationships/image" Target="../media/image93.svg"/><Relationship Id="rId4" Type="http://schemas.openxmlformats.org/officeDocument/2006/relationships/image" Target="../media/image87.svg"/><Relationship Id="rId9" Type="http://schemas.openxmlformats.org/officeDocument/2006/relationships/image" Target="../media/image92.png"/></Relationships>
</file>

<file path=ppt/diagrams/_rels/data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svg"/><Relationship Id="rId3" Type="http://schemas.openxmlformats.org/officeDocument/2006/relationships/image" Target="../media/image98.png"/><Relationship Id="rId7" Type="http://schemas.openxmlformats.org/officeDocument/2006/relationships/image" Target="../media/image102.png"/><Relationship Id="rId2" Type="http://schemas.openxmlformats.org/officeDocument/2006/relationships/image" Target="../media/image97.svg"/><Relationship Id="rId1" Type="http://schemas.openxmlformats.org/officeDocument/2006/relationships/image" Target="../media/image96.png"/><Relationship Id="rId6" Type="http://schemas.openxmlformats.org/officeDocument/2006/relationships/image" Target="../media/image101.svg"/><Relationship Id="rId5" Type="http://schemas.openxmlformats.org/officeDocument/2006/relationships/image" Target="../media/image100.png"/><Relationship Id="rId4" Type="http://schemas.openxmlformats.org/officeDocument/2006/relationships/image" Target="../media/image99.svg"/></Relationships>
</file>

<file path=ppt/diagrams/_rels/data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04.svg"/><Relationship Id="rId1" Type="http://schemas.openxmlformats.org/officeDocument/2006/relationships/image" Target="../media/image82.png"/><Relationship Id="rId4" Type="http://schemas.openxmlformats.org/officeDocument/2006/relationships/image" Target="../media/image50.svg"/></Relationships>
</file>

<file path=ppt/diagrams/_rels/data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svg"/><Relationship Id="rId1" Type="http://schemas.openxmlformats.org/officeDocument/2006/relationships/image" Target="../media/image105.png"/><Relationship Id="rId6" Type="http://schemas.openxmlformats.org/officeDocument/2006/relationships/image" Target="../media/image110.svg"/><Relationship Id="rId5" Type="http://schemas.openxmlformats.org/officeDocument/2006/relationships/image" Target="../media/image109.png"/><Relationship Id="rId4" Type="http://schemas.openxmlformats.org/officeDocument/2006/relationships/image" Target="../media/image108.svg"/></Relationships>
</file>

<file path=ppt/diagrams/_rels/data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svg"/><Relationship Id="rId3" Type="http://schemas.openxmlformats.org/officeDocument/2006/relationships/image" Target="../media/image111.png"/><Relationship Id="rId7" Type="http://schemas.openxmlformats.org/officeDocument/2006/relationships/image" Target="../media/image115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114.svg"/><Relationship Id="rId5" Type="http://schemas.openxmlformats.org/officeDocument/2006/relationships/image" Target="../media/image113.png"/><Relationship Id="rId4" Type="http://schemas.openxmlformats.org/officeDocument/2006/relationships/image" Target="../media/image112.svg"/></Relationships>
</file>

<file path=ppt/diagrams/_rels/data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svg"/><Relationship Id="rId3" Type="http://schemas.openxmlformats.org/officeDocument/2006/relationships/image" Target="../media/image68.png"/><Relationship Id="rId7" Type="http://schemas.openxmlformats.org/officeDocument/2006/relationships/image" Target="../media/image122.png"/><Relationship Id="rId2" Type="http://schemas.openxmlformats.org/officeDocument/2006/relationships/image" Target="../media/image118.svg"/><Relationship Id="rId1" Type="http://schemas.openxmlformats.org/officeDocument/2006/relationships/image" Target="../media/image117.png"/><Relationship Id="rId6" Type="http://schemas.openxmlformats.org/officeDocument/2006/relationships/image" Target="../media/image121.svg"/><Relationship Id="rId5" Type="http://schemas.openxmlformats.org/officeDocument/2006/relationships/image" Target="../media/image120.png"/><Relationship Id="rId4" Type="http://schemas.openxmlformats.org/officeDocument/2006/relationships/image" Target="../media/image119.svg"/></Relationships>
</file>

<file path=ppt/diagrams/_rels/data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18.svg"/><Relationship Id="rId1" Type="http://schemas.openxmlformats.org/officeDocument/2006/relationships/image" Target="../media/image117.png"/><Relationship Id="rId6" Type="http://schemas.openxmlformats.org/officeDocument/2006/relationships/image" Target="../media/image127.svg"/><Relationship Id="rId5" Type="http://schemas.openxmlformats.org/officeDocument/2006/relationships/image" Target="../media/image126.png"/><Relationship Id="rId4" Type="http://schemas.openxmlformats.org/officeDocument/2006/relationships/image" Target="../media/image125.svg"/></Relationships>
</file>

<file path=ppt/diagrams/_rels/data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svg"/><Relationship Id="rId13" Type="http://schemas.openxmlformats.org/officeDocument/2006/relationships/image" Target="../media/image137.png"/><Relationship Id="rId3" Type="http://schemas.openxmlformats.org/officeDocument/2006/relationships/image" Target="../media/image129.png"/><Relationship Id="rId7" Type="http://schemas.openxmlformats.org/officeDocument/2006/relationships/image" Target="../media/image133.png"/><Relationship Id="rId12" Type="http://schemas.openxmlformats.org/officeDocument/2006/relationships/image" Target="../media/image69.svg"/><Relationship Id="rId2" Type="http://schemas.openxmlformats.org/officeDocument/2006/relationships/image" Target="../media/image128.svg"/><Relationship Id="rId1" Type="http://schemas.openxmlformats.org/officeDocument/2006/relationships/image" Target="../media/image117.png"/><Relationship Id="rId6" Type="http://schemas.openxmlformats.org/officeDocument/2006/relationships/image" Target="../media/image132.svg"/><Relationship Id="rId11" Type="http://schemas.openxmlformats.org/officeDocument/2006/relationships/image" Target="../media/image68.png"/><Relationship Id="rId5" Type="http://schemas.openxmlformats.org/officeDocument/2006/relationships/image" Target="../media/image131.png"/><Relationship Id="rId10" Type="http://schemas.openxmlformats.org/officeDocument/2006/relationships/image" Target="../media/image136.svg"/><Relationship Id="rId4" Type="http://schemas.openxmlformats.org/officeDocument/2006/relationships/image" Target="../media/image130.svg"/><Relationship Id="rId9" Type="http://schemas.openxmlformats.org/officeDocument/2006/relationships/image" Target="../media/image135.png"/><Relationship Id="rId14" Type="http://schemas.openxmlformats.org/officeDocument/2006/relationships/image" Target="../media/image138.sv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svg"/><Relationship Id="rId1" Type="http://schemas.openxmlformats.org/officeDocument/2006/relationships/image" Target="../media/image41.png"/><Relationship Id="rId4" Type="http://schemas.openxmlformats.org/officeDocument/2006/relationships/image" Target="../media/image44.sv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sv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4.svg"/><Relationship Id="rId5" Type="http://schemas.openxmlformats.org/officeDocument/2006/relationships/image" Target="../media/image53.png"/><Relationship Id="rId10" Type="http://schemas.openxmlformats.org/officeDocument/2006/relationships/image" Target="../media/image58.svg"/><Relationship Id="rId4" Type="http://schemas.openxmlformats.org/officeDocument/2006/relationships/image" Target="../media/image52.svg"/><Relationship Id="rId9" Type="http://schemas.openxmlformats.org/officeDocument/2006/relationships/image" Target="../media/image57.png"/></Relationships>
</file>

<file path=ppt/diagrams/_rels/drawing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svg"/><Relationship Id="rId1" Type="http://schemas.openxmlformats.org/officeDocument/2006/relationships/image" Target="../media/image59.png"/><Relationship Id="rId4" Type="http://schemas.openxmlformats.org/officeDocument/2006/relationships/image" Target="../media/image62.sv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svg"/><Relationship Id="rId1" Type="http://schemas.openxmlformats.org/officeDocument/2006/relationships/image" Target="../media/image49.png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4" Type="http://schemas.openxmlformats.org/officeDocument/2006/relationships/image" Target="../media/image65.svg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6" Type="http://schemas.openxmlformats.org/officeDocument/2006/relationships/image" Target="../media/image72.svg"/><Relationship Id="rId5" Type="http://schemas.openxmlformats.org/officeDocument/2006/relationships/image" Target="../media/image71.png"/><Relationship Id="rId4" Type="http://schemas.openxmlformats.org/officeDocument/2006/relationships/image" Target="../media/image70.svg"/></Relationships>
</file>

<file path=ppt/diagrams/_rels/drawing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sv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12" Type="http://schemas.openxmlformats.org/officeDocument/2006/relationships/image" Target="../media/image83.svg"/><Relationship Id="rId2" Type="http://schemas.openxmlformats.org/officeDocument/2006/relationships/image" Target="../media/image73.svg"/><Relationship Id="rId1" Type="http://schemas.openxmlformats.org/officeDocument/2006/relationships/image" Target="../media/image57.png"/><Relationship Id="rId6" Type="http://schemas.openxmlformats.org/officeDocument/2006/relationships/image" Target="../media/image77.svg"/><Relationship Id="rId11" Type="http://schemas.openxmlformats.org/officeDocument/2006/relationships/image" Target="../media/image82.png"/><Relationship Id="rId5" Type="http://schemas.openxmlformats.org/officeDocument/2006/relationships/image" Target="../media/image76.png"/><Relationship Id="rId10" Type="http://schemas.openxmlformats.org/officeDocument/2006/relationships/image" Target="../media/image81.svg"/><Relationship Id="rId4" Type="http://schemas.openxmlformats.org/officeDocument/2006/relationships/image" Target="../media/image75.svg"/><Relationship Id="rId9" Type="http://schemas.openxmlformats.org/officeDocument/2006/relationships/image" Target="../media/image80.png"/></Relationships>
</file>

<file path=ppt/diagrams/_rels/drawing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sv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12" Type="http://schemas.openxmlformats.org/officeDocument/2006/relationships/image" Target="../media/image95.svg"/><Relationship Id="rId2" Type="http://schemas.openxmlformats.org/officeDocument/2006/relationships/image" Target="../media/image85.svg"/><Relationship Id="rId1" Type="http://schemas.openxmlformats.org/officeDocument/2006/relationships/image" Target="../media/image84.png"/><Relationship Id="rId6" Type="http://schemas.openxmlformats.org/officeDocument/2006/relationships/image" Target="../media/image89.sv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0" Type="http://schemas.openxmlformats.org/officeDocument/2006/relationships/image" Target="../media/image93.svg"/><Relationship Id="rId4" Type="http://schemas.openxmlformats.org/officeDocument/2006/relationships/image" Target="../media/image87.svg"/><Relationship Id="rId9" Type="http://schemas.openxmlformats.org/officeDocument/2006/relationships/image" Target="../media/image92.png"/></Relationships>
</file>

<file path=ppt/diagrams/_rels/drawing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svg"/><Relationship Id="rId3" Type="http://schemas.openxmlformats.org/officeDocument/2006/relationships/image" Target="../media/image98.png"/><Relationship Id="rId7" Type="http://schemas.openxmlformats.org/officeDocument/2006/relationships/image" Target="../media/image102.png"/><Relationship Id="rId2" Type="http://schemas.openxmlformats.org/officeDocument/2006/relationships/image" Target="../media/image97.svg"/><Relationship Id="rId1" Type="http://schemas.openxmlformats.org/officeDocument/2006/relationships/image" Target="../media/image96.png"/><Relationship Id="rId6" Type="http://schemas.openxmlformats.org/officeDocument/2006/relationships/image" Target="../media/image101.svg"/><Relationship Id="rId5" Type="http://schemas.openxmlformats.org/officeDocument/2006/relationships/image" Target="../media/image100.png"/><Relationship Id="rId4" Type="http://schemas.openxmlformats.org/officeDocument/2006/relationships/image" Target="../media/image99.svg"/></Relationships>
</file>

<file path=ppt/diagrams/_rels/drawing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04.svg"/><Relationship Id="rId1" Type="http://schemas.openxmlformats.org/officeDocument/2006/relationships/image" Target="../media/image82.png"/><Relationship Id="rId4" Type="http://schemas.openxmlformats.org/officeDocument/2006/relationships/image" Target="../media/image50.svg"/></Relationships>
</file>

<file path=ppt/diagrams/_rels/drawing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svg"/><Relationship Id="rId1" Type="http://schemas.openxmlformats.org/officeDocument/2006/relationships/image" Target="../media/image105.png"/><Relationship Id="rId6" Type="http://schemas.openxmlformats.org/officeDocument/2006/relationships/image" Target="../media/image110.svg"/><Relationship Id="rId5" Type="http://schemas.openxmlformats.org/officeDocument/2006/relationships/image" Target="../media/image109.png"/><Relationship Id="rId4" Type="http://schemas.openxmlformats.org/officeDocument/2006/relationships/image" Target="../media/image108.svg"/></Relationships>
</file>

<file path=ppt/diagrams/_rels/drawing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svg"/><Relationship Id="rId3" Type="http://schemas.openxmlformats.org/officeDocument/2006/relationships/image" Target="../media/image111.png"/><Relationship Id="rId7" Type="http://schemas.openxmlformats.org/officeDocument/2006/relationships/image" Target="../media/image115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114.svg"/><Relationship Id="rId5" Type="http://schemas.openxmlformats.org/officeDocument/2006/relationships/image" Target="../media/image113.png"/><Relationship Id="rId4" Type="http://schemas.openxmlformats.org/officeDocument/2006/relationships/image" Target="../media/image112.svg"/></Relationships>
</file>

<file path=ppt/diagrams/_rels/drawing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svg"/><Relationship Id="rId3" Type="http://schemas.openxmlformats.org/officeDocument/2006/relationships/image" Target="../media/image68.png"/><Relationship Id="rId7" Type="http://schemas.openxmlformats.org/officeDocument/2006/relationships/image" Target="../media/image122.png"/><Relationship Id="rId2" Type="http://schemas.openxmlformats.org/officeDocument/2006/relationships/image" Target="../media/image118.svg"/><Relationship Id="rId1" Type="http://schemas.openxmlformats.org/officeDocument/2006/relationships/image" Target="../media/image117.png"/><Relationship Id="rId6" Type="http://schemas.openxmlformats.org/officeDocument/2006/relationships/image" Target="../media/image121.svg"/><Relationship Id="rId5" Type="http://schemas.openxmlformats.org/officeDocument/2006/relationships/image" Target="../media/image120.png"/><Relationship Id="rId4" Type="http://schemas.openxmlformats.org/officeDocument/2006/relationships/image" Target="../media/image119.svg"/></Relationships>
</file>

<file path=ppt/diagrams/_rels/drawing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18.svg"/><Relationship Id="rId1" Type="http://schemas.openxmlformats.org/officeDocument/2006/relationships/image" Target="../media/image117.png"/><Relationship Id="rId6" Type="http://schemas.openxmlformats.org/officeDocument/2006/relationships/image" Target="../media/image127.svg"/><Relationship Id="rId5" Type="http://schemas.openxmlformats.org/officeDocument/2006/relationships/image" Target="../media/image126.png"/><Relationship Id="rId4" Type="http://schemas.openxmlformats.org/officeDocument/2006/relationships/image" Target="../media/image125.svg"/></Relationships>
</file>

<file path=ppt/diagrams/_rels/drawing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svg"/><Relationship Id="rId13" Type="http://schemas.openxmlformats.org/officeDocument/2006/relationships/image" Target="../media/image137.png"/><Relationship Id="rId3" Type="http://schemas.openxmlformats.org/officeDocument/2006/relationships/image" Target="../media/image129.png"/><Relationship Id="rId7" Type="http://schemas.openxmlformats.org/officeDocument/2006/relationships/image" Target="../media/image133.png"/><Relationship Id="rId12" Type="http://schemas.openxmlformats.org/officeDocument/2006/relationships/image" Target="../media/image69.svg"/><Relationship Id="rId2" Type="http://schemas.openxmlformats.org/officeDocument/2006/relationships/image" Target="../media/image128.svg"/><Relationship Id="rId1" Type="http://schemas.openxmlformats.org/officeDocument/2006/relationships/image" Target="../media/image117.png"/><Relationship Id="rId6" Type="http://schemas.openxmlformats.org/officeDocument/2006/relationships/image" Target="../media/image132.svg"/><Relationship Id="rId11" Type="http://schemas.openxmlformats.org/officeDocument/2006/relationships/image" Target="../media/image68.png"/><Relationship Id="rId5" Type="http://schemas.openxmlformats.org/officeDocument/2006/relationships/image" Target="../media/image131.png"/><Relationship Id="rId10" Type="http://schemas.openxmlformats.org/officeDocument/2006/relationships/image" Target="../media/image136.svg"/><Relationship Id="rId4" Type="http://schemas.openxmlformats.org/officeDocument/2006/relationships/image" Target="../media/image130.svg"/><Relationship Id="rId9" Type="http://schemas.openxmlformats.org/officeDocument/2006/relationships/image" Target="../media/image135.png"/><Relationship Id="rId14" Type="http://schemas.openxmlformats.org/officeDocument/2006/relationships/image" Target="../media/image13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E68298-E1AD-46B2-AF0D-D37C9F45C5F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C035A49C-F254-48E0-AFB1-82C7709C840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Franklin Gothic Demi Cond"/>
            </a:rPr>
            <a:t>Nike</a:t>
          </a:r>
          <a:endParaRPr lang="en-US" dirty="0"/>
        </a:p>
      </dgm:t>
    </dgm:pt>
    <dgm:pt modelId="{54929C5B-5749-41B9-B45A-640E5F783137}" type="parTrans" cxnId="{F1396F9A-FFB5-422E-98D0-353B1516FC43}">
      <dgm:prSet/>
      <dgm:spPr/>
      <dgm:t>
        <a:bodyPr/>
        <a:lstStyle/>
        <a:p>
          <a:endParaRPr lang="en-US"/>
        </a:p>
      </dgm:t>
    </dgm:pt>
    <dgm:pt modelId="{B86B488F-4459-4310-BDBA-E7ADC30B3C9D}" type="sibTrans" cxnId="{F1396F9A-FFB5-422E-98D0-353B1516FC43}">
      <dgm:prSet/>
      <dgm:spPr/>
      <dgm:t>
        <a:bodyPr/>
        <a:lstStyle/>
        <a:p>
          <a:endParaRPr lang="en-US"/>
        </a:p>
      </dgm:t>
    </dgm:pt>
    <dgm:pt modelId="{83CF742D-9D45-4053-B554-3F44A8291D83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Franklin Gothic Demi Cond"/>
            </a:rPr>
            <a:t>Dominos</a:t>
          </a:r>
        </a:p>
      </dgm:t>
    </dgm:pt>
    <dgm:pt modelId="{76F1A22B-D48C-4335-97F9-C74B56B5D6A9}" type="parTrans" cxnId="{FDEC3DEF-41F6-4DC0-9116-8941E60A318F}">
      <dgm:prSet/>
      <dgm:spPr/>
    </dgm:pt>
    <dgm:pt modelId="{69894BE9-D9AD-49C3-A3DF-F276F43CA07A}" type="sibTrans" cxnId="{FDEC3DEF-41F6-4DC0-9116-8941E60A318F}">
      <dgm:prSet/>
      <dgm:spPr/>
    </dgm:pt>
    <dgm:pt modelId="{EE682C17-828A-4F7E-B4CD-9BF1273CE8BA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Franklin Gothic Demi Cond"/>
            </a:rPr>
            <a:t>Amazon</a:t>
          </a:r>
        </a:p>
      </dgm:t>
    </dgm:pt>
    <dgm:pt modelId="{12465430-CA3C-470D-86A0-3512D28C9001}" type="parTrans" cxnId="{06257781-4C8F-49F9-BFEF-1D595033DDA9}">
      <dgm:prSet/>
      <dgm:spPr/>
    </dgm:pt>
    <dgm:pt modelId="{032A6DB4-FFCA-4BFA-9435-45BA3443381F}" type="sibTrans" cxnId="{06257781-4C8F-49F9-BFEF-1D595033DDA9}">
      <dgm:prSet/>
      <dgm:spPr/>
    </dgm:pt>
    <dgm:pt modelId="{A7AD912D-B78F-4B61-8093-A27E17D697AD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Franklin Gothic Demi Cond"/>
            </a:rPr>
            <a:t>Google</a:t>
          </a:r>
        </a:p>
      </dgm:t>
    </dgm:pt>
    <dgm:pt modelId="{966D3C60-ECCB-4903-BEAA-251E69ACEBEC}" type="parTrans" cxnId="{54FED8C5-2799-4797-A8D9-1A9A388B67E3}">
      <dgm:prSet/>
      <dgm:spPr/>
    </dgm:pt>
    <dgm:pt modelId="{EEE21CB7-0E38-4829-9AEF-228DABB1C3B8}" type="sibTrans" cxnId="{54FED8C5-2799-4797-A8D9-1A9A388B67E3}">
      <dgm:prSet/>
      <dgm:spPr/>
    </dgm:pt>
    <dgm:pt modelId="{F6DD77A5-4564-4A11-8D47-616299A11DF8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Franklin Gothic Demi Cond"/>
            </a:rPr>
            <a:t>Cadbury</a:t>
          </a:r>
        </a:p>
      </dgm:t>
    </dgm:pt>
    <dgm:pt modelId="{3D194C90-D11F-48D4-8B43-20A04F4D773B}" type="parTrans" cxnId="{7BE4581C-F9A9-4378-A196-6BC062123F40}">
      <dgm:prSet/>
      <dgm:spPr/>
    </dgm:pt>
    <dgm:pt modelId="{3F0FA010-6FC4-405C-804F-3346DBAC444E}" type="sibTrans" cxnId="{7BE4581C-F9A9-4378-A196-6BC062123F40}">
      <dgm:prSet/>
      <dgm:spPr/>
    </dgm:pt>
    <dgm:pt modelId="{ECC78A39-127C-498B-AFD6-4BCAD701EE73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Franklin Gothic Demi Cond"/>
            </a:rPr>
            <a:t>Starbuck</a:t>
          </a:r>
        </a:p>
      </dgm:t>
    </dgm:pt>
    <dgm:pt modelId="{779136DB-8C3A-435C-AD2E-4A8ED8946FAB}" type="parTrans" cxnId="{9C0BBC33-BD5E-47D2-9237-DA898B82E743}">
      <dgm:prSet/>
      <dgm:spPr/>
    </dgm:pt>
    <dgm:pt modelId="{81EC3D02-D062-4DED-BD39-784D61302FC3}" type="sibTrans" cxnId="{9C0BBC33-BD5E-47D2-9237-DA898B82E743}">
      <dgm:prSet/>
      <dgm:spPr/>
    </dgm:pt>
    <dgm:pt modelId="{082B8D48-622E-4739-A131-38BADC3F45CE}" type="pres">
      <dgm:prSet presAssocID="{DBE68298-E1AD-46B2-AF0D-D37C9F45C5F4}" presName="root" presStyleCnt="0">
        <dgm:presLayoutVars>
          <dgm:dir/>
          <dgm:resizeHandles val="exact"/>
        </dgm:presLayoutVars>
      </dgm:prSet>
      <dgm:spPr/>
    </dgm:pt>
    <dgm:pt modelId="{76A1FE03-4CE8-458C-8887-39730896E762}" type="pres">
      <dgm:prSet presAssocID="{C035A49C-F254-48E0-AFB1-82C7709C840C}" presName="compNode" presStyleCnt="0"/>
      <dgm:spPr/>
    </dgm:pt>
    <dgm:pt modelId="{CDC13708-86FC-46E2-B6F1-13784E2A30E1}" type="pres">
      <dgm:prSet presAssocID="{C035A49C-F254-48E0-AFB1-82C7709C840C}" presName="bgRect" presStyleLbl="bgShp" presStyleIdx="0" presStyleCnt="6"/>
      <dgm:spPr/>
    </dgm:pt>
    <dgm:pt modelId="{BE3AC167-5722-4765-8810-F0E69A9E59AE}" type="pres">
      <dgm:prSet presAssocID="{C035A49C-F254-48E0-AFB1-82C7709C840C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D735C03-814C-4D3F-9545-0B7BF5E59532}" type="pres">
      <dgm:prSet presAssocID="{C035A49C-F254-48E0-AFB1-82C7709C840C}" presName="spaceRect" presStyleCnt="0"/>
      <dgm:spPr/>
    </dgm:pt>
    <dgm:pt modelId="{873C3850-3D1D-4F9A-8066-5030B5DB8C9C}" type="pres">
      <dgm:prSet presAssocID="{C035A49C-F254-48E0-AFB1-82C7709C840C}" presName="parTx" presStyleLbl="revTx" presStyleIdx="0" presStyleCnt="6">
        <dgm:presLayoutVars>
          <dgm:chMax val="0"/>
          <dgm:chPref val="0"/>
        </dgm:presLayoutVars>
      </dgm:prSet>
      <dgm:spPr/>
    </dgm:pt>
    <dgm:pt modelId="{912C0215-8EA5-45C5-B4CB-1564C0F1121F}" type="pres">
      <dgm:prSet presAssocID="{B86B488F-4459-4310-BDBA-E7ADC30B3C9D}" presName="sibTrans" presStyleCnt="0"/>
      <dgm:spPr/>
    </dgm:pt>
    <dgm:pt modelId="{EC16E07F-83D7-4782-A2FC-972248648B7A}" type="pres">
      <dgm:prSet presAssocID="{83CF742D-9D45-4053-B554-3F44A8291D83}" presName="compNode" presStyleCnt="0"/>
      <dgm:spPr/>
    </dgm:pt>
    <dgm:pt modelId="{0300268E-86CB-4E7C-A687-FE447ACA91B1}" type="pres">
      <dgm:prSet presAssocID="{83CF742D-9D45-4053-B554-3F44A8291D83}" presName="bgRect" presStyleLbl="bgShp" presStyleIdx="1" presStyleCnt="6"/>
      <dgm:spPr/>
    </dgm:pt>
    <dgm:pt modelId="{856D92C1-8574-4887-A6D1-F8E4E5994972}" type="pres">
      <dgm:prSet presAssocID="{83CF742D-9D45-4053-B554-3F44A8291D83}" presName="iconRect" presStyleLbl="node1" presStyleIdx="1" presStyleCnt="6"/>
      <dgm:spPr/>
    </dgm:pt>
    <dgm:pt modelId="{B8A02E70-B937-4303-92F5-BB431466F561}" type="pres">
      <dgm:prSet presAssocID="{83CF742D-9D45-4053-B554-3F44A8291D83}" presName="spaceRect" presStyleCnt="0"/>
      <dgm:spPr/>
    </dgm:pt>
    <dgm:pt modelId="{50BD7045-AB39-4625-86DE-8F1B9B228C9D}" type="pres">
      <dgm:prSet presAssocID="{83CF742D-9D45-4053-B554-3F44A8291D83}" presName="parTx" presStyleLbl="revTx" presStyleIdx="1" presStyleCnt="6">
        <dgm:presLayoutVars>
          <dgm:chMax val="0"/>
          <dgm:chPref val="0"/>
        </dgm:presLayoutVars>
      </dgm:prSet>
      <dgm:spPr/>
    </dgm:pt>
    <dgm:pt modelId="{199C3473-CCF6-4011-86DA-4C6B1EFED0D1}" type="pres">
      <dgm:prSet presAssocID="{69894BE9-D9AD-49C3-A3DF-F276F43CA07A}" presName="sibTrans" presStyleCnt="0"/>
      <dgm:spPr/>
    </dgm:pt>
    <dgm:pt modelId="{8970F18F-5887-431C-BB35-B26BDB860AF3}" type="pres">
      <dgm:prSet presAssocID="{EE682C17-828A-4F7E-B4CD-9BF1273CE8BA}" presName="compNode" presStyleCnt="0"/>
      <dgm:spPr/>
    </dgm:pt>
    <dgm:pt modelId="{31C6669F-9007-4FE9-A7CA-B67C76A7FADA}" type="pres">
      <dgm:prSet presAssocID="{EE682C17-828A-4F7E-B4CD-9BF1273CE8BA}" presName="bgRect" presStyleLbl="bgShp" presStyleIdx="2" presStyleCnt="6"/>
      <dgm:spPr/>
    </dgm:pt>
    <dgm:pt modelId="{58D7F6CD-E606-42FE-9A91-677872726728}" type="pres">
      <dgm:prSet presAssocID="{EE682C17-828A-4F7E-B4CD-9BF1273CE8BA}" presName="iconRect" presStyleLbl="node1" presStyleIdx="2" presStyleCnt="6"/>
      <dgm:spPr/>
    </dgm:pt>
    <dgm:pt modelId="{770038B5-69E3-46BF-90B3-94ED15BC9627}" type="pres">
      <dgm:prSet presAssocID="{EE682C17-828A-4F7E-B4CD-9BF1273CE8BA}" presName="spaceRect" presStyleCnt="0"/>
      <dgm:spPr/>
    </dgm:pt>
    <dgm:pt modelId="{E109BFB3-74C0-431A-B833-B25D0E93735D}" type="pres">
      <dgm:prSet presAssocID="{EE682C17-828A-4F7E-B4CD-9BF1273CE8BA}" presName="parTx" presStyleLbl="revTx" presStyleIdx="2" presStyleCnt="6">
        <dgm:presLayoutVars>
          <dgm:chMax val="0"/>
          <dgm:chPref val="0"/>
        </dgm:presLayoutVars>
      </dgm:prSet>
      <dgm:spPr/>
    </dgm:pt>
    <dgm:pt modelId="{1EE9E743-E721-4C15-A8DD-C609EA01A61A}" type="pres">
      <dgm:prSet presAssocID="{032A6DB4-FFCA-4BFA-9435-45BA3443381F}" presName="sibTrans" presStyleCnt="0"/>
      <dgm:spPr/>
    </dgm:pt>
    <dgm:pt modelId="{0838C68E-A553-4C55-A8FC-E5D55D9FDB61}" type="pres">
      <dgm:prSet presAssocID="{A7AD912D-B78F-4B61-8093-A27E17D697AD}" presName="compNode" presStyleCnt="0"/>
      <dgm:spPr/>
    </dgm:pt>
    <dgm:pt modelId="{D07AD021-41A4-4B4E-B109-09911F4EE169}" type="pres">
      <dgm:prSet presAssocID="{A7AD912D-B78F-4B61-8093-A27E17D697AD}" presName="bgRect" presStyleLbl="bgShp" presStyleIdx="3" presStyleCnt="6"/>
      <dgm:spPr/>
    </dgm:pt>
    <dgm:pt modelId="{9E0EEDE5-2311-442F-B777-3AFE60A50C53}" type="pres">
      <dgm:prSet presAssocID="{A7AD912D-B78F-4B61-8093-A27E17D697AD}" presName="iconRect" presStyleLbl="node1" presStyleIdx="3" presStyleCnt="6"/>
      <dgm:spPr/>
    </dgm:pt>
    <dgm:pt modelId="{3284BAA5-8919-43E6-A209-AC59AF2257BB}" type="pres">
      <dgm:prSet presAssocID="{A7AD912D-B78F-4B61-8093-A27E17D697AD}" presName="spaceRect" presStyleCnt="0"/>
      <dgm:spPr/>
    </dgm:pt>
    <dgm:pt modelId="{21973DE3-4C62-45DE-89D2-D18B1EB7EB25}" type="pres">
      <dgm:prSet presAssocID="{A7AD912D-B78F-4B61-8093-A27E17D697AD}" presName="parTx" presStyleLbl="revTx" presStyleIdx="3" presStyleCnt="6">
        <dgm:presLayoutVars>
          <dgm:chMax val="0"/>
          <dgm:chPref val="0"/>
        </dgm:presLayoutVars>
      </dgm:prSet>
      <dgm:spPr/>
    </dgm:pt>
    <dgm:pt modelId="{F5019B38-F2F0-46E5-95D5-6C45360BD471}" type="pres">
      <dgm:prSet presAssocID="{EEE21CB7-0E38-4829-9AEF-228DABB1C3B8}" presName="sibTrans" presStyleCnt="0"/>
      <dgm:spPr/>
    </dgm:pt>
    <dgm:pt modelId="{C510F519-5B3F-4DF7-A836-A7ED5B708672}" type="pres">
      <dgm:prSet presAssocID="{F6DD77A5-4564-4A11-8D47-616299A11DF8}" presName="compNode" presStyleCnt="0"/>
      <dgm:spPr/>
    </dgm:pt>
    <dgm:pt modelId="{D1FF990C-6ACB-4616-AF8C-4D417253BF23}" type="pres">
      <dgm:prSet presAssocID="{F6DD77A5-4564-4A11-8D47-616299A11DF8}" presName="bgRect" presStyleLbl="bgShp" presStyleIdx="4" presStyleCnt="6"/>
      <dgm:spPr/>
    </dgm:pt>
    <dgm:pt modelId="{1F6F1E12-B1C0-4E93-AEE0-CC9E23331137}" type="pres">
      <dgm:prSet presAssocID="{F6DD77A5-4564-4A11-8D47-616299A11DF8}" presName="iconRect" presStyleLbl="node1" presStyleIdx="4" presStyleCnt="6"/>
      <dgm:spPr/>
    </dgm:pt>
    <dgm:pt modelId="{F91DFE4F-07B8-4FA1-A90C-A0B2B0DC6FCD}" type="pres">
      <dgm:prSet presAssocID="{F6DD77A5-4564-4A11-8D47-616299A11DF8}" presName="spaceRect" presStyleCnt="0"/>
      <dgm:spPr/>
    </dgm:pt>
    <dgm:pt modelId="{85536F15-F8F5-48BA-A5B1-862E8D439C48}" type="pres">
      <dgm:prSet presAssocID="{F6DD77A5-4564-4A11-8D47-616299A11DF8}" presName="parTx" presStyleLbl="revTx" presStyleIdx="4" presStyleCnt="6">
        <dgm:presLayoutVars>
          <dgm:chMax val="0"/>
          <dgm:chPref val="0"/>
        </dgm:presLayoutVars>
      </dgm:prSet>
      <dgm:spPr/>
    </dgm:pt>
    <dgm:pt modelId="{02AF6668-6EB7-441E-BBAA-E5A31F43ACB9}" type="pres">
      <dgm:prSet presAssocID="{3F0FA010-6FC4-405C-804F-3346DBAC444E}" presName="sibTrans" presStyleCnt="0"/>
      <dgm:spPr/>
    </dgm:pt>
    <dgm:pt modelId="{B6EE3E39-DBB2-4327-8FDA-C73BEBBB8F93}" type="pres">
      <dgm:prSet presAssocID="{ECC78A39-127C-498B-AFD6-4BCAD701EE73}" presName="compNode" presStyleCnt="0"/>
      <dgm:spPr/>
    </dgm:pt>
    <dgm:pt modelId="{82275E9A-BC1A-407C-8623-2C3E7B4A5417}" type="pres">
      <dgm:prSet presAssocID="{ECC78A39-127C-498B-AFD6-4BCAD701EE73}" presName="bgRect" presStyleLbl="bgShp" presStyleIdx="5" presStyleCnt="6"/>
      <dgm:spPr/>
    </dgm:pt>
    <dgm:pt modelId="{41F16092-1FE9-468B-A9C9-0467DE5A320B}" type="pres">
      <dgm:prSet presAssocID="{ECC78A39-127C-498B-AFD6-4BCAD701EE73}" presName="iconRect" presStyleLbl="node1" presStyleIdx="5" presStyleCnt="6"/>
      <dgm:spPr/>
    </dgm:pt>
    <dgm:pt modelId="{16398474-0C77-4D29-935B-2CA3236235F8}" type="pres">
      <dgm:prSet presAssocID="{ECC78A39-127C-498B-AFD6-4BCAD701EE73}" presName="spaceRect" presStyleCnt="0"/>
      <dgm:spPr/>
    </dgm:pt>
    <dgm:pt modelId="{74901F75-F896-48FC-AA90-A9C9357DA6F7}" type="pres">
      <dgm:prSet presAssocID="{ECC78A39-127C-498B-AFD6-4BCAD701EE73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7BE4581C-F9A9-4378-A196-6BC062123F40}" srcId="{DBE68298-E1AD-46B2-AF0D-D37C9F45C5F4}" destId="{F6DD77A5-4564-4A11-8D47-616299A11DF8}" srcOrd="4" destOrd="0" parTransId="{3D194C90-D11F-48D4-8B43-20A04F4D773B}" sibTransId="{3F0FA010-6FC4-405C-804F-3346DBAC444E}"/>
    <dgm:cxn modelId="{9C0BBC33-BD5E-47D2-9237-DA898B82E743}" srcId="{DBE68298-E1AD-46B2-AF0D-D37C9F45C5F4}" destId="{ECC78A39-127C-498B-AFD6-4BCAD701EE73}" srcOrd="5" destOrd="0" parTransId="{779136DB-8C3A-435C-AD2E-4A8ED8946FAB}" sibTransId="{81EC3D02-D062-4DED-BD39-784D61302FC3}"/>
    <dgm:cxn modelId="{1487CD3B-B976-4F8E-B3A9-7999DA52A6C9}" type="presOf" srcId="{ECC78A39-127C-498B-AFD6-4BCAD701EE73}" destId="{74901F75-F896-48FC-AA90-A9C9357DA6F7}" srcOrd="0" destOrd="0" presId="urn:microsoft.com/office/officeart/2018/2/layout/IconVerticalSolidList"/>
    <dgm:cxn modelId="{22DAD25C-F1BE-4578-AB79-BE760B79DD40}" type="presOf" srcId="{C035A49C-F254-48E0-AFB1-82C7709C840C}" destId="{873C3850-3D1D-4F9A-8066-5030B5DB8C9C}" srcOrd="0" destOrd="0" presId="urn:microsoft.com/office/officeart/2018/2/layout/IconVerticalSolidList"/>
    <dgm:cxn modelId="{64F02D6B-AF8E-4705-8488-8369D88D0251}" type="presOf" srcId="{F6DD77A5-4564-4A11-8D47-616299A11DF8}" destId="{85536F15-F8F5-48BA-A5B1-862E8D439C48}" srcOrd="0" destOrd="0" presId="urn:microsoft.com/office/officeart/2018/2/layout/IconVerticalSolidList"/>
    <dgm:cxn modelId="{B7B7927B-CCB7-431B-ADBD-D1B4B1F1BFE7}" type="presOf" srcId="{EE682C17-828A-4F7E-B4CD-9BF1273CE8BA}" destId="{E109BFB3-74C0-431A-B833-B25D0E93735D}" srcOrd="0" destOrd="0" presId="urn:microsoft.com/office/officeart/2018/2/layout/IconVerticalSolidList"/>
    <dgm:cxn modelId="{06257781-4C8F-49F9-BFEF-1D595033DDA9}" srcId="{DBE68298-E1AD-46B2-AF0D-D37C9F45C5F4}" destId="{EE682C17-828A-4F7E-B4CD-9BF1273CE8BA}" srcOrd="2" destOrd="0" parTransId="{12465430-CA3C-470D-86A0-3512D28C9001}" sibTransId="{032A6DB4-FFCA-4BFA-9435-45BA3443381F}"/>
    <dgm:cxn modelId="{1DB02F99-C3E9-477E-8B53-113C024162C0}" type="presOf" srcId="{DBE68298-E1AD-46B2-AF0D-D37C9F45C5F4}" destId="{082B8D48-622E-4739-A131-38BADC3F45CE}" srcOrd="0" destOrd="0" presId="urn:microsoft.com/office/officeart/2018/2/layout/IconVerticalSolidList"/>
    <dgm:cxn modelId="{F1396F9A-FFB5-422E-98D0-353B1516FC43}" srcId="{DBE68298-E1AD-46B2-AF0D-D37C9F45C5F4}" destId="{C035A49C-F254-48E0-AFB1-82C7709C840C}" srcOrd="0" destOrd="0" parTransId="{54929C5B-5749-41B9-B45A-640E5F783137}" sibTransId="{B86B488F-4459-4310-BDBA-E7ADC30B3C9D}"/>
    <dgm:cxn modelId="{5C0243A7-9DDB-472B-9AD3-F8343923E63D}" type="presOf" srcId="{A7AD912D-B78F-4B61-8093-A27E17D697AD}" destId="{21973DE3-4C62-45DE-89D2-D18B1EB7EB25}" srcOrd="0" destOrd="0" presId="urn:microsoft.com/office/officeart/2018/2/layout/IconVerticalSolidList"/>
    <dgm:cxn modelId="{54FED8C5-2799-4797-A8D9-1A9A388B67E3}" srcId="{DBE68298-E1AD-46B2-AF0D-D37C9F45C5F4}" destId="{A7AD912D-B78F-4B61-8093-A27E17D697AD}" srcOrd="3" destOrd="0" parTransId="{966D3C60-ECCB-4903-BEAA-251E69ACEBEC}" sibTransId="{EEE21CB7-0E38-4829-9AEF-228DABB1C3B8}"/>
    <dgm:cxn modelId="{FDEC3DEF-41F6-4DC0-9116-8941E60A318F}" srcId="{DBE68298-E1AD-46B2-AF0D-D37C9F45C5F4}" destId="{83CF742D-9D45-4053-B554-3F44A8291D83}" srcOrd="1" destOrd="0" parTransId="{76F1A22B-D48C-4335-97F9-C74B56B5D6A9}" sibTransId="{69894BE9-D9AD-49C3-A3DF-F276F43CA07A}"/>
    <dgm:cxn modelId="{60F783F7-75D5-4505-8E5B-3193FA8F2DC0}" type="presOf" srcId="{83CF742D-9D45-4053-B554-3F44A8291D83}" destId="{50BD7045-AB39-4625-86DE-8F1B9B228C9D}" srcOrd="0" destOrd="0" presId="urn:microsoft.com/office/officeart/2018/2/layout/IconVerticalSolidList"/>
    <dgm:cxn modelId="{9C7BA577-3072-4E5D-B735-B1D4BAD98FA0}" type="presParOf" srcId="{082B8D48-622E-4739-A131-38BADC3F45CE}" destId="{76A1FE03-4CE8-458C-8887-39730896E762}" srcOrd="0" destOrd="0" presId="urn:microsoft.com/office/officeart/2018/2/layout/IconVerticalSolidList"/>
    <dgm:cxn modelId="{F4A4E1F8-8858-4A0B-A004-74D1B6282E3F}" type="presParOf" srcId="{76A1FE03-4CE8-458C-8887-39730896E762}" destId="{CDC13708-86FC-46E2-B6F1-13784E2A30E1}" srcOrd="0" destOrd="0" presId="urn:microsoft.com/office/officeart/2018/2/layout/IconVerticalSolidList"/>
    <dgm:cxn modelId="{DCCD8088-D8D4-44C5-BBC1-C5C51CDAC5B7}" type="presParOf" srcId="{76A1FE03-4CE8-458C-8887-39730896E762}" destId="{BE3AC167-5722-4765-8810-F0E69A9E59AE}" srcOrd="1" destOrd="0" presId="urn:microsoft.com/office/officeart/2018/2/layout/IconVerticalSolidList"/>
    <dgm:cxn modelId="{6BEB8FC0-FB14-48F7-A288-A1D9C06AAA8D}" type="presParOf" srcId="{76A1FE03-4CE8-458C-8887-39730896E762}" destId="{3D735C03-814C-4D3F-9545-0B7BF5E59532}" srcOrd="2" destOrd="0" presId="urn:microsoft.com/office/officeart/2018/2/layout/IconVerticalSolidList"/>
    <dgm:cxn modelId="{67360831-90EA-4A69-8546-334C48149D26}" type="presParOf" srcId="{76A1FE03-4CE8-458C-8887-39730896E762}" destId="{873C3850-3D1D-4F9A-8066-5030B5DB8C9C}" srcOrd="3" destOrd="0" presId="urn:microsoft.com/office/officeart/2018/2/layout/IconVerticalSolidList"/>
    <dgm:cxn modelId="{23A29FCC-BC1D-4BF2-8936-C99FEB6A9240}" type="presParOf" srcId="{082B8D48-622E-4739-A131-38BADC3F45CE}" destId="{912C0215-8EA5-45C5-B4CB-1564C0F1121F}" srcOrd="1" destOrd="0" presId="urn:microsoft.com/office/officeart/2018/2/layout/IconVerticalSolidList"/>
    <dgm:cxn modelId="{211A8E03-2657-4E7A-8C74-54FE163755D5}" type="presParOf" srcId="{082B8D48-622E-4739-A131-38BADC3F45CE}" destId="{EC16E07F-83D7-4782-A2FC-972248648B7A}" srcOrd="2" destOrd="0" presId="urn:microsoft.com/office/officeart/2018/2/layout/IconVerticalSolidList"/>
    <dgm:cxn modelId="{C48E3792-4F98-4A5E-88F5-7289FADA3BF4}" type="presParOf" srcId="{EC16E07F-83D7-4782-A2FC-972248648B7A}" destId="{0300268E-86CB-4E7C-A687-FE447ACA91B1}" srcOrd="0" destOrd="0" presId="urn:microsoft.com/office/officeart/2018/2/layout/IconVerticalSolidList"/>
    <dgm:cxn modelId="{51405F67-C3AB-4C97-9E4A-0C3DA0784856}" type="presParOf" srcId="{EC16E07F-83D7-4782-A2FC-972248648B7A}" destId="{856D92C1-8574-4887-A6D1-F8E4E5994972}" srcOrd="1" destOrd="0" presId="urn:microsoft.com/office/officeart/2018/2/layout/IconVerticalSolidList"/>
    <dgm:cxn modelId="{CDD3579A-E17C-4AFA-8D6C-0E4839730C57}" type="presParOf" srcId="{EC16E07F-83D7-4782-A2FC-972248648B7A}" destId="{B8A02E70-B937-4303-92F5-BB431466F561}" srcOrd="2" destOrd="0" presId="urn:microsoft.com/office/officeart/2018/2/layout/IconVerticalSolidList"/>
    <dgm:cxn modelId="{85390A06-287D-485C-9B88-77B03170877B}" type="presParOf" srcId="{EC16E07F-83D7-4782-A2FC-972248648B7A}" destId="{50BD7045-AB39-4625-86DE-8F1B9B228C9D}" srcOrd="3" destOrd="0" presId="urn:microsoft.com/office/officeart/2018/2/layout/IconVerticalSolidList"/>
    <dgm:cxn modelId="{12585466-FED7-42F4-8F52-64363BC7C7F3}" type="presParOf" srcId="{082B8D48-622E-4739-A131-38BADC3F45CE}" destId="{199C3473-CCF6-4011-86DA-4C6B1EFED0D1}" srcOrd="3" destOrd="0" presId="urn:microsoft.com/office/officeart/2018/2/layout/IconVerticalSolidList"/>
    <dgm:cxn modelId="{5E59EEED-D043-43FD-8694-0215E5962A07}" type="presParOf" srcId="{082B8D48-622E-4739-A131-38BADC3F45CE}" destId="{8970F18F-5887-431C-BB35-B26BDB860AF3}" srcOrd="4" destOrd="0" presId="urn:microsoft.com/office/officeart/2018/2/layout/IconVerticalSolidList"/>
    <dgm:cxn modelId="{3D625D76-1C6A-40D5-A557-F1823F31CBAA}" type="presParOf" srcId="{8970F18F-5887-431C-BB35-B26BDB860AF3}" destId="{31C6669F-9007-4FE9-A7CA-B67C76A7FADA}" srcOrd="0" destOrd="0" presId="urn:microsoft.com/office/officeart/2018/2/layout/IconVerticalSolidList"/>
    <dgm:cxn modelId="{F60E3695-2BC9-49A3-98FC-48790EFC5C3B}" type="presParOf" srcId="{8970F18F-5887-431C-BB35-B26BDB860AF3}" destId="{58D7F6CD-E606-42FE-9A91-677872726728}" srcOrd="1" destOrd="0" presId="urn:microsoft.com/office/officeart/2018/2/layout/IconVerticalSolidList"/>
    <dgm:cxn modelId="{2528F7B8-DC2C-4F25-965B-ACFAFDB35195}" type="presParOf" srcId="{8970F18F-5887-431C-BB35-B26BDB860AF3}" destId="{770038B5-69E3-46BF-90B3-94ED15BC9627}" srcOrd="2" destOrd="0" presId="urn:microsoft.com/office/officeart/2018/2/layout/IconVerticalSolidList"/>
    <dgm:cxn modelId="{06FA7381-DB8E-469A-9947-9E18E98E41B3}" type="presParOf" srcId="{8970F18F-5887-431C-BB35-B26BDB860AF3}" destId="{E109BFB3-74C0-431A-B833-B25D0E93735D}" srcOrd="3" destOrd="0" presId="urn:microsoft.com/office/officeart/2018/2/layout/IconVerticalSolidList"/>
    <dgm:cxn modelId="{B0A1640D-C0FD-4D1B-B41B-A64E8AB76948}" type="presParOf" srcId="{082B8D48-622E-4739-A131-38BADC3F45CE}" destId="{1EE9E743-E721-4C15-A8DD-C609EA01A61A}" srcOrd="5" destOrd="0" presId="urn:microsoft.com/office/officeart/2018/2/layout/IconVerticalSolidList"/>
    <dgm:cxn modelId="{FB57A73B-1A48-4B9A-B6D4-2D4721FBBDF4}" type="presParOf" srcId="{082B8D48-622E-4739-A131-38BADC3F45CE}" destId="{0838C68E-A553-4C55-A8FC-E5D55D9FDB61}" srcOrd="6" destOrd="0" presId="urn:microsoft.com/office/officeart/2018/2/layout/IconVerticalSolidList"/>
    <dgm:cxn modelId="{D2747BD0-D23B-415F-891A-3B63D23996B3}" type="presParOf" srcId="{0838C68E-A553-4C55-A8FC-E5D55D9FDB61}" destId="{D07AD021-41A4-4B4E-B109-09911F4EE169}" srcOrd="0" destOrd="0" presId="urn:microsoft.com/office/officeart/2018/2/layout/IconVerticalSolidList"/>
    <dgm:cxn modelId="{07711D91-12FC-4573-8826-3C22DDE26222}" type="presParOf" srcId="{0838C68E-A553-4C55-A8FC-E5D55D9FDB61}" destId="{9E0EEDE5-2311-442F-B777-3AFE60A50C53}" srcOrd="1" destOrd="0" presId="urn:microsoft.com/office/officeart/2018/2/layout/IconVerticalSolidList"/>
    <dgm:cxn modelId="{9CCAF47D-603B-4B29-B562-6BD8DCE229F6}" type="presParOf" srcId="{0838C68E-A553-4C55-A8FC-E5D55D9FDB61}" destId="{3284BAA5-8919-43E6-A209-AC59AF2257BB}" srcOrd="2" destOrd="0" presId="urn:microsoft.com/office/officeart/2018/2/layout/IconVerticalSolidList"/>
    <dgm:cxn modelId="{4F02383F-31FA-49CB-9A66-12BEE5295165}" type="presParOf" srcId="{0838C68E-A553-4C55-A8FC-E5D55D9FDB61}" destId="{21973DE3-4C62-45DE-89D2-D18B1EB7EB25}" srcOrd="3" destOrd="0" presId="urn:microsoft.com/office/officeart/2018/2/layout/IconVerticalSolidList"/>
    <dgm:cxn modelId="{FC5DA5E8-5F9E-4D78-AC38-6A78E76F1D50}" type="presParOf" srcId="{082B8D48-622E-4739-A131-38BADC3F45CE}" destId="{F5019B38-F2F0-46E5-95D5-6C45360BD471}" srcOrd="7" destOrd="0" presId="urn:microsoft.com/office/officeart/2018/2/layout/IconVerticalSolidList"/>
    <dgm:cxn modelId="{27B100E3-69D5-4AFF-A535-AAC21B41686A}" type="presParOf" srcId="{082B8D48-622E-4739-A131-38BADC3F45CE}" destId="{C510F519-5B3F-4DF7-A836-A7ED5B708672}" srcOrd="8" destOrd="0" presId="urn:microsoft.com/office/officeart/2018/2/layout/IconVerticalSolidList"/>
    <dgm:cxn modelId="{DCAAF6D5-67E4-4304-AD2D-ACFE0E899C27}" type="presParOf" srcId="{C510F519-5B3F-4DF7-A836-A7ED5B708672}" destId="{D1FF990C-6ACB-4616-AF8C-4D417253BF23}" srcOrd="0" destOrd="0" presId="urn:microsoft.com/office/officeart/2018/2/layout/IconVerticalSolidList"/>
    <dgm:cxn modelId="{DC596EB8-28A0-474D-AA37-AD2AE897E39E}" type="presParOf" srcId="{C510F519-5B3F-4DF7-A836-A7ED5B708672}" destId="{1F6F1E12-B1C0-4E93-AEE0-CC9E23331137}" srcOrd="1" destOrd="0" presId="urn:microsoft.com/office/officeart/2018/2/layout/IconVerticalSolidList"/>
    <dgm:cxn modelId="{1011610C-2BEC-4DAF-B8FC-16A934674012}" type="presParOf" srcId="{C510F519-5B3F-4DF7-A836-A7ED5B708672}" destId="{F91DFE4F-07B8-4FA1-A90C-A0B2B0DC6FCD}" srcOrd="2" destOrd="0" presId="urn:microsoft.com/office/officeart/2018/2/layout/IconVerticalSolidList"/>
    <dgm:cxn modelId="{4546541E-E8CA-4B48-A7A9-EABEA3FA1D1F}" type="presParOf" srcId="{C510F519-5B3F-4DF7-A836-A7ED5B708672}" destId="{85536F15-F8F5-48BA-A5B1-862E8D439C48}" srcOrd="3" destOrd="0" presId="urn:microsoft.com/office/officeart/2018/2/layout/IconVerticalSolidList"/>
    <dgm:cxn modelId="{1B847D17-6A17-4B82-A81B-BCC717B5B52A}" type="presParOf" srcId="{082B8D48-622E-4739-A131-38BADC3F45CE}" destId="{02AF6668-6EB7-441E-BBAA-E5A31F43ACB9}" srcOrd="9" destOrd="0" presId="urn:microsoft.com/office/officeart/2018/2/layout/IconVerticalSolidList"/>
    <dgm:cxn modelId="{BD0D2805-7839-4E0B-A27F-EA566ABFCCD4}" type="presParOf" srcId="{082B8D48-622E-4739-A131-38BADC3F45CE}" destId="{B6EE3E39-DBB2-4327-8FDA-C73BEBBB8F93}" srcOrd="10" destOrd="0" presId="urn:microsoft.com/office/officeart/2018/2/layout/IconVerticalSolidList"/>
    <dgm:cxn modelId="{F8AACF79-DD7A-443C-B5CC-51FAF3725EE4}" type="presParOf" srcId="{B6EE3E39-DBB2-4327-8FDA-C73BEBBB8F93}" destId="{82275E9A-BC1A-407C-8623-2C3E7B4A5417}" srcOrd="0" destOrd="0" presId="urn:microsoft.com/office/officeart/2018/2/layout/IconVerticalSolidList"/>
    <dgm:cxn modelId="{757E4189-B303-4FF5-97AD-B5A9FCA7DBDB}" type="presParOf" srcId="{B6EE3E39-DBB2-4327-8FDA-C73BEBBB8F93}" destId="{41F16092-1FE9-468B-A9C9-0467DE5A320B}" srcOrd="1" destOrd="0" presId="urn:microsoft.com/office/officeart/2018/2/layout/IconVerticalSolidList"/>
    <dgm:cxn modelId="{4BF1B7F4-F3AD-4D6A-A764-2614C1926014}" type="presParOf" srcId="{B6EE3E39-DBB2-4327-8FDA-C73BEBBB8F93}" destId="{16398474-0C77-4D29-935B-2CA3236235F8}" srcOrd="2" destOrd="0" presId="urn:microsoft.com/office/officeart/2018/2/layout/IconVerticalSolidList"/>
    <dgm:cxn modelId="{951EC91A-2A25-468E-83F9-6393E6C21925}" type="presParOf" srcId="{B6EE3E39-DBB2-4327-8FDA-C73BEBBB8F93}" destId="{74901F75-F896-48FC-AA90-A9C9357DA6F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E6C05C-322C-4F5F-BD0D-45CBBA0AC11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4049A59-24D2-4EE7-9246-FA6FDB17181B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 baseline="0"/>
            <a:t>Are you entrepreneurial </a:t>
          </a:r>
          <a:r>
            <a:rPr lang="en-US" baseline="0">
              <a:latin typeface="Franklin Gothic Demi Cond"/>
            </a:rPr>
            <a:t>spirited</a:t>
          </a:r>
          <a:r>
            <a:rPr lang="en-US" baseline="0"/>
            <a:t>?</a:t>
          </a:r>
          <a:endParaRPr lang="en-US"/>
        </a:p>
      </dgm:t>
    </dgm:pt>
    <dgm:pt modelId="{C14D60BD-E185-4D38-AD2A-378445CAED7A}" type="parTrans" cxnId="{82CF52C7-A4F6-4C46-9EED-A13BA8883897}">
      <dgm:prSet/>
      <dgm:spPr/>
      <dgm:t>
        <a:bodyPr/>
        <a:lstStyle/>
        <a:p>
          <a:endParaRPr lang="en-US"/>
        </a:p>
      </dgm:t>
    </dgm:pt>
    <dgm:pt modelId="{B09282AD-E325-4E83-A9E9-8C5CF2F7D990}" type="sibTrans" cxnId="{82CF52C7-A4F6-4C46-9EED-A13BA8883897}">
      <dgm:prSet/>
      <dgm:spPr/>
      <dgm:t>
        <a:bodyPr/>
        <a:lstStyle/>
        <a:p>
          <a:endParaRPr lang="en-US"/>
        </a:p>
      </dgm:t>
    </dgm:pt>
    <dgm:pt modelId="{758C9817-8BCB-493E-87B8-EA5DC0DDF9A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Are you constantly thinking about how to create value and build new businesses, or how to improve or transform your organization?</a:t>
          </a:r>
          <a:endParaRPr lang="en-US"/>
        </a:p>
      </dgm:t>
    </dgm:pt>
    <dgm:pt modelId="{62B7D189-CB1B-4CA0-9617-ADB7710E5B86}" type="parTrans" cxnId="{24694515-6142-44DF-9788-FE5292335FF4}">
      <dgm:prSet/>
      <dgm:spPr/>
      <dgm:t>
        <a:bodyPr/>
        <a:lstStyle/>
        <a:p>
          <a:endParaRPr lang="en-US"/>
        </a:p>
      </dgm:t>
    </dgm:pt>
    <dgm:pt modelId="{FC615A88-5119-466E-871B-9F5DA480D929}" type="sibTrans" cxnId="{24694515-6142-44DF-9788-FE5292335FF4}">
      <dgm:prSet/>
      <dgm:spPr/>
      <dgm:t>
        <a:bodyPr/>
        <a:lstStyle/>
        <a:p>
          <a:endParaRPr lang="en-US"/>
        </a:p>
      </dgm:t>
    </dgm:pt>
    <dgm:pt modelId="{A3D7636E-E56A-4AD4-9B91-6D932C75407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Are you trying to find innovative ways of doing business to replace old, outdated ones?</a:t>
          </a:r>
          <a:endParaRPr lang="en-US"/>
        </a:p>
      </dgm:t>
    </dgm:pt>
    <dgm:pt modelId="{F3EDF2CE-F301-4085-8705-5124DB33AF6C}" type="parTrans" cxnId="{1E657CF5-0EDF-4BA4-ACD2-7977AE1B98B1}">
      <dgm:prSet/>
      <dgm:spPr/>
      <dgm:t>
        <a:bodyPr/>
        <a:lstStyle/>
        <a:p>
          <a:endParaRPr lang="en-US"/>
        </a:p>
      </dgm:t>
    </dgm:pt>
    <dgm:pt modelId="{BF74996D-8E17-46AB-A911-2DE7696D09C0}" type="sibTrans" cxnId="{1E657CF5-0EDF-4BA4-ACD2-7977AE1B98B1}">
      <dgm:prSet/>
      <dgm:spPr/>
      <dgm:t>
        <a:bodyPr/>
        <a:lstStyle/>
        <a:p>
          <a:endParaRPr lang="en-US"/>
        </a:p>
      </dgm:t>
    </dgm:pt>
    <dgm:pt modelId="{D0D51065-BD26-42D2-8C72-5C733D69E01F}" type="pres">
      <dgm:prSet presAssocID="{F8E6C05C-322C-4F5F-BD0D-45CBBA0AC11C}" presName="root" presStyleCnt="0">
        <dgm:presLayoutVars>
          <dgm:dir/>
          <dgm:resizeHandles val="exact"/>
        </dgm:presLayoutVars>
      </dgm:prSet>
      <dgm:spPr/>
    </dgm:pt>
    <dgm:pt modelId="{EAB5ACDB-F8C6-43FF-A623-25245965B3D2}" type="pres">
      <dgm:prSet presAssocID="{14049A59-24D2-4EE7-9246-FA6FDB17181B}" presName="compNode" presStyleCnt="0"/>
      <dgm:spPr/>
    </dgm:pt>
    <dgm:pt modelId="{4F0261A4-D1FB-4B6A-8298-2E1ADC1B365A}" type="pres">
      <dgm:prSet presAssocID="{14049A59-24D2-4EE7-9246-FA6FDB17181B}" presName="bgRect" presStyleLbl="bgShp" presStyleIdx="0" presStyleCnt="3"/>
      <dgm:spPr/>
    </dgm:pt>
    <dgm:pt modelId="{D5535E81-E9FB-458E-91AF-5DACDA28B09F}" type="pres">
      <dgm:prSet presAssocID="{14049A59-24D2-4EE7-9246-FA6FDB17181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96FCE59E-AF22-41AA-9037-20AC0CDAB217}" type="pres">
      <dgm:prSet presAssocID="{14049A59-24D2-4EE7-9246-FA6FDB17181B}" presName="spaceRect" presStyleCnt="0"/>
      <dgm:spPr/>
    </dgm:pt>
    <dgm:pt modelId="{04634996-28DC-4E66-B98A-2AC3666B7169}" type="pres">
      <dgm:prSet presAssocID="{14049A59-24D2-4EE7-9246-FA6FDB17181B}" presName="parTx" presStyleLbl="revTx" presStyleIdx="0" presStyleCnt="3">
        <dgm:presLayoutVars>
          <dgm:chMax val="0"/>
          <dgm:chPref val="0"/>
        </dgm:presLayoutVars>
      </dgm:prSet>
      <dgm:spPr/>
    </dgm:pt>
    <dgm:pt modelId="{42918929-CD02-428A-9DEC-4871C875071A}" type="pres">
      <dgm:prSet presAssocID="{B09282AD-E325-4E83-A9E9-8C5CF2F7D990}" presName="sibTrans" presStyleCnt="0"/>
      <dgm:spPr/>
    </dgm:pt>
    <dgm:pt modelId="{95E8BA73-1CAD-4318-86C9-969C98959298}" type="pres">
      <dgm:prSet presAssocID="{758C9817-8BCB-493E-87B8-EA5DC0DDF9AB}" presName="compNode" presStyleCnt="0"/>
      <dgm:spPr/>
    </dgm:pt>
    <dgm:pt modelId="{2AB96ECE-90D4-4BAE-A8D8-4D66D405F0D3}" type="pres">
      <dgm:prSet presAssocID="{758C9817-8BCB-493E-87B8-EA5DC0DDF9AB}" presName="bgRect" presStyleLbl="bgShp" presStyleIdx="1" presStyleCnt="3"/>
      <dgm:spPr/>
    </dgm:pt>
    <dgm:pt modelId="{8D399735-EB52-4D1B-AC39-827583D1825D}" type="pres">
      <dgm:prSet presAssocID="{758C9817-8BCB-493E-87B8-EA5DC0DDF9A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Brainstorm"/>
        </a:ext>
      </dgm:extLst>
    </dgm:pt>
    <dgm:pt modelId="{20FE521C-EAF2-4735-A943-7F0461655314}" type="pres">
      <dgm:prSet presAssocID="{758C9817-8BCB-493E-87B8-EA5DC0DDF9AB}" presName="spaceRect" presStyleCnt="0"/>
      <dgm:spPr/>
    </dgm:pt>
    <dgm:pt modelId="{32D4863E-B121-4F88-84C0-5D5E614374E1}" type="pres">
      <dgm:prSet presAssocID="{758C9817-8BCB-493E-87B8-EA5DC0DDF9AB}" presName="parTx" presStyleLbl="revTx" presStyleIdx="1" presStyleCnt="3">
        <dgm:presLayoutVars>
          <dgm:chMax val="0"/>
          <dgm:chPref val="0"/>
        </dgm:presLayoutVars>
      </dgm:prSet>
      <dgm:spPr/>
    </dgm:pt>
    <dgm:pt modelId="{1A74BA21-5735-47B5-A8C8-D135BAA5AA7F}" type="pres">
      <dgm:prSet presAssocID="{FC615A88-5119-466E-871B-9F5DA480D929}" presName="sibTrans" presStyleCnt="0"/>
      <dgm:spPr/>
    </dgm:pt>
    <dgm:pt modelId="{146C124A-DC87-4C9E-B143-729ADC46CE84}" type="pres">
      <dgm:prSet presAssocID="{A3D7636E-E56A-4AD4-9B91-6D932C754076}" presName="compNode" presStyleCnt="0"/>
      <dgm:spPr/>
    </dgm:pt>
    <dgm:pt modelId="{AC1745F9-601F-4295-889C-7B7BD1719D6B}" type="pres">
      <dgm:prSet presAssocID="{A3D7636E-E56A-4AD4-9B91-6D932C754076}" presName="bgRect" presStyleLbl="bgShp" presStyleIdx="2" presStyleCnt="3"/>
      <dgm:spPr/>
    </dgm:pt>
    <dgm:pt modelId="{A9042097-028C-4927-8D82-10B3E0B8D93F}" type="pres">
      <dgm:prSet presAssocID="{A3D7636E-E56A-4AD4-9B91-6D932C75407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14E7315F-788C-4E45-9017-D8E42E19F355}" type="pres">
      <dgm:prSet presAssocID="{A3D7636E-E56A-4AD4-9B91-6D932C754076}" presName="spaceRect" presStyleCnt="0"/>
      <dgm:spPr/>
    </dgm:pt>
    <dgm:pt modelId="{0B8F4505-2E8E-4AA5-A27E-9745B5DBEEB6}" type="pres">
      <dgm:prSet presAssocID="{A3D7636E-E56A-4AD4-9B91-6D932C75407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1F61512-7A69-4D87-BF5E-7C5F125ADAE1}" type="presOf" srcId="{14049A59-24D2-4EE7-9246-FA6FDB17181B}" destId="{04634996-28DC-4E66-B98A-2AC3666B7169}" srcOrd="0" destOrd="0" presId="urn:microsoft.com/office/officeart/2018/2/layout/IconVerticalSolidList"/>
    <dgm:cxn modelId="{24694515-6142-44DF-9788-FE5292335FF4}" srcId="{F8E6C05C-322C-4F5F-BD0D-45CBBA0AC11C}" destId="{758C9817-8BCB-493E-87B8-EA5DC0DDF9AB}" srcOrd="1" destOrd="0" parTransId="{62B7D189-CB1B-4CA0-9617-ADB7710E5B86}" sibTransId="{FC615A88-5119-466E-871B-9F5DA480D929}"/>
    <dgm:cxn modelId="{DCD76EBB-922C-416C-AABD-66327DC0C1A1}" type="presOf" srcId="{758C9817-8BCB-493E-87B8-EA5DC0DDF9AB}" destId="{32D4863E-B121-4F88-84C0-5D5E614374E1}" srcOrd="0" destOrd="0" presId="urn:microsoft.com/office/officeart/2018/2/layout/IconVerticalSolidList"/>
    <dgm:cxn modelId="{82CF52C7-A4F6-4C46-9EED-A13BA8883897}" srcId="{F8E6C05C-322C-4F5F-BD0D-45CBBA0AC11C}" destId="{14049A59-24D2-4EE7-9246-FA6FDB17181B}" srcOrd="0" destOrd="0" parTransId="{C14D60BD-E185-4D38-AD2A-378445CAED7A}" sibTransId="{B09282AD-E325-4E83-A9E9-8C5CF2F7D990}"/>
    <dgm:cxn modelId="{1E657CF5-0EDF-4BA4-ACD2-7977AE1B98B1}" srcId="{F8E6C05C-322C-4F5F-BD0D-45CBBA0AC11C}" destId="{A3D7636E-E56A-4AD4-9B91-6D932C754076}" srcOrd="2" destOrd="0" parTransId="{F3EDF2CE-F301-4085-8705-5124DB33AF6C}" sibTransId="{BF74996D-8E17-46AB-A911-2DE7696D09C0}"/>
    <dgm:cxn modelId="{41064DFB-6088-4226-9835-08F87D675676}" type="presOf" srcId="{F8E6C05C-322C-4F5F-BD0D-45CBBA0AC11C}" destId="{D0D51065-BD26-42D2-8C72-5C733D69E01F}" srcOrd="0" destOrd="0" presId="urn:microsoft.com/office/officeart/2018/2/layout/IconVerticalSolidList"/>
    <dgm:cxn modelId="{7EB12DFD-BD66-4C9D-954B-458434A507DB}" type="presOf" srcId="{A3D7636E-E56A-4AD4-9B91-6D932C754076}" destId="{0B8F4505-2E8E-4AA5-A27E-9745B5DBEEB6}" srcOrd="0" destOrd="0" presId="urn:microsoft.com/office/officeart/2018/2/layout/IconVerticalSolidList"/>
    <dgm:cxn modelId="{B6D73EFF-FAF1-440C-B5F3-564D45352D0C}" type="presParOf" srcId="{D0D51065-BD26-42D2-8C72-5C733D69E01F}" destId="{EAB5ACDB-F8C6-43FF-A623-25245965B3D2}" srcOrd="0" destOrd="0" presId="urn:microsoft.com/office/officeart/2018/2/layout/IconVerticalSolidList"/>
    <dgm:cxn modelId="{7E6A95B7-43B9-4396-8338-111E13078018}" type="presParOf" srcId="{EAB5ACDB-F8C6-43FF-A623-25245965B3D2}" destId="{4F0261A4-D1FB-4B6A-8298-2E1ADC1B365A}" srcOrd="0" destOrd="0" presId="urn:microsoft.com/office/officeart/2018/2/layout/IconVerticalSolidList"/>
    <dgm:cxn modelId="{D7B7F298-B6A0-44E3-8F7D-D3E38BE70419}" type="presParOf" srcId="{EAB5ACDB-F8C6-43FF-A623-25245965B3D2}" destId="{D5535E81-E9FB-458E-91AF-5DACDA28B09F}" srcOrd="1" destOrd="0" presId="urn:microsoft.com/office/officeart/2018/2/layout/IconVerticalSolidList"/>
    <dgm:cxn modelId="{8B472C3B-1A2B-4536-88CD-20F9F21BAE19}" type="presParOf" srcId="{EAB5ACDB-F8C6-43FF-A623-25245965B3D2}" destId="{96FCE59E-AF22-41AA-9037-20AC0CDAB217}" srcOrd="2" destOrd="0" presId="urn:microsoft.com/office/officeart/2018/2/layout/IconVerticalSolidList"/>
    <dgm:cxn modelId="{0F7AD13B-C27F-4A5E-B4D1-3A8815BF1048}" type="presParOf" srcId="{EAB5ACDB-F8C6-43FF-A623-25245965B3D2}" destId="{04634996-28DC-4E66-B98A-2AC3666B7169}" srcOrd="3" destOrd="0" presId="urn:microsoft.com/office/officeart/2018/2/layout/IconVerticalSolidList"/>
    <dgm:cxn modelId="{0461FE13-F76C-4B8C-BC3D-5A02852EE460}" type="presParOf" srcId="{D0D51065-BD26-42D2-8C72-5C733D69E01F}" destId="{42918929-CD02-428A-9DEC-4871C875071A}" srcOrd="1" destOrd="0" presId="urn:microsoft.com/office/officeart/2018/2/layout/IconVerticalSolidList"/>
    <dgm:cxn modelId="{1742F72B-2316-4E99-84BF-9D13F0762000}" type="presParOf" srcId="{D0D51065-BD26-42D2-8C72-5C733D69E01F}" destId="{95E8BA73-1CAD-4318-86C9-969C98959298}" srcOrd="2" destOrd="0" presId="urn:microsoft.com/office/officeart/2018/2/layout/IconVerticalSolidList"/>
    <dgm:cxn modelId="{FA827E3A-AEE7-4EDF-B002-91178D697F6D}" type="presParOf" srcId="{95E8BA73-1CAD-4318-86C9-969C98959298}" destId="{2AB96ECE-90D4-4BAE-A8D8-4D66D405F0D3}" srcOrd="0" destOrd="0" presId="urn:microsoft.com/office/officeart/2018/2/layout/IconVerticalSolidList"/>
    <dgm:cxn modelId="{BAE9F33F-4376-4F45-98F3-14E122D2D5A9}" type="presParOf" srcId="{95E8BA73-1CAD-4318-86C9-969C98959298}" destId="{8D399735-EB52-4D1B-AC39-827583D1825D}" srcOrd="1" destOrd="0" presId="urn:microsoft.com/office/officeart/2018/2/layout/IconVerticalSolidList"/>
    <dgm:cxn modelId="{44257C30-F36E-49E9-BBC0-8B7878F9FF69}" type="presParOf" srcId="{95E8BA73-1CAD-4318-86C9-969C98959298}" destId="{20FE521C-EAF2-4735-A943-7F0461655314}" srcOrd="2" destOrd="0" presId="urn:microsoft.com/office/officeart/2018/2/layout/IconVerticalSolidList"/>
    <dgm:cxn modelId="{447AE23B-C228-4651-951C-D350A1DE017B}" type="presParOf" srcId="{95E8BA73-1CAD-4318-86C9-969C98959298}" destId="{32D4863E-B121-4F88-84C0-5D5E614374E1}" srcOrd="3" destOrd="0" presId="urn:microsoft.com/office/officeart/2018/2/layout/IconVerticalSolidList"/>
    <dgm:cxn modelId="{B9B36E17-46A1-45BA-8757-8CD752D044BD}" type="presParOf" srcId="{D0D51065-BD26-42D2-8C72-5C733D69E01F}" destId="{1A74BA21-5735-47B5-A8C8-D135BAA5AA7F}" srcOrd="3" destOrd="0" presId="urn:microsoft.com/office/officeart/2018/2/layout/IconVerticalSolidList"/>
    <dgm:cxn modelId="{A5A8DB7D-3346-43C2-BB02-4EDEBCF53E7F}" type="presParOf" srcId="{D0D51065-BD26-42D2-8C72-5C733D69E01F}" destId="{146C124A-DC87-4C9E-B143-729ADC46CE84}" srcOrd="4" destOrd="0" presId="urn:microsoft.com/office/officeart/2018/2/layout/IconVerticalSolidList"/>
    <dgm:cxn modelId="{167EF5D5-67B8-4CE5-8B66-6ADB6097FAA8}" type="presParOf" srcId="{146C124A-DC87-4C9E-B143-729ADC46CE84}" destId="{AC1745F9-601F-4295-889C-7B7BD1719D6B}" srcOrd="0" destOrd="0" presId="urn:microsoft.com/office/officeart/2018/2/layout/IconVerticalSolidList"/>
    <dgm:cxn modelId="{2D3B5FBE-7ADF-490A-9CF5-2BB7E0E42F96}" type="presParOf" srcId="{146C124A-DC87-4C9E-B143-729ADC46CE84}" destId="{A9042097-028C-4927-8D82-10B3E0B8D93F}" srcOrd="1" destOrd="0" presId="urn:microsoft.com/office/officeart/2018/2/layout/IconVerticalSolidList"/>
    <dgm:cxn modelId="{EB3C0C29-EB28-4572-9B72-8148795CAECE}" type="presParOf" srcId="{146C124A-DC87-4C9E-B143-729ADC46CE84}" destId="{14E7315F-788C-4E45-9017-D8E42E19F355}" srcOrd="2" destOrd="0" presId="urn:microsoft.com/office/officeart/2018/2/layout/IconVerticalSolidList"/>
    <dgm:cxn modelId="{81293684-0ACD-4146-A125-0444CE09C37C}" type="presParOf" srcId="{146C124A-DC87-4C9E-B143-729ADC46CE84}" destId="{0B8F4505-2E8E-4AA5-A27E-9745B5DBEEB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F0D9CF7-5B75-461D-B194-6793C8824DF8}" type="doc">
      <dgm:prSet loTypeId="urn:microsoft.com/office/officeart/2005/8/layout/bProcess2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4D86F44-9479-40F9-8765-3237565FE678}">
      <dgm:prSet/>
      <dgm:spPr/>
      <dgm:t>
        <a:bodyPr/>
        <a:lstStyle/>
        <a:p>
          <a:r>
            <a:rPr lang="en-US" baseline="0" dirty="0"/>
            <a:t>Welcome to BMC</a:t>
          </a:r>
          <a:endParaRPr lang="en-US" dirty="0"/>
        </a:p>
      </dgm:t>
    </dgm:pt>
    <dgm:pt modelId="{2871D726-0D4C-4E72-9A88-7FDD175CA029}" type="parTrans" cxnId="{16435D60-CFF6-4B8E-9BA8-A0916D509673}">
      <dgm:prSet/>
      <dgm:spPr/>
      <dgm:t>
        <a:bodyPr/>
        <a:lstStyle/>
        <a:p>
          <a:endParaRPr lang="en-US"/>
        </a:p>
      </dgm:t>
    </dgm:pt>
    <dgm:pt modelId="{8DEBF4F7-A267-4B58-A699-17EC2514729F}" type="sibTrans" cxnId="{16435D60-CFF6-4B8E-9BA8-A0916D509673}">
      <dgm:prSet/>
      <dgm:spPr/>
      <dgm:t>
        <a:bodyPr/>
        <a:lstStyle/>
        <a:p>
          <a:endParaRPr lang="en-US"/>
        </a:p>
      </dgm:t>
    </dgm:pt>
    <dgm:pt modelId="{B3B0324C-6965-446E-9E13-DF4ACF2B5658}">
      <dgm:prSet phldr="0"/>
      <dgm:spPr/>
      <dgm:t>
        <a:bodyPr/>
        <a:lstStyle/>
        <a:p>
          <a:pPr rtl="0"/>
          <a:r>
            <a:rPr lang="en-US" baseline="0" dirty="0">
              <a:latin typeface="Franklin Gothic Demi Cond"/>
            </a:rPr>
            <a:t>This topic is for you</a:t>
          </a:r>
        </a:p>
      </dgm:t>
    </dgm:pt>
    <dgm:pt modelId="{F2C380FB-21E1-4264-BE3B-C4D8FD255978}" type="parTrans" cxnId="{C0350ECC-DDDF-430A-827D-A63D224A2034}">
      <dgm:prSet/>
      <dgm:spPr/>
    </dgm:pt>
    <dgm:pt modelId="{C748A03E-A24E-486F-9BFC-59AEF36B4374}" type="sibTrans" cxnId="{C0350ECC-DDDF-430A-827D-A63D224A2034}">
      <dgm:prSet/>
      <dgm:spPr/>
    </dgm:pt>
    <dgm:pt modelId="{43E0C828-E9C9-4384-840A-EE9EAFEB126A}" type="pres">
      <dgm:prSet presAssocID="{5F0D9CF7-5B75-461D-B194-6793C8824DF8}" presName="diagram" presStyleCnt="0">
        <dgm:presLayoutVars>
          <dgm:dir/>
          <dgm:resizeHandles/>
        </dgm:presLayoutVars>
      </dgm:prSet>
      <dgm:spPr/>
    </dgm:pt>
    <dgm:pt modelId="{71737F0C-463C-4EB4-83A6-E0251E6355F0}" type="pres">
      <dgm:prSet presAssocID="{B3B0324C-6965-446E-9E13-DF4ACF2B5658}" presName="firstNode" presStyleLbl="node1" presStyleIdx="0" presStyleCnt="2">
        <dgm:presLayoutVars>
          <dgm:bulletEnabled val="1"/>
        </dgm:presLayoutVars>
      </dgm:prSet>
      <dgm:spPr/>
    </dgm:pt>
    <dgm:pt modelId="{85465E32-FCCE-4D7E-9AC1-82CB1CEDD225}" type="pres">
      <dgm:prSet presAssocID="{C748A03E-A24E-486F-9BFC-59AEF36B4374}" presName="sibTrans" presStyleLbl="sibTrans2D1" presStyleIdx="0" presStyleCnt="1"/>
      <dgm:spPr/>
    </dgm:pt>
    <dgm:pt modelId="{7F201B35-15DB-494C-9D59-8558142FE7AE}" type="pres">
      <dgm:prSet presAssocID="{64D86F44-9479-40F9-8765-3237565FE678}" presName="lastNode" presStyleLbl="node1" presStyleIdx="1" presStyleCnt="2">
        <dgm:presLayoutVars>
          <dgm:bulletEnabled val="1"/>
        </dgm:presLayoutVars>
      </dgm:prSet>
      <dgm:spPr/>
    </dgm:pt>
  </dgm:ptLst>
  <dgm:cxnLst>
    <dgm:cxn modelId="{5A0FCA5D-5A91-4ADD-9317-D26F2D49D711}" type="presOf" srcId="{C748A03E-A24E-486F-9BFC-59AEF36B4374}" destId="{85465E32-FCCE-4D7E-9AC1-82CB1CEDD225}" srcOrd="0" destOrd="0" presId="urn:microsoft.com/office/officeart/2005/8/layout/bProcess2"/>
    <dgm:cxn modelId="{16435D60-CFF6-4B8E-9BA8-A0916D509673}" srcId="{5F0D9CF7-5B75-461D-B194-6793C8824DF8}" destId="{64D86F44-9479-40F9-8765-3237565FE678}" srcOrd="1" destOrd="0" parTransId="{2871D726-0D4C-4E72-9A88-7FDD175CA029}" sibTransId="{8DEBF4F7-A267-4B58-A699-17EC2514729F}"/>
    <dgm:cxn modelId="{51E60CB1-28C6-435E-969F-50620F7B5D80}" type="presOf" srcId="{64D86F44-9479-40F9-8765-3237565FE678}" destId="{7F201B35-15DB-494C-9D59-8558142FE7AE}" srcOrd="0" destOrd="0" presId="urn:microsoft.com/office/officeart/2005/8/layout/bProcess2"/>
    <dgm:cxn modelId="{C0350ECC-DDDF-430A-827D-A63D224A2034}" srcId="{5F0D9CF7-5B75-461D-B194-6793C8824DF8}" destId="{B3B0324C-6965-446E-9E13-DF4ACF2B5658}" srcOrd="0" destOrd="0" parTransId="{F2C380FB-21E1-4264-BE3B-C4D8FD255978}" sibTransId="{C748A03E-A24E-486F-9BFC-59AEF36B4374}"/>
    <dgm:cxn modelId="{BEF29FD7-AB76-49F4-BCA6-3AA6305D073F}" type="presOf" srcId="{B3B0324C-6965-446E-9E13-DF4ACF2B5658}" destId="{71737F0C-463C-4EB4-83A6-E0251E6355F0}" srcOrd="0" destOrd="0" presId="urn:microsoft.com/office/officeart/2005/8/layout/bProcess2"/>
    <dgm:cxn modelId="{64AA36FE-3183-430C-851A-C88DCE03F512}" type="presOf" srcId="{5F0D9CF7-5B75-461D-B194-6793C8824DF8}" destId="{43E0C828-E9C9-4384-840A-EE9EAFEB126A}" srcOrd="0" destOrd="0" presId="urn:microsoft.com/office/officeart/2005/8/layout/bProcess2"/>
    <dgm:cxn modelId="{3CA25D12-7B7B-4329-9F6E-067C73A7A60B}" type="presParOf" srcId="{43E0C828-E9C9-4384-840A-EE9EAFEB126A}" destId="{71737F0C-463C-4EB4-83A6-E0251E6355F0}" srcOrd="0" destOrd="0" presId="urn:microsoft.com/office/officeart/2005/8/layout/bProcess2"/>
    <dgm:cxn modelId="{D8E03ECE-7FC0-434E-91D9-713D303B75CE}" type="presParOf" srcId="{43E0C828-E9C9-4384-840A-EE9EAFEB126A}" destId="{85465E32-FCCE-4D7E-9AC1-82CB1CEDD225}" srcOrd="1" destOrd="0" presId="urn:microsoft.com/office/officeart/2005/8/layout/bProcess2"/>
    <dgm:cxn modelId="{F15A1333-0498-4DBE-A7F6-67494B16268E}" type="presParOf" srcId="{43E0C828-E9C9-4384-840A-EE9EAFEB126A}" destId="{7F201B35-15DB-494C-9D59-8558142FE7AE}" srcOrd="2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689D107-EC75-425B-AB00-48B229AABBE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94B9837-B743-468C-8EA3-DB76DD5B5010}">
      <dgm:prSet/>
      <dgm:spPr/>
      <dgm:t>
        <a:bodyPr/>
        <a:lstStyle/>
        <a:p>
          <a:r>
            <a:rPr lang="en-US"/>
            <a:t>Understand the nine building blocks of BMC</a:t>
          </a:r>
        </a:p>
      </dgm:t>
    </dgm:pt>
    <dgm:pt modelId="{8AFCEFC5-6FFD-4510-BFA3-0DFAD7D3F088}" type="parTrans" cxnId="{4B4D27AB-0BFF-4CCA-970F-5B478219922A}">
      <dgm:prSet/>
      <dgm:spPr/>
      <dgm:t>
        <a:bodyPr/>
        <a:lstStyle/>
        <a:p>
          <a:endParaRPr lang="en-US"/>
        </a:p>
      </dgm:t>
    </dgm:pt>
    <dgm:pt modelId="{93610314-B072-46DF-BA4F-EB3FE3D6D3B9}" type="sibTrans" cxnId="{4B4D27AB-0BFF-4CCA-970F-5B478219922A}">
      <dgm:prSet/>
      <dgm:spPr/>
      <dgm:t>
        <a:bodyPr/>
        <a:lstStyle/>
        <a:p>
          <a:endParaRPr lang="en-US"/>
        </a:p>
      </dgm:t>
    </dgm:pt>
    <dgm:pt modelId="{A4B335D3-3C39-49D2-A886-CC414F85B066}">
      <dgm:prSet/>
      <dgm:spPr/>
      <dgm:t>
        <a:bodyPr/>
        <a:lstStyle/>
        <a:p>
          <a:r>
            <a:rPr lang="en-US"/>
            <a:t>Gain the ability to visualize and map out a business model in a single page</a:t>
          </a:r>
        </a:p>
      </dgm:t>
    </dgm:pt>
    <dgm:pt modelId="{899BC58E-E056-492A-A19D-B904FD8C5ECD}" type="parTrans" cxnId="{287837EA-8AC6-4765-830F-B4E026E0DCD7}">
      <dgm:prSet/>
      <dgm:spPr/>
      <dgm:t>
        <a:bodyPr/>
        <a:lstStyle/>
        <a:p>
          <a:endParaRPr lang="en-US"/>
        </a:p>
      </dgm:t>
    </dgm:pt>
    <dgm:pt modelId="{7B35641C-853D-494A-AB63-2AAF0F52305A}" type="sibTrans" cxnId="{287837EA-8AC6-4765-830F-B4E026E0DCD7}">
      <dgm:prSet/>
      <dgm:spPr/>
      <dgm:t>
        <a:bodyPr/>
        <a:lstStyle/>
        <a:p>
          <a:endParaRPr lang="en-US"/>
        </a:p>
      </dgm:t>
    </dgm:pt>
    <dgm:pt modelId="{A300DF33-2477-4B61-A32C-774A66642AA8}">
      <dgm:prSet/>
      <dgm:spPr/>
      <dgm:t>
        <a:bodyPr/>
        <a:lstStyle/>
        <a:p>
          <a:r>
            <a:rPr lang="en-US"/>
            <a:t>Articulate clear value proposition that address the need of different customer segments</a:t>
          </a:r>
        </a:p>
      </dgm:t>
    </dgm:pt>
    <dgm:pt modelId="{3C799F68-2769-429A-8E56-996604BECAE6}" type="parTrans" cxnId="{80AF8444-9943-4384-B62A-BF755A932580}">
      <dgm:prSet/>
      <dgm:spPr/>
      <dgm:t>
        <a:bodyPr/>
        <a:lstStyle/>
        <a:p>
          <a:endParaRPr lang="en-US"/>
        </a:p>
      </dgm:t>
    </dgm:pt>
    <dgm:pt modelId="{45E83D11-98EC-4BDA-A54B-3800E679E6D7}" type="sibTrans" cxnId="{80AF8444-9943-4384-B62A-BF755A932580}">
      <dgm:prSet/>
      <dgm:spPr/>
      <dgm:t>
        <a:bodyPr/>
        <a:lstStyle/>
        <a:p>
          <a:endParaRPr lang="en-US"/>
        </a:p>
      </dgm:t>
    </dgm:pt>
    <dgm:pt modelId="{675153C9-CAE2-4C69-8778-9482797396D6}">
      <dgm:prSet/>
      <dgm:spPr/>
      <dgm:t>
        <a:bodyPr/>
        <a:lstStyle/>
        <a:p>
          <a:r>
            <a:rPr lang="en-US"/>
            <a:t>Analyze and improve business models</a:t>
          </a:r>
        </a:p>
      </dgm:t>
    </dgm:pt>
    <dgm:pt modelId="{4E5E19FE-2F19-4F75-A2AB-98768F4D9CF9}" type="parTrans" cxnId="{045AB70A-4AF1-4CDE-9B35-B8AD2F791D72}">
      <dgm:prSet/>
      <dgm:spPr/>
      <dgm:t>
        <a:bodyPr/>
        <a:lstStyle/>
        <a:p>
          <a:endParaRPr lang="en-US"/>
        </a:p>
      </dgm:t>
    </dgm:pt>
    <dgm:pt modelId="{47FCAEFF-D191-402F-996F-4E447C6CB307}" type="sibTrans" cxnId="{045AB70A-4AF1-4CDE-9B35-B8AD2F791D72}">
      <dgm:prSet/>
      <dgm:spPr/>
      <dgm:t>
        <a:bodyPr/>
        <a:lstStyle/>
        <a:p>
          <a:endParaRPr lang="en-US"/>
        </a:p>
      </dgm:t>
    </dgm:pt>
    <dgm:pt modelId="{30DF88E0-A54D-453A-8BC4-8E8C77656BC1}" type="pres">
      <dgm:prSet presAssocID="{0689D107-EC75-425B-AB00-48B229AABBE3}" presName="Name0" presStyleCnt="0">
        <dgm:presLayoutVars>
          <dgm:dir/>
          <dgm:resizeHandles val="exact"/>
        </dgm:presLayoutVars>
      </dgm:prSet>
      <dgm:spPr/>
    </dgm:pt>
    <dgm:pt modelId="{A47C8290-2927-41B1-A0F0-A0E09129B08F}" type="pres">
      <dgm:prSet presAssocID="{894B9837-B743-468C-8EA3-DB76DD5B5010}" presName="node" presStyleLbl="node1" presStyleIdx="0" presStyleCnt="4">
        <dgm:presLayoutVars>
          <dgm:bulletEnabled val="1"/>
        </dgm:presLayoutVars>
      </dgm:prSet>
      <dgm:spPr/>
    </dgm:pt>
    <dgm:pt modelId="{64210A17-0D7D-4C7A-ABF4-18DFF081CDCE}" type="pres">
      <dgm:prSet presAssocID="{93610314-B072-46DF-BA4F-EB3FE3D6D3B9}" presName="sibTrans" presStyleLbl="sibTrans1D1" presStyleIdx="0" presStyleCnt="3"/>
      <dgm:spPr/>
    </dgm:pt>
    <dgm:pt modelId="{92262ACC-6AAC-4C0A-ACBA-425119AE72B5}" type="pres">
      <dgm:prSet presAssocID="{93610314-B072-46DF-BA4F-EB3FE3D6D3B9}" presName="connectorText" presStyleLbl="sibTrans1D1" presStyleIdx="0" presStyleCnt="3"/>
      <dgm:spPr/>
    </dgm:pt>
    <dgm:pt modelId="{B777A620-A63C-4002-BFCB-AC63150A33FC}" type="pres">
      <dgm:prSet presAssocID="{A4B335D3-3C39-49D2-A886-CC414F85B066}" presName="node" presStyleLbl="node1" presStyleIdx="1" presStyleCnt="4">
        <dgm:presLayoutVars>
          <dgm:bulletEnabled val="1"/>
        </dgm:presLayoutVars>
      </dgm:prSet>
      <dgm:spPr/>
    </dgm:pt>
    <dgm:pt modelId="{03BCDBA7-82CF-4A99-A91E-B540C4C3E8CA}" type="pres">
      <dgm:prSet presAssocID="{7B35641C-853D-494A-AB63-2AAF0F52305A}" presName="sibTrans" presStyleLbl="sibTrans1D1" presStyleIdx="1" presStyleCnt="3"/>
      <dgm:spPr/>
    </dgm:pt>
    <dgm:pt modelId="{B78F76F9-7798-4CDF-B7E7-CAE0E7AC41CF}" type="pres">
      <dgm:prSet presAssocID="{7B35641C-853D-494A-AB63-2AAF0F52305A}" presName="connectorText" presStyleLbl="sibTrans1D1" presStyleIdx="1" presStyleCnt="3"/>
      <dgm:spPr/>
    </dgm:pt>
    <dgm:pt modelId="{73070A02-4117-44E2-A68B-094EA46A636C}" type="pres">
      <dgm:prSet presAssocID="{A300DF33-2477-4B61-A32C-774A66642AA8}" presName="node" presStyleLbl="node1" presStyleIdx="2" presStyleCnt="4">
        <dgm:presLayoutVars>
          <dgm:bulletEnabled val="1"/>
        </dgm:presLayoutVars>
      </dgm:prSet>
      <dgm:spPr/>
    </dgm:pt>
    <dgm:pt modelId="{0F3CCC76-0DBB-401D-9474-AB99C282E834}" type="pres">
      <dgm:prSet presAssocID="{45E83D11-98EC-4BDA-A54B-3800E679E6D7}" presName="sibTrans" presStyleLbl="sibTrans1D1" presStyleIdx="2" presStyleCnt="3"/>
      <dgm:spPr/>
    </dgm:pt>
    <dgm:pt modelId="{CA1CC73C-7993-4F34-B0B8-5B7441D7A2B1}" type="pres">
      <dgm:prSet presAssocID="{45E83D11-98EC-4BDA-A54B-3800E679E6D7}" presName="connectorText" presStyleLbl="sibTrans1D1" presStyleIdx="2" presStyleCnt="3"/>
      <dgm:spPr/>
    </dgm:pt>
    <dgm:pt modelId="{CC58197B-1182-4107-8D7A-1F0C6A9D875D}" type="pres">
      <dgm:prSet presAssocID="{675153C9-CAE2-4C69-8778-9482797396D6}" presName="node" presStyleLbl="node1" presStyleIdx="3" presStyleCnt="4">
        <dgm:presLayoutVars>
          <dgm:bulletEnabled val="1"/>
        </dgm:presLayoutVars>
      </dgm:prSet>
      <dgm:spPr/>
    </dgm:pt>
  </dgm:ptLst>
  <dgm:cxnLst>
    <dgm:cxn modelId="{045AB70A-4AF1-4CDE-9B35-B8AD2F791D72}" srcId="{0689D107-EC75-425B-AB00-48B229AABBE3}" destId="{675153C9-CAE2-4C69-8778-9482797396D6}" srcOrd="3" destOrd="0" parTransId="{4E5E19FE-2F19-4F75-A2AB-98768F4D9CF9}" sibTransId="{47FCAEFF-D191-402F-996F-4E447C6CB307}"/>
    <dgm:cxn modelId="{72F0F21C-8852-416F-8C9B-D8083D8B2FE6}" type="presOf" srcId="{A4B335D3-3C39-49D2-A886-CC414F85B066}" destId="{B777A620-A63C-4002-BFCB-AC63150A33FC}" srcOrd="0" destOrd="0" presId="urn:microsoft.com/office/officeart/2016/7/layout/RepeatingBendingProcessNew"/>
    <dgm:cxn modelId="{8467FD1D-CBD5-4E49-AB8A-48A430B95407}" type="presOf" srcId="{45E83D11-98EC-4BDA-A54B-3800E679E6D7}" destId="{0F3CCC76-0DBB-401D-9474-AB99C282E834}" srcOrd="0" destOrd="0" presId="urn:microsoft.com/office/officeart/2016/7/layout/RepeatingBendingProcessNew"/>
    <dgm:cxn modelId="{58715C24-3BF9-4CC8-BB8C-785DA6BD50A4}" type="presOf" srcId="{0689D107-EC75-425B-AB00-48B229AABBE3}" destId="{30DF88E0-A54D-453A-8BC4-8E8C77656BC1}" srcOrd="0" destOrd="0" presId="urn:microsoft.com/office/officeart/2016/7/layout/RepeatingBendingProcessNew"/>
    <dgm:cxn modelId="{4C79D83A-3A47-46E4-BEDB-A795D1D8280F}" type="presOf" srcId="{7B35641C-853D-494A-AB63-2AAF0F52305A}" destId="{03BCDBA7-82CF-4A99-A91E-B540C4C3E8CA}" srcOrd="0" destOrd="0" presId="urn:microsoft.com/office/officeart/2016/7/layout/RepeatingBendingProcessNew"/>
    <dgm:cxn modelId="{E609483D-0194-482C-BE7A-F7B5B58942C9}" type="presOf" srcId="{93610314-B072-46DF-BA4F-EB3FE3D6D3B9}" destId="{92262ACC-6AAC-4C0A-ACBA-425119AE72B5}" srcOrd="1" destOrd="0" presId="urn:microsoft.com/office/officeart/2016/7/layout/RepeatingBendingProcessNew"/>
    <dgm:cxn modelId="{80AF8444-9943-4384-B62A-BF755A932580}" srcId="{0689D107-EC75-425B-AB00-48B229AABBE3}" destId="{A300DF33-2477-4B61-A32C-774A66642AA8}" srcOrd="2" destOrd="0" parTransId="{3C799F68-2769-429A-8E56-996604BECAE6}" sibTransId="{45E83D11-98EC-4BDA-A54B-3800E679E6D7}"/>
    <dgm:cxn modelId="{E169D946-E10E-45A9-920D-6E05099F9F94}" type="presOf" srcId="{894B9837-B743-468C-8EA3-DB76DD5B5010}" destId="{A47C8290-2927-41B1-A0F0-A0E09129B08F}" srcOrd="0" destOrd="0" presId="urn:microsoft.com/office/officeart/2016/7/layout/RepeatingBendingProcessNew"/>
    <dgm:cxn modelId="{9D412549-3285-4FAE-9E6B-34397DB646DC}" type="presOf" srcId="{7B35641C-853D-494A-AB63-2AAF0F52305A}" destId="{B78F76F9-7798-4CDF-B7E7-CAE0E7AC41CF}" srcOrd="1" destOrd="0" presId="urn:microsoft.com/office/officeart/2016/7/layout/RepeatingBendingProcessNew"/>
    <dgm:cxn modelId="{CF839669-0D11-4F70-90E3-682A23662581}" type="presOf" srcId="{675153C9-CAE2-4C69-8778-9482797396D6}" destId="{CC58197B-1182-4107-8D7A-1F0C6A9D875D}" srcOrd="0" destOrd="0" presId="urn:microsoft.com/office/officeart/2016/7/layout/RepeatingBendingProcessNew"/>
    <dgm:cxn modelId="{6116838A-2A61-457A-BB2B-D03AF137788F}" type="presOf" srcId="{A300DF33-2477-4B61-A32C-774A66642AA8}" destId="{73070A02-4117-44E2-A68B-094EA46A636C}" srcOrd="0" destOrd="0" presId="urn:microsoft.com/office/officeart/2016/7/layout/RepeatingBendingProcessNew"/>
    <dgm:cxn modelId="{2584549B-3C2D-43B0-84E5-51E970B006A6}" type="presOf" srcId="{45E83D11-98EC-4BDA-A54B-3800E679E6D7}" destId="{CA1CC73C-7993-4F34-B0B8-5B7441D7A2B1}" srcOrd="1" destOrd="0" presId="urn:microsoft.com/office/officeart/2016/7/layout/RepeatingBendingProcessNew"/>
    <dgm:cxn modelId="{4B4D27AB-0BFF-4CCA-970F-5B478219922A}" srcId="{0689D107-EC75-425B-AB00-48B229AABBE3}" destId="{894B9837-B743-468C-8EA3-DB76DD5B5010}" srcOrd="0" destOrd="0" parTransId="{8AFCEFC5-6FFD-4510-BFA3-0DFAD7D3F088}" sibTransId="{93610314-B072-46DF-BA4F-EB3FE3D6D3B9}"/>
    <dgm:cxn modelId="{159DA5C4-5FB3-4C54-BCA1-5220A0B374C5}" type="presOf" srcId="{93610314-B072-46DF-BA4F-EB3FE3D6D3B9}" destId="{64210A17-0D7D-4C7A-ABF4-18DFF081CDCE}" srcOrd="0" destOrd="0" presId="urn:microsoft.com/office/officeart/2016/7/layout/RepeatingBendingProcessNew"/>
    <dgm:cxn modelId="{287837EA-8AC6-4765-830F-B4E026E0DCD7}" srcId="{0689D107-EC75-425B-AB00-48B229AABBE3}" destId="{A4B335D3-3C39-49D2-A886-CC414F85B066}" srcOrd="1" destOrd="0" parTransId="{899BC58E-E056-492A-A19D-B904FD8C5ECD}" sibTransId="{7B35641C-853D-494A-AB63-2AAF0F52305A}"/>
    <dgm:cxn modelId="{71EAD1F2-0B5F-4A1D-B16F-8347DBDA8BF6}" type="presParOf" srcId="{30DF88E0-A54D-453A-8BC4-8E8C77656BC1}" destId="{A47C8290-2927-41B1-A0F0-A0E09129B08F}" srcOrd="0" destOrd="0" presId="urn:microsoft.com/office/officeart/2016/7/layout/RepeatingBendingProcessNew"/>
    <dgm:cxn modelId="{FBBBB5F5-6BF9-40FF-ADCB-A53E0FD22494}" type="presParOf" srcId="{30DF88E0-A54D-453A-8BC4-8E8C77656BC1}" destId="{64210A17-0D7D-4C7A-ABF4-18DFF081CDCE}" srcOrd="1" destOrd="0" presId="urn:microsoft.com/office/officeart/2016/7/layout/RepeatingBendingProcessNew"/>
    <dgm:cxn modelId="{9ACE1A23-787A-42D4-8448-9A0C35762AC3}" type="presParOf" srcId="{64210A17-0D7D-4C7A-ABF4-18DFF081CDCE}" destId="{92262ACC-6AAC-4C0A-ACBA-425119AE72B5}" srcOrd="0" destOrd="0" presId="urn:microsoft.com/office/officeart/2016/7/layout/RepeatingBendingProcessNew"/>
    <dgm:cxn modelId="{89BBF161-4043-4862-80CC-DD11D5626E2A}" type="presParOf" srcId="{30DF88E0-A54D-453A-8BC4-8E8C77656BC1}" destId="{B777A620-A63C-4002-BFCB-AC63150A33FC}" srcOrd="2" destOrd="0" presId="urn:microsoft.com/office/officeart/2016/7/layout/RepeatingBendingProcessNew"/>
    <dgm:cxn modelId="{33FD33A7-DCE3-4498-8C38-50F02682879D}" type="presParOf" srcId="{30DF88E0-A54D-453A-8BC4-8E8C77656BC1}" destId="{03BCDBA7-82CF-4A99-A91E-B540C4C3E8CA}" srcOrd="3" destOrd="0" presId="urn:microsoft.com/office/officeart/2016/7/layout/RepeatingBendingProcessNew"/>
    <dgm:cxn modelId="{A43FBD02-97B5-4C00-ACB8-19306A89AB9A}" type="presParOf" srcId="{03BCDBA7-82CF-4A99-A91E-B540C4C3E8CA}" destId="{B78F76F9-7798-4CDF-B7E7-CAE0E7AC41CF}" srcOrd="0" destOrd="0" presId="urn:microsoft.com/office/officeart/2016/7/layout/RepeatingBendingProcessNew"/>
    <dgm:cxn modelId="{D3C36AE3-D3D7-410A-BD5F-038FFBBAB4EF}" type="presParOf" srcId="{30DF88E0-A54D-453A-8BC4-8E8C77656BC1}" destId="{73070A02-4117-44E2-A68B-094EA46A636C}" srcOrd="4" destOrd="0" presId="urn:microsoft.com/office/officeart/2016/7/layout/RepeatingBendingProcessNew"/>
    <dgm:cxn modelId="{48E7E65E-7A5F-4ECE-985F-DE3B24C7AF04}" type="presParOf" srcId="{30DF88E0-A54D-453A-8BC4-8E8C77656BC1}" destId="{0F3CCC76-0DBB-401D-9474-AB99C282E834}" srcOrd="5" destOrd="0" presId="urn:microsoft.com/office/officeart/2016/7/layout/RepeatingBendingProcessNew"/>
    <dgm:cxn modelId="{FD764F31-4D64-4F12-A585-D3C82E94D119}" type="presParOf" srcId="{0F3CCC76-0DBB-401D-9474-AB99C282E834}" destId="{CA1CC73C-7993-4F34-B0B8-5B7441D7A2B1}" srcOrd="0" destOrd="0" presId="urn:microsoft.com/office/officeart/2016/7/layout/RepeatingBendingProcessNew"/>
    <dgm:cxn modelId="{5BA08913-07E3-498F-8D2D-DBE79CEA7C43}" type="presParOf" srcId="{30DF88E0-A54D-453A-8BC4-8E8C77656BC1}" destId="{CC58197B-1182-4107-8D7A-1F0C6A9D875D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B555B3-A437-4226-8304-87B881E689A5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6C8E1E1-7479-4203-9344-53DBF2E54886}">
      <dgm:prSet/>
      <dgm:spPr/>
      <dgm:t>
        <a:bodyPr/>
        <a:lstStyle/>
        <a:p>
          <a:r>
            <a:rPr lang="en-US" dirty="0">
              <a:latin typeface="Georgia Pro Light"/>
            </a:rPr>
            <a:t>It</a:t>
          </a:r>
          <a:r>
            <a:rPr lang="en-US" dirty="0"/>
            <a:t> describes the rationale of how an organization creates, delivers, and captures value</a:t>
          </a:r>
        </a:p>
      </dgm:t>
    </dgm:pt>
    <dgm:pt modelId="{2A9A742D-7EB3-4C38-BC04-37DDCAB525B5}" type="parTrans" cxnId="{68077EB3-9BFF-4BBA-9AF8-572EBCDE36E2}">
      <dgm:prSet/>
      <dgm:spPr/>
      <dgm:t>
        <a:bodyPr/>
        <a:lstStyle/>
        <a:p>
          <a:endParaRPr lang="en-US"/>
        </a:p>
      </dgm:t>
    </dgm:pt>
    <dgm:pt modelId="{26F3E70A-6E5B-4884-A4BC-90B4D5C8D0D8}" type="sibTrans" cxnId="{68077EB3-9BFF-4BBA-9AF8-572EBCDE36E2}">
      <dgm:prSet/>
      <dgm:spPr/>
      <dgm:t>
        <a:bodyPr/>
        <a:lstStyle/>
        <a:p>
          <a:endParaRPr lang="en-US"/>
        </a:p>
      </dgm:t>
    </dgm:pt>
    <dgm:pt modelId="{3878B105-88CA-43E1-9A7E-0886CCD047AD}">
      <dgm:prSet/>
      <dgm:spPr/>
      <dgm:t>
        <a:bodyPr/>
        <a:lstStyle/>
        <a:p>
          <a:r>
            <a:rPr lang="en-US" dirty="0"/>
            <a:t>A shared language for describing, visualizing, assessing, and changing business models</a:t>
          </a:r>
        </a:p>
      </dgm:t>
    </dgm:pt>
    <dgm:pt modelId="{04C47392-64BE-4194-B51F-02EE5282AD56}" type="parTrans" cxnId="{E520FA40-5619-4228-A5F5-6246E792B86C}">
      <dgm:prSet/>
      <dgm:spPr/>
      <dgm:t>
        <a:bodyPr/>
        <a:lstStyle/>
        <a:p>
          <a:endParaRPr lang="en-US"/>
        </a:p>
      </dgm:t>
    </dgm:pt>
    <dgm:pt modelId="{98551048-0D49-456C-8143-62A165B25CB2}" type="sibTrans" cxnId="{E520FA40-5619-4228-A5F5-6246E792B86C}">
      <dgm:prSet/>
      <dgm:spPr/>
      <dgm:t>
        <a:bodyPr/>
        <a:lstStyle/>
        <a:p>
          <a:endParaRPr lang="en-US"/>
        </a:p>
      </dgm:t>
    </dgm:pt>
    <dgm:pt modelId="{9127061F-C870-4E45-B117-FDC930442727}" type="pres">
      <dgm:prSet presAssocID="{D7B555B3-A437-4226-8304-87B881E689A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C05290B-4748-40FF-BC35-4F604760F1A3}" type="pres">
      <dgm:prSet presAssocID="{C6C8E1E1-7479-4203-9344-53DBF2E54886}" presName="hierRoot1" presStyleCnt="0"/>
      <dgm:spPr/>
    </dgm:pt>
    <dgm:pt modelId="{473ECA40-A045-41EB-A568-CC6050E0DE11}" type="pres">
      <dgm:prSet presAssocID="{C6C8E1E1-7479-4203-9344-53DBF2E54886}" presName="composite" presStyleCnt="0"/>
      <dgm:spPr/>
    </dgm:pt>
    <dgm:pt modelId="{B58B27A0-DA66-4B6D-AD5F-937E99F23928}" type="pres">
      <dgm:prSet presAssocID="{C6C8E1E1-7479-4203-9344-53DBF2E54886}" presName="background" presStyleLbl="node0" presStyleIdx="0" presStyleCnt="2"/>
      <dgm:spPr/>
    </dgm:pt>
    <dgm:pt modelId="{CAC0DEE5-8240-42A8-90E2-E162F591097E}" type="pres">
      <dgm:prSet presAssocID="{C6C8E1E1-7479-4203-9344-53DBF2E54886}" presName="text" presStyleLbl="fgAcc0" presStyleIdx="0" presStyleCnt="2">
        <dgm:presLayoutVars>
          <dgm:chPref val="3"/>
        </dgm:presLayoutVars>
      </dgm:prSet>
      <dgm:spPr/>
    </dgm:pt>
    <dgm:pt modelId="{CE7C210B-9C19-4F7C-99BA-C27A7A91ADD3}" type="pres">
      <dgm:prSet presAssocID="{C6C8E1E1-7479-4203-9344-53DBF2E54886}" presName="hierChild2" presStyleCnt="0"/>
      <dgm:spPr/>
    </dgm:pt>
    <dgm:pt modelId="{844EF497-604F-43B2-9561-BD8E829C6C44}" type="pres">
      <dgm:prSet presAssocID="{3878B105-88CA-43E1-9A7E-0886CCD047AD}" presName="hierRoot1" presStyleCnt="0"/>
      <dgm:spPr/>
    </dgm:pt>
    <dgm:pt modelId="{6A5E378F-7788-49D5-939F-715959873BF7}" type="pres">
      <dgm:prSet presAssocID="{3878B105-88CA-43E1-9A7E-0886CCD047AD}" presName="composite" presStyleCnt="0"/>
      <dgm:spPr/>
    </dgm:pt>
    <dgm:pt modelId="{1D4F8DD1-0198-4A6C-9F14-6F6690BFA0C3}" type="pres">
      <dgm:prSet presAssocID="{3878B105-88CA-43E1-9A7E-0886CCD047AD}" presName="background" presStyleLbl="node0" presStyleIdx="1" presStyleCnt="2"/>
      <dgm:spPr/>
    </dgm:pt>
    <dgm:pt modelId="{BDE9DF75-B26E-4ED0-88C6-F57EACFE3BE2}" type="pres">
      <dgm:prSet presAssocID="{3878B105-88CA-43E1-9A7E-0886CCD047AD}" presName="text" presStyleLbl="fgAcc0" presStyleIdx="1" presStyleCnt="2">
        <dgm:presLayoutVars>
          <dgm:chPref val="3"/>
        </dgm:presLayoutVars>
      </dgm:prSet>
      <dgm:spPr/>
    </dgm:pt>
    <dgm:pt modelId="{6C11360B-C40C-4420-A72A-3D73196B0E30}" type="pres">
      <dgm:prSet presAssocID="{3878B105-88CA-43E1-9A7E-0886CCD047AD}" presName="hierChild2" presStyleCnt="0"/>
      <dgm:spPr/>
    </dgm:pt>
  </dgm:ptLst>
  <dgm:cxnLst>
    <dgm:cxn modelId="{E520FA40-5619-4228-A5F5-6246E792B86C}" srcId="{D7B555B3-A437-4226-8304-87B881E689A5}" destId="{3878B105-88CA-43E1-9A7E-0886CCD047AD}" srcOrd="1" destOrd="0" parTransId="{04C47392-64BE-4194-B51F-02EE5282AD56}" sibTransId="{98551048-0D49-456C-8143-62A165B25CB2}"/>
    <dgm:cxn modelId="{1BC5EC4A-D1B2-4B6B-97FA-C33112767DD6}" type="presOf" srcId="{3878B105-88CA-43E1-9A7E-0886CCD047AD}" destId="{BDE9DF75-B26E-4ED0-88C6-F57EACFE3BE2}" srcOrd="0" destOrd="0" presId="urn:microsoft.com/office/officeart/2005/8/layout/hierarchy1"/>
    <dgm:cxn modelId="{3BD08771-5D43-40EF-ABB8-34235A218AE9}" type="presOf" srcId="{D7B555B3-A437-4226-8304-87B881E689A5}" destId="{9127061F-C870-4E45-B117-FDC930442727}" srcOrd="0" destOrd="0" presId="urn:microsoft.com/office/officeart/2005/8/layout/hierarchy1"/>
    <dgm:cxn modelId="{68077EB3-9BFF-4BBA-9AF8-572EBCDE36E2}" srcId="{D7B555B3-A437-4226-8304-87B881E689A5}" destId="{C6C8E1E1-7479-4203-9344-53DBF2E54886}" srcOrd="0" destOrd="0" parTransId="{2A9A742D-7EB3-4C38-BC04-37DDCAB525B5}" sibTransId="{26F3E70A-6E5B-4884-A4BC-90B4D5C8D0D8}"/>
    <dgm:cxn modelId="{BBF9C9BA-7234-4CF0-9869-D79E68D19B90}" type="presOf" srcId="{C6C8E1E1-7479-4203-9344-53DBF2E54886}" destId="{CAC0DEE5-8240-42A8-90E2-E162F591097E}" srcOrd="0" destOrd="0" presId="urn:microsoft.com/office/officeart/2005/8/layout/hierarchy1"/>
    <dgm:cxn modelId="{31159362-0A6E-4311-BCBA-2879024FCF76}" type="presParOf" srcId="{9127061F-C870-4E45-B117-FDC930442727}" destId="{3C05290B-4748-40FF-BC35-4F604760F1A3}" srcOrd="0" destOrd="0" presId="urn:microsoft.com/office/officeart/2005/8/layout/hierarchy1"/>
    <dgm:cxn modelId="{FA6DFEE7-37AA-4BBA-B33D-9E5A68438818}" type="presParOf" srcId="{3C05290B-4748-40FF-BC35-4F604760F1A3}" destId="{473ECA40-A045-41EB-A568-CC6050E0DE11}" srcOrd="0" destOrd="0" presId="urn:microsoft.com/office/officeart/2005/8/layout/hierarchy1"/>
    <dgm:cxn modelId="{AF4D7BCF-2D95-4991-9A09-301DF60A307C}" type="presParOf" srcId="{473ECA40-A045-41EB-A568-CC6050E0DE11}" destId="{B58B27A0-DA66-4B6D-AD5F-937E99F23928}" srcOrd="0" destOrd="0" presId="urn:microsoft.com/office/officeart/2005/8/layout/hierarchy1"/>
    <dgm:cxn modelId="{C3682C4C-E0B3-40D2-9271-5E928AC886CD}" type="presParOf" srcId="{473ECA40-A045-41EB-A568-CC6050E0DE11}" destId="{CAC0DEE5-8240-42A8-90E2-E162F591097E}" srcOrd="1" destOrd="0" presId="urn:microsoft.com/office/officeart/2005/8/layout/hierarchy1"/>
    <dgm:cxn modelId="{AD70B554-6D81-4815-993D-D20E84FAC9CC}" type="presParOf" srcId="{3C05290B-4748-40FF-BC35-4F604760F1A3}" destId="{CE7C210B-9C19-4F7C-99BA-C27A7A91ADD3}" srcOrd="1" destOrd="0" presId="urn:microsoft.com/office/officeart/2005/8/layout/hierarchy1"/>
    <dgm:cxn modelId="{515891D2-B5F2-4A4E-B992-ECFFCB15F5C7}" type="presParOf" srcId="{9127061F-C870-4E45-B117-FDC930442727}" destId="{844EF497-604F-43B2-9561-BD8E829C6C44}" srcOrd="1" destOrd="0" presId="urn:microsoft.com/office/officeart/2005/8/layout/hierarchy1"/>
    <dgm:cxn modelId="{601EF661-3C08-4A75-9D7D-3701F78B2BAD}" type="presParOf" srcId="{844EF497-604F-43B2-9561-BD8E829C6C44}" destId="{6A5E378F-7788-49D5-939F-715959873BF7}" srcOrd="0" destOrd="0" presId="urn:microsoft.com/office/officeart/2005/8/layout/hierarchy1"/>
    <dgm:cxn modelId="{C20EEDD7-97C0-412B-B807-F962F0FD459C}" type="presParOf" srcId="{6A5E378F-7788-49D5-939F-715959873BF7}" destId="{1D4F8DD1-0198-4A6C-9F14-6F6690BFA0C3}" srcOrd="0" destOrd="0" presId="urn:microsoft.com/office/officeart/2005/8/layout/hierarchy1"/>
    <dgm:cxn modelId="{C52A30D7-B876-4576-B8F9-3E847415FDFC}" type="presParOf" srcId="{6A5E378F-7788-49D5-939F-715959873BF7}" destId="{BDE9DF75-B26E-4ED0-88C6-F57EACFE3BE2}" srcOrd="1" destOrd="0" presId="urn:microsoft.com/office/officeart/2005/8/layout/hierarchy1"/>
    <dgm:cxn modelId="{9E9280C0-D8A1-4EE9-ADE3-6DEF754F7BB0}" type="presParOf" srcId="{844EF497-604F-43B2-9561-BD8E829C6C44}" destId="{6C11360B-C40C-4420-A72A-3D73196B0E3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34C93A7-C376-4E34-A05C-27AD1E5D9770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3536CA8-A4B1-43E9-820A-1C8235B22D2A}">
      <dgm:prSet/>
      <dgm:spPr/>
      <dgm:t>
        <a:bodyPr/>
        <a:lstStyle/>
        <a:p>
          <a:pPr>
            <a:defRPr cap="all"/>
          </a:pPr>
          <a:r>
            <a:rPr lang="en-US"/>
            <a:t>When you already have a business idea- about to launch a business</a:t>
          </a:r>
        </a:p>
      </dgm:t>
    </dgm:pt>
    <dgm:pt modelId="{FF0CBFB0-89D1-4211-B772-CD06EECFF2F4}" type="parTrans" cxnId="{7ED3AB90-7C8A-4607-B128-13323192D920}">
      <dgm:prSet/>
      <dgm:spPr/>
      <dgm:t>
        <a:bodyPr/>
        <a:lstStyle/>
        <a:p>
          <a:endParaRPr lang="en-US"/>
        </a:p>
      </dgm:t>
    </dgm:pt>
    <dgm:pt modelId="{67940364-2C54-4B1C-8FFB-4186DEBE4054}" type="sibTrans" cxnId="{7ED3AB90-7C8A-4607-B128-13323192D920}">
      <dgm:prSet/>
      <dgm:spPr/>
      <dgm:t>
        <a:bodyPr/>
        <a:lstStyle/>
        <a:p>
          <a:endParaRPr lang="en-US"/>
        </a:p>
      </dgm:t>
    </dgm:pt>
    <dgm:pt modelId="{755010CA-9B42-4D0A-9ACC-CAB744BBCD4D}">
      <dgm:prSet/>
      <dgm:spPr/>
      <dgm:t>
        <a:bodyPr/>
        <a:lstStyle/>
        <a:p>
          <a:pPr>
            <a:defRPr cap="all"/>
          </a:pPr>
          <a:r>
            <a:rPr lang="en-US"/>
            <a:t>Positioning your model and business in a dynamic competitive environment</a:t>
          </a:r>
        </a:p>
      </dgm:t>
    </dgm:pt>
    <dgm:pt modelId="{D94A3052-F69E-4F8E-970F-923ABC8D3BEB}" type="parTrans" cxnId="{2E692FAA-6EF1-4B3C-95A9-02162158BC29}">
      <dgm:prSet/>
      <dgm:spPr/>
      <dgm:t>
        <a:bodyPr/>
        <a:lstStyle/>
        <a:p>
          <a:endParaRPr lang="en-US"/>
        </a:p>
      </dgm:t>
    </dgm:pt>
    <dgm:pt modelId="{7EEBDE3B-A047-449B-B86B-A8B4CC2497D9}" type="sibTrans" cxnId="{2E692FAA-6EF1-4B3C-95A9-02162158BC29}">
      <dgm:prSet/>
      <dgm:spPr/>
      <dgm:t>
        <a:bodyPr/>
        <a:lstStyle/>
        <a:p>
          <a:endParaRPr lang="en-US"/>
        </a:p>
      </dgm:t>
    </dgm:pt>
    <dgm:pt modelId="{7C2BD4F5-5237-47A2-B0B8-F5225173ABD3}">
      <dgm:prSet/>
      <dgm:spPr/>
      <dgm:t>
        <a:bodyPr/>
        <a:lstStyle/>
        <a:p>
          <a:pPr>
            <a:defRPr cap="all"/>
          </a:pPr>
          <a:r>
            <a:rPr lang="en-US"/>
            <a:t>Re-designing/rethinking your business model</a:t>
          </a:r>
        </a:p>
      </dgm:t>
    </dgm:pt>
    <dgm:pt modelId="{9D6B65E9-56E8-4BFE-A9BD-31FB7C355479}" type="parTrans" cxnId="{C7011DF0-2BFF-4475-8BCD-9DCFA7748557}">
      <dgm:prSet/>
      <dgm:spPr/>
      <dgm:t>
        <a:bodyPr/>
        <a:lstStyle/>
        <a:p>
          <a:endParaRPr lang="en-US"/>
        </a:p>
      </dgm:t>
    </dgm:pt>
    <dgm:pt modelId="{288FDBB7-C338-479B-A1A2-845125E477DC}" type="sibTrans" cxnId="{C7011DF0-2BFF-4475-8BCD-9DCFA7748557}">
      <dgm:prSet/>
      <dgm:spPr/>
      <dgm:t>
        <a:bodyPr/>
        <a:lstStyle/>
        <a:p>
          <a:endParaRPr lang="en-US"/>
        </a:p>
      </dgm:t>
    </dgm:pt>
    <dgm:pt modelId="{AB849A74-604E-4D60-A708-E16FA4066456}">
      <dgm:prSet/>
      <dgm:spPr/>
      <dgm:t>
        <a:bodyPr/>
        <a:lstStyle/>
        <a:p>
          <a:pPr>
            <a:defRPr cap="all"/>
          </a:pPr>
          <a:r>
            <a:rPr lang="en-US"/>
            <a:t>Reality check- you need to check if the business is still on course</a:t>
          </a:r>
        </a:p>
      </dgm:t>
    </dgm:pt>
    <dgm:pt modelId="{09E56944-BC36-4C3D-B21C-E604A1168925}" type="parTrans" cxnId="{91F8D83F-4984-44A0-AC2F-09C97CC5182B}">
      <dgm:prSet/>
      <dgm:spPr/>
      <dgm:t>
        <a:bodyPr/>
        <a:lstStyle/>
        <a:p>
          <a:endParaRPr lang="en-US"/>
        </a:p>
      </dgm:t>
    </dgm:pt>
    <dgm:pt modelId="{E26558BC-E0C7-4689-A328-F8405508A0F4}" type="sibTrans" cxnId="{91F8D83F-4984-44A0-AC2F-09C97CC5182B}">
      <dgm:prSet/>
      <dgm:spPr/>
      <dgm:t>
        <a:bodyPr/>
        <a:lstStyle/>
        <a:p>
          <a:endParaRPr lang="en-US"/>
        </a:p>
      </dgm:t>
    </dgm:pt>
    <dgm:pt modelId="{B16945DA-77CC-40D5-9076-1A66075A1A40}" type="pres">
      <dgm:prSet presAssocID="{B34C93A7-C376-4E34-A05C-27AD1E5D9770}" presName="diagram" presStyleCnt="0">
        <dgm:presLayoutVars>
          <dgm:dir/>
          <dgm:resizeHandles val="exact"/>
        </dgm:presLayoutVars>
      </dgm:prSet>
      <dgm:spPr/>
    </dgm:pt>
    <dgm:pt modelId="{6C3AB108-054E-4143-9449-B65B5278BC90}" type="pres">
      <dgm:prSet presAssocID="{73536CA8-A4B1-43E9-820A-1C8235B22D2A}" presName="node" presStyleLbl="node1" presStyleIdx="0" presStyleCnt="4">
        <dgm:presLayoutVars>
          <dgm:bulletEnabled val="1"/>
        </dgm:presLayoutVars>
      </dgm:prSet>
      <dgm:spPr/>
    </dgm:pt>
    <dgm:pt modelId="{D76C76A8-7297-4118-BBFA-41752FD10C45}" type="pres">
      <dgm:prSet presAssocID="{67940364-2C54-4B1C-8FFB-4186DEBE4054}" presName="sibTrans" presStyleCnt="0"/>
      <dgm:spPr/>
    </dgm:pt>
    <dgm:pt modelId="{0FDC81A3-C1A0-4991-8AB3-917020BDC907}" type="pres">
      <dgm:prSet presAssocID="{755010CA-9B42-4D0A-9ACC-CAB744BBCD4D}" presName="node" presStyleLbl="node1" presStyleIdx="1" presStyleCnt="4">
        <dgm:presLayoutVars>
          <dgm:bulletEnabled val="1"/>
        </dgm:presLayoutVars>
      </dgm:prSet>
      <dgm:spPr/>
    </dgm:pt>
    <dgm:pt modelId="{0648A908-AF8E-4937-91DE-A8E085456D23}" type="pres">
      <dgm:prSet presAssocID="{7EEBDE3B-A047-449B-B86B-A8B4CC2497D9}" presName="sibTrans" presStyleCnt="0"/>
      <dgm:spPr/>
    </dgm:pt>
    <dgm:pt modelId="{4C8CFEDF-34EE-4C66-9C66-ABEA59361A0F}" type="pres">
      <dgm:prSet presAssocID="{7C2BD4F5-5237-47A2-B0B8-F5225173ABD3}" presName="node" presStyleLbl="node1" presStyleIdx="2" presStyleCnt="4">
        <dgm:presLayoutVars>
          <dgm:bulletEnabled val="1"/>
        </dgm:presLayoutVars>
      </dgm:prSet>
      <dgm:spPr/>
    </dgm:pt>
    <dgm:pt modelId="{9C869593-5028-46CB-80C5-2780B7248FFF}" type="pres">
      <dgm:prSet presAssocID="{288FDBB7-C338-479B-A1A2-845125E477DC}" presName="sibTrans" presStyleCnt="0"/>
      <dgm:spPr/>
    </dgm:pt>
    <dgm:pt modelId="{00EE1E70-8C5E-4E52-89BD-E8A24F648754}" type="pres">
      <dgm:prSet presAssocID="{AB849A74-604E-4D60-A708-E16FA4066456}" presName="node" presStyleLbl="node1" presStyleIdx="3" presStyleCnt="4">
        <dgm:presLayoutVars>
          <dgm:bulletEnabled val="1"/>
        </dgm:presLayoutVars>
      </dgm:prSet>
      <dgm:spPr/>
    </dgm:pt>
  </dgm:ptLst>
  <dgm:cxnLst>
    <dgm:cxn modelId="{91F8D83F-4984-44A0-AC2F-09C97CC5182B}" srcId="{B34C93A7-C376-4E34-A05C-27AD1E5D9770}" destId="{AB849A74-604E-4D60-A708-E16FA4066456}" srcOrd="3" destOrd="0" parTransId="{09E56944-BC36-4C3D-B21C-E604A1168925}" sibTransId="{E26558BC-E0C7-4689-A328-F8405508A0F4}"/>
    <dgm:cxn modelId="{A8694766-FF08-4690-863B-DB99BE7BDAB0}" type="presOf" srcId="{73536CA8-A4B1-43E9-820A-1C8235B22D2A}" destId="{6C3AB108-054E-4143-9449-B65B5278BC90}" srcOrd="0" destOrd="0" presId="urn:microsoft.com/office/officeart/2005/8/layout/default"/>
    <dgm:cxn modelId="{04FF624A-19CD-4B26-A4FD-92F38A270FFA}" type="presOf" srcId="{AB849A74-604E-4D60-A708-E16FA4066456}" destId="{00EE1E70-8C5E-4E52-89BD-E8A24F648754}" srcOrd="0" destOrd="0" presId="urn:microsoft.com/office/officeart/2005/8/layout/default"/>
    <dgm:cxn modelId="{A9920C50-B93B-44BF-81B8-21F67D90B6F0}" type="presOf" srcId="{755010CA-9B42-4D0A-9ACC-CAB744BBCD4D}" destId="{0FDC81A3-C1A0-4991-8AB3-917020BDC907}" srcOrd="0" destOrd="0" presId="urn:microsoft.com/office/officeart/2005/8/layout/default"/>
    <dgm:cxn modelId="{7ED3AB90-7C8A-4607-B128-13323192D920}" srcId="{B34C93A7-C376-4E34-A05C-27AD1E5D9770}" destId="{73536CA8-A4B1-43E9-820A-1C8235B22D2A}" srcOrd="0" destOrd="0" parTransId="{FF0CBFB0-89D1-4211-B772-CD06EECFF2F4}" sibTransId="{67940364-2C54-4B1C-8FFB-4186DEBE4054}"/>
    <dgm:cxn modelId="{2E692FAA-6EF1-4B3C-95A9-02162158BC29}" srcId="{B34C93A7-C376-4E34-A05C-27AD1E5D9770}" destId="{755010CA-9B42-4D0A-9ACC-CAB744BBCD4D}" srcOrd="1" destOrd="0" parTransId="{D94A3052-F69E-4F8E-970F-923ABC8D3BEB}" sibTransId="{7EEBDE3B-A047-449B-B86B-A8B4CC2497D9}"/>
    <dgm:cxn modelId="{44E05FED-2994-432D-A818-C8D2DCB8D15F}" type="presOf" srcId="{7C2BD4F5-5237-47A2-B0B8-F5225173ABD3}" destId="{4C8CFEDF-34EE-4C66-9C66-ABEA59361A0F}" srcOrd="0" destOrd="0" presId="urn:microsoft.com/office/officeart/2005/8/layout/default"/>
    <dgm:cxn modelId="{C7011DF0-2BFF-4475-8BCD-9DCFA7748557}" srcId="{B34C93A7-C376-4E34-A05C-27AD1E5D9770}" destId="{7C2BD4F5-5237-47A2-B0B8-F5225173ABD3}" srcOrd="2" destOrd="0" parTransId="{9D6B65E9-56E8-4BFE-A9BD-31FB7C355479}" sibTransId="{288FDBB7-C338-479B-A1A2-845125E477DC}"/>
    <dgm:cxn modelId="{C8241BFC-5968-4384-9C1E-06918D5035D8}" type="presOf" srcId="{B34C93A7-C376-4E34-A05C-27AD1E5D9770}" destId="{B16945DA-77CC-40D5-9076-1A66075A1A40}" srcOrd="0" destOrd="0" presId="urn:microsoft.com/office/officeart/2005/8/layout/default"/>
    <dgm:cxn modelId="{BB6C9268-96CD-4252-8DC5-6A1C26182FDE}" type="presParOf" srcId="{B16945DA-77CC-40D5-9076-1A66075A1A40}" destId="{6C3AB108-054E-4143-9449-B65B5278BC90}" srcOrd="0" destOrd="0" presId="urn:microsoft.com/office/officeart/2005/8/layout/default"/>
    <dgm:cxn modelId="{9A5431C5-620E-41D5-828D-8BF6F1EB73F0}" type="presParOf" srcId="{B16945DA-77CC-40D5-9076-1A66075A1A40}" destId="{D76C76A8-7297-4118-BBFA-41752FD10C45}" srcOrd="1" destOrd="0" presId="urn:microsoft.com/office/officeart/2005/8/layout/default"/>
    <dgm:cxn modelId="{06EA7281-7E35-4A63-9C27-84A16D8E9CE3}" type="presParOf" srcId="{B16945DA-77CC-40D5-9076-1A66075A1A40}" destId="{0FDC81A3-C1A0-4991-8AB3-917020BDC907}" srcOrd="2" destOrd="0" presId="urn:microsoft.com/office/officeart/2005/8/layout/default"/>
    <dgm:cxn modelId="{81059903-51FD-4E2A-95D9-C378DF7CAAAE}" type="presParOf" srcId="{B16945DA-77CC-40D5-9076-1A66075A1A40}" destId="{0648A908-AF8E-4937-91DE-A8E085456D23}" srcOrd="3" destOrd="0" presId="urn:microsoft.com/office/officeart/2005/8/layout/default"/>
    <dgm:cxn modelId="{01ABD947-B4EC-42AA-B576-C5CA740979FF}" type="presParOf" srcId="{B16945DA-77CC-40D5-9076-1A66075A1A40}" destId="{4C8CFEDF-34EE-4C66-9C66-ABEA59361A0F}" srcOrd="4" destOrd="0" presId="urn:microsoft.com/office/officeart/2005/8/layout/default"/>
    <dgm:cxn modelId="{FB72EF7C-FD2D-478B-9709-22727FFF03C5}" type="presParOf" srcId="{B16945DA-77CC-40D5-9076-1A66075A1A40}" destId="{9C869593-5028-46CB-80C5-2780B7248FFF}" srcOrd="5" destOrd="0" presId="urn:microsoft.com/office/officeart/2005/8/layout/default"/>
    <dgm:cxn modelId="{A5AB5B42-526D-4CCA-A95E-D390BC1C9AE0}" type="presParOf" srcId="{B16945DA-77CC-40D5-9076-1A66075A1A40}" destId="{00EE1E70-8C5E-4E52-89BD-E8A24F648754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9C21917-910B-435F-86A6-6DBBD7F88E3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711CFAA-4169-48E7-8CB1-FE0F2C1FBB9F}">
      <dgm:prSet/>
      <dgm:spPr/>
      <dgm:t>
        <a:bodyPr/>
        <a:lstStyle/>
        <a:p>
          <a:pPr>
            <a:defRPr cap="all"/>
          </a:pPr>
          <a:r>
            <a:rPr lang="en-US"/>
            <a:t>Xerox- photocopier leasing in 1959</a:t>
          </a:r>
        </a:p>
      </dgm:t>
    </dgm:pt>
    <dgm:pt modelId="{3CFE64A3-E372-49AD-9FD8-6FD4238F7031}" type="parTrans" cxnId="{1F8599B7-EA23-4D5F-9863-206F27AC22D1}">
      <dgm:prSet/>
      <dgm:spPr/>
      <dgm:t>
        <a:bodyPr/>
        <a:lstStyle/>
        <a:p>
          <a:endParaRPr lang="en-US"/>
        </a:p>
      </dgm:t>
    </dgm:pt>
    <dgm:pt modelId="{202343C6-9296-47BD-A2FA-B440E6535BDB}" type="sibTrans" cxnId="{1F8599B7-EA23-4D5F-9863-206F27AC22D1}">
      <dgm:prSet/>
      <dgm:spPr/>
      <dgm:t>
        <a:bodyPr/>
        <a:lstStyle/>
        <a:p>
          <a:endParaRPr lang="en-US"/>
        </a:p>
      </dgm:t>
    </dgm:pt>
    <dgm:pt modelId="{537531E7-8884-4B7B-A456-0591F79F635F}">
      <dgm:prSet/>
      <dgm:spPr/>
      <dgm:t>
        <a:bodyPr/>
        <a:lstStyle/>
        <a:p>
          <a:pPr>
            <a:defRPr cap="all"/>
          </a:pPr>
          <a:r>
            <a:rPr lang="en-US"/>
            <a:t>Diners club introduction of credit cards in 1950</a:t>
          </a:r>
        </a:p>
      </dgm:t>
    </dgm:pt>
    <dgm:pt modelId="{CDE63106-5806-48D7-976A-2ACDF7B267BF}" type="parTrans" cxnId="{D5A6C715-2AFC-4FE9-847A-F90B1C6D4B7E}">
      <dgm:prSet/>
      <dgm:spPr/>
      <dgm:t>
        <a:bodyPr/>
        <a:lstStyle/>
        <a:p>
          <a:endParaRPr lang="en-US"/>
        </a:p>
      </dgm:t>
    </dgm:pt>
    <dgm:pt modelId="{70C712A2-7632-4714-9DFA-60BC4E584F4E}" type="sibTrans" cxnId="{D5A6C715-2AFC-4FE9-847A-F90B1C6D4B7E}">
      <dgm:prSet/>
      <dgm:spPr/>
      <dgm:t>
        <a:bodyPr/>
        <a:lstStyle/>
        <a:p>
          <a:endParaRPr lang="en-US"/>
        </a:p>
      </dgm:t>
    </dgm:pt>
    <dgm:pt modelId="{7E734A04-D994-4886-8571-2CFF75FD265F}">
      <dgm:prSet/>
      <dgm:spPr/>
      <dgm:t>
        <a:bodyPr/>
        <a:lstStyle/>
        <a:p>
          <a:pPr>
            <a:defRPr cap="all"/>
          </a:pPr>
          <a:r>
            <a:rPr lang="en-US"/>
            <a:t>iPods versus iTunes</a:t>
          </a:r>
        </a:p>
      </dgm:t>
    </dgm:pt>
    <dgm:pt modelId="{4C8142A9-138C-4F01-9C14-114297A91DB9}" type="parTrans" cxnId="{8FACE9FA-4C82-43C4-ADAD-FEA00C92932C}">
      <dgm:prSet/>
      <dgm:spPr/>
      <dgm:t>
        <a:bodyPr/>
        <a:lstStyle/>
        <a:p>
          <a:endParaRPr lang="en-US"/>
        </a:p>
      </dgm:t>
    </dgm:pt>
    <dgm:pt modelId="{839CA08F-E680-403E-AEF4-6D264D31945A}" type="sibTrans" cxnId="{8FACE9FA-4C82-43C4-ADAD-FEA00C92932C}">
      <dgm:prSet/>
      <dgm:spPr/>
      <dgm:t>
        <a:bodyPr/>
        <a:lstStyle/>
        <a:p>
          <a:endParaRPr lang="en-US"/>
        </a:p>
      </dgm:t>
    </dgm:pt>
    <dgm:pt modelId="{A8BAA5E4-AA84-4228-B8B3-EB8F27A0D6D7}">
      <dgm:prSet/>
      <dgm:spPr/>
      <dgm:t>
        <a:bodyPr/>
        <a:lstStyle/>
        <a:p>
          <a:pPr>
            <a:defRPr cap="all"/>
          </a:pPr>
          <a:r>
            <a:rPr lang="en-US"/>
            <a:t>Grameen bank</a:t>
          </a:r>
        </a:p>
      </dgm:t>
    </dgm:pt>
    <dgm:pt modelId="{D13ECFF7-60FD-4EB3-BCB2-44BF7940103B}" type="parTrans" cxnId="{0D2F622D-18B6-40F8-BD9B-1C740454BC1F}">
      <dgm:prSet/>
      <dgm:spPr/>
      <dgm:t>
        <a:bodyPr/>
        <a:lstStyle/>
        <a:p>
          <a:endParaRPr lang="en-US"/>
        </a:p>
      </dgm:t>
    </dgm:pt>
    <dgm:pt modelId="{DDFD87D7-BDD5-4FC9-A791-CBF9A8A2AECF}" type="sibTrans" cxnId="{0D2F622D-18B6-40F8-BD9B-1C740454BC1F}">
      <dgm:prSet/>
      <dgm:spPr/>
      <dgm:t>
        <a:bodyPr/>
        <a:lstStyle/>
        <a:p>
          <a:endParaRPr lang="en-US"/>
        </a:p>
      </dgm:t>
    </dgm:pt>
    <dgm:pt modelId="{AF695455-C405-49C6-8F61-06D611E5AC71}">
      <dgm:prSet/>
      <dgm:spPr/>
      <dgm:t>
        <a:bodyPr/>
        <a:lstStyle/>
        <a:p>
          <a:pPr>
            <a:defRPr cap="all"/>
          </a:pPr>
          <a:r>
            <a:rPr lang="en-US"/>
            <a:t>Uber</a:t>
          </a:r>
        </a:p>
      </dgm:t>
    </dgm:pt>
    <dgm:pt modelId="{2E9BE7AF-21A1-4683-8DD0-862CE0158D2B}" type="parTrans" cxnId="{C4A3EC09-C957-45F7-A34C-266C8EA2E72F}">
      <dgm:prSet/>
      <dgm:spPr/>
      <dgm:t>
        <a:bodyPr/>
        <a:lstStyle/>
        <a:p>
          <a:endParaRPr lang="en-US"/>
        </a:p>
      </dgm:t>
    </dgm:pt>
    <dgm:pt modelId="{CE25AB88-EC3D-490D-81E7-AB2A133D2735}" type="sibTrans" cxnId="{C4A3EC09-C957-45F7-A34C-266C8EA2E72F}">
      <dgm:prSet/>
      <dgm:spPr/>
      <dgm:t>
        <a:bodyPr/>
        <a:lstStyle/>
        <a:p>
          <a:endParaRPr lang="en-US"/>
        </a:p>
      </dgm:t>
    </dgm:pt>
    <dgm:pt modelId="{9F6F6895-2B52-48D5-8275-4107A0249AD6}">
      <dgm:prSet/>
      <dgm:spPr/>
      <dgm:t>
        <a:bodyPr/>
        <a:lstStyle/>
        <a:p>
          <a:pPr>
            <a:defRPr cap="all"/>
          </a:pPr>
          <a:r>
            <a:rPr lang="en-US"/>
            <a:t>Netflix</a:t>
          </a:r>
        </a:p>
      </dgm:t>
    </dgm:pt>
    <dgm:pt modelId="{522DB338-F45C-4028-B15C-830387C2B62E}" type="parTrans" cxnId="{37E2E10A-8A12-4EA6-8CAB-27AF2C33EF5A}">
      <dgm:prSet/>
      <dgm:spPr/>
      <dgm:t>
        <a:bodyPr/>
        <a:lstStyle/>
        <a:p>
          <a:endParaRPr lang="en-US"/>
        </a:p>
      </dgm:t>
    </dgm:pt>
    <dgm:pt modelId="{DD145E25-FDB2-4903-A939-FE053E90F782}" type="sibTrans" cxnId="{37E2E10A-8A12-4EA6-8CAB-27AF2C33EF5A}">
      <dgm:prSet/>
      <dgm:spPr/>
      <dgm:t>
        <a:bodyPr/>
        <a:lstStyle/>
        <a:p>
          <a:endParaRPr lang="en-US"/>
        </a:p>
      </dgm:t>
    </dgm:pt>
    <dgm:pt modelId="{A3D0726C-89E1-4272-88F6-AE631A3B5B86}" type="pres">
      <dgm:prSet presAssocID="{69C21917-910B-435F-86A6-6DBBD7F88E3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78B838D-250E-4CFF-9378-4041A8E92544}" type="pres">
      <dgm:prSet presAssocID="{1711CFAA-4169-48E7-8CB1-FE0F2C1FBB9F}" presName="hierRoot1" presStyleCnt="0"/>
      <dgm:spPr/>
    </dgm:pt>
    <dgm:pt modelId="{7CB1E20C-4C16-4FDB-B8CC-934CC6723830}" type="pres">
      <dgm:prSet presAssocID="{1711CFAA-4169-48E7-8CB1-FE0F2C1FBB9F}" presName="composite" presStyleCnt="0"/>
      <dgm:spPr/>
    </dgm:pt>
    <dgm:pt modelId="{5CF0D114-A305-48D2-B975-5271A983E0DF}" type="pres">
      <dgm:prSet presAssocID="{1711CFAA-4169-48E7-8CB1-FE0F2C1FBB9F}" presName="background" presStyleLbl="node0" presStyleIdx="0" presStyleCnt="6"/>
      <dgm:spPr/>
    </dgm:pt>
    <dgm:pt modelId="{C9620F7D-5D5F-4E28-8720-CA4DAD693D85}" type="pres">
      <dgm:prSet presAssocID="{1711CFAA-4169-48E7-8CB1-FE0F2C1FBB9F}" presName="text" presStyleLbl="fgAcc0" presStyleIdx="0" presStyleCnt="6">
        <dgm:presLayoutVars>
          <dgm:chPref val="3"/>
        </dgm:presLayoutVars>
      </dgm:prSet>
      <dgm:spPr/>
    </dgm:pt>
    <dgm:pt modelId="{5E973EEE-7E42-4EF1-AD0E-3611AEC40F8B}" type="pres">
      <dgm:prSet presAssocID="{1711CFAA-4169-48E7-8CB1-FE0F2C1FBB9F}" presName="hierChild2" presStyleCnt="0"/>
      <dgm:spPr/>
    </dgm:pt>
    <dgm:pt modelId="{6775D080-5F1B-4610-A6C0-666528E2B741}" type="pres">
      <dgm:prSet presAssocID="{537531E7-8884-4B7B-A456-0591F79F635F}" presName="hierRoot1" presStyleCnt="0"/>
      <dgm:spPr/>
    </dgm:pt>
    <dgm:pt modelId="{E6C4E45A-0FFA-4F21-B881-80C2603F26F0}" type="pres">
      <dgm:prSet presAssocID="{537531E7-8884-4B7B-A456-0591F79F635F}" presName="composite" presStyleCnt="0"/>
      <dgm:spPr/>
    </dgm:pt>
    <dgm:pt modelId="{88B463E1-5874-48FE-A492-F7E660B60E01}" type="pres">
      <dgm:prSet presAssocID="{537531E7-8884-4B7B-A456-0591F79F635F}" presName="background" presStyleLbl="node0" presStyleIdx="1" presStyleCnt="6"/>
      <dgm:spPr/>
    </dgm:pt>
    <dgm:pt modelId="{69788A79-9183-44AC-9A08-C5818458CC81}" type="pres">
      <dgm:prSet presAssocID="{537531E7-8884-4B7B-A456-0591F79F635F}" presName="text" presStyleLbl="fgAcc0" presStyleIdx="1" presStyleCnt="6">
        <dgm:presLayoutVars>
          <dgm:chPref val="3"/>
        </dgm:presLayoutVars>
      </dgm:prSet>
      <dgm:spPr/>
    </dgm:pt>
    <dgm:pt modelId="{FB1E8667-CE22-43F8-B967-A82D465E2BD7}" type="pres">
      <dgm:prSet presAssocID="{537531E7-8884-4B7B-A456-0591F79F635F}" presName="hierChild2" presStyleCnt="0"/>
      <dgm:spPr/>
    </dgm:pt>
    <dgm:pt modelId="{98836764-8B2E-4D44-931D-D9D35B767EFD}" type="pres">
      <dgm:prSet presAssocID="{7E734A04-D994-4886-8571-2CFF75FD265F}" presName="hierRoot1" presStyleCnt="0"/>
      <dgm:spPr/>
    </dgm:pt>
    <dgm:pt modelId="{5EFA11F1-2DF5-4365-AB57-40FCCB5FF449}" type="pres">
      <dgm:prSet presAssocID="{7E734A04-D994-4886-8571-2CFF75FD265F}" presName="composite" presStyleCnt="0"/>
      <dgm:spPr/>
    </dgm:pt>
    <dgm:pt modelId="{873D8ACA-BFEF-438F-A6CB-E5391E75D4E1}" type="pres">
      <dgm:prSet presAssocID="{7E734A04-D994-4886-8571-2CFF75FD265F}" presName="background" presStyleLbl="node0" presStyleIdx="2" presStyleCnt="6"/>
      <dgm:spPr/>
    </dgm:pt>
    <dgm:pt modelId="{68C41CAE-FAFD-4404-9234-E3A6D1BE5E52}" type="pres">
      <dgm:prSet presAssocID="{7E734A04-D994-4886-8571-2CFF75FD265F}" presName="text" presStyleLbl="fgAcc0" presStyleIdx="2" presStyleCnt="6">
        <dgm:presLayoutVars>
          <dgm:chPref val="3"/>
        </dgm:presLayoutVars>
      </dgm:prSet>
      <dgm:spPr/>
    </dgm:pt>
    <dgm:pt modelId="{33E11A2E-9440-4890-8A56-A3BD61182E70}" type="pres">
      <dgm:prSet presAssocID="{7E734A04-D994-4886-8571-2CFF75FD265F}" presName="hierChild2" presStyleCnt="0"/>
      <dgm:spPr/>
    </dgm:pt>
    <dgm:pt modelId="{13E1E931-ACCA-45BB-A4D8-15195F3B3D31}" type="pres">
      <dgm:prSet presAssocID="{A8BAA5E4-AA84-4228-B8B3-EB8F27A0D6D7}" presName="hierRoot1" presStyleCnt="0"/>
      <dgm:spPr/>
    </dgm:pt>
    <dgm:pt modelId="{57248069-69A9-460E-9481-F61AC955CB16}" type="pres">
      <dgm:prSet presAssocID="{A8BAA5E4-AA84-4228-B8B3-EB8F27A0D6D7}" presName="composite" presStyleCnt="0"/>
      <dgm:spPr/>
    </dgm:pt>
    <dgm:pt modelId="{8CCBC294-AB03-4200-89E0-28B00C84C101}" type="pres">
      <dgm:prSet presAssocID="{A8BAA5E4-AA84-4228-B8B3-EB8F27A0D6D7}" presName="background" presStyleLbl="node0" presStyleIdx="3" presStyleCnt="6"/>
      <dgm:spPr/>
    </dgm:pt>
    <dgm:pt modelId="{8170926D-4B2C-4B0D-ABC7-10F45E811740}" type="pres">
      <dgm:prSet presAssocID="{A8BAA5E4-AA84-4228-B8B3-EB8F27A0D6D7}" presName="text" presStyleLbl="fgAcc0" presStyleIdx="3" presStyleCnt="6">
        <dgm:presLayoutVars>
          <dgm:chPref val="3"/>
        </dgm:presLayoutVars>
      </dgm:prSet>
      <dgm:spPr/>
    </dgm:pt>
    <dgm:pt modelId="{F03DAD34-84F4-48E0-9751-6D90CD116DE1}" type="pres">
      <dgm:prSet presAssocID="{A8BAA5E4-AA84-4228-B8B3-EB8F27A0D6D7}" presName="hierChild2" presStyleCnt="0"/>
      <dgm:spPr/>
    </dgm:pt>
    <dgm:pt modelId="{52F1B29E-2E98-4B21-BCC5-169890B9C485}" type="pres">
      <dgm:prSet presAssocID="{AF695455-C405-49C6-8F61-06D611E5AC71}" presName="hierRoot1" presStyleCnt="0"/>
      <dgm:spPr/>
    </dgm:pt>
    <dgm:pt modelId="{06D769DF-53A3-41FA-879F-39EF9687E6CB}" type="pres">
      <dgm:prSet presAssocID="{AF695455-C405-49C6-8F61-06D611E5AC71}" presName="composite" presStyleCnt="0"/>
      <dgm:spPr/>
    </dgm:pt>
    <dgm:pt modelId="{27D048AE-4CA9-42DA-A3BF-FFC87C6ED9A0}" type="pres">
      <dgm:prSet presAssocID="{AF695455-C405-49C6-8F61-06D611E5AC71}" presName="background" presStyleLbl="node0" presStyleIdx="4" presStyleCnt="6"/>
      <dgm:spPr/>
    </dgm:pt>
    <dgm:pt modelId="{E37D2711-636D-4B76-A050-4453941A48C4}" type="pres">
      <dgm:prSet presAssocID="{AF695455-C405-49C6-8F61-06D611E5AC71}" presName="text" presStyleLbl="fgAcc0" presStyleIdx="4" presStyleCnt="6">
        <dgm:presLayoutVars>
          <dgm:chPref val="3"/>
        </dgm:presLayoutVars>
      </dgm:prSet>
      <dgm:spPr/>
    </dgm:pt>
    <dgm:pt modelId="{2E1CA775-CB12-45FF-9177-8C08C7507A3C}" type="pres">
      <dgm:prSet presAssocID="{AF695455-C405-49C6-8F61-06D611E5AC71}" presName="hierChild2" presStyleCnt="0"/>
      <dgm:spPr/>
    </dgm:pt>
    <dgm:pt modelId="{E9346B28-E978-47A8-B471-3EC55BBE381F}" type="pres">
      <dgm:prSet presAssocID="{9F6F6895-2B52-48D5-8275-4107A0249AD6}" presName="hierRoot1" presStyleCnt="0"/>
      <dgm:spPr/>
    </dgm:pt>
    <dgm:pt modelId="{38FD4AAD-3145-4F9F-B478-99EF906C4E51}" type="pres">
      <dgm:prSet presAssocID="{9F6F6895-2B52-48D5-8275-4107A0249AD6}" presName="composite" presStyleCnt="0"/>
      <dgm:spPr/>
    </dgm:pt>
    <dgm:pt modelId="{035075BF-9DAB-459F-8959-0A35DEBC4E3F}" type="pres">
      <dgm:prSet presAssocID="{9F6F6895-2B52-48D5-8275-4107A0249AD6}" presName="background" presStyleLbl="node0" presStyleIdx="5" presStyleCnt="6"/>
      <dgm:spPr/>
    </dgm:pt>
    <dgm:pt modelId="{C8BEB8EF-DA97-422A-9536-4F90E9BD62F4}" type="pres">
      <dgm:prSet presAssocID="{9F6F6895-2B52-48D5-8275-4107A0249AD6}" presName="text" presStyleLbl="fgAcc0" presStyleIdx="5" presStyleCnt="6">
        <dgm:presLayoutVars>
          <dgm:chPref val="3"/>
        </dgm:presLayoutVars>
      </dgm:prSet>
      <dgm:spPr/>
    </dgm:pt>
    <dgm:pt modelId="{8BF54E0A-D70F-4856-84F9-4CE30A0D1C0C}" type="pres">
      <dgm:prSet presAssocID="{9F6F6895-2B52-48D5-8275-4107A0249AD6}" presName="hierChild2" presStyleCnt="0"/>
      <dgm:spPr/>
    </dgm:pt>
  </dgm:ptLst>
  <dgm:cxnLst>
    <dgm:cxn modelId="{C4A3EC09-C957-45F7-A34C-266C8EA2E72F}" srcId="{69C21917-910B-435F-86A6-6DBBD7F88E37}" destId="{AF695455-C405-49C6-8F61-06D611E5AC71}" srcOrd="4" destOrd="0" parTransId="{2E9BE7AF-21A1-4683-8DD0-862CE0158D2B}" sibTransId="{CE25AB88-EC3D-490D-81E7-AB2A133D2735}"/>
    <dgm:cxn modelId="{37E2E10A-8A12-4EA6-8CAB-27AF2C33EF5A}" srcId="{69C21917-910B-435F-86A6-6DBBD7F88E37}" destId="{9F6F6895-2B52-48D5-8275-4107A0249AD6}" srcOrd="5" destOrd="0" parTransId="{522DB338-F45C-4028-B15C-830387C2B62E}" sibTransId="{DD145E25-FDB2-4903-A939-FE053E90F782}"/>
    <dgm:cxn modelId="{D5A6C715-2AFC-4FE9-847A-F90B1C6D4B7E}" srcId="{69C21917-910B-435F-86A6-6DBBD7F88E37}" destId="{537531E7-8884-4B7B-A456-0591F79F635F}" srcOrd="1" destOrd="0" parTransId="{CDE63106-5806-48D7-976A-2ACDF7B267BF}" sibTransId="{70C712A2-7632-4714-9DFA-60BC4E584F4E}"/>
    <dgm:cxn modelId="{7A901A2A-5C3F-4563-B880-7DFD35C34DF3}" type="presOf" srcId="{9F6F6895-2B52-48D5-8275-4107A0249AD6}" destId="{C8BEB8EF-DA97-422A-9536-4F90E9BD62F4}" srcOrd="0" destOrd="0" presId="urn:microsoft.com/office/officeart/2005/8/layout/hierarchy1"/>
    <dgm:cxn modelId="{0D2F622D-18B6-40F8-BD9B-1C740454BC1F}" srcId="{69C21917-910B-435F-86A6-6DBBD7F88E37}" destId="{A8BAA5E4-AA84-4228-B8B3-EB8F27A0D6D7}" srcOrd="3" destOrd="0" parTransId="{D13ECFF7-60FD-4EB3-BCB2-44BF7940103B}" sibTransId="{DDFD87D7-BDD5-4FC9-A791-CBF9A8A2AECF}"/>
    <dgm:cxn modelId="{2FFE2C41-6BDD-4F45-8D4D-3232B6B63FB9}" type="presOf" srcId="{1711CFAA-4169-48E7-8CB1-FE0F2C1FBB9F}" destId="{C9620F7D-5D5F-4E28-8720-CA4DAD693D85}" srcOrd="0" destOrd="0" presId="urn:microsoft.com/office/officeart/2005/8/layout/hierarchy1"/>
    <dgm:cxn modelId="{87C6F34A-40C9-4C8D-BC50-0BBFCBF57582}" type="presOf" srcId="{537531E7-8884-4B7B-A456-0591F79F635F}" destId="{69788A79-9183-44AC-9A08-C5818458CC81}" srcOrd="0" destOrd="0" presId="urn:microsoft.com/office/officeart/2005/8/layout/hierarchy1"/>
    <dgm:cxn modelId="{369FA1A0-4084-4864-BAFA-BBD3FF23E8A1}" type="presOf" srcId="{7E734A04-D994-4886-8571-2CFF75FD265F}" destId="{68C41CAE-FAFD-4404-9234-E3A6D1BE5E52}" srcOrd="0" destOrd="0" presId="urn:microsoft.com/office/officeart/2005/8/layout/hierarchy1"/>
    <dgm:cxn modelId="{1F8599B7-EA23-4D5F-9863-206F27AC22D1}" srcId="{69C21917-910B-435F-86A6-6DBBD7F88E37}" destId="{1711CFAA-4169-48E7-8CB1-FE0F2C1FBB9F}" srcOrd="0" destOrd="0" parTransId="{3CFE64A3-E372-49AD-9FD8-6FD4238F7031}" sibTransId="{202343C6-9296-47BD-A2FA-B440E6535BDB}"/>
    <dgm:cxn modelId="{AC9B4BD6-94CF-47F1-975A-7A80FCEB3207}" type="presOf" srcId="{A8BAA5E4-AA84-4228-B8B3-EB8F27A0D6D7}" destId="{8170926D-4B2C-4B0D-ABC7-10F45E811740}" srcOrd="0" destOrd="0" presId="urn:microsoft.com/office/officeart/2005/8/layout/hierarchy1"/>
    <dgm:cxn modelId="{4F405BE8-1AAD-4EAD-93D7-4B8A9997973E}" type="presOf" srcId="{AF695455-C405-49C6-8F61-06D611E5AC71}" destId="{E37D2711-636D-4B76-A050-4453941A48C4}" srcOrd="0" destOrd="0" presId="urn:microsoft.com/office/officeart/2005/8/layout/hierarchy1"/>
    <dgm:cxn modelId="{58CF1CF1-401D-497F-9822-FAB7A0681F47}" type="presOf" srcId="{69C21917-910B-435F-86A6-6DBBD7F88E37}" destId="{A3D0726C-89E1-4272-88F6-AE631A3B5B86}" srcOrd="0" destOrd="0" presId="urn:microsoft.com/office/officeart/2005/8/layout/hierarchy1"/>
    <dgm:cxn modelId="{8FACE9FA-4C82-43C4-ADAD-FEA00C92932C}" srcId="{69C21917-910B-435F-86A6-6DBBD7F88E37}" destId="{7E734A04-D994-4886-8571-2CFF75FD265F}" srcOrd="2" destOrd="0" parTransId="{4C8142A9-138C-4F01-9C14-114297A91DB9}" sibTransId="{839CA08F-E680-403E-AEF4-6D264D31945A}"/>
    <dgm:cxn modelId="{7B13DAA5-4D4B-425B-911F-7FC5DC9176DA}" type="presParOf" srcId="{A3D0726C-89E1-4272-88F6-AE631A3B5B86}" destId="{F78B838D-250E-4CFF-9378-4041A8E92544}" srcOrd="0" destOrd="0" presId="urn:microsoft.com/office/officeart/2005/8/layout/hierarchy1"/>
    <dgm:cxn modelId="{E9382BFA-E451-400D-90D5-16EA4D5316AB}" type="presParOf" srcId="{F78B838D-250E-4CFF-9378-4041A8E92544}" destId="{7CB1E20C-4C16-4FDB-B8CC-934CC6723830}" srcOrd="0" destOrd="0" presId="urn:microsoft.com/office/officeart/2005/8/layout/hierarchy1"/>
    <dgm:cxn modelId="{E92EB421-059A-41EC-B62E-766880EBF7F5}" type="presParOf" srcId="{7CB1E20C-4C16-4FDB-B8CC-934CC6723830}" destId="{5CF0D114-A305-48D2-B975-5271A983E0DF}" srcOrd="0" destOrd="0" presId="urn:microsoft.com/office/officeart/2005/8/layout/hierarchy1"/>
    <dgm:cxn modelId="{C516E8F9-3008-4CAA-8779-8C885CFE96A2}" type="presParOf" srcId="{7CB1E20C-4C16-4FDB-B8CC-934CC6723830}" destId="{C9620F7D-5D5F-4E28-8720-CA4DAD693D85}" srcOrd="1" destOrd="0" presId="urn:microsoft.com/office/officeart/2005/8/layout/hierarchy1"/>
    <dgm:cxn modelId="{A9B78440-EF16-4A01-991F-F66459432636}" type="presParOf" srcId="{F78B838D-250E-4CFF-9378-4041A8E92544}" destId="{5E973EEE-7E42-4EF1-AD0E-3611AEC40F8B}" srcOrd="1" destOrd="0" presId="urn:microsoft.com/office/officeart/2005/8/layout/hierarchy1"/>
    <dgm:cxn modelId="{48C0E2A1-0459-4F1A-8F1D-420581D6CA15}" type="presParOf" srcId="{A3D0726C-89E1-4272-88F6-AE631A3B5B86}" destId="{6775D080-5F1B-4610-A6C0-666528E2B741}" srcOrd="1" destOrd="0" presId="urn:microsoft.com/office/officeart/2005/8/layout/hierarchy1"/>
    <dgm:cxn modelId="{F854C2F0-1EF0-42F1-AB40-4F25361CB513}" type="presParOf" srcId="{6775D080-5F1B-4610-A6C0-666528E2B741}" destId="{E6C4E45A-0FFA-4F21-B881-80C2603F26F0}" srcOrd="0" destOrd="0" presId="urn:microsoft.com/office/officeart/2005/8/layout/hierarchy1"/>
    <dgm:cxn modelId="{7542C201-3862-4A9D-8080-8E63D57929C4}" type="presParOf" srcId="{E6C4E45A-0FFA-4F21-B881-80C2603F26F0}" destId="{88B463E1-5874-48FE-A492-F7E660B60E01}" srcOrd="0" destOrd="0" presId="urn:microsoft.com/office/officeart/2005/8/layout/hierarchy1"/>
    <dgm:cxn modelId="{17B89CB6-7251-4A98-A409-98E1B9990990}" type="presParOf" srcId="{E6C4E45A-0FFA-4F21-B881-80C2603F26F0}" destId="{69788A79-9183-44AC-9A08-C5818458CC81}" srcOrd="1" destOrd="0" presId="urn:microsoft.com/office/officeart/2005/8/layout/hierarchy1"/>
    <dgm:cxn modelId="{8064D6A3-2B15-44D4-ABF6-ECACCCC02BAB}" type="presParOf" srcId="{6775D080-5F1B-4610-A6C0-666528E2B741}" destId="{FB1E8667-CE22-43F8-B967-A82D465E2BD7}" srcOrd="1" destOrd="0" presId="urn:microsoft.com/office/officeart/2005/8/layout/hierarchy1"/>
    <dgm:cxn modelId="{631057EA-1D54-4994-8B8F-495AFDA1CD62}" type="presParOf" srcId="{A3D0726C-89E1-4272-88F6-AE631A3B5B86}" destId="{98836764-8B2E-4D44-931D-D9D35B767EFD}" srcOrd="2" destOrd="0" presId="urn:microsoft.com/office/officeart/2005/8/layout/hierarchy1"/>
    <dgm:cxn modelId="{42D6EA3E-B51F-435A-8E50-1D790FE962AA}" type="presParOf" srcId="{98836764-8B2E-4D44-931D-D9D35B767EFD}" destId="{5EFA11F1-2DF5-4365-AB57-40FCCB5FF449}" srcOrd="0" destOrd="0" presId="urn:microsoft.com/office/officeart/2005/8/layout/hierarchy1"/>
    <dgm:cxn modelId="{32A15A59-B720-4052-985B-BFABFED38785}" type="presParOf" srcId="{5EFA11F1-2DF5-4365-AB57-40FCCB5FF449}" destId="{873D8ACA-BFEF-438F-A6CB-E5391E75D4E1}" srcOrd="0" destOrd="0" presId="urn:microsoft.com/office/officeart/2005/8/layout/hierarchy1"/>
    <dgm:cxn modelId="{2F86137C-CBBE-4B1F-8BB0-FF37AECE2D22}" type="presParOf" srcId="{5EFA11F1-2DF5-4365-AB57-40FCCB5FF449}" destId="{68C41CAE-FAFD-4404-9234-E3A6D1BE5E52}" srcOrd="1" destOrd="0" presId="urn:microsoft.com/office/officeart/2005/8/layout/hierarchy1"/>
    <dgm:cxn modelId="{72A4049A-FC14-4884-A899-5BF46CCB67F6}" type="presParOf" srcId="{98836764-8B2E-4D44-931D-D9D35B767EFD}" destId="{33E11A2E-9440-4890-8A56-A3BD61182E70}" srcOrd="1" destOrd="0" presId="urn:microsoft.com/office/officeart/2005/8/layout/hierarchy1"/>
    <dgm:cxn modelId="{83A737B0-2D50-4C6D-9A1B-51255BDE2B34}" type="presParOf" srcId="{A3D0726C-89E1-4272-88F6-AE631A3B5B86}" destId="{13E1E931-ACCA-45BB-A4D8-15195F3B3D31}" srcOrd="3" destOrd="0" presId="urn:microsoft.com/office/officeart/2005/8/layout/hierarchy1"/>
    <dgm:cxn modelId="{D4C5C09C-4A02-41F3-8290-4221139C7C1D}" type="presParOf" srcId="{13E1E931-ACCA-45BB-A4D8-15195F3B3D31}" destId="{57248069-69A9-460E-9481-F61AC955CB16}" srcOrd="0" destOrd="0" presId="urn:microsoft.com/office/officeart/2005/8/layout/hierarchy1"/>
    <dgm:cxn modelId="{37206A59-2864-4EF8-9914-658D276719B7}" type="presParOf" srcId="{57248069-69A9-460E-9481-F61AC955CB16}" destId="{8CCBC294-AB03-4200-89E0-28B00C84C101}" srcOrd="0" destOrd="0" presId="urn:microsoft.com/office/officeart/2005/8/layout/hierarchy1"/>
    <dgm:cxn modelId="{8A2CA607-FB7F-43AF-B8A5-C3995C78FD1C}" type="presParOf" srcId="{57248069-69A9-460E-9481-F61AC955CB16}" destId="{8170926D-4B2C-4B0D-ABC7-10F45E811740}" srcOrd="1" destOrd="0" presId="urn:microsoft.com/office/officeart/2005/8/layout/hierarchy1"/>
    <dgm:cxn modelId="{F444C488-8646-4534-8314-F81586CDE9BB}" type="presParOf" srcId="{13E1E931-ACCA-45BB-A4D8-15195F3B3D31}" destId="{F03DAD34-84F4-48E0-9751-6D90CD116DE1}" srcOrd="1" destOrd="0" presId="urn:microsoft.com/office/officeart/2005/8/layout/hierarchy1"/>
    <dgm:cxn modelId="{FD857581-2D07-4623-9807-2E3613B863B1}" type="presParOf" srcId="{A3D0726C-89E1-4272-88F6-AE631A3B5B86}" destId="{52F1B29E-2E98-4B21-BCC5-169890B9C485}" srcOrd="4" destOrd="0" presId="urn:microsoft.com/office/officeart/2005/8/layout/hierarchy1"/>
    <dgm:cxn modelId="{944B7B3E-1876-4430-8468-D01B52EDAACD}" type="presParOf" srcId="{52F1B29E-2E98-4B21-BCC5-169890B9C485}" destId="{06D769DF-53A3-41FA-879F-39EF9687E6CB}" srcOrd="0" destOrd="0" presId="urn:microsoft.com/office/officeart/2005/8/layout/hierarchy1"/>
    <dgm:cxn modelId="{FA804A99-26BA-4311-9F3F-9729B98E762B}" type="presParOf" srcId="{06D769DF-53A3-41FA-879F-39EF9687E6CB}" destId="{27D048AE-4CA9-42DA-A3BF-FFC87C6ED9A0}" srcOrd="0" destOrd="0" presId="urn:microsoft.com/office/officeart/2005/8/layout/hierarchy1"/>
    <dgm:cxn modelId="{ED0BCD7D-3909-4869-87CB-90128B6DF585}" type="presParOf" srcId="{06D769DF-53A3-41FA-879F-39EF9687E6CB}" destId="{E37D2711-636D-4B76-A050-4453941A48C4}" srcOrd="1" destOrd="0" presId="urn:microsoft.com/office/officeart/2005/8/layout/hierarchy1"/>
    <dgm:cxn modelId="{F1372CDA-2603-4B22-B1C5-73F6A89DE82E}" type="presParOf" srcId="{52F1B29E-2E98-4B21-BCC5-169890B9C485}" destId="{2E1CA775-CB12-45FF-9177-8C08C7507A3C}" srcOrd="1" destOrd="0" presId="urn:microsoft.com/office/officeart/2005/8/layout/hierarchy1"/>
    <dgm:cxn modelId="{46588A20-27F4-43EA-B7F2-0980EEF786F5}" type="presParOf" srcId="{A3D0726C-89E1-4272-88F6-AE631A3B5B86}" destId="{E9346B28-E978-47A8-B471-3EC55BBE381F}" srcOrd="5" destOrd="0" presId="urn:microsoft.com/office/officeart/2005/8/layout/hierarchy1"/>
    <dgm:cxn modelId="{3DD5D411-70DD-45DA-A4AD-21F8C2E665E0}" type="presParOf" srcId="{E9346B28-E978-47A8-B471-3EC55BBE381F}" destId="{38FD4AAD-3145-4F9F-B478-99EF906C4E51}" srcOrd="0" destOrd="0" presId="urn:microsoft.com/office/officeart/2005/8/layout/hierarchy1"/>
    <dgm:cxn modelId="{2F249D56-0928-428A-9B17-3169B1C445E3}" type="presParOf" srcId="{38FD4AAD-3145-4F9F-B478-99EF906C4E51}" destId="{035075BF-9DAB-459F-8959-0A35DEBC4E3F}" srcOrd="0" destOrd="0" presId="urn:microsoft.com/office/officeart/2005/8/layout/hierarchy1"/>
    <dgm:cxn modelId="{65EB13A9-7A56-4F59-BE74-3768D505621C}" type="presParOf" srcId="{38FD4AAD-3145-4F9F-B478-99EF906C4E51}" destId="{C8BEB8EF-DA97-422A-9536-4F90E9BD62F4}" srcOrd="1" destOrd="0" presId="urn:microsoft.com/office/officeart/2005/8/layout/hierarchy1"/>
    <dgm:cxn modelId="{E53AEEAE-EBF0-4B5D-84B9-B64FC3C1FA8A}" type="presParOf" srcId="{E9346B28-E978-47A8-B471-3EC55BBE381F}" destId="{8BF54E0A-D70F-4856-84F9-4CE30A0D1C0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095DDC9-F9E9-493A-96E5-BBA984516E3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706AC4A-1D80-4E8F-A5F6-B49ECD2AC277}">
      <dgm:prSet/>
      <dgm:spPr/>
      <dgm:t>
        <a:bodyPr/>
        <a:lstStyle/>
        <a:p>
          <a:pPr>
            <a:defRPr cap="all"/>
          </a:pPr>
          <a:r>
            <a:rPr lang="en-US"/>
            <a:t>9 components see the diagram</a:t>
          </a:r>
        </a:p>
      </dgm:t>
    </dgm:pt>
    <dgm:pt modelId="{0279E327-6BFF-41E5-A83E-C4AE98903A08}" type="parTrans" cxnId="{24433D0A-19C0-45EC-B4C1-11685A7575FB}">
      <dgm:prSet/>
      <dgm:spPr/>
      <dgm:t>
        <a:bodyPr/>
        <a:lstStyle/>
        <a:p>
          <a:endParaRPr lang="en-US"/>
        </a:p>
      </dgm:t>
    </dgm:pt>
    <dgm:pt modelId="{70864E9A-AD25-4A8F-9E97-E1CAEECC3F32}" type="sibTrans" cxnId="{24433D0A-19C0-45EC-B4C1-11685A7575FB}">
      <dgm:prSet/>
      <dgm:spPr/>
      <dgm:t>
        <a:bodyPr/>
        <a:lstStyle/>
        <a:p>
          <a:endParaRPr lang="en-US"/>
        </a:p>
      </dgm:t>
    </dgm:pt>
    <dgm:pt modelId="{9B3DAB69-7E68-4F03-A208-BB6A14CF59AD}">
      <dgm:prSet/>
      <dgm:spPr/>
      <dgm:t>
        <a:bodyPr/>
        <a:lstStyle/>
        <a:p>
          <a:pPr>
            <a:defRPr cap="all"/>
          </a:pPr>
          <a:r>
            <a:rPr lang="en-US"/>
            <a:t>Think of them as a jigsaw puzzle- every component is important</a:t>
          </a:r>
        </a:p>
      </dgm:t>
    </dgm:pt>
    <dgm:pt modelId="{FFC7CD42-F53A-4B20-8719-4E572F6F0DBA}" type="parTrans" cxnId="{ECEF68DB-7C26-40D9-9BE7-231FCF0A401B}">
      <dgm:prSet/>
      <dgm:spPr/>
      <dgm:t>
        <a:bodyPr/>
        <a:lstStyle/>
        <a:p>
          <a:endParaRPr lang="en-US"/>
        </a:p>
      </dgm:t>
    </dgm:pt>
    <dgm:pt modelId="{B02C4FB6-3558-428A-BD55-92D43492BF38}" type="sibTrans" cxnId="{ECEF68DB-7C26-40D9-9BE7-231FCF0A401B}">
      <dgm:prSet/>
      <dgm:spPr/>
      <dgm:t>
        <a:bodyPr/>
        <a:lstStyle/>
        <a:p>
          <a:endParaRPr lang="en-US"/>
        </a:p>
      </dgm:t>
    </dgm:pt>
    <dgm:pt modelId="{C8988C5D-293A-49E2-96AC-50CB7EF77237}" type="pres">
      <dgm:prSet presAssocID="{7095DDC9-F9E9-493A-96E5-BBA984516E31}" presName="root" presStyleCnt="0">
        <dgm:presLayoutVars>
          <dgm:dir/>
          <dgm:resizeHandles val="exact"/>
        </dgm:presLayoutVars>
      </dgm:prSet>
      <dgm:spPr/>
    </dgm:pt>
    <dgm:pt modelId="{1039B58B-5C40-4B3E-898B-761C1C962883}" type="pres">
      <dgm:prSet presAssocID="{C706AC4A-1D80-4E8F-A5F6-B49ECD2AC277}" presName="compNode" presStyleCnt="0"/>
      <dgm:spPr/>
    </dgm:pt>
    <dgm:pt modelId="{D4EA1F89-E929-4820-BBDC-AD140592F01A}" type="pres">
      <dgm:prSet presAssocID="{C706AC4A-1D80-4E8F-A5F6-B49ECD2AC277}" presName="iconBgRect" presStyleLbl="bgShp" presStyleIdx="0" presStyleCnt="2"/>
      <dgm:spPr/>
    </dgm:pt>
    <dgm:pt modelId="{BEBD1C0D-2421-4709-BD98-7AA1DFD92FD4}" type="pres">
      <dgm:prSet presAssocID="{C706AC4A-1D80-4E8F-A5F6-B49ECD2AC27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33F60B42-62C9-40ED-9A14-FDD67B591554}" type="pres">
      <dgm:prSet presAssocID="{C706AC4A-1D80-4E8F-A5F6-B49ECD2AC277}" presName="spaceRect" presStyleCnt="0"/>
      <dgm:spPr/>
    </dgm:pt>
    <dgm:pt modelId="{8E680638-C66C-4B1A-A7AD-5F9D5229778C}" type="pres">
      <dgm:prSet presAssocID="{C706AC4A-1D80-4E8F-A5F6-B49ECD2AC277}" presName="textRect" presStyleLbl="revTx" presStyleIdx="0" presStyleCnt="2">
        <dgm:presLayoutVars>
          <dgm:chMax val="1"/>
          <dgm:chPref val="1"/>
        </dgm:presLayoutVars>
      </dgm:prSet>
      <dgm:spPr/>
    </dgm:pt>
    <dgm:pt modelId="{3FFDD26A-49AC-4AEA-BE51-A35319ECA685}" type="pres">
      <dgm:prSet presAssocID="{70864E9A-AD25-4A8F-9E97-E1CAEECC3F32}" presName="sibTrans" presStyleCnt="0"/>
      <dgm:spPr/>
    </dgm:pt>
    <dgm:pt modelId="{D78D43E0-28A6-443C-9265-8DF226240DB8}" type="pres">
      <dgm:prSet presAssocID="{9B3DAB69-7E68-4F03-A208-BB6A14CF59AD}" presName="compNode" presStyleCnt="0"/>
      <dgm:spPr/>
    </dgm:pt>
    <dgm:pt modelId="{47E305C0-27DF-45B5-A6CA-DAB2F6EB644F}" type="pres">
      <dgm:prSet presAssocID="{9B3DAB69-7E68-4F03-A208-BB6A14CF59AD}" presName="iconBgRect" presStyleLbl="bgShp" presStyleIdx="1" presStyleCnt="2"/>
      <dgm:spPr/>
    </dgm:pt>
    <dgm:pt modelId="{0C94A276-6255-4A1A-BA74-8AC77C509CD5}" type="pres">
      <dgm:prSet presAssocID="{9B3DAB69-7E68-4F03-A208-BB6A14CF59A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6121BC81-B92A-4FC7-949B-2309C85D7F10}" type="pres">
      <dgm:prSet presAssocID="{9B3DAB69-7E68-4F03-A208-BB6A14CF59AD}" presName="spaceRect" presStyleCnt="0"/>
      <dgm:spPr/>
    </dgm:pt>
    <dgm:pt modelId="{6C1D0359-E972-4149-97EA-A73D284C86DE}" type="pres">
      <dgm:prSet presAssocID="{9B3DAB69-7E68-4F03-A208-BB6A14CF59AD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24433D0A-19C0-45EC-B4C1-11685A7575FB}" srcId="{7095DDC9-F9E9-493A-96E5-BBA984516E31}" destId="{C706AC4A-1D80-4E8F-A5F6-B49ECD2AC277}" srcOrd="0" destOrd="0" parTransId="{0279E327-6BFF-41E5-A83E-C4AE98903A08}" sibTransId="{70864E9A-AD25-4A8F-9E97-E1CAEECC3F32}"/>
    <dgm:cxn modelId="{F6D87034-343B-475B-90A6-D57BF44D007C}" type="presOf" srcId="{7095DDC9-F9E9-493A-96E5-BBA984516E31}" destId="{C8988C5D-293A-49E2-96AC-50CB7EF77237}" srcOrd="0" destOrd="0" presId="urn:microsoft.com/office/officeart/2018/5/layout/IconCircleLabelList"/>
    <dgm:cxn modelId="{C385BA3C-CEB0-47FF-A915-2358CFFE2FC7}" type="presOf" srcId="{C706AC4A-1D80-4E8F-A5F6-B49ECD2AC277}" destId="{8E680638-C66C-4B1A-A7AD-5F9D5229778C}" srcOrd="0" destOrd="0" presId="urn:microsoft.com/office/officeart/2018/5/layout/IconCircleLabelList"/>
    <dgm:cxn modelId="{ECEF68DB-7C26-40D9-9BE7-231FCF0A401B}" srcId="{7095DDC9-F9E9-493A-96E5-BBA984516E31}" destId="{9B3DAB69-7E68-4F03-A208-BB6A14CF59AD}" srcOrd="1" destOrd="0" parTransId="{FFC7CD42-F53A-4B20-8719-4E572F6F0DBA}" sibTransId="{B02C4FB6-3558-428A-BD55-92D43492BF38}"/>
    <dgm:cxn modelId="{026204E7-778D-40E2-9882-F82264628A05}" type="presOf" srcId="{9B3DAB69-7E68-4F03-A208-BB6A14CF59AD}" destId="{6C1D0359-E972-4149-97EA-A73D284C86DE}" srcOrd="0" destOrd="0" presId="urn:microsoft.com/office/officeart/2018/5/layout/IconCircleLabelList"/>
    <dgm:cxn modelId="{B79D6359-30ED-4BA0-9D06-2D44342539AB}" type="presParOf" srcId="{C8988C5D-293A-49E2-96AC-50CB7EF77237}" destId="{1039B58B-5C40-4B3E-898B-761C1C962883}" srcOrd="0" destOrd="0" presId="urn:microsoft.com/office/officeart/2018/5/layout/IconCircleLabelList"/>
    <dgm:cxn modelId="{46C263C2-1714-42B7-BAF5-B3D7BB2426B9}" type="presParOf" srcId="{1039B58B-5C40-4B3E-898B-761C1C962883}" destId="{D4EA1F89-E929-4820-BBDC-AD140592F01A}" srcOrd="0" destOrd="0" presId="urn:microsoft.com/office/officeart/2018/5/layout/IconCircleLabelList"/>
    <dgm:cxn modelId="{76E65D9E-BBDA-4BA0-972C-1DE593AB0F75}" type="presParOf" srcId="{1039B58B-5C40-4B3E-898B-761C1C962883}" destId="{BEBD1C0D-2421-4709-BD98-7AA1DFD92FD4}" srcOrd="1" destOrd="0" presId="urn:microsoft.com/office/officeart/2018/5/layout/IconCircleLabelList"/>
    <dgm:cxn modelId="{CD9DD1B7-E5EF-4472-BE36-D66827A4671F}" type="presParOf" srcId="{1039B58B-5C40-4B3E-898B-761C1C962883}" destId="{33F60B42-62C9-40ED-9A14-FDD67B591554}" srcOrd="2" destOrd="0" presId="urn:microsoft.com/office/officeart/2018/5/layout/IconCircleLabelList"/>
    <dgm:cxn modelId="{B5F78E74-7339-4F03-B4F0-B48D29020E61}" type="presParOf" srcId="{1039B58B-5C40-4B3E-898B-761C1C962883}" destId="{8E680638-C66C-4B1A-A7AD-5F9D5229778C}" srcOrd="3" destOrd="0" presId="urn:microsoft.com/office/officeart/2018/5/layout/IconCircleLabelList"/>
    <dgm:cxn modelId="{0E3DA700-03E2-46DE-9B7E-1DD035CCBCA6}" type="presParOf" srcId="{C8988C5D-293A-49E2-96AC-50CB7EF77237}" destId="{3FFDD26A-49AC-4AEA-BE51-A35319ECA685}" srcOrd="1" destOrd="0" presId="urn:microsoft.com/office/officeart/2018/5/layout/IconCircleLabelList"/>
    <dgm:cxn modelId="{3B9F67DB-E9DC-48CE-8FA7-F0F070E57FD6}" type="presParOf" srcId="{C8988C5D-293A-49E2-96AC-50CB7EF77237}" destId="{D78D43E0-28A6-443C-9265-8DF226240DB8}" srcOrd="2" destOrd="0" presId="urn:microsoft.com/office/officeart/2018/5/layout/IconCircleLabelList"/>
    <dgm:cxn modelId="{A33021CD-A9D2-49E3-93C3-4A4C00EE6DC4}" type="presParOf" srcId="{D78D43E0-28A6-443C-9265-8DF226240DB8}" destId="{47E305C0-27DF-45B5-A6CA-DAB2F6EB644F}" srcOrd="0" destOrd="0" presId="urn:microsoft.com/office/officeart/2018/5/layout/IconCircleLabelList"/>
    <dgm:cxn modelId="{B19EEB09-A3BE-4E2A-A639-69C352D6065F}" type="presParOf" srcId="{D78D43E0-28A6-443C-9265-8DF226240DB8}" destId="{0C94A276-6255-4A1A-BA74-8AC77C509CD5}" srcOrd="1" destOrd="0" presId="urn:microsoft.com/office/officeart/2018/5/layout/IconCircleLabelList"/>
    <dgm:cxn modelId="{53D2CE9C-5B84-48B8-B4E6-2EFD3719060B}" type="presParOf" srcId="{D78D43E0-28A6-443C-9265-8DF226240DB8}" destId="{6121BC81-B92A-4FC7-949B-2309C85D7F10}" srcOrd="2" destOrd="0" presId="urn:microsoft.com/office/officeart/2018/5/layout/IconCircleLabelList"/>
    <dgm:cxn modelId="{8DB2EB6E-E391-4770-BC54-08C3B1FEBFB6}" type="presParOf" srcId="{D78D43E0-28A6-443C-9265-8DF226240DB8}" destId="{6C1D0359-E972-4149-97EA-A73D284C86D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3B10C93-A625-4931-9795-7F4BFEE4C86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2327009C-1F2B-4388-A471-0D9A02CB249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>
              <a:latin typeface="Franklin Gothic Demi Cond"/>
            </a:rPr>
            <a:t>The</a:t>
          </a:r>
          <a:r>
            <a:rPr lang="en-US" baseline="0"/>
            <a:t> different groups of people or organizations an enterprise aims to reach and serve</a:t>
          </a:r>
          <a:endParaRPr lang="en-US"/>
        </a:p>
      </dgm:t>
    </dgm:pt>
    <dgm:pt modelId="{6B2C4109-B4E9-495D-95A6-F49E9163B471}" type="parTrans" cxnId="{C3234609-6B1E-42A1-8ECE-1E00ACF893EB}">
      <dgm:prSet/>
      <dgm:spPr/>
      <dgm:t>
        <a:bodyPr/>
        <a:lstStyle/>
        <a:p>
          <a:endParaRPr lang="en-US"/>
        </a:p>
      </dgm:t>
    </dgm:pt>
    <dgm:pt modelId="{1A5BAFCE-2A24-4948-B71A-D8ED39B64F88}" type="sibTrans" cxnId="{C3234609-6B1E-42A1-8ECE-1E00ACF893EB}">
      <dgm:prSet/>
      <dgm:spPr/>
      <dgm:t>
        <a:bodyPr/>
        <a:lstStyle/>
        <a:p>
          <a:endParaRPr lang="en-US"/>
        </a:p>
      </dgm:t>
    </dgm:pt>
    <dgm:pt modelId="{8E24705E-5996-4C89-854C-CBAEF36F917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Without customers, no company can survive for long</a:t>
          </a:r>
          <a:endParaRPr lang="en-US"/>
        </a:p>
      </dgm:t>
    </dgm:pt>
    <dgm:pt modelId="{7E1FE3B0-2C89-45B3-98CA-1F1C1DCC0FEA}" type="parTrans" cxnId="{AB66FF21-F514-4DB8-9247-0672C6CFFA8C}">
      <dgm:prSet/>
      <dgm:spPr/>
      <dgm:t>
        <a:bodyPr/>
        <a:lstStyle/>
        <a:p>
          <a:endParaRPr lang="en-US"/>
        </a:p>
      </dgm:t>
    </dgm:pt>
    <dgm:pt modelId="{2BD4DFF9-6D02-4DD6-A855-DAD462E5B4E4}" type="sibTrans" cxnId="{AB66FF21-F514-4DB8-9247-0672C6CFFA8C}">
      <dgm:prSet/>
      <dgm:spPr/>
      <dgm:t>
        <a:bodyPr/>
        <a:lstStyle/>
        <a:p>
          <a:endParaRPr lang="en-US"/>
        </a:p>
      </dgm:t>
    </dgm:pt>
    <dgm:pt modelId="{23EE5FBB-0DEC-4B7F-B082-9066681F7E9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An organization must make a conscious decision about which segments to serve and which segments to ignore</a:t>
          </a:r>
          <a:endParaRPr lang="en-US"/>
        </a:p>
      </dgm:t>
    </dgm:pt>
    <dgm:pt modelId="{414A241A-AD9E-439B-9B66-6F706B391988}" type="parTrans" cxnId="{1EA6677A-61B9-4F7E-9BEE-87B9560179C2}">
      <dgm:prSet/>
      <dgm:spPr/>
      <dgm:t>
        <a:bodyPr/>
        <a:lstStyle/>
        <a:p>
          <a:endParaRPr lang="en-US"/>
        </a:p>
      </dgm:t>
    </dgm:pt>
    <dgm:pt modelId="{31036C36-D3F3-41B2-BEC3-780E9CB56B40}" type="sibTrans" cxnId="{1EA6677A-61B9-4F7E-9BEE-87B9560179C2}">
      <dgm:prSet/>
      <dgm:spPr/>
      <dgm:t>
        <a:bodyPr/>
        <a:lstStyle/>
        <a:p>
          <a:endParaRPr lang="en-US"/>
        </a:p>
      </dgm:t>
    </dgm:pt>
    <dgm:pt modelId="{731ABCCC-BE1B-4773-96B0-E00A19A06D58}" type="pres">
      <dgm:prSet presAssocID="{F3B10C93-A625-4931-9795-7F4BFEE4C864}" presName="root" presStyleCnt="0">
        <dgm:presLayoutVars>
          <dgm:dir/>
          <dgm:resizeHandles val="exact"/>
        </dgm:presLayoutVars>
      </dgm:prSet>
      <dgm:spPr/>
    </dgm:pt>
    <dgm:pt modelId="{77DD82D7-7CDD-4A90-95D3-0CE76F65AC2F}" type="pres">
      <dgm:prSet presAssocID="{2327009C-1F2B-4388-A471-0D9A02CB2491}" presName="compNode" presStyleCnt="0"/>
      <dgm:spPr/>
    </dgm:pt>
    <dgm:pt modelId="{95EA1741-BDC0-477E-88FE-FAAB78CE6896}" type="pres">
      <dgm:prSet presAssocID="{2327009C-1F2B-4388-A471-0D9A02CB2491}" presName="bgRect" presStyleLbl="bgShp" presStyleIdx="0" presStyleCnt="3"/>
      <dgm:spPr/>
    </dgm:pt>
    <dgm:pt modelId="{34878CF7-7C14-4801-963E-33FAF1605D51}" type="pres">
      <dgm:prSet presAssocID="{2327009C-1F2B-4388-A471-0D9A02CB249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2D51CFA2-BF65-4F78-A54F-2455D6EB8ACD}" type="pres">
      <dgm:prSet presAssocID="{2327009C-1F2B-4388-A471-0D9A02CB2491}" presName="spaceRect" presStyleCnt="0"/>
      <dgm:spPr/>
    </dgm:pt>
    <dgm:pt modelId="{2ABEB246-A728-44C6-AAB4-78F1FE529620}" type="pres">
      <dgm:prSet presAssocID="{2327009C-1F2B-4388-A471-0D9A02CB2491}" presName="parTx" presStyleLbl="revTx" presStyleIdx="0" presStyleCnt="3">
        <dgm:presLayoutVars>
          <dgm:chMax val="0"/>
          <dgm:chPref val="0"/>
        </dgm:presLayoutVars>
      </dgm:prSet>
      <dgm:spPr/>
    </dgm:pt>
    <dgm:pt modelId="{CD694F95-AC89-4151-936E-DB0CA565F495}" type="pres">
      <dgm:prSet presAssocID="{1A5BAFCE-2A24-4948-B71A-D8ED39B64F88}" presName="sibTrans" presStyleCnt="0"/>
      <dgm:spPr/>
    </dgm:pt>
    <dgm:pt modelId="{7E6F253B-CE57-4F77-BB4F-9E19631D96C6}" type="pres">
      <dgm:prSet presAssocID="{8E24705E-5996-4C89-854C-CBAEF36F917B}" presName="compNode" presStyleCnt="0"/>
      <dgm:spPr/>
    </dgm:pt>
    <dgm:pt modelId="{CBB1C0A2-3873-4BA5-9AE8-392A36026F9A}" type="pres">
      <dgm:prSet presAssocID="{8E24705E-5996-4C89-854C-CBAEF36F917B}" presName="bgRect" presStyleLbl="bgShp" presStyleIdx="1" presStyleCnt="3"/>
      <dgm:spPr/>
    </dgm:pt>
    <dgm:pt modelId="{2DCD152D-36CB-4F87-8807-D7FCB2385C63}" type="pres">
      <dgm:prSet presAssocID="{8E24705E-5996-4C89-854C-CBAEF36F917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ading"/>
        </a:ext>
      </dgm:extLst>
    </dgm:pt>
    <dgm:pt modelId="{FA74AFB6-68A4-4114-845C-793D41FBFF35}" type="pres">
      <dgm:prSet presAssocID="{8E24705E-5996-4C89-854C-CBAEF36F917B}" presName="spaceRect" presStyleCnt="0"/>
      <dgm:spPr/>
    </dgm:pt>
    <dgm:pt modelId="{2C44CB23-95A8-4FFB-B085-5E7AE92B00F1}" type="pres">
      <dgm:prSet presAssocID="{8E24705E-5996-4C89-854C-CBAEF36F917B}" presName="parTx" presStyleLbl="revTx" presStyleIdx="1" presStyleCnt="3">
        <dgm:presLayoutVars>
          <dgm:chMax val="0"/>
          <dgm:chPref val="0"/>
        </dgm:presLayoutVars>
      </dgm:prSet>
      <dgm:spPr/>
    </dgm:pt>
    <dgm:pt modelId="{BF4B8941-9F44-4356-93AD-2BD3AC0B11DF}" type="pres">
      <dgm:prSet presAssocID="{2BD4DFF9-6D02-4DD6-A855-DAD462E5B4E4}" presName="sibTrans" presStyleCnt="0"/>
      <dgm:spPr/>
    </dgm:pt>
    <dgm:pt modelId="{EF62F892-70AB-4EE7-B7F8-E08B61CBF719}" type="pres">
      <dgm:prSet presAssocID="{23EE5FBB-0DEC-4B7F-B082-9066681F7E96}" presName="compNode" presStyleCnt="0"/>
      <dgm:spPr/>
    </dgm:pt>
    <dgm:pt modelId="{3542906C-2904-4F4A-B2EE-D7A65B64CC73}" type="pres">
      <dgm:prSet presAssocID="{23EE5FBB-0DEC-4B7F-B082-9066681F7E96}" presName="bgRect" presStyleLbl="bgShp" presStyleIdx="2" presStyleCnt="3"/>
      <dgm:spPr/>
    </dgm:pt>
    <dgm:pt modelId="{6BACA500-6915-4FFB-BC03-E52BBF7BFA6D}" type="pres">
      <dgm:prSet presAssocID="{23EE5FBB-0DEC-4B7F-B082-9066681F7E9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C3C6C881-3F1A-4853-9C6F-3BE3A6329594}" type="pres">
      <dgm:prSet presAssocID="{23EE5FBB-0DEC-4B7F-B082-9066681F7E96}" presName="spaceRect" presStyleCnt="0"/>
      <dgm:spPr/>
    </dgm:pt>
    <dgm:pt modelId="{46819A5D-CCB2-4A97-A1EB-7BCC7AA1B0F2}" type="pres">
      <dgm:prSet presAssocID="{23EE5FBB-0DEC-4B7F-B082-9066681F7E9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3234609-6B1E-42A1-8ECE-1E00ACF893EB}" srcId="{F3B10C93-A625-4931-9795-7F4BFEE4C864}" destId="{2327009C-1F2B-4388-A471-0D9A02CB2491}" srcOrd="0" destOrd="0" parTransId="{6B2C4109-B4E9-495D-95A6-F49E9163B471}" sibTransId="{1A5BAFCE-2A24-4948-B71A-D8ED39B64F88}"/>
    <dgm:cxn modelId="{AB66FF21-F514-4DB8-9247-0672C6CFFA8C}" srcId="{F3B10C93-A625-4931-9795-7F4BFEE4C864}" destId="{8E24705E-5996-4C89-854C-CBAEF36F917B}" srcOrd="1" destOrd="0" parTransId="{7E1FE3B0-2C89-45B3-98CA-1F1C1DCC0FEA}" sibTransId="{2BD4DFF9-6D02-4DD6-A855-DAD462E5B4E4}"/>
    <dgm:cxn modelId="{A65F4637-DEF4-4DDC-A243-39068DA8159F}" type="presOf" srcId="{2327009C-1F2B-4388-A471-0D9A02CB2491}" destId="{2ABEB246-A728-44C6-AAB4-78F1FE529620}" srcOrd="0" destOrd="0" presId="urn:microsoft.com/office/officeart/2018/2/layout/IconVerticalSolidList"/>
    <dgm:cxn modelId="{24EFFC48-C7EA-442F-8F33-B792F3B90142}" type="presOf" srcId="{8E24705E-5996-4C89-854C-CBAEF36F917B}" destId="{2C44CB23-95A8-4FFB-B085-5E7AE92B00F1}" srcOrd="0" destOrd="0" presId="urn:microsoft.com/office/officeart/2018/2/layout/IconVerticalSolidList"/>
    <dgm:cxn modelId="{1EA6677A-61B9-4F7E-9BEE-87B9560179C2}" srcId="{F3B10C93-A625-4931-9795-7F4BFEE4C864}" destId="{23EE5FBB-0DEC-4B7F-B082-9066681F7E96}" srcOrd="2" destOrd="0" parTransId="{414A241A-AD9E-439B-9B66-6F706B391988}" sibTransId="{31036C36-D3F3-41B2-BEC3-780E9CB56B40}"/>
    <dgm:cxn modelId="{136C5CBF-2DA8-40A4-9CCE-227D6B1C0BE5}" type="presOf" srcId="{23EE5FBB-0DEC-4B7F-B082-9066681F7E96}" destId="{46819A5D-CCB2-4A97-A1EB-7BCC7AA1B0F2}" srcOrd="0" destOrd="0" presId="urn:microsoft.com/office/officeart/2018/2/layout/IconVerticalSolidList"/>
    <dgm:cxn modelId="{D3110BE6-3FA7-4959-9941-EF519EC5D4BF}" type="presOf" srcId="{F3B10C93-A625-4931-9795-7F4BFEE4C864}" destId="{731ABCCC-BE1B-4773-96B0-E00A19A06D58}" srcOrd="0" destOrd="0" presId="urn:microsoft.com/office/officeart/2018/2/layout/IconVerticalSolidList"/>
    <dgm:cxn modelId="{EA7F0A8B-FF1F-4E6C-B34D-66199EFAE64A}" type="presParOf" srcId="{731ABCCC-BE1B-4773-96B0-E00A19A06D58}" destId="{77DD82D7-7CDD-4A90-95D3-0CE76F65AC2F}" srcOrd="0" destOrd="0" presId="urn:microsoft.com/office/officeart/2018/2/layout/IconVerticalSolidList"/>
    <dgm:cxn modelId="{EA41A0AB-2166-4C24-85E3-D768CD808F43}" type="presParOf" srcId="{77DD82D7-7CDD-4A90-95D3-0CE76F65AC2F}" destId="{95EA1741-BDC0-477E-88FE-FAAB78CE6896}" srcOrd="0" destOrd="0" presId="urn:microsoft.com/office/officeart/2018/2/layout/IconVerticalSolidList"/>
    <dgm:cxn modelId="{C3C76B85-9A0D-4A69-A01F-0DD94BB7AE54}" type="presParOf" srcId="{77DD82D7-7CDD-4A90-95D3-0CE76F65AC2F}" destId="{34878CF7-7C14-4801-963E-33FAF1605D51}" srcOrd="1" destOrd="0" presId="urn:microsoft.com/office/officeart/2018/2/layout/IconVerticalSolidList"/>
    <dgm:cxn modelId="{C4F1D07F-6652-4E51-BAAF-30327C0BD4F6}" type="presParOf" srcId="{77DD82D7-7CDD-4A90-95D3-0CE76F65AC2F}" destId="{2D51CFA2-BF65-4F78-A54F-2455D6EB8ACD}" srcOrd="2" destOrd="0" presId="urn:microsoft.com/office/officeart/2018/2/layout/IconVerticalSolidList"/>
    <dgm:cxn modelId="{6278B070-DEEA-40E6-96E8-3866B434B87C}" type="presParOf" srcId="{77DD82D7-7CDD-4A90-95D3-0CE76F65AC2F}" destId="{2ABEB246-A728-44C6-AAB4-78F1FE529620}" srcOrd="3" destOrd="0" presId="urn:microsoft.com/office/officeart/2018/2/layout/IconVerticalSolidList"/>
    <dgm:cxn modelId="{6B3CDFA2-5899-4C5A-82B0-06F641A93514}" type="presParOf" srcId="{731ABCCC-BE1B-4773-96B0-E00A19A06D58}" destId="{CD694F95-AC89-4151-936E-DB0CA565F495}" srcOrd="1" destOrd="0" presId="urn:microsoft.com/office/officeart/2018/2/layout/IconVerticalSolidList"/>
    <dgm:cxn modelId="{4B6E1FC0-C505-4F8F-9B58-3799D08B9133}" type="presParOf" srcId="{731ABCCC-BE1B-4773-96B0-E00A19A06D58}" destId="{7E6F253B-CE57-4F77-BB4F-9E19631D96C6}" srcOrd="2" destOrd="0" presId="urn:microsoft.com/office/officeart/2018/2/layout/IconVerticalSolidList"/>
    <dgm:cxn modelId="{48010357-917E-4D71-8403-904AEE0F3185}" type="presParOf" srcId="{7E6F253B-CE57-4F77-BB4F-9E19631D96C6}" destId="{CBB1C0A2-3873-4BA5-9AE8-392A36026F9A}" srcOrd="0" destOrd="0" presId="urn:microsoft.com/office/officeart/2018/2/layout/IconVerticalSolidList"/>
    <dgm:cxn modelId="{47529D50-A26F-4E13-924C-8FB0F792D207}" type="presParOf" srcId="{7E6F253B-CE57-4F77-BB4F-9E19631D96C6}" destId="{2DCD152D-36CB-4F87-8807-D7FCB2385C63}" srcOrd="1" destOrd="0" presId="urn:microsoft.com/office/officeart/2018/2/layout/IconVerticalSolidList"/>
    <dgm:cxn modelId="{6BF1271F-5583-4E78-AD98-96CB5F0B4151}" type="presParOf" srcId="{7E6F253B-CE57-4F77-BB4F-9E19631D96C6}" destId="{FA74AFB6-68A4-4114-845C-793D41FBFF35}" srcOrd="2" destOrd="0" presId="urn:microsoft.com/office/officeart/2018/2/layout/IconVerticalSolidList"/>
    <dgm:cxn modelId="{A5454826-F2AD-4C1D-8C6D-8E2A4B0CAEE1}" type="presParOf" srcId="{7E6F253B-CE57-4F77-BB4F-9E19631D96C6}" destId="{2C44CB23-95A8-4FFB-B085-5E7AE92B00F1}" srcOrd="3" destOrd="0" presId="urn:microsoft.com/office/officeart/2018/2/layout/IconVerticalSolidList"/>
    <dgm:cxn modelId="{6866D709-9FB8-492A-8CF9-8F4742AB468B}" type="presParOf" srcId="{731ABCCC-BE1B-4773-96B0-E00A19A06D58}" destId="{BF4B8941-9F44-4356-93AD-2BD3AC0B11DF}" srcOrd="3" destOrd="0" presId="urn:microsoft.com/office/officeart/2018/2/layout/IconVerticalSolidList"/>
    <dgm:cxn modelId="{81ECDE00-0C20-4F14-A1C9-9951FA3A6CB1}" type="presParOf" srcId="{731ABCCC-BE1B-4773-96B0-E00A19A06D58}" destId="{EF62F892-70AB-4EE7-B7F8-E08B61CBF719}" srcOrd="4" destOrd="0" presId="urn:microsoft.com/office/officeart/2018/2/layout/IconVerticalSolidList"/>
    <dgm:cxn modelId="{D43E565F-1A40-41F6-B6DB-6E62EE063B22}" type="presParOf" srcId="{EF62F892-70AB-4EE7-B7F8-E08B61CBF719}" destId="{3542906C-2904-4F4A-B2EE-D7A65B64CC73}" srcOrd="0" destOrd="0" presId="urn:microsoft.com/office/officeart/2018/2/layout/IconVerticalSolidList"/>
    <dgm:cxn modelId="{D78B65B6-E900-4C0F-9D3C-5135201B27C8}" type="presParOf" srcId="{EF62F892-70AB-4EE7-B7F8-E08B61CBF719}" destId="{6BACA500-6915-4FFB-BC03-E52BBF7BFA6D}" srcOrd="1" destOrd="0" presId="urn:microsoft.com/office/officeart/2018/2/layout/IconVerticalSolidList"/>
    <dgm:cxn modelId="{23568EC5-05D9-4882-A8AE-4B65B64EEC0D}" type="presParOf" srcId="{EF62F892-70AB-4EE7-B7F8-E08B61CBF719}" destId="{C3C6C881-3F1A-4853-9C6F-3BE3A6329594}" srcOrd="2" destOrd="0" presId="urn:microsoft.com/office/officeart/2018/2/layout/IconVerticalSolidList"/>
    <dgm:cxn modelId="{1D1F3084-AB6F-4C56-A55D-5B6680531863}" type="presParOf" srcId="{EF62F892-70AB-4EE7-B7F8-E08B61CBF719}" destId="{46819A5D-CCB2-4A97-A1EB-7BCC7AA1B0F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3B10C93-A625-4931-9795-7F4BFEE4C864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0D90B2F-2129-4E45-B365-45738D530BA7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baseline="0"/>
            <a:t>Their needs require and justify a distinct offer</a:t>
          </a:r>
          <a:r>
            <a:rPr lang="en-US">
              <a:latin typeface="Franklin Gothic Demi Cond"/>
            </a:rPr>
            <a:t> </a:t>
          </a:r>
          <a:endParaRPr lang="en-US" baseline="0">
            <a:latin typeface="Franklin Gothic Demi Cond"/>
          </a:endParaRPr>
        </a:p>
      </dgm:t>
    </dgm:pt>
    <dgm:pt modelId="{7927703E-55AD-4C3D-8F9D-5D8B64E48FDC}" type="parTrans" cxnId="{8BB568A0-8AB3-4C87-AB9E-A22DC99DFD0E}">
      <dgm:prSet/>
      <dgm:spPr/>
      <dgm:t>
        <a:bodyPr/>
        <a:lstStyle/>
        <a:p>
          <a:endParaRPr lang="en-US"/>
        </a:p>
      </dgm:t>
    </dgm:pt>
    <dgm:pt modelId="{81EC69CE-A46E-4DE5-9185-5BF4C027D403}" type="sibTrans" cxnId="{8BB568A0-8AB3-4C87-AB9E-A22DC99DFD0E}">
      <dgm:prSet/>
      <dgm:spPr/>
      <dgm:t>
        <a:bodyPr/>
        <a:lstStyle/>
        <a:p>
          <a:endParaRPr lang="en-US"/>
        </a:p>
      </dgm:t>
    </dgm:pt>
    <dgm:pt modelId="{940A5BB9-4EA2-434B-9580-4751F2AFCC88}">
      <dgm:prSet phldr="0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baseline="0"/>
            <a:t>They are reached through different Distribution </a:t>
          </a:r>
          <a:r>
            <a:rPr lang="en-US" baseline="0">
              <a:latin typeface="Franklin Gothic Demi Cond"/>
            </a:rPr>
            <a:t>Channels</a:t>
          </a:r>
        </a:p>
      </dgm:t>
    </dgm:pt>
    <dgm:pt modelId="{8592D4E2-3316-414A-93EC-CD4BF4A74700}" type="parTrans" cxnId="{8D9B12D8-9E39-4565-9FD7-6A2CE82B9C64}">
      <dgm:prSet/>
      <dgm:spPr/>
    </dgm:pt>
    <dgm:pt modelId="{E2918742-8A33-4B7C-AEA3-BFE307D3EB1B}" type="sibTrans" cxnId="{8D9B12D8-9E39-4565-9FD7-6A2CE82B9C64}">
      <dgm:prSet/>
      <dgm:spPr/>
      <dgm:t>
        <a:bodyPr/>
        <a:lstStyle/>
        <a:p>
          <a:endParaRPr lang="en-US"/>
        </a:p>
      </dgm:t>
    </dgm:pt>
    <dgm:pt modelId="{F9E9AFBF-1C20-4486-ADE6-E36052C1AAF8}">
      <dgm:prSet phldr="0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baseline="0">
              <a:latin typeface="Franklin Gothic Demi Cond"/>
            </a:rPr>
            <a:t>They</a:t>
          </a:r>
          <a:r>
            <a:rPr lang="en-US" baseline="0"/>
            <a:t> require different types of relationships</a:t>
          </a:r>
          <a:r>
            <a:rPr lang="en-US">
              <a:latin typeface="Franklin Gothic Demi Cond"/>
            </a:rPr>
            <a:t> </a:t>
          </a:r>
          <a:endParaRPr lang="en-US" baseline="0">
            <a:latin typeface="Franklin Gothic Demi Cond"/>
          </a:endParaRPr>
        </a:p>
      </dgm:t>
    </dgm:pt>
    <dgm:pt modelId="{7669BC0D-0846-42C2-A23E-4FF751F4335A}" type="parTrans" cxnId="{1132155F-1216-4872-9520-6A78BD00016F}">
      <dgm:prSet/>
      <dgm:spPr/>
    </dgm:pt>
    <dgm:pt modelId="{03579ABC-15EC-4627-9766-00B847EE2238}" type="sibTrans" cxnId="{1132155F-1216-4872-9520-6A78BD00016F}">
      <dgm:prSet/>
      <dgm:spPr/>
      <dgm:t>
        <a:bodyPr/>
        <a:lstStyle/>
        <a:p>
          <a:endParaRPr lang="en-US"/>
        </a:p>
      </dgm:t>
    </dgm:pt>
    <dgm:pt modelId="{F2CE2C8B-C950-40C0-BA7C-FE268CBEA0A4}">
      <dgm:prSet phldr="0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baseline="0"/>
            <a:t>They have substantially different profitability</a:t>
          </a:r>
          <a:r>
            <a:rPr lang="en-US">
              <a:latin typeface="Franklin Gothic Demi Cond"/>
            </a:rPr>
            <a:t> </a:t>
          </a:r>
          <a:endParaRPr lang="en-US" b="1" baseline="0">
            <a:latin typeface="Franklin Gothic Demi Cond"/>
          </a:endParaRPr>
        </a:p>
      </dgm:t>
    </dgm:pt>
    <dgm:pt modelId="{5B956FAA-4482-4FC9-B270-7C715216266D}" type="parTrans" cxnId="{9452755A-9B00-4E7C-9238-1F8F76312AB1}">
      <dgm:prSet/>
      <dgm:spPr/>
    </dgm:pt>
    <dgm:pt modelId="{0D5B59C4-4BCA-4B39-AB27-4F65DEF0C590}" type="sibTrans" cxnId="{9452755A-9B00-4E7C-9238-1F8F76312AB1}">
      <dgm:prSet/>
      <dgm:spPr/>
      <dgm:t>
        <a:bodyPr/>
        <a:lstStyle/>
        <a:p>
          <a:endParaRPr lang="en-US"/>
        </a:p>
      </dgm:t>
    </dgm:pt>
    <dgm:pt modelId="{4B0B76C0-6518-45BF-BC66-49D3ECD345B9}">
      <dgm:prSet phldr="0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b="0" baseline="0"/>
            <a:t>They are willing to pay for different aspects of the offer</a:t>
          </a:r>
          <a:endParaRPr lang="en-US"/>
        </a:p>
      </dgm:t>
    </dgm:pt>
    <dgm:pt modelId="{D2375A00-1576-439C-8A98-842E3E98CA60}" type="parTrans" cxnId="{E4080730-3C2E-4847-9079-1073A4BD9E27}">
      <dgm:prSet/>
      <dgm:spPr/>
    </dgm:pt>
    <dgm:pt modelId="{0FB4ABC8-7079-42E6-B76F-99AA3E81720A}" type="sibTrans" cxnId="{E4080730-3C2E-4847-9079-1073A4BD9E27}">
      <dgm:prSet/>
      <dgm:spPr/>
      <dgm:t>
        <a:bodyPr/>
        <a:lstStyle/>
        <a:p>
          <a:endParaRPr lang="en-US"/>
        </a:p>
      </dgm:t>
    </dgm:pt>
    <dgm:pt modelId="{EB70A03E-1BA4-4511-8B21-60DDC864F5DE}" type="pres">
      <dgm:prSet presAssocID="{F3B10C93-A625-4931-9795-7F4BFEE4C864}" presName="linear" presStyleCnt="0">
        <dgm:presLayoutVars>
          <dgm:animLvl val="lvl"/>
          <dgm:resizeHandles val="exact"/>
        </dgm:presLayoutVars>
      </dgm:prSet>
      <dgm:spPr/>
    </dgm:pt>
    <dgm:pt modelId="{76E19AA4-0BFC-4DC6-83E1-FCE6A5A8533F}" type="pres">
      <dgm:prSet presAssocID="{20D90B2F-2129-4E45-B365-45738D530BA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00AEEEC-AF67-4D30-BBB1-AEAF4B257272}" type="pres">
      <dgm:prSet presAssocID="{81EC69CE-A46E-4DE5-9185-5BF4C027D403}" presName="spacer" presStyleCnt="0"/>
      <dgm:spPr/>
    </dgm:pt>
    <dgm:pt modelId="{6A6A163B-58DE-48FE-9B1F-09C7711F1CAF}" type="pres">
      <dgm:prSet presAssocID="{940A5BB9-4EA2-434B-9580-4751F2AFCC8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ACDCBFA-0542-4617-A2C8-B9BB8D87AEEE}" type="pres">
      <dgm:prSet presAssocID="{E2918742-8A33-4B7C-AEA3-BFE307D3EB1B}" presName="spacer" presStyleCnt="0"/>
      <dgm:spPr/>
    </dgm:pt>
    <dgm:pt modelId="{D425C856-5748-4071-A70D-63F003198136}" type="pres">
      <dgm:prSet presAssocID="{F9E9AFBF-1C20-4486-ADE6-E36052C1AAF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2E969852-F080-4230-B896-1B67CEF837F3}" type="pres">
      <dgm:prSet presAssocID="{03579ABC-15EC-4627-9766-00B847EE2238}" presName="spacer" presStyleCnt="0"/>
      <dgm:spPr/>
    </dgm:pt>
    <dgm:pt modelId="{1E17788F-068F-4D4F-AFA7-2253E18FA71B}" type="pres">
      <dgm:prSet presAssocID="{F2CE2C8B-C950-40C0-BA7C-FE268CBEA0A4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1EBCA8D-CA04-4C82-914A-6567C8F7F33E}" type="pres">
      <dgm:prSet presAssocID="{0D5B59C4-4BCA-4B39-AB27-4F65DEF0C590}" presName="spacer" presStyleCnt="0"/>
      <dgm:spPr/>
    </dgm:pt>
    <dgm:pt modelId="{DA3996A8-C021-426C-A702-D00EE3EBF4AF}" type="pres">
      <dgm:prSet presAssocID="{4B0B76C0-6518-45BF-BC66-49D3ECD345B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C890709-16A0-4C34-A7FF-CBEB7777A9AB}" type="presOf" srcId="{4B0B76C0-6518-45BF-BC66-49D3ECD345B9}" destId="{DA3996A8-C021-426C-A702-D00EE3EBF4AF}" srcOrd="0" destOrd="0" presId="urn:microsoft.com/office/officeart/2005/8/layout/vList2"/>
    <dgm:cxn modelId="{EC61E223-CF1E-43AA-BAB9-829D85B72BF3}" type="presOf" srcId="{20D90B2F-2129-4E45-B365-45738D530BA7}" destId="{76E19AA4-0BFC-4DC6-83E1-FCE6A5A8533F}" srcOrd="0" destOrd="0" presId="urn:microsoft.com/office/officeart/2005/8/layout/vList2"/>
    <dgm:cxn modelId="{E4080730-3C2E-4847-9079-1073A4BD9E27}" srcId="{F3B10C93-A625-4931-9795-7F4BFEE4C864}" destId="{4B0B76C0-6518-45BF-BC66-49D3ECD345B9}" srcOrd="4" destOrd="0" parTransId="{D2375A00-1576-439C-8A98-842E3E98CA60}" sibTransId="{0FB4ABC8-7079-42E6-B76F-99AA3E81720A}"/>
    <dgm:cxn modelId="{1132155F-1216-4872-9520-6A78BD00016F}" srcId="{F3B10C93-A625-4931-9795-7F4BFEE4C864}" destId="{F9E9AFBF-1C20-4486-ADE6-E36052C1AAF8}" srcOrd="2" destOrd="0" parTransId="{7669BC0D-0846-42C2-A23E-4FF751F4335A}" sibTransId="{03579ABC-15EC-4627-9766-00B847EE2238}"/>
    <dgm:cxn modelId="{04AE596D-F3CD-49E6-917C-C5B214A92264}" type="presOf" srcId="{F2CE2C8B-C950-40C0-BA7C-FE268CBEA0A4}" destId="{1E17788F-068F-4D4F-AFA7-2253E18FA71B}" srcOrd="0" destOrd="0" presId="urn:microsoft.com/office/officeart/2005/8/layout/vList2"/>
    <dgm:cxn modelId="{9452755A-9B00-4E7C-9238-1F8F76312AB1}" srcId="{F3B10C93-A625-4931-9795-7F4BFEE4C864}" destId="{F2CE2C8B-C950-40C0-BA7C-FE268CBEA0A4}" srcOrd="3" destOrd="0" parTransId="{5B956FAA-4482-4FC9-B270-7C715216266D}" sibTransId="{0D5B59C4-4BCA-4B39-AB27-4F65DEF0C590}"/>
    <dgm:cxn modelId="{7888187F-6450-4C67-BDF9-96BF0C2BE7EA}" type="presOf" srcId="{F9E9AFBF-1C20-4486-ADE6-E36052C1AAF8}" destId="{D425C856-5748-4071-A70D-63F003198136}" srcOrd="0" destOrd="0" presId="urn:microsoft.com/office/officeart/2005/8/layout/vList2"/>
    <dgm:cxn modelId="{1160AF97-404B-485A-AF6C-4FDB3745009A}" type="presOf" srcId="{F3B10C93-A625-4931-9795-7F4BFEE4C864}" destId="{EB70A03E-1BA4-4511-8B21-60DDC864F5DE}" srcOrd="0" destOrd="0" presId="urn:microsoft.com/office/officeart/2005/8/layout/vList2"/>
    <dgm:cxn modelId="{8BB568A0-8AB3-4C87-AB9E-A22DC99DFD0E}" srcId="{F3B10C93-A625-4931-9795-7F4BFEE4C864}" destId="{20D90B2F-2129-4E45-B365-45738D530BA7}" srcOrd="0" destOrd="0" parTransId="{7927703E-55AD-4C3D-8F9D-5D8B64E48FDC}" sibTransId="{81EC69CE-A46E-4DE5-9185-5BF4C027D403}"/>
    <dgm:cxn modelId="{8D9B12D8-9E39-4565-9FD7-6A2CE82B9C64}" srcId="{F3B10C93-A625-4931-9795-7F4BFEE4C864}" destId="{940A5BB9-4EA2-434B-9580-4751F2AFCC88}" srcOrd="1" destOrd="0" parTransId="{8592D4E2-3316-414A-93EC-CD4BF4A74700}" sibTransId="{E2918742-8A33-4B7C-AEA3-BFE307D3EB1B}"/>
    <dgm:cxn modelId="{854D23F4-7299-4886-9538-7F50294D335D}" type="presOf" srcId="{940A5BB9-4EA2-434B-9580-4751F2AFCC88}" destId="{6A6A163B-58DE-48FE-9B1F-09C7711F1CAF}" srcOrd="0" destOrd="0" presId="urn:microsoft.com/office/officeart/2005/8/layout/vList2"/>
    <dgm:cxn modelId="{CE7D78AE-65AA-4ECD-9EA4-92BA2DDDFAE1}" type="presParOf" srcId="{EB70A03E-1BA4-4511-8B21-60DDC864F5DE}" destId="{76E19AA4-0BFC-4DC6-83E1-FCE6A5A8533F}" srcOrd="0" destOrd="0" presId="urn:microsoft.com/office/officeart/2005/8/layout/vList2"/>
    <dgm:cxn modelId="{670201E5-7D3D-4109-B877-237B55423C40}" type="presParOf" srcId="{EB70A03E-1BA4-4511-8B21-60DDC864F5DE}" destId="{200AEEEC-AF67-4D30-BBB1-AEAF4B257272}" srcOrd="1" destOrd="0" presId="urn:microsoft.com/office/officeart/2005/8/layout/vList2"/>
    <dgm:cxn modelId="{51CB021F-55A7-4D97-9B96-36995AFE0234}" type="presParOf" srcId="{EB70A03E-1BA4-4511-8B21-60DDC864F5DE}" destId="{6A6A163B-58DE-48FE-9B1F-09C7711F1CAF}" srcOrd="2" destOrd="0" presId="urn:microsoft.com/office/officeart/2005/8/layout/vList2"/>
    <dgm:cxn modelId="{915FD008-A060-499F-B324-88C0A40728E1}" type="presParOf" srcId="{EB70A03E-1BA4-4511-8B21-60DDC864F5DE}" destId="{6ACDCBFA-0542-4617-A2C8-B9BB8D87AEEE}" srcOrd="3" destOrd="0" presId="urn:microsoft.com/office/officeart/2005/8/layout/vList2"/>
    <dgm:cxn modelId="{53701DF1-6A1B-4C3B-8509-F2C89CE32385}" type="presParOf" srcId="{EB70A03E-1BA4-4511-8B21-60DDC864F5DE}" destId="{D425C856-5748-4071-A70D-63F003198136}" srcOrd="4" destOrd="0" presId="urn:microsoft.com/office/officeart/2005/8/layout/vList2"/>
    <dgm:cxn modelId="{8379EEA5-3FED-4F17-842D-BD5FBF1667F0}" type="presParOf" srcId="{EB70A03E-1BA4-4511-8B21-60DDC864F5DE}" destId="{2E969852-F080-4230-B896-1B67CEF837F3}" srcOrd="5" destOrd="0" presId="urn:microsoft.com/office/officeart/2005/8/layout/vList2"/>
    <dgm:cxn modelId="{C8214753-787B-4C97-BB47-C9E897188874}" type="presParOf" srcId="{EB70A03E-1BA4-4511-8B21-60DDC864F5DE}" destId="{1E17788F-068F-4D4F-AFA7-2253E18FA71B}" srcOrd="6" destOrd="0" presId="urn:microsoft.com/office/officeart/2005/8/layout/vList2"/>
    <dgm:cxn modelId="{9894E141-56EA-460F-AAD4-251F28DFDEB6}" type="presParOf" srcId="{EB70A03E-1BA4-4511-8B21-60DDC864F5DE}" destId="{D1EBCA8D-CA04-4C82-914A-6567C8F7F33E}" srcOrd="7" destOrd="0" presId="urn:microsoft.com/office/officeart/2005/8/layout/vList2"/>
    <dgm:cxn modelId="{623CE3E6-0A25-47F6-A7A0-A94D8E448FE1}" type="presParOf" srcId="{EB70A03E-1BA4-4511-8B21-60DDC864F5DE}" destId="{DA3996A8-C021-426C-A702-D00EE3EBF4A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9973083-D827-4DB6-9920-7A0A04CFC43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0_3" csCatId="mainScheme" phldr="1"/>
      <dgm:spPr/>
      <dgm:t>
        <a:bodyPr/>
        <a:lstStyle/>
        <a:p>
          <a:endParaRPr lang="en-US"/>
        </a:p>
      </dgm:t>
    </dgm:pt>
    <dgm:pt modelId="{253265A7-ED66-4E9A-9DE2-40BA7832F71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Mass – electronics</a:t>
          </a:r>
        </a:p>
      </dgm:t>
    </dgm:pt>
    <dgm:pt modelId="{3FCB1065-3BA8-44DB-8B6D-59248B745726}" type="parTrans" cxnId="{F766FF39-A262-4FC4-AAF3-4BBD79A0426C}">
      <dgm:prSet/>
      <dgm:spPr/>
      <dgm:t>
        <a:bodyPr/>
        <a:lstStyle/>
        <a:p>
          <a:endParaRPr lang="en-US"/>
        </a:p>
      </dgm:t>
    </dgm:pt>
    <dgm:pt modelId="{CCDBC288-DF38-4D72-B425-32030AC96A6C}" type="sibTrans" cxnId="{F766FF39-A262-4FC4-AAF3-4BBD79A0426C}">
      <dgm:prSet/>
      <dgm:spPr/>
      <dgm:t>
        <a:bodyPr/>
        <a:lstStyle/>
        <a:p>
          <a:endParaRPr lang="en-US"/>
        </a:p>
      </dgm:t>
    </dgm:pt>
    <dgm:pt modelId="{EE418094-7D5B-4D07-80C0-4B1B31F4B2C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Niche- car parts manufacturers</a:t>
          </a:r>
        </a:p>
      </dgm:t>
    </dgm:pt>
    <dgm:pt modelId="{BFC5A25D-FAED-4553-BC3A-9A8F7CDEBB1A}" type="parTrans" cxnId="{F58A502A-AA03-4334-B17F-1726B674ED6C}">
      <dgm:prSet/>
      <dgm:spPr/>
      <dgm:t>
        <a:bodyPr/>
        <a:lstStyle/>
        <a:p>
          <a:endParaRPr lang="en-US"/>
        </a:p>
      </dgm:t>
    </dgm:pt>
    <dgm:pt modelId="{09D1E4D2-2D36-48EF-9449-BA7B54EB698E}" type="sibTrans" cxnId="{F58A502A-AA03-4334-B17F-1726B674ED6C}">
      <dgm:prSet/>
      <dgm:spPr/>
      <dgm:t>
        <a:bodyPr/>
        <a:lstStyle/>
        <a:p>
          <a:endParaRPr lang="en-US"/>
        </a:p>
      </dgm:t>
    </dgm:pt>
    <dgm:pt modelId="{21D83187-2D86-48A5-99C4-6E4748172B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Segmented- banks</a:t>
          </a:r>
        </a:p>
      </dgm:t>
    </dgm:pt>
    <dgm:pt modelId="{D2318B72-7EA9-4EBA-A808-3968BAE76249}" type="parTrans" cxnId="{D352428F-03D7-43C8-8C6A-094DCD4FC9A2}">
      <dgm:prSet/>
      <dgm:spPr/>
      <dgm:t>
        <a:bodyPr/>
        <a:lstStyle/>
        <a:p>
          <a:endParaRPr lang="en-US"/>
        </a:p>
      </dgm:t>
    </dgm:pt>
    <dgm:pt modelId="{A25AA074-25A7-45C4-8EB5-7E5A4AB8C609}" type="sibTrans" cxnId="{D352428F-03D7-43C8-8C6A-094DCD4FC9A2}">
      <dgm:prSet/>
      <dgm:spPr/>
      <dgm:t>
        <a:bodyPr/>
        <a:lstStyle/>
        <a:p>
          <a:endParaRPr lang="en-US"/>
        </a:p>
      </dgm:t>
    </dgm:pt>
    <dgm:pt modelId="{FD86CFBB-FA42-4569-9839-2607CB55BD7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Diversified- Amazon</a:t>
          </a:r>
        </a:p>
      </dgm:t>
    </dgm:pt>
    <dgm:pt modelId="{545434FD-8738-4976-BD25-89D5269028A9}" type="parTrans" cxnId="{500B7D4C-C54D-4DE1-AEC7-16918413060B}">
      <dgm:prSet/>
      <dgm:spPr/>
      <dgm:t>
        <a:bodyPr/>
        <a:lstStyle/>
        <a:p>
          <a:endParaRPr lang="en-US"/>
        </a:p>
      </dgm:t>
    </dgm:pt>
    <dgm:pt modelId="{74F131FE-BC81-45F2-84B5-8BFC6BA5062A}" type="sibTrans" cxnId="{500B7D4C-C54D-4DE1-AEC7-16918413060B}">
      <dgm:prSet/>
      <dgm:spPr/>
      <dgm:t>
        <a:bodyPr/>
        <a:lstStyle/>
        <a:p>
          <a:endParaRPr lang="en-US"/>
        </a:p>
      </dgm:t>
    </dgm:pt>
    <dgm:pt modelId="{4FB8734D-A6AC-4372-B163-2B583FB0EA2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Multi-sided platform- Credit card, People daily</a:t>
          </a:r>
        </a:p>
      </dgm:t>
    </dgm:pt>
    <dgm:pt modelId="{2BCE50DB-3B6E-4810-A198-541C9A7D7DE8}" type="parTrans" cxnId="{0CC7D207-5B2B-4EC2-82D2-1474EFF94DC7}">
      <dgm:prSet/>
      <dgm:spPr/>
      <dgm:t>
        <a:bodyPr/>
        <a:lstStyle/>
        <a:p>
          <a:endParaRPr lang="en-US"/>
        </a:p>
      </dgm:t>
    </dgm:pt>
    <dgm:pt modelId="{70288D98-6100-4C32-9B0B-28511E255F10}" type="sibTrans" cxnId="{0CC7D207-5B2B-4EC2-82D2-1474EFF94DC7}">
      <dgm:prSet/>
      <dgm:spPr/>
      <dgm:t>
        <a:bodyPr/>
        <a:lstStyle/>
        <a:p>
          <a:endParaRPr lang="en-US"/>
        </a:p>
      </dgm:t>
    </dgm:pt>
    <dgm:pt modelId="{7BBBF39F-BF75-4EA7-9B62-2975818C4CCE}" type="pres">
      <dgm:prSet presAssocID="{59973083-D827-4DB6-9920-7A0A04CFC435}" presName="root" presStyleCnt="0">
        <dgm:presLayoutVars>
          <dgm:dir/>
          <dgm:resizeHandles val="exact"/>
        </dgm:presLayoutVars>
      </dgm:prSet>
      <dgm:spPr/>
    </dgm:pt>
    <dgm:pt modelId="{C7F1980C-49EF-461C-B498-526E11EDC400}" type="pres">
      <dgm:prSet presAssocID="{253265A7-ED66-4E9A-9DE2-40BA7832F710}" presName="compNode" presStyleCnt="0"/>
      <dgm:spPr/>
    </dgm:pt>
    <dgm:pt modelId="{7BDBF80A-B2A1-41B7-863E-CEDD7B3BB033}" type="pres">
      <dgm:prSet presAssocID="{253265A7-ED66-4E9A-9DE2-40BA7832F710}" presName="bgRect" presStyleLbl="bgShp" presStyleIdx="0" presStyleCnt="5"/>
      <dgm:spPr/>
    </dgm:pt>
    <dgm:pt modelId="{23101C3B-7DC0-44B7-A96D-99F424153084}" type="pres">
      <dgm:prSet presAssocID="{253265A7-ED66-4E9A-9DE2-40BA7832F710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4E038B11-6A0E-416A-B3E2-8ADD464834FB}" type="pres">
      <dgm:prSet presAssocID="{253265A7-ED66-4E9A-9DE2-40BA7832F710}" presName="spaceRect" presStyleCnt="0"/>
      <dgm:spPr/>
    </dgm:pt>
    <dgm:pt modelId="{7BF151D9-F9B5-499F-8A65-8CCE729DFB4A}" type="pres">
      <dgm:prSet presAssocID="{253265A7-ED66-4E9A-9DE2-40BA7832F710}" presName="parTx" presStyleLbl="revTx" presStyleIdx="0" presStyleCnt="5">
        <dgm:presLayoutVars>
          <dgm:chMax val="0"/>
          <dgm:chPref val="0"/>
        </dgm:presLayoutVars>
      </dgm:prSet>
      <dgm:spPr/>
    </dgm:pt>
    <dgm:pt modelId="{C6E30C01-9B65-4FFD-8B14-6EF98B637416}" type="pres">
      <dgm:prSet presAssocID="{CCDBC288-DF38-4D72-B425-32030AC96A6C}" presName="sibTrans" presStyleCnt="0"/>
      <dgm:spPr/>
    </dgm:pt>
    <dgm:pt modelId="{08DB4216-F0E8-4692-B4A5-303A21D582A3}" type="pres">
      <dgm:prSet presAssocID="{EE418094-7D5B-4D07-80C0-4B1B31F4B2CA}" presName="compNode" presStyleCnt="0"/>
      <dgm:spPr/>
    </dgm:pt>
    <dgm:pt modelId="{C0C31D43-D285-4652-B419-1ED76511907E}" type="pres">
      <dgm:prSet presAssocID="{EE418094-7D5B-4D07-80C0-4B1B31F4B2CA}" presName="bgRect" presStyleLbl="bgShp" presStyleIdx="1" presStyleCnt="5"/>
      <dgm:spPr/>
    </dgm:pt>
    <dgm:pt modelId="{94726234-3761-4F45-B0D5-894CD8DA5C02}" type="pres">
      <dgm:prSet presAssocID="{EE418094-7D5B-4D07-80C0-4B1B31F4B2CA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DB4CF0A7-CB80-4B3C-88F1-C90FB27FB769}" type="pres">
      <dgm:prSet presAssocID="{EE418094-7D5B-4D07-80C0-4B1B31F4B2CA}" presName="spaceRect" presStyleCnt="0"/>
      <dgm:spPr/>
    </dgm:pt>
    <dgm:pt modelId="{CA5F2D4A-C45B-450F-93CD-F88C3CCD5E14}" type="pres">
      <dgm:prSet presAssocID="{EE418094-7D5B-4D07-80C0-4B1B31F4B2CA}" presName="parTx" presStyleLbl="revTx" presStyleIdx="1" presStyleCnt="5">
        <dgm:presLayoutVars>
          <dgm:chMax val="0"/>
          <dgm:chPref val="0"/>
        </dgm:presLayoutVars>
      </dgm:prSet>
      <dgm:spPr/>
    </dgm:pt>
    <dgm:pt modelId="{66859E24-EE88-4AF2-94E3-54C89CC85573}" type="pres">
      <dgm:prSet presAssocID="{09D1E4D2-2D36-48EF-9449-BA7B54EB698E}" presName="sibTrans" presStyleCnt="0"/>
      <dgm:spPr/>
    </dgm:pt>
    <dgm:pt modelId="{85800E73-36AB-4B2D-AA25-3791CB2A7C6B}" type="pres">
      <dgm:prSet presAssocID="{21D83187-2D86-48A5-99C4-6E4748172BF4}" presName="compNode" presStyleCnt="0"/>
      <dgm:spPr/>
    </dgm:pt>
    <dgm:pt modelId="{181EA9E4-0249-4281-9207-9E5EBE758C88}" type="pres">
      <dgm:prSet presAssocID="{21D83187-2D86-48A5-99C4-6E4748172BF4}" presName="bgRect" presStyleLbl="bgShp" presStyleIdx="2" presStyleCnt="5"/>
      <dgm:spPr/>
    </dgm:pt>
    <dgm:pt modelId="{66F7113A-7C09-4DA8-AD7B-776D2B3105C5}" type="pres">
      <dgm:prSet presAssocID="{21D83187-2D86-48A5-99C4-6E4748172BF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41000AAD-6C5A-4006-9D3C-CD659EF674D5}" type="pres">
      <dgm:prSet presAssocID="{21D83187-2D86-48A5-99C4-6E4748172BF4}" presName="spaceRect" presStyleCnt="0"/>
      <dgm:spPr/>
    </dgm:pt>
    <dgm:pt modelId="{7A0F962A-A762-44DB-BEBC-64C9913EDA16}" type="pres">
      <dgm:prSet presAssocID="{21D83187-2D86-48A5-99C4-6E4748172BF4}" presName="parTx" presStyleLbl="revTx" presStyleIdx="2" presStyleCnt="5">
        <dgm:presLayoutVars>
          <dgm:chMax val="0"/>
          <dgm:chPref val="0"/>
        </dgm:presLayoutVars>
      </dgm:prSet>
      <dgm:spPr/>
    </dgm:pt>
    <dgm:pt modelId="{34E78172-8EC5-4117-B19F-18784D8F4A8B}" type="pres">
      <dgm:prSet presAssocID="{A25AA074-25A7-45C4-8EB5-7E5A4AB8C609}" presName="sibTrans" presStyleCnt="0"/>
      <dgm:spPr/>
    </dgm:pt>
    <dgm:pt modelId="{33A536D4-B4E4-4C53-8B2E-9B22A241E899}" type="pres">
      <dgm:prSet presAssocID="{FD86CFBB-FA42-4569-9839-2607CB55BD7C}" presName="compNode" presStyleCnt="0"/>
      <dgm:spPr/>
    </dgm:pt>
    <dgm:pt modelId="{DF3E865B-76F6-4876-83BE-85EC8ED4480F}" type="pres">
      <dgm:prSet presAssocID="{FD86CFBB-FA42-4569-9839-2607CB55BD7C}" presName="bgRect" presStyleLbl="bgShp" presStyleIdx="3" presStyleCnt="5"/>
      <dgm:spPr/>
    </dgm:pt>
    <dgm:pt modelId="{E1818F6D-3CA5-4441-9870-41E8FDDE7DEA}" type="pres">
      <dgm:prSet presAssocID="{FD86CFBB-FA42-4569-9839-2607CB55BD7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bag"/>
        </a:ext>
      </dgm:extLst>
    </dgm:pt>
    <dgm:pt modelId="{D89AA19D-9C3E-42BD-BC0F-EB13074C625A}" type="pres">
      <dgm:prSet presAssocID="{FD86CFBB-FA42-4569-9839-2607CB55BD7C}" presName="spaceRect" presStyleCnt="0"/>
      <dgm:spPr/>
    </dgm:pt>
    <dgm:pt modelId="{65F50E52-E795-4437-8285-71ABCD41AAD0}" type="pres">
      <dgm:prSet presAssocID="{FD86CFBB-FA42-4569-9839-2607CB55BD7C}" presName="parTx" presStyleLbl="revTx" presStyleIdx="3" presStyleCnt="5">
        <dgm:presLayoutVars>
          <dgm:chMax val="0"/>
          <dgm:chPref val="0"/>
        </dgm:presLayoutVars>
      </dgm:prSet>
      <dgm:spPr/>
    </dgm:pt>
    <dgm:pt modelId="{56D4C3F8-CEF3-4268-A55E-AED527B87158}" type="pres">
      <dgm:prSet presAssocID="{74F131FE-BC81-45F2-84B5-8BFC6BA5062A}" presName="sibTrans" presStyleCnt="0"/>
      <dgm:spPr/>
    </dgm:pt>
    <dgm:pt modelId="{429E5DF6-08A9-498C-BFA4-AAE31C6EEF41}" type="pres">
      <dgm:prSet presAssocID="{4FB8734D-A6AC-4372-B163-2B583FB0EA2C}" presName="compNode" presStyleCnt="0"/>
      <dgm:spPr/>
    </dgm:pt>
    <dgm:pt modelId="{A01B5409-374D-46E4-AF3E-135E32B19FB0}" type="pres">
      <dgm:prSet presAssocID="{4FB8734D-A6AC-4372-B163-2B583FB0EA2C}" presName="bgRect" presStyleLbl="bgShp" presStyleIdx="4" presStyleCnt="5"/>
      <dgm:spPr/>
    </dgm:pt>
    <dgm:pt modelId="{EBB3DF3E-C9E9-416E-8F3E-9C5798931AB1}" type="pres">
      <dgm:prSet presAssocID="{4FB8734D-A6AC-4372-B163-2B583FB0EA2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edit card"/>
        </a:ext>
      </dgm:extLst>
    </dgm:pt>
    <dgm:pt modelId="{4155FD2F-009A-4986-AD28-7E535AD3DB39}" type="pres">
      <dgm:prSet presAssocID="{4FB8734D-A6AC-4372-B163-2B583FB0EA2C}" presName="spaceRect" presStyleCnt="0"/>
      <dgm:spPr/>
    </dgm:pt>
    <dgm:pt modelId="{F48134AA-08E3-4472-AB78-0FCC08DDC7AF}" type="pres">
      <dgm:prSet presAssocID="{4FB8734D-A6AC-4372-B163-2B583FB0EA2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E0DE8205-AA0B-432A-99AE-2423A805EE54}" type="presOf" srcId="{FD86CFBB-FA42-4569-9839-2607CB55BD7C}" destId="{65F50E52-E795-4437-8285-71ABCD41AAD0}" srcOrd="0" destOrd="0" presId="urn:microsoft.com/office/officeart/2018/2/layout/IconVerticalSolidList"/>
    <dgm:cxn modelId="{0CC7D207-5B2B-4EC2-82D2-1474EFF94DC7}" srcId="{59973083-D827-4DB6-9920-7A0A04CFC435}" destId="{4FB8734D-A6AC-4372-B163-2B583FB0EA2C}" srcOrd="4" destOrd="0" parTransId="{2BCE50DB-3B6E-4810-A198-541C9A7D7DE8}" sibTransId="{70288D98-6100-4C32-9B0B-28511E255F10}"/>
    <dgm:cxn modelId="{7359A411-2B9C-4EBD-B0F5-93C72F0C30DF}" type="presOf" srcId="{21D83187-2D86-48A5-99C4-6E4748172BF4}" destId="{7A0F962A-A762-44DB-BEBC-64C9913EDA16}" srcOrd="0" destOrd="0" presId="urn:microsoft.com/office/officeart/2018/2/layout/IconVerticalSolidList"/>
    <dgm:cxn modelId="{9ACBB627-AF4A-4FBE-BBB4-4775B2712633}" type="presOf" srcId="{59973083-D827-4DB6-9920-7A0A04CFC435}" destId="{7BBBF39F-BF75-4EA7-9B62-2975818C4CCE}" srcOrd="0" destOrd="0" presId="urn:microsoft.com/office/officeart/2018/2/layout/IconVerticalSolidList"/>
    <dgm:cxn modelId="{F58A502A-AA03-4334-B17F-1726B674ED6C}" srcId="{59973083-D827-4DB6-9920-7A0A04CFC435}" destId="{EE418094-7D5B-4D07-80C0-4B1B31F4B2CA}" srcOrd="1" destOrd="0" parTransId="{BFC5A25D-FAED-4553-BC3A-9A8F7CDEBB1A}" sibTransId="{09D1E4D2-2D36-48EF-9449-BA7B54EB698E}"/>
    <dgm:cxn modelId="{F766FF39-A262-4FC4-AAF3-4BBD79A0426C}" srcId="{59973083-D827-4DB6-9920-7A0A04CFC435}" destId="{253265A7-ED66-4E9A-9DE2-40BA7832F710}" srcOrd="0" destOrd="0" parTransId="{3FCB1065-3BA8-44DB-8B6D-59248B745726}" sibTransId="{CCDBC288-DF38-4D72-B425-32030AC96A6C}"/>
    <dgm:cxn modelId="{500B7D4C-C54D-4DE1-AEC7-16918413060B}" srcId="{59973083-D827-4DB6-9920-7A0A04CFC435}" destId="{FD86CFBB-FA42-4569-9839-2607CB55BD7C}" srcOrd="3" destOrd="0" parTransId="{545434FD-8738-4976-BD25-89D5269028A9}" sibTransId="{74F131FE-BC81-45F2-84B5-8BFC6BA5062A}"/>
    <dgm:cxn modelId="{64F13C58-0959-481E-9C90-8CA0877A0A95}" type="presOf" srcId="{253265A7-ED66-4E9A-9DE2-40BA7832F710}" destId="{7BF151D9-F9B5-499F-8A65-8CCE729DFB4A}" srcOrd="0" destOrd="0" presId="urn:microsoft.com/office/officeart/2018/2/layout/IconVerticalSolidList"/>
    <dgm:cxn modelId="{D352428F-03D7-43C8-8C6A-094DCD4FC9A2}" srcId="{59973083-D827-4DB6-9920-7A0A04CFC435}" destId="{21D83187-2D86-48A5-99C4-6E4748172BF4}" srcOrd="2" destOrd="0" parTransId="{D2318B72-7EA9-4EBA-A808-3968BAE76249}" sibTransId="{A25AA074-25A7-45C4-8EB5-7E5A4AB8C609}"/>
    <dgm:cxn modelId="{92E5FC97-B1DF-4071-89A7-87BDC1F399A6}" type="presOf" srcId="{4FB8734D-A6AC-4372-B163-2B583FB0EA2C}" destId="{F48134AA-08E3-4472-AB78-0FCC08DDC7AF}" srcOrd="0" destOrd="0" presId="urn:microsoft.com/office/officeart/2018/2/layout/IconVerticalSolidList"/>
    <dgm:cxn modelId="{1EFED9D4-7521-4583-BE54-3E2D1963FB21}" type="presOf" srcId="{EE418094-7D5B-4D07-80C0-4B1B31F4B2CA}" destId="{CA5F2D4A-C45B-450F-93CD-F88C3CCD5E14}" srcOrd="0" destOrd="0" presId="urn:microsoft.com/office/officeart/2018/2/layout/IconVerticalSolidList"/>
    <dgm:cxn modelId="{30653DA4-8B0A-4D31-BD44-6EF8B484527A}" type="presParOf" srcId="{7BBBF39F-BF75-4EA7-9B62-2975818C4CCE}" destId="{C7F1980C-49EF-461C-B498-526E11EDC400}" srcOrd="0" destOrd="0" presId="urn:microsoft.com/office/officeart/2018/2/layout/IconVerticalSolidList"/>
    <dgm:cxn modelId="{B74DB1E3-ADBF-41A6-8150-30B2340243B7}" type="presParOf" srcId="{C7F1980C-49EF-461C-B498-526E11EDC400}" destId="{7BDBF80A-B2A1-41B7-863E-CEDD7B3BB033}" srcOrd="0" destOrd="0" presId="urn:microsoft.com/office/officeart/2018/2/layout/IconVerticalSolidList"/>
    <dgm:cxn modelId="{FA22B2B5-12E4-4127-911B-96F65F3FAB32}" type="presParOf" srcId="{C7F1980C-49EF-461C-B498-526E11EDC400}" destId="{23101C3B-7DC0-44B7-A96D-99F424153084}" srcOrd="1" destOrd="0" presId="urn:microsoft.com/office/officeart/2018/2/layout/IconVerticalSolidList"/>
    <dgm:cxn modelId="{1B5FCD91-C487-4219-AF85-68ADE57AAAE0}" type="presParOf" srcId="{C7F1980C-49EF-461C-B498-526E11EDC400}" destId="{4E038B11-6A0E-416A-B3E2-8ADD464834FB}" srcOrd="2" destOrd="0" presId="urn:microsoft.com/office/officeart/2018/2/layout/IconVerticalSolidList"/>
    <dgm:cxn modelId="{2DF844F0-601C-4B0D-970E-BAC2DF12D072}" type="presParOf" srcId="{C7F1980C-49EF-461C-B498-526E11EDC400}" destId="{7BF151D9-F9B5-499F-8A65-8CCE729DFB4A}" srcOrd="3" destOrd="0" presId="urn:microsoft.com/office/officeart/2018/2/layout/IconVerticalSolidList"/>
    <dgm:cxn modelId="{BFCDC0EC-6209-4A89-B0EE-04C4593438F3}" type="presParOf" srcId="{7BBBF39F-BF75-4EA7-9B62-2975818C4CCE}" destId="{C6E30C01-9B65-4FFD-8B14-6EF98B637416}" srcOrd="1" destOrd="0" presId="urn:microsoft.com/office/officeart/2018/2/layout/IconVerticalSolidList"/>
    <dgm:cxn modelId="{56EC0314-F0BB-40FD-A551-492B89D138D8}" type="presParOf" srcId="{7BBBF39F-BF75-4EA7-9B62-2975818C4CCE}" destId="{08DB4216-F0E8-4692-B4A5-303A21D582A3}" srcOrd="2" destOrd="0" presId="urn:microsoft.com/office/officeart/2018/2/layout/IconVerticalSolidList"/>
    <dgm:cxn modelId="{74C2E998-91AE-42B9-86C4-66C7D6ABE1E8}" type="presParOf" srcId="{08DB4216-F0E8-4692-B4A5-303A21D582A3}" destId="{C0C31D43-D285-4652-B419-1ED76511907E}" srcOrd="0" destOrd="0" presId="urn:microsoft.com/office/officeart/2018/2/layout/IconVerticalSolidList"/>
    <dgm:cxn modelId="{90038C29-13DF-4C12-ACD8-19E6635A9170}" type="presParOf" srcId="{08DB4216-F0E8-4692-B4A5-303A21D582A3}" destId="{94726234-3761-4F45-B0D5-894CD8DA5C02}" srcOrd="1" destOrd="0" presId="urn:microsoft.com/office/officeart/2018/2/layout/IconVerticalSolidList"/>
    <dgm:cxn modelId="{76776735-C6A2-42AC-86FB-DFCC447CE0DB}" type="presParOf" srcId="{08DB4216-F0E8-4692-B4A5-303A21D582A3}" destId="{DB4CF0A7-CB80-4B3C-88F1-C90FB27FB769}" srcOrd="2" destOrd="0" presId="urn:microsoft.com/office/officeart/2018/2/layout/IconVerticalSolidList"/>
    <dgm:cxn modelId="{5E9B712C-4D9D-4356-BE41-FADFF97B67EE}" type="presParOf" srcId="{08DB4216-F0E8-4692-B4A5-303A21D582A3}" destId="{CA5F2D4A-C45B-450F-93CD-F88C3CCD5E14}" srcOrd="3" destOrd="0" presId="urn:microsoft.com/office/officeart/2018/2/layout/IconVerticalSolidList"/>
    <dgm:cxn modelId="{39489D72-BF86-4E2C-B6CC-540E06D10D34}" type="presParOf" srcId="{7BBBF39F-BF75-4EA7-9B62-2975818C4CCE}" destId="{66859E24-EE88-4AF2-94E3-54C89CC85573}" srcOrd="3" destOrd="0" presId="urn:microsoft.com/office/officeart/2018/2/layout/IconVerticalSolidList"/>
    <dgm:cxn modelId="{E2EEA88B-EC63-48AC-8DB1-74FCD1BC06E1}" type="presParOf" srcId="{7BBBF39F-BF75-4EA7-9B62-2975818C4CCE}" destId="{85800E73-36AB-4B2D-AA25-3791CB2A7C6B}" srcOrd="4" destOrd="0" presId="urn:microsoft.com/office/officeart/2018/2/layout/IconVerticalSolidList"/>
    <dgm:cxn modelId="{4AF20172-C4B7-45BB-9309-05EDEB0B765A}" type="presParOf" srcId="{85800E73-36AB-4B2D-AA25-3791CB2A7C6B}" destId="{181EA9E4-0249-4281-9207-9E5EBE758C88}" srcOrd="0" destOrd="0" presId="urn:microsoft.com/office/officeart/2018/2/layout/IconVerticalSolidList"/>
    <dgm:cxn modelId="{4F9EEE9F-2CF6-4718-BFBB-21192EB2E3C2}" type="presParOf" srcId="{85800E73-36AB-4B2D-AA25-3791CB2A7C6B}" destId="{66F7113A-7C09-4DA8-AD7B-776D2B3105C5}" srcOrd="1" destOrd="0" presId="urn:microsoft.com/office/officeart/2018/2/layout/IconVerticalSolidList"/>
    <dgm:cxn modelId="{CA948B3F-DFA9-4D95-9BAB-F385A20E06D3}" type="presParOf" srcId="{85800E73-36AB-4B2D-AA25-3791CB2A7C6B}" destId="{41000AAD-6C5A-4006-9D3C-CD659EF674D5}" srcOrd="2" destOrd="0" presId="urn:microsoft.com/office/officeart/2018/2/layout/IconVerticalSolidList"/>
    <dgm:cxn modelId="{5B846F30-21D6-45A8-881E-3153BA9AB914}" type="presParOf" srcId="{85800E73-36AB-4B2D-AA25-3791CB2A7C6B}" destId="{7A0F962A-A762-44DB-BEBC-64C9913EDA16}" srcOrd="3" destOrd="0" presId="urn:microsoft.com/office/officeart/2018/2/layout/IconVerticalSolidList"/>
    <dgm:cxn modelId="{04A6787D-41D6-4404-8BFA-B6F2D55E5559}" type="presParOf" srcId="{7BBBF39F-BF75-4EA7-9B62-2975818C4CCE}" destId="{34E78172-8EC5-4117-B19F-18784D8F4A8B}" srcOrd="5" destOrd="0" presId="urn:microsoft.com/office/officeart/2018/2/layout/IconVerticalSolidList"/>
    <dgm:cxn modelId="{35E45DDC-0A2C-49A9-91E2-F9268FF9575B}" type="presParOf" srcId="{7BBBF39F-BF75-4EA7-9B62-2975818C4CCE}" destId="{33A536D4-B4E4-4C53-8B2E-9B22A241E899}" srcOrd="6" destOrd="0" presId="urn:microsoft.com/office/officeart/2018/2/layout/IconVerticalSolidList"/>
    <dgm:cxn modelId="{C69E449F-49D8-4CF9-8FD6-C4FDAEEB142A}" type="presParOf" srcId="{33A536D4-B4E4-4C53-8B2E-9B22A241E899}" destId="{DF3E865B-76F6-4876-83BE-85EC8ED4480F}" srcOrd="0" destOrd="0" presId="urn:microsoft.com/office/officeart/2018/2/layout/IconVerticalSolidList"/>
    <dgm:cxn modelId="{76C547A1-A8C4-4CA7-8D0B-6C870C9891E5}" type="presParOf" srcId="{33A536D4-B4E4-4C53-8B2E-9B22A241E899}" destId="{E1818F6D-3CA5-4441-9870-41E8FDDE7DEA}" srcOrd="1" destOrd="0" presId="urn:microsoft.com/office/officeart/2018/2/layout/IconVerticalSolidList"/>
    <dgm:cxn modelId="{C786A2D3-5B3F-4613-AD8F-FDE4F987B907}" type="presParOf" srcId="{33A536D4-B4E4-4C53-8B2E-9B22A241E899}" destId="{D89AA19D-9C3E-42BD-BC0F-EB13074C625A}" srcOrd="2" destOrd="0" presId="urn:microsoft.com/office/officeart/2018/2/layout/IconVerticalSolidList"/>
    <dgm:cxn modelId="{F36701CA-ED9E-4666-BB73-FD6E5C2F11EB}" type="presParOf" srcId="{33A536D4-B4E4-4C53-8B2E-9B22A241E899}" destId="{65F50E52-E795-4437-8285-71ABCD41AAD0}" srcOrd="3" destOrd="0" presId="urn:microsoft.com/office/officeart/2018/2/layout/IconVerticalSolidList"/>
    <dgm:cxn modelId="{6056E46D-693F-4A25-8E00-0A6A98E876B5}" type="presParOf" srcId="{7BBBF39F-BF75-4EA7-9B62-2975818C4CCE}" destId="{56D4C3F8-CEF3-4268-A55E-AED527B87158}" srcOrd="7" destOrd="0" presId="urn:microsoft.com/office/officeart/2018/2/layout/IconVerticalSolidList"/>
    <dgm:cxn modelId="{8A3D6C33-7DBD-4FE2-8228-97C57787D88C}" type="presParOf" srcId="{7BBBF39F-BF75-4EA7-9B62-2975818C4CCE}" destId="{429E5DF6-08A9-498C-BFA4-AAE31C6EEF41}" srcOrd="8" destOrd="0" presId="urn:microsoft.com/office/officeart/2018/2/layout/IconVerticalSolidList"/>
    <dgm:cxn modelId="{2D4B4E3E-FBE9-4B9F-A515-C999BD16B8BC}" type="presParOf" srcId="{429E5DF6-08A9-498C-BFA4-AAE31C6EEF41}" destId="{A01B5409-374D-46E4-AF3E-135E32B19FB0}" srcOrd="0" destOrd="0" presId="urn:microsoft.com/office/officeart/2018/2/layout/IconVerticalSolidList"/>
    <dgm:cxn modelId="{C96A5E75-4235-4DA1-AC4F-96E1E348AA67}" type="presParOf" srcId="{429E5DF6-08A9-498C-BFA4-AAE31C6EEF41}" destId="{EBB3DF3E-C9E9-416E-8F3E-9C5798931AB1}" srcOrd="1" destOrd="0" presId="urn:microsoft.com/office/officeart/2018/2/layout/IconVerticalSolidList"/>
    <dgm:cxn modelId="{F62C4ED7-ACB1-4A3B-869D-A7AF8CA9C0EE}" type="presParOf" srcId="{429E5DF6-08A9-498C-BFA4-AAE31C6EEF41}" destId="{4155FD2F-009A-4986-AD28-7E535AD3DB39}" srcOrd="2" destOrd="0" presId="urn:microsoft.com/office/officeart/2018/2/layout/IconVerticalSolidList"/>
    <dgm:cxn modelId="{1788B1D9-09D8-41CF-BE4C-210BEA75C0B4}" type="presParOf" srcId="{429E5DF6-08A9-498C-BFA4-AAE31C6EEF41}" destId="{F48134AA-08E3-4472-AB78-0FCC08DDC7A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4129E9D-DAFD-4E01-BAB9-F47A08C52C06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AD4D0BF-9217-47E1-8E50-A576D8AD4728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Franklin Gothic Demi Cond"/>
            </a:rPr>
            <a:t>For whom are we creating value? </a:t>
          </a:r>
        </a:p>
      </dgm:t>
    </dgm:pt>
    <dgm:pt modelId="{C31AB8AC-3761-4E3D-8B90-7C77646B7E6E}" type="parTrans" cxnId="{70FAF922-8B9B-4DAD-8099-7078E01D614A}">
      <dgm:prSet/>
      <dgm:spPr/>
    </dgm:pt>
    <dgm:pt modelId="{1A6C413E-0E6A-4EA3-9C31-20A99385D134}" type="sibTrans" cxnId="{70FAF922-8B9B-4DAD-8099-7078E01D614A}">
      <dgm:prSet/>
      <dgm:spPr/>
    </dgm:pt>
    <dgm:pt modelId="{49EC31D8-307A-47A3-A63D-365C1C1636D5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Franklin Gothic Demi Cond"/>
            </a:rPr>
            <a:t>Who are our most important customers?</a:t>
          </a:r>
        </a:p>
      </dgm:t>
    </dgm:pt>
    <dgm:pt modelId="{F8FFA265-F25B-4EE0-B359-26DCC384B645}" type="parTrans" cxnId="{5BF65812-02EB-43EF-9BBE-12FFE9C30589}">
      <dgm:prSet/>
      <dgm:spPr/>
    </dgm:pt>
    <dgm:pt modelId="{054249E3-E5DD-4C25-A46E-5E2F759D292A}" type="sibTrans" cxnId="{5BF65812-02EB-43EF-9BBE-12FFE9C30589}">
      <dgm:prSet/>
      <dgm:spPr/>
    </dgm:pt>
    <dgm:pt modelId="{3FCC5055-3F92-4B33-A3FB-A58A04CDA381}" type="pres">
      <dgm:prSet presAssocID="{84129E9D-DAFD-4E01-BAB9-F47A08C52C06}" presName="root" presStyleCnt="0">
        <dgm:presLayoutVars>
          <dgm:dir/>
          <dgm:resizeHandles val="exact"/>
        </dgm:presLayoutVars>
      </dgm:prSet>
      <dgm:spPr/>
    </dgm:pt>
    <dgm:pt modelId="{FA36B68D-ED8E-4328-8346-5131C7A5F5C7}" type="pres">
      <dgm:prSet presAssocID="{9AD4D0BF-9217-47E1-8E50-A576D8AD4728}" presName="compNode" presStyleCnt="0"/>
      <dgm:spPr/>
    </dgm:pt>
    <dgm:pt modelId="{6779F010-598B-4806-9E69-839C13AD65CC}" type="pres">
      <dgm:prSet presAssocID="{9AD4D0BF-9217-47E1-8E50-A576D8AD4728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444FC107-48E6-4E7A-9D4C-6D7114476580}" type="pres">
      <dgm:prSet presAssocID="{9AD4D0BF-9217-47E1-8E50-A576D8AD4728}" presName="spaceRect" presStyleCnt="0"/>
      <dgm:spPr/>
    </dgm:pt>
    <dgm:pt modelId="{1562C37E-CBC4-4D7B-9265-6C2A0FF7D7B0}" type="pres">
      <dgm:prSet presAssocID="{9AD4D0BF-9217-47E1-8E50-A576D8AD4728}" presName="textRect" presStyleLbl="revTx" presStyleIdx="0" presStyleCnt="2">
        <dgm:presLayoutVars>
          <dgm:chMax val="1"/>
          <dgm:chPref val="1"/>
        </dgm:presLayoutVars>
      </dgm:prSet>
      <dgm:spPr/>
    </dgm:pt>
    <dgm:pt modelId="{168B1EAF-3DE7-4F07-A43D-8FD62DFA0C82}" type="pres">
      <dgm:prSet presAssocID="{1A6C413E-0E6A-4EA3-9C31-20A99385D134}" presName="sibTrans" presStyleCnt="0"/>
      <dgm:spPr/>
    </dgm:pt>
    <dgm:pt modelId="{414475BB-943A-4339-83E8-716FA06E2719}" type="pres">
      <dgm:prSet presAssocID="{49EC31D8-307A-47A3-A63D-365C1C1636D5}" presName="compNode" presStyleCnt="0"/>
      <dgm:spPr/>
    </dgm:pt>
    <dgm:pt modelId="{043E1AEC-3F79-414D-925B-B1C3DD218F0D}" type="pres">
      <dgm:prSet presAssocID="{49EC31D8-307A-47A3-A63D-365C1C1636D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7F8EBEFA-6083-43CF-9482-BCEBF40FD33A}" type="pres">
      <dgm:prSet presAssocID="{49EC31D8-307A-47A3-A63D-365C1C1636D5}" presName="spaceRect" presStyleCnt="0"/>
      <dgm:spPr/>
    </dgm:pt>
    <dgm:pt modelId="{771318F2-CE8A-4C05-8FB1-61C902ABED3F}" type="pres">
      <dgm:prSet presAssocID="{49EC31D8-307A-47A3-A63D-365C1C1636D5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BF65812-02EB-43EF-9BBE-12FFE9C30589}" srcId="{84129E9D-DAFD-4E01-BAB9-F47A08C52C06}" destId="{49EC31D8-307A-47A3-A63D-365C1C1636D5}" srcOrd="1" destOrd="0" parTransId="{F8FFA265-F25B-4EE0-B359-26DCC384B645}" sibTransId="{054249E3-E5DD-4C25-A46E-5E2F759D292A}"/>
    <dgm:cxn modelId="{09D3891C-7797-4F12-A581-DAD010F906B2}" type="presOf" srcId="{84129E9D-DAFD-4E01-BAB9-F47A08C52C06}" destId="{3FCC5055-3F92-4B33-A3FB-A58A04CDA381}" srcOrd="0" destOrd="0" presId="urn:microsoft.com/office/officeart/2018/2/layout/IconLabelList"/>
    <dgm:cxn modelId="{70FAF922-8B9B-4DAD-8099-7078E01D614A}" srcId="{84129E9D-DAFD-4E01-BAB9-F47A08C52C06}" destId="{9AD4D0BF-9217-47E1-8E50-A576D8AD4728}" srcOrd="0" destOrd="0" parTransId="{C31AB8AC-3761-4E3D-8B90-7C77646B7E6E}" sibTransId="{1A6C413E-0E6A-4EA3-9C31-20A99385D134}"/>
    <dgm:cxn modelId="{6B41008D-D329-4D8F-B71E-806F0B14DEDB}" type="presOf" srcId="{9AD4D0BF-9217-47E1-8E50-A576D8AD4728}" destId="{1562C37E-CBC4-4D7B-9265-6C2A0FF7D7B0}" srcOrd="0" destOrd="0" presId="urn:microsoft.com/office/officeart/2018/2/layout/IconLabelList"/>
    <dgm:cxn modelId="{5AEE33C0-9DD7-47E8-8AD3-DDC2C60564C4}" type="presOf" srcId="{49EC31D8-307A-47A3-A63D-365C1C1636D5}" destId="{771318F2-CE8A-4C05-8FB1-61C902ABED3F}" srcOrd="0" destOrd="0" presId="urn:microsoft.com/office/officeart/2018/2/layout/IconLabelList"/>
    <dgm:cxn modelId="{0998777B-20FE-4403-B6DF-FC18FECAB866}" type="presParOf" srcId="{3FCC5055-3F92-4B33-A3FB-A58A04CDA381}" destId="{FA36B68D-ED8E-4328-8346-5131C7A5F5C7}" srcOrd="0" destOrd="0" presId="urn:microsoft.com/office/officeart/2018/2/layout/IconLabelList"/>
    <dgm:cxn modelId="{546BBCEC-2277-4F05-95CA-8BC4009C49AF}" type="presParOf" srcId="{FA36B68D-ED8E-4328-8346-5131C7A5F5C7}" destId="{6779F010-598B-4806-9E69-839C13AD65CC}" srcOrd="0" destOrd="0" presId="urn:microsoft.com/office/officeart/2018/2/layout/IconLabelList"/>
    <dgm:cxn modelId="{A7690F2B-B682-4D10-9835-ACAEA91548E1}" type="presParOf" srcId="{FA36B68D-ED8E-4328-8346-5131C7A5F5C7}" destId="{444FC107-48E6-4E7A-9D4C-6D7114476580}" srcOrd="1" destOrd="0" presId="urn:microsoft.com/office/officeart/2018/2/layout/IconLabelList"/>
    <dgm:cxn modelId="{B8A37F53-2BC2-4AD3-8B96-6253F4EE66DC}" type="presParOf" srcId="{FA36B68D-ED8E-4328-8346-5131C7A5F5C7}" destId="{1562C37E-CBC4-4D7B-9265-6C2A0FF7D7B0}" srcOrd="2" destOrd="0" presId="urn:microsoft.com/office/officeart/2018/2/layout/IconLabelList"/>
    <dgm:cxn modelId="{B4AC0C2A-A10F-4EE7-8495-544F797F6005}" type="presParOf" srcId="{3FCC5055-3F92-4B33-A3FB-A58A04CDA381}" destId="{168B1EAF-3DE7-4F07-A43D-8FD62DFA0C82}" srcOrd="1" destOrd="0" presId="urn:microsoft.com/office/officeart/2018/2/layout/IconLabelList"/>
    <dgm:cxn modelId="{9F9726F0-6306-4126-8A8E-9CAC4C7D5FBE}" type="presParOf" srcId="{3FCC5055-3F92-4B33-A3FB-A58A04CDA381}" destId="{414475BB-943A-4339-83E8-716FA06E2719}" srcOrd="2" destOrd="0" presId="urn:microsoft.com/office/officeart/2018/2/layout/IconLabelList"/>
    <dgm:cxn modelId="{75EB4254-C54D-491E-9020-9F1C5A7FFD6D}" type="presParOf" srcId="{414475BB-943A-4339-83E8-716FA06E2719}" destId="{043E1AEC-3F79-414D-925B-B1C3DD218F0D}" srcOrd="0" destOrd="0" presId="urn:microsoft.com/office/officeart/2018/2/layout/IconLabelList"/>
    <dgm:cxn modelId="{69893822-6447-4B2E-8B9E-6439DE11102E}" type="presParOf" srcId="{414475BB-943A-4339-83E8-716FA06E2719}" destId="{7F8EBEFA-6083-43CF-9482-BCEBF40FD33A}" srcOrd="1" destOrd="0" presId="urn:microsoft.com/office/officeart/2018/2/layout/IconLabelList"/>
    <dgm:cxn modelId="{BBCBB78A-6116-4099-A424-9CD235720F0F}" type="presParOf" srcId="{414475BB-943A-4339-83E8-716FA06E2719}" destId="{771318F2-CE8A-4C05-8FB1-61C902ABED3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4129E9D-DAFD-4E01-BAB9-F47A08C52C0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8DB5A22-5725-4E53-A610-271D52162987}">
      <dgm:prSet/>
      <dgm:spPr/>
      <dgm:t>
        <a:bodyPr/>
        <a:lstStyle/>
        <a:p>
          <a:r>
            <a:rPr lang="en-US"/>
            <a:t>Describes the bundle of products and services that create value for a specific Customer Segment.</a:t>
          </a:r>
        </a:p>
      </dgm:t>
    </dgm:pt>
    <dgm:pt modelId="{682E0B0E-F1F5-4F00-833B-3131AAA3D89E}" type="parTrans" cxnId="{CF684D11-9242-4AF6-8FEE-B1BC0EB1C78E}">
      <dgm:prSet/>
      <dgm:spPr/>
      <dgm:t>
        <a:bodyPr/>
        <a:lstStyle/>
        <a:p>
          <a:endParaRPr lang="en-US"/>
        </a:p>
      </dgm:t>
    </dgm:pt>
    <dgm:pt modelId="{0EEDCB1D-1341-4202-8976-19CEC6E817CE}" type="sibTrans" cxnId="{CF684D11-9242-4AF6-8FEE-B1BC0EB1C78E}">
      <dgm:prSet/>
      <dgm:spPr/>
      <dgm:t>
        <a:bodyPr/>
        <a:lstStyle/>
        <a:p>
          <a:endParaRPr lang="en-US"/>
        </a:p>
      </dgm:t>
    </dgm:pt>
    <dgm:pt modelId="{F1A7910D-1FB2-4615-A86C-9B4FBFD65832}">
      <dgm:prSet/>
      <dgm:spPr/>
      <dgm:t>
        <a:bodyPr/>
        <a:lstStyle/>
        <a:p>
          <a:r>
            <a:rPr lang="en-US"/>
            <a:t>The Value Proposition is the reason why customers turn to one company over another</a:t>
          </a:r>
        </a:p>
      </dgm:t>
    </dgm:pt>
    <dgm:pt modelId="{CF4809A2-BD18-43F9-B597-1FBFBDE55BE5}" type="parTrans" cxnId="{F561FBEB-0949-4CD0-B240-A462D7384634}">
      <dgm:prSet/>
      <dgm:spPr/>
      <dgm:t>
        <a:bodyPr/>
        <a:lstStyle/>
        <a:p>
          <a:endParaRPr lang="en-US"/>
        </a:p>
      </dgm:t>
    </dgm:pt>
    <dgm:pt modelId="{A1FFEFAC-B20D-4FBA-81DE-BE402E2A4785}" type="sibTrans" cxnId="{F561FBEB-0949-4CD0-B240-A462D7384634}">
      <dgm:prSet/>
      <dgm:spPr/>
      <dgm:t>
        <a:bodyPr/>
        <a:lstStyle/>
        <a:p>
          <a:endParaRPr lang="en-US"/>
        </a:p>
      </dgm:t>
    </dgm:pt>
    <dgm:pt modelId="{99631191-9AFB-4440-8352-62D3A08EC7B9}">
      <dgm:prSet phldr="0"/>
      <dgm:spPr/>
      <dgm:t>
        <a:bodyPr/>
        <a:lstStyle/>
        <a:p>
          <a:r>
            <a:rPr lang="en-US">
              <a:latin typeface="Aptos"/>
            </a:rPr>
            <a:t>It is the brand promise to your customers</a:t>
          </a:r>
        </a:p>
      </dgm:t>
    </dgm:pt>
    <dgm:pt modelId="{7FF8D5A6-A1D3-48C9-8EC1-6D322084B2EE}" type="parTrans" cxnId="{467F709F-9FEB-4A97-8EE3-D69110EBDDEC}">
      <dgm:prSet/>
      <dgm:spPr/>
    </dgm:pt>
    <dgm:pt modelId="{A05634AF-DB98-4EE7-B382-008B515C6084}" type="sibTrans" cxnId="{467F709F-9FEB-4A97-8EE3-D69110EBDDEC}">
      <dgm:prSet/>
      <dgm:spPr/>
      <dgm:t>
        <a:bodyPr/>
        <a:lstStyle/>
        <a:p>
          <a:endParaRPr lang="en-US"/>
        </a:p>
      </dgm:t>
    </dgm:pt>
    <dgm:pt modelId="{3A6082F2-E548-4CA9-A69B-9F2FC95B0F52}">
      <dgm:prSet phldr="0"/>
      <dgm:spPr/>
      <dgm:t>
        <a:bodyPr/>
        <a:lstStyle/>
        <a:p>
          <a:r>
            <a:rPr lang="en-US">
              <a:latin typeface="Aptos"/>
            </a:rPr>
            <a:t>Simply put VP is a statement or phrase that tell us how your brand/product/service will benefit us-as your customers (Zehner, 2024)</a:t>
          </a:r>
        </a:p>
      </dgm:t>
    </dgm:pt>
    <dgm:pt modelId="{986EEC1B-19D2-4FB7-8575-65B506FCEE30}" type="parTrans" cxnId="{432B1306-753E-43C3-8F9B-FFCCF2FFDA84}">
      <dgm:prSet/>
      <dgm:spPr/>
    </dgm:pt>
    <dgm:pt modelId="{02DF8DD4-84FC-4D9C-8E69-AED20BACA945}" type="sibTrans" cxnId="{432B1306-753E-43C3-8F9B-FFCCF2FFDA84}">
      <dgm:prSet/>
      <dgm:spPr/>
      <dgm:t>
        <a:bodyPr/>
        <a:lstStyle/>
        <a:p>
          <a:endParaRPr lang="en-US"/>
        </a:p>
      </dgm:t>
    </dgm:pt>
    <dgm:pt modelId="{B1EFEF70-FE2E-40CB-97F1-317C0EF18E5B}" type="pres">
      <dgm:prSet presAssocID="{84129E9D-DAFD-4E01-BAB9-F47A08C52C06}" presName="vert0" presStyleCnt="0">
        <dgm:presLayoutVars>
          <dgm:dir/>
          <dgm:animOne val="branch"/>
          <dgm:animLvl val="lvl"/>
        </dgm:presLayoutVars>
      </dgm:prSet>
      <dgm:spPr/>
    </dgm:pt>
    <dgm:pt modelId="{A366444D-413F-4A0C-BB1A-2EE552096AF2}" type="pres">
      <dgm:prSet presAssocID="{A8DB5A22-5725-4E53-A610-271D52162987}" presName="thickLine" presStyleLbl="alignNode1" presStyleIdx="0" presStyleCnt="4"/>
      <dgm:spPr/>
    </dgm:pt>
    <dgm:pt modelId="{54423C87-E71B-4624-B1BA-B7CE99B3D582}" type="pres">
      <dgm:prSet presAssocID="{A8DB5A22-5725-4E53-A610-271D52162987}" presName="horz1" presStyleCnt="0"/>
      <dgm:spPr/>
    </dgm:pt>
    <dgm:pt modelId="{6587CA38-0F28-4055-A93F-36472C407EB1}" type="pres">
      <dgm:prSet presAssocID="{A8DB5A22-5725-4E53-A610-271D52162987}" presName="tx1" presStyleLbl="revTx" presStyleIdx="0" presStyleCnt="4"/>
      <dgm:spPr/>
    </dgm:pt>
    <dgm:pt modelId="{6507AED7-F1BC-4BC9-A86A-23C8F8545F91}" type="pres">
      <dgm:prSet presAssocID="{A8DB5A22-5725-4E53-A610-271D52162987}" presName="vert1" presStyleCnt="0"/>
      <dgm:spPr/>
    </dgm:pt>
    <dgm:pt modelId="{BA0E7E4A-F974-491B-BAD0-1984103CCDC9}" type="pres">
      <dgm:prSet presAssocID="{F1A7910D-1FB2-4615-A86C-9B4FBFD65832}" presName="thickLine" presStyleLbl="alignNode1" presStyleIdx="1" presStyleCnt="4"/>
      <dgm:spPr/>
    </dgm:pt>
    <dgm:pt modelId="{F69C4691-D495-4383-8CE0-AA138F54B84A}" type="pres">
      <dgm:prSet presAssocID="{F1A7910D-1FB2-4615-A86C-9B4FBFD65832}" presName="horz1" presStyleCnt="0"/>
      <dgm:spPr/>
    </dgm:pt>
    <dgm:pt modelId="{B304AA47-7531-4D1D-8805-B333AB515E7D}" type="pres">
      <dgm:prSet presAssocID="{F1A7910D-1FB2-4615-A86C-9B4FBFD65832}" presName="tx1" presStyleLbl="revTx" presStyleIdx="1" presStyleCnt="4"/>
      <dgm:spPr/>
    </dgm:pt>
    <dgm:pt modelId="{E29A5B38-08AD-425E-A518-8E8266C2B3F5}" type="pres">
      <dgm:prSet presAssocID="{F1A7910D-1FB2-4615-A86C-9B4FBFD65832}" presName="vert1" presStyleCnt="0"/>
      <dgm:spPr/>
    </dgm:pt>
    <dgm:pt modelId="{A36CDBAD-C092-49B8-B7CF-37B49BE3390C}" type="pres">
      <dgm:prSet presAssocID="{99631191-9AFB-4440-8352-62D3A08EC7B9}" presName="thickLine" presStyleLbl="alignNode1" presStyleIdx="2" presStyleCnt="4"/>
      <dgm:spPr/>
    </dgm:pt>
    <dgm:pt modelId="{A209A425-DA7D-4DDE-8190-5FB7C68E4324}" type="pres">
      <dgm:prSet presAssocID="{99631191-9AFB-4440-8352-62D3A08EC7B9}" presName="horz1" presStyleCnt="0"/>
      <dgm:spPr/>
    </dgm:pt>
    <dgm:pt modelId="{6A779B71-BB4C-49DD-BF16-B5F8B930150C}" type="pres">
      <dgm:prSet presAssocID="{99631191-9AFB-4440-8352-62D3A08EC7B9}" presName="tx1" presStyleLbl="revTx" presStyleIdx="2" presStyleCnt="4"/>
      <dgm:spPr/>
    </dgm:pt>
    <dgm:pt modelId="{5C612F68-0D7C-4BA3-98E3-2163C1DF5E33}" type="pres">
      <dgm:prSet presAssocID="{99631191-9AFB-4440-8352-62D3A08EC7B9}" presName="vert1" presStyleCnt="0"/>
      <dgm:spPr/>
    </dgm:pt>
    <dgm:pt modelId="{581746C1-B318-4681-8FB4-29A525DB42CC}" type="pres">
      <dgm:prSet presAssocID="{3A6082F2-E548-4CA9-A69B-9F2FC95B0F52}" presName="thickLine" presStyleLbl="alignNode1" presStyleIdx="3" presStyleCnt="4"/>
      <dgm:spPr/>
    </dgm:pt>
    <dgm:pt modelId="{D8E88280-6C6E-4EAD-BD46-90F003DA0F12}" type="pres">
      <dgm:prSet presAssocID="{3A6082F2-E548-4CA9-A69B-9F2FC95B0F52}" presName="horz1" presStyleCnt="0"/>
      <dgm:spPr/>
    </dgm:pt>
    <dgm:pt modelId="{889CB9E1-848F-4F18-85C1-FFA4610D769C}" type="pres">
      <dgm:prSet presAssocID="{3A6082F2-E548-4CA9-A69B-9F2FC95B0F52}" presName="tx1" presStyleLbl="revTx" presStyleIdx="3" presStyleCnt="4"/>
      <dgm:spPr/>
    </dgm:pt>
    <dgm:pt modelId="{D1C62B2F-F567-4A4F-B7E0-3A68D4BFAC72}" type="pres">
      <dgm:prSet presAssocID="{3A6082F2-E548-4CA9-A69B-9F2FC95B0F52}" presName="vert1" presStyleCnt="0"/>
      <dgm:spPr/>
    </dgm:pt>
  </dgm:ptLst>
  <dgm:cxnLst>
    <dgm:cxn modelId="{432B1306-753E-43C3-8F9B-FFCCF2FFDA84}" srcId="{84129E9D-DAFD-4E01-BAB9-F47A08C52C06}" destId="{3A6082F2-E548-4CA9-A69B-9F2FC95B0F52}" srcOrd="3" destOrd="0" parTransId="{986EEC1B-19D2-4FB7-8575-65B506FCEE30}" sibTransId="{02DF8DD4-84FC-4D9C-8E69-AED20BACA945}"/>
    <dgm:cxn modelId="{CF684D11-9242-4AF6-8FEE-B1BC0EB1C78E}" srcId="{84129E9D-DAFD-4E01-BAB9-F47A08C52C06}" destId="{A8DB5A22-5725-4E53-A610-271D52162987}" srcOrd="0" destOrd="0" parTransId="{682E0B0E-F1F5-4F00-833B-3131AAA3D89E}" sibTransId="{0EEDCB1D-1341-4202-8976-19CEC6E817CE}"/>
    <dgm:cxn modelId="{37058626-9BDD-47AB-BF5E-82EF145AFEF7}" type="presOf" srcId="{99631191-9AFB-4440-8352-62D3A08EC7B9}" destId="{6A779B71-BB4C-49DD-BF16-B5F8B930150C}" srcOrd="0" destOrd="0" presId="urn:microsoft.com/office/officeart/2008/layout/LinedList"/>
    <dgm:cxn modelId="{00EEE752-4F36-4186-809D-0BA61D71DB27}" type="presOf" srcId="{A8DB5A22-5725-4E53-A610-271D52162987}" destId="{6587CA38-0F28-4055-A93F-36472C407EB1}" srcOrd="0" destOrd="0" presId="urn:microsoft.com/office/officeart/2008/layout/LinedList"/>
    <dgm:cxn modelId="{75AB329A-C51B-4CAD-8603-26726B6AFB22}" type="presOf" srcId="{F1A7910D-1FB2-4615-A86C-9B4FBFD65832}" destId="{B304AA47-7531-4D1D-8805-B333AB515E7D}" srcOrd="0" destOrd="0" presId="urn:microsoft.com/office/officeart/2008/layout/LinedList"/>
    <dgm:cxn modelId="{467F709F-9FEB-4A97-8EE3-D69110EBDDEC}" srcId="{84129E9D-DAFD-4E01-BAB9-F47A08C52C06}" destId="{99631191-9AFB-4440-8352-62D3A08EC7B9}" srcOrd="2" destOrd="0" parTransId="{7FF8D5A6-A1D3-48C9-8EC1-6D322084B2EE}" sibTransId="{A05634AF-DB98-4EE7-B382-008B515C6084}"/>
    <dgm:cxn modelId="{566B83DB-4069-4E78-B1E6-00E905F560CB}" type="presOf" srcId="{84129E9D-DAFD-4E01-BAB9-F47A08C52C06}" destId="{B1EFEF70-FE2E-40CB-97F1-317C0EF18E5B}" srcOrd="0" destOrd="0" presId="urn:microsoft.com/office/officeart/2008/layout/LinedList"/>
    <dgm:cxn modelId="{F561FBEB-0949-4CD0-B240-A462D7384634}" srcId="{84129E9D-DAFD-4E01-BAB9-F47A08C52C06}" destId="{F1A7910D-1FB2-4615-A86C-9B4FBFD65832}" srcOrd="1" destOrd="0" parTransId="{CF4809A2-BD18-43F9-B597-1FBFBDE55BE5}" sibTransId="{A1FFEFAC-B20D-4FBA-81DE-BE402E2A4785}"/>
    <dgm:cxn modelId="{13A1E0F4-3804-4AA3-8659-6823F00DFB73}" type="presOf" srcId="{3A6082F2-E548-4CA9-A69B-9F2FC95B0F52}" destId="{889CB9E1-848F-4F18-85C1-FFA4610D769C}" srcOrd="0" destOrd="0" presId="urn:microsoft.com/office/officeart/2008/layout/LinedList"/>
    <dgm:cxn modelId="{184467AD-46DE-4B98-8DD5-E115577295E6}" type="presParOf" srcId="{B1EFEF70-FE2E-40CB-97F1-317C0EF18E5B}" destId="{A366444D-413F-4A0C-BB1A-2EE552096AF2}" srcOrd="0" destOrd="0" presId="urn:microsoft.com/office/officeart/2008/layout/LinedList"/>
    <dgm:cxn modelId="{1E559C61-8845-4F85-965A-FCA13B80BB6F}" type="presParOf" srcId="{B1EFEF70-FE2E-40CB-97F1-317C0EF18E5B}" destId="{54423C87-E71B-4624-B1BA-B7CE99B3D582}" srcOrd="1" destOrd="0" presId="urn:microsoft.com/office/officeart/2008/layout/LinedList"/>
    <dgm:cxn modelId="{13CF527B-8FCB-4AF6-816C-6C926C1B55CE}" type="presParOf" srcId="{54423C87-E71B-4624-B1BA-B7CE99B3D582}" destId="{6587CA38-0F28-4055-A93F-36472C407EB1}" srcOrd="0" destOrd="0" presId="urn:microsoft.com/office/officeart/2008/layout/LinedList"/>
    <dgm:cxn modelId="{7D91E292-09D0-4C7D-BB13-E2A97004351C}" type="presParOf" srcId="{54423C87-E71B-4624-B1BA-B7CE99B3D582}" destId="{6507AED7-F1BC-4BC9-A86A-23C8F8545F91}" srcOrd="1" destOrd="0" presId="urn:microsoft.com/office/officeart/2008/layout/LinedList"/>
    <dgm:cxn modelId="{BEC3AA6C-1BE8-4B16-A8FC-9E55C808F56A}" type="presParOf" srcId="{B1EFEF70-FE2E-40CB-97F1-317C0EF18E5B}" destId="{BA0E7E4A-F974-491B-BAD0-1984103CCDC9}" srcOrd="2" destOrd="0" presId="urn:microsoft.com/office/officeart/2008/layout/LinedList"/>
    <dgm:cxn modelId="{8E027582-797B-47E7-B817-2BC7BC44DCFB}" type="presParOf" srcId="{B1EFEF70-FE2E-40CB-97F1-317C0EF18E5B}" destId="{F69C4691-D495-4383-8CE0-AA138F54B84A}" srcOrd="3" destOrd="0" presId="urn:microsoft.com/office/officeart/2008/layout/LinedList"/>
    <dgm:cxn modelId="{28C05ABB-00B6-42E1-9DFF-D8D60F50AC88}" type="presParOf" srcId="{F69C4691-D495-4383-8CE0-AA138F54B84A}" destId="{B304AA47-7531-4D1D-8805-B333AB515E7D}" srcOrd="0" destOrd="0" presId="urn:microsoft.com/office/officeart/2008/layout/LinedList"/>
    <dgm:cxn modelId="{A71DD69E-DEDF-42D9-8DBF-36A2E1971996}" type="presParOf" srcId="{F69C4691-D495-4383-8CE0-AA138F54B84A}" destId="{E29A5B38-08AD-425E-A518-8E8266C2B3F5}" srcOrd="1" destOrd="0" presId="urn:microsoft.com/office/officeart/2008/layout/LinedList"/>
    <dgm:cxn modelId="{D698FCF1-6B85-487A-86D5-0B8E09114626}" type="presParOf" srcId="{B1EFEF70-FE2E-40CB-97F1-317C0EF18E5B}" destId="{A36CDBAD-C092-49B8-B7CF-37B49BE3390C}" srcOrd="4" destOrd="0" presId="urn:microsoft.com/office/officeart/2008/layout/LinedList"/>
    <dgm:cxn modelId="{63F702B3-BD36-4F73-A394-AD5B56EDA1E4}" type="presParOf" srcId="{B1EFEF70-FE2E-40CB-97F1-317C0EF18E5B}" destId="{A209A425-DA7D-4DDE-8190-5FB7C68E4324}" srcOrd="5" destOrd="0" presId="urn:microsoft.com/office/officeart/2008/layout/LinedList"/>
    <dgm:cxn modelId="{6C6AA084-AD26-4B61-AB52-F789E1CEBE61}" type="presParOf" srcId="{A209A425-DA7D-4DDE-8190-5FB7C68E4324}" destId="{6A779B71-BB4C-49DD-BF16-B5F8B930150C}" srcOrd="0" destOrd="0" presId="urn:microsoft.com/office/officeart/2008/layout/LinedList"/>
    <dgm:cxn modelId="{EAA0AF2A-1A30-4C68-9675-45BB74FA8FBA}" type="presParOf" srcId="{A209A425-DA7D-4DDE-8190-5FB7C68E4324}" destId="{5C612F68-0D7C-4BA3-98E3-2163C1DF5E33}" srcOrd="1" destOrd="0" presId="urn:microsoft.com/office/officeart/2008/layout/LinedList"/>
    <dgm:cxn modelId="{922B5413-EA65-4BE1-8C91-30C6501757D5}" type="presParOf" srcId="{B1EFEF70-FE2E-40CB-97F1-317C0EF18E5B}" destId="{581746C1-B318-4681-8FB4-29A525DB42CC}" srcOrd="6" destOrd="0" presId="urn:microsoft.com/office/officeart/2008/layout/LinedList"/>
    <dgm:cxn modelId="{14182F95-616D-4245-8326-A54BB1B2FD0D}" type="presParOf" srcId="{B1EFEF70-FE2E-40CB-97F1-317C0EF18E5B}" destId="{D8E88280-6C6E-4EAD-BD46-90F003DA0F12}" srcOrd="7" destOrd="0" presId="urn:microsoft.com/office/officeart/2008/layout/LinedList"/>
    <dgm:cxn modelId="{2274749A-4CCF-4588-98EE-D4289D4356E6}" type="presParOf" srcId="{D8E88280-6C6E-4EAD-BD46-90F003DA0F12}" destId="{889CB9E1-848F-4F18-85C1-FFA4610D769C}" srcOrd="0" destOrd="0" presId="urn:microsoft.com/office/officeart/2008/layout/LinedList"/>
    <dgm:cxn modelId="{C82F5C47-D4AF-4917-996E-B047C852C47D}" type="presParOf" srcId="{D8E88280-6C6E-4EAD-BD46-90F003DA0F12}" destId="{D1C62B2F-F567-4A4F-B7E0-3A68D4BFAC7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60EC34E-6A03-4EA1-BD2A-4A5E862EA6C3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B483CB9-A4A6-4B22-8624-0DD49D29BC60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Franklin Gothic Demi Cond"/>
            </a:rPr>
            <a:t>Raising awareness among customers about a company’s products and services</a:t>
          </a:r>
        </a:p>
      </dgm:t>
    </dgm:pt>
    <dgm:pt modelId="{75438A0F-A37A-4154-BEE4-F66831BE4435}" type="parTrans" cxnId="{B63D260F-541E-4E7E-82C6-ABB7FB604991}">
      <dgm:prSet/>
      <dgm:spPr/>
    </dgm:pt>
    <dgm:pt modelId="{9304D102-E4C5-4144-B59F-38BC5512286C}" type="sibTrans" cxnId="{B63D260F-541E-4E7E-82C6-ABB7FB604991}">
      <dgm:prSet/>
      <dgm:spPr/>
    </dgm:pt>
    <dgm:pt modelId="{2A8EF168-0ED0-4D09-82D0-CC06CEE88514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Franklin Gothic Demi Cond"/>
            </a:rPr>
            <a:t>Helping customers evaluate a company’s Value Proposition</a:t>
          </a:r>
        </a:p>
      </dgm:t>
    </dgm:pt>
    <dgm:pt modelId="{621A4F86-52C7-404B-8DF5-2F5B8F3E7E12}" type="parTrans" cxnId="{5AFE0B77-FE77-433E-ABCD-4275B207D2BA}">
      <dgm:prSet/>
      <dgm:spPr/>
    </dgm:pt>
    <dgm:pt modelId="{3D77D01F-D356-40C6-8145-83F582536773}" type="sibTrans" cxnId="{5AFE0B77-FE77-433E-ABCD-4275B207D2BA}">
      <dgm:prSet/>
      <dgm:spPr/>
    </dgm:pt>
    <dgm:pt modelId="{5131A7D5-2230-4BED-8E47-784BB4BD50D7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Franklin Gothic Demi Cond"/>
            </a:rPr>
            <a:t>Allowing customers to purchase specific products and services</a:t>
          </a:r>
        </a:p>
      </dgm:t>
    </dgm:pt>
    <dgm:pt modelId="{0821D399-FB6B-4078-94DA-52F5E8DFCF54}" type="parTrans" cxnId="{924644F2-F964-4ACD-95C8-660253DE2139}">
      <dgm:prSet/>
      <dgm:spPr/>
    </dgm:pt>
    <dgm:pt modelId="{89353282-4E2A-40B1-AEB6-98F9C3C0D35E}" type="sibTrans" cxnId="{924644F2-F964-4ACD-95C8-660253DE2139}">
      <dgm:prSet/>
      <dgm:spPr/>
    </dgm:pt>
    <dgm:pt modelId="{0F8BC764-208A-4A05-B196-DDD6492FFB58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Franklin Gothic Demi Cond"/>
            </a:rPr>
            <a:t>Delivering a Value Proposition to customers</a:t>
          </a:r>
        </a:p>
      </dgm:t>
    </dgm:pt>
    <dgm:pt modelId="{80FCEC3B-D0CB-4448-BCC9-7CFDA10FD85E}" type="parTrans" cxnId="{94128BA8-A538-4DBB-8A47-E26A42F4C2B9}">
      <dgm:prSet/>
      <dgm:spPr/>
    </dgm:pt>
    <dgm:pt modelId="{33AA4D69-E60E-4CB0-8DCA-B692033CA2D8}" type="sibTrans" cxnId="{94128BA8-A538-4DBB-8A47-E26A42F4C2B9}">
      <dgm:prSet/>
      <dgm:spPr/>
    </dgm:pt>
    <dgm:pt modelId="{1CE7C0CE-B788-4FC3-B56A-A430304F89D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Franklin Gothic Demi Cond"/>
            </a:rPr>
            <a:t>Providing post-purchase customer support</a:t>
          </a:r>
        </a:p>
      </dgm:t>
    </dgm:pt>
    <dgm:pt modelId="{498BB070-2FFE-4ECC-B4D5-E4E2E58B102B}" type="parTrans" cxnId="{61F88E7F-34F2-442E-B05A-BFA07B164B19}">
      <dgm:prSet/>
      <dgm:spPr/>
    </dgm:pt>
    <dgm:pt modelId="{E7A0C864-4FAB-453F-94ED-A7B49C6C1EFD}" type="sibTrans" cxnId="{61F88E7F-34F2-442E-B05A-BFA07B164B19}">
      <dgm:prSet/>
      <dgm:spPr/>
    </dgm:pt>
    <dgm:pt modelId="{C29EC3D7-D24D-44D9-8946-27DE59EE294B}" type="pres">
      <dgm:prSet presAssocID="{A60EC34E-6A03-4EA1-BD2A-4A5E862EA6C3}" presName="root" presStyleCnt="0">
        <dgm:presLayoutVars>
          <dgm:dir/>
          <dgm:resizeHandles val="exact"/>
        </dgm:presLayoutVars>
      </dgm:prSet>
      <dgm:spPr/>
    </dgm:pt>
    <dgm:pt modelId="{D4BB2134-C1EE-473B-8E2B-058FB316DFE0}" type="pres">
      <dgm:prSet presAssocID="{A60EC34E-6A03-4EA1-BD2A-4A5E862EA6C3}" presName="container" presStyleCnt="0">
        <dgm:presLayoutVars>
          <dgm:dir/>
          <dgm:resizeHandles val="exact"/>
        </dgm:presLayoutVars>
      </dgm:prSet>
      <dgm:spPr/>
    </dgm:pt>
    <dgm:pt modelId="{D9B65F50-93C9-42BD-A8F7-8114445A5FF2}" type="pres">
      <dgm:prSet presAssocID="{3B483CB9-A4A6-4B22-8624-0DD49D29BC60}" presName="compNode" presStyleCnt="0"/>
      <dgm:spPr/>
    </dgm:pt>
    <dgm:pt modelId="{B1B1D101-A8C4-47C8-914F-1908BFD18BD4}" type="pres">
      <dgm:prSet presAssocID="{3B483CB9-A4A6-4B22-8624-0DD49D29BC60}" presName="iconBgRect" presStyleLbl="bgShp" presStyleIdx="0" presStyleCnt="5"/>
      <dgm:spPr/>
    </dgm:pt>
    <dgm:pt modelId="{C75A5486-7C0C-4A05-A67B-CD6C2BFE8B4B}" type="pres">
      <dgm:prSet presAssocID="{3B483CB9-A4A6-4B22-8624-0DD49D29BC60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BC123980-2544-41A9-A9EF-E536C0A98589}" type="pres">
      <dgm:prSet presAssocID="{3B483CB9-A4A6-4B22-8624-0DD49D29BC60}" presName="spaceRect" presStyleCnt="0"/>
      <dgm:spPr/>
    </dgm:pt>
    <dgm:pt modelId="{BE331083-67D1-4DDB-ABF8-8393BCD572DC}" type="pres">
      <dgm:prSet presAssocID="{3B483CB9-A4A6-4B22-8624-0DD49D29BC60}" presName="textRect" presStyleLbl="revTx" presStyleIdx="0" presStyleCnt="5">
        <dgm:presLayoutVars>
          <dgm:chMax val="1"/>
          <dgm:chPref val="1"/>
        </dgm:presLayoutVars>
      </dgm:prSet>
      <dgm:spPr/>
    </dgm:pt>
    <dgm:pt modelId="{2A250558-038E-4785-A3FF-93D5A3113DDF}" type="pres">
      <dgm:prSet presAssocID="{9304D102-E4C5-4144-B59F-38BC5512286C}" presName="sibTrans" presStyleLbl="sibTrans2D1" presStyleIdx="0" presStyleCnt="0"/>
      <dgm:spPr/>
    </dgm:pt>
    <dgm:pt modelId="{9B9EA28E-E236-4247-B972-D67393B0B30A}" type="pres">
      <dgm:prSet presAssocID="{2A8EF168-0ED0-4D09-82D0-CC06CEE88514}" presName="compNode" presStyleCnt="0"/>
      <dgm:spPr/>
    </dgm:pt>
    <dgm:pt modelId="{466B3A7F-535A-47E6-985A-9A2581B68050}" type="pres">
      <dgm:prSet presAssocID="{2A8EF168-0ED0-4D09-82D0-CC06CEE88514}" presName="iconBgRect" presStyleLbl="bgShp" presStyleIdx="1" presStyleCnt="5"/>
      <dgm:spPr/>
    </dgm:pt>
    <dgm:pt modelId="{E17BC4C1-F4C3-47DA-AC2A-DA5B94C4B00A}" type="pres">
      <dgm:prSet presAssocID="{2A8EF168-0ED0-4D09-82D0-CC06CEE8851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8304D3A3-28FB-4750-BB09-47396CBCB76F}" type="pres">
      <dgm:prSet presAssocID="{2A8EF168-0ED0-4D09-82D0-CC06CEE88514}" presName="spaceRect" presStyleCnt="0"/>
      <dgm:spPr/>
    </dgm:pt>
    <dgm:pt modelId="{8714261F-7042-43A4-934B-A58C98EBDB3A}" type="pres">
      <dgm:prSet presAssocID="{2A8EF168-0ED0-4D09-82D0-CC06CEE88514}" presName="textRect" presStyleLbl="revTx" presStyleIdx="1" presStyleCnt="5">
        <dgm:presLayoutVars>
          <dgm:chMax val="1"/>
          <dgm:chPref val="1"/>
        </dgm:presLayoutVars>
      </dgm:prSet>
      <dgm:spPr/>
    </dgm:pt>
    <dgm:pt modelId="{A58112A9-71A8-4D55-89CB-D5ECDEAEAB12}" type="pres">
      <dgm:prSet presAssocID="{3D77D01F-D356-40C6-8145-83F582536773}" presName="sibTrans" presStyleLbl="sibTrans2D1" presStyleIdx="0" presStyleCnt="0"/>
      <dgm:spPr/>
    </dgm:pt>
    <dgm:pt modelId="{D2AB6710-5C20-4EDA-9971-87EB85EFD3A6}" type="pres">
      <dgm:prSet presAssocID="{5131A7D5-2230-4BED-8E47-784BB4BD50D7}" presName="compNode" presStyleCnt="0"/>
      <dgm:spPr/>
    </dgm:pt>
    <dgm:pt modelId="{159A95EC-B691-45FA-871E-918E44FC2E8E}" type="pres">
      <dgm:prSet presAssocID="{5131A7D5-2230-4BED-8E47-784BB4BD50D7}" presName="iconBgRect" presStyleLbl="bgShp" presStyleIdx="2" presStyleCnt="5"/>
      <dgm:spPr/>
    </dgm:pt>
    <dgm:pt modelId="{9AF32B21-1175-4C99-B7A0-2BB0722B7182}" type="pres">
      <dgm:prSet presAssocID="{5131A7D5-2230-4BED-8E47-784BB4BD50D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B7A8CFBC-29C4-4BEF-9C66-DAE791070FB7}" type="pres">
      <dgm:prSet presAssocID="{5131A7D5-2230-4BED-8E47-784BB4BD50D7}" presName="spaceRect" presStyleCnt="0"/>
      <dgm:spPr/>
    </dgm:pt>
    <dgm:pt modelId="{FE88795A-0A18-4A80-A6AA-04BBA6B956CF}" type="pres">
      <dgm:prSet presAssocID="{5131A7D5-2230-4BED-8E47-784BB4BD50D7}" presName="textRect" presStyleLbl="revTx" presStyleIdx="2" presStyleCnt="5">
        <dgm:presLayoutVars>
          <dgm:chMax val="1"/>
          <dgm:chPref val="1"/>
        </dgm:presLayoutVars>
      </dgm:prSet>
      <dgm:spPr/>
    </dgm:pt>
    <dgm:pt modelId="{1727100D-8736-48A3-B261-A707182C53AA}" type="pres">
      <dgm:prSet presAssocID="{89353282-4E2A-40B1-AEB6-98F9C3C0D35E}" presName="sibTrans" presStyleLbl="sibTrans2D1" presStyleIdx="0" presStyleCnt="0"/>
      <dgm:spPr/>
    </dgm:pt>
    <dgm:pt modelId="{BE435AE8-90A3-4D40-B403-46047B3178F0}" type="pres">
      <dgm:prSet presAssocID="{0F8BC764-208A-4A05-B196-DDD6492FFB58}" presName="compNode" presStyleCnt="0"/>
      <dgm:spPr/>
    </dgm:pt>
    <dgm:pt modelId="{CD2EA0AB-6808-4AA3-BACA-E1A4B0E73068}" type="pres">
      <dgm:prSet presAssocID="{0F8BC764-208A-4A05-B196-DDD6492FFB58}" presName="iconBgRect" presStyleLbl="bgShp" presStyleIdx="3" presStyleCnt="5"/>
      <dgm:spPr/>
    </dgm:pt>
    <dgm:pt modelId="{52CB7180-BF22-4390-8A93-7331B01C4184}" type="pres">
      <dgm:prSet presAssocID="{0F8BC764-208A-4A05-B196-DDD6492FFB58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1969EB93-DF96-4831-BC0B-F9626BE70285}" type="pres">
      <dgm:prSet presAssocID="{0F8BC764-208A-4A05-B196-DDD6492FFB58}" presName="spaceRect" presStyleCnt="0"/>
      <dgm:spPr/>
    </dgm:pt>
    <dgm:pt modelId="{D2AAA206-3AF4-4D10-AE86-8F7BD4B6C533}" type="pres">
      <dgm:prSet presAssocID="{0F8BC764-208A-4A05-B196-DDD6492FFB58}" presName="textRect" presStyleLbl="revTx" presStyleIdx="3" presStyleCnt="5">
        <dgm:presLayoutVars>
          <dgm:chMax val="1"/>
          <dgm:chPref val="1"/>
        </dgm:presLayoutVars>
      </dgm:prSet>
      <dgm:spPr/>
    </dgm:pt>
    <dgm:pt modelId="{1F2930EB-366F-4E5F-9A45-E42799A3B8BD}" type="pres">
      <dgm:prSet presAssocID="{33AA4D69-E60E-4CB0-8DCA-B692033CA2D8}" presName="sibTrans" presStyleLbl="sibTrans2D1" presStyleIdx="0" presStyleCnt="0"/>
      <dgm:spPr/>
    </dgm:pt>
    <dgm:pt modelId="{68DD5B96-9B67-4413-938C-9C5FD3E342F1}" type="pres">
      <dgm:prSet presAssocID="{1CE7C0CE-B788-4FC3-B56A-A430304F89DC}" presName="compNode" presStyleCnt="0"/>
      <dgm:spPr/>
    </dgm:pt>
    <dgm:pt modelId="{649F89EC-1499-41AA-A62D-3FE2D128ED85}" type="pres">
      <dgm:prSet presAssocID="{1CE7C0CE-B788-4FC3-B56A-A430304F89DC}" presName="iconBgRect" presStyleLbl="bgShp" presStyleIdx="4" presStyleCnt="5"/>
      <dgm:spPr/>
    </dgm:pt>
    <dgm:pt modelId="{09F84F2F-0B9E-46B6-9ADB-AA480B758252}" type="pres">
      <dgm:prSet presAssocID="{1CE7C0CE-B788-4FC3-B56A-A430304F89D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4EF75488-4420-4B7B-9DD0-0CF936F6C06C}" type="pres">
      <dgm:prSet presAssocID="{1CE7C0CE-B788-4FC3-B56A-A430304F89DC}" presName="spaceRect" presStyleCnt="0"/>
      <dgm:spPr/>
    </dgm:pt>
    <dgm:pt modelId="{22CED574-C87B-40A4-BB67-34842D5CCD08}" type="pres">
      <dgm:prSet presAssocID="{1CE7C0CE-B788-4FC3-B56A-A430304F89DC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B63D260F-541E-4E7E-82C6-ABB7FB604991}" srcId="{A60EC34E-6A03-4EA1-BD2A-4A5E862EA6C3}" destId="{3B483CB9-A4A6-4B22-8624-0DD49D29BC60}" srcOrd="0" destOrd="0" parTransId="{75438A0F-A37A-4154-BEE4-F66831BE4435}" sibTransId="{9304D102-E4C5-4144-B59F-38BC5512286C}"/>
    <dgm:cxn modelId="{EF1EBB16-DED7-4647-8F19-9DB4AFA34BBE}" type="presOf" srcId="{A60EC34E-6A03-4EA1-BD2A-4A5E862EA6C3}" destId="{C29EC3D7-D24D-44D9-8946-27DE59EE294B}" srcOrd="0" destOrd="0" presId="urn:microsoft.com/office/officeart/2018/2/layout/IconCircleList"/>
    <dgm:cxn modelId="{5BF6FE1E-6111-494D-9360-2312B2EEDEFE}" type="presOf" srcId="{5131A7D5-2230-4BED-8E47-784BB4BD50D7}" destId="{FE88795A-0A18-4A80-A6AA-04BBA6B956CF}" srcOrd="0" destOrd="0" presId="urn:microsoft.com/office/officeart/2018/2/layout/IconCircleList"/>
    <dgm:cxn modelId="{DD7DC966-E2F2-4465-BB98-1ED71B5942BB}" type="presOf" srcId="{0F8BC764-208A-4A05-B196-DDD6492FFB58}" destId="{D2AAA206-3AF4-4D10-AE86-8F7BD4B6C533}" srcOrd="0" destOrd="0" presId="urn:microsoft.com/office/officeart/2018/2/layout/IconCircleList"/>
    <dgm:cxn modelId="{5AFE0B77-FE77-433E-ABCD-4275B207D2BA}" srcId="{A60EC34E-6A03-4EA1-BD2A-4A5E862EA6C3}" destId="{2A8EF168-0ED0-4D09-82D0-CC06CEE88514}" srcOrd="1" destOrd="0" parTransId="{621A4F86-52C7-404B-8DF5-2F5B8F3E7E12}" sibTransId="{3D77D01F-D356-40C6-8145-83F582536773}"/>
    <dgm:cxn modelId="{61F88E7F-34F2-442E-B05A-BFA07B164B19}" srcId="{A60EC34E-6A03-4EA1-BD2A-4A5E862EA6C3}" destId="{1CE7C0CE-B788-4FC3-B56A-A430304F89DC}" srcOrd="4" destOrd="0" parTransId="{498BB070-2FFE-4ECC-B4D5-E4E2E58B102B}" sibTransId="{E7A0C864-4FAB-453F-94ED-A7B49C6C1EFD}"/>
    <dgm:cxn modelId="{1986CE8E-0AD3-46B8-85B9-0B6AA59CCF7D}" type="presOf" srcId="{3B483CB9-A4A6-4B22-8624-0DD49D29BC60}" destId="{BE331083-67D1-4DDB-ABF8-8393BCD572DC}" srcOrd="0" destOrd="0" presId="urn:microsoft.com/office/officeart/2018/2/layout/IconCircleList"/>
    <dgm:cxn modelId="{8771CE93-28CE-4562-8532-50F6819AA932}" type="presOf" srcId="{89353282-4E2A-40B1-AEB6-98F9C3C0D35E}" destId="{1727100D-8736-48A3-B261-A707182C53AA}" srcOrd="0" destOrd="0" presId="urn:microsoft.com/office/officeart/2018/2/layout/IconCircleList"/>
    <dgm:cxn modelId="{B912B9A7-F97E-4785-A012-0F59B2C93894}" type="presOf" srcId="{33AA4D69-E60E-4CB0-8DCA-B692033CA2D8}" destId="{1F2930EB-366F-4E5F-9A45-E42799A3B8BD}" srcOrd="0" destOrd="0" presId="urn:microsoft.com/office/officeart/2018/2/layout/IconCircleList"/>
    <dgm:cxn modelId="{94128BA8-A538-4DBB-8A47-E26A42F4C2B9}" srcId="{A60EC34E-6A03-4EA1-BD2A-4A5E862EA6C3}" destId="{0F8BC764-208A-4A05-B196-DDD6492FFB58}" srcOrd="3" destOrd="0" parTransId="{80FCEC3B-D0CB-4448-BCC9-7CFDA10FD85E}" sibTransId="{33AA4D69-E60E-4CB0-8DCA-B692033CA2D8}"/>
    <dgm:cxn modelId="{2956F9B0-5825-4C33-B0E4-9D5CC43667EA}" type="presOf" srcId="{1CE7C0CE-B788-4FC3-B56A-A430304F89DC}" destId="{22CED574-C87B-40A4-BB67-34842D5CCD08}" srcOrd="0" destOrd="0" presId="urn:microsoft.com/office/officeart/2018/2/layout/IconCircleList"/>
    <dgm:cxn modelId="{26016FBB-C8D7-4607-9174-83730A77C60C}" type="presOf" srcId="{3D77D01F-D356-40C6-8145-83F582536773}" destId="{A58112A9-71A8-4D55-89CB-D5ECDEAEAB12}" srcOrd="0" destOrd="0" presId="urn:microsoft.com/office/officeart/2018/2/layout/IconCircleList"/>
    <dgm:cxn modelId="{1B6C7BE3-48CB-4180-99D1-737A317D6BFE}" type="presOf" srcId="{9304D102-E4C5-4144-B59F-38BC5512286C}" destId="{2A250558-038E-4785-A3FF-93D5A3113DDF}" srcOrd="0" destOrd="0" presId="urn:microsoft.com/office/officeart/2018/2/layout/IconCircleList"/>
    <dgm:cxn modelId="{1742BEE5-3B10-4109-86D0-FE69C282E0B9}" type="presOf" srcId="{2A8EF168-0ED0-4D09-82D0-CC06CEE88514}" destId="{8714261F-7042-43A4-934B-A58C98EBDB3A}" srcOrd="0" destOrd="0" presId="urn:microsoft.com/office/officeart/2018/2/layout/IconCircleList"/>
    <dgm:cxn modelId="{924644F2-F964-4ACD-95C8-660253DE2139}" srcId="{A60EC34E-6A03-4EA1-BD2A-4A5E862EA6C3}" destId="{5131A7D5-2230-4BED-8E47-784BB4BD50D7}" srcOrd="2" destOrd="0" parTransId="{0821D399-FB6B-4078-94DA-52F5E8DFCF54}" sibTransId="{89353282-4E2A-40B1-AEB6-98F9C3C0D35E}"/>
    <dgm:cxn modelId="{DB494F8F-8EFA-4673-84E9-9C6A295A7476}" type="presParOf" srcId="{C29EC3D7-D24D-44D9-8946-27DE59EE294B}" destId="{D4BB2134-C1EE-473B-8E2B-058FB316DFE0}" srcOrd="0" destOrd="0" presId="urn:microsoft.com/office/officeart/2018/2/layout/IconCircleList"/>
    <dgm:cxn modelId="{5D6EBF6F-18BB-48D9-8C68-0E29457DCA64}" type="presParOf" srcId="{D4BB2134-C1EE-473B-8E2B-058FB316DFE0}" destId="{D9B65F50-93C9-42BD-A8F7-8114445A5FF2}" srcOrd="0" destOrd="0" presId="urn:microsoft.com/office/officeart/2018/2/layout/IconCircleList"/>
    <dgm:cxn modelId="{B0A5A5A0-0258-424A-B701-D6452A63B5FA}" type="presParOf" srcId="{D9B65F50-93C9-42BD-A8F7-8114445A5FF2}" destId="{B1B1D101-A8C4-47C8-914F-1908BFD18BD4}" srcOrd="0" destOrd="0" presId="urn:microsoft.com/office/officeart/2018/2/layout/IconCircleList"/>
    <dgm:cxn modelId="{047159EF-2280-4664-8FC6-EFB6FE0DF1C5}" type="presParOf" srcId="{D9B65F50-93C9-42BD-A8F7-8114445A5FF2}" destId="{C75A5486-7C0C-4A05-A67B-CD6C2BFE8B4B}" srcOrd="1" destOrd="0" presId="urn:microsoft.com/office/officeart/2018/2/layout/IconCircleList"/>
    <dgm:cxn modelId="{DD1853D6-0040-47C8-A0AC-D2969B504469}" type="presParOf" srcId="{D9B65F50-93C9-42BD-A8F7-8114445A5FF2}" destId="{BC123980-2544-41A9-A9EF-E536C0A98589}" srcOrd="2" destOrd="0" presId="urn:microsoft.com/office/officeart/2018/2/layout/IconCircleList"/>
    <dgm:cxn modelId="{56651268-6BD1-40CA-A65C-60096CBA202D}" type="presParOf" srcId="{D9B65F50-93C9-42BD-A8F7-8114445A5FF2}" destId="{BE331083-67D1-4DDB-ABF8-8393BCD572DC}" srcOrd="3" destOrd="0" presId="urn:microsoft.com/office/officeart/2018/2/layout/IconCircleList"/>
    <dgm:cxn modelId="{E599C5EF-5AE3-4EC4-99E3-7A0D9FC49F45}" type="presParOf" srcId="{D4BB2134-C1EE-473B-8E2B-058FB316DFE0}" destId="{2A250558-038E-4785-A3FF-93D5A3113DDF}" srcOrd="1" destOrd="0" presId="urn:microsoft.com/office/officeart/2018/2/layout/IconCircleList"/>
    <dgm:cxn modelId="{0483DB1C-082F-4893-8927-8DCC302A7FF8}" type="presParOf" srcId="{D4BB2134-C1EE-473B-8E2B-058FB316DFE0}" destId="{9B9EA28E-E236-4247-B972-D67393B0B30A}" srcOrd="2" destOrd="0" presId="urn:microsoft.com/office/officeart/2018/2/layout/IconCircleList"/>
    <dgm:cxn modelId="{FCAE3CCE-D4F6-4260-B75B-0F359C28B59B}" type="presParOf" srcId="{9B9EA28E-E236-4247-B972-D67393B0B30A}" destId="{466B3A7F-535A-47E6-985A-9A2581B68050}" srcOrd="0" destOrd="0" presId="urn:microsoft.com/office/officeart/2018/2/layout/IconCircleList"/>
    <dgm:cxn modelId="{53D7E4C9-BAF0-478E-B43F-AAAC1D0EB1F4}" type="presParOf" srcId="{9B9EA28E-E236-4247-B972-D67393B0B30A}" destId="{E17BC4C1-F4C3-47DA-AC2A-DA5B94C4B00A}" srcOrd="1" destOrd="0" presId="urn:microsoft.com/office/officeart/2018/2/layout/IconCircleList"/>
    <dgm:cxn modelId="{DB6625FB-FE0D-4247-A4C4-E5A68F53C315}" type="presParOf" srcId="{9B9EA28E-E236-4247-B972-D67393B0B30A}" destId="{8304D3A3-28FB-4750-BB09-47396CBCB76F}" srcOrd="2" destOrd="0" presId="urn:microsoft.com/office/officeart/2018/2/layout/IconCircleList"/>
    <dgm:cxn modelId="{1CB38AF8-E5BB-4A2D-8081-1CF83F32490E}" type="presParOf" srcId="{9B9EA28E-E236-4247-B972-D67393B0B30A}" destId="{8714261F-7042-43A4-934B-A58C98EBDB3A}" srcOrd="3" destOrd="0" presId="urn:microsoft.com/office/officeart/2018/2/layout/IconCircleList"/>
    <dgm:cxn modelId="{394EEC74-A4D5-4151-BB0F-0E88E2616960}" type="presParOf" srcId="{D4BB2134-C1EE-473B-8E2B-058FB316DFE0}" destId="{A58112A9-71A8-4D55-89CB-D5ECDEAEAB12}" srcOrd="3" destOrd="0" presId="urn:microsoft.com/office/officeart/2018/2/layout/IconCircleList"/>
    <dgm:cxn modelId="{A791403F-363D-4BA4-918C-9BF143C8E543}" type="presParOf" srcId="{D4BB2134-C1EE-473B-8E2B-058FB316DFE0}" destId="{D2AB6710-5C20-4EDA-9971-87EB85EFD3A6}" srcOrd="4" destOrd="0" presId="urn:microsoft.com/office/officeart/2018/2/layout/IconCircleList"/>
    <dgm:cxn modelId="{BFCAA416-FC20-4426-9FA5-B15A915E281D}" type="presParOf" srcId="{D2AB6710-5C20-4EDA-9971-87EB85EFD3A6}" destId="{159A95EC-B691-45FA-871E-918E44FC2E8E}" srcOrd="0" destOrd="0" presId="urn:microsoft.com/office/officeart/2018/2/layout/IconCircleList"/>
    <dgm:cxn modelId="{11363ECB-82A9-4C56-8A47-54DC7F832E2D}" type="presParOf" srcId="{D2AB6710-5C20-4EDA-9971-87EB85EFD3A6}" destId="{9AF32B21-1175-4C99-B7A0-2BB0722B7182}" srcOrd="1" destOrd="0" presId="urn:microsoft.com/office/officeart/2018/2/layout/IconCircleList"/>
    <dgm:cxn modelId="{1ED97283-62F3-4464-B01F-FAE0E1EBA563}" type="presParOf" srcId="{D2AB6710-5C20-4EDA-9971-87EB85EFD3A6}" destId="{B7A8CFBC-29C4-4BEF-9C66-DAE791070FB7}" srcOrd="2" destOrd="0" presId="urn:microsoft.com/office/officeart/2018/2/layout/IconCircleList"/>
    <dgm:cxn modelId="{709AE34F-A78B-4EEB-978D-D356E0BB8953}" type="presParOf" srcId="{D2AB6710-5C20-4EDA-9971-87EB85EFD3A6}" destId="{FE88795A-0A18-4A80-A6AA-04BBA6B956CF}" srcOrd="3" destOrd="0" presId="urn:microsoft.com/office/officeart/2018/2/layout/IconCircleList"/>
    <dgm:cxn modelId="{0C24ABA5-0DE9-44FC-BEB3-BA7C3FD4E681}" type="presParOf" srcId="{D4BB2134-C1EE-473B-8E2B-058FB316DFE0}" destId="{1727100D-8736-48A3-B261-A707182C53AA}" srcOrd="5" destOrd="0" presId="urn:microsoft.com/office/officeart/2018/2/layout/IconCircleList"/>
    <dgm:cxn modelId="{FA8F5826-F054-4F90-9070-83D4D86195B5}" type="presParOf" srcId="{D4BB2134-C1EE-473B-8E2B-058FB316DFE0}" destId="{BE435AE8-90A3-4D40-B403-46047B3178F0}" srcOrd="6" destOrd="0" presId="urn:microsoft.com/office/officeart/2018/2/layout/IconCircleList"/>
    <dgm:cxn modelId="{4EB7459F-4838-4F03-9DA5-D93694D47FFC}" type="presParOf" srcId="{BE435AE8-90A3-4D40-B403-46047B3178F0}" destId="{CD2EA0AB-6808-4AA3-BACA-E1A4B0E73068}" srcOrd="0" destOrd="0" presId="urn:microsoft.com/office/officeart/2018/2/layout/IconCircleList"/>
    <dgm:cxn modelId="{839D6EE4-AFCD-491D-9BE7-CFB362E388F5}" type="presParOf" srcId="{BE435AE8-90A3-4D40-B403-46047B3178F0}" destId="{52CB7180-BF22-4390-8A93-7331B01C4184}" srcOrd="1" destOrd="0" presId="urn:microsoft.com/office/officeart/2018/2/layout/IconCircleList"/>
    <dgm:cxn modelId="{ABE8111D-5457-4F74-8510-DB381EA01D86}" type="presParOf" srcId="{BE435AE8-90A3-4D40-B403-46047B3178F0}" destId="{1969EB93-DF96-4831-BC0B-F9626BE70285}" srcOrd="2" destOrd="0" presId="urn:microsoft.com/office/officeart/2018/2/layout/IconCircleList"/>
    <dgm:cxn modelId="{69D0066A-3B6F-4CEC-9AE6-6FA19AAD8C54}" type="presParOf" srcId="{BE435AE8-90A3-4D40-B403-46047B3178F0}" destId="{D2AAA206-3AF4-4D10-AE86-8F7BD4B6C533}" srcOrd="3" destOrd="0" presId="urn:microsoft.com/office/officeart/2018/2/layout/IconCircleList"/>
    <dgm:cxn modelId="{C8CE642C-4F68-4E66-BCFE-539BBB415326}" type="presParOf" srcId="{D4BB2134-C1EE-473B-8E2B-058FB316DFE0}" destId="{1F2930EB-366F-4E5F-9A45-E42799A3B8BD}" srcOrd="7" destOrd="0" presId="urn:microsoft.com/office/officeart/2018/2/layout/IconCircleList"/>
    <dgm:cxn modelId="{6681AD3A-4845-44D6-8AB1-39776C1A8F20}" type="presParOf" srcId="{D4BB2134-C1EE-473B-8E2B-058FB316DFE0}" destId="{68DD5B96-9B67-4413-938C-9C5FD3E342F1}" srcOrd="8" destOrd="0" presId="urn:microsoft.com/office/officeart/2018/2/layout/IconCircleList"/>
    <dgm:cxn modelId="{30379A15-1772-44B2-B7FD-C873628AF5FC}" type="presParOf" srcId="{68DD5B96-9B67-4413-938C-9C5FD3E342F1}" destId="{649F89EC-1499-41AA-A62D-3FE2D128ED85}" srcOrd="0" destOrd="0" presId="urn:microsoft.com/office/officeart/2018/2/layout/IconCircleList"/>
    <dgm:cxn modelId="{C99140EA-CE6E-4FEE-86F4-DC65CBA3B75B}" type="presParOf" srcId="{68DD5B96-9B67-4413-938C-9C5FD3E342F1}" destId="{09F84F2F-0B9E-46B6-9ADB-AA480B758252}" srcOrd="1" destOrd="0" presId="urn:microsoft.com/office/officeart/2018/2/layout/IconCircleList"/>
    <dgm:cxn modelId="{EC9F98B8-9475-47DA-A1E5-FD81CB8A4340}" type="presParOf" srcId="{68DD5B96-9B67-4413-938C-9C5FD3E342F1}" destId="{4EF75488-4420-4B7B-9DD0-0CF936F6C06C}" srcOrd="2" destOrd="0" presId="urn:microsoft.com/office/officeart/2018/2/layout/IconCircleList"/>
    <dgm:cxn modelId="{2881EB8C-B69C-427F-A44B-2A9F63C144CD}" type="presParOf" srcId="{68DD5B96-9B67-4413-938C-9C5FD3E342F1}" destId="{22CED574-C87B-40A4-BB67-34842D5CCD08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BBDCA2B-AE70-42C4-BE71-BE00AD83A25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82C4686-AE48-447E-82A6-AEC14027DD86}">
      <dgm:prSet/>
      <dgm:spPr/>
      <dgm:t>
        <a:bodyPr/>
        <a:lstStyle/>
        <a:p>
          <a:r>
            <a:rPr lang="en-US" baseline="0"/>
            <a:t>Direct- Sales people, your store, online</a:t>
          </a:r>
          <a:endParaRPr lang="en-US"/>
        </a:p>
      </dgm:t>
    </dgm:pt>
    <dgm:pt modelId="{F2B04300-4B6C-4F12-A59C-AE42487C6DF5}" type="parTrans" cxnId="{C822177A-5BCB-4D22-B7C2-4F9E8FF12CD2}">
      <dgm:prSet/>
      <dgm:spPr/>
      <dgm:t>
        <a:bodyPr/>
        <a:lstStyle/>
        <a:p>
          <a:endParaRPr lang="en-US"/>
        </a:p>
      </dgm:t>
    </dgm:pt>
    <dgm:pt modelId="{1234AEFA-F944-4AF1-9150-65A97D708EEF}" type="sibTrans" cxnId="{C822177A-5BCB-4D22-B7C2-4F9E8FF12CD2}">
      <dgm:prSet/>
      <dgm:spPr/>
      <dgm:t>
        <a:bodyPr/>
        <a:lstStyle/>
        <a:p>
          <a:endParaRPr lang="en-US"/>
        </a:p>
      </dgm:t>
    </dgm:pt>
    <dgm:pt modelId="{AB7874C1-9DF0-4F27-9402-4D27BBEEDB9C}">
      <dgm:prSet/>
      <dgm:spPr/>
      <dgm:t>
        <a:bodyPr/>
        <a:lstStyle/>
        <a:p>
          <a:r>
            <a:rPr lang="en-US" baseline="0"/>
            <a:t>Indirect</a:t>
          </a:r>
          <a:endParaRPr lang="en-US"/>
        </a:p>
      </dgm:t>
    </dgm:pt>
    <dgm:pt modelId="{A431477C-C059-4727-95DF-48099831BA63}" type="parTrans" cxnId="{5BBB7BFD-1DFC-4910-B320-E2586661B82F}">
      <dgm:prSet/>
      <dgm:spPr/>
      <dgm:t>
        <a:bodyPr/>
        <a:lstStyle/>
        <a:p>
          <a:endParaRPr lang="en-US"/>
        </a:p>
      </dgm:t>
    </dgm:pt>
    <dgm:pt modelId="{A2BD1420-88E5-41D2-B733-6AFDFDC897C5}" type="sibTrans" cxnId="{5BBB7BFD-1DFC-4910-B320-E2586661B82F}">
      <dgm:prSet/>
      <dgm:spPr/>
      <dgm:t>
        <a:bodyPr/>
        <a:lstStyle/>
        <a:p>
          <a:endParaRPr lang="en-US"/>
        </a:p>
      </dgm:t>
    </dgm:pt>
    <dgm:pt modelId="{74A43BBF-121B-4122-B591-DE29F9FD04BD}" type="pres">
      <dgm:prSet presAssocID="{3BBDCA2B-AE70-42C4-BE71-BE00AD83A254}" presName="root" presStyleCnt="0">
        <dgm:presLayoutVars>
          <dgm:dir/>
          <dgm:resizeHandles val="exact"/>
        </dgm:presLayoutVars>
      </dgm:prSet>
      <dgm:spPr/>
    </dgm:pt>
    <dgm:pt modelId="{EE60B943-9FB0-4029-B943-EE43520C7DA9}" type="pres">
      <dgm:prSet presAssocID="{982C4686-AE48-447E-82A6-AEC14027DD86}" presName="compNode" presStyleCnt="0"/>
      <dgm:spPr/>
    </dgm:pt>
    <dgm:pt modelId="{FEE20582-877D-4EDF-BC9B-38A6DE24B6C9}" type="pres">
      <dgm:prSet presAssocID="{982C4686-AE48-447E-82A6-AEC14027DD86}" presName="bgRect" presStyleLbl="bgShp" presStyleIdx="0" presStyleCnt="2"/>
      <dgm:spPr/>
    </dgm:pt>
    <dgm:pt modelId="{5C561697-D6B7-4F93-B65B-3085DA4BA4FB}" type="pres">
      <dgm:prSet presAssocID="{982C4686-AE48-447E-82A6-AEC14027DD8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re"/>
        </a:ext>
      </dgm:extLst>
    </dgm:pt>
    <dgm:pt modelId="{26053C39-3F01-4BA2-8476-B5FE906FF3C4}" type="pres">
      <dgm:prSet presAssocID="{982C4686-AE48-447E-82A6-AEC14027DD86}" presName="spaceRect" presStyleCnt="0"/>
      <dgm:spPr/>
    </dgm:pt>
    <dgm:pt modelId="{7F9E2923-F925-4937-AA93-CA91E1E81280}" type="pres">
      <dgm:prSet presAssocID="{982C4686-AE48-447E-82A6-AEC14027DD86}" presName="parTx" presStyleLbl="revTx" presStyleIdx="0" presStyleCnt="2">
        <dgm:presLayoutVars>
          <dgm:chMax val="0"/>
          <dgm:chPref val="0"/>
        </dgm:presLayoutVars>
      </dgm:prSet>
      <dgm:spPr/>
    </dgm:pt>
    <dgm:pt modelId="{B1C971B8-5EC5-4469-AF97-D19884F4EC8E}" type="pres">
      <dgm:prSet presAssocID="{1234AEFA-F944-4AF1-9150-65A97D708EEF}" presName="sibTrans" presStyleCnt="0"/>
      <dgm:spPr/>
    </dgm:pt>
    <dgm:pt modelId="{FCFF8989-32E3-4722-8FA0-70FAB07AA792}" type="pres">
      <dgm:prSet presAssocID="{AB7874C1-9DF0-4F27-9402-4D27BBEEDB9C}" presName="compNode" presStyleCnt="0"/>
      <dgm:spPr/>
    </dgm:pt>
    <dgm:pt modelId="{AD392A3D-452D-4113-9182-5DEFBDF95F18}" type="pres">
      <dgm:prSet presAssocID="{AB7874C1-9DF0-4F27-9402-4D27BBEEDB9C}" presName="bgRect" presStyleLbl="bgShp" presStyleIdx="1" presStyleCnt="2"/>
      <dgm:spPr/>
    </dgm:pt>
    <dgm:pt modelId="{F7381A0B-723D-4DC3-9701-47EEE3855713}" type="pres">
      <dgm:prSet presAssocID="{AB7874C1-9DF0-4F27-9402-4D27BBEEDB9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F6E3AF30-43D8-431C-AAFB-39C351586CAA}" type="pres">
      <dgm:prSet presAssocID="{AB7874C1-9DF0-4F27-9402-4D27BBEEDB9C}" presName="spaceRect" presStyleCnt="0"/>
      <dgm:spPr/>
    </dgm:pt>
    <dgm:pt modelId="{6D8625CA-44D4-48CF-A7EB-CBB706379B97}" type="pres">
      <dgm:prSet presAssocID="{AB7874C1-9DF0-4F27-9402-4D27BBEEDB9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EEF01463-49EF-4CCF-9F7A-09FAFCFA7A3D}" type="presOf" srcId="{982C4686-AE48-447E-82A6-AEC14027DD86}" destId="{7F9E2923-F925-4937-AA93-CA91E1E81280}" srcOrd="0" destOrd="0" presId="urn:microsoft.com/office/officeart/2018/2/layout/IconVerticalSolidList"/>
    <dgm:cxn modelId="{C822177A-5BCB-4D22-B7C2-4F9E8FF12CD2}" srcId="{3BBDCA2B-AE70-42C4-BE71-BE00AD83A254}" destId="{982C4686-AE48-447E-82A6-AEC14027DD86}" srcOrd="0" destOrd="0" parTransId="{F2B04300-4B6C-4F12-A59C-AE42487C6DF5}" sibTransId="{1234AEFA-F944-4AF1-9150-65A97D708EEF}"/>
    <dgm:cxn modelId="{675A3C9B-4DEA-4EA0-8D6D-5FCA62B2F760}" type="presOf" srcId="{3BBDCA2B-AE70-42C4-BE71-BE00AD83A254}" destId="{74A43BBF-121B-4122-B591-DE29F9FD04BD}" srcOrd="0" destOrd="0" presId="urn:microsoft.com/office/officeart/2018/2/layout/IconVerticalSolidList"/>
    <dgm:cxn modelId="{64B5D5F1-070C-411D-BE76-261324F05BE9}" type="presOf" srcId="{AB7874C1-9DF0-4F27-9402-4D27BBEEDB9C}" destId="{6D8625CA-44D4-48CF-A7EB-CBB706379B97}" srcOrd="0" destOrd="0" presId="urn:microsoft.com/office/officeart/2018/2/layout/IconVerticalSolidList"/>
    <dgm:cxn modelId="{5BBB7BFD-1DFC-4910-B320-E2586661B82F}" srcId="{3BBDCA2B-AE70-42C4-BE71-BE00AD83A254}" destId="{AB7874C1-9DF0-4F27-9402-4D27BBEEDB9C}" srcOrd="1" destOrd="0" parTransId="{A431477C-C059-4727-95DF-48099831BA63}" sibTransId="{A2BD1420-88E5-41D2-B733-6AFDFDC897C5}"/>
    <dgm:cxn modelId="{522690CE-3E88-4918-BC3E-250F5BAFCFF6}" type="presParOf" srcId="{74A43BBF-121B-4122-B591-DE29F9FD04BD}" destId="{EE60B943-9FB0-4029-B943-EE43520C7DA9}" srcOrd="0" destOrd="0" presId="urn:microsoft.com/office/officeart/2018/2/layout/IconVerticalSolidList"/>
    <dgm:cxn modelId="{F8C6ABDF-3810-4050-A4D1-A5D4098E9D1A}" type="presParOf" srcId="{EE60B943-9FB0-4029-B943-EE43520C7DA9}" destId="{FEE20582-877D-4EDF-BC9B-38A6DE24B6C9}" srcOrd="0" destOrd="0" presId="urn:microsoft.com/office/officeart/2018/2/layout/IconVerticalSolidList"/>
    <dgm:cxn modelId="{72144CCF-CBE3-4BBC-AC3B-8792F8A0B2D3}" type="presParOf" srcId="{EE60B943-9FB0-4029-B943-EE43520C7DA9}" destId="{5C561697-D6B7-4F93-B65B-3085DA4BA4FB}" srcOrd="1" destOrd="0" presId="urn:microsoft.com/office/officeart/2018/2/layout/IconVerticalSolidList"/>
    <dgm:cxn modelId="{94BD79D8-5D8F-4E1B-B7BE-A89761048F3A}" type="presParOf" srcId="{EE60B943-9FB0-4029-B943-EE43520C7DA9}" destId="{26053C39-3F01-4BA2-8476-B5FE906FF3C4}" srcOrd="2" destOrd="0" presId="urn:microsoft.com/office/officeart/2018/2/layout/IconVerticalSolidList"/>
    <dgm:cxn modelId="{DC8222E1-5437-456C-9E8E-BB41DD246058}" type="presParOf" srcId="{EE60B943-9FB0-4029-B943-EE43520C7DA9}" destId="{7F9E2923-F925-4937-AA93-CA91E1E81280}" srcOrd="3" destOrd="0" presId="urn:microsoft.com/office/officeart/2018/2/layout/IconVerticalSolidList"/>
    <dgm:cxn modelId="{3F414482-3934-4D06-B0F6-4CB36FBC4773}" type="presParOf" srcId="{74A43BBF-121B-4122-B591-DE29F9FD04BD}" destId="{B1C971B8-5EC5-4469-AF97-D19884F4EC8E}" srcOrd="1" destOrd="0" presId="urn:microsoft.com/office/officeart/2018/2/layout/IconVerticalSolidList"/>
    <dgm:cxn modelId="{2FEDF2D9-255B-441E-9B6E-0D8249B63F60}" type="presParOf" srcId="{74A43BBF-121B-4122-B591-DE29F9FD04BD}" destId="{FCFF8989-32E3-4722-8FA0-70FAB07AA792}" srcOrd="2" destOrd="0" presId="urn:microsoft.com/office/officeart/2018/2/layout/IconVerticalSolidList"/>
    <dgm:cxn modelId="{76133AD8-0A38-4C3C-A4E7-7675CA920E73}" type="presParOf" srcId="{FCFF8989-32E3-4722-8FA0-70FAB07AA792}" destId="{AD392A3D-452D-4113-9182-5DEFBDF95F18}" srcOrd="0" destOrd="0" presId="urn:microsoft.com/office/officeart/2018/2/layout/IconVerticalSolidList"/>
    <dgm:cxn modelId="{159F03F1-C8A4-4703-8DCC-8832F2895F96}" type="presParOf" srcId="{FCFF8989-32E3-4722-8FA0-70FAB07AA792}" destId="{F7381A0B-723D-4DC3-9701-47EEE3855713}" srcOrd="1" destOrd="0" presId="urn:microsoft.com/office/officeart/2018/2/layout/IconVerticalSolidList"/>
    <dgm:cxn modelId="{DD12F3BA-7823-46B7-A8BF-B416A24D8A41}" type="presParOf" srcId="{FCFF8989-32E3-4722-8FA0-70FAB07AA792}" destId="{F6E3AF30-43D8-431C-AAFB-39C351586CAA}" srcOrd="2" destOrd="0" presId="urn:microsoft.com/office/officeart/2018/2/layout/IconVerticalSolidList"/>
    <dgm:cxn modelId="{168D5CE1-1145-445D-9E40-6E6EA77A69D0}" type="presParOf" srcId="{FCFF8989-32E3-4722-8FA0-70FAB07AA792}" destId="{6D8625CA-44D4-48CF-A7EB-CBB706379B9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6AE575B-08E0-49B2-86B0-3BDCC83DF95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15710D1-B80D-4DE0-9A93-558AD4508950}">
      <dgm:prSet/>
      <dgm:spPr/>
      <dgm:t>
        <a:bodyPr/>
        <a:lstStyle/>
        <a:p>
          <a:r>
            <a:rPr lang="en-US" baseline="0"/>
            <a:t>Describes the types of relationships a company establishes with specific Customer Segments</a:t>
          </a:r>
          <a:endParaRPr lang="en-US"/>
        </a:p>
      </dgm:t>
    </dgm:pt>
    <dgm:pt modelId="{967DCE57-8BD5-4E87-BB21-563BB2B184B0}" type="parTrans" cxnId="{57989CB6-5293-4ED5-9EEB-D4FED88AFCD8}">
      <dgm:prSet/>
      <dgm:spPr/>
      <dgm:t>
        <a:bodyPr/>
        <a:lstStyle/>
        <a:p>
          <a:endParaRPr lang="en-US"/>
        </a:p>
      </dgm:t>
    </dgm:pt>
    <dgm:pt modelId="{E2E05F8A-253E-4BF9-B9F7-88BA9E064818}" type="sibTrans" cxnId="{57989CB6-5293-4ED5-9EEB-D4FED88AFCD8}">
      <dgm:prSet/>
      <dgm:spPr/>
      <dgm:t>
        <a:bodyPr/>
        <a:lstStyle/>
        <a:p>
          <a:endParaRPr lang="en-US"/>
        </a:p>
      </dgm:t>
    </dgm:pt>
    <dgm:pt modelId="{E32EF234-22CD-49D6-9EE5-33456435A744}">
      <dgm:prSet/>
      <dgm:spPr/>
      <dgm:t>
        <a:bodyPr/>
        <a:lstStyle/>
        <a:p>
          <a:r>
            <a:rPr lang="en-US" baseline="0"/>
            <a:t>Clarify the type of relationship it wants to establish with each Customer Segment</a:t>
          </a:r>
          <a:endParaRPr lang="en-US"/>
        </a:p>
      </dgm:t>
    </dgm:pt>
    <dgm:pt modelId="{41422E17-3C74-41E6-A31B-05A8EAC598F3}" type="parTrans" cxnId="{3F62D2AF-C24A-4DD2-87DA-6D91406529A4}">
      <dgm:prSet/>
      <dgm:spPr/>
      <dgm:t>
        <a:bodyPr/>
        <a:lstStyle/>
        <a:p>
          <a:endParaRPr lang="en-US"/>
        </a:p>
      </dgm:t>
    </dgm:pt>
    <dgm:pt modelId="{1576E0EE-9CE4-4E23-88E9-7D5B2722DB31}" type="sibTrans" cxnId="{3F62D2AF-C24A-4DD2-87DA-6D91406529A4}">
      <dgm:prSet/>
      <dgm:spPr/>
      <dgm:t>
        <a:bodyPr/>
        <a:lstStyle/>
        <a:p>
          <a:endParaRPr lang="en-US"/>
        </a:p>
      </dgm:t>
    </dgm:pt>
    <dgm:pt modelId="{7CCBAA4A-FFFB-44E8-9662-B52D24F47056}">
      <dgm:prSet/>
      <dgm:spPr/>
      <dgm:t>
        <a:bodyPr/>
        <a:lstStyle/>
        <a:p>
          <a:r>
            <a:rPr lang="en-US" baseline="0"/>
            <a:t>Relationships can range from personal to automated</a:t>
          </a:r>
          <a:endParaRPr lang="en-US"/>
        </a:p>
      </dgm:t>
    </dgm:pt>
    <dgm:pt modelId="{FCEBB428-DCA3-4155-8BE8-2F8F89F1FA69}" type="parTrans" cxnId="{D46B76D0-14C4-4F81-A406-371AC100A932}">
      <dgm:prSet/>
      <dgm:spPr/>
      <dgm:t>
        <a:bodyPr/>
        <a:lstStyle/>
        <a:p>
          <a:endParaRPr lang="en-US"/>
        </a:p>
      </dgm:t>
    </dgm:pt>
    <dgm:pt modelId="{08155FEB-F7F5-4161-B26A-11D2067678BF}" type="sibTrans" cxnId="{D46B76D0-14C4-4F81-A406-371AC100A932}">
      <dgm:prSet/>
      <dgm:spPr/>
      <dgm:t>
        <a:bodyPr/>
        <a:lstStyle/>
        <a:p>
          <a:endParaRPr lang="en-US"/>
        </a:p>
      </dgm:t>
    </dgm:pt>
    <dgm:pt modelId="{E5FCEE3E-FEC5-4944-A05A-0C0FDEBA8504}" type="pres">
      <dgm:prSet presAssocID="{46AE575B-08E0-49B2-86B0-3BDCC83DF95A}" presName="root" presStyleCnt="0">
        <dgm:presLayoutVars>
          <dgm:dir/>
          <dgm:resizeHandles val="exact"/>
        </dgm:presLayoutVars>
      </dgm:prSet>
      <dgm:spPr/>
    </dgm:pt>
    <dgm:pt modelId="{0C44E78E-204A-4D6C-8092-A213A3F0907F}" type="pres">
      <dgm:prSet presAssocID="{E15710D1-B80D-4DE0-9A93-558AD4508950}" presName="compNode" presStyleCnt="0"/>
      <dgm:spPr/>
    </dgm:pt>
    <dgm:pt modelId="{CE125DBA-C7D8-42DB-B475-08AF550F8B0F}" type="pres">
      <dgm:prSet presAssocID="{E15710D1-B80D-4DE0-9A93-558AD4508950}" presName="bgRect" presStyleLbl="bgShp" presStyleIdx="0" presStyleCnt="3"/>
      <dgm:spPr/>
    </dgm:pt>
    <dgm:pt modelId="{5745D625-251F-4127-AB8F-C45FA99E99C3}" type="pres">
      <dgm:prSet presAssocID="{E15710D1-B80D-4DE0-9A93-558AD450895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51FAB94F-5674-4785-B48C-45610C2E7C2F}" type="pres">
      <dgm:prSet presAssocID="{E15710D1-B80D-4DE0-9A93-558AD4508950}" presName="spaceRect" presStyleCnt="0"/>
      <dgm:spPr/>
    </dgm:pt>
    <dgm:pt modelId="{AE41A7DD-3E3E-4691-ABD0-5CA1199129A4}" type="pres">
      <dgm:prSet presAssocID="{E15710D1-B80D-4DE0-9A93-558AD4508950}" presName="parTx" presStyleLbl="revTx" presStyleIdx="0" presStyleCnt="3">
        <dgm:presLayoutVars>
          <dgm:chMax val="0"/>
          <dgm:chPref val="0"/>
        </dgm:presLayoutVars>
      </dgm:prSet>
      <dgm:spPr/>
    </dgm:pt>
    <dgm:pt modelId="{8CF86C58-EFF1-4539-8C31-46FDB1479725}" type="pres">
      <dgm:prSet presAssocID="{E2E05F8A-253E-4BF9-B9F7-88BA9E064818}" presName="sibTrans" presStyleCnt="0"/>
      <dgm:spPr/>
    </dgm:pt>
    <dgm:pt modelId="{EA69BA78-2740-446F-B4B5-69F72D69A45F}" type="pres">
      <dgm:prSet presAssocID="{E32EF234-22CD-49D6-9EE5-33456435A744}" presName="compNode" presStyleCnt="0"/>
      <dgm:spPr/>
    </dgm:pt>
    <dgm:pt modelId="{9D644203-0BEC-41E5-9D6B-EED3DDD4C600}" type="pres">
      <dgm:prSet presAssocID="{E32EF234-22CD-49D6-9EE5-33456435A744}" presName="bgRect" presStyleLbl="bgShp" presStyleIdx="1" presStyleCnt="3"/>
      <dgm:spPr/>
    </dgm:pt>
    <dgm:pt modelId="{8B28CEF9-6475-4E47-A6CD-CD4ACF8EAB56}" type="pres">
      <dgm:prSet presAssocID="{E32EF234-22CD-49D6-9EE5-33456435A74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1A115EB5-3026-4A99-BAA0-643EA9BA687C}" type="pres">
      <dgm:prSet presAssocID="{E32EF234-22CD-49D6-9EE5-33456435A744}" presName="spaceRect" presStyleCnt="0"/>
      <dgm:spPr/>
    </dgm:pt>
    <dgm:pt modelId="{C3B84CD1-109F-43DA-B766-CB2BC5658AA0}" type="pres">
      <dgm:prSet presAssocID="{E32EF234-22CD-49D6-9EE5-33456435A744}" presName="parTx" presStyleLbl="revTx" presStyleIdx="1" presStyleCnt="3">
        <dgm:presLayoutVars>
          <dgm:chMax val="0"/>
          <dgm:chPref val="0"/>
        </dgm:presLayoutVars>
      </dgm:prSet>
      <dgm:spPr/>
    </dgm:pt>
    <dgm:pt modelId="{CEE47513-5AFF-4BF4-B2FE-128DA9E685A6}" type="pres">
      <dgm:prSet presAssocID="{1576E0EE-9CE4-4E23-88E9-7D5B2722DB31}" presName="sibTrans" presStyleCnt="0"/>
      <dgm:spPr/>
    </dgm:pt>
    <dgm:pt modelId="{1FD61310-C0EF-482B-BF49-2AD6E133A894}" type="pres">
      <dgm:prSet presAssocID="{7CCBAA4A-FFFB-44E8-9662-B52D24F47056}" presName="compNode" presStyleCnt="0"/>
      <dgm:spPr/>
    </dgm:pt>
    <dgm:pt modelId="{EF9A1CA6-3A21-424A-9566-D948D1DC9776}" type="pres">
      <dgm:prSet presAssocID="{7CCBAA4A-FFFB-44E8-9662-B52D24F47056}" presName="bgRect" presStyleLbl="bgShp" presStyleIdx="2" presStyleCnt="3"/>
      <dgm:spPr/>
    </dgm:pt>
    <dgm:pt modelId="{BC678C54-53D7-4879-B99D-D5D200099A01}" type="pres">
      <dgm:prSet presAssocID="{7CCBAA4A-FFFB-44E8-9662-B52D24F4705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98B43F48-6E37-4D5C-836E-1087315E0093}" type="pres">
      <dgm:prSet presAssocID="{7CCBAA4A-FFFB-44E8-9662-B52D24F47056}" presName="spaceRect" presStyleCnt="0"/>
      <dgm:spPr/>
    </dgm:pt>
    <dgm:pt modelId="{A9540954-2179-41AB-8D5A-0C5B9EC30792}" type="pres">
      <dgm:prSet presAssocID="{7CCBAA4A-FFFB-44E8-9662-B52D24F4705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D9EFB5D-D08A-4261-BDD7-64A99CE74935}" type="presOf" srcId="{7CCBAA4A-FFFB-44E8-9662-B52D24F47056}" destId="{A9540954-2179-41AB-8D5A-0C5B9EC30792}" srcOrd="0" destOrd="0" presId="urn:microsoft.com/office/officeart/2018/2/layout/IconVerticalSolidList"/>
    <dgm:cxn modelId="{BC9D5759-827A-4067-B899-075F32DF6DC6}" type="presOf" srcId="{E15710D1-B80D-4DE0-9A93-558AD4508950}" destId="{AE41A7DD-3E3E-4691-ABD0-5CA1199129A4}" srcOrd="0" destOrd="0" presId="urn:microsoft.com/office/officeart/2018/2/layout/IconVerticalSolidList"/>
    <dgm:cxn modelId="{3F62D2AF-C24A-4DD2-87DA-6D91406529A4}" srcId="{46AE575B-08E0-49B2-86B0-3BDCC83DF95A}" destId="{E32EF234-22CD-49D6-9EE5-33456435A744}" srcOrd="1" destOrd="0" parTransId="{41422E17-3C74-41E6-A31B-05A8EAC598F3}" sibTransId="{1576E0EE-9CE4-4E23-88E9-7D5B2722DB31}"/>
    <dgm:cxn modelId="{57989CB6-5293-4ED5-9EEB-D4FED88AFCD8}" srcId="{46AE575B-08E0-49B2-86B0-3BDCC83DF95A}" destId="{E15710D1-B80D-4DE0-9A93-558AD4508950}" srcOrd="0" destOrd="0" parTransId="{967DCE57-8BD5-4E87-BB21-563BB2B184B0}" sibTransId="{E2E05F8A-253E-4BF9-B9F7-88BA9E064818}"/>
    <dgm:cxn modelId="{4E7B03BF-FAFC-46D0-962E-BCF74C780A8E}" type="presOf" srcId="{46AE575B-08E0-49B2-86B0-3BDCC83DF95A}" destId="{E5FCEE3E-FEC5-4944-A05A-0C0FDEBA8504}" srcOrd="0" destOrd="0" presId="urn:microsoft.com/office/officeart/2018/2/layout/IconVerticalSolidList"/>
    <dgm:cxn modelId="{940486C8-569E-4A6F-A425-78F59AB27E90}" type="presOf" srcId="{E32EF234-22CD-49D6-9EE5-33456435A744}" destId="{C3B84CD1-109F-43DA-B766-CB2BC5658AA0}" srcOrd="0" destOrd="0" presId="urn:microsoft.com/office/officeart/2018/2/layout/IconVerticalSolidList"/>
    <dgm:cxn modelId="{D46B76D0-14C4-4F81-A406-371AC100A932}" srcId="{46AE575B-08E0-49B2-86B0-3BDCC83DF95A}" destId="{7CCBAA4A-FFFB-44E8-9662-B52D24F47056}" srcOrd="2" destOrd="0" parTransId="{FCEBB428-DCA3-4155-8BE8-2F8F89F1FA69}" sibTransId="{08155FEB-F7F5-4161-B26A-11D2067678BF}"/>
    <dgm:cxn modelId="{B27646BB-BD28-48AF-AB46-22340E12EDB6}" type="presParOf" srcId="{E5FCEE3E-FEC5-4944-A05A-0C0FDEBA8504}" destId="{0C44E78E-204A-4D6C-8092-A213A3F0907F}" srcOrd="0" destOrd="0" presId="urn:microsoft.com/office/officeart/2018/2/layout/IconVerticalSolidList"/>
    <dgm:cxn modelId="{5D61B723-D33B-496D-817D-90DAD0293076}" type="presParOf" srcId="{0C44E78E-204A-4D6C-8092-A213A3F0907F}" destId="{CE125DBA-C7D8-42DB-B475-08AF550F8B0F}" srcOrd="0" destOrd="0" presId="urn:microsoft.com/office/officeart/2018/2/layout/IconVerticalSolidList"/>
    <dgm:cxn modelId="{7D7CB167-E3AF-42DE-80B8-0E8D24E60184}" type="presParOf" srcId="{0C44E78E-204A-4D6C-8092-A213A3F0907F}" destId="{5745D625-251F-4127-AB8F-C45FA99E99C3}" srcOrd="1" destOrd="0" presId="urn:microsoft.com/office/officeart/2018/2/layout/IconVerticalSolidList"/>
    <dgm:cxn modelId="{24525305-D0EF-46BE-9EDA-92D8B602F001}" type="presParOf" srcId="{0C44E78E-204A-4D6C-8092-A213A3F0907F}" destId="{51FAB94F-5674-4785-B48C-45610C2E7C2F}" srcOrd="2" destOrd="0" presId="urn:microsoft.com/office/officeart/2018/2/layout/IconVerticalSolidList"/>
    <dgm:cxn modelId="{11AF60B7-273E-42D0-AEF1-30FB6C070131}" type="presParOf" srcId="{0C44E78E-204A-4D6C-8092-A213A3F0907F}" destId="{AE41A7DD-3E3E-4691-ABD0-5CA1199129A4}" srcOrd="3" destOrd="0" presId="urn:microsoft.com/office/officeart/2018/2/layout/IconVerticalSolidList"/>
    <dgm:cxn modelId="{8DA809FC-921A-4FE5-B53D-DE6C2995004D}" type="presParOf" srcId="{E5FCEE3E-FEC5-4944-A05A-0C0FDEBA8504}" destId="{8CF86C58-EFF1-4539-8C31-46FDB1479725}" srcOrd="1" destOrd="0" presId="urn:microsoft.com/office/officeart/2018/2/layout/IconVerticalSolidList"/>
    <dgm:cxn modelId="{347D98C2-5124-4B57-9071-34FD985EE87B}" type="presParOf" srcId="{E5FCEE3E-FEC5-4944-A05A-0C0FDEBA8504}" destId="{EA69BA78-2740-446F-B4B5-69F72D69A45F}" srcOrd="2" destOrd="0" presId="urn:microsoft.com/office/officeart/2018/2/layout/IconVerticalSolidList"/>
    <dgm:cxn modelId="{504FA0BF-C7C6-4425-9C1C-25C62AC20484}" type="presParOf" srcId="{EA69BA78-2740-446F-B4B5-69F72D69A45F}" destId="{9D644203-0BEC-41E5-9D6B-EED3DDD4C600}" srcOrd="0" destOrd="0" presId="urn:microsoft.com/office/officeart/2018/2/layout/IconVerticalSolidList"/>
    <dgm:cxn modelId="{9BCB4A9B-2659-4F52-A80B-4A7833B51AA4}" type="presParOf" srcId="{EA69BA78-2740-446F-B4B5-69F72D69A45F}" destId="{8B28CEF9-6475-4E47-A6CD-CD4ACF8EAB56}" srcOrd="1" destOrd="0" presId="urn:microsoft.com/office/officeart/2018/2/layout/IconVerticalSolidList"/>
    <dgm:cxn modelId="{A96A0D23-E185-459D-8331-D806AF71502F}" type="presParOf" srcId="{EA69BA78-2740-446F-B4B5-69F72D69A45F}" destId="{1A115EB5-3026-4A99-BAA0-643EA9BA687C}" srcOrd="2" destOrd="0" presId="urn:microsoft.com/office/officeart/2018/2/layout/IconVerticalSolidList"/>
    <dgm:cxn modelId="{893774AC-8B0D-49AC-9566-E0A0F5ADF0B1}" type="presParOf" srcId="{EA69BA78-2740-446F-B4B5-69F72D69A45F}" destId="{C3B84CD1-109F-43DA-B766-CB2BC5658AA0}" srcOrd="3" destOrd="0" presId="urn:microsoft.com/office/officeart/2018/2/layout/IconVerticalSolidList"/>
    <dgm:cxn modelId="{1F66E853-C465-4335-9BF1-C2DBE6E80122}" type="presParOf" srcId="{E5FCEE3E-FEC5-4944-A05A-0C0FDEBA8504}" destId="{CEE47513-5AFF-4BF4-B2FE-128DA9E685A6}" srcOrd="3" destOrd="0" presId="urn:microsoft.com/office/officeart/2018/2/layout/IconVerticalSolidList"/>
    <dgm:cxn modelId="{77353F8D-DF7B-415C-9050-F6CCD26F5AAF}" type="presParOf" srcId="{E5FCEE3E-FEC5-4944-A05A-0C0FDEBA8504}" destId="{1FD61310-C0EF-482B-BF49-2AD6E133A894}" srcOrd="4" destOrd="0" presId="urn:microsoft.com/office/officeart/2018/2/layout/IconVerticalSolidList"/>
    <dgm:cxn modelId="{06A2F4FF-0A1A-4D48-91BE-E04363C1E4F3}" type="presParOf" srcId="{1FD61310-C0EF-482B-BF49-2AD6E133A894}" destId="{EF9A1CA6-3A21-424A-9566-D948D1DC9776}" srcOrd="0" destOrd="0" presId="urn:microsoft.com/office/officeart/2018/2/layout/IconVerticalSolidList"/>
    <dgm:cxn modelId="{06C642E1-E4DF-4450-A08F-CA2CE7FDAECF}" type="presParOf" srcId="{1FD61310-C0EF-482B-BF49-2AD6E133A894}" destId="{BC678C54-53D7-4879-B99D-D5D200099A01}" srcOrd="1" destOrd="0" presId="urn:microsoft.com/office/officeart/2018/2/layout/IconVerticalSolidList"/>
    <dgm:cxn modelId="{D6604D0D-2149-45B8-AD06-73FB275B1CA9}" type="presParOf" srcId="{1FD61310-C0EF-482B-BF49-2AD6E133A894}" destId="{98B43F48-6E37-4D5C-836E-1087315E0093}" srcOrd="2" destOrd="0" presId="urn:microsoft.com/office/officeart/2018/2/layout/IconVerticalSolidList"/>
    <dgm:cxn modelId="{02163C0E-E2DC-40C5-829E-8BD22851AF95}" type="presParOf" srcId="{1FD61310-C0EF-482B-BF49-2AD6E133A894}" destId="{A9540954-2179-41AB-8D5A-0C5B9EC3079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803A534-B74C-46D7-8FDA-74D85998F07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72220BB-45D6-4736-B4CA-6EA446B26A5B}">
      <dgm:prSet/>
      <dgm:spPr/>
      <dgm:t>
        <a:bodyPr/>
        <a:lstStyle/>
        <a:p>
          <a:r>
            <a:rPr lang="en-US" baseline="0"/>
            <a:t>Customer acquisition</a:t>
          </a:r>
          <a:endParaRPr lang="en-US"/>
        </a:p>
      </dgm:t>
    </dgm:pt>
    <dgm:pt modelId="{CD006A03-702F-4E9C-BBC0-EAA9513F92D6}" type="parTrans" cxnId="{EC772978-200A-42F7-B41D-4588CFB6F695}">
      <dgm:prSet/>
      <dgm:spPr/>
      <dgm:t>
        <a:bodyPr/>
        <a:lstStyle/>
        <a:p>
          <a:endParaRPr lang="en-US"/>
        </a:p>
      </dgm:t>
    </dgm:pt>
    <dgm:pt modelId="{92A9E711-E45D-4EB4-9C6F-9D1E8DF349CB}" type="sibTrans" cxnId="{EC772978-200A-42F7-B41D-4588CFB6F695}">
      <dgm:prSet/>
      <dgm:spPr/>
      <dgm:t>
        <a:bodyPr/>
        <a:lstStyle/>
        <a:p>
          <a:endParaRPr lang="en-US"/>
        </a:p>
      </dgm:t>
    </dgm:pt>
    <dgm:pt modelId="{D4B2A7A4-80F7-492D-84CD-FBC06D08C4A9}">
      <dgm:prSet/>
      <dgm:spPr/>
      <dgm:t>
        <a:bodyPr/>
        <a:lstStyle/>
        <a:p>
          <a:r>
            <a:rPr lang="en-US" baseline="0"/>
            <a:t>Customer retention</a:t>
          </a:r>
          <a:endParaRPr lang="en-US"/>
        </a:p>
      </dgm:t>
    </dgm:pt>
    <dgm:pt modelId="{987C80E0-065B-453C-9B59-A2D3CF6CDB27}" type="parTrans" cxnId="{7C8952C6-A64E-4A67-A81A-9E385EF8ED0F}">
      <dgm:prSet/>
      <dgm:spPr/>
      <dgm:t>
        <a:bodyPr/>
        <a:lstStyle/>
        <a:p>
          <a:endParaRPr lang="en-US"/>
        </a:p>
      </dgm:t>
    </dgm:pt>
    <dgm:pt modelId="{712C3C80-697C-4477-B619-A2542E22F6E0}" type="sibTrans" cxnId="{7C8952C6-A64E-4A67-A81A-9E385EF8ED0F}">
      <dgm:prSet/>
      <dgm:spPr/>
      <dgm:t>
        <a:bodyPr/>
        <a:lstStyle/>
        <a:p>
          <a:endParaRPr lang="en-US"/>
        </a:p>
      </dgm:t>
    </dgm:pt>
    <dgm:pt modelId="{04BD5131-68B7-45A7-89FA-4276FAB9E3DD}">
      <dgm:prSet/>
      <dgm:spPr/>
      <dgm:t>
        <a:bodyPr/>
        <a:lstStyle/>
        <a:p>
          <a:r>
            <a:rPr lang="en-US" baseline="0"/>
            <a:t>Boosting sales</a:t>
          </a:r>
          <a:endParaRPr lang="en-US"/>
        </a:p>
      </dgm:t>
    </dgm:pt>
    <dgm:pt modelId="{85041692-6BCB-4998-9B9D-B9860D166D2C}" type="parTrans" cxnId="{9D91BF76-5F2D-407E-A1F2-1BBA9D68B2C2}">
      <dgm:prSet/>
      <dgm:spPr/>
      <dgm:t>
        <a:bodyPr/>
        <a:lstStyle/>
        <a:p>
          <a:endParaRPr lang="en-US"/>
        </a:p>
      </dgm:t>
    </dgm:pt>
    <dgm:pt modelId="{D917E6C4-9E87-414C-BF6D-E54E285340EE}" type="sibTrans" cxnId="{9D91BF76-5F2D-407E-A1F2-1BBA9D68B2C2}">
      <dgm:prSet/>
      <dgm:spPr/>
      <dgm:t>
        <a:bodyPr/>
        <a:lstStyle/>
        <a:p>
          <a:endParaRPr lang="en-US"/>
        </a:p>
      </dgm:t>
    </dgm:pt>
    <dgm:pt modelId="{4907E2BA-D8FB-4D13-B0F8-1C5BDBD96946}" type="pres">
      <dgm:prSet presAssocID="{9803A534-B74C-46D7-8FDA-74D85998F075}" presName="root" presStyleCnt="0">
        <dgm:presLayoutVars>
          <dgm:dir/>
          <dgm:resizeHandles val="exact"/>
        </dgm:presLayoutVars>
      </dgm:prSet>
      <dgm:spPr/>
    </dgm:pt>
    <dgm:pt modelId="{C3E35774-759C-4B27-8397-5832D40EEDC5}" type="pres">
      <dgm:prSet presAssocID="{B72220BB-45D6-4736-B4CA-6EA446B26A5B}" presName="compNode" presStyleCnt="0"/>
      <dgm:spPr/>
    </dgm:pt>
    <dgm:pt modelId="{7BBC4588-66D6-4BF7-901E-F01293507CB2}" type="pres">
      <dgm:prSet presAssocID="{B72220BB-45D6-4736-B4CA-6EA446B26A5B}" presName="bgRect" presStyleLbl="bgShp" presStyleIdx="0" presStyleCnt="3"/>
      <dgm:spPr/>
    </dgm:pt>
    <dgm:pt modelId="{E34C556F-BEF0-4DCE-8FB6-93D1D2CE782E}" type="pres">
      <dgm:prSet presAssocID="{B72220BB-45D6-4736-B4CA-6EA446B26A5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206A90D-4F94-480D-B029-A57A1FE65E56}" type="pres">
      <dgm:prSet presAssocID="{B72220BB-45D6-4736-B4CA-6EA446B26A5B}" presName="spaceRect" presStyleCnt="0"/>
      <dgm:spPr/>
    </dgm:pt>
    <dgm:pt modelId="{D75DCB44-0B86-44DE-BDB4-0B6C32EFA0CC}" type="pres">
      <dgm:prSet presAssocID="{B72220BB-45D6-4736-B4CA-6EA446B26A5B}" presName="parTx" presStyleLbl="revTx" presStyleIdx="0" presStyleCnt="3">
        <dgm:presLayoutVars>
          <dgm:chMax val="0"/>
          <dgm:chPref val="0"/>
        </dgm:presLayoutVars>
      </dgm:prSet>
      <dgm:spPr/>
    </dgm:pt>
    <dgm:pt modelId="{063C5F97-02A0-4047-A876-B40F51F436D6}" type="pres">
      <dgm:prSet presAssocID="{92A9E711-E45D-4EB4-9C6F-9D1E8DF349CB}" presName="sibTrans" presStyleCnt="0"/>
      <dgm:spPr/>
    </dgm:pt>
    <dgm:pt modelId="{BDC3FEF6-D045-4F4E-BE42-AB91BEC2B471}" type="pres">
      <dgm:prSet presAssocID="{D4B2A7A4-80F7-492D-84CD-FBC06D08C4A9}" presName="compNode" presStyleCnt="0"/>
      <dgm:spPr/>
    </dgm:pt>
    <dgm:pt modelId="{79F122CD-1E67-41EF-B18C-9552C68DAFF4}" type="pres">
      <dgm:prSet presAssocID="{D4B2A7A4-80F7-492D-84CD-FBC06D08C4A9}" presName="bgRect" presStyleLbl="bgShp" presStyleIdx="1" presStyleCnt="3"/>
      <dgm:spPr/>
    </dgm:pt>
    <dgm:pt modelId="{BCA7CE3C-32A7-4AAC-8FDF-F161AE581A20}" type="pres">
      <dgm:prSet presAssocID="{D4B2A7A4-80F7-492D-84CD-FBC06D08C4A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B30EAC2E-FEF5-4655-91F1-0AED1EAD00BB}" type="pres">
      <dgm:prSet presAssocID="{D4B2A7A4-80F7-492D-84CD-FBC06D08C4A9}" presName="spaceRect" presStyleCnt="0"/>
      <dgm:spPr/>
    </dgm:pt>
    <dgm:pt modelId="{2EBC8A85-EB51-40D3-B6E4-4FCF656B9D1B}" type="pres">
      <dgm:prSet presAssocID="{D4B2A7A4-80F7-492D-84CD-FBC06D08C4A9}" presName="parTx" presStyleLbl="revTx" presStyleIdx="1" presStyleCnt="3">
        <dgm:presLayoutVars>
          <dgm:chMax val="0"/>
          <dgm:chPref val="0"/>
        </dgm:presLayoutVars>
      </dgm:prSet>
      <dgm:spPr/>
    </dgm:pt>
    <dgm:pt modelId="{33670D99-F11F-49A7-B877-989A34796365}" type="pres">
      <dgm:prSet presAssocID="{712C3C80-697C-4477-B619-A2542E22F6E0}" presName="sibTrans" presStyleCnt="0"/>
      <dgm:spPr/>
    </dgm:pt>
    <dgm:pt modelId="{E1B923AA-7AF4-4123-BA1C-58248623B94D}" type="pres">
      <dgm:prSet presAssocID="{04BD5131-68B7-45A7-89FA-4276FAB9E3DD}" presName="compNode" presStyleCnt="0"/>
      <dgm:spPr/>
    </dgm:pt>
    <dgm:pt modelId="{AE3188D3-E6EC-4B40-ACF7-19FEC87071FB}" type="pres">
      <dgm:prSet presAssocID="{04BD5131-68B7-45A7-89FA-4276FAB9E3DD}" presName="bgRect" presStyleLbl="bgShp" presStyleIdx="2" presStyleCnt="3"/>
      <dgm:spPr/>
    </dgm:pt>
    <dgm:pt modelId="{A2B1047F-A058-4632-BEF6-BE1DBD5C6A34}" type="pres">
      <dgm:prSet presAssocID="{04BD5131-68B7-45A7-89FA-4276FAB9E3D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231FC0A6-711C-40D7-A0BA-A8BD340018D7}" type="pres">
      <dgm:prSet presAssocID="{04BD5131-68B7-45A7-89FA-4276FAB9E3DD}" presName="spaceRect" presStyleCnt="0"/>
      <dgm:spPr/>
    </dgm:pt>
    <dgm:pt modelId="{CC541994-F5B8-4D97-B30C-7B4B018F4CE3}" type="pres">
      <dgm:prSet presAssocID="{04BD5131-68B7-45A7-89FA-4276FAB9E3D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D91BF76-5F2D-407E-A1F2-1BBA9D68B2C2}" srcId="{9803A534-B74C-46D7-8FDA-74D85998F075}" destId="{04BD5131-68B7-45A7-89FA-4276FAB9E3DD}" srcOrd="2" destOrd="0" parTransId="{85041692-6BCB-4998-9B9D-B9860D166D2C}" sibTransId="{D917E6C4-9E87-414C-BF6D-E54E285340EE}"/>
    <dgm:cxn modelId="{EC772978-200A-42F7-B41D-4588CFB6F695}" srcId="{9803A534-B74C-46D7-8FDA-74D85998F075}" destId="{B72220BB-45D6-4736-B4CA-6EA446B26A5B}" srcOrd="0" destOrd="0" parTransId="{CD006A03-702F-4E9C-BBC0-EAA9513F92D6}" sibTransId="{92A9E711-E45D-4EB4-9C6F-9D1E8DF349CB}"/>
    <dgm:cxn modelId="{7C8952C6-A64E-4A67-A81A-9E385EF8ED0F}" srcId="{9803A534-B74C-46D7-8FDA-74D85998F075}" destId="{D4B2A7A4-80F7-492D-84CD-FBC06D08C4A9}" srcOrd="1" destOrd="0" parTransId="{987C80E0-065B-453C-9B59-A2D3CF6CDB27}" sibTransId="{712C3C80-697C-4477-B619-A2542E22F6E0}"/>
    <dgm:cxn modelId="{764831D7-6092-4AF4-97CC-1634C8D2E765}" type="presOf" srcId="{D4B2A7A4-80F7-492D-84CD-FBC06D08C4A9}" destId="{2EBC8A85-EB51-40D3-B6E4-4FCF656B9D1B}" srcOrd="0" destOrd="0" presId="urn:microsoft.com/office/officeart/2018/2/layout/IconVerticalSolidList"/>
    <dgm:cxn modelId="{76D2B6E1-F9FB-416F-BE53-D98F2BBBB510}" type="presOf" srcId="{B72220BB-45D6-4736-B4CA-6EA446B26A5B}" destId="{D75DCB44-0B86-44DE-BDB4-0B6C32EFA0CC}" srcOrd="0" destOrd="0" presId="urn:microsoft.com/office/officeart/2018/2/layout/IconVerticalSolidList"/>
    <dgm:cxn modelId="{336552E4-D4B1-4230-B11C-20A21F113BC1}" type="presOf" srcId="{04BD5131-68B7-45A7-89FA-4276FAB9E3DD}" destId="{CC541994-F5B8-4D97-B30C-7B4B018F4CE3}" srcOrd="0" destOrd="0" presId="urn:microsoft.com/office/officeart/2018/2/layout/IconVerticalSolidList"/>
    <dgm:cxn modelId="{5F82CDE9-BE6B-4013-B23E-3B77036C47BA}" type="presOf" srcId="{9803A534-B74C-46D7-8FDA-74D85998F075}" destId="{4907E2BA-D8FB-4D13-B0F8-1C5BDBD96946}" srcOrd="0" destOrd="0" presId="urn:microsoft.com/office/officeart/2018/2/layout/IconVerticalSolidList"/>
    <dgm:cxn modelId="{4D7879BA-6579-4B9A-96DA-D21B44F5045A}" type="presParOf" srcId="{4907E2BA-D8FB-4D13-B0F8-1C5BDBD96946}" destId="{C3E35774-759C-4B27-8397-5832D40EEDC5}" srcOrd="0" destOrd="0" presId="urn:microsoft.com/office/officeart/2018/2/layout/IconVerticalSolidList"/>
    <dgm:cxn modelId="{4A6B366D-232B-4C87-8E18-FDF559B09C0A}" type="presParOf" srcId="{C3E35774-759C-4B27-8397-5832D40EEDC5}" destId="{7BBC4588-66D6-4BF7-901E-F01293507CB2}" srcOrd="0" destOrd="0" presId="urn:microsoft.com/office/officeart/2018/2/layout/IconVerticalSolidList"/>
    <dgm:cxn modelId="{6A25B85E-0D76-406A-B7D4-2D5418FABBCC}" type="presParOf" srcId="{C3E35774-759C-4B27-8397-5832D40EEDC5}" destId="{E34C556F-BEF0-4DCE-8FB6-93D1D2CE782E}" srcOrd="1" destOrd="0" presId="urn:microsoft.com/office/officeart/2018/2/layout/IconVerticalSolidList"/>
    <dgm:cxn modelId="{518102DC-38DB-45C8-BA02-01F7B5098BCE}" type="presParOf" srcId="{C3E35774-759C-4B27-8397-5832D40EEDC5}" destId="{0206A90D-4F94-480D-B029-A57A1FE65E56}" srcOrd="2" destOrd="0" presId="urn:microsoft.com/office/officeart/2018/2/layout/IconVerticalSolidList"/>
    <dgm:cxn modelId="{89E9B765-FB18-4C29-89B7-286F146A236F}" type="presParOf" srcId="{C3E35774-759C-4B27-8397-5832D40EEDC5}" destId="{D75DCB44-0B86-44DE-BDB4-0B6C32EFA0CC}" srcOrd="3" destOrd="0" presId="urn:microsoft.com/office/officeart/2018/2/layout/IconVerticalSolidList"/>
    <dgm:cxn modelId="{0F30DB8D-27E6-4174-BDC7-837ADEA995FD}" type="presParOf" srcId="{4907E2BA-D8FB-4D13-B0F8-1C5BDBD96946}" destId="{063C5F97-02A0-4047-A876-B40F51F436D6}" srcOrd="1" destOrd="0" presId="urn:microsoft.com/office/officeart/2018/2/layout/IconVerticalSolidList"/>
    <dgm:cxn modelId="{59C15371-A6C0-478A-8C44-6535BDBF6FA6}" type="presParOf" srcId="{4907E2BA-D8FB-4D13-B0F8-1C5BDBD96946}" destId="{BDC3FEF6-D045-4F4E-BE42-AB91BEC2B471}" srcOrd="2" destOrd="0" presId="urn:microsoft.com/office/officeart/2018/2/layout/IconVerticalSolidList"/>
    <dgm:cxn modelId="{143067FA-28E7-4009-AFC7-91A7FC1A6C74}" type="presParOf" srcId="{BDC3FEF6-D045-4F4E-BE42-AB91BEC2B471}" destId="{79F122CD-1E67-41EF-B18C-9552C68DAFF4}" srcOrd="0" destOrd="0" presId="urn:microsoft.com/office/officeart/2018/2/layout/IconVerticalSolidList"/>
    <dgm:cxn modelId="{DD7A3B8D-E52E-4E54-B57D-98978E51B758}" type="presParOf" srcId="{BDC3FEF6-D045-4F4E-BE42-AB91BEC2B471}" destId="{BCA7CE3C-32A7-4AAC-8FDF-F161AE581A20}" srcOrd="1" destOrd="0" presId="urn:microsoft.com/office/officeart/2018/2/layout/IconVerticalSolidList"/>
    <dgm:cxn modelId="{392FE94F-3303-4833-A3C3-ABD97026A019}" type="presParOf" srcId="{BDC3FEF6-D045-4F4E-BE42-AB91BEC2B471}" destId="{B30EAC2E-FEF5-4655-91F1-0AED1EAD00BB}" srcOrd="2" destOrd="0" presId="urn:microsoft.com/office/officeart/2018/2/layout/IconVerticalSolidList"/>
    <dgm:cxn modelId="{67BAAAAF-DB91-4D72-8D10-C2373B45524F}" type="presParOf" srcId="{BDC3FEF6-D045-4F4E-BE42-AB91BEC2B471}" destId="{2EBC8A85-EB51-40D3-B6E4-4FCF656B9D1B}" srcOrd="3" destOrd="0" presId="urn:microsoft.com/office/officeart/2018/2/layout/IconVerticalSolidList"/>
    <dgm:cxn modelId="{E3F52D33-B06A-4A1B-98D3-2A28B13A44DF}" type="presParOf" srcId="{4907E2BA-D8FB-4D13-B0F8-1C5BDBD96946}" destId="{33670D99-F11F-49A7-B877-989A34796365}" srcOrd="3" destOrd="0" presId="urn:microsoft.com/office/officeart/2018/2/layout/IconVerticalSolidList"/>
    <dgm:cxn modelId="{8ECA308C-04ED-4F89-9A5D-4B38B60C10A4}" type="presParOf" srcId="{4907E2BA-D8FB-4D13-B0F8-1C5BDBD96946}" destId="{E1B923AA-7AF4-4123-BA1C-58248623B94D}" srcOrd="4" destOrd="0" presId="urn:microsoft.com/office/officeart/2018/2/layout/IconVerticalSolidList"/>
    <dgm:cxn modelId="{511AA9D4-E412-45FB-8AF2-B78E40630394}" type="presParOf" srcId="{E1B923AA-7AF4-4123-BA1C-58248623B94D}" destId="{AE3188D3-E6EC-4B40-ACF7-19FEC87071FB}" srcOrd="0" destOrd="0" presId="urn:microsoft.com/office/officeart/2018/2/layout/IconVerticalSolidList"/>
    <dgm:cxn modelId="{1D27E4D2-5816-410B-9AA4-6DE0AEAB1F34}" type="presParOf" srcId="{E1B923AA-7AF4-4123-BA1C-58248623B94D}" destId="{A2B1047F-A058-4632-BEF6-BE1DBD5C6A34}" srcOrd="1" destOrd="0" presId="urn:microsoft.com/office/officeart/2018/2/layout/IconVerticalSolidList"/>
    <dgm:cxn modelId="{69E0A907-9189-4793-9CD7-C6E1443C6E29}" type="presParOf" srcId="{E1B923AA-7AF4-4123-BA1C-58248623B94D}" destId="{231FC0A6-711C-40D7-A0BA-A8BD340018D7}" srcOrd="2" destOrd="0" presId="urn:microsoft.com/office/officeart/2018/2/layout/IconVerticalSolidList"/>
    <dgm:cxn modelId="{22E9EA23-986E-4C2E-965C-2C6148E57232}" type="presParOf" srcId="{E1B923AA-7AF4-4123-BA1C-58248623B94D}" destId="{CC541994-F5B8-4D97-B30C-7B4B018F4CE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BB8F1C3-F65F-4685-B649-E787EBCA555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0383F7D-49F1-44F9-88D5-FE82028D938F}">
      <dgm:prSet/>
      <dgm:spPr/>
      <dgm:t>
        <a:bodyPr/>
        <a:lstStyle/>
        <a:p>
          <a:pPr>
            <a:defRPr cap="all"/>
          </a:pPr>
          <a:r>
            <a:rPr lang="en-US"/>
            <a:t>Personal assistance- on site, call, email</a:t>
          </a:r>
        </a:p>
      </dgm:t>
    </dgm:pt>
    <dgm:pt modelId="{0EB1EFAA-00D7-4A7D-8F12-A4833D8196D0}" type="parTrans" cxnId="{96EDEFA7-D803-4D85-9EA3-A716F0BFC702}">
      <dgm:prSet/>
      <dgm:spPr/>
      <dgm:t>
        <a:bodyPr/>
        <a:lstStyle/>
        <a:p>
          <a:endParaRPr lang="en-US"/>
        </a:p>
      </dgm:t>
    </dgm:pt>
    <dgm:pt modelId="{BD19F197-5FAE-450C-B928-64FE60AC3480}" type="sibTrans" cxnId="{96EDEFA7-D803-4D85-9EA3-A716F0BFC702}">
      <dgm:prSet/>
      <dgm:spPr/>
      <dgm:t>
        <a:bodyPr/>
        <a:lstStyle/>
        <a:p>
          <a:endParaRPr lang="en-US"/>
        </a:p>
      </dgm:t>
    </dgm:pt>
    <dgm:pt modelId="{0D61BD78-750E-42E6-924E-176CF5CAA86B}">
      <dgm:prSet/>
      <dgm:spPr/>
      <dgm:t>
        <a:bodyPr/>
        <a:lstStyle/>
        <a:p>
          <a:pPr>
            <a:defRPr cap="all"/>
          </a:pPr>
          <a:r>
            <a:rPr lang="en-US"/>
            <a:t>Dedicated personal assistant- banking</a:t>
          </a:r>
        </a:p>
      </dgm:t>
    </dgm:pt>
    <dgm:pt modelId="{D8D43710-9E57-4FC7-8610-4742B47E9178}" type="parTrans" cxnId="{AF839220-DD81-4D88-BAA0-1B79BBC11580}">
      <dgm:prSet/>
      <dgm:spPr/>
      <dgm:t>
        <a:bodyPr/>
        <a:lstStyle/>
        <a:p>
          <a:endParaRPr lang="en-US"/>
        </a:p>
      </dgm:t>
    </dgm:pt>
    <dgm:pt modelId="{961688E4-72EF-490A-B3BC-9F4B7E08B056}" type="sibTrans" cxnId="{AF839220-DD81-4D88-BAA0-1B79BBC11580}">
      <dgm:prSet/>
      <dgm:spPr/>
      <dgm:t>
        <a:bodyPr/>
        <a:lstStyle/>
        <a:p>
          <a:endParaRPr lang="en-US"/>
        </a:p>
      </dgm:t>
    </dgm:pt>
    <dgm:pt modelId="{C3F063C3-BE2B-4FE5-8000-59AF9712DB47}">
      <dgm:prSet/>
      <dgm:spPr/>
      <dgm:t>
        <a:bodyPr/>
        <a:lstStyle/>
        <a:p>
          <a:pPr>
            <a:defRPr cap="all"/>
          </a:pPr>
          <a:r>
            <a:rPr lang="en-US"/>
            <a:t>Self-service</a:t>
          </a:r>
        </a:p>
      </dgm:t>
    </dgm:pt>
    <dgm:pt modelId="{7F8B4F22-1435-49F7-A74C-D02FAA253284}" type="parTrans" cxnId="{9E5B0944-1973-447D-B29D-FDB7285ECA9E}">
      <dgm:prSet/>
      <dgm:spPr/>
      <dgm:t>
        <a:bodyPr/>
        <a:lstStyle/>
        <a:p>
          <a:endParaRPr lang="en-US"/>
        </a:p>
      </dgm:t>
    </dgm:pt>
    <dgm:pt modelId="{DA6AA1B0-B05C-4737-A2A7-EC49AF103D77}" type="sibTrans" cxnId="{9E5B0944-1973-447D-B29D-FDB7285ECA9E}">
      <dgm:prSet/>
      <dgm:spPr/>
      <dgm:t>
        <a:bodyPr/>
        <a:lstStyle/>
        <a:p>
          <a:endParaRPr lang="en-US"/>
        </a:p>
      </dgm:t>
    </dgm:pt>
    <dgm:pt modelId="{A52A905F-3B22-4B5E-8A63-66EA33AB7859}">
      <dgm:prSet/>
      <dgm:spPr/>
      <dgm:t>
        <a:bodyPr/>
        <a:lstStyle/>
        <a:p>
          <a:pPr>
            <a:defRPr cap="all"/>
          </a:pPr>
          <a:r>
            <a:rPr lang="en-US"/>
            <a:t>Automated services</a:t>
          </a:r>
        </a:p>
      </dgm:t>
    </dgm:pt>
    <dgm:pt modelId="{59F9F689-D954-49A1-8DC6-976BEF89AE6D}" type="parTrans" cxnId="{01B53717-841E-47C5-BC1C-B43AE7D5D097}">
      <dgm:prSet/>
      <dgm:spPr/>
      <dgm:t>
        <a:bodyPr/>
        <a:lstStyle/>
        <a:p>
          <a:endParaRPr lang="en-US"/>
        </a:p>
      </dgm:t>
    </dgm:pt>
    <dgm:pt modelId="{F6E87708-E869-4C19-9707-31F702F92A44}" type="sibTrans" cxnId="{01B53717-841E-47C5-BC1C-B43AE7D5D097}">
      <dgm:prSet/>
      <dgm:spPr/>
      <dgm:t>
        <a:bodyPr/>
        <a:lstStyle/>
        <a:p>
          <a:endParaRPr lang="en-US"/>
        </a:p>
      </dgm:t>
    </dgm:pt>
    <dgm:pt modelId="{BC2C5D79-A36D-4680-A9DB-749E5765A8CC}">
      <dgm:prSet/>
      <dgm:spPr/>
      <dgm:t>
        <a:bodyPr/>
        <a:lstStyle/>
        <a:p>
          <a:pPr>
            <a:defRPr cap="all"/>
          </a:pPr>
          <a:r>
            <a:rPr lang="en-US"/>
            <a:t>Communities</a:t>
          </a:r>
        </a:p>
      </dgm:t>
    </dgm:pt>
    <dgm:pt modelId="{14254B47-2813-47DF-80A9-8C28F182D2C2}" type="parTrans" cxnId="{D6959204-6F1A-4445-B329-E618F66E08BD}">
      <dgm:prSet/>
      <dgm:spPr/>
      <dgm:t>
        <a:bodyPr/>
        <a:lstStyle/>
        <a:p>
          <a:endParaRPr lang="en-US"/>
        </a:p>
      </dgm:t>
    </dgm:pt>
    <dgm:pt modelId="{04D81F88-5DAA-4154-B62D-1B76515D6515}" type="sibTrans" cxnId="{D6959204-6F1A-4445-B329-E618F66E08BD}">
      <dgm:prSet/>
      <dgm:spPr/>
      <dgm:t>
        <a:bodyPr/>
        <a:lstStyle/>
        <a:p>
          <a:endParaRPr lang="en-US"/>
        </a:p>
      </dgm:t>
    </dgm:pt>
    <dgm:pt modelId="{166D1573-3122-4442-A88C-510A2CA43AB3}">
      <dgm:prSet/>
      <dgm:spPr/>
      <dgm:t>
        <a:bodyPr/>
        <a:lstStyle/>
        <a:p>
          <a:pPr>
            <a:defRPr cap="all"/>
          </a:pPr>
          <a:r>
            <a:rPr lang="en-US"/>
            <a:t>Co-creation- You-tube</a:t>
          </a:r>
        </a:p>
      </dgm:t>
    </dgm:pt>
    <dgm:pt modelId="{1800EDB9-D4F1-4333-AA99-C362DBB4480B}" type="parTrans" cxnId="{19E1D088-633B-4597-A96A-BB79F24D4E68}">
      <dgm:prSet/>
      <dgm:spPr/>
      <dgm:t>
        <a:bodyPr/>
        <a:lstStyle/>
        <a:p>
          <a:endParaRPr lang="en-US"/>
        </a:p>
      </dgm:t>
    </dgm:pt>
    <dgm:pt modelId="{8939FE08-700D-4EBD-8956-2D03C88148D4}" type="sibTrans" cxnId="{19E1D088-633B-4597-A96A-BB79F24D4E68}">
      <dgm:prSet/>
      <dgm:spPr/>
      <dgm:t>
        <a:bodyPr/>
        <a:lstStyle/>
        <a:p>
          <a:endParaRPr lang="en-US"/>
        </a:p>
      </dgm:t>
    </dgm:pt>
    <dgm:pt modelId="{79884FE2-0C6B-4D4F-A64D-DC302B17B448}" type="pres">
      <dgm:prSet presAssocID="{3BB8F1C3-F65F-4685-B649-E787EBCA5556}" presName="root" presStyleCnt="0">
        <dgm:presLayoutVars>
          <dgm:dir/>
          <dgm:resizeHandles val="exact"/>
        </dgm:presLayoutVars>
      </dgm:prSet>
      <dgm:spPr/>
    </dgm:pt>
    <dgm:pt modelId="{5144195D-BAC9-4CBA-A63A-A67FD9DA85A5}" type="pres">
      <dgm:prSet presAssocID="{E0383F7D-49F1-44F9-88D5-FE82028D938F}" presName="compNode" presStyleCnt="0"/>
      <dgm:spPr/>
    </dgm:pt>
    <dgm:pt modelId="{A381FDFF-8E1E-4F49-B789-B413E3F1A1FA}" type="pres">
      <dgm:prSet presAssocID="{E0383F7D-49F1-44F9-88D5-FE82028D938F}" presName="iconBgRect" presStyleLbl="bgShp" presStyleIdx="0" presStyleCnt="6"/>
      <dgm:spPr/>
    </dgm:pt>
    <dgm:pt modelId="{B248DEEA-C807-4BA4-BC0A-1373549EDB3C}" type="pres">
      <dgm:prSet presAssocID="{E0383F7D-49F1-44F9-88D5-FE82028D938F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49C6EFF6-1A2F-4CE6-911F-EBF6DF89F33F}" type="pres">
      <dgm:prSet presAssocID="{E0383F7D-49F1-44F9-88D5-FE82028D938F}" presName="spaceRect" presStyleCnt="0"/>
      <dgm:spPr/>
    </dgm:pt>
    <dgm:pt modelId="{C14514D8-CBA7-4F37-B225-26D209A1ECF0}" type="pres">
      <dgm:prSet presAssocID="{E0383F7D-49F1-44F9-88D5-FE82028D938F}" presName="textRect" presStyleLbl="revTx" presStyleIdx="0" presStyleCnt="6">
        <dgm:presLayoutVars>
          <dgm:chMax val="1"/>
          <dgm:chPref val="1"/>
        </dgm:presLayoutVars>
      </dgm:prSet>
      <dgm:spPr/>
    </dgm:pt>
    <dgm:pt modelId="{8DAE7D96-7423-4E38-B7FC-76333FF7F254}" type="pres">
      <dgm:prSet presAssocID="{BD19F197-5FAE-450C-B928-64FE60AC3480}" presName="sibTrans" presStyleCnt="0"/>
      <dgm:spPr/>
    </dgm:pt>
    <dgm:pt modelId="{106C74B9-4ACD-4D81-AAE2-9FAAA68827CF}" type="pres">
      <dgm:prSet presAssocID="{0D61BD78-750E-42E6-924E-176CF5CAA86B}" presName="compNode" presStyleCnt="0"/>
      <dgm:spPr/>
    </dgm:pt>
    <dgm:pt modelId="{B151C1E0-992E-4D7D-835D-B5AA8D1816F7}" type="pres">
      <dgm:prSet presAssocID="{0D61BD78-750E-42E6-924E-176CF5CAA86B}" presName="iconBgRect" presStyleLbl="bgShp" presStyleIdx="1" presStyleCnt="6"/>
      <dgm:spPr/>
    </dgm:pt>
    <dgm:pt modelId="{5ED5252B-57AE-4E67-96B4-0913860AC771}" type="pres">
      <dgm:prSet presAssocID="{0D61BD78-750E-42E6-924E-176CF5CAA86B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36857DB0-3BF0-4619-AEA8-33DE11704442}" type="pres">
      <dgm:prSet presAssocID="{0D61BD78-750E-42E6-924E-176CF5CAA86B}" presName="spaceRect" presStyleCnt="0"/>
      <dgm:spPr/>
    </dgm:pt>
    <dgm:pt modelId="{7B5D1288-43B5-46C1-AB7E-67C970C6A925}" type="pres">
      <dgm:prSet presAssocID="{0D61BD78-750E-42E6-924E-176CF5CAA86B}" presName="textRect" presStyleLbl="revTx" presStyleIdx="1" presStyleCnt="6">
        <dgm:presLayoutVars>
          <dgm:chMax val="1"/>
          <dgm:chPref val="1"/>
        </dgm:presLayoutVars>
      </dgm:prSet>
      <dgm:spPr/>
    </dgm:pt>
    <dgm:pt modelId="{C636F9F3-8751-47E4-9650-F2E8E6B81C60}" type="pres">
      <dgm:prSet presAssocID="{961688E4-72EF-490A-B3BC-9F4B7E08B056}" presName="sibTrans" presStyleCnt="0"/>
      <dgm:spPr/>
    </dgm:pt>
    <dgm:pt modelId="{919AFD18-DC5F-42CF-B5B1-57B81B22387E}" type="pres">
      <dgm:prSet presAssocID="{C3F063C3-BE2B-4FE5-8000-59AF9712DB47}" presName="compNode" presStyleCnt="0"/>
      <dgm:spPr/>
    </dgm:pt>
    <dgm:pt modelId="{61B3FA14-7DA1-4F23-AACD-6848806EE3DA}" type="pres">
      <dgm:prSet presAssocID="{C3F063C3-BE2B-4FE5-8000-59AF9712DB47}" presName="iconBgRect" presStyleLbl="bgShp" presStyleIdx="2" presStyleCnt="6"/>
      <dgm:spPr/>
    </dgm:pt>
    <dgm:pt modelId="{E4E07D43-DB70-4AA6-9885-180E75649735}" type="pres">
      <dgm:prSet presAssocID="{C3F063C3-BE2B-4FE5-8000-59AF9712DB47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2168A7A1-7F93-4EC7-9EEB-673D3FEC6E6D}" type="pres">
      <dgm:prSet presAssocID="{C3F063C3-BE2B-4FE5-8000-59AF9712DB47}" presName="spaceRect" presStyleCnt="0"/>
      <dgm:spPr/>
    </dgm:pt>
    <dgm:pt modelId="{A0D5AB4A-CA78-49D9-9D09-7618A79C1614}" type="pres">
      <dgm:prSet presAssocID="{C3F063C3-BE2B-4FE5-8000-59AF9712DB47}" presName="textRect" presStyleLbl="revTx" presStyleIdx="2" presStyleCnt="6">
        <dgm:presLayoutVars>
          <dgm:chMax val="1"/>
          <dgm:chPref val="1"/>
        </dgm:presLayoutVars>
      </dgm:prSet>
      <dgm:spPr/>
    </dgm:pt>
    <dgm:pt modelId="{29C4969D-B734-456C-B3B4-38B54FC0AC49}" type="pres">
      <dgm:prSet presAssocID="{DA6AA1B0-B05C-4737-A2A7-EC49AF103D77}" presName="sibTrans" presStyleCnt="0"/>
      <dgm:spPr/>
    </dgm:pt>
    <dgm:pt modelId="{FC192564-A505-421E-8146-7E307910FABC}" type="pres">
      <dgm:prSet presAssocID="{A52A905F-3B22-4B5E-8A63-66EA33AB7859}" presName="compNode" presStyleCnt="0"/>
      <dgm:spPr/>
    </dgm:pt>
    <dgm:pt modelId="{D6756615-55EC-40D8-BF19-D748CC40649F}" type="pres">
      <dgm:prSet presAssocID="{A52A905F-3B22-4B5E-8A63-66EA33AB7859}" presName="iconBgRect" presStyleLbl="bgShp" presStyleIdx="3" presStyleCnt="6"/>
      <dgm:spPr/>
    </dgm:pt>
    <dgm:pt modelId="{5CCD1315-3458-4F88-B9C9-1702392DEE3D}" type="pres">
      <dgm:prSet presAssocID="{A52A905F-3B22-4B5E-8A63-66EA33AB7859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FD680AC3-DB27-4466-9B32-ED261092EF88}" type="pres">
      <dgm:prSet presAssocID="{A52A905F-3B22-4B5E-8A63-66EA33AB7859}" presName="spaceRect" presStyleCnt="0"/>
      <dgm:spPr/>
    </dgm:pt>
    <dgm:pt modelId="{985F6927-2DAD-4411-AAB5-D310C807520F}" type="pres">
      <dgm:prSet presAssocID="{A52A905F-3B22-4B5E-8A63-66EA33AB7859}" presName="textRect" presStyleLbl="revTx" presStyleIdx="3" presStyleCnt="6">
        <dgm:presLayoutVars>
          <dgm:chMax val="1"/>
          <dgm:chPref val="1"/>
        </dgm:presLayoutVars>
      </dgm:prSet>
      <dgm:spPr/>
    </dgm:pt>
    <dgm:pt modelId="{66E3BAA6-2932-4717-88DF-DE9AE7CE3D8E}" type="pres">
      <dgm:prSet presAssocID="{F6E87708-E869-4C19-9707-31F702F92A44}" presName="sibTrans" presStyleCnt="0"/>
      <dgm:spPr/>
    </dgm:pt>
    <dgm:pt modelId="{1A433016-D710-4F66-9BB5-324FF436820C}" type="pres">
      <dgm:prSet presAssocID="{BC2C5D79-A36D-4680-A9DB-749E5765A8CC}" presName="compNode" presStyleCnt="0"/>
      <dgm:spPr/>
    </dgm:pt>
    <dgm:pt modelId="{FFA982E4-F48D-48D4-95EB-9390D2921161}" type="pres">
      <dgm:prSet presAssocID="{BC2C5D79-A36D-4680-A9DB-749E5765A8CC}" presName="iconBgRect" presStyleLbl="bgShp" presStyleIdx="4" presStyleCnt="6"/>
      <dgm:spPr/>
    </dgm:pt>
    <dgm:pt modelId="{1BB1E89E-D993-465F-B1C5-7E4E76D3D851}" type="pres">
      <dgm:prSet presAssocID="{BC2C5D79-A36D-4680-A9DB-749E5765A8CC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FEA10D9A-6311-4C63-9289-280217E44F4A}" type="pres">
      <dgm:prSet presAssocID="{BC2C5D79-A36D-4680-A9DB-749E5765A8CC}" presName="spaceRect" presStyleCnt="0"/>
      <dgm:spPr/>
    </dgm:pt>
    <dgm:pt modelId="{31916E0A-4DD1-4ECE-900F-F4A6BBCEB648}" type="pres">
      <dgm:prSet presAssocID="{BC2C5D79-A36D-4680-A9DB-749E5765A8CC}" presName="textRect" presStyleLbl="revTx" presStyleIdx="4" presStyleCnt="6">
        <dgm:presLayoutVars>
          <dgm:chMax val="1"/>
          <dgm:chPref val="1"/>
        </dgm:presLayoutVars>
      </dgm:prSet>
      <dgm:spPr/>
    </dgm:pt>
    <dgm:pt modelId="{6C83F280-2E35-4DD3-A9A0-49034142D246}" type="pres">
      <dgm:prSet presAssocID="{04D81F88-5DAA-4154-B62D-1B76515D6515}" presName="sibTrans" presStyleCnt="0"/>
      <dgm:spPr/>
    </dgm:pt>
    <dgm:pt modelId="{549DD373-0479-4139-97BE-00BCBED52F09}" type="pres">
      <dgm:prSet presAssocID="{166D1573-3122-4442-A88C-510A2CA43AB3}" presName="compNode" presStyleCnt="0"/>
      <dgm:spPr/>
    </dgm:pt>
    <dgm:pt modelId="{50F54803-9AAA-4EF0-981F-9DBDA71F8363}" type="pres">
      <dgm:prSet presAssocID="{166D1573-3122-4442-A88C-510A2CA43AB3}" presName="iconBgRect" presStyleLbl="bgShp" presStyleIdx="5" presStyleCnt="6"/>
      <dgm:spPr/>
    </dgm:pt>
    <dgm:pt modelId="{60AE505F-DE7A-4730-B71A-E0C6E1D577AE}" type="pres">
      <dgm:prSet presAssocID="{166D1573-3122-4442-A88C-510A2CA43AB3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BD70A5D4-21D5-4940-9277-D8D59D4087AF}" type="pres">
      <dgm:prSet presAssocID="{166D1573-3122-4442-A88C-510A2CA43AB3}" presName="spaceRect" presStyleCnt="0"/>
      <dgm:spPr/>
    </dgm:pt>
    <dgm:pt modelId="{847CC09E-FD52-4AB3-877E-9886534AB6E4}" type="pres">
      <dgm:prSet presAssocID="{166D1573-3122-4442-A88C-510A2CA43AB3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D6959204-6F1A-4445-B329-E618F66E08BD}" srcId="{3BB8F1C3-F65F-4685-B649-E787EBCA5556}" destId="{BC2C5D79-A36D-4680-A9DB-749E5765A8CC}" srcOrd="4" destOrd="0" parTransId="{14254B47-2813-47DF-80A9-8C28F182D2C2}" sibTransId="{04D81F88-5DAA-4154-B62D-1B76515D6515}"/>
    <dgm:cxn modelId="{01B53717-841E-47C5-BC1C-B43AE7D5D097}" srcId="{3BB8F1C3-F65F-4685-B649-E787EBCA5556}" destId="{A52A905F-3B22-4B5E-8A63-66EA33AB7859}" srcOrd="3" destOrd="0" parTransId="{59F9F689-D954-49A1-8DC6-976BEF89AE6D}" sibTransId="{F6E87708-E869-4C19-9707-31F702F92A44}"/>
    <dgm:cxn modelId="{AF839220-DD81-4D88-BAA0-1B79BBC11580}" srcId="{3BB8F1C3-F65F-4685-B649-E787EBCA5556}" destId="{0D61BD78-750E-42E6-924E-176CF5CAA86B}" srcOrd="1" destOrd="0" parTransId="{D8D43710-9E57-4FC7-8610-4742B47E9178}" sibTransId="{961688E4-72EF-490A-B3BC-9F4B7E08B056}"/>
    <dgm:cxn modelId="{9E5B0944-1973-447D-B29D-FDB7285ECA9E}" srcId="{3BB8F1C3-F65F-4685-B649-E787EBCA5556}" destId="{C3F063C3-BE2B-4FE5-8000-59AF9712DB47}" srcOrd="2" destOrd="0" parTransId="{7F8B4F22-1435-49F7-A74C-D02FAA253284}" sibTransId="{DA6AA1B0-B05C-4737-A2A7-EC49AF103D77}"/>
    <dgm:cxn modelId="{B30B4D70-988A-4B13-A7B1-48BE9D7E378C}" type="presOf" srcId="{0D61BD78-750E-42E6-924E-176CF5CAA86B}" destId="{7B5D1288-43B5-46C1-AB7E-67C970C6A925}" srcOrd="0" destOrd="0" presId="urn:microsoft.com/office/officeart/2018/5/layout/IconCircleLabelList"/>
    <dgm:cxn modelId="{F57C5454-A547-4BAB-904E-947A9321E373}" type="presOf" srcId="{3BB8F1C3-F65F-4685-B649-E787EBCA5556}" destId="{79884FE2-0C6B-4D4F-A64D-DC302B17B448}" srcOrd="0" destOrd="0" presId="urn:microsoft.com/office/officeart/2018/5/layout/IconCircleLabelList"/>
    <dgm:cxn modelId="{10902875-9E4F-48BB-884F-F1EBF5ED249E}" type="presOf" srcId="{166D1573-3122-4442-A88C-510A2CA43AB3}" destId="{847CC09E-FD52-4AB3-877E-9886534AB6E4}" srcOrd="0" destOrd="0" presId="urn:microsoft.com/office/officeart/2018/5/layout/IconCircleLabelList"/>
    <dgm:cxn modelId="{19E1D088-633B-4597-A96A-BB79F24D4E68}" srcId="{3BB8F1C3-F65F-4685-B649-E787EBCA5556}" destId="{166D1573-3122-4442-A88C-510A2CA43AB3}" srcOrd="5" destOrd="0" parTransId="{1800EDB9-D4F1-4333-AA99-C362DBB4480B}" sibTransId="{8939FE08-700D-4EBD-8956-2D03C88148D4}"/>
    <dgm:cxn modelId="{F1A26D9A-DE60-4883-A2CF-BF2E6B694FB7}" type="presOf" srcId="{BC2C5D79-A36D-4680-A9DB-749E5765A8CC}" destId="{31916E0A-4DD1-4ECE-900F-F4A6BBCEB648}" srcOrd="0" destOrd="0" presId="urn:microsoft.com/office/officeart/2018/5/layout/IconCircleLabelList"/>
    <dgm:cxn modelId="{583357A3-ADA2-44ED-A878-E95309429DF7}" type="presOf" srcId="{C3F063C3-BE2B-4FE5-8000-59AF9712DB47}" destId="{A0D5AB4A-CA78-49D9-9D09-7618A79C1614}" srcOrd="0" destOrd="0" presId="urn:microsoft.com/office/officeart/2018/5/layout/IconCircleLabelList"/>
    <dgm:cxn modelId="{96EDEFA7-D803-4D85-9EA3-A716F0BFC702}" srcId="{3BB8F1C3-F65F-4685-B649-E787EBCA5556}" destId="{E0383F7D-49F1-44F9-88D5-FE82028D938F}" srcOrd="0" destOrd="0" parTransId="{0EB1EFAA-00D7-4A7D-8F12-A4833D8196D0}" sibTransId="{BD19F197-5FAE-450C-B928-64FE60AC3480}"/>
    <dgm:cxn modelId="{32F025FA-DE02-4D02-AF02-CF31B1907630}" type="presOf" srcId="{A52A905F-3B22-4B5E-8A63-66EA33AB7859}" destId="{985F6927-2DAD-4411-AAB5-D310C807520F}" srcOrd="0" destOrd="0" presId="urn:microsoft.com/office/officeart/2018/5/layout/IconCircleLabelList"/>
    <dgm:cxn modelId="{C08A42FF-17DA-4317-B6C9-4C3F7FF05373}" type="presOf" srcId="{E0383F7D-49F1-44F9-88D5-FE82028D938F}" destId="{C14514D8-CBA7-4F37-B225-26D209A1ECF0}" srcOrd="0" destOrd="0" presId="urn:microsoft.com/office/officeart/2018/5/layout/IconCircleLabelList"/>
    <dgm:cxn modelId="{C1E473BB-07BC-4768-B059-E34E0329A029}" type="presParOf" srcId="{79884FE2-0C6B-4D4F-A64D-DC302B17B448}" destId="{5144195D-BAC9-4CBA-A63A-A67FD9DA85A5}" srcOrd="0" destOrd="0" presId="urn:microsoft.com/office/officeart/2018/5/layout/IconCircleLabelList"/>
    <dgm:cxn modelId="{8E1B1A1A-64B3-4024-8969-0382F147D9B0}" type="presParOf" srcId="{5144195D-BAC9-4CBA-A63A-A67FD9DA85A5}" destId="{A381FDFF-8E1E-4F49-B789-B413E3F1A1FA}" srcOrd="0" destOrd="0" presId="urn:microsoft.com/office/officeart/2018/5/layout/IconCircleLabelList"/>
    <dgm:cxn modelId="{E14AD603-0868-44D6-ABEB-669B73EF0599}" type="presParOf" srcId="{5144195D-BAC9-4CBA-A63A-A67FD9DA85A5}" destId="{B248DEEA-C807-4BA4-BC0A-1373549EDB3C}" srcOrd="1" destOrd="0" presId="urn:microsoft.com/office/officeart/2018/5/layout/IconCircleLabelList"/>
    <dgm:cxn modelId="{A369742A-EC3F-49BA-B8D9-8A76BB784515}" type="presParOf" srcId="{5144195D-BAC9-4CBA-A63A-A67FD9DA85A5}" destId="{49C6EFF6-1A2F-4CE6-911F-EBF6DF89F33F}" srcOrd="2" destOrd="0" presId="urn:microsoft.com/office/officeart/2018/5/layout/IconCircleLabelList"/>
    <dgm:cxn modelId="{B5FC9B3D-6300-4A9E-AFCE-20958392893F}" type="presParOf" srcId="{5144195D-BAC9-4CBA-A63A-A67FD9DA85A5}" destId="{C14514D8-CBA7-4F37-B225-26D209A1ECF0}" srcOrd="3" destOrd="0" presId="urn:microsoft.com/office/officeart/2018/5/layout/IconCircleLabelList"/>
    <dgm:cxn modelId="{BFEBC4F9-14A3-4018-95C0-DF153B0A0658}" type="presParOf" srcId="{79884FE2-0C6B-4D4F-A64D-DC302B17B448}" destId="{8DAE7D96-7423-4E38-B7FC-76333FF7F254}" srcOrd="1" destOrd="0" presId="urn:microsoft.com/office/officeart/2018/5/layout/IconCircleLabelList"/>
    <dgm:cxn modelId="{89AA8887-12E3-4687-8FD6-4E9220AF4BA8}" type="presParOf" srcId="{79884FE2-0C6B-4D4F-A64D-DC302B17B448}" destId="{106C74B9-4ACD-4D81-AAE2-9FAAA68827CF}" srcOrd="2" destOrd="0" presId="urn:microsoft.com/office/officeart/2018/5/layout/IconCircleLabelList"/>
    <dgm:cxn modelId="{D60C9993-D4FA-4E64-98A4-95E6F2C8EFBB}" type="presParOf" srcId="{106C74B9-4ACD-4D81-AAE2-9FAAA68827CF}" destId="{B151C1E0-992E-4D7D-835D-B5AA8D1816F7}" srcOrd="0" destOrd="0" presId="urn:microsoft.com/office/officeart/2018/5/layout/IconCircleLabelList"/>
    <dgm:cxn modelId="{AA3661B2-47D4-4B96-BF36-8D44D41E8011}" type="presParOf" srcId="{106C74B9-4ACD-4D81-AAE2-9FAAA68827CF}" destId="{5ED5252B-57AE-4E67-96B4-0913860AC771}" srcOrd="1" destOrd="0" presId="urn:microsoft.com/office/officeart/2018/5/layout/IconCircleLabelList"/>
    <dgm:cxn modelId="{C77D55CB-74F0-46BE-987D-1A24A1C4F95B}" type="presParOf" srcId="{106C74B9-4ACD-4D81-AAE2-9FAAA68827CF}" destId="{36857DB0-3BF0-4619-AEA8-33DE11704442}" srcOrd="2" destOrd="0" presId="urn:microsoft.com/office/officeart/2018/5/layout/IconCircleLabelList"/>
    <dgm:cxn modelId="{3AF8BD98-EA11-4F5B-A26A-B5EE6D89EA87}" type="presParOf" srcId="{106C74B9-4ACD-4D81-AAE2-9FAAA68827CF}" destId="{7B5D1288-43B5-46C1-AB7E-67C970C6A925}" srcOrd="3" destOrd="0" presId="urn:microsoft.com/office/officeart/2018/5/layout/IconCircleLabelList"/>
    <dgm:cxn modelId="{42B4ECD8-979B-45B5-99F2-FE72171F3261}" type="presParOf" srcId="{79884FE2-0C6B-4D4F-A64D-DC302B17B448}" destId="{C636F9F3-8751-47E4-9650-F2E8E6B81C60}" srcOrd="3" destOrd="0" presId="urn:microsoft.com/office/officeart/2018/5/layout/IconCircleLabelList"/>
    <dgm:cxn modelId="{DA26C025-CF5B-44E3-851E-373338B6F6BE}" type="presParOf" srcId="{79884FE2-0C6B-4D4F-A64D-DC302B17B448}" destId="{919AFD18-DC5F-42CF-B5B1-57B81B22387E}" srcOrd="4" destOrd="0" presId="urn:microsoft.com/office/officeart/2018/5/layout/IconCircleLabelList"/>
    <dgm:cxn modelId="{D50D2CAD-0BCD-45ED-A0A5-69CC2B0C9ECE}" type="presParOf" srcId="{919AFD18-DC5F-42CF-B5B1-57B81B22387E}" destId="{61B3FA14-7DA1-4F23-AACD-6848806EE3DA}" srcOrd="0" destOrd="0" presId="urn:microsoft.com/office/officeart/2018/5/layout/IconCircleLabelList"/>
    <dgm:cxn modelId="{E79CAC7A-5AD1-4F17-B88A-B5AE5EB5CE91}" type="presParOf" srcId="{919AFD18-DC5F-42CF-B5B1-57B81B22387E}" destId="{E4E07D43-DB70-4AA6-9885-180E75649735}" srcOrd="1" destOrd="0" presId="urn:microsoft.com/office/officeart/2018/5/layout/IconCircleLabelList"/>
    <dgm:cxn modelId="{23180FC9-94DA-4A27-ACD8-340482328F66}" type="presParOf" srcId="{919AFD18-DC5F-42CF-B5B1-57B81B22387E}" destId="{2168A7A1-7F93-4EC7-9EEB-673D3FEC6E6D}" srcOrd="2" destOrd="0" presId="urn:microsoft.com/office/officeart/2018/5/layout/IconCircleLabelList"/>
    <dgm:cxn modelId="{40DEF1CB-3563-4C6B-A088-0A918487D6B3}" type="presParOf" srcId="{919AFD18-DC5F-42CF-B5B1-57B81B22387E}" destId="{A0D5AB4A-CA78-49D9-9D09-7618A79C1614}" srcOrd="3" destOrd="0" presId="urn:microsoft.com/office/officeart/2018/5/layout/IconCircleLabelList"/>
    <dgm:cxn modelId="{279CDAC4-9FC5-486F-A7A5-D9EBA3C31C2F}" type="presParOf" srcId="{79884FE2-0C6B-4D4F-A64D-DC302B17B448}" destId="{29C4969D-B734-456C-B3B4-38B54FC0AC49}" srcOrd="5" destOrd="0" presId="urn:microsoft.com/office/officeart/2018/5/layout/IconCircleLabelList"/>
    <dgm:cxn modelId="{62894E5E-11BE-433A-AD4A-D5A3A1C5A19A}" type="presParOf" srcId="{79884FE2-0C6B-4D4F-A64D-DC302B17B448}" destId="{FC192564-A505-421E-8146-7E307910FABC}" srcOrd="6" destOrd="0" presId="urn:microsoft.com/office/officeart/2018/5/layout/IconCircleLabelList"/>
    <dgm:cxn modelId="{31CA9349-C7BC-40E6-BD31-BA151C6EE62E}" type="presParOf" srcId="{FC192564-A505-421E-8146-7E307910FABC}" destId="{D6756615-55EC-40D8-BF19-D748CC40649F}" srcOrd="0" destOrd="0" presId="urn:microsoft.com/office/officeart/2018/5/layout/IconCircleLabelList"/>
    <dgm:cxn modelId="{E7A20C82-F90A-4C19-8E68-946A5AF1D604}" type="presParOf" srcId="{FC192564-A505-421E-8146-7E307910FABC}" destId="{5CCD1315-3458-4F88-B9C9-1702392DEE3D}" srcOrd="1" destOrd="0" presId="urn:microsoft.com/office/officeart/2018/5/layout/IconCircleLabelList"/>
    <dgm:cxn modelId="{29305B74-25F5-4A30-9D53-0DD809740C1B}" type="presParOf" srcId="{FC192564-A505-421E-8146-7E307910FABC}" destId="{FD680AC3-DB27-4466-9B32-ED261092EF88}" srcOrd="2" destOrd="0" presId="urn:microsoft.com/office/officeart/2018/5/layout/IconCircleLabelList"/>
    <dgm:cxn modelId="{70FC4007-399F-499E-A579-71B2287DE72F}" type="presParOf" srcId="{FC192564-A505-421E-8146-7E307910FABC}" destId="{985F6927-2DAD-4411-AAB5-D310C807520F}" srcOrd="3" destOrd="0" presId="urn:microsoft.com/office/officeart/2018/5/layout/IconCircleLabelList"/>
    <dgm:cxn modelId="{B102A5AF-346B-43B7-994B-35ED9C455490}" type="presParOf" srcId="{79884FE2-0C6B-4D4F-A64D-DC302B17B448}" destId="{66E3BAA6-2932-4717-88DF-DE9AE7CE3D8E}" srcOrd="7" destOrd="0" presId="urn:microsoft.com/office/officeart/2018/5/layout/IconCircleLabelList"/>
    <dgm:cxn modelId="{D151FDCA-DC5B-4685-9CD2-57B155763F97}" type="presParOf" srcId="{79884FE2-0C6B-4D4F-A64D-DC302B17B448}" destId="{1A433016-D710-4F66-9BB5-324FF436820C}" srcOrd="8" destOrd="0" presId="urn:microsoft.com/office/officeart/2018/5/layout/IconCircleLabelList"/>
    <dgm:cxn modelId="{9945898D-5BF0-4028-8CD7-B3803B463AD2}" type="presParOf" srcId="{1A433016-D710-4F66-9BB5-324FF436820C}" destId="{FFA982E4-F48D-48D4-95EB-9390D2921161}" srcOrd="0" destOrd="0" presId="urn:microsoft.com/office/officeart/2018/5/layout/IconCircleLabelList"/>
    <dgm:cxn modelId="{B0432564-2136-4404-B1E3-67AD7DF45C67}" type="presParOf" srcId="{1A433016-D710-4F66-9BB5-324FF436820C}" destId="{1BB1E89E-D993-465F-B1C5-7E4E76D3D851}" srcOrd="1" destOrd="0" presId="urn:microsoft.com/office/officeart/2018/5/layout/IconCircleLabelList"/>
    <dgm:cxn modelId="{7A016A92-654D-42BD-B957-865FEF397AFE}" type="presParOf" srcId="{1A433016-D710-4F66-9BB5-324FF436820C}" destId="{FEA10D9A-6311-4C63-9289-280217E44F4A}" srcOrd="2" destOrd="0" presId="urn:microsoft.com/office/officeart/2018/5/layout/IconCircleLabelList"/>
    <dgm:cxn modelId="{DC0AC828-0B3B-493B-8EA4-201437585184}" type="presParOf" srcId="{1A433016-D710-4F66-9BB5-324FF436820C}" destId="{31916E0A-4DD1-4ECE-900F-F4A6BBCEB648}" srcOrd="3" destOrd="0" presId="urn:microsoft.com/office/officeart/2018/5/layout/IconCircleLabelList"/>
    <dgm:cxn modelId="{EC6459B2-5EB0-4ADF-B156-D8970F00BD0B}" type="presParOf" srcId="{79884FE2-0C6B-4D4F-A64D-DC302B17B448}" destId="{6C83F280-2E35-4DD3-A9A0-49034142D246}" srcOrd="9" destOrd="0" presId="urn:microsoft.com/office/officeart/2018/5/layout/IconCircleLabelList"/>
    <dgm:cxn modelId="{00C06468-7EAF-446C-BFA0-23F6EF37534F}" type="presParOf" srcId="{79884FE2-0C6B-4D4F-A64D-DC302B17B448}" destId="{549DD373-0479-4139-97BE-00BCBED52F09}" srcOrd="10" destOrd="0" presId="urn:microsoft.com/office/officeart/2018/5/layout/IconCircleLabelList"/>
    <dgm:cxn modelId="{AFE06EA2-ED54-4A9D-8142-1BDFEB69454B}" type="presParOf" srcId="{549DD373-0479-4139-97BE-00BCBED52F09}" destId="{50F54803-9AAA-4EF0-981F-9DBDA71F8363}" srcOrd="0" destOrd="0" presId="urn:microsoft.com/office/officeart/2018/5/layout/IconCircleLabelList"/>
    <dgm:cxn modelId="{D990C620-2FDC-413E-8A37-C09517EA019E}" type="presParOf" srcId="{549DD373-0479-4139-97BE-00BCBED52F09}" destId="{60AE505F-DE7A-4730-B71A-E0C6E1D577AE}" srcOrd="1" destOrd="0" presId="urn:microsoft.com/office/officeart/2018/5/layout/IconCircleLabelList"/>
    <dgm:cxn modelId="{D1AE9DFF-6F11-4AF4-BC84-B728C0AB1D83}" type="presParOf" srcId="{549DD373-0479-4139-97BE-00BCBED52F09}" destId="{BD70A5D4-21D5-4940-9277-D8D59D4087AF}" srcOrd="2" destOrd="0" presId="urn:microsoft.com/office/officeart/2018/5/layout/IconCircleLabelList"/>
    <dgm:cxn modelId="{34C2AC36-D914-4089-BE95-B9D2B7DB1F90}" type="presParOf" srcId="{549DD373-0479-4139-97BE-00BCBED52F09}" destId="{847CC09E-FD52-4AB3-877E-9886534AB6E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803A534-B74C-46D7-8FDA-74D85998F07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C3BED17-D4AB-4A8E-B73C-7CB4D32E0E2F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rgbClr val="000000"/>
              </a:solidFill>
              <a:latin typeface="Franklin Gothic Medium"/>
            </a:rPr>
            <a:t>What type of relationship does each of our Customer Segments expect us to establish and maintain with them?</a:t>
          </a:r>
        </a:p>
      </dgm:t>
    </dgm:pt>
    <dgm:pt modelId="{643C7FD8-2128-48E9-B4D9-613BA955E579}" type="parTrans" cxnId="{227730BC-EC2A-462A-899C-3B38D5394A9B}">
      <dgm:prSet/>
      <dgm:spPr/>
    </dgm:pt>
    <dgm:pt modelId="{B0941AC8-6715-40E3-9200-937AA42892E0}" type="sibTrans" cxnId="{227730BC-EC2A-462A-899C-3B38D5394A9B}">
      <dgm:prSet/>
      <dgm:spPr/>
    </dgm:pt>
    <dgm:pt modelId="{37697575-83DC-4B5A-B2F0-E98D86B7A2A0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rgbClr val="000000"/>
              </a:solidFill>
              <a:latin typeface="Franklin Gothic Medium"/>
            </a:rPr>
            <a:t>Which ones have we established?</a:t>
          </a:r>
        </a:p>
      </dgm:t>
    </dgm:pt>
    <dgm:pt modelId="{6530A1B7-B131-4B88-A757-CEEE6558A17F}" type="parTrans" cxnId="{F8E523C3-680D-4851-9C12-35BBDBADC83B}">
      <dgm:prSet/>
      <dgm:spPr/>
    </dgm:pt>
    <dgm:pt modelId="{5CA3A561-553C-49F5-996C-9ECB924263D4}" type="sibTrans" cxnId="{F8E523C3-680D-4851-9C12-35BBDBADC83B}">
      <dgm:prSet/>
      <dgm:spPr/>
    </dgm:pt>
    <dgm:pt modelId="{DB2A8997-147C-49F8-8E78-195A9A8E4675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rgbClr val="000000"/>
              </a:solidFill>
              <a:latin typeface="Franklin Gothic Medium"/>
            </a:rPr>
            <a:t>How costly are they?</a:t>
          </a:r>
        </a:p>
      </dgm:t>
    </dgm:pt>
    <dgm:pt modelId="{538621C2-2D1C-4990-8101-E5148DD4965B}" type="parTrans" cxnId="{663B74B2-ED21-4715-9554-A4269B4D9E7B}">
      <dgm:prSet/>
      <dgm:spPr/>
    </dgm:pt>
    <dgm:pt modelId="{FDEF7350-BE0C-4402-9063-DF96EEF97256}" type="sibTrans" cxnId="{663B74B2-ED21-4715-9554-A4269B4D9E7B}">
      <dgm:prSet/>
      <dgm:spPr/>
    </dgm:pt>
    <dgm:pt modelId="{F42ADBF5-25D1-44B8-9192-3B3971D9145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rgbClr val="000000"/>
              </a:solidFill>
              <a:latin typeface="Franklin Gothic Medium"/>
            </a:rPr>
            <a:t>How are they integrated with the rest of our business model?</a:t>
          </a:r>
        </a:p>
      </dgm:t>
    </dgm:pt>
    <dgm:pt modelId="{51983949-8308-44F7-8FBA-5DAF46C529C6}" type="parTrans" cxnId="{781B4B65-C409-4061-81F6-A41D9FFBCEBA}">
      <dgm:prSet/>
      <dgm:spPr/>
    </dgm:pt>
    <dgm:pt modelId="{DD13C662-D939-4AFB-9FE0-1049C98CBAE4}" type="sibTrans" cxnId="{781B4B65-C409-4061-81F6-A41D9FFBCEBA}">
      <dgm:prSet/>
      <dgm:spPr/>
    </dgm:pt>
    <dgm:pt modelId="{4907E2BA-D8FB-4D13-B0F8-1C5BDBD96946}" type="pres">
      <dgm:prSet presAssocID="{9803A534-B74C-46D7-8FDA-74D85998F075}" presName="root" presStyleCnt="0">
        <dgm:presLayoutVars>
          <dgm:dir/>
          <dgm:resizeHandles val="exact"/>
        </dgm:presLayoutVars>
      </dgm:prSet>
      <dgm:spPr/>
    </dgm:pt>
    <dgm:pt modelId="{7F6480D1-0579-48C2-A418-6F9F32217275}" type="pres">
      <dgm:prSet presAssocID="{9C3BED17-D4AB-4A8E-B73C-7CB4D32E0E2F}" presName="compNode" presStyleCnt="0"/>
      <dgm:spPr/>
    </dgm:pt>
    <dgm:pt modelId="{40284C20-3A46-4001-90B4-3D65C2CFF27F}" type="pres">
      <dgm:prSet presAssocID="{9C3BED17-D4AB-4A8E-B73C-7CB4D32E0E2F}" presName="bgRect" presStyleLbl="bgShp" presStyleIdx="0" presStyleCnt="4"/>
      <dgm:spPr/>
    </dgm:pt>
    <dgm:pt modelId="{3303A958-A4F4-48E4-9D1E-9FD4F61E0BC6}" type="pres">
      <dgm:prSet presAssocID="{9C3BED17-D4AB-4A8E-B73C-7CB4D32E0E2F}" presName="iconRect" presStyleLbl="node1" presStyleIdx="0" presStyleCnt="4"/>
      <dgm:spPr/>
    </dgm:pt>
    <dgm:pt modelId="{0D413709-6A92-4E29-817E-1C7E0811E1A5}" type="pres">
      <dgm:prSet presAssocID="{9C3BED17-D4AB-4A8E-B73C-7CB4D32E0E2F}" presName="spaceRect" presStyleCnt="0"/>
      <dgm:spPr/>
    </dgm:pt>
    <dgm:pt modelId="{F8F9F89C-35C9-4CEC-9745-1B9431D4CA2E}" type="pres">
      <dgm:prSet presAssocID="{9C3BED17-D4AB-4A8E-B73C-7CB4D32E0E2F}" presName="parTx" presStyleLbl="revTx" presStyleIdx="0" presStyleCnt="4">
        <dgm:presLayoutVars>
          <dgm:chMax val="0"/>
          <dgm:chPref val="0"/>
        </dgm:presLayoutVars>
      </dgm:prSet>
      <dgm:spPr/>
    </dgm:pt>
    <dgm:pt modelId="{E0E10633-9D42-443B-9CF2-B3CDD5F0893B}" type="pres">
      <dgm:prSet presAssocID="{B0941AC8-6715-40E3-9200-937AA42892E0}" presName="sibTrans" presStyleCnt="0"/>
      <dgm:spPr/>
    </dgm:pt>
    <dgm:pt modelId="{225BA86F-7076-428B-A99F-EDF68185E9DF}" type="pres">
      <dgm:prSet presAssocID="{37697575-83DC-4B5A-B2F0-E98D86B7A2A0}" presName="compNode" presStyleCnt="0"/>
      <dgm:spPr/>
    </dgm:pt>
    <dgm:pt modelId="{4B9B4517-FF17-4AF5-A359-6AD7F194DDDE}" type="pres">
      <dgm:prSet presAssocID="{37697575-83DC-4B5A-B2F0-E98D86B7A2A0}" presName="bgRect" presStyleLbl="bgShp" presStyleIdx="1" presStyleCnt="4"/>
      <dgm:spPr/>
    </dgm:pt>
    <dgm:pt modelId="{3ED87E81-2821-43B6-9885-F32D11B74A6A}" type="pres">
      <dgm:prSet presAssocID="{37697575-83DC-4B5A-B2F0-E98D86B7A2A0}" presName="iconRect" presStyleLbl="node1" presStyleIdx="1" presStyleCnt="4"/>
      <dgm:spPr/>
    </dgm:pt>
    <dgm:pt modelId="{8DF7DA61-4274-4E75-8F44-6382A2951405}" type="pres">
      <dgm:prSet presAssocID="{37697575-83DC-4B5A-B2F0-E98D86B7A2A0}" presName="spaceRect" presStyleCnt="0"/>
      <dgm:spPr/>
    </dgm:pt>
    <dgm:pt modelId="{E1CF4DEF-1D85-45F4-86A8-E0C84CA0F700}" type="pres">
      <dgm:prSet presAssocID="{37697575-83DC-4B5A-B2F0-E98D86B7A2A0}" presName="parTx" presStyleLbl="revTx" presStyleIdx="1" presStyleCnt="4">
        <dgm:presLayoutVars>
          <dgm:chMax val="0"/>
          <dgm:chPref val="0"/>
        </dgm:presLayoutVars>
      </dgm:prSet>
      <dgm:spPr/>
    </dgm:pt>
    <dgm:pt modelId="{E33B1DCB-9AB1-4504-92B1-AD1DD09F1DCC}" type="pres">
      <dgm:prSet presAssocID="{5CA3A561-553C-49F5-996C-9ECB924263D4}" presName="sibTrans" presStyleCnt="0"/>
      <dgm:spPr/>
    </dgm:pt>
    <dgm:pt modelId="{9F8C09D1-EB4D-4119-B643-6A6B18B33160}" type="pres">
      <dgm:prSet presAssocID="{DB2A8997-147C-49F8-8E78-195A9A8E4675}" presName="compNode" presStyleCnt="0"/>
      <dgm:spPr/>
    </dgm:pt>
    <dgm:pt modelId="{A706CF42-AA60-4479-8752-9C805D0FBC02}" type="pres">
      <dgm:prSet presAssocID="{DB2A8997-147C-49F8-8E78-195A9A8E4675}" presName="bgRect" presStyleLbl="bgShp" presStyleIdx="2" presStyleCnt="4"/>
      <dgm:spPr/>
    </dgm:pt>
    <dgm:pt modelId="{CF881EC4-1B53-4FFC-BFDE-11145EC6402E}" type="pres">
      <dgm:prSet presAssocID="{DB2A8997-147C-49F8-8E78-195A9A8E4675}" presName="iconRect" presStyleLbl="node1" presStyleIdx="2" presStyleCnt="4"/>
      <dgm:spPr/>
    </dgm:pt>
    <dgm:pt modelId="{444A72BF-BA1E-4B0C-BD39-A87B94FC4E14}" type="pres">
      <dgm:prSet presAssocID="{DB2A8997-147C-49F8-8E78-195A9A8E4675}" presName="spaceRect" presStyleCnt="0"/>
      <dgm:spPr/>
    </dgm:pt>
    <dgm:pt modelId="{CFB9AA30-1181-436A-AC09-A2A37B8BD464}" type="pres">
      <dgm:prSet presAssocID="{DB2A8997-147C-49F8-8E78-195A9A8E4675}" presName="parTx" presStyleLbl="revTx" presStyleIdx="2" presStyleCnt="4">
        <dgm:presLayoutVars>
          <dgm:chMax val="0"/>
          <dgm:chPref val="0"/>
        </dgm:presLayoutVars>
      </dgm:prSet>
      <dgm:spPr/>
    </dgm:pt>
    <dgm:pt modelId="{56BE0E61-1CAA-4C1F-A0B4-B99D45593D84}" type="pres">
      <dgm:prSet presAssocID="{FDEF7350-BE0C-4402-9063-DF96EEF97256}" presName="sibTrans" presStyleCnt="0"/>
      <dgm:spPr/>
    </dgm:pt>
    <dgm:pt modelId="{F7E204A6-FF9F-43C5-9623-3047D8FC9262}" type="pres">
      <dgm:prSet presAssocID="{F42ADBF5-25D1-44B8-9192-3B3971D9145C}" presName="compNode" presStyleCnt="0"/>
      <dgm:spPr/>
    </dgm:pt>
    <dgm:pt modelId="{E0ABB4B3-13DE-459E-9D46-EBAC64EC11B3}" type="pres">
      <dgm:prSet presAssocID="{F42ADBF5-25D1-44B8-9192-3B3971D9145C}" presName="bgRect" presStyleLbl="bgShp" presStyleIdx="3" presStyleCnt="4"/>
      <dgm:spPr/>
    </dgm:pt>
    <dgm:pt modelId="{DA292F6F-9308-4D21-8B3A-5A84CF933283}" type="pres">
      <dgm:prSet presAssocID="{F42ADBF5-25D1-44B8-9192-3B3971D9145C}" presName="iconRect" presStyleLbl="node1" presStyleIdx="3" presStyleCnt="4"/>
      <dgm:spPr/>
    </dgm:pt>
    <dgm:pt modelId="{03F1D13B-05E8-447F-BB2A-7A889DBB1F17}" type="pres">
      <dgm:prSet presAssocID="{F42ADBF5-25D1-44B8-9192-3B3971D9145C}" presName="spaceRect" presStyleCnt="0"/>
      <dgm:spPr/>
    </dgm:pt>
    <dgm:pt modelId="{15922EDF-6506-4056-A865-5D35956DAE36}" type="pres">
      <dgm:prSet presAssocID="{F42ADBF5-25D1-44B8-9192-3B3971D9145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3296DB3D-8B1D-455F-B957-4217F4351C96}" type="presOf" srcId="{DB2A8997-147C-49F8-8E78-195A9A8E4675}" destId="{CFB9AA30-1181-436A-AC09-A2A37B8BD464}" srcOrd="0" destOrd="0" presId="urn:microsoft.com/office/officeart/2018/2/layout/IconVerticalSolidList"/>
    <dgm:cxn modelId="{781B4B65-C409-4061-81F6-A41D9FFBCEBA}" srcId="{9803A534-B74C-46D7-8FDA-74D85998F075}" destId="{F42ADBF5-25D1-44B8-9192-3B3971D9145C}" srcOrd="3" destOrd="0" parTransId="{51983949-8308-44F7-8FBA-5DAF46C529C6}" sibTransId="{DD13C662-D939-4AFB-9FE0-1049C98CBAE4}"/>
    <dgm:cxn modelId="{A643958C-0279-4593-9BD1-D51C96905174}" type="presOf" srcId="{37697575-83DC-4B5A-B2F0-E98D86B7A2A0}" destId="{E1CF4DEF-1D85-45F4-86A8-E0C84CA0F700}" srcOrd="0" destOrd="0" presId="urn:microsoft.com/office/officeart/2018/2/layout/IconVerticalSolidList"/>
    <dgm:cxn modelId="{E770F3AF-B286-43B1-8044-D544043BD980}" type="presOf" srcId="{F42ADBF5-25D1-44B8-9192-3B3971D9145C}" destId="{15922EDF-6506-4056-A865-5D35956DAE36}" srcOrd="0" destOrd="0" presId="urn:microsoft.com/office/officeart/2018/2/layout/IconVerticalSolidList"/>
    <dgm:cxn modelId="{663B74B2-ED21-4715-9554-A4269B4D9E7B}" srcId="{9803A534-B74C-46D7-8FDA-74D85998F075}" destId="{DB2A8997-147C-49F8-8E78-195A9A8E4675}" srcOrd="2" destOrd="0" parTransId="{538621C2-2D1C-4990-8101-E5148DD4965B}" sibTransId="{FDEF7350-BE0C-4402-9063-DF96EEF97256}"/>
    <dgm:cxn modelId="{227730BC-EC2A-462A-899C-3B38D5394A9B}" srcId="{9803A534-B74C-46D7-8FDA-74D85998F075}" destId="{9C3BED17-D4AB-4A8E-B73C-7CB4D32E0E2F}" srcOrd="0" destOrd="0" parTransId="{643C7FD8-2128-48E9-B4D9-613BA955E579}" sibTransId="{B0941AC8-6715-40E3-9200-937AA42892E0}"/>
    <dgm:cxn modelId="{F8E523C3-680D-4851-9C12-35BBDBADC83B}" srcId="{9803A534-B74C-46D7-8FDA-74D85998F075}" destId="{37697575-83DC-4B5A-B2F0-E98D86B7A2A0}" srcOrd="1" destOrd="0" parTransId="{6530A1B7-B131-4B88-A757-CEEE6558A17F}" sibTransId="{5CA3A561-553C-49F5-996C-9ECB924263D4}"/>
    <dgm:cxn modelId="{D5D359D0-AC99-49DD-8B22-A5A467F33177}" type="presOf" srcId="{9C3BED17-D4AB-4A8E-B73C-7CB4D32E0E2F}" destId="{F8F9F89C-35C9-4CEC-9745-1B9431D4CA2E}" srcOrd="0" destOrd="0" presId="urn:microsoft.com/office/officeart/2018/2/layout/IconVerticalSolidList"/>
    <dgm:cxn modelId="{5F82CDE9-BE6B-4013-B23E-3B77036C47BA}" type="presOf" srcId="{9803A534-B74C-46D7-8FDA-74D85998F075}" destId="{4907E2BA-D8FB-4D13-B0F8-1C5BDBD96946}" srcOrd="0" destOrd="0" presId="urn:microsoft.com/office/officeart/2018/2/layout/IconVerticalSolidList"/>
    <dgm:cxn modelId="{F16B0974-13D3-44FB-8080-DC79220CEF2A}" type="presParOf" srcId="{4907E2BA-D8FB-4D13-B0F8-1C5BDBD96946}" destId="{7F6480D1-0579-48C2-A418-6F9F32217275}" srcOrd="0" destOrd="0" presId="urn:microsoft.com/office/officeart/2018/2/layout/IconVerticalSolidList"/>
    <dgm:cxn modelId="{8B182BF9-55B2-40C2-A5C1-1401C3D256FD}" type="presParOf" srcId="{7F6480D1-0579-48C2-A418-6F9F32217275}" destId="{40284C20-3A46-4001-90B4-3D65C2CFF27F}" srcOrd="0" destOrd="0" presId="urn:microsoft.com/office/officeart/2018/2/layout/IconVerticalSolidList"/>
    <dgm:cxn modelId="{8A9D51E5-A362-4C69-99FA-481E04CE8892}" type="presParOf" srcId="{7F6480D1-0579-48C2-A418-6F9F32217275}" destId="{3303A958-A4F4-48E4-9D1E-9FD4F61E0BC6}" srcOrd="1" destOrd="0" presId="urn:microsoft.com/office/officeart/2018/2/layout/IconVerticalSolidList"/>
    <dgm:cxn modelId="{EEB3E1D1-8587-48F3-96D4-EACA788A1041}" type="presParOf" srcId="{7F6480D1-0579-48C2-A418-6F9F32217275}" destId="{0D413709-6A92-4E29-817E-1C7E0811E1A5}" srcOrd="2" destOrd="0" presId="urn:microsoft.com/office/officeart/2018/2/layout/IconVerticalSolidList"/>
    <dgm:cxn modelId="{922802EF-82DB-45A8-B104-F945F6C3B086}" type="presParOf" srcId="{7F6480D1-0579-48C2-A418-6F9F32217275}" destId="{F8F9F89C-35C9-4CEC-9745-1B9431D4CA2E}" srcOrd="3" destOrd="0" presId="urn:microsoft.com/office/officeart/2018/2/layout/IconVerticalSolidList"/>
    <dgm:cxn modelId="{EF6C4AC3-5FBE-4889-BA81-400CEB839F84}" type="presParOf" srcId="{4907E2BA-D8FB-4D13-B0F8-1C5BDBD96946}" destId="{E0E10633-9D42-443B-9CF2-B3CDD5F0893B}" srcOrd="1" destOrd="0" presId="urn:microsoft.com/office/officeart/2018/2/layout/IconVerticalSolidList"/>
    <dgm:cxn modelId="{02AFB064-D5D2-45D2-87FD-E2F754656E7F}" type="presParOf" srcId="{4907E2BA-D8FB-4D13-B0F8-1C5BDBD96946}" destId="{225BA86F-7076-428B-A99F-EDF68185E9DF}" srcOrd="2" destOrd="0" presId="urn:microsoft.com/office/officeart/2018/2/layout/IconVerticalSolidList"/>
    <dgm:cxn modelId="{CEFA7245-A09D-4806-8C5D-383B0988432A}" type="presParOf" srcId="{225BA86F-7076-428B-A99F-EDF68185E9DF}" destId="{4B9B4517-FF17-4AF5-A359-6AD7F194DDDE}" srcOrd="0" destOrd="0" presId="urn:microsoft.com/office/officeart/2018/2/layout/IconVerticalSolidList"/>
    <dgm:cxn modelId="{C3C2C99E-D4D2-4522-944F-B6327585C19F}" type="presParOf" srcId="{225BA86F-7076-428B-A99F-EDF68185E9DF}" destId="{3ED87E81-2821-43B6-9885-F32D11B74A6A}" srcOrd="1" destOrd="0" presId="urn:microsoft.com/office/officeart/2018/2/layout/IconVerticalSolidList"/>
    <dgm:cxn modelId="{8B356C0E-C5C6-40C0-8988-387635DF8CCC}" type="presParOf" srcId="{225BA86F-7076-428B-A99F-EDF68185E9DF}" destId="{8DF7DA61-4274-4E75-8F44-6382A2951405}" srcOrd="2" destOrd="0" presId="urn:microsoft.com/office/officeart/2018/2/layout/IconVerticalSolidList"/>
    <dgm:cxn modelId="{F6C52139-DC3A-4040-A728-5A88A356C38F}" type="presParOf" srcId="{225BA86F-7076-428B-A99F-EDF68185E9DF}" destId="{E1CF4DEF-1D85-45F4-86A8-E0C84CA0F700}" srcOrd="3" destOrd="0" presId="urn:microsoft.com/office/officeart/2018/2/layout/IconVerticalSolidList"/>
    <dgm:cxn modelId="{07B81048-F555-4BEA-BA4B-99D71733A3B6}" type="presParOf" srcId="{4907E2BA-D8FB-4D13-B0F8-1C5BDBD96946}" destId="{E33B1DCB-9AB1-4504-92B1-AD1DD09F1DCC}" srcOrd="3" destOrd="0" presId="urn:microsoft.com/office/officeart/2018/2/layout/IconVerticalSolidList"/>
    <dgm:cxn modelId="{D85D0704-4613-4EAD-A749-61415FB97B5F}" type="presParOf" srcId="{4907E2BA-D8FB-4D13-B0F8-1C5BDBD96946}" destId="{9F8C09D1-EB4D-4119-B643-6A6B18B33160}" srcOrd="4" destOrd="0" presId="urn:microsoft.com/office/officeart/2018/2/layout/IconVerticalSolidList"/>
    <dgm:cxn modelId="{28F5F558-B6C8-4EF4-B05E-8E82FD8A9D2B}" type="presParOf" srcId="{9F8C09D1-EB4D-4119-B643-6A6B18B33160}" destId="{A706CF42-AA60-4479-8752-9C805D0FBC02}" srcOrd="0" destOrd="0" presId="urn:microsoft.com/office/officeart/2018/2/layout/IconVerticalSolidList"/>
    <dgm:cxn modelId="{BB657D23-D395-4B93-BABF-562E0686B1F6}" type="presParOf" srcId="{9F8C09D1-EB4D-4119-B643-6A6B18B33160}" destId="{CF881EC4-1B53-4FFC-BFDE-11145EC6402E}" srcOrd="1" destOrd="0" presId="urn:microsoft.com/office/officeart/2018/2/layout/IconVerticalSolidList"/>
    <dgm:cxn modelId="{5478D326-4030-4BB8-AA03-D3FA8190A82A}" type="presParOf" srcId="{9F8C09D1-EB4D-4119-B643-6A6B18B33160}" destId="{444A72BF-BA1E-4B0C-BD39-A87B94FC4E14}" srcOrd="2" destOrd="0" presId="urn:microsoft.com/office/officeart/2018/2/layout/IconVerticalSolidList"/>
    <dgm:cxn modelId="{04AED32A-DC22-49D9-8CB6-4668EFCDBAF8}" type="presParOf" srcId="{9F8C09D1-EB4D-4119-B643-6A6B18B33160}" destId="{CFB9AA30-1181-436A-AC09-A2A37B8BD464}" srcOrd="3" destOrd="0" presId="urn:microsoft.com/office/officeart/2018/2/layout/IconVerticalSolidList"/>
    <dgm:cxn modelId="{0C363A53-C811-4953-AB81-1FAA50492E69}" type="presParOf" srcId="{4907E2BA-D8FB-4D13-B0F8-1C5BDBD96946}" destId="{56BE0E61-1CAA-4C1F-A0B4-B99D45593D84}" srcOrd="5" destOrd="0" presId="urn:microsoft.com/office/officeart/2018/2/layout/IconVerticalSolidList"/>
    <dgm:cxn modelId="{EA01A99D-2380-4A4D-90F1-2C55A6333ED0}" type="presParOf" srcId="{4907E2BA-D8FB-4D13-B0F8-1C5BDBD96946}" destId="{F7E204A6-FF9F-43C5-9623-3047D8FC9262}" srcOrd="6" destOrd="0" presId="urn:microsoft.com/office/officeart/2018/2/layout/IconVerticalSolidList"/>
    <dgm:cxn modelId="{FF3179F7-A5BF-411A-B598-40A0013CF0A3}" type="presParOf" srcId="{F7E204A6-FF9F-43C5-9623-3047D8FC9262}" destId="{E0ABB4B3-13DE-459E-9D46-EBAC64EC11B3}" srcOrd="0" destOrd="0" presId="urn:microsoft.com/office/officeart/2018/2/layout/IconVerticalSolidList"/>
    <dgm:cxn modelId="{32DE4898-4F61-45DA-88D6-9C827ADBECEA}" type="presParOf" srcId="{F7E204A6-FF9F-43C5-9623-3047D8FC9262}" destId="{DA292F6F-9308-4D21-8B3A-5A84CF933283}" srcOrd="1" destOrd="0" presId="urn:microsoft.com/office/officeart/2018/2/layout/IconVerticalSolidList"/>
    <dgm:cxn modelId="{3E17899B-2AC8-4035-9891-3360EA477795}" type="presParOf" srcId="{F7E204A6-FF9F-43C5-9623-3047D8FC9262}" destId="{03F1D13B-05E8-447F-BB2A-7A889DBB1F17}" srcOrd="2" destOrd="0" presId="urn:microsoft.com/office/officeart/2018/2/layout/IconVerticalSolidList"/>
    <dgm:cxn modelId="{4049BC29-084B-4B60-94FC-A743995D84D0}" type="presParOf" srcId="{F7E204A6-FF9F-43C5-9623-3047D8FC9262}" destId="{15922EDF-6506-4056-A865-5D35956DAE3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086FF85F-EDDE-453E-80EE-D3559BE35AC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DD5B78B-744E-4AF7-BC37-5C2961495BD7}">
      <dgm:prSet/>
      <dgm:spPr/>
      <dgm:t>
        <a:bodyPr/>
        <a:lstStyle/>
        <a:p>
          <a:r>
            <a:rPr lang="en-US"/>
            <a:t>Coca-Cola</a:t>
          </a:r>
        </a:p>
      </dgm:t>
    </dgm:pt>
    <dgm:pt modelId="{F5BA5897-1980-4D7C-B400-A20D27F930BC}" type="parTrans" cxnId="{C06674E4-EC6C-4846-952F-93A3E79C9105}">
      <dgm:prSet/>
      <dgm:spPr/>
      <dgm:t>
        <a:bodyPr/>
        <a:lstStyle/>
        <a:p>
          <a:endParaRPr lang="en-US"/>
        </a:p>
      </dgm:t>
    </dgm:pt>
    <dgm:pt modelId="{FD7F078B-8A76-419B-B834-991E509365F6}" type="sibTrans" cxnId="{C06674E4-EC6C-4846-952F-93A3E79C9105}">
      <dgm:prSet/>
      <dgm:spPr/>
      <dgm:t>
        <a:bodyPr/>
        <a:lstStyle/>
        <a:p>
          <a:endParaRPr lang="en-US"/>
        </a:p>
      </dgm:t>
    </dgm:pt>
    <dgm:pt modelId="{C00F1E27-DDA9-4C52-A493-476782522FC8}">
      <dgm:prSet/>
      <dgm:spPr/>
      <dgm:t>
        <a:bodyPr/>
        <a:lstStyle/>
        <a:p>
          <a:r>
            <a:rPr lang="en-US"/>
            <a:t>M-Pesa</a:t>
          </a:r>
        </a:p>
      </dgm:t>
    </dgm:pt>
    <dgm:pt modelId="{9837B3DC-CF5D-418E-9EC5-4B8C2B8E11D1}" type="parTrans" cxnId="{8760A009-DF65-4D2D-9408-CEC3918BC933}">
      <dgm:prSet/>
      <dgm:spPr/>
      <dgm:t>
        <a:bodyPr/>
        <a:lstStyle/>
        <a:p>
          <a:endParaRPr lang="en-US"/>
        </a:p>
      </dgm:t>
    </dgm:pt>
    <dgm:pt modelId="{94852EF3-4BC1-4B37-A28C-9E118F8A294B}" type="sibTrans" cxnId="{8760A009-DF65-4D2D-9408-CEC3918BC933}">
      <dgm:prSet/>
      <dgm:spPr/>
      <dgm:t>
        <a:bodyPr/>
        <a:lstStyle/>
        <a:p>
          <a:endParaRPr lang="en-US"/>
        </a:p>
      </dgm:t>
    </dgm:pt>
    <dgm:pt modelId="{1071C49B-7DB6-446B-B481-F53090F8E2F8}">
      <dgm:prSet/>
      <dgm:spPr/>
      <dgm:t>
        <a:bodyPr/>
        <a:lstStyle/>
        <a:p>
          <a:r>
            <a:rPr lang="en-US"/>
            <a:t>Amazon</a:t>
          </a:r>
        </a:p>
      </dgm:t>
    </dgm:pt>
    <dgm:pt modelId="{0CBDBDE2-58A6-4C50-8593-40CC164CF45D}" type="parTrans" cxnId="{6DDF3FF1-25E5-4950-88E0-E89F9333130A}">
      <dgm:prSet/>
      <dgm:spPr/>
      <dgm:t>
        <a:bodyPr/>
        <a:lstStyle/>
        <a:p>
          <a:endParaRPr lang="en-US"/>
        </a:p>
      </dgm:t>
    </dgm:pt>
    <dgm:pt modelId="{DE68AF81-2E56-479F-A7D0-FA66C2108B26}" type="sibTrans" cxnId="{6DDF3FF1-25E5-4950-88E0-E89F9333130A}">
      <dgm:prSet/>
      <dgm:spPr/>
      <dgm:t>
        <a:bodyPr/>
        <a:lstStyle/>
        <a:p>
          <a:endParaRPr lang="en-US"/>
        </a:p>
      </dgm:t>
    </dgm:pt>
    <dgm:pt modelId="{9C591335-05AC-41C2-B2AE-0D331E4A6DC4}">
      <dgm:prSet/>
      <dgm:spPr/>
      <dgm:t>
        <a:bodyPr/>
        <a:lstStyle/>
        <a:p>
          <a:r>
            <a:rPr lang="en-US"/>
            <a:t>Tesla</a:t>
          </a:r>
        </a:p>
      </dgm:t>
    </dgm:pt>
    <dgm:pt modelId="{779E3E70-798C-4B57-B010-F66DC398D6FF}" type="parTrans" cxnId="{F2E8842E-3A22-4A18-8397-1852B61F3AD5}">
      <dgm:prSet/>
      <dgm:spPr/>
      <dgm:t>
        <a:bodyPr/>
        <a:lstStyle/>
        <a:p>
          <a:endParaRPr lang="en-US"/>
        </a:p>
      </dgm:t>
    </dgm:pt>
    <dgm:pt modelId="{AA3AF986-96A7-46E8-8E0D-E80455500F67}" type="sibTrans" cxnId="{F2E8842E-3A22-4A18-8397-1852B61F3AD5}">
      <dgm:prSet/>
      <dgm:spPr/>
      <dgm:t>
        <a:bodyPr/>
        <a:lstStyle/>
        <a:p>
          <a:endParaRPr lang="en-US"/>
        </a:p>
      </dgm:t>
    </dgm:pt>
    <dgm:pt modelId="{9BFE2175-F11B-4432-A4C7-7A89AF36CE03}">
      <dgm:prSet/>
      <dgm:spPr/>
      <dgm:t>
        <a:bodyPr/>
        <a:lstStyle/>
        <a:p>
          <a:r>
            <a:rPr lang="en-US"/>
            <a:t>Netflix</a:t>
          </a:r>
        </a:p>
      </dgm:t>
    </dgm:pt>
    <dgm:pt modelId="{544A1EA0-328B-4608-B9E2-1F1AD9A7AB77}" type="parTrans" cxnId="{C4B17233-AECA-4E0A-9847-C6CEDFFF8688}">
      <dgm:prSet/>
      <dgm:spPr/>
      <dgm:t>
        <a:bodyPr/>
        <a:lstStyle/>
        <a:p>
          <a:endParaRPr lang="en-US"/>
        </a:p>
      </dgm:t>
    </dgm:pt>
    <dgm:pt modelId="{E4A12AC3-0513-47DC-A8CD-4FA863DF6CC5}" type="sibTrans" cxnId="{C4B17233-AECA-4E0A-9847-C6CEDFFF8688}">
      <dgm:prSet/>
      <dgm:spPr/>
      <dgm:t>
        <a:bodyPr/>
        <a:lstStyle/>
        <a:p>
          <a:endParaRPr lang="en-US"/>
        </a:p>
      </dgm:t>
    </dgm:pt>
    <dgm:pt modelId="{CF806C28-DC90-40C9-813B-D5BC0DF054E6}">
      <dgm:prSet/>
      <dgm:spPr/>
      <dgm:t>
        <a:bodyPr/>
        <a:lstStyle/>
        <a:p>
          <a:r>
            <a:rPr lang="en-US"/>
            <a:t>Airbnb</a:t>
          </a:r>
        </a:p>
      </dgm:t>
    </dgm:pt>
    <dgm:pt modelId="{6003F73E-A896-42D7-95B0-263CCD81CA07}" type="parTrans" cxnId="{0F24CA76-E5EA-4AFF-B37B-5D18BE102671}">
      <dgm:prSet/>
      <dgm:spPr/>
      <dgm:t>
        <a:bodyPr/>
        <a:lstStyle/>
        <a:p>
          <a:endParaRPr lang="en-US"/>
        </a:p>
      </dgm:t>
    </dgm:pt>
    <dgm:pt modelId="{353C2C51-C4C0-4CD5-8A89-72B46758FC50}" type="sibTrans" cxnId="{0F24CA76-E5EA-4AFF-B37B-5D18BE102671}">
      <dgm:prSet/>
      <dgm:spPr/>
      <dgm:t>
        <a:bodyPr/>
        <a:lstStyle/>
        <a:p>
          <a:endParaRPr lang="en-US"/>
        </a:p>
      </dgm:t>
    </dgm:pt>
    <dgm:pt modelId="{DDA0FC2E-3E0A-427D-918E-3624A01D6601}" type="pres">
      <dgm:prSet presAssocID="{086FF85F-EDDE-453E-80EE-D3559BE35ACE}" presName="root" presStyleCnt="0">
        <dgm:presLayoutVars>
          <dgm:dir/>
          <dgm:resizeHandles val="exact"/>
        </dgm:presLayoutVars>
      </dgm:prSet>
      <dgm:spPr/>
    </dgm:pt>
    <dgm:pt modelId="{0F4886FB-AFE0-48F4-A3E2-FB77150AFFE2}" type="pres">
      <dgm:prSet presAssocID="{9DD5B78B-744E-4AF7-BC37-5C2961495BD7}" presName="compNode" presStyleCnt="0"/>
      <dgm:spPr/>
    </dgm:pt>
    <dgm:pt modelId="{16F5AE87-390E-41FC-ABA8-9323265FF8DB}" type="pres">
      <dgm:prSet presAssocID="{9DD5B78B-744E-4AF7-BC37-5C2961495BD7}" presName="bgRect" presStyleLbl="bgShp" presStyleIdx="0" presStyleCnt="6"/>
      <dgm:spPr/>
    </dgm:pt>
    <dgm:pt modelId="{8FB706CB-A933-418D-8478-D624C1119AEF}" type="pres">
      <dgm:prSet presAssocID="{9DD5B78B-744E-4AF7-BC37-5C2961495BD7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ttle"/>
        </a:ext>
      </dgm:extLst>
    </dgm:pt>
    <dgm:pt modelId="{C3C88815-C996-42CA-A18E-040814E534B5}" type="pres">
      <dgm:prSet presAssocID="{9DD5B78B-744E-4AF7-BC37-5C2961495BD7}" presName="spaceRect" presStyleCnt="0"/>
      <dgm:spPr/>
    </dgm:pt>
    <dgm:pt modelId="{2537122C-5433-45C0-A29C-180B2C9EED2F}" type="pres">
      <dgm:prSet presAssocID="{9DD5B78B-744E-4AF7-BC37-5C2961495BD7}" presName="parTx" presStyleLbl="revTx" presStyleIdx="0" presStyleCnt="6">
        <dgm:presLayoutVars>
          <dgm:chMax val="0"/>
          <dgm:chPref val="0"/>
        </dgm:presLayoutVars>
      </dgm:prSet>
      <dgm:spPr/>
    </dgm:pt>
    <dgm:pt modelId="{3867311F-5284-4FB2-AF11-3C9099CEA6F4}" type="pres">
      <dgm:prSet presAssocID="{FD7F078B-8A76-419B-B834-991E509365F6}" presName="sibTrans" presStyleCnt="0"/>
      <dgm:spPr/>
    </dgm:pt>
    <dgm:pt modelId="{EF494772-D5ED-4485-B457-23D6D476E010}" type="pres">
      <dgm:prSet presAssocID="{C00F1E27-DDA9-4C52-A493-476782522FC8}" presName="compNode" presStyleCnt="0"/>
      <dgm:spPr/>
    </dgm:pt>
    <dgm:pt modelId="{9CC7335A-9482-4F2C-BCCF-579306CD05B4}" type="pres">
      <dgm:prSet presAssocID="{C00F1E27-DDA9-4C52-A493-476782522FC8}" presName="bgRect" presStyleLbl="bgShp" presStyleIdx="1" presStyleCnt="6"/>
      <dgm:spPr/>
    </dgm:pt>
    <dgm:pt modelId="{21E1274D-5F85-4E4A-8029-25D2AF5ACDA8}" type="pres">
      <dgm:prSet presAssocID="{C00F1E27-DDA9-4C52-A493-476782522FC8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sketball"/>
        </a:ext>
      </dgm:extLst>
    </dgm:pt>
    <dgm:pt modelId="{FA12E5C5-8C95-4E2C-B695-D70FF78EA3EE}" type="pres">
      <dgm:prSet presAssocID="{C00F1E27-DDA9-4C52-A493-476782522FC8}" presName="spaceRect" presStyleCnt="0"/>
      <dgm:spPr/>
    </dgm:pt>
    <dgm:pt modelId="{D982422C-B49C-4F55-AB38-7C4842CA4D1D}" type="pres">
      <dgm:prSet presAssocID="{C00F1E27-DDA9-4C52-A493-476782522FC8}" presName="parTx" presStyleLbl="revTx" presStyleIdx="1" presStyleCnt="6">
        <dgm:presLayoutVars>
          <dgm:chMax val="0"/>
          <dgm:chPref val="0"/>
        </dgm:presLayoutVars>
      </dgm:prSet>
      <dgm:spPr/>
    </dgm:pt>
    <dgm:pt modelId="{6DD6CB75-5C4C-40E3-AA52-5D581E6C9D05}" type="pres">
      <dgm:prSet presAssocID="{94852EF3-4BC1-4B37-A28C-9E118F8A294B}" presName="sibTrans" presStyleCnt="0"/>
      <dgm:spPr/>
    </dgm:pt>
    <dgm:pt modelId="{BC1A3047-7BA5-4EAD-B1E4-DEB7C90E5A8C}" type="pres">
      <dgm:prSet presAssocID="{1071C49B-7DB6-446B-B481-F53090F8E2F8}" presName="compNode" presStyleCnt="0"/>
      <dgm:spPr/>
    </dgm:pt>
    <dgm:pt modelId="{79A33410-05B1-4645-B71B-8B3CA6CA64AE}" type="pres">
      <dgm:prSet presAssocID="{1071C49B-7DB6-446B-B481-F53090F8E2F8}" presName="bgRect" presStyleLbl="bgShp" presStyleIdx="2" presStyleCnt="6"/>
      <dgm:spPr/>
    </dgm:pt>
    <dgm:pt modelId="{E20D948B-F57D-4C9C-A81B-6886C67590BC}" type="pres">
      <dgm:prSet presAssocID="{1071C49B-7DB6-446B-B481-F53090F8E2F8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938F30E6-6BB9-46B7-AFDF-BA16ECE3321F}" type="pres">
      <dgm:prSet presAssocID="{1071C49B-7DB6-446B-B481-F53090F8E2F8}" presName="spaceRect" presStyleCnt="0"/>
      <dgm:spPr/>
    </dgm:pt>
    <dgm:pt modelId="{EAD24560-8F49-48EA-A9B3-C92FA376733A}" type="pres">
      <dgm:prSet presAssocID="{1071C49B-7DB6-446B-B481-F53090F8E2F8}" presName="parTx" presStyleLbl="revTx" presStyleIdx="2" presStyleCnt="6">
        <dgm:presLayoutVars>
          <dgm:chMax val="0"/>
          <dgm:chPref val="0"/>
        </dgm:presLayoutVars>
      </dgm:prSet>
      <dgm:spPr/>
    </dgm:pt>
    <dgm:pt modelId="{6C6D6CAD-ACAD-4048-8B6E-6BF72D65BFAB}" type="pres">
      <dgm:prSet presAssocID="{DE68AF81-2E56-479F-A7D0-FA66C2108B26}" presName="sibTrans" presStyleCnt="0"/>
      <dgm:spPr/>
    </dgm:pt>
    <dgm:pt modelId="{97CC8850-075B-402D-8779-5B86311700D1}" type="pres">
      <dgm:prSet presAssocID="{9C591335-05AC-41C2-B2AE-0D331E4A6DC4}" presName="compNode" presStyleCnt="0"/>
      <dgm:spPr/>
    </dgm:pt>
    <dgm:pt modelId="{C5BA9D0A-0B12-4857-8FA0-BF5EA136798A}" type="pres">
      <dgm:prSet presAssocID="{9C591335-05AC-41C2-B2AE-0D331E4A6DC4}" presName="bgRect" presStyleLbl="bgShp" presStyleIdx="3" presStyleCnt="6"/>
      <dgm:spPr/>
    </dgm:pt>
    <dgm:pt modelId="{55CF08E6-7F42-4131-ABF4-B1E525528C55}" type="pres">
      <dgm:prSet presAssocID="{9C591335-05AC-41C2-B2AE-0D331E4A6DC4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ctric Car"/>
        </a:ext>
      </dgm:extLst>
    </dgm:pt>
    <dgm:pt modelId="{6CFDE43F-39BA-4A15-8CB8-34364C1876B4}" type="pres">
      <dgm:prSet presAssocID="{9C591335-05AC-41C2-B2AE-0D331E4A6DC4}" presName="spaceRect" presStyleCnt="0"/>
      <dgm:spPr/>
    </dgm:pt>
    <dgm:pt modelId="{32673DA6-6C4B-45C0-8B8B-AFB0FF7DA3BB}" type="pres">
      <dgm:prSet presAssocID="{9C591335-05AC-41C2-B2AE-0D331E4A6DC4}" presName="parTx" presStyleLbl="revTx" presStyleIdx="3" presStyleCnt="6">
        <dgm:presLayoutVars>
          <dgm:chMax val="0"/>
          <dgm:chPref val="0"/>
        </dgm:presLayoutVars>
      </dgm:prSet>
      <dgm:spPr/>
    </dgm:pt>
    <dgm:pt modelId="{F54BAE8B-129E-4F8A-8396-B79A5CEC0D95}" type="pres">
      <dgm:prSet presAssocID="{AA3AF986-96A7-46E8-8E0D-E80455500F67}" presName="sibTrans" presStyleCnt="0"/>
      <dgm:spPr/>
    </dgm:pt>
    <dgm:pt modelId="{3CA8CF95-EFD3-4708-9C24-1D79F5E5197B}" type="pres">
      <dgm:prSet presAssocID="{9BFE2175-F11B-4432-A4C7-7A89AF36CE03}" presName="compNode" presStyleCnt="0"/>
      <dgm:spPr/>
    </dgm:pt>
    <dgm:pt modelId="{0235EDFA-EA44-4A79-AE34-8B382C45DF40}" type="pres">
      <dgm:prSet presAssocID="{9BFE2175-F11B-4432-A4C7-7A89AF36CE03}" presName="bgRect" presStyleLbl="bgShp" presStyleIdx="4" presStyleCnt="6"/>
      <dgm:spPr/>
    </dgm:pt>
    <dgm:pt modelId="{13FAD357-FB44-4FA9-AF93-CFACB2E0724A}" type="pres">
      <dgm:prSet presAssocID="{9BFE2175-F11B-4432-A4C7-7A89AF36CE03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01E3C95D-EFD1-45B9-8FE9-28773426F76C}" type="pres">
      <dgm:prSet presAssocID="{9BFE2175-F11B-4432-A4C7-7A89AF36CE03}" presName="spaceRect" presStyleCnt="0"/>
      <dgm:spPr/>
    </dgm:pt>
    <dgm:pt modelId="{4B0C3A78-0E96-4DFD-A0B9-0DC98C1ED66A}" type="pres">
      <dgm:prSet presAssocID="{9BFE2175-F11B-4432-A4C7-7A89AF36CE03}" presName="parTx" presStyleLbl="revTx" presStyleIdx="4" presStyleCnt="6">
        <dgm:presLayoutVars>
          <dgm:chMax val="0"/>
          <dgm:chPref val="0"/>
        </dgm:presLayoutVars>
      </dgm:prSet>
      <dgm:spPr/>
    </dgm:pt>
    <dgm:pt modelId="{3E774708-2EF2-4519-B7E2-2BA9E81923C6}" type="pres">
      <dgm:prSet presAssocID="{E4A12AC3-0513-47DC-A8CD-4FA863DF6CC5}" presName="sibTrans" presStyleCnt="0"/>
      <dgm:spPr/>
    </dgm:pt>
    <dgm:pt modelId="{B53FE513-4B92-454F-BDAC-45E52EEA9D43}" type="pres">
      <dgm:prSet presAssocID="{CF806C28-DC90-40C9-813B-D5BC0DF054E6}" presName="compNode" presStyleCnt="0"/>
      <dgm:spPr/>
    </dgm:pt>
    <dgm:pt modelId="{A41D7DC1-ED9C-4D56-BF62-79829261CDAF}" type="pres">
      <dgm:prSet presAssocID="{CF806C28-DC90-40C9-813B-D5BC0DF054E6}" presName="bgRect" presStyleLbl="bgShp" presStyleIdx="5" presStyleCnt="6"/>
      <dgm:spPr/>
    </dgm:pt>
    <dgm:pt modelId="{81A2CC01-460C-4993-8797-87303A8F5CB9}" type="pres">
      <dgm:prSet presAssocID="{CF806C28-DC90-40C9-813B-D5BC0DF054E6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163DBE5C-CB3C-46DA-9651-CDDA59DCE685}" type="pres">
      <dgm:prSet presAssocID="{CF806C28-DC90-40C9-813B-D5BC0DF054E6}" presName="spaceRect" presStyleCnt="0"/>
      <dgm:spPr/>
    </dgm:pt>
    <dgm:pt modelId="{458FB693-F2AA-4308-9927-76F5257D2191}" type="pres">
      <dgm:prSet presAssocID="{CF806C28-DC90-40C9-813B-D5BC0DF054E6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8760A009-DF65-4D2D-9408-CEC3918BC933}" srcId="{086FF85F-EDDE-453E-80EE-D3559BE35ACE}" destId="{C00F1E27-DDA9-4C52-A493-476782522FC8}" srcOrd="1" destOrd="0" parTransId="{9837B3DC-CF5D-418E-9EC5-4B8C2B8E11D1}" sibTransId="{94852EF3-4BC1-4B37-A28C-9E118F8A294B}"/>
    <dgm:cxn modelId="{F2E8842E-3A22-4A18-8397-1852B61F3AD5}" srcId="{086FF85F-EDDE-453E-80EE-D3559BE35ACE}" destId="{9C591335-05AC-41C2-B2AE-0D331E4A6DC4}" srcOrd="3" destOrd="0" parTransId="{779E3E70-798C-4B57-B010-F66DC398D6FF}" sibTransId="{AA3AF986-96A7-46E8-8E0D-E80455500F67}"/>
    <dgm:cxn modelId="{C4B17233-AECA-4E0A-9847-C6CEDFFF8688}" srcId="{086FF85F-EDDE-453E-80EE-D3559BE35ACE}" destId="{9BFE2175-F11B-4432-A4C7-7A89AF36CE03}" srcOrd="4" destOrd="0" parTransId="{544A1EA0-328B-4608-B9E2-1F1AD9A7AB77}" sibTransId="{E4A12AC3-0513-47DC-A8CD-4FA863DF6CC5}"/>
    <dgm:cxn modelId="{885F023D-F2FD-4C90-9F02-73E3111B6757}" type="presOf" srcId="{9C591335-05AC-41C2-B2AE-0D331E4A6DC4}" destId="{32673DA6-6C4B-45C0-8B8B-AFB0FF7DA3BB}" srcOrd="0" destOrd="0" presId="urn:microsoft.com/office/officeart/2018/2/layout/IconVerticalSolidList"/>
    <dgm:cxn modelId="{53607841-5F7C-408D-917D-4D2ADFCCB636}" type="presOf" srcId="{9BFE2175-F11B-4432-A4C7-7A89AF36CE03}" destId="{4B0C3A78-0E96-4DFD-A0B9-0DC98C1ED66A}" srcOrd="0" destOrd="0" presId="urn:microsoft.com/office/officeart/2018/2/layout/IconVerticalSolidList"/>
    <dgm:cxn modelId="{1472644F-BDD8-430F-A1D3-2380610B60AE}" type="presOf" srcId="{CF806C28-DC90-40C9-813B-D5BC0DF054E6}" destId="{458FB693-F2AA-4308-9927-76F5257D2191}" srcOrd="0" destOrd="0" presId="urn:microsoft.com/office/officeart/2018/2/layout/IconVerticalSolidList"/>
    <dgm:cxn modelId="{FEF3C274-7A9E-4093-B49E-1187F0A4CB51}" type="presOf" srcId="{9DD5B78B-744E-4AF7-BC37-5C2961495BD7}" destId="{2537122C-5433-45C0-A29C-180B2C9EED2F}" srcOrd="0" destOrd="0" presId="urn:microsoft.com/office/officeart/2018/2/layout/IconVerticalSolidList"/>
    <dgm:cxn modelId="{0F24CA76-E5EA-4AFF-B37B-5D18BE102671}" srcId="{086FF85F-EDDE-453E-80EE-D3559BE35ACE}" destId="{CF806C28-DC90-40C9-813B-D5BC0DF054E6}" srcOrd="5" destOrd="0" parTransId="{6003F73E-A896-42D7-95B0-263CCD81CA07}" sibTransId="{353C2C51-C4C0-4CD5-8A89-72B46758FC50}"/>
    <dgm:cxn modelId="{730F48D7-9CD9-49EF-8570-DA66419B5820}" type="presOf" srcId="{1071C49B-7DB6-446B-B481-F53090F8E2F8}" destId="{EAD24560-8F49-48EA-A9B3-C92FA376733A}" srcOrd="0" destOrd="0" presId="urn:microsoft.com/office/officeart/2018/2/layout/IconVerticalSolidList"/>
    <dgm:cxn modelId="{C92D21E0-43A6-4D9B-8DFD-026ECBD7862D}" type="presOf" srcId="{C00F1E27-DDA9-4C52-A493-476782522FC8}" destId="{D982422C-B49C-4F55-AB38-7C4842CA4D1D}" srcOrd="0" destOrd="0" presId="urn:microsoft.com/office/officeart/2018/2/layout/IconVerticalSolidList"/>
    <dgm:cxn modelId="{C06674E4-EC6C-4846-952F-93A3E79C9105}" srcId="{086FF85F-EDDE-453E-80EE-D3559BE35ACE}" destId="{9DD5B78B-744E-4AF7-BC37-5C2961495BD7}" srcOrd="0" destOrd="0" parTransId="{F5BA5897-1980-4D7C-B400-A20D27F930BC}" sibTransId="{FD7F078B-8A76-419B-B834-991E509365F6}"/>
    <dgm:cxn modelId="{6DDF3FF1-25E5-4950-88E0-E89F9333130A}" srcId="{086FF85F-EDDE-453E-80EE-D3559BE35ACE}" destId="{1071C49B-7DB6-446B-B481-F53090F8E2F8}" srcOrd="2" destOrd="0" parTransId="{0CBDBDE2-58A6-4C50-8593-40CC164CF45D}" sibTransId="{DE68AF81-2E56-479F-A7D0-FA66C2108B26}"/>
    <dgm:cxn modelId="{F8DC16FB-5F95-47C5-94C6-D0E2F386B58F}" type="presOf" srcId="{086FF85F-EDDE-453E-80EE-D3559BE35ACE}" destId="{DDA0FC2E-3E0A-427D-918E-3624A01D6601}" srcOrd="0" destOrd="0" presId="urn:microsoft.com/office/officeart/2018/2/layout/IconVerticalSolidList"/>
    <dgm:cxn modelId="{CA3DFDD1-0EB0-4A5E-9752-13A7CE4A2EF4}" type="presParOf" srcId="{DDA0FC2E-3E0A-427D-918E-3624A01D6601}" destId="{0F4886FB-AFE0-48F4-A3E2-FB77150AFFE2}" srcOrd="0" destOrd="0" presId="urn:microsoft.com/office/officeart/2018/2/layout/IconVerticalSolidList"/>
    <dgm:cxn modelId="{EA0AAE0F-54D8-4715-970B-4D149866F82F}" type="presParOf" srcId="{0F4886FB-AFE0-48F4-A3E2-FB77150AFFE2}" destId="{16F5AE87-390E-41FC-ABA8-9323265FF8DB}" srcOrd="0" destOrd="0" presId="urn:microsoft.com/office/officeart/2018/2/layout/IconVerticalSolidList"/>
    <dgm:cxn modelId="{B92D3C89-C602-4472-81D2-B83A4F032437}" type="presParOf" srcId="{0F4886FB-AFE0-48F4-A3E2-FB77150AFFE2}" destId="{8FB706CB-A933-418D-8478-D624C1119AEF}" srcOrd="1" destOrd="0" presId="urn:microsoft.com/office/officeart/2018/2/layout/IconVerticalSolidList"/>
    <dgm:cxn modelId="{A9F85B4C-1CE1-4AED-9F34-BEA33340DF9D}" type="presParOf" srcId="{0F4886FB-AFE0-48F4-A3E2-FB77150AFFE2}" destId="{C3C88815-C996-42CA-A18E-040814E534B5}" srcOrd="2" destOrd="0" presId="urn:microsoft.com/office/officeart/2018/2/layout/IconVerticalSolidList"/>
    <dgm:cxn modelId="{D7E664EA-535A-43F6-8784-4CC7698416C1}" type="presParOf" srcId="{0F4886FB-AFE0-48F4-A3E2-FB77150AFFE2}" destId="{2537122C-5433-45C0-A29C-180B2C9EED2F}" srcOrd="3" destOrd="0" presId="urn:microsoft.com/office/officeart/2018/2/layout/IconVerticalSolidList"/>
    <dgm:cxn modelId="{68CFAF71-C999-4D4B-931C-2DD9AD8C87A4}" type="presParOf" srcId="{DDA0FC2E-3E0A-427D-918E-3624A01D6601}" destId="{3867311F-5284-4FB2-AF11-3C9099CEA6F4}" srcOrd="1" destOrd="0" presId="urn:microsoft.com/office/officeart/2018/2/layout/IconVerticalSolidList"/>
    <dgm:cxn modelId="{8C899071-FEFB-4588-866F-38CB536C5E92}" type="presParOf" srcId="{DDA0FC2E-3E0A-427D-918E-3624A01D6601}" destId="{EF494772-D5ED-4485-B457-23D6D476E010}" srcOrd="2" destOrd="0" presId="urn:microsoft.com/office/officeart/2018/2/layout/IconVerticalSolidList"/>
    <dgm:cxn modelId="{17DA60FE-851F-46F4-8AB9-9C57B9E3E38A}" type="presParOf" srcId="{EF494772-D5ED-4485-B457-23D6D476E010}" destId="{9CC7335A-9482-4F2C-BCCF-579306CD05B4}" srcOrd="0" destOrd="0" presId="urn:microsoft.com/office/officeart/2018/2/layout/IconVerticalSolidList"/>
    <dgm:cxn modelId="{80B11F69-4046-4B5D-984F-2C47F7421962}" type="presParOf" srcId="{EF494772-D5ED-4485-B457-23D6D476E010}" destId="{21E1274D-5F85-4E4A-8029-25D2AF5ACDA8}" srcOrd="1" destOrd="0" presId="urn:microsoft.com/office/officeart/2018/2/layout/IconVerticalSolidList"/>
    <dgm:cxn modelId="{0B7D498E-C0EC-46FA-90A7-19051553E34E}" type="presParOf" srcId="{EF494772-D5ED-4485-B457-23D6D476E010}" destId="{FA12E5C5-8C95-4E2C-B695-D70FF78EA3EE}" srcOrd="2" destOrd="0" presId="urn:microsoft.com/office/officeart/2018/2/layout/IconVerticalSolidList"/>
    <dgm:cxn modelId="{692347A0-AF73-4353-BE55-0B7F7EEC3B7D}" type="presParOf" srcId="{EF494772-D5ED-4485-B457-23D6D476E010}" destId="{D982422C-B49C-4F55-AB38-7C4842CA4D1D}" srcOrd="3" destOrd="0" presId="urn:microsoft.com/office/officeart/2018/2/layout/IconVerticalSolidList"/>
    <dgm:cxn modelId="{9D3684FC-6C7B-4B50-8F72-B7AFC55F9764}" type="presParOf" srcId="{DDA0FC2E-3E0A-427D-918E-3624A01D6601}" destId="{6DD6CB75-5C4C-40E3-AA52-5D581E6C9D05}" srcOrd="3" destOrd="0" presId="urn:microsoft.com/office/officeart/2018/2/layout/IconVerticalSolidList"/>
    <dgm:cxn modelId="{CDADB75D-5BDF-4BA0-853E-CCA507AB2DC9}" type="presParOf" srcId="{DDA0FC2E-3E0A-427D-918E-3624A01D6601}" destId="{BC1A3047-7BA5-4EAD-B1E4-DEB7C90E5A8C}" srcOrd="4" destOrd="0" presId="urn:microsoft.com/office/officeart/2018/2/layout/IconVerticalSolidList"/>
    <dgm:cxn modelId="{2E20D94C-2C3D-4953-85F9-69620D72C0F5}" type="presParOf" srcId="{BC1A3047-7BA5-4EAD-B1E4-DEB7C90E5A8C}" destId="{79A33410-05B1-4645-B71B-8B3CA6CA64AE}" srcOrd="0" destOrd="0" presId="urn:microsoft.com/office/officeart/2018/2/layout/IconVerticalSolidList"/>
    <dgm:cxn modelId="{1F8A6045-1F0A-4358-B93D-AA434740AC57}" type="presParOf" srcId="{BC1A3047-7BA5-4EAD-B1E4-DEB7C90E5A8C}" destId="{E20D948B-F57D-4C9C-A81B-6886C67590BC}" srcOrd="1" destOrd="0" presId="urn:microsoft.com/office/officeart/2018/2/layout/IconVerticalSolidList"/>
    <dgm:cxn modelId="{99739C5D-3E91-4411-98D0-2020A3026FFB}" type="presParOf" srcId="{BC1A3047-7BA5-4EAD-B1E4-DEB7C90E5A8C}" destId="{938F30E6-6BB9-46B7-AFDF-BA16ECE3321F}" srcOrd="2" destOrd="0" presId="urn:microsoft.com/office/officeart/2018/2/layout/IconVerticalSolidList"/>
    <dgm:cxn modelId="{5F93EB75-8EC9-4A69-8756-391FC745541F}" type="presParOf" srcId="{BC1A3047-7BA5-4EAD-B1E4-DEB7C90E5A8C}" destId="{EAD24560-8F49-48EA-A9B3-C92FA376733A}" srcOrd="3" destOrd="0" presId="urn:microsoft.com/office/officeart/2018/2/layout/IconVerticalSolidList"/>
    <dgm:cxn modelId="{B9DF2B40-5003-4535-BA4E-C7A731310C43}" type="presParOf" srcId="{DDA0FC2E-3E0A-427D-918E-3624A01D6601}" destId="{6C6D6CAD-ACAD-4048-8B6E-6BF72D65BFAB}" srcOrd="5" destOrd="0" presId="urn:microsoft.com/office/officeart/2018/2/layout/IconVerticalSolidList"/>
    <dgm:cxn modelId="{AA3BCF10-2755-4746-957D-8EFF30FDB309}" type="presParOf" srcId="{DDA0FC2E-3E0A-427D-918E-3624A01D6601}" destId="{97CC8850-075B-402D-8779-5B86311700D1}" srcOrd="6" destOrd="0" presId="urn:microsoft.com/office/officeart/2018/2/layout/IconVerticalSolidList"/>
    <dgm:cxn modelId="{D0EB6518-8BEA-4637-892F-717BA1CCACB9}" type="presParOf" srcId="{97CC8850-075B-402D-8779-5B86311700D1}" destId="{C5BA9D0A-0B12-4857-8FA0-BF5EA136798A}" srcOrd="0" destOrd="0" presId="urn:microsoft.com/office/officeart/2018/2/layout/IconVerticalSolidList"/>
    <dgm:cxn modelId="{D4C04C82-18B1-4E68-9DAD-DD109C13F67A}" type="presParOf" srcId="{97CC8850-075B-402D-8779-5B86311700D1}" destId="{55CF08E6-7F42-4131-ABF4-B1E525528C55}" srcOrd="1" destOrd="0" presId="urn:microsoft.com/office/officeart/2018/2/layout/IconVerticalSolidList"/>
    <dgm:cxn modelId="{C0FCB9BF-9014-47BD-A10D-D6D8BB4A7402}" type="presParOf" srcId="{97CC8850-075B-402D-8779-5B86311700D1}" destId="{6CFDE43F-39BA-4A15-8CB8-34364C1876B4}" srcOrd="2" destOrd="0" presId="urn:microsoft.com/office/officeart/2018/2/layout/IconVerticalSolidList"/>
    <dgm:cxn modelId="{7311C4DB-DEF2-40E2-88CE-3EF162B8D81B}" type="presParOf" srcId="{97CC8850-075B-402D-8779-5B86311700D1}" destId="{32673DA6-6C4B-45C0-8B8B-AFB0FF7DA3BB}" srcOrd="3" destOrd="0" presId="urn:microsoft.com/office/officeart/2018/2/layout/IconVerticalSolidList"/>
    <dgm:cxn modelId="{2FF9DFE9-240D-4FEF-ACEA-22FEE144EB64}" type="presParOf" srcId="{DDA0FC2E-3E0A-427D-918E-3624A01D6601}" destId="{F54BAE8B-129E-4F8A-8396-B79A5CEC0D95}" srcOrd="7" destOrd="0" presId="urn:microsoft.com/office/officeart/2018/2/layout/IconVerticalSolidList"/>
    <dgm:cxn modelId="{40831E6C-4900-48E9-A517-117D0F59AFC8}" type="presParOf" srcId="{DDA0FC2E-3E0A-427D-918E-3624A01D6601}" destId="{3CA8CF95-EFD3-4708-9C24-1D79F5E5197B}" srcOrd="8" destOrd="0" presId="urn:microsoft.com/office/officeart/2018/2/layout/IconVerticalSolidList"/>
    <dgm:cxn modelId="{7C3B0354-F11F-4C3D-8D0B-FDD68E538761}" type="presParOf" srcId="{3CA8CF95-EFD3-4708-9C24-1D79F5E5197B}" destId="{0235EDFA-EA44-4A79-AE34-8B382C45DF40}" srcOrd="0" destOrd="0" presId="urn:microsoft.com/office/officeart/2018/2/layout/IconVerticalSolidList"/>
    <dgm:cxn modelId="{D66489BE-7414-447E-AAC2-E5146F35FCB7}" type="presParOf" srcId="{3CA8CF95-EFD3-4708-9C24-1D79F5E5197B}" destId="{13FAD357-FB44-4FA9-AF93-CFACB2E0724A}" srcOrd="1" destOrd="0" presId="urn:microsoft.com/office/officeart/2018/2/layout/IconVerticalSolidList"/>
    <dgm:cxn modelId="{9797D2DC-C5B4-4FD0-9C08-D5F8CBE52374}" type="presParOf" srcId="{3CA8CF95-EFD3-4708-9C24-1D79F5E5197B}" destId="{01E3C95D-EFD1-45B9-8FE9-28773426F76C}" srcOrd="2" destOrd="0" presId="urn:microsoft.com/office/officeart/2018/2/layout/IconVerticalSolidList"/>
    <dgm:cxn modelId="{CA7372AA-827E-415C-8045-87E869C4907B}" type="presParOf" srcId="{3CA8CF95-EFD3-4708-9C24-1D79F5E5197B}" destId="{4B0C3A78-0E96-4DFD-A0B9-0DC98C1ED66A}" srcOrd="3" destOrd="0" presId="urn:microsoft.com/office/officeart/2018/2/layout/IconVerticalSolidList"/>
    <dgm:cxn modelId="{BC0E383E-DC21-4713-B5FC-282359816518}" type="presParOf" srcId="{DDA0FC2E-3E0A-427D-918E-3624A01D6601}" destId="{3E774708-2EF2-4519-B7E2-2BA9E81923C6}" srcOrd="9" destOrd="0" presId="urn:microsoft.com/office/officeart/2018/2/layout/IconVerticalSolidList"/>
    <dgm:cxn modelId="{63E7A3B7-14CC-456D-BC03-36FD43D2184D}" type="presParOf" srcId="{DDA0FC2E-3E0A-427D-918E-3624A01D6601}" destId="{B53FE513-4B92-454F-BDAC-45E52EEA9D43}" srcOrd="10" destOrd="0" presId="urn:microsoft.com/office/officeart/2018/2/layout/IconVerticalSolidList"/>
    <dgm:cxn modelId="{47E3B96F-6C03-4693-90E6-9267EB4C0059}" type="presParOf" srcId="{B53FE513-4B92-454F-BDAC-45E52EEA9D43}" destId="{A41D7DC1-ED9C-4D56-BF62-79829261CDAF}" srcOrd="0" destOrd="0" presId="urn:microsoft.com/office/officeart/2018/2/layout/IconVerticalSolidList"/>
    <dgm:cxn modelId="{A6A8E4FC-F364-4656-BF0A-049985831381}" type="presParOf" srcId="{B53FE513-4B92-454F-BDAC-45E52EEA9D43}" destId="{81A2CC01-460C-4993-8797-87303A8F5CB9}" srcOrd="1" destOrd="0" presId="urn:microsoft.com/office/officeart/2018/2/layout/IconVerticalSolidList"/>
    <dgm:cxn modelId="{D0565A15-C6E9-465E-B26E-A23D6287766F}" type="presParOf" srcId="{B53FE513-4B92-454F-BDAC-45E52EEA9D43}" destId="{163DBE5C-CB3C-46DA-9651-CDDA59DCE685}" srcOrd="2" destOrd="0" presId="urn:microsoft.com/office/officeart/2018/2/layout/IconVerticalSolidList"/>
    <dgm:cxn modelId="{1D9FE163-08C1-41D0-94D6-2F602DB13FF7}" type="presParOf" srcId="{B53FE513-4B92-454F-BDAC-45E52EEA9D43}" destId="{458FB693-F2AA-4308-9927-76F5257D219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8FC667B-5998-4B5D-810B-D640B83EBA7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0B33CF20-4D5C-4E18-B8B7-394245A08F1F}">
      <dgm:prSet/>
      <dgm:spPr/>
      <dgm:t>
        <a:bodyPr/>
        <a:lstStyle/>
        <a:p>
          <a:r>
            <a:rPr lang="en-US" baseline="0"/>
            <a:t>What Key Resources do our Value Propositions require?</a:t>
          </a:r>
          <a:endParaRPr lang="en-US"/>
        </a:p>
      </dgm:t>
    </dgm:pt>
    <dgm:pt modelId="{7190DD13-E6BA-48F4-8174-18574B53F5E0}" type="parTrans" cxnId="{29FC3036-013B-4CF3-B481-55FAAACF4EE1}">
      <dgm:prSet/>
      <dgm:spPr/>
      <dgm:t>
        <a:bodyPr/>
        <a:lstStyle/>
        <a:p>
          <a:endParaRPr lang="en-US"/>
        </a:p>
      </dgm:t>
    </dgm:pt>
    <dgm:pt modelId="{F8792DFD-49CA-41F3-9476-708701716E06}" type="sibTrans" cxnId="{29FC3036-013B-4CF3-B481-55FAAACF4EE1}">
      <dgm:prSet/>
      <dgm:spPr/>
      <dgm:t>
        <a:bodyPr/>
        <a:lstStyle/>
        <a:p>
          <a:endParaRPr lang="en-US"/>
        </a:p>
      </dgm:t>
    </dgm:pt>
    <dgm:pt modelId="{5CF5E530-8246-4A9C-B8C6-601575AFE37E}">
      <dgm:prSet/>
      <dgm:spPr/>
      <dgm:t>
        <a:bodyPr/>
        <a:lstStyle/>
        <a:p>
          <a:r>
            <a:rPr lang="en-US" baseline="0"/>
            <a:t>What Key Resources do our Distribution Channels require?</a:t>
          </a:r>
          <a:endParaRPr lang="en-US"/>
        </a:p>
      </dgm:t>
    </dgm:pt>
    <dgm:pt modelId="{1E70C66D-EA82-4A65-98DC-12BEF1100CD3}" type="parTrans" cxnId="{465CD734-B6D5-41F8-9745-EF91414BEDFA}">
      <dgm:prSet/>
      <dgm:spPr/>
      <dgm:t>
        <a:bodyPr/>
        <a:lstStyle/>
        <a:p>
          <a:endParaRPr lang="en-US"/>
        </a:p>
      </dgm:t>
    </dgm:pt>
    <dgm:pt modelId="{DA910B45-0341-47D1-B593-C08A1BBBD77A}" type="sibTrans" cxnId="{465CD734-B6D5-41F8-9745-EF91414BEDFA}">
      <dgm:prSet/>
      <dgm:spPr/>
      <dgm:t>
        <a:bodyPr/>
        <a:lstStyle/>
        <a:p>
          <a:endParaRPr lang="en-US"/>
        </a:p>
      </dgm:t>
    </dgm:pt>
    <dgm:pt modelId="{AB343C1D-7A5C-4500-B3B6-A2D759963428}">
      <dgm:prSet/>
      <dgm:spPr/>
      <dgm:t>
        <a:bodyPr/>
        <a:lstStyle/>
        <a:p>
          <a:r>
            <a:rPr lang="en-US" baseline="0"/>
            <a:t>What Key Resources do our Customer Relationships require?</a:t>
          </a:r>
          <a:endParaRPr lang="en-US"/>
        </a:p>
      </dgm:t>
    </dgm:pt>
    <dgm:pt modelId="{12207A6B-2A2C-447B-8BAF-5D9D654D7721}" type="parTrans" cxnId="{EE9A6D30-40E2-459A-BA41-63123419D538}">
      <dgm:prSet/>
      <dgm:spPr/>
      <dgm:t>
        <a:bodyPr/>
        <a:lstStyle/>
        <a:p>
          <a:endParaRPr lang="en-US"/>
        </a:p>
      </dgm:t>
    </dgm:pt>
    <dgm:pt modelId="{FD0A0398-1985-409C-A1C3-DBD8B9B10E8D}" type="sibTrans" cxnId="{EE9A6D30-40E2-459A-BA41-63123419D538}">
      <dgm:prSet/>
      <dgm:spPr/>
      <dgm:t>
        <a:bodyPr/>
        <a:lstStyle/>
        <a:p>
          <a:endParaRPr lang="en-US"/>
        </a:p>
      </dgm:t>
    </dgm:pt>
    <dgm:pt modelId="{4B0BB874-9012-4654-9891-1EC509E6DFA6}">
      <dgm:prSet/>
      <dgm:spPr/>
      <dgm:t>
        <a:bodyPr/>
        <a:lstStyle/>
        <a:p>
          <a:r>
            <a:rPr lang="en-US" baseline="0"/>
            <a:t>What Key Resources do our Revenue Streams require?</a:t>
          </a:r>
          <a:endParaRPr lang="en-US"/>
        </a:p>
      </dgm:t>
    </dgm:pt>
    <dgm:pt modelId="{D0C47124-6A8F-43BA-861D-47454B040A33}" type="parTrans" cxnId="{091780EB-8627-4377-BC6D-8F2639E4340F}">
      <dgm:prSet/>
      <dgm:spPr/>
      <dgm:t>
        <a:bodyPr/>
        <a:lstStyle/>
        <a:p>
          <a:endParaRPr lang="en-US"/>
        </a:p>
      </dgm:t>
    </dgm:pt>
    <dgm:pt modelId="{20F3CD30-B4BE-4D97-9EC6-43BD8372665F}" type="sibTrans" cxnId="{091780EB-8627-4377-BC6D-8F2639E4340F}">
      <dgm:prSet/>
      <dgm:spPr/>
      <dgm:t>
        <a:bodyPr/>
        <a:lstStyle/>
        <a:p>
          <a:endParaRPr lang="en-US"/>
        </a:p>
      </dgm:t>
    </dgm:pt>
    <dgm:pt modelId="{46E3292D-2AF9-4796-9A4B-4F2CBC18FE63}" type="pres">
      <dgm:prSet presAssocID="{B8FC667B-5998-4B5D-810B-D640B83EBA7B}" presName="root" presStyleCnt="0">
        <dgm:presLayoutVars>
          <dgm:dir/>
          <dgm:resizeHandles val="exact"/>
        </dgm:presLayoutVars>
      </dgm:prSet>
      <dgm:spPr/>
    </dgm:pt>
    <dgm:pt modelId="{CB550762-8071-4124-BD84-3C6A3E85D8BD}" type="pres">
      <dgm:prSet presAssocID="{0B33CF20-4D5C-4E18-B8B7-394245A08F1F}" presName="compNode" presStyleCnt="0"/>
      <dgm:spPr/>
    </dgm:pt>
    <dgm:pt modelId="{DD67324B-72B8-481E-B26D-72763994A2DB}" type="pres">
      <dgm:prSet presAssocID="{0B33CF20-4D5C-4E18-B8B7-394245A08F1F}" presName="bgRect" presStyleLbl="bgShp" presStyleIdx="0" presStyleCnt="4"/>
      <dgm:spPr/>
    </dgm:pt>
    <dgm:pt modelId="{B2F5C832-A6B5-4F49-85D3-99338C80D291}" type="pres">
      <dgm:prSet presAssocID="{0B33CF20-4D5C-4E18-B8B7-394245A08F1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E71B2892-8B3C-4F1E-8DBE-70A735BAD7AC}" type="pres">
      <dgm:prSet presAssocID="{0B33CF20-4D5C-4E18-B8B7-394245A08F1F}" presName="spaceRect" presStyleCnt="0"/>
      <dgm:spPr/>
    </dgm:pt>
    <dgm:pt modelId="{72F7DC9D-D314-4FCF-BD8F-F60550DC4713}" type="pres">
      <dgm:prSet presAssocID="{0B33CF20-4D5C-4E18-B8B7-394245A08F1F}" presName="parTx" presStyleLbl="revTx" presStyleIdx="0" presStyleCnt="4">
        <dgm:presLayoutVars>
          <dgm:chMax val="0"/>
          <dgm:chPref val="0"/>
        </dgm:presLayoutVars>
      </dgm:prSet>
      <dgm:spPr/>
    </dgm:pt>
    <dgm:pt modelId="{9480C405-2463-4D58-8F4C-E911924F1EB6}" type="pres">
      <dgm:prSet presAssocID="{F8792DFD-49CA-41F3-9476-708701716E06}" presName="sibTrans" presStyleCnt="0"/>
      <dgm:spPr/>
    </dgm:pt>
    <dgm:pt modelId="{C32B66A3-CB7B-46DE-8696-AFC8787F01B8}" type="pres">
      <dgm:prSet presAssocID="{5CF5E530-8246-4A9C-B8C6-601575AFE37E}" presName="compNode" presStyleCnt="0"/>
      <dgm:spPr/>
    </dgm:pt>
    <dgm:pt modelId="{F3036DD5-CB1E-4F24-9FEC-1F14884E2DEE}" type="pres">
      <dgm:prSet presAssocID="{5CF5E530-8246-4A9C-B8C6-601575AFE37E}" presName="bgRect" presStyleLbl="bgShp" presStyleIdx="1" presStyleCnt="4"/>
      <dgm:spPr/>
    </dgm:pt>
    <dgm:pt modelId="{8055AEE2-08F3-4212-9675-4785A64B415D}" type="pres">
      <dgm:prSet presAssocID="{5CF5E530-8246-4A9C-B8C6-601575AFE37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atellite dish"/>
        </a:ext>
      </dgm:extLst>
    </dgm:pt>
    <dgm:pt modelId="{2A4DFC44-AA03-4261-8B5D-73D5873DB3C4}" type="pres">
      <dgm:prSet presAssocID="{5CF5E530-8246-4A9C-B8C6-601575AFE37E}" presName="spaceRect" presStyleCnt="0"/>
      <dgm:spPr/>
    </dgm:pt>
    <dgm:pt modelId="{9D31CA40-F361-4074-80BB-AD016D287EFA}" type="pres">
      <dgm:prSet presAssocID="{5CF5E530-8246-4A9C-B8C6-601575AFE37E}" presName="parTx" presStyleLbl="revTx" presStyleIdx="1" presStyleCnt="4">
        <dgm:presLayoutVars>
          <dgm:chMax val="0"/>
          <dgm:chPref val="0"/>
        </dgm:presLayoutVars>
      </dgm:prSet>
      <dgm:spPr/>
    </dgm:pt>
    <dgm:pt modelId="{6D4074D2-9DE7-47C8-8FF8-B56AB544D1E9}" type="pres">
      <dgm:prSet presAssocID="{DA910B45-0341-47D1-B593-C08A1BBBD77A}" presName="sibTrans" presStyleCnt="0"/>
      <dgm:spPr/>
    </dgm:pt>
    <dgm:pt modelId="{0DB8BA6D-5BDA-44FE-87BE-B9013FF31D3A}" type="pres">
      <dgm:prSet presAssocID="{AB343C1D-7A5C-4500-B3B6-A2D759963428}" presName="compNode" presStyleCnt="0"/>
      <dgm:spPr/>
    </dgm:pt>
    <dgm:pt modelId="{2474C75D-5C66-4403-8936-19FBBAB71854}" type="pres">
      <dgm:prSet presAssocID="{AB343C1D-7A5C-4500-B3B6-A2D759963428}" presName="bgRect" presStyleLbl="bgShp" presStyleIdx="2" presStyleCnt="4"/>
      <dgm:spPr/>
    </dgm:pt>
    <dgm:pt modelId="{2950A147-BE69-43E6-81BD-4869AEED8AF6}" type="pres">
      <dgm:prSet presAssocID="{AB343C1D-7A5C-4500-B3B6-A2D75996342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94BDF10B-ADA4-4F49-BE97-AB0A71A07A49}" type="pres">
      <dgm:prSet presAssocID="{AB343C1D-7A5C-4500-B3B6-A2D759963428}" presName="spaceRect" presStyleCnt="0"/>
      <dgm:spPr/>
    </dgm:pt>
    <dgm:pt modelId="{9854353B-1B05-4D33-B46D-DCB22AC62B3E}" type="pres">
      <dgm:prSet presAssocID="{AB343C1D-7A5C-4500-B3B6-A2D759963428}" presName="parTx" presStyleLbl="revTx" presStyleIdx="2" presStyleCnt="4">
        <dgm:presLayoutVars>
          <dgm:chMax val="0"/>
          <dgm:chPref val="0"/>
        </dgm:presLayoutVars>
      </dgm:prSet>
      <dgm:spPr/>
    </dgm:pt>
    <dgm:pt modelId="{CF114FA3-8624-4121-A13C-26EA1DE5162F}" type="pres">
      <dgm:prSet presAssocID="{FD0A0398-1985-409C-A1C3-DBD8B9B10E8D}" presName="sibTrans" presStyleCnt="0"/>
      <dgm:spPr/>
    </dgm:pt>
    <dgm:pt modelId="{43E1C090-454E-4F1D-BE6E-C472F0DBBFF6}" type="pres">
      <dgm:prSet presAssocID="{4B0BB874-9012-4654-9891-1EC509E6DFA6}" presName="compNode" presStyleCnt="0"/>
      <dgm:spPr/>
    </dgm:pt>
    <dgm:pt modelId="{E51D7A2D-0E2F-4CBD-84F3-10145D5C28F1}" type="pres">
      <dgm:prSet presAssocID="{4B0BB874-9012-4654-9891-1EC509E6DFA6}" presName="bgRect" presStyleLbl="bgShp" presStyleIdx="3" presStyleCnt="4"/>
      <dgm:spPr/>
    </dgm:pt>
    <dgm:pt modelId="{96F3D147-3BB3-432B-9092-C2B27B8F7118}" type="pres">
      <dgm:prSet presAssocID="{4B0BB874-9012-4654-9891-1EC509E6DFA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6AC8EE92-FAA2-4AE3-84A2-44EF36D003AD}" type="pres">
      <dgm:prSet presAssocID="{4B0BB874-9012-4654-9891-1EC509E6DFA6}" presName="spaceRect" presStyleCnt="0"/>
      <dgm:spPr/>
    </dgm:pt>
    <dgm:pt modelId="{D1F94D5D-FA0F-49A2-B760-DC151C72A62D}" type="pres">
      <dgm:prSet presAssocID="{4B0BB874-9012-4654-9891-1EC509E6DFA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EE9A6D30-40E2-459A-BA41-63123419D538}" srcId="{B8FC667B-5998-4B5D-810B-D640B83EBA7B}" destId="{AB343C1D-7A5C-4500-B3B6-A2D759963428}" srcOrd="2" destOrd="0" parTransId="{12207A6B-2A2C-447B-8BAF-5D9D654D7721}" sibTransId="{FD0A0398-1985-409C-A1C3-DBD8B9B10E8D}"/>
    <dgm:cxn modelId="{465CD734-B6D5-41F8-9745-EF91414BEDFA}" srcId="{B8FC667B-5998-4B5D-810B-D640B83EBA7B}" destId="{5CF5E530-8246-4A9C-B8C6-601575AFE37E}" srcOrd="1" destOrd="0" parTransId="{1E70C66D-EA82-4A65-98DC-12BEF1100CD3}" sibTransId="{DA910B45-0341-47D1-B593-C08A1BBBD77A}"/>
    <dgm:cxn modelId="{29FC3036-013B-4CF3-B481-55FAAACF4EE1}" srcId="{B8FC667B-5998-4B5D-810B-D640B83EBA7B}" destId="{0B33CF20-4D5C-4E18-B8B7-394245A08F1F}" srcOrd="0" destOrd="0" parTransId="{7190DD13-E6BA-48F4-8174-18574B53F5E0}" sibTransId="{F8792DFD-49CA-41F3-9476-708701716E06}"/>
    <dgm:cxn modelId="{71F1AB7E-29B7-4D61-8868-299C4A389D38}" type="presOf" srcId="{4B0BB874-9012-4654-9891-1EC509E6DFA6}" destId="{D1F94D5D-FA0F-49A2-B760-DC151C72A62D}" srcOrd="0" destOrd="0" presId="urn:microsoft.com/office/officeart/2018/2/layout/IconVerticalSolidList"/>
    <dgm:cxn modelId="{79469E8D-A01F-491A-977E-D2EE3E53DE71}" type="presOf" srcId="{AB343C1D-7A5C-4500-B3B6-A2D759963428}" destId="{9854353B-1B05-4D33-B46D-DCB22AC62B3E}" srcOrd="0" destOrd="0" presId="urn:microsoft.com/office/officeart/2018/2/layout/IconVerticalSolidList"/>
    <dgm:cxn modelId="{689D76AF-D966-491B-96C2-E3F2C16B52A1}" type="presOf" srcId="{0B33CF20-4D5C-4E18-B8B7-394245A08F1F}" destId="{72F7DC9D-D314-4FCF-BD8F-F60550DC4713}" srcOrd="0" destOrd="0" presId="urn:microsoft.com/office/officeart/2018/2/layout/IconVerticalSolidList"/>
    <dgm:cxn modelId="{91883AC1-100F-49BB-8761-289E1C92FC26}" type="presOf" srcId="{5CF5E530-8246-4A9C-B8C6-601575AFE37E}" destId="{9D31CA40-F361-4074-80BB-AD016D287EFA}" srcOrd="0" destOrd="0" presId="urn:microsoft.com/office/officeart/2018/2/layout/IconVerticalSolidList"/>
    <dgm:cxn modelId="{12E509D3-B27B-4A52-8722-06D3686B8F23}" type="presOf" srcId="{B8FC667B-5998-4B5D-810B-D640B83EBA7B}" destId="{46E3292D-2AF9-4796-9A4B-4F2CBC18FE63}" srcOrd="0" destOrd="0" presId="urn:microsoft.com/office/officeart/2018/2/layout/IconVerticalSolidList"/>
    <dgm:cxn modelId="{091780EB-8627-4377-BC6D-8F2639E4340F}" srcId="{B8FC667B-5998-4B5D-810B-D640B83EBA7B}" destId="{4B0BB874-9012-4654-9891-1EC509E6DFA6}" srcOrd="3" destOrd="0" parTransId="{D0C47124-6A8F-43BA-861D-47454B040A33}" sibTransId="{20F3CD30-B4BE-4D97-9EC6-43BD8372665F}"/>
    <dgm:cxn modelId="{C77D72DB-AF97-4C13-B213-929B2BF7602B}" type="presParOf" srcId="{46E3292D-2AF9-4796-9A4B-4F2CBC18FE63}" destId="{CB550762-8071-4124-BD84-3C6A3E85D8BD}" srcOrd="0" destOrd="0" presId="urn:microsoft.com/office/officeart/2018/2/layout/IconVerticalSolidList"/>
    <dgm:cxn modelId="{6928310A-61BB-42B5-8D0F-A64F5E247AF0}" type="presParOf" srcId="{CB550762-8071-4124-BD84-3C6A3E85D8BD}" destId="{DD67324B-72B8-481E-B26D-72763994A2DB}" srcOrd="0" destOrd="0" presId="urn:microsoft.com/office/officeart/2018/2/layout/IconVerticalSolidList"/>
    <dgm:cxn modelId="{328B6B19-FB1A-4B33-BF61-CCCD07B04AC5}" type="presParOf" srcId="{CB550762-8071-4124-BD84-3C6A3E85D8BD}" destId="{B2F5C832-A6B5-4F49-85D3-99338C80D291}" srcOrd="1" destOrd="0" presId="urn:microsoft.com/office/officeart/2018/2/layout/IconVerticalSolidList"/>
    <dgm:cxn modelId="{4D49EDF2-28D8-4E98-BE0B-14622CEFBDF9}" type="presParOf" srcId="{CB550762-8071-4124-BD84-3C6A3E85D8BD}" destId="{E71B2892-8B3C-4F1E-8DBE-70A735BAD7AC}" srcOrd="2" destOrd="0" presId="urn:microsoft.com/office/officeart/2018/2/layout/IconVerticalSolidList"/>
    <dgm:cxn modelId="{10AD7928-D348-4383-B9DF-4421024A81C0}" type="presParOf" srcId="{CB550762-8071-4124-BD84-3C6A3E85D8BD}" destId="{72F7DC9D-D314-4FCF-BD8F-F60550DC4713}" srcOrd="3" destOrd="0" presId="urn:microsoft.com/office/officeart/2018/2/layout/IconVerticalSolidList"/>
    <dgm:cxn modelId="{6A06DB9D-B5B5-4477-A0D9-BC61979DB781}" type="presParOf" srcId="{46E3292D-2AF9-4796-9A4B-4F2CBC18FE63}" destId="{9480C405-2463-4D58-8F4C-E911924F1EB6}" srcOrd="1" destOrd="0" presId="urn:microsoft.com/office/officeart/2018/2/layout/IconVerticalSolidList"/>
    <dgm:cxn modelId="{78EDE0CE-191F-4058-972D-C26AEEBD5A07}" type="presParOf" srcId="{46E3292D-2AF9-4796-9A4B-4F2CBC18FE63}" destId="{C32B66A3-CB7B-46DE-8696-AFC8787F01B8}" srcOrd="2" destOrd="0" presId="urn:microsoft.com/office/officeart/2018/2/layout/IconVerticalSolidList"/>
    <dgm:cxn modelId="{54094E56-286A-483D-AB2D-5ED631688D35}" type="presParOf" srcId="{C32B66A3-CB7B-46DE-8696-AFC8787F01B8}" destId="{F3036DD5-CB1E-4F24-9FEC-1F14884E2DEE}" srcOrd="0" destOrd="0" presId="urn:microsoft.com/office/officeart/2018/2/layout/IconVerticalSolidList"/>
    <dgm:cxn modelId="{81FB89EE-FBB0-4744-92EC-BC507BA93096}" type="presParOf" srcId="{C32B66A3-CB7B-46DE-8696-AFC8787F01B8}" destId="{8055AEE2-08F3-4212-9675-4785A64B415D}" srcOrd="1" destOrd="0" presId="urn:microsoft.com/office/officeart/2018/2/layout/IconVerticalSolidList"/>
    <dgm:cxn modelId="{DA7CE821-02F1-46A9-AA0B-8E1A1180F70C}" type="presParOf" srcId="{C32B66A3-CB7B-46DE-8696-AFC8787F01B8}" destId="{2A4DFC44-AA03-4261-8B5D-73D5873DB3C4}" srcOrd="2" destOrd="0" presId="urn:microsoft.com/office/officeart/2018/2/layout/IconVerticalSolidList"/>
    <dgm:cxn modelId="{85F36B5D-FA6D-4A15-B8E4-C8D6E90F9D38}" type="presParOf" srcId="{C32B66A3-CB7B-46DE-8696-AFC8787F01B8}" destId="{9D31CA40-F361-4074-80BB-AD016D287EFA}" srcOrd="3" destOrd="0" presId="urn:microsoft.com/office/officeart/2018/2/layout/IconVerticalSolidList"/>
    <dgm:cxn modelId="{9B583A4A-7D84-4CBF-969E-68D4F60137EE}" type="presParOf" srcId="{46E3292D-2AF9-4796-9A4B-4F2CBC18FE63}" destId="{6D4074D2-9DE7-47C8-8FF8-B56AB544D1E9}" srcOrd="3" destOrd="0" presId="urn:microsoft.com/office/officeart/2018/2/layout/IconVerticalSolidList"/>
    <dgm:cxn modelId="{3154E22A-BBBA-49B4-930F-4A747B8785BF}" type="presParOf" srcId="{46E3292D-2AF9-4796-9A4B-4F2CBC18FE63}" destId="{0DB8BA6D-5BDA-44FE-87BE-B9013FF31D3A}" srcOrd="4" destOrd="0" presId="urn:microsoft.com/office/officeart/2018/2/layout/IconVerticalSolidList"/>
    <dgm:cxn modelId="{DDCE26D2-6DAB-4093-A653-0B69ADD3C035}" type="presParOf" srcId="{0DB8BA6D-5BDA-44FE-87BE-B9013FF31D3A}" destId="{2474C75D-5C66-4403-8936-19FBBAB71854}" srcOrd="0" destOrd="0" presId="urn:microsoft.com/office/officeart/2018/2/layout/IconVerticalSolidList"/>
    <dgm:cxn modelId="{629EA77F-3DE5-4407-92AD-5E52A101704B}" type="presParOf" srcId="{0DB8BA6D-5BDA-44FE-87BE-B9013FF31D3A}" destId="{2950A147-BE69-43E6-81BD-4869AEED8AF6}" srcOrd="1" destOrd="0" presId="urn:microsoft.com/office/officeart/2018/2/layout/IconVerticalSolidList"/>
    <dgm:cxn modelId="{CCEB6109-89FE-4882-987D-712CC76F0DBA}" type="presParOf" srcId="{0DB8BA6D-5BDA-44FE-87BE-B9013FF31D3A}" destId="{94BDF10B-ADA4-4F49-BE97-AB0A71A07A49}" srcOrd="2" destOrd="0" presId="urn:microsoft.com/office/officeart/2018/2/layout/IconVerticalSolidList"/>
    <dgm:cxn modelId="{A1E088E2-541A-47A0-B7E7-DF9570413528}" type="presParOf" srcId="{0DB8BA6D-5BDA-44FE-87BE-B9013FF31D3A}" destId="{9854353B-1B05-4D33-B46D-DCB22AC62B3E}" srcOrd="3" destOrd="0" presId="urn:microsoft.com/office/officeart/2018/2/layout/IconVerticalSolidList"/>
    <dgm:cxn modelId="{89761571-E654-4AA2-8043-A17705E7E604}" type="presParOf" srcId="{46E3292D-2AF9-4796-9A4B-4F2CBC18FE63}" destId="{CF114FA3-8624-4121-A13C-26EA1DE5162F}" srcOrd="5" destOrd="0" presId="urn:microsoft.com/office/officeart/2018/2/layout/IconVerticalSolidList"/>
    <dgm:cxn modelId="{1FE25D9E-DE8A-4594-AE4F-260CD5785DFF}" type="presParOf" srcId="{46E3292D-2AF9-4796-9A4B-4F2CBC18FE63}" destId="{43E1C090-454E-4F1D-BE6E-C472F0DBBFF6}" srcOrd="6" destOrd="0" presId="urn:microsoft.com/office/officeart/2018/2/layout/IconVerticalSolidList"/>
    <dgm:cxn modelId="{AD450E1F-EC1B-402B-98A3-14B14147337A}" type="presParOf" srcId="{43E1C090-454E-4F1D-BE6E-C472F0DBBFF6}" destId="{E51D7A2D-0E2F-4CBD-84F3-10145D5C28F1}" srcOrd="0" destOrd="0" presId="urn:microsoft.com/office/officeart/2018/2/layout/IconVerticalSolidList"/>
    <dgm:cxn modelId="{580D4814-1FFE-4F2C-8A6F-F8293D016806}" type="presParOf" srcId="{43E1C090-454E-4F1D-BE6E-C472F0DBBFF6}" destId="{96F3D147-3BB3-432B-9092-C2B27B8F7118}" srcOrd="1" destOrd="0" presId="urn:microsoft.com/office/officeart/2018/2/layout/IconVerticalSolidList"/>
    <dgm:cxn modelId="{C977FC1A-891D-455C-A32B-D73609207C12}" type="presParOf" srcId="{43E1C090-454E-4F1D-BE6E-C472F0DBBFF6}" destId="{6AC8EE92-FAA2-4AE3-84A2-44EF36D003AD}" srcOrd="2" destOrd="0" presId="urn:microsoft.com/office/officeart/2018/2/layout/IconVerticalSolidList"/>
    <dgm:cxn modelId="{C14D08DF-8A3A-4B1C-AB38-E4B5D2616FBC}" type="presParOf" srcId="{43E1C090-454E-4F1D-BE6E-C472F0DBBFF6}" destId="{D1F94D5D-FA0F-49A2-B760-DC151C72A62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665EF123-F982-45C4-BE8A-ED11186B645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2" csCatId="colorful" phldr="1"/>
      <dgm:spPr/>
      <dgm:t>
        <a:bodyPr/>
        <a:lstStyle/>
        <a:p>
          <a:endParaRPr lang="en-US"/>
        </a:p>
      </dgm:t>
    </dgm:pt>
    <dgm:pt modelId="{DB16BD51-249B-455A-B9F1-BDC7ED91B337}">
      <dgm:prSet/>
      <dgm:spPr/>
      <dgm:t>
        <a:bodyPr/>
        <a:lstStyle/>
        <a:p>
          <a:r>
            <a:rPr lang="en-US" baseline="0"/>
            <a:t>Describes the</a:t>
          </a:r>
          <a:r>
            <a:rPr lang="en-US" baseline="0">
              <a:latin typeface="Franklin Gothic Demi Cond"/>
            </a:rPr>
            <a:t> MOST</a:t>
          </a:r>
          <a:r>
            <a:rPr lang="en-US" baseline="0"/>
            <a:t> important things/actions a company must do to make its business model work</a:t>
          </a:r>
          <a:endParaRPr lang="en-US"/>
        </a:p>
      </dgm:t>
    </dgm:pt>
    <dgm:pt modelId="{C4B61984-DDD1-4545-A17D-391ADCC54ECD}" type="parTrans" cxnId="{13CEF8AF-1EC5-4B04-988C-D51705AA69A0}">
      <dgm:prSet/>
      <dgm:spPr/>
      <dgm:t>
        <a:bodyPr/>
        <a:lstStyle/>
        <a:p>
          <a:endParaRPr lang="en-US"/>
        </a:p>
      </dgm:t>
    </dgm:pt>
    <dgm:pt modelId="{A86E0BC3-2AFD-4CD5-87ED-829C57FF8CE5}" type="sibTrans" cxnId="{13CEF8AF-1EC5-4B04-988C-D51705AA69A0}">
      <dgm:prSet/>
      <dgm:spPr/>
      <dgm:t>
        <a:bodyPr/>
        <a:lstStyle/>
        <a:p>
          <a:endParaRPr lang="en-US"/>
        </a:p>
      </dgm:t>
    </dgm:pt>
    <dgm:pt modelId="{4341B68D-C389-4EDE-B8BA-16321CDBE809}">
      <dgm:prSet/>
      <dgm:spPr/>
      <dgm:t>
        <a:bodyPr/>
        <a:lstStyle/>
        <a:p>
          <a:r>
            <a:rPr lang="en-US" baseline="0"/>
            <a:t>They also differ from business to business</a:t>
          </a:r>
          <a:endParaRPr lang="en-US"/>
        </a:p>
      </dgm:t>
    </dgm:pt>
    <dgm:pt modelId="{13EAA6C2-C8C2-40CC-B8BC-B452EAD184DC}" type="parTrans" cxnId="{74E2BFC8-8C64-4938-B14D-FEDDA981649D}">
      <dgm:prSet/>
      <dgm:spPr/>
      <dgm:t>
        <a:bodyPr/>
        <a:lstStyle/>
        <a:p>
          <a:endParaRPr lang="en-US"/>
        </a:p>
      </dgm:t>
    </dgm:pt>
    <dgm:pt modelId="{16873AE9-E8AA-4828-B498-FE3F0092EB54}" type="sibTrans" cxnId="{74E2BFC8-8C64-4938-B14D-FEDDA981649D}">
      <dgm:prSet/>
      <dgm:spPr/>
      <dgm:t>
        <a:bodyPr/>
        <a:lstStyle/>
        <a:p>
          <a:endParaRPr lang="en-US"/>
        </a:p>
      </dgm:t>
    </dgm:pt>
    <dgm:pt modelId="{32BE3653-F4B7-4764-9412-0B027AD6F200}">
      <dgm:prSet phldr="0"/>
      <dgm:spPr/>
      <dgm:t>
        <a:bodyPr/>
        <a:lstStyle/>
        <a:p>
          <a:pPr rtl="0"/>
          <a:r>
            <a:rPr lang="en-US">
              <a:latin typeface="Calibri"/>
              <a:ea typeface="Calibri"/>
              <a:cs typeface="Calibri"/>
            </a:rPr>
            <a:t>What must we do for our model to hold?</a:t>
          </a:r>
          <a:endParaRPr lang="en-US">
            <a:latin typeface="Franklin Gothic Demi Cond"/>
          </a:endParaRPr>
        </a:p>
      </dgm:t>
    </dgm:pt>
    <dgm:pt modelId="{4C8F461F-D826-4E1A-B835-380A8D93B602}" type="parTrans" cxnId="{F557BFC9-116D-477C-B65E-0ADF40F2F78D}">
      <dgm:prSet/>
      <dgm:spPr/>
    </dgm:pt>
    <dgm:pt modelId="{B0ED6F6D-400B-4BA9-9A3C-0A65B8FA60A9}" type="sibTrans" cxnId="{F557BFC9-116D-477C-B65E-0ADF40F2F78D}">
      <dgm:prSet/>
      <dgm:spPr/>
    </dgm:pt>
    <dgm:pt modelId="{24F1E252-64ED-44F8-BF6D-3F9B5C6EF92E}" type="pres">
      <dgm:prSet presAssocID="{665EF123-F982-45C4-BE8A-ED11186B645B}" presName="root" presStyleCnt="0">
        <dgm:presLayoutVars>
          <dgm:dir/>
          <dgm:resizeHandles val="exact"/>
        </dgm:presLayoutVars>
      </dgm:prSet>
      <dgm:spPr/>
    </dgm:pt>
    <dgm:pt modelId="{208C9BE2-FDDA-4453-A349-A3E6C0825AEE}" type="pres">
      <dgm:prSet presAssocID="{DB16BD51-249B-455A-B9F1-BDC7ED91B337}" presName="compNode" presStyleCnt="0"/>
      <dgm:spPr/>
    </dgm:pt>
    <dgm:pt modelId="{276A39D0-B234-4B5C-94BA-418B6E6851BD}" type="pres">
      <dgm:prSet presAssocID="{DB16BD51-249B-455A-B9F1-BDC7ED91B337}" presName="bgRect" presStyleLbl="bgShp" presStyleIdx="0" presStyleCnt="3"/>
      <dgm:spPr/>
    </dgm:pt>
    <dgm:pt modelId="{AD526DA7-1B19-4BFE-9421-4F78620A3F7B}" type="pres">
      <dgm:prSet presAssocID="{DB16BD51-249B-455A-B9F1-BDC7ED91B33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3D3C666-F47F-44F4-98FA-4F242F308650}" type="pres">
      <dgm:prSet presAssocID="{DB16BD51-249B-455A-B9F1-BDC7ED91B337}" presName="spaceRect" presStyleCnt="0"/>
      <dgm:spPr/>
    </dgm:pt>
    <dgm:pt modelId="{0AA6CA80-F877-4DA5-8123-339D1249F58C}" type="pres">
      <dgm:prSet presAssocID="{DB16BD51-249B-455A-B9F1-BDC7ED91B337}" presName="parTx" presStyleLbl="revTx" presStyleIdx="0" presStyleCnt="3">
        <dgm:presLayoutVars>
          <dgm:chMax val="0"/>
          <dgm:chPref val="0"/>
        </dgm:presLayoutVars>
      </dgm:prSet>
      <dgm:spPr/>
    </dgm:pt>
    <dgm:pt modelId="{FBD632BD-22CA-42B4-91EA-F11ADA3652BB}" type="pres">
      <dgm:prSet presAssocID="{A86E0BC3-2AFD-4CD5-87ED-829C57FF8CE5}" presName="sibTrans" presStyleCnt="0"/>
      <dgm:spPr/>
    </dgm:pt>
    <dgm:pt modelId="{A58D9F30-303F-4FCE-8B42-99099366AB46}" type="pres">
      <dgm:prSet presAssocID="{4341B68D-C389-4EDE-B8BA-16321CDBE809}" presName="compNode" presStyleCnt="0"/>
      <dgm:spPr/>
    </dgm:pt>
    <dgm:pt modelId="{D94961CA-F8FB-4933-8F38-DEFA811045AF}" type="pres">
      <dgm:prSet presAssocID="{4341B68D-C389-4EDE-B8BA-16321CDBE809}" presName="bgRect" presStyleLbl="bgShp" presStyleIdx="1" presStyleCnt="3"/>
      <dgm:spPr/>
    </dgm:pt>
    <dgm:pt modelId="{1602991C-E437-4E7F-ABB7-5F22188C8B4C}" type="pres">
      <dgm:prSet presAssocID="{4341B68D-C389-4EDE-B8BA-16321CDBE80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59EE016-70A3-4429-BEA2-B02D1F4097E7}" type="pres">
      <dgm:prSet presAssocID="{4341B68D-C389-4EDE-B8BA-16321CDBE809}" presName="spaceRect" presStyleCnt="0"/>
      <dgm:spPr/>
    </dgm:pt>
    <dgm:pt modelId="{8CAA52AB-E5CA-45EA-A765-881F1589B931}" type="pres">
      <dgm:prSet presAssocID="{4341B68D-C389-4EDE-B8BA-16321CDBE809}" presName="parTx" presStyleLbl="revTx" presStyleIdx="1" presStyleCnt="3">
        <dgm:presLayoutVars>
          <dgm:chMax val="0"/>
          <dgm:chPref val="0"/>
        </dgm:presLayoutVars>
      </dgm:prSet>
      <dgm:spPr/>
    </dgm:pt>
    <dgm:pt modelId="{F52394D5-227A-49F9-A33F-63630A4998E7}" type="pres">
      <dgm:prSet presAssocID="{16873AE9-E8AA-4828-B498-FE3F0092EB54}" presName="sibTrans" presStyleCnt="0"/>
      <dgm:spPr/>
    </dgm:pt>
    <dgm:pt modelId="{70E47B44-08C2-4228-9095-70C080EB4DC8}" type="pres">
      <dgm:prSet presAssocID="{32BE3653-F4B7-4764-9412-0B027AD6F200}" presName="compNode" presStyleCnt="0"/>
      <dgm:spPr/>
    </dgm:pt>
    <dgm:pt modelId="{475A119B-FAFF-44AF-A061-4FC58AA9B726}" type="pres">
      <dgm:prSet presAssocID="{32BE3653-F4B7-4764-9412-0B027AD6F200}" presName="bgRect" presStyleLbl="bgShp" presStyleIdx="2" presStyleCnt="3"/>
      <dgm:spPr/>
    </dgm:pt>
    <dgm:pt modelId="{051AAA2E-A447-45C8-9BF0-BAC8B5A63C0D}" type="pres">
      <dgm:prSet presAssocID="{32BE3653-F4B7-4764-9412-0B027AD6F200}" presName="iconRect" presStyleLbl="node1" presStyleIdx="2" presStyleCnt="3"/>
      <dgm:spPr>
        <a:ln>
          <a:noFill/>
        </a:ln>
      </dgm:spPr>
    </dgm:pt>
    <dgm:pt modelId="{144BAF44-770D-4A4C-8C9D-A7B819C8D4BA}" type="pres">
      <dgm:prSet presAssocID="{32BE3653-F4B7-4764-9412-0B027AD6F200}" presName="spaceRect" presStyleCnt="0"/>
      <dgm:spPr/>
    </dgm:pt>
    <dgm:pt modelId="{587A7440-9FAA-47F4-B05C-676ED8CA0DCF}" type="pres">
      <dgm:prSet presAssocID="{32BE3653-F4B7-4764-9412-0B027AD6F20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FBA8E76-FFFF-4C9C-9C9B-C8DA465D19A3}" type="presOf" srcId="{4341B68D-C389-4EDE-B8BA-16321CDBE809}" destId="{8CAA52AB-E5CA-45EA-A765-881F1589B931}" srcOrd="0" destOrd="0" presId="urn:microsoft.com/office/officeart/2018/2/layout/IconVerticalSolidList"/>
    <dgm:cxn modelId="{39F9609B-38CB-4D82-B5AB-3E70C0E0CFCE}" type="presOf" srcId="{DB16BD51-249B-455A-B9F1-BDC7ED91B337}" destId="{0AA6CA80-F877-4DA5-8123-339D1249F58C}" srcOrd="0" destOrd="0" presId="urn:microsoft.com/office/officeart/2018/2/layout/IconVerticalSolidList"/>
    <dgm:cxn modelId="{13CEF8AF-1EC5-4B04-988C-D51705AA69A0}" srcId="{665EF123-F982-45C4-BE8A-ED11186B645B}" destId="{DB16BD51-249B-455A-B9F1-BDC7ED91B337}" srcOrd="0" destOrd="0" parTransId="{C4B61984-DDD1-4545-A17D-391ADCC54ECD}" sibTransId="{A86E0BC3-2AFD-4CD5-87ED-829C57FF8CE5}"/>
    <dgm:cxn modelId="{6CAC26BB-67EE-48B5-9B86-12552FEED0FA}" type="presOf" srcId="{32BE3653-F4B7-4764-9412-0B027AD6F200}" destId="{587A7440-9FAA-47F4-B05C-676ED8CA0DCF}" srcOrd="0" destOrd="0" presId="urn:microsoft.com/office/officeart/2018/2/layout/IconVerticalSolidList"/>
    <dgm:cxn modelId="{74E2BFC8-8C64-4938-B14D-FEDDA981649D}" srcId="{665EF123-F982-45C4-BE8A-ED11186B645B}" destId="{4341B68D-C389-4EDE-B8BA-16321CDBE809}" srcOrd="1" destOrd="0" parTransId="{13EAA6C2-C8C2-40CC-B8BC-B452EAD184DC}" sibTransId="{16873AE9-E8AA-4828-B498-FE3F0092EB54}"/>
    <dgm:cxn modelId="{F557BFC9-116D-477C-B65E-0ADF40F2F78D}" srcId="{665EF123-F982-45C4-BE8A-ED11186B645B}" destId="{32BE3653-F4B7-4764-9412-0B027AD6F200}" srcOrd="2" destOrd="0" parTransId="{4C8F461F-D826-4E1A-B835-380A8D93B602}" sibTransId="{B0ED6F6D-400B-4BA9-9A3C-0A65B8FA60A9}"/>
    <dgm:cxn modelId="{8AB8F1E4-1D34-40C0-AACB-F96488BF25DE}" type="presOf" srcId="{665EF123-F982-45C4-BE8A-ED11186B645B}" destId="{24F1E252-64ED-44F8-BF6D-3F9B5C6EF92E}" srcOrd="0" destOrd="0" presId="urn:microsoft.com/office/officeart/2018/2/layout/IconVerticalSolidList"/>
    <dgm:cxn modelId="{DACF5486-5368-4D97-973C-0504BDD0C0D5}" type="presParOf" srcId="{24F1E252-64ED-44F8-BF6D-3F9B5C6EF92E}" destId="{208C9BE2-FDDA-4453-A349-A3E6C0825AEE}" srcOrd="0" destOrd="0" presId="urn:microsoft.com/office/officeart/2018/2/layout/IconVerticalSolidList"/>
    <dgm:cxn modelId="{B4AF38F6-BEAF-4D74-899C-F73FC989019C}" type="presParOf" srcId="{208C9BE2-FDDA-4453-A349-A3E6C0825AEE}" destId="{276A39D0-B234-4B5C-94BA-418B6E6851BD}" srcOrd="0" destOrd="0" presId="urn:microsoft.com/office/officeart/2018/2/layout/IconVerticalSolidList"/>
    <dgm:cxn modelId="{2488B59B-3772-403F-AD19-CC75772284B2}" type="presParOf" srcId="{208C9BE2-FDDA-4453-A349-A3E6C0825AEE}" destId="{AD526DA7-1B19-4BFE-9421-4F78620A3F7B}" srcOrd="1" destOrd="0" presId="urn:microsoft.com/office/officeart/2018/2/layout/IconVerticalSolidList"/>
    <dgm:cxn modelId="{079ECF4E-3DF7-49AA-B2B4-F2AB6B80E1B1}" type="presParOf" srcId="{208C9BE2-FDDA-4453-A349-A3E6C0825AEE}" destId="{E3D3C666-F47F-44F4-98FA-4F242F308650}" srcOrd="2" destOrd="0" presId="urn:microsoft.com/office/officeart/2018/2/layout/IconVerticalSolidList"/>
    <dgm:cxn modelId="{765B0FE8-21AC-4B8E-B657-B47135E6BEC4}" type="presParOf" srcId="{208C9BE2-FDDA-4453-A349-A3E6C0825AEE}" destId="{0AA6CA80-F877-4DA5-8123-339D1249F58C}" srcOrd="3" destOrd="0" presId="urn:microsoft.com/office/officeart/2018/2/layout/IconVerticalSolidList"/>
    <dgm:cxn modelId="{25AFFA18-D9EA-434B-89F3-9FA0A76F2BB3}" type="presParOf" srcId="{24F1E252-64ED-44F8-BF6D-3F9B5C6EF92E}" destId="{FBD632BD-22CA-42B4-91EA-F11ADA3652BB}" srcOrd="1" destOrd="0" presId="urn:microsoft.com/office/officeart/2018/2/layout/IconVerticalSolidList"/>
    <dgm:cxn modelId="{61991E1D-D0D5-4012-967A-E11234EFE1ED}" type="presParOf" srcId="{24F1E252-64ED-44F8-BF6D-3F9B5C6EF92E}" destId="{A58D9F30-303F-4FCE-8B42-99099366AB46}" srcOrd="2" destOrd="0" presId="urn:microsoft.com/office/officeart/2018/2/layout/IconVerticalSolidList"/>
    <dgm:cxn modelId="{DA7F00C9-417B-4CE9-8926-9AAF12800B3C}" type="presParOf" srcId="{A58D9F30-303F-4FCE-8B42-99099366AB46}" destId="{D94961CA-F8FB-4933-8F38-DEFA811045AF}" srcOrd="0" destOrd="0" presId="urn:microsoft.com/office/officeart/2018/2/layout/IconVerticalSolidList"/>
    <dgm:cxn modelId="{550996C9-ED5D-4175-9EB8-D6E59AF9A9CB}" type="presParOf" srcId="{A58D9F30-303F-4FCE-8B42-99099366AB46}" destId="{1602991C-E437-4E7F-ABB7-5F22188C8B4C}" srcOrd="1" destOrd="0" presId="urn:microsoft.com/office/officeart/2018/2/layout/IconVerticalSolidList"/>
    <dgm:cxn modelId="{12C62ECD-CC8B-43C0-9494-E70B8989CD66}" type="presParOf" srcId="{A58D9F30-303F-4FCE-8B42-99099366AB46}" destId="{159EE016-70A3-4429-BEA2-B02D1F4097E7}" srcOrd="2" destOrd="0" presId="urn:microsoft.com/office/officeart/2018/2/layout/IconVerticalSolidList"/>
    <dgm:cxn modelId="{215E82F5-6F1A-4724-825C-1F6E7A0DA7B2}" type="presParOf" srcId="{A58D9F30-303F-4FCE-8B42-99099366AB46}" destId="{8CAA52AB-E5CA-45EA-A765-881F1589B931}" srcOrd="3" destOrd="0" presId="urn:microsoft.com/office/officeart/2018/2/layout/IconVerticalSolidList"/>
    <dgm:cxn modelId="{32E79ECD-DFCE-4505-8F2E-64CBB0B01311}" type="presParOf" srcId="{24F1E252-64ED-44F8-BF6D-3F9B5C6EF92E}" destId="{F52394D5-227A-49F9-A33F-63630A4998E7}" srcOrd="3" destOrd="0" presId="urn:microsoft.com/office/officeart/2018/2/layout/IconVerticalSolidList"/>
    <dgm:cxn modelId="{EB4EFB7A-9DE3-4D37-AB0C-97073D76795A}" type="presParOf" srcId="{24F1E252-64ED-44F8-BF6D-3F9B5C6EF92E}" destId="{70E47B44-08C2-4228-9095-70C080EB4DC8}" srcOrd="4" destOrd="0" presId="urn:microsoft.com/office/officeart/2018/2/layout/IconVerticalSolidList"/>
    <dgm:cxn modelId="{79C37E71-F279-41E6-8E4F-D5441395BA41}" type="presParOf" srcId="{70E47B44-08C2-4228-9095-70C080EB4DC8}" destId="{475A119B-FAFF-44AF-A061-4FC58AA9B726}" srcOrd="0" destOrd="0" presId="urn:microsoft.com/office/officeart/2018/2/layout/IconVerticalSolidList"/>
    <dgm:cxn modelId="{CDDF72F1-5765-4473-AE5B-8B864F079B45}" type="presParOf" srcId="{70E47B44-08C2-4228-9095-70C080EB4DC8}" destId="{051AAA2E-A447-45C8-9BF0-BAC8B5A63C0D}" srcOrd="1" destOrd="0" presId="urn:microsoft.com/office/officeart/2018/2/layout/IconVerticalSolidList"/>
    <dgm:cxn modelId="{99BA9677-B02C-418F-9A5F-8C8284C1CC78}" type="presParOf" srcId="{70E47B44-08C2-4228-9095-70C080EB4DC8}" destId="{144BAF44-770D-4A4C-8C9D-A7B819C8D4BA}" srcOrd="2" destOrd="0" presId="urn:microsoft.com/office/officeart/2018/2/layout/IconVerticalSolidList"/>
    <dgm:cxn modelId="{0D6B747D-1D07-4B19-8AF1-454915B66B9E}" type="presParOf" srcId="{70E47B44-08C2-4228-9095-70C080EB4DC8}" destId="{587A7440-9FAA-47F4-B05C-676ED8CA0DC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3EE20402-7F10-4A2E-89F7-4E5D9367A31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F4ED4CA-24EC-4A04-BFA6-0DD313169409}">
      <dgm:prSet/>
      <dgm:spPr/>
      <dgm:t>
        <a:bodyPr/>
        <a:lstStyle/>
        <a:p>
          <a:r>
            <a:rPr lang="en-US" baseline="0"/>
            <a:t>Production</a:t>
          </a:r>
          <a:endParaRPr lang="en-US"/>
        </a:p>
      </dgm:t>
    </dgm:pt>
    <dgm:pt modelId="{263891CD-A547-47DF-99EC-2EEA9E4C507F}" type="parTrans" cxnId="{F9A900DA-B168-4F97-83FA-AF9692EF4A9B}">
      <dgm:prSet/>
      <dgm:spPr/>
      <dgm:t>
        <a:bodyPr/>
        <a:lstStyle/>
        <a:p>
          <a:endParaRPr lang="en-US"/>
        </a:p>
      </dgm:t>
    </dgm:pt>
    <dgm:pt modelId="{42E671AE-A90C-43D2-884C-2A149EBA0DAC}" type="sibTrans" cxnId="{F9A900DA-B168-4F97-83FA-AF9692EF4A9B}">
      <dgm:prSet/>
      <dgm:spPr/>
      <dgm:t>
        <a:bodyPr/>
        <a:lstStyle/>
        <a:p>
          <a:endParaRPr lang="en-US"/>
        </a:p>
      </dgm:t>
    </dgm:pt>
    <dgm:pt modelId="{7DEB793C-68DF-43D0-9E92-960A553C69E3}">
      <dgm:prSet/>
      <dgm:spPr/>
      <dgm:t>
        <a:bodyPr/>
        <a:lstStyle/>
        <a:p>
          <a:r>
            <a:rPr lang="en-US" baseline="0"/>
            <a:t>Problem solving</a:t>
          </a:r>
          <a:endParaRPr lang="en-US"/>
        </a:p>
      </dgm:t>
    </dgm:pt>
    <dgm:pt modelId="{BCC451BB-4A80-45AD-A7B4-57AF32084573}" type="parTrans" cxnId="{A1185D4D-D6B3-4686-AA88-D161734340E9}">
      <dgm:prSet/>
      <dgm:spPr/>
      <dgm:t>
        <a:bodyPr/>
        <a:lstStyle/>
        <a:p>
          <a:endParaRPr lang="en-US"/>
        </a:p>
      </dgm:t>
    </dgm:pt>
    <dgm:pt modelId="{38E65EFE-C1A9-4FB3-9980-85E7304A4A45}" type="sibTrans" cxnId="{A1185D4D-D6B3-4686-AA88-D161734340E9}">
      <dgm:prSet/>
      <dgm:spPr/>
      <dgm:t>
        <a:bodyPr/>
        <a:lstStyle/>
        <a:p>
          <a:endParaRPr lang="en-US"/>
        </a:p>
      </dgm:t>
    </dgm:pt>
    <dgm:pt modelId="{AA347851-55A6-416D-B387-8FB572930E52}">
      <dgm:prSet/>
      <dgm:spPr/>
      <dgm:t>
        <a:bodyPr/>
        <a:lstStyle/>
        <a:p>
          <a:r>
            <a:rPr lang="en-US" baseline="0"/>
            <a:t>Platform/network</a:t>
          </a:r>
          <a:endParaRPr lang="en-US"/>
        </a:p>
      </dgm:t>
    </dgm:pt>
    <dgm:pt modelId="{986242CD-5034-4229-9B93-A05AF756ACF5}" type="parTrans" cxnId="{630454A8-E0A4-4961-8CCC-7986C3F4EAC1}">
      <dgm:prSet/>
      <dgm:spPr/>
      <dgm:t>
        <a:bodyPr/>
        <a:lstStyle/>
        <a:p>
          <a:endParaRPr lang="en-US"/>
        </a:p>
      </dgm:t>
    </dgm:pt>
    <dgm:pt modelId="{CD844615-D33D-41DD-ACFF-E36EC6B7F89E}" type="sibTrans" cxnId="{630454A8-E0A4-4961-8CCC-7986C3F4EAC1}">
      <dgm:prSet/>
      <dgm:spPr/>
      <dgm:t>
        <a:bodyPr/>
        <a:lstStyle/>
        <a:p>
          <a:endParaRPr lang="en-US"/>
        </a:p>
      </dgm:t>
    </dgm:pt>
    <dgm:pt modelId="{A7A1C960-39F9-44C3-A10B-C1175267A845}" type="pres">
      <dgm:prSet presAssocID="{3EE20402-7F10-4A2E-89F7-4E5D9367A31A}" presName="root" presStyleCnt="0">
        <dgm:presLayoutVars>
          <dgm:dir/>
          <dgm:resizeHandles val="exact"/>
        </dgm:presLayoutVars>
      </dgm:prSet>
      <dgm:spPr/>
    </dgm:pt>
    <dgm:pt modelId="{BBC9AA84-A12E-4EAE-8C60-5B7BBA417CA9}" type="pres">
      <dgm:prSet presAssocID="{3F4ED4CA-24EC-4A04-BFA6-0DD313169409}" presName="compNode" presStyleCnt="0"/>
      <dgm:spPr/>
    </dgm:pt>
    <dgm:pt modelId="{313F8A48-2F9E-43F8-9896-04D008FF089F}" type="pres">
      <dgm:prSet presAssocID="{3F4ED4CA-24EC-4A04-BFA6-0DD313169409}" presName="bgRect" presStyleLbl="bgShp" presStyleIdx="0" presStyleCnt="3"/>
      <dgm:spPr/>
    </dgm:pt>
    <dgm:pt modelId="{2429C571-3E72-4933-B54D-1FA5DF271DDF}" type="pres">
      <dgm:prSet presAssocID="{3F4ED4CA-24EC-4A04-BFA6-0DD31316940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95197672-87FA-4704-B3EE-7965ED6CBB8C}" type="pres">
      <dgm:prSet presAssocID="{3F4ED4CA-24EC-4A04-BFA6-0DD313169409}" presName="spaceRect" presStyleCnt="0"/>
      <dgm:spPr/>
    </dgm:pt>
    <dgm:pt modelId="{E8436BF7-2FE0-4E8F-B5A1-592FDD646635}" type="pres">
      <dgm:prSet presAssocID="{3F4ED4CA-24EC-4A04-BFA6-0DD313169409}" presName="parTx" presStyleLbl="revTx" presStyleIdx="0" presStyleCnt="3">
        <dgm:presLayoutVars>
          <dgm:chMax val="0"/>
          <dgm:chPref val="0"/>
        </dgm:presLayoutVars>
      </dgm:prSet>
      <dgm:spPr/>
    </dgm:pt>
    <dgm:pt modelId="{F091AAF0-89B7-4A4D-809C-C1D638D1556B}" type="pres">
      <dgm:prSet presAssocID="{42E671AE-A90C-43D2-884C-2A149EBA0DAC}" presName="sibTrans" presStyleCnt="0"/>
      <dgm:spPr/>
    </dgm:pt>
    <dgm:pt modelId="{A2C671EB-265A-4018-ABBA-12DB6474AD2A}" type="pres">
      <dgm:prSet presAssocID="{7DEB793C-68DF-43D0-9E92-960A553C69E3}" presName="compNode" presStyleCnt="0"/>
      <dgm:spPr/>
    </dgm:pt>
    <dgm:pt modelId="{E2348D1B-45AE-4CD3-93DE-3E1CB79041FB}" type="pres">
      <dgm:prSet presAssocID="{7DEB793C-68DF-43D0-9E92-960A553C69E3}" presName="bgRect" presStyleLbl="bgShp" presStyleIdx="1" presStyleCnt="3"/>
      <dgm:spPr/>
    </dgm:pt>
    <dgm:pt modelId="{FB1B7E26-F3EC-4789-9822-EF292FC5203F}" type="pres">
      <dgm:prSet presAssocID="{7DEB793C-68DF-43D0-9E92-960A553C69E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566EBAD-6ED4-4771-9653-0E63FF8B0D1B}" type="pres">
      <dgm:prSet presAssocID="{7DEB793C-68DF-43D0-9E92-960A553C69E3}" presName="spaceRect" presStyleCnt="0"/>
      <dgm:spPr/>
    </dgm:pt>
    <dgm:pt modelId="{9A33A867-1D7C-4006-A70C-9E3DC1331F51}" type="pres">
      <dgm:prSet presAssocID="{7DEB793C-68DF-43D0-9E92-960A553C69E3}" presName="parTx" presStyleLbl="revTx" presStyleIdx="1" presStyleCnt="3">
        <dgm:presLayoutVars>
          <dgm:chMax val="0"/>
          <dgm:chPref val="0"/>
        </dgm:presLayoutVars>
      </dgm:prSet>
      <dgm:spPr/>
    </dgm:pt>
    <dgm:pt modelId="{899504B9-E1AA-45E1-BA51-85186E245A07}" type="pres">
      <dgm:prSet presAssocID="{38E65EFE-C1A9-4FB3-9980-85E7304A4A45}" presName="sibTrans" presStyleCnt="0"/>
      <dgm:spPr/>
    </dgm:pt>
    <dgm:pt modelId="{56A25E4F-E463-44A5-937C-BAED3CCFB992}" type="pres">
      <dgm:prSet presAssocID="{AA347851-55A6-416D-B387-8FB572930E52}" presName="compNode" presStyleCnt="0"/>
      <dgm:spPr/>
    </dgm:pt>
    <dgm:pt modelId="{1B86FAAF-BD09-48B1-8549-57EC4454AD8F}" type="pres">
      <dgm:prSet presAssocID="{AA347851-55A6-416D-B387-8FB572930E52}" presName="bgRect" presStyleLbl="bgShp" presStyleIdx="2" presStyleCnt="3"/>
      <dgm:spPr/>
    </dgm:pt>
    <dgm:pt modelId="{1B4140AE-BA37-41D1-BFDA-C2358A4AE651}" type="pres">
      <dgm:prSet presAssocID="{AA347851-55A6-416D-B387-8FB572930E5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twork Diagram"/>
        </a:ext>
      </dgm:extLst>
    </dgm:pt>
    <dgm:pt modelId="{C068C72C-B9BD-493D-B50D-3AB8DA58E65B}" type="pres">
      <dgm:prSet presAssocID="{AA347851-55A6-416D-B387-8FB572930E52}" presName="spaceRect" presStyleCnt="0"/>
      <dgm:spPr/>
    </dgm:pt>
    <dgm:pt modelId="{7C360993-BC9B-46F1-88DD-A9132DB566EE}" type="pres">
      <dgm:prSet presAssocID="{AA347851-55A6-416D-B387-8FB572930E5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B40FF2F-C963-4B82-AD8A-21BD4E0430EA}" type="presOf" srcId="{3EE20402-7F10-4A2E-89F7-4E5D9367A31A}" destId="{A7A1C960-39F9-44C3-A10B-C1175267A845}" srcOrd="0" destOrd="0" presId="urn:microsoft.com/office/officeart/2018/2/layout/IconVerticalSolidList"/>
    <dgm:cxn modelId="{731CD262-F8EF-4FD5-94B1-9F18B9D509D3}" type="presOf" srcId="{7DEB793C-68DF-43D0-9E92-960A553C69E3}" destId="{9A33A867-1D7C-4006-A70C-9E3DC1331F51}" srcOrd="0" destOrd="0" presId="urn:microsoft.com/office/officeart/2018/2/layout/IconVerticalSolidList"/>
    <dgm:cxn modelId="{A1185D4D-D6B3-4686-AA88-D161734340E9}" srcId="{3EE20402-7F10-4A2E-89F7-4E5D9367A31A}" destId="{7DEB793C-68DF-43D0-9E92-960A553C69E3}" srcOrd="1" destOrd="0" parTransId="{BCC451BB-4A80-45AD-A7B4-57AF32084573}" sibTransId="{38E65EFE-C1A9-4FB3-9980-85E7304A4A45}"/>
    <dgm:cxn modelId="{95A6014E-3450-4491-96F4-A642D5DE0A9E}" type="presOf" srcId="{AA347851-55A6-416D-B387-8FB572930E52}" destId="{7C360993-BC9B-46F1-88DD-A9132DB566EE}" srcOrd="0" destOrd="0" presId="urn:microsoft.com/office/officeart/2018/2/layout/IconVerticalSolidList"/>
    <dgm:cxn modelId="{630454A8-E0A4-4961-8CCC-7986C3F4EAC1}" srcId="{3EE20402-7F10-4A2E-89F7-4E5D9367A31A}" destId="{AA347851-55A6-416D-B387-8FB572930E52}" srcOrd="2" destOrd="0" parTransId="{986242CD-5034-4229-9B93-A05AF756ACF5}" sibTransId="{CD844615-D33D-41DD-ACFF-E36EC6B7F89E}"/>
    <dgm:cxn modelId="{444699C2-B16C-4539-9DF4-1AF18F4C055B}" type="presOf" srcId="{3F4ED4CA-24EC-4A04-BFA6-0DD313169409}" destId="{E8436BF7-2FE0-4E8F-B5A1-592FDD646635}" srcOrd="0" destOrd="0" presId="urn:microsoft.com/office/officeart/2018/2/layout/IconVerticalSolidList"/>
    <dgm:cxn modelId="{F9A900DA-B168-4F97-83FA-AF9692EF4A9B}" srcId="{3EE20402-7F10-4A2E-89F7-4E5D9367A31A}" destId="{3F4ED4CA-24EC-4A04-BFA6-0DD313169409}" srcOrd="0" destOrd="0" parTransId="{263891CD-A547-47DF-99EC-2EEA9E4C507F}" sibTransId="{42E671AE-A90C-43D2-884C-2A149EBA0DAC}"/>
    <dgm:cxn modelId="{522C05EC-97D3-4D9F-AB78-538EB7123464}" type="presParOf" srcId="{A7A1C960-39F9-44C3-A10B-C1175267A845}" destId="{BBC9AA84-A12E-4EAE-8C60-5B7BBA417CA9}" srcOrd="0" destOrd="0" presId="urn:microsoft.com/office/officeart/2018/2/layout/IconVerticalSolidList"/>
    <dgm:cxn modelId="{FD4EB5F4-D1EE-48B1-99C9-F6795355CD0A}" type="presParOf" srcId="{BBC9AA84-A12E-4EAE-8C60-5B7BBA417CA9}" destId="{313F8A48-2F9E-43F8-9896-04D008FF089F}" srcOrd="0" destOrd="0" presId="urn:microsoft.com/office/officeart/2018/2/layout/IconVerticalSolidList"/>
    <dgm:cxn modelId="{FC0D1593-55EB-489A-B1DB-21A4CADCD056}" type="presParOf" srcId="{BBC9AA84-A12E-4EAE-8C60-5B7BBA417CA9}" destId="{2429C571-3E72-4933-B54D-1FA5DF271DDF}" srcOrd="1" destOrd="0" presId="urn:microsoft.com/office/officeart/2018/2/layout/IconVerticalSolidList"/>
    <dgm:cxn modelId="{CD29685F-9925-43A7-AE76-31B53E65B486}" type="presParOf" srcId="{BBC9AA84-A12E-4EAE-8C60-5B7BBA417CA9}" destId="{95197672-87FA-4704-B3EE-7965ED6CBB8C}" srcOrd="2" destOrd="0" presId="urn:microsoft.com/office/officeart/2018/2/layout/IconVerticalSolidList"/>
    <dgm:cxn modelId="{C38A936D-3001-4BFD-AB9E-83461BC7E418}" type="presParOf" srcId="{BBC9AA84-A12E-4EAE-8C60-5B7BBA417CA9}" destId="{E8436BF7-2FE0-4E8F-B5A1-592FDD646635}" srcOrd="3" destOrd="0" presId="urn:microsoft.com/office/officeart/2018/2/layout/IconVerticalSolidList"/>
    <dgm:cxn modelId="{66055EBC-931C-41C4-B88E-9C6FF1F897FE}" type="presParOf" srcId="{A7A1C960-39F9-44C3-A10B-C1175267A845}" destId="{F091AAF0-89B7-4A4D-809C-C1D638D1556B}" srcOrd="1" destOrd="0" presId="urn:microsoft.com/office/officeart/2018/2/layout/IconVerticalSolidList"/>
    <dgm:cxn modelId="{7D1ADA59-DEEA-413E-9BA2-C604DFF41DD1}" type="presParOf" srcId="{A7A1C960-39F9-44C3-A10B-C1175267A845}" destId="{A2C671EB-265A-4018-ABBA-12DB6474AD2A}" srcOrd="2" destOrd="0" presId="urn:microsoft.com/office/officeart/2018/2/layout/IconVerticalSolidList"/>
    <dgm:cxn modelId="{EEFBFE79-81E9-42E6-83B9-48B71AAE4B01}" type="presParOf" srcId="{A2C671EB-265A-4018-ABBA-12DB6474AD2A}" destId="{E2348D1B-45AE-4CD3-93DE-3E1CB79041FB}" srcOrd="0" destOrd="0" presId="urn:microsoft.com/office/officeart/2018/2/layout/IconVerticalSolidList"/>
    <dgm:cxn modelId="{4B7E2BB8-5CC3-4D83-8BA5-CF3221A246D9}" type="presParOf" srcId="{A2C671EB-265A-4018-ABBA-12DB6474AD2A}" destId="{FB1B7E26-F3EC-4789-9822-EF292FC5203F}" srcOrd="1" destOrd="0" presId="urn:microsoft.com/office/officeart/2018/2/layout/IconVerticalSolidList"/>
    <dgm:cxn modelId="{1A5B48CA-89B5-442C-A30A-6756F256E3BD}" type="presParOf" srcId="{A2C671EB-265A-4018-ABBA-12DB6474AD2A}" destId="{A566EBAD-6ED4-4771-9653-0E63FF8B0D1B}" srcOrd="2" destOrd="0" presId="urn:microsoft.com/office/officeart/2018/2/layout/IconVerticalSolidList"/>
    <dgm:cxn modelId="{FA447145-C4C9-4E60-B8FE-0EF272773EF6}" type="presParOf" srcId="{A2C671EB-265A-4018-ABBA-12DB6474AD2A}" destId="{9A33A867-1D7C-4006-A70C-9E3DC1331F51}" srcOrd="3" destOrd="0" presId="urn:microsoft.com/office/officeart/2018/2/layout/IconVerticalSolidList"/>
    <dgm:cxn modelId="{612E3316-98D3-435B-92AD-379BC71A51AB}" type="presParOf" srcId="{A7A1C960-39F9-44C3-A10B-C1175267A845}" destId="{899504B9-E1AA-45E1-BA51-85186E245A07}" srcOrd="3" destOrd="0" presId="urn:microsoft.com/office/officeart/2018/2/layout/IconVerticalSolidList"/>
    <dgm:cxn modelId="{453752E5-590B-4436-928F-66314B3E8891}" type="presParOf" srcId="{A7A1C960-39F9-44C3-A10B-C1175267A845}" destId="{56A25E4F-E463-44A5-937C-BAED3CCFB992}" srcOrd="4" destOrd="0" presId="urn:microsoft.com/office/officeart/2018/2/layout/IconVerticalSolidList"/>
    <dgm:cxn modelId="{2B73CE53-94B4-4AF4-B6A6-E2CE30398D61}" type="presParOf" srcId="{56A25E4F-E463-44A5-937C-BAED3CCFB992}" destId="{1B86FAAF-BD09-48B1-8549-57EC4454AD8F}" srcOrd="0" destOrd="0" presId="urn:microsoft.com/office/officeart/2018/2/layout/IconVerticalSolidList"/>
    <dgm:cxn modelId="{138CAB59-5EF8-4F2F-AAAE-E98D3610A4E1}" type="presParOf" srcId="{56A25E4F-E463-44A5-937C-BAED3CCFB992}" destId="{1B4140AE-BA37-41D1-BFDA-C2358A4AE651}" srcOrd="1" destOrd="0" presId="urn:microsoft.com/office/officeart/2018/2/layout/IconVerticalSolidList"/>
    <dgm:cxn modelId="{6C53F42F-BA04-4FB2-99E4-BE2CCF741C83}" type="presParOf" srcId="{56A25E4F-E463-44A5-937C-BAED3CCFB992}" destId="{C068C72C-B9BD-493D-B50D-3AB8DA58E65B}" srcOrd="2" destOrd="0" presId="urn:microsoft.com/office/officeart/2018/2/layout/IconVerticalSolidList"/>
    <dgm:cxn modelId="{B9888CA8-B3D4-478C-BD31-137488D2DA23}" type="presParOf" srcId="{56A25E4F-E463-44A5-937C-BAED3CCFB992}" destId="{7C360993-BC9B-46F1-88DD-A9132DB566E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C0512230-DF82-457E-979C-BCE52C1FDB4F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DC34030D-D1C4-4E6A-9C19-F73FF18666D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Describes the network of suppliers and partners that make the business model work</a:t>
          </a:r>
          <a:endParaRPr lang="en-US"/>
        </a:p>
      </dgm:t>
    </dgm:pt>
    <dgm:pt modelId="{17A8271E-472E-4FDB-9DD0-4510A5AA4C1D}" type="parTrans" cxnId="{8AAE345D-7F3D-4A4D-9823-9F5FBDEF7150}">
      <dgm:prSet/>
      <dgm:spPr/>
      <dgm:t>
        <a:bodyPr/>
        <a:lstStyle/>
        <a:p>
          <a:endParaRPr lang="en-US"/>
        </a:p>
      </dgm:t>
    </dgm:pt>
    <dgm:pt modelId="{92198C58-A7D7-4368-8B37-F557CEB9A8EE}" type="sibTrans" cxnId="{8AAE345D-7F3D-4A4D-9823-9F5FBDEF715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4400CBF-8067-42D6-B6DE-609F5B3DE97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Companies create alliances to optimize their business models, reduce risk, or acquire resources and activities</a:t>
          </a:r>
          <a:endParaRPr lang="en-US"/>
        </a:p>
      </dgm:t>
    </dgm:pt>
    <dgm:pt modelId="{98FEF70B-4A4A-415B-B73A-30212A45ED7F}" type="parTrans" cxnId="{A2D4364C-0B8E-426D-AFC5-5C07DEEA5795}">
      <dgm:prSet/>
      <dgm:spPr/>
      <dgm:t>
        <a:bodyPr/>
        <a:lstStyle/>
        <a:p>
          <a:endParaRPr lang="en-US"/>
        </a:p>
      </dgm:t>
    </dgm:pt>
    <dgm:pt modelId="{0C65B37A-DCEC-44E2-A326-1F98EDEF3C5A}" type="sibTrans" cxnId="{A2D4364C-0B8E-426D-AFC5-5C07DEEA579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93902A0-B6BD-4001-8A5B-99FED5DF8C3E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"/>
              <a:ea typeface="Calibri"/>
              <a:cs typeface="Calibri"/>
            </a:rPr>
            <a:t>People/organizations that if we do not work with our business will collapse</a:t>
          </a:r>
        </a:p>
      </dgm:t>
    </dgm:pt>
    <dgm:pt modelId="{09167C0C-9326-41CD-8D21-BD14C1839DD5}" type="parTrans" cxnId="{7E09F575-B82E-4189-8E91-3538C21C7D7D}">
      <dgm:prSet/>
      <dgm:spPr/>
    </dgm:pt>
    <dgm:pt modelId="{BC8EE472-D501-4309-B1AD-BF5170428F37}" type="sibTrans" cxnId="{7E09F575-B82E-4189-8E91-3538C21C7D7D}">
      <dgm:prSet/>
      <dgm:spPr/>
    </dgm:pt>
    <dgm:pt modelId="{C6AC94E8-DBA6-4413-8994-05F8D238C662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"/>
              <a:ea typeface="Calibri"/>
              <a:cs typeface="Calibri"/>
            </a:rPr>
            <a:t>Think of a three-legged stool  if one of the legs is removed who are these “legs” in your business?</a:t>
          </a:r>
        </a:p>
      </dgm:t>
    </dgm:pt>
    <dgm:pt modelId="{355A83C8-887C-4E57-890C-A85D20599B6D}" type="parTrans" cxnId="{9397B494-4AEE-4EFE-9BB9-0A0B40194E97}">
      <dgm:prSet/>
      <dgm:spPr/>
    </dgm:pt>
    <dgm:pt modelId="{225C041E-25B3-4591-9857-01206B01D49B}" type="sibTrans" cxnId="{9397B494-4AEE-4EFE-9BB9-0A0B40194E97}">
      <dgm:prSet/>
      <dgm:spPr/>
    </dgm:pt>
    <dgm:pt modelId="{9510F6E6-1592-4A1C-954D-908669C11239}" type="pres">
      <dgm:prSet presAssocID="{C0512230-DF82-457E-979C-BCE52C1FDB4F}" presName="root" presStyleCnt="0">
        <dgm:presLayoutVars>
          <dgm:dir/>
          <dgm:resizeHandles val="exact"/>
        </dgm:presLayoutVars>
      </dgm:prSet>
      <dgm:spPr/>
    </dgm:pt>
    <dgm:pt modelId="{B37404F3-9581-431C-A140-52B5BB151D7D}" type="pres">
      <dgm:prSet presAssocID="{C0512230-DF82-457E-979C-BCE52C1FDB4F}" presName="container" presStyleCnt="0">
        <dgm:presLayoutVars>
          <dgm:dir/>
          <dgm:resizeHandles val="exact"/>
        </dgm:presLayoutVars>
      </dgm:prSet>
      <dgm:spPr/>
    </dgm:pt>
    <dgm:pt modelId="{FD077752-0313-4C6D-8E07-FF8A06FDD1C4}" type="pres">
      <dgm:prSet presAssocID="{DC34030D-D1C4-4E6A-9C19-F73FF18666D4}" presName="compNode" presStyleCnt="0"/>
      <dgm:spPr/>
    </dgm:pt>
    <dgm:pt modelId="{C789DB61-C5F8-4CD1-90B6-A5B27A37D5EE}" type="pres">
      <dgm:prSet presAssocID="{DC34030D-D1C4-4E6A-9C19-F73FF18666D4}" presName="iconBgRect" presStyleLbl="bgShp" presStyleIdx="0" presStyleCnt="4"/>
      <dgm:spPr/>
    </dgm:pt>
    <dgm:pt modelId="{65EA00E6-EEA1-452B-A3C0-175206881EA2}" type="pres">
      <dgm:prSet presAssocID="{DC34030D-D1C4-4E6A-9C19-F73FF18666D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34F9516A-BBC4-45F1-BA96-D987F8330372}" type="pres">
      <dgm:prSet presAssocID="{DC34030D-D1C4-4E6A-9C19-F73FF18666D4}" presName="spaceRect" presStyleCnt="0"/>
      <dgm:spPr/>
    </dgm:pt>
    <dgm:pt modelId="{288CE369-7DB2-4913-A02A-28773202E8E8}" type="pres">
      <dgm:prSet presAssocID="{DC34030D-D1C4-4E6A-9C19-F73FF18666D4}" presName="textRect" presStyleLbl="revTx" presStyleIdx="0" presStyleCnt="4">
        <dgm:presLayoutVars>
          <dgm:chMax val="1"/>
          <dgm:chPref val="1"/>
        </dgm:presLayoutVars>
      </dgm:prSet>
      <dgm:spPr/>
    </dgm:pt>
    <dgm:pt modelId="{F62D1645-2EB1-42DF-BC0C-158F4A6A4594}" type="pres">
      <dgm:prSet presAssocID="{92198C58-A7D7-4368-8B37-F557CEB9A8EE}" presName="sibTrans" presStyleLbl="sibTrans2D1" presStyleIdx="0" presStyleCnt="0"/>
      <dgm:spPr/>
    </dgm:pt>
    <dgm:pt modelId="{2CE6E21E-CFCB-4829-8087-DB4773F693EB}" type="pres">
      <dgm:prSet presAssocID="{34400CBF-8067-42D6-B6DE-609F5B3DE977}" presName="compNode" presStyleCnt="0"/>
      <dgm:spPr/>
    </dgm:pt>
    <dgm:pt modelId="{6FEF4598-C51D-49A8-9C67-001386CE7D51}" type="pres">
      <dgm:prSet presAssocID="{34400CBF-8067-42D6-B6DE-609F5B3DE977}" presName="iconBgRect" presStyleLbl="bgShp" presStyleIdx="1" presStyleCnt="4"/>
      <dgm:spPr/>
    </dgm:pt>
    <dgm:pt modelId="{4BA330F7-FDB3-42CF-92E9-C69DDF6CAC27}" type="pres">
      <dgm:prSet presAssocID="{34400CBF-8067-42D6-B6DE-609F5B3DE97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D3565FFF-A5CC-48A0-9514-940F8206905A}" type="pres">
      <dgm:prSet presAssocID="{34400CBF-8067-42D6-B6DE-609F5B3DE977}" presName="spaceRect" presStyleCnt="0"/>
      <dgm:spPr/>
    </dgm:pt>
    <dgm:pt modelId="{EE8F5EC4-51CB-4FA8-9D3C-41AB0B599A8C}" type="pres">
      <dgm:prSet presAssocID="{34400CBF-8067-42D6-B6DE-609F5B3DE977}" presName="textRect" presStyleLbl="revTx" presStyleIdx="1" presStyleCnt="4">
        <dgm:presLayoutVars>
          <dgm:chMax val="1"/>
          <dgm:chPref val="1"/>
        </dgm:presLayoutVars>
      </dgm:prSet>
      <dgm:spPr/>
    </dgm:pt>
    <dgm:pt modelId="{CD03972B-9E55-47DC-9AE4-9A81C640F58A}" type="pres">
      <dgm:prSet presAssocID="{0C65B37A-DCEC-44E2-A326-1F98EDEF3C5A}" presName="sibTrans" presStyleLbl="sibTrans2D1" presStyleIdx="0" presStyleCnt="0"/>
      <dgm:spPr/>
    </dgm:pt>
    <dgm:pt modelId="{B8A0FF8C-FBA0-490B-B0E1-EB147769F49F}" type="pres">
      <dgm:prSet presAssocID="{593902A0-B6BD-4001-8A5B-99FED5DF8C3E}" presName="compNode" presStyleCnt="0"/>
      <dgm:spPr/>
    </dgm:pt>
    <dgm:pt modelId="{12300CB4-1DC9-431C-98E3-258A24D65340}" type="pres">
      <dgm:prSet presAssocID="{593902A0-B6BD-4001-8A5B-99FED5DF8C3E}" presName="iconBgRect" presStyleLbl="bgShp" presStyleIdx="2" presStyleCnt="4"/>
      <dgm:spPr/>
    </dgm:pt>
    <dgm:pt modelId="{DCE21EE1-876C-4306-A8AD-1B72B21FDF22}" type="pres">
      <dgm:prSet presAssocID="{593902A0-B6BD-4001-8A5B-99FED5DF8C3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698B3407-37F4-437C-BF92-A9947FC3EBE3}" type="pres">
      <dgm:prSet presAssocID="{593902A0-B6BD-4001-8A5B-99FED5DF8C3E}" presName="spaceRect" presStyleCnt="0"/>
      <dgm:spPr/>
    </dgm:pt>
    <dgm:pt modelId="{AAAE7169-3460-42BD-A243-D0609A498929}" type="pres">
      <dgm:prSet presAssocID="{593902A0-B6BD-4001-8A5B-99FED5DF8C3E}" presName="textRect" presStyleLbl="revTx" presStyleIdx="2" presStyleCnt="4">
        <dgm:presLayoutVars>
          <dgm:chMax val="1"/>
          <dgm:chPref val="1"/>
        </dgm:presLayoutVars>
      </dgm:prSet>
      <dgm:spPr/>
    </dgm:pt>
    <dgm:pt modelId="{93D349C1-14A0-4218-BD6B-F572088F9BFC}" type="pres">
      <dgm:prSet presAssocID="{BC8EE472-D501-4309-B1AD-BF5170428F37}" presName="sibTrans" presStyleLbl="sibTrans2D1" presStyleIdx="0" presStyleCnt="0"/>
      <dgm:spPr/>
    </dgm:pt>
    <dgm:pt modelId="{BD751881-2B54-49BE-B7CE-78CC57845F73}" type="pres">
      <dgm:prSet presAssocID="{C6AC94E8-DBA6-4413-8994-05F8D238C662}" presName="compNode" presStyleCnt="0"/>
      <dgm:spPr/>
    </dgm:pt>
    <dgm:pt modelId="{6B34AD2C-4F5F-462E-8B69-3430985A2DFB}" type="pres">
      <dgm:prSet presAssocID="{C6AC94E8-DBA6-4413-8994-05F8D238C662}" presName="iconBgRect" presStyleLbl="bgShp" presStyleIdx="3" presStyleCnt="4"/>
      <dgm:spPr/>
    </dgm:pt>
    <dgm:pt modelId="{68005597-D978-4D4A-A9E0-3867F2C3E486}" type="pres">
      <dgm:prSet presAssocID="{C6AC94E8-DBA6-4413-8994-05F8D238C66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terpillar"/>
        </a:ext>
      </dgm:extLst>
    </dgm:pt>
    <dgm:pt modelId="{911A69EE-E683-4188-91B4-3E8E6587A002}" type="pres">
      <dgm:prSet presAssocID="{C6AC94E8-DBA6-4413-8994-05F8D238C662}" presName="spaceRect" presStyleCnt="0"/>
      <dgm:spPr/>
    </dgm:pt>
    <dgm:pt modelId="{C6582B3F-D2DB-4401-A801-D997C1EEABD7}" type="pres">
      <dgm:prSet presAssocID="{C6AC94E8-DBA6-4413-8994-05F8D238C66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0D02D38-C329-4D2D-9BDD-0F3C85D182A5}" type="presOf" srcId="{BC8EE472-D501-4309-B1AD-BF5170428F37}" destId="{93D349C1-14A0-4218-BD6B-F572088F9BFC}" srcOrd="0" destOrd="0" presId="urn:microsoft.com/office/officeart/2018/2/layout/IconCircleList"/>
    <dgm:cxn modelId="{8AAE345D-7F3D-4A4D-9823-9F5FBDEF7150}" srcId="{C0512230-DF82-457E-979C-BCE52C1FDB4F}" destId="{DC34030D-D1C4-4E6A-9C19-F73FF18666D4}" srcOrd="0" destOrd="0" parTransId="{17A8271E-472E-4FDB-9DD0-4510A5AA4C1D}" sibTransId="{92198C58-A7D7-4368-8B37-F557CEB9A8EE}"/>
    <dgm:cxn modelId="{3098DB46-CBFF-4C4E-9C38-043D339DA613}" type="presOf" srcId="{92198C58-A7D7-4368-8B37-F557CEB9A8EE}" destId="{F62D1645-2EB1-42DF-BC0C-158F4A6A4594}" srcOrd="0" destOrd="0" presId="urn:microsoft.com/office/officeart/2018/2/layout/IconCircleList"/>
    <dgm:cxn modelId="{A2D4364C-0B8E-426D-AFC5-5C07DEEA5795}" srcId="{C0512230-DF82-457E-979C-BCE52C1FDB4F}" destId="{34400CBF-8067-42D6-B6DE-609F5B3DE977}" srcOrd="1" destOrd="0" parTransId="{98FEF70B-4A4A-415B-B73A-30212A45ED7F}" sibTransId="{0C65B37A-DCEC-44E2-A326-1F98EDEF3C5A}"/>
    <dgm:cxn modelId="{7B414874-FFB8-45EC-B0CD-1A5C38996109}" type="presOf" srcId="{C6AC94E8-DBA6-4413-8994-05F8D238C662}" destId="{C6582B3F-D2DB-4401-A801-D997C1EEABD7}" srcOrd="0" destOrd="0" presId="urn:microsoft.com/office/officeart/2018/2/layout/IconCircleList"/>
    <dgm:cxn modelId="{7E09F575-B82E-4189-8E91-3538C21C7D7D}" srcId="{C0512230-DF82-457E-979C-BCE52C1FDB4F}" destId="{593902A0-B6BD-4001-8A5B-99FED5DF8C3E}" srcOrd="2" destOrd="0" parTransId="{09167C0C-9326-41CD-8D21-BD14C1839DD5}" sibTransId="{BC8EE472-D501-4309-B1AD-BF5170428F37}"/>
    <dgm:cxn modelId="{A9454C78-7EFD-4392-9FC1-E03229722877}" type="presOf" srcId="{593902A0-B6BD-4001-8A5B-99FED5DF8C3E}" destId="{AAAE7169-3460-42BD-A243-D0609A498929}" srcOrd="0" destOrd="0" presId="urn:microsoft.com/office/officeart/2018/2/layout/IconCircleList"/>
    <dgm:cxn modelId="{9397B494-4AEE-4EFE-9BB9-0A0B40194E97}" srcId="{C0512230-DF82-457E-979C-BCE52C1FDB4F}" destId="{C6AC94E8-DBA6-4413-8994-05F8D238C662}" srcOrd="3" destOrd="0" parTransId="{355A83C8-887C-4E57-890C-A85D20599B6D}" sibTransId="{225C041E-25B3-4591-9857-01206B01D49B}"/>
    <dgm:cxn modelId="{92109699-7EEE-4D12-86F8-6A8AD29E866F}" type="presOf" srcId="{0C65B37A-DCEC-44E2-A326-1F98EDEF3C5A}" destId="{CD03972B-9E55-47DC-9AE4-9A81C640F58A}" srcOrd="0" destOrd="0" presId="urn:microsoft.com/office/officeart/2018/2/layout/IconCircleList"/>
    <dgm:cxn modelId="{3BC8CFB1-D436-4B1C-BEC9-FB60D079A3D3}" type="presOf" srcId="{DC34030D-D1C4-4E6A-9C19-F73FF18666D4}" destId="{288CE369-7DB2-4913-A02A-28773202E8E8}" srcOrd="0" destOrd="0" presId="urn:microsoft.com/office/officeart/2018/2/layout/IconCircleList"/>
    <dgm:cxn modelId="{8F8C58B2-7B0E-46D1-8394-D0E90BADFCBA}" type="presOf" srcId="{C0512230-DF82-457E-979C-BCE52C1FDB4F}" destId="{9510F6E6-1592-4A1C-954D-908669C11239}" srcOrd="0" destOrd="0" presId="urn:microsoft.com/office/officeart/2018/2/layout/IconCircleList"/>
    <dgm:cxn modelId="{384E5AC2-23A0-44DD-A345-C2AF1E8D3B28}" type="presOf" srcId="{34400CBF-8067-42D6-B6DE-609F5B3DE977}" destId="{EE8F5EC4-51CB-4FA8-9D3C-41AB0B599A8C}" srcOrd="0" destOrd="0" presId="urn:microsoft.com/office/officeart/2018/2/layout/IconCircleList"/>
    <dgm:cxn modelId="{D9C7787B-7448-4ED2-A4B1-7EDDCAE33593}" type="presParOf" srcId="{9510F6E6-1592-4A1C-954D-908669C11239}" destId="{B37404F3-9581-431C-A140-52B5BB151D7D}" srcOrd="0" destOrd="0" presId="urn:microsoft.com/office/officeart/2018/2/layout/IconCircleList"/>
    <dgm:cxn modelId="{AB7C4511-0D59-4517-9926-7370BEB0EF3B}" type="presParOf" srcId="{B37404F3-9581-431C-A140-52B5BB151D7D}" destId="{FD077752-0313-4C6D-8E07-FF8A06FDD1C4}" srcOrd="0" destOrd="0" presId="urn:microsoft.com/office/officeart/2018/2/layout/IconCircleList"/>
    <dgm:cxn modelId="{6862BEA8-0B49-4240-BA8B-1D6019A4A3F4}" type="presParOf" srcId="{FD077752-0313-4C6D-8E07-FF8A06FDD1C4}" destId="{C789DB61-C5F8-4CD1-90B6-A5B27A37D5EE}" srcOrd="0" destOrd="0" presId="urn:microsoft.com/office/officeart/2018/2/layout/IconCircleList"/>
    <dgm:cxn modelId="{DA7CD05B-488C-4183-BBA1-4AD7E0798F10}" type="presParOf" srcId="{FD077752-0313-4C6D-8E07-FF8A06FDD1C4}" destId="{65EA00E6-EEA1-452B-A3C0-175206881EA2}" srcOrd="1" destOrd="0" presId="urn:microsoft.com/office/officeart/2018/2/layout/IconCircleList"/>
    <dgm:cxn modelId="{C589CB02-81B4-4537-B080-00C360B9C6F3}" type="presParOf" srcId="{FD077752-0313-4C6D-8E07-FF8A06FDD1C4}" destId="{34F9516A-BBC4-45F1-BA96-D987F8330372}" srcOrd="2" destOrd="0" presId="urn:microsoft.com/office/officeart/2018/2/layout/IconCircleList"/>
    <dgm:cxn modelId="{0DB70312-7F01-42A9-BACA-C5ED6ECC8C39}" type="presParOf" srcId="{FD077752-0313-4C6D-8E07-FF8A06FDD1C4}" destId="{288CE369-7DB2-4913-A02A-28773202E8E8}" srcOrd="3" destOrd="0" presId="urn:microsoft.com/office/officeart/2018/2/layout/IconCircleList"/>
    <dgm:cxn modelId="{F3669EE6-DCC1-4FBB-8CEA-2D4975D4C69A}" type="presParOf" srcId="{B37404F3-9581-431C-A140-52B5BB151D7D}" destId="{F62D1645-2EB1-42DF-BC0C-158F4A6A4594}" srcOrd="1" destOrd="0" presId="urn:microsoft.com/office/officeart/2018/2/layout/IconCircleList"/>
    <dgm:cxn modelId="{898FE82E-6AEA-4F32-873C-6B60A00A70BE}" type="presParOf" srcId="{B37404F3-9581-431C-A140-52B5BB151D7D}" destId="{2CE6E21E-CFCB-4829-8087-DB4773F693EB}" srcOrd="2" destOrd="0" presId="urn:microsoft.com/office/officeart/2018/2/layout/IconCircleList"/>
    <dgm:cxn modelId="{D2EBA546-7E93-4D5B-AF33-929097AA5769}" type="presParOf" srcId="{2CE6E21E-CFCB-4829-8087-DB4773F693EB}" destId="{6FEF4598-C51D-49A8-9C67-001386CE7D51}" srcOrd="0" destOrd="0" presId="urn:microsoft.com/office/officeart/2018/2/layout/IconCircleList"/>
    <dgm:cxn modelId="{32A3C43C-148E-4B85-9ADF-B20DFD141F44}" type="presParOf" srcId="{2CE6E21E-CFCB-4829-8087-DB4773F693EB}" destId="{4BA330F7-FDB3-42CF-92E9-C69DDF6CAC27}" srcOrd="1" destOrd="0" presId="urn:microsoft.com/office/officeart/2018/2/layout/IconCircleList"/>
    <dgm:cxn modelId="{5BA5008D-9FD3-46DD-A330-5A9DF3A78E1A}" type="presParOf" srcId="{2CE6E21E-CFCB-4829-8087-DB4773F693EB}" destId="{D3565FFF-A5CC-48A0-9514-940F8206905A}" srcOrd="2" destOrd="0" presId="urn:microsoft.com/office/officeart/2018/2/layout/IconCircleList"/>
    <dgm:cxn modelId="{4CFAB126-9E30-409E-BA8A-0DFDB4B78841}" type="presParOf" srcId="{2CE6E21E-CFCB-4829-8087-DB4773F693EB}" destId="{EE8F5EC4-51CB-4FA8-9D3C-41AB0B599A8C}" srcOrd="3" destOrd="0" presId="urn:microsoft.com/office/officeart/2018/2/layout/IconCircleList"/>
    <dgm:cxn modelId="{6B4A3EB7-09DF-4DD9-940B-C2BF6DE456FB}" type="presParOf" srcId="{B37404F3-9581-431C-A140-52B5BB151D7D}" destId="{CD03972B-9E55-47DC-9AE4-9A81C640F58A}" srcOrd="3" destOrd="0" presId="urn:microsoft.com/office/officeart/2018/2/layout/IconCircleList"/>
    <dgm:cxn modelId="{4BC9CB6A-69D0-4623-AD7F-DE51ACFEF488}" type="presParOf" srcId="{B37404F3-9581-431C-A140-52B5BB151D7D}" destId="{B8A0FF8C-FBA0-490B-B0E1-EB147769F49F}" srcOrd="4" destOrd="0" presId="urn:microsoft.com/office/officeart/2018/2/layout/IconCircleList"/>
    <dgm:cxn modelId="{1F244F05-6258-4394-8C22-4AA92D49A105}" type="presParOf" srcId="{B8A0FF8C-FBA0-490B-B0E1-EB147769F49F}" destId="{12300CB4-1DC9-431C-98E3-258A24D65340}" srcOrd="0" destOrd="0" presId="urn:microsoft.com/office/officeart/2018/2/layout/IconCircleList"/>
    <dgm:cxn modelId="{ACF16DB9-2AF2-4E87-9F37-C6B47AE2B12F}" type="presParOf" srcId="{B8A0FF8C-FBA0-490B-B0E1-EB147769F49F}" destId="{DCE21EE1-876C-4306-A8AD-1B72B21FDF22}" srcOrd="1" destOrd="0" presId="urn:microsoft.com/office/officeart/2018/2/layout/IconCircleList"/>
    <dgm:cxn modelId="{04DFA4E7-3098-4AA2-8A95-F97CDFC22713}" type="presParOf" srcId="{B8A0FF8C-FBA0-490B-B0E1-EB147769F49F}" destId="{698B3407-37F4-437C-BF92-A9947FC3EBE3}" srcOrd="2" destOrd="0" presId="urn:microsoft.com/office/officeart/2018/2/layout/IconCircleList"/>
    <dgm:cxn modelId="{CF1F44EC-B0A5-4807-A8A2-3D695DFCB475}" type="presParOf" srcId="{B8A0FF8C-FBA0-490B-B0E1-EB147769F49F}" destId="{AAAE7169-3460-42BD-A243-D0609A498929}" srcOrd="3" destOrd="0" presId="urn:microsoft.com/office/officeart/2018/2/layout/IconCircleList"/>
    <dgm:cxn modelId="{037C6E8B-714C-4432-880B-5DCE4A8750A9}" type="presParOf" srcId="{B37404F3-9581-431C-A140-52B5BB151D7D}" destId="{93D349C1-14A0-4218-BD6B-F572088F9BFC}" srcOrd="5" destOrd="0" presId="urn:microsoft.com/office/officeart/2018/2/layout/IconCircleList"/>
    <dgm:cxn modelId="{A9F21849-8988-4685-A04E-8A19D26927F2}" type="presParOf" srcId="{B37404F3-9581-431C-A140-52B5BB151D7D}" destId="{BD751881-2B54-49BE-B7CE-78CC57845F73}" srcOrd="6" destOrd="0" presId="urn:microsoft.com/office/officeart/2018/2/layout/IconCircleList"/>
    <dgm:cxn modelId="{226ABB6C-1471-4834-BB41-62EC5395A572}" type="presParOf" srcId="{BD751881-2B54-49BE-B7CE-78CC57845F73}" destId="{6B34AD2C-4F5F-462E-8B69-3430985A2DFB}" srcOrd="0" destOrd="0" presId="urn:microsoft.com/office/officeart/2018/2/layout/IconCircleList"/>
    <dgm:cxn modelId="{6942CDA4-950C-46D7-8814-CF30063AD923}" type="presParOf" srcId="{BD751881-2B54-49BE-B7CE-78CC57845F73}" destId="{68005597-D978-4D4A-A9E0-3867F2C3E486}" srcOrd="1" destOrd="0" presId="urn:microsoft.com/office/officeart/2018/2/layout/IconCircleList"/>
    <dgm:cxn modelId="{6E33EAAA-A6B2-4462-A385-2D1CAE074CB6}" type="presParOf" srcId="{BD751881-2B54-49BE-B7CE-78CC57845F73}" destId="{911A69EE-E683-4188-91B4-3E8E6587A002}" srcOrd="2" destOrd="0" presId="urn:microsoft.com/office/officeart/2018/2/layout/IconCircleList"/>
    <dgm:cxn modelId="{AB7FF3D4-5668-4EF8-9662-7B96300546A7}" type="presParOf" srcId="{BD751881-2B54-49BE-B7CE-78CC57845F73}" destId="{C6582B3F-D2DB-4401-A801-D997C1EEABD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C52BD591-F1B0-42C3-81D1-C66DB81E65D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EEEABFE4-2760-4820-B105-1FDC0D7E20C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 dirty="0"/>
            <a:t>Describes all costs incurred to operate a business model</a:t>
          </a:r>
          <a:endParaRPr lang="en-US" dirty="0"/>
        </a:p>
      </dgm:t>
    </dgm:pt>
    <dgm:pt modelId="{F9CA7827-8808-4B82-B036-0D0021826D9C}" type="parTrans" cxnId="{38707FDA-F91E-47D5-BB04-3418CC2ABA4A}">
      <dgm:prSet/>
      <dgm:spPr/>
      <dgm:t>
        <a:bodyPr/>
        <a:lstStyle/>
        <a:p>
          <a:endParaRPr lang="en-US"/>
        </a:p>
      </dgm:t>
    </dgm:pt>
    <dgm:pt modelId="{C5343109-71D4-460E-BCFD-7C8B0C0EB57E}" type="sibTrans" cxnId="{38707FDA-F91E-47D5-BB04-3418CC2ABA4A}">
      <dgm:prSet/>
      <dgm:spPr/>
      <dgm:t>
        <a:bodyPr/>
        <a:lstStyle/>
        <a:p>
          <a:endParaRPr lang="en-US"/>
        </a:p>
      </dgm:t>
    </dgm:pt>
    <dgm:pt modelId="{B4673583-889B-4A18-9A15-956225BAA2D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 dirty="0"/>
            <a:t>Creating and delivering value, maintaining Customer Relationships, and generating revenue all incur costs</a:t>
          </a:r>
          <a:endParaRPr lang="en-US" dirty="0"/>
        </a:p>
      </dgm:t>
    </dgm:pt>
    <dgm:pt modelId="{1287EF89-1629-4866-8174-0D697F42602B}" type="parTrans" cxnId="{68AD50D8-3A1A-48B8-B9B9-BA04C773BC03}">
      <dgm:prSet/>
      <dgm:spPr/>
      <dgm:t>
        <a:bodyPr/>
        <a:lstStyle/>
        <a:p>
          <a:endParaRPr lang="en-US"/>
        </a:p>
      </dgm:t>
    </dgm:pt>
    <dgm:pt modelId="{DF473B26-CE66-4603-A75E-B2FFC6234081}" type="sibTrans" cxnId="{68AD50D8-3A1A-48B8-B9B9-BA04C773BC03}">
      <dgm:prSet/>
      <dgm:spPr/>
      <dgm:t>
        <a:bodyPr/>
        <a:lstStyle/>
        <a:p>
          <a:endParaRPr lang="en-US"/>
        </a:p>
      </dgm:t>
    </dgm:pt>
    <dgm:pt modelId="{3C1AF37B-C221-4B48-ADD7-5D197AD1028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 dirty="0"/>
            <a:t>Costs can be calculated</a:t>
          </a:r>
          <a:r>
            <a:rPr lang="en-US" baseline="0" dirty="0">
              <a:latin typeface="Franklin Gothic Demi Cond"/>
            </a:rPr>
            <a:t> </a:t>
          </a:r>
          <a:r>
            <a:rPr lang="en-US" baseline="0" dirty="0"/>
            <a:t> after defining Key Resources, Key Activities, and Key Partnerships</a:t>
          </a:r>
          <a:endParaRPr lang="en-US" dirty="0"/>
        </a:p>
      </dgm:t>
    </dgm:pt>
    <dgm:pt modelId="{3DBDCACF-97B8-4A8E-B863-B3737F3A7A77}" type="parTrans" cxnId="{049ACAE6-FBB2-4D8A-A540-99DA3E76135D}">
      <dgm:prSet/>
      <dgm:spPr/>
      <dgm:t>
        <a:bodyPr/>
        <a:lstStyle/>
        <a:p>
          <a:endParaRPr lang="en-US"/>
        </a:p>
      </dgm:t>
    </dgm:pt>
    <dgm:pt modelId="{3DC322AB-437F-4CF6-8751-A2D13054616D}" type="sibTrans" cxnId="{049ACAE6-FBB2-4D8A-A540-99DA3E76135D}">
      <dgm:prSet/>
      <dgm:spPr/>
      <dgm:t>
        <a:bodyPr/>
        <a:lstStyle/>
        <a:p>
          <a:endParaRPr lang="en-US"/>
        </a:p>
      </dgm:t>
    </dgm:pt>
    <dgm:pt modelId="{C25BAF6F-1BFF-4BE5-A2D5-4303E4991B1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 dirty="0">
              <a:latin typeface="Franklin Gothic Demi Cond"/>
            </a:rPr>
            <a:t>Costs</a:t>
          </a:r>
          <a:r>
            <a:rPr lang="en-US" baseline="0" dirty="0"/>
            <a:t> should be minimized in every business model</a:t>
          </a:r>
          <a:endParaRPr lang="en-US" dirty="0"/>
        </a:p>
      </dgm:t>
    </dgm:pt>
    <dgm:pt modelId="{80F31758-9A44-4834-B3DE-5EF3737E815C}" type="parTrans" cxnId="{B5B8C6EF-92AA-48C5-94DE-4813EDAAE2D0}">
      <dgm:prSet/>
      <dgm:spPr/>
      <dgm:t>
        <a:bodyPr/>
        <a:lstStyle/>
        <a:p>
          <a:endParaRPr lang="en-US"/>
        </a:p>
      </dgm:t>
    </dgm:pt>
    <dgm:pt modelId="{D5B4A83C-66E7-4C4D-BF07-BB9F4405C716}" type="sibTrans" cxnId="{B5B8C6EF-92AA-48C5-94DE-4813EDAAE2D0}">
      <dgm:prSet/>
      <dgm:spPr/>
      <dgm:t>
        <a:bodyPr/>
        <a:lstStyle/>
        <a:p>
          <a:endParaRPr lang="en-US"/>
        </a:p>
      </dgm:t>
    </dgm:pt>
    <dgm:pt modelId="{C790D744-074B-4345-9554-812E0CD71DA6}" type="pres">
      <dgm:prSet presAssocID="{C52BD591-F1B0-42C3-81D1-C66DB81E65D3}" presName="root" presStyleCnt="0">
        <dgm:presLayoutVars>
          <dgm:dir/>
          <dgm:resizeHandles val="exact"/>
        </dgm:presLayoutVars>
      </dgm:prSet>
      <dgm:spPr/>
    </dgm:pt>
    <dgm:pt modelId="{22F43569-4F39-45F0-A9FA-8B28D7898491}" type="pres">
      <dgm:prSet presAssocID="{EEEABFE4-2760-4820-B105-1FDC0D7E20CC}" presName="compNode" presStyleCnt="0"/>
      <dgm:spPr/>
    </dgm:pt>
    <dgm:pt modelId="{835A46D4-4468-4A36-A2C3-9911119CCC29}" type="pres">
      <dgm:prSet presAssocID="{EEEABFE4-2760-4820-B105-1FDC0D7E20CC}" presName="bgRect" presStyleLbl="bgShp" presStyleIdx="0" presStyleCnt="4"/>
      <dgm:spPr/>
    </dgm:pt>
    <dgm:pt modelId="{75C1D84F-6B94-49F7-93C6-4BDD7B950AE0}" type="pres">
      <dgm:prSet presAssocID="{EEEABFE4-2760-4820-B105-1FDC0D7E20C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683464F7-0432-42D6-8234-79BE440C9A2D}" type="pres">
      <dgm:prSet presAssocID="{EEEABFE4-2760-4820-B105-1FDC0D7E20CC}" presName="spaceRect" presStyleCnt="0"/>
      <dgm:spPr/>
    </dgm:pt>
    <dgm:pt modelId="{A3F79F8C-C066-4FB2-91E8-818A08A33A25}" type="pres">
      <dgm:prSet presAssocID="{EEEABFE4-2760-4820-B105-1FDC0D7E20CC}" presName="parTx" presStyleLbl="revTx" presStyleIdx="0" presStyleCnt="4">
        <dgm:presLayoutVars>
          <dgm:chMax val="0"/>
          <dgm:chPref val="0"/>
        </dgm:presLayoutVars>
      </dgm:prSet>
      <dgm:spPr/>
    </dgm:pt>
    <dgm:pt modelId="{1E5AF760-8869-43A5-BB32-242FA4BF27BF}" type="pres">
      <dgm:prSet presAssocID="{C5343109-71D4-460E-BCFD-7C8B0C0EB57E}" presName="sibTrans" presStyleCnt="0"/>
      <dgm:spPr/>
    </dgm:pt>
    <dgm:pt modelId="{F096EA41-D605-4159-A89D-AEB2B346508E}" type="pres">
      <dgm:prSet presAssocID="{B4673583-889B-4A18-9A15-956225BAA2D4}" presName="compNode" presStyleCnt="0"/>
      <dgm:spPr/>
    </dgm:pt>
    <dgm:pt modelId="{443D5A84-8CAF-4D22-BA14-4E8DF89915CC}" type="pres">
      <dgm:prSet presAssocID="{B4673583-889B-4A18-9A15-956225BAA2D4}" presName="bgRect" presStyleLbl="bgShp" presStyleIdx="1" presStyleCnt="4"/>
      <dgm:spPr/>
    </dgm:pt>
    <dgm:pt modelId="{E00F330F-A53C-47C1-9830-49F492C1451D}" type="pres">
      <dgm:prSet presAssocID="{B4673583-889B-4A18-9A15-956225BAA2D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EB27F03B-D976-4455-B3E3-26CD8E36A257}" type="pres">
      <dgm:prSet presAssocID="{B4673583-889B-4A18-9A15-956225BAA2D4}" presName="spaceRect" presStyleCnt="0"/>
      <dgm:spPr/>
    </dgm:pt>
    <dgm:pt modelId="{3D492A15-6D1B-4C49-B2D6-AEA621571B5E}" type="pres">
      <dgm:prSet presAssocID="{B4673583-889B-4A18-9A15-956225BAA2D4}" presName="parTx" presStyleLbl="revTx" presStyleIdx="1" presStyleCnt="4">
        <dgm:presLayoutVars>
          <dgm:chMax val="0"/>
          <dgm:chPref val="0"/>
        </dgm:presLayoutVars>
      </dgm:prSet>
      <dgm:spPr/>
    </dgm:pt>
    <dgm:pt modelId="{E8491A8C-06B8-4044-A34E-A85665C3958A}" type="pres">
      <dgm:prSet presAssocID="{DF473B26-CE66-4603-A75E-B2FFC6234081}" presName="sibTrans" presStyleCnt="0"/>
      <dgm:spPr/>
    </dgm:pt>
    <dgm:pt modelId="{9A047F51-B93F-48D2-9371-9B4FB8BE6EED}" type="pres">
      <dgm:prSet presAssocID="{3C1AF37B-C221-4B48-ADD7-5D197AD10282}" presName="compNode" presStyleCnt="0"/>
      <dgm:spPr/>
    </dgm:pt>
    <dgm:pt modelId="{68B0C510-4887-4E62-BFF2-591752F067E1}" type="pres">
      <dgm:prSet presAssocID="{3C1AF37B-C221-4B48-ADD7-5D197AD10282}" presName="bgRect" presStyleLbl="bgShp" presStyleIdx="2" presStyleCnt="4"/>
      <dgm:spPr/>
    </dgm:pt>
    <dgm:pt modelId="{01D27B10-724B-41FA-9DEC-7E85FF7F947A}" type="pres">
      <dgm:prSet presAssocID="{3C1AF37B-C221-4B48-ADD7-5D197AD1028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7F1EC519-C26E-4EDC-A5CE-06393A8AB7D5}" type="pres">
      <dgm:prSet presAssocID="{3C1AF37B-C221-4B48-ADD7-5D197AD10282}" presName="spaceRect" presStyleCnt="0"/>
      <dgm:spPr/>
    </dgm:pt>
    <dgm:pt modelId="{4712DDB1-755B-4750-9762-2B742FBB9B0A}" type="pres">
      <dgm:prSet presAssocID="{3C1AF37B-C221-4B48-ADD7-5D197AD10282}" presName="parTx" presStyleLbl="revTx" presStyleIdx="2" presStyleCnt="4">
        <dgm:presLayoutVars>
          <dgm:chMax val="0"/>
          <dgm:chPref val="0"/>
        </dgm:presLayoutVars>
      </dgm:prSet>
      <dgm:spPr/>
    </dgm:pt>
    <dgm:pt modelId="{0CAC9A31-CB0B-4AAD-AF62-DEE69D751C7B}" type="pres">
      <dgm:prSet presAssocID="{3DC322AB-437F-4CF6-8751-A2D13054616D}" presName="sibTrans" presStyleCnt="0"/>
      <dgm:spPr/>
    </dgm:pt>
    <dgm:pt modelId="{AB29DC3E-7706-41A1-B9EF-6A3B71F9562E}" type="pres">
      <dgm:prSet presAssocID="{C25BAF6F-1BFF-4BE5-A2D5-4303E4991B11}" presName="compNode" presStyleCnt="0"/>
      <dgm:spPr/>
    </dgm:pt>
    <dgm:pt modelId="{2B21E078-1E07-4078-BECC-B1283B1C3459}" type="pres">
      <dgm:prSet presAssocID="{C25BAF6F-1BFF-4BE5-A2D5-4303E4991B11}" presName="bgRect" presStyleLbl="bgShp" presStyleIdx="3" presStyleCnt="4"/>
      <dgm:spPr/>
    </dgm:pt>
    <dgm:pt modelId="{8EEE10A3-C52D-4C66-B5B4-D15AE072AD0E}" type="pres">
      <dgm:prSet presAssocID="{C25BAF6F-1BFF-4BE5-A2D5-4303E4991B1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Upward Trend"/>
        </a:ext>
      </dgm:extLst>
    </dgm:pt>
    <dgm:pt modelId="{CDC47116-BADD-4844-BC9A-316B7554E830}" type="pres">
      <dgm:prSet presAssocID="{C25BAF6F-1BFF-4BE5-A2D5-4303E4991B11}" presName="spaceRect" presStyleCnt="0"/>
      <dgm:spPr/>
    </dgm:pt>
    <dgm:pt modelId="{162EC6E8-FCAD-442D-80A9-2D6D988014AB}" type="pres">
      <dgm:prSet presAssocID="{C25BAF6F-1BFF-4BE5-A2D5-4303E4991B11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C9DC623-E13A-498F-8CA6-A3905698EEB7}" type="presOf" srcId="{EEEABFE4-2760-4820-B105-1FDC0D7E20CC}" destId="{A3F79F8C-C066-4FB2-91E8-818A08A33A25}" srcOrd="0" destOrd="0" presId="urn:microsoft.com/office/officeart/2018/2/layout/IconVerticalSolidList"/>
    <dgm:cxn modelId="{4EFFE734-CFDF-4942-8EE9-07C45B44AF7F}" type="presOf" srcId="{C52BD591-F1B0-42C3-81D1-C66DB81E65D3}" destId="{C790D744-074B-4345-9554-812E0CD71DA6}" srcOrd="0" destOrd="0" presId="urn:microsoft.com/office/officeart/2018/2/layout/IconVerticalSolidList"/>
    <dgm:cxn modelId="{5A3B335E-A889-4A67-A3DA-5B405F27B3A9}" type="presOf" srcId="{B4673583-889B-4A18-9A15-956225BAA2D4}" destId="{3D492A15-6D1B-4C49-B2D6-AEA621571B5E}" srcOrd="0" destOrd="0" presId="urn:microsoft.com/office/officeart/2018/2/layout/IconVerticalSolidList"/>
    <dgm:cxn modelId="{0FC3CC8B-E236-4091-8146-497D2E98603A}" type="presOf" srcId="{C25BAF6F-1BFF-4BE5-A2D5-4303E4991B11}" destId="{162EC6E8-FCAD-442D-80A9-2D6D988014AB}" srcOrd="0" destOrd="0" presId="urn:microsoft.com/office/officeart/2018/2/layout/IconVerticalSolidList"/>
    <dgm:cxn modelId="{6A4E47A1-47A1-49FB-9EF2-A15EB724A352}" type="presOf" srcId="{3C1AF37B-C221-4B48-ADD7-5D197AD10282}" destId="{4712DDB1-755B-4750-9762-2B742FBB9B0A}" srcOrd="0" destOrd="0" presId="urn:microsoft.com/office/officeart/2018/2/layout/IconVerticalSolidList"/>
    <dgm:cxn modelId="{68AD50D8-3A1A-48B8-B9B9-BA04C773BC03}" srcId="{C52BD591-F1B0-42C3-81D1-C66DB81E65D3}" destId="{B4673583-889B-4A18-9A15-956225BAA2D4}" srcOrd="1" destOrd="0" parTransId="{1287EF89-1629-4866-8174-0D697F42602B}" sibTransId="{DF473B26-CE66-4603-A75E-B2FFC6234081}"/>
    <dgm:cxn modelId="{38707FDA-F91E-47D5-BB04-3418CC2ABA4A}" srcId="{C52BD591-F1B0-42C3-81D1-C66DB81E65D3}" destId="{EEEABFE4-2760-4820-B105-1FDC0D7E20CC}" srcOrd="0" destOrd="0" parTransId="{F9CA7827-8808-4B82-B036-0D0021826D9C}" sibTransId="{C5343109-71D4-460E-BCFD-7C8B0C0EB57E}"/>
    <dgm:cxn modelId="{049ACAE6-FBB2-4D8A-A540-99DA3E76135D}" srcId="{C52BD591-F1B0-42C3-81D1-C66DB81E65D3}" destId="{3C1AF37B-C221-4B48-ADD7-5D197AD10282}" srcOrd="2" destOrd="0" parTransId="{3DBDCACF-97B8-4A8E-B863-B3737F3A7A77}" sibTransId="{3DC322AB-437F-4CF6-8751-A2D13054616D}"/>
    <dgm:cxn modelId="{B5B8C6EF-92AA-48C5-94DE-4813EDAAE2D0}" srcId="{C52BD591-F1B0-42C3-81D1-C66DB81E65D3}" destId="{C25BAF6F-1BFF-4BE5-A2D5-4303E4991B11}" srcOrd="3" destOrd="0" parTransId="{80F31758-9A44-4834-B3DE-5EF3737E815C}" sibTransId="{D5B4A83C-66E7-4C4D-BF07-BB9F4405C716}"/>
    <dgm:cxn modelId="{613FCAF2-092B-436D-A50B-FC4642E49F67}" type="presParOf" srcId="{C790D744-074B-4345-9554-812E0CD71DA6}" destId="{22F43569-4F39-45F0-A9FA-8B28D7898491}" srcOrd="0" destOrd="0" presId="urn:microsoft.com/office/officeart/2018/2/layout/IconVerticalSolidList"/>
    <dgm:cxn modelId="{11CC3967-1DA3-4CB0-B4B7-7A198D2255AD}" type="presParOf" srcId="{22F43569-4F39-45F0-A9FA-8B28D7898491}" destId="{835A46D4-4468-4A36-A2C3-9911119CCC29}" srcOrd="0" destOrd="0" presId="urn:microsoft.com/office/officeart/2018/2/layout/IconVerticalSolidList"/>
    <dgm:cxn modelId="{1217F5AB-620C-432C-A5D4-2633A3ABBE53}" type="presParOf" srcId="{22F43569-4F39-45F0-A9FA-8B28D7898491}" destId="{75C1D84F-6B94-49F7-93C6-4BDD7B950AE0}" srcOrd="1" destOrd="0" presId="urn:microsoft.com/office/officeart/2018/2/layout/IconVerticalSolidList"/>
    <dgm:cxn modelId="{92554947-D2E6-4DB0-A402-5BE626A6DD49}" type="presParOf" srcId="{22F43569-4F39-45F0-A9FA-8B28D7898491}" destId="{683464F7-0432-42D6-8234-79BE440C9A2D}" srcOrd="2" destOrd="0" presId="urn:microsoft.com/office/officeart/2018/2/layout/IconVerticalSolidList"/>
    <dgm:cxn modelId="{866FA13D-DEA2-497F-8B6D-D809D7196524}" type="presParOf" srcId="{22F43569-4F39-45F0-A9FA-8B28D7898491}" destId="{A3F79F8C-C066-4FB2-91E8-818A08A33A25}" srcOrd="3" destOrd="0" presId="urn:microsoft.com/office/officeart/2018/2/layout/IconVerticalSolidList"/>
    <dgm:cxn modelId="{4CB53743-0CBB-4F52-BB93-160FB88DC79E}" type="presParOf" srcId="{C790D744-074B-4345-9554-812E0CD71DA6}" destId="{1E5AF760-8869-43A5-BB32-242FA4BF27BF}" srcOrd="1" destOrd="0" presId="urn:microsoft.com/office/officeart/2018/2/layout/IconVerticalSolidList"/>
    <dgm:cxn modelId="{A95EBB8C-CBF9-4ED0-8FBC-8C28713C709E}" type="presParOf" srcId="{C790D744-074B-4345-9554-812E0CD71DA6}" destId="{F096EA41-D605-4159-A89D-AEB2B346508E}" srcOrd="2" destOrd="0" presId="urn:microsoft.com/office/officeart/2018/2/layout/IconVerticalSolidList"/>
    <dgm:cxn modelId="{76C35AE2-A0BA-4937-8B14-08A058CFA5A7}" type="presParOf" srcId="{F096EA41-D605-4159-A89D-AEB2B346508E}" destId="{443D5A84-8CAF-4D22-BA14-4E8DF89915CC}" srcOrd="0" destOrd="0" presId="urn:microsoft.com/office/officeart/2018/2/layout/IconVerticalSolidList"/>
    <dgm:cxn modelId="{A4C5E7BD-944D-4F19-8966-F5119F245F4A}" type="presParOf" srcId="{F096EA41-D605-4159-A89D-AEB2B346508E}" destId="{E00F330F-A53C-47C1-9830-49F492C1451D}" srcOrd="1" destOrd="0" presId="urn:microsoft.com/office/officeart/2018/2/layout/IconVerticalSolidList"/>
    <dgm:cxn modelId="{E7C4E457-BD9A-46E9-A8DB-622A7DC64EC1}" type="presParOf" srcId="{F096EA41-D605-4159-A89D-AEB2B346508E}" destId="{EB27F03B-D976-4455-B3E3-26CD8E36A257}" srcOrd="2" destOrd="0" presId="urn:microsoft.com/office/officeart/2018/2/layout/IconVerticalSolidList"/>
    <dgm:cxn modelId="{9A564D90-1B1B-4842-919F-1585CB808A96}" type="presParOf" srcId="{F096EA41-D605-4159-A89D-AEB2B346508E}" destId="{3D492A15-6D1B-4C49-B2D6-AEA621571B5E}" srcOrd="3" destOrd="0" presId="urn:microsoft.com/office/officeart/2018/2/layout/IconVerticalSolidList"/>
    <dgm:cxn modelId="{DB93318A-AB07-47FE-81D2-9BC08C0D3F0B}" type="presParOf" srcId="{C790D744-074B-4345-9554-812E0CD71DA6}" destId="{E8491A8C-06B8-4044-A34E-A85665C3958A}" srcOrd="3" destOrd="0" presId="urn:microsoft.com/office/officeart/2018/2/layout/IconVerticalSolidList"/>
    <dgm:cxn modelId="{6D350D00-5DE4-4530-9854-9E45476F18E1}" type="presParOf" srcId="{C790D744-074B-4345-9554-812E0CD71DA6}" destId="{9A047F51-B93F-48D2-9371-9B4FB8BE6EED}" srcOrd="4" destOrd="0" presId="urn:microsoft.com/office/officeart/2018/2/layout/IconVerticalSolidList"/>
    <dgm:cxn modelId="{711CDEFC-34B1-4AEF-8D1C-08F9A998F4A2}" type="presParOf" srcId="{9A047F51-B93F-48D2-9371-9B4FB8BE6EED}" destId="{68B0C510-4887-4E62-BFF2-591752F067E1}" srcOrd="0" destOrd="0" presId="urn:microsoft.com/office/officeart/2018/2/layout/IconVerticalSolidList"/>
    <dgm:cxn modelId="{52EAD400-12AA-4911-939F-464D8D432645}" type="presParOf" srcId="{9A047F51-B93F-48D2-9371-9B4FB8BE6EED}" destId="{01D27B10-724B-41FA-9DEC-7E85FF7F947A}" srcOrd="1" destOrd="0" presId="urn:microsoft.com/office/officeart/2018/2/layout/IconVerticalSolidList"/>
    <dgm:cxn modelId="{9D832A30-939D-469A-AE19-98BFF685518E}" type="presParOf" srcId="{9A047F51-B93F-48D2-9371-9B4FB8BE6EED}" destId="{7F1EC519-C26E-4EDC-A5CE-06393A8AB7D5}" srcOrd="2" destOrd="0" presId="urn:microsoft.com/office/officeart/2018/2/layout/IconVerticalSolidList"/>
    <dgm:cxn modelId="{0A8E5104-E5EC-4929-8FB2-B46F2C0271F8}" type="presParOf" srcId="{9A047F51-B93F-48D2-9371-9B4FB8BE6EED}" destId="{4712DDB1-755B-4750-9762-2B742FBB9B0A}" srcOrd="3" destOrd="0" presId="urn:microsoft.com/office/officeart/2018/2/layout/IconVerticalSolidList"/>
    <dgm:cxn modelId="{D3B2A383-BD7C-4446-9B87-751847AB61C1}" type="presParOf" srcId="{C790D744-074B-4345-9554-812E0CD71DA6}" destId="{0CAC9A31-CB0B-4AAD-AF62-DEE69D751C7B}" srcOrd="5" destOrd="0" presId="urn:microsoft.com/office/officeart/2018/2/layout/IconVerticalSolidList"/>
    <dgm:cxn modelId="{DC5C260E-F3E7-4B49-9342-F27C7FE8BB34}" type="presParOf" srcId="{C790D744-074B-4345-9554-812E0CD71DA6}" destId="{AB29DC3E-7706-41A1-B9EF-6A3B71F9562E}" srcOrd="6" destOrd="0" presId="urn:microsoft.com/office/officeart/2018/2/layout/IconVerticalSolidList"/>
    <dgm:cxn modelId="{4738F818-8CE7-49B4-9F03-EA253A22F598}" type="presParOf" srcId="{AB29DC3E-7706-41A1-B9EF-6A3B71F9562E}" destId="{2B21E078-1E07-4078-BECC-B1283B1C3459}" srcOrd="0" destOrd="0" presId="urn:microsoft.com/office/officeart/2018/2/layout/IconVerticalSolidList"/>
    <dgm:cxn modelId="{B79CA2D3-FEB4-4650-BB8F-C4FBCDFC1523}" type="presParOf" srcId="{AB29DC3E-7706-41A1-B9EF-6A3B71F9562E}" destId="{8EEE10A3-C52D-4C66-B5B4-D15AE072AD0E}" srcOrd="1" destOrd="0" presId="urn:microsoft.com/office/officeart/2018/2/layout/IconVerticalSolidList"/>
    <dgm:cxn modelId="{B6D3E538-F284-436E-BDFE-54EC8B61B3A8}" type="presParOf" srcId="{AB29DC3E-7706-41A1-B9EF-6A3B71F9562E}" destId="{CDC47116-BADD-4844-BC9A-316B7554E830}" srcOrd="2" destOrd="0" presId="urn:microsoft.com/office/officeart/2018/2/layout/IconVerticalSolidList"/>
    <dgm:cxn modelId="{1DFC354B-4174-4BE4-B98D-9168784BF5CB}" type="presParOf" srcId="{AB29DC3E-7706-41A1-B9EF-6A3B71F9562E}" destId="{162EC6E8-FCAD-442D-80A9-2D6D988014A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C728C6DD-6E7E-47B0-9354-64DEFE312CD2}" type="doc">
      <dgm:prSet loTypeId="urn:microsoft.com/office/officeart/2005/8/layout/cycle6" loCatId="cycle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8BCC8D3-CCEA-43BC-B077-3E7290D49ED9}">
      <dgm:prSet/>
      <dgm:spPr/>
      <dgm:t>
        <a:bodyPr/>
        <a:lstStyle/>
        <a:p>
          <a:pPr rtl="0"/>
          <a:r>
            <a:rPr lang="en-US" baseline="0" dirty="0">
              <a:latin typeface="Franklin Gothic Demi Cond"/>
            </a:rPr>
            <a:t>Cost-driven-focus </a:t>
          </a:r>
          <a:r>
            <a:rPr lang="en-US" dirty="0">
              <a:latin typeface="Franklin Gothic Demi Cond"/>
            </a:rPr>
            <a:t>on low cost</a:t>
          </a:r>
          <a:endParaRPr lang="en-US" dirty="0"/>
        </a:p>
      </dgm:t>
    </dgm:pt>
    <dgm:pt modelId="{DAA16B58-7BEB-4EB5-BFAE-CFCC1A8B6204}" type="parTrans" cxnId="{921A8AF5-35A0-41E2-B493-F113465A26CA}">
      <dgm:prSet/>
      <dgm:spPr/>
      <dgm:t>
        <a:bodyPr/>
        <a:lstStyle/>
        <a:p>
          <a:endParaRPr lang="en-US"/>
        </a:p>
      </dgm:t>
    </dgm:pt>
    <dgm:pt modelId="{729428B2-8162-4B33-ACB0-C6A5B76E5CBE}" type="sibTrans" cxnId="{921A8AF5-35A0-41E2-B493-F113465A26CA}">
      <dgm:prSet/>
      <dgm:spPr/>
      <dgm:t>
        <a:bodyPr/>
        <a:lstStyle/>
        <a:p>
          <a:endParaRPr lang="en-US"/>
        </a:p>
      </dgm:t>
    </dgm:pt>
    <dgm:pt modelId="{D6A5AEB7-8B35-479E-8F08-B17917E37E71}">
      <dgm:prSet/>
      <dgm:spPr/>
      <dgm:t>
        <a:bodyPr/>
        <a:lstStyle/>
        <a:p>
          <a:pPr rtl="0"/>
          <a:r>
            <a:rPr lang="en-US" baseline="0" dirty="0">
              <a:latin typeface="Franklin Gothic Demi Cond"/>
            </a:rPr>
            <a:t>Value-driven- focus</a:t>
          </a:r>
          <a:r>
            <a:rPr lang="en-US" dirty="0">
              <a:latin typeface="Franklin Gothic Demi Cond"/>
            </a:rPr>
            <a:t> on quality/premium</a:t>
          </a:r>
          <a:endParaRPr lang="en-US" dirty="0"/>
        </a:p>
      </dgm:t>
    </dgm:pt>
    <dgm:pt modelId="{D34A89CB-0885-4ECB-8CDC-CD17433E24DD}" type="parTrans" cxnId="{2D21D561-4B71-40CE-96F4-1183D12233AF}">
      <dgm:prSet/>
      <dgm:spPr/>
      <dgm:t>
        <a:bodyPr/>
        <a:lstStyle/>
        <a:p>
          <a:endParaRPr lang="en-US"/>
        </a:p>
      </dgm:t>
    </dgm:pt>
    <dgm:pt modelId="{2CA1AC92-2407-4F1F-AC86-5BE9A396BAD1}" type="sibTrans" cxnId="{2D21D561-4B71-40CE-96F4-1183D12233AF}">
      <dgm:prSet/>
      <dgm:spPr/>
      <dgm:t>
        <a:bodyPr/>
        <a:lstStyle/>
        <a:p>
          <a:endParaRPr lang="en-US"/>
        </a:p>
      </dgm:t>
    </dgm:pt>
    <dgm:pt modelId="{518FA651-3853-4F4D-8806-80583BC3BC3F}" type="pres">
      <dgm:prSet presAssocID="{C728C6DD-6E7E-47B0-9354-64DEFE312CD2}" presName="cycle" presStyleCnt="0">
        <dgm:presLayoutVars>
          <dgm:dir/>
          <dgm:resizeHandles val="exact"/>
        </dgm:presLayoutVars>
      </dgm:prSet>
      <dgm:spPr/>
    </dgm:pt>
    <dgm:pt modelId="{0B061EA6-0BEE-4B71-9B34-7EBE22CE6238}" type="pres">
      <dgm:prSet presAssocID="{18BCC8D3-CCEA-43BC-B077-3E7290D49ED9}" presName="node" presStyleLbl="node1" presStyleIdx="0" presStyleCnt="2">
        <dgm:presLayoutVars>
          <dgm:bulletEnabled val="1"/>
        </dgm:presLayoutVars>
      </dgm:prSet>
      <dgm:spPr/>
    </dgm:pt>
    <dgm:pt modelId="{0EB3A9E2-6070-4A07-ACA0-EB0FE8348A48}" type="pres">
      <dgm:prSet presAssocID="{18BCC8D3-CCEA-43BC-B077-3E7290D49ED9}" presName="spNode" presStyleCnt="0"/>
      <dgm:spPr/>
    </dgm:pt>
    <dgm:pt modelId="{42DF08E8-5DE0-463E-8A78-01739A3384C4}" type="pres">
      <dgm:prSet presAssocID="{729428B2-8162-4B33-ACB0-C6A5B76E5CBE}" presName="sibTrans" presStyleLbl="sibTrans1D1" presStyleIdx="0" presStyleCnt="2"/>
      <dgm:spPr/>
    </dgm:pt>
    <dgm:pt modelId="{D822FB83-492D-4441-AA19-7C989ADF8CAC}" type="pres">
      <dgm:prSet presAssocID="{D6A5AEB7-8B35-479E-8F08-B17917E37E71}" presName="node" presStyleLbl="node1" presStyleIdx="1" presStyleCnt="2">
        <dgm:presLayoutVars>
          <dgm:bulletEnabled val="1"/>
        </dgm:presLayoutVars>
      </dgm:prSet>
      <dgm:spPr/>
    </dgm:pt>
    <dgm:pt modelId="{016C946E-BEC1-4500-86C6-D5E74F82148D}" type="pres">
      <dgm:prSet presAssocID="{D6A5AEB7-8B35-479E-8F08-B17917E37E71}" presName="spNode" presStyleCnt="0"/>
      <dgm:spPr/>
    </dgm:pt>
    <dgm:pt modelId="{03C93E08-CD25-439D-B634-030D6242E190}" type="pres">
      <dgm:prSet presAssocID="{2CA1AC92-2407-4F1F-AC86-5BE9A396BAD1}" presName="sibTrans" presStyleLbl="sibTrans1D1" presStyleIdx="1" presStyleCnt="2"/>
      <dgm:spPr/>
    </dgm:pt>
  </dgm:ptLst>
  <dgm:cxnLst>
    <dgm:cxn modelId="{0AA97003-5A51-4208-AAC2-3E89D8E44D49}" type="presOf" srcId="{D6A5AEB7-8B35-479E-8F08-B17917E37E71}" destId="{D822FB83-492D-4441-AA19-7C989ADF8CAC}" srcOrd="0" destOrd="0" presId="urn:microsoft.com/office/officeart/2005/8/layout/cycle6"/>
    <dgm:cxn modelId="{2D21D561-4B71-40CE-96F4-1183D12233AF}" srcId="{C728C6DD-6E7E-47B0-9354-64DEFE312CD2}" destId="{D6A5AEB7-8B35-479E-8F08-B17917E37E71}" srcOrd="1" destOrd="0" parTransId="{D34A89CB-0885-4ECB-8CDC-CD17433E24DD}" sibTransId="{2CA1AC92-2407-4F1F-AC86-5BE9A396BAD1}"/>
    <dgm:cxn modelId="{5CA65056-1D5A-409E-856E-EEC6F3224D21}" type="presOf" srcId="{2CA1AC92-2407-4F1F-AC86-5BE9A396BAD1}" destId="{03C93E08-CD25-439D-B634-030D6242E190}" srcOrd="0" destOrd="0" presId="urn:microsoft.com/office/officeart/2005/8/layout/cycle6"/>
    <dgm:cxn modelId="{B6484B8E-D035-4403-B188-3A4DD1FA4353}" type="presOf" srcId="{18BCC8D3-CCEA-43BC-B077-3E7290D49ED9}" destId="{0B061EA6-0BEE-4B71-9B34-7EBE22CE6238}" srcOrd="0" destOrd="0" presId="urn:microsoft.com/office/officeart/2005/8/layout/cycle6"/>
    <dgm:cxn modelId="{C6845BA0-FEC5-433B-AFC0-4247810BAD71}" type="presOf" srcId="{C728C6DD-6E7E-47B0-9354-64DEFE312CD2}" destId="{518FA651-3853-4F4D-8806-80583BC3BC3F}" srcOrd="0" destOrd="0" presId="urn:microsoft.com/office/officeart/2005/8/layout/cycle6"/>
    <dgm:cxn modelId="{D6F282D0-4CF9-40CC-92D9-654474F28790}" type="presOf" srcId="{729428B2-8162-4B33-ACB0-C6A5B76E5CBE}" destId="{42DF08E8-5DE0-463E-8A78-01739A3384C4}" srcOrd="0" destOrd="0" presId="urn:microsoft.com/office/officeart/2005/8/layout/cycle6"/>
    <dgm:cxn modelId="{921A8AF5-35A0-41E2-B493-F113465A26CA}" srcId="{C728C6DD-6E7E-47B0-9354-64DEFE312CD2}" destId="{18BCC8D3-CCEA-43BC-B077-3E7290D49ED9}" srcOrd="0" destOrd="0" parTransId="{DAA16B58-7BEB-4EB5-BFAE-CFCC1A8B6204}" sibTransId="{729428B2-8162-4B33-ACB0-C6A5B76E5CBE}"/>
    <dgm:cxn modelId="{7CE221DB-F745-44F8-92F9-829368F0F9F5}" type="presParOf" srcId="{518FA651-3853-4F4D-8806-80583BC3BC3F}" destId="{0B061EA6-0BEE-4B71-9B34-7EBE22CE6238}" srcOrd="0" destOrd="0" presId="urn:microsoft.com/office/officeart/2005/8/layout/cycle6"/>
    <dgm:cxn modelId="{E19D2609-9A65-4BEC-88CD-78D7E3BE1FCE}" type="presParOf" srcId="{518FA651-3853-4F4D-8806-80583BC3BC3F}" destId="{0EB3A9E2-6070-4A07-ACA0-EB0FE8348A48}" srcOrd="1" destOrd="0" presId="urn:microsoft.com/office/officeart/2005/8/layout/cycle6"/>
    <dgm:cxn modelId="{FC014072-2729-49E7-B108-B6B46B49B14E}" type="presParOf" srcId="{518FA651-3853-4F4D-8806-80583BC3BC3F}" destId="{42DF08E8-5DE0-463E-8A78-01739A3384C4}" srcOrd="2" destOrd="0" presId="urn:microsoft.com/office/officeart/2005/8/layout/cycle6"/>
    <dgm:cxn modelId="{ADD5B280-CFC3-471A-9695-8CA8E5D1A23F}" type="presParOf" srcId="{518FA651-3853-4F4D-8806-80583BC3BC3F}" destId="{D822FB83-492D-4441-AA19-7C989ADF8CAC}" srcOrd="3" destOrd="0" presId="urn:microsoft.com/office/officeart/2005/8/layout/cycle6"/>
    <dgm:cxn modelId="{36B50255-6A69-4F59-8338-46269B1C6A9C}" type="presParOf" srcId="{518FA651-3853-4F4D-8806-80583BC3BC3F}" destId="{016C946E-BEC1-4500-86C6-D5E74F82148D}" srcOrd="4" destOrd="0" presId="urn:microsoft.com/office/officeart/2005/8/layout/cycle6"/>
    <dgm:cxn modelId="{1374FEC4-D0F5-4F91-B95B-60BA5A245EE8}" type="presParOf" srcId="{518FA651-3853-4F4D-8806-80583BC3BC3F}" destId="{03C93E08-CD25-439D-B634-030D6242E190}" srcOrd="5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12A76945-DCD6-4993-AE6F-747CA0231B3E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44FA579-CFDF-4DA5-9C7C-B47EF6CBC35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What are the most important costs inherent in your business model?</a:t>
          </a:r>
          <a:endParaRPr lang="en-US"/>
        </a:p>
      </dgm:t>
    </dgm:pt>
    <dgm:pt modelId="{DC0CE0BD-F326-49D3-B328-DBAECFF4BB4B}" type="parTrans" cxnId="{73DE494F-D11D-46CD-8430-13208C72614A}">
      <dgm:prSet/>
      <dgm:spPr/>
      <dgm:t>
        <a:bodyPr/>
        <a:lstStyle/>
        <a:p>
          <a:endParaRPr lang="en-US"/>
        </a:p>
      </dgm:t>
    </dgm:pt>
    <dgm:pt modelId="{8F5AFDAA-E1A7-45D1-ABC3-A2B50E08B3F9}" type="sibTrans" cxnId="{73DE494F-D11D-46CD-8430-13208C72614A}">
      <dgm:prSet/>
      <dgm:spPr/>
      <dgm:t>
        <a:bodyPr/>
        <a:lstStyle/>
        <a:p>
          <a:endParaRPr lang="en-US"/>
        </a:p>
      </dgm:t>
    </dgm:pt>
    <dgm:pt modelId="{18A470CD-E7FC-4A36-B95F-4C93F5C0FC7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Which Key Resources are most expensive?</a:t>
          </a:r>
          <a:endParaRPr lang="en-US"/>
        </a:p>
      </dgm:t>
    </dgm:pt>
    <dgm:pt modelId="{99614C9D-6873-4766-A247-779A24710DE3}" type="parTrans" cxnId="{A9E7765A-83E0-43CB-884D-5B5D15C43F4B}">
      <dgm:prSet/>
      <dgm:spPr/>
      <dgm:t>
        <a:bodyPr/>
        <a:lstStyle/>
        <a:p>
          <a:endParaRPr lang="en-US"/>
        </a:p>
      </dgm:t>
    </dgm:pt>
    <dgm:pt modelId="{FD613C4C-BE95-4701-ABF5-02F0699C1B23}" type="sibTrans" cxnId="{A9E7765A-83E0-43CB-884D-5B5D15C43F4B}">
      <dgm:prSet/>
      <dgm:spPr/>
      <dgm:t>
        <a:bodyPr/>
        <a:lstStyle/>
        <a:p>
          <a:endParaRPr lang="en-US"/>
        </a:p>
      </dgm:t>
    </dgm:pt>
    <dgm:pt modelId="{188C8AB0-D662-4D9C-BF5E-20250169115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Which Key Activities are most expensive?</a:t>
          </a:r>
          <a:endParaRPr lang="en-US"/>
        </a:p>
      </dgm:t>
    </dgm:pt>
    <dgm:pt modelId="{A7A1D64B-A270-44B0-B267-E81E20F1F382}" type="parTrans" cxnId="{246EE188-3C2C-4C20-95C4-C50FA90E54AD}">
      <dgm:prSet/>
      <dgm:spPr/>
      <dgm:t>
        <a:bodyPr/>
        <a:lstStyle/>
        <a:p>
          <a:endParaRPr lang="en-US"/>
        </a:p>
      </dgm:t>
    </dgm:pt>
    <dgm:pt modelId="{D5C7CAB0-F1FE-46AF-9924-979A7D2CCB0D}" type="sibTrans" cxnId="{246EE188-3C2C-4C20-95C4-C50FA90E54AD}">
      <dgm:prSet/>
      <dgm:spPr/>
      <dgm:t>
        <a:bodyPr/>
        <a:lstStyle/>
        <a:p>
          <a:endParaRPr lang="en-US"/>
        </a:p>
      </dgm:t>
    </dgm:pt>
    <dgm:pt modelId="{890539DF-2B1A-4D54-998A-A1B070003B0B}" type="pres">
      <dgm:prSet presAssocID="{12A76945-DCD6-4993-AE6F-747CA0231B3E}" presName="root" presStyleCnt="0">
        <dgm:presLayoutVars>
          <dgm:dir/>
          <dgm:resizeHandles val="exact"/>
        </dgm:presLayoutVars>
      </dgm:prSet>
      <dgm:spPr/>
    </dgm:pt>
    <dgm:pt modelId="{AF682374-E12C-4FF4-8013-816E8D96B075}" type="pres">
      <dgm:prSet presAssocID="{A44FA579-CFDF-4DA5-9C7C-B47EF6CBC35C}" presName="compNode" presStyleCnt="0"/>
      <dgm:spPr/>
    </dgm:pt>
    <dgm:pt modelId="{6ABEE8D9-BE94-4528-B1C6-F99FFDBDD1E3}" type="pres">
      <dgm:prSet presAssocID="{A44FA579-CFDF-4DA5-9C7C-B47EF6CBC35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9B84B4A1-C884-499B-9D6A-16FB8F3D68B2}" type="pres">
      <dgm:prSet presAssocID="{A44FA579-CFDF-4DA5-9C7C-B47EF6CBC35C}" presName="spaceRect" presStyleCnt="0"/>
      <dgm:spPr/>
    </dgm:pt>
    <dgm:pt modelId="{E7E655AA-3542-4BDA-BC22-6258CE13888D}" type="pres">
      <dgm:prSet presAssocID="{A44FA579-CFDF-4DA5-9C7C-B47EF6CBC35C}" presName="textRect" presStyleLbl="revTx" presStyleIdx="0" presStyleCnt="3">
        <dgm:presLayoutVars>
          <dgm:chMax val="1"/>
          <dgm:chPref val="1"/>
        </dgm:presLayoutVars>
      </dgm:prSet>
      <dgm:spPr/>
    </dgm:pt>
    <dgm:pt modelId="{0B52D246-B9C6-43B1-AC52-80D0EBFD59DB}" type="pres">
      <dgm:prSet presAssocID="{8F5AFDAA-E1A7-45D1-ABC3-A2B50E08B3F9}" presName="sibTrans" presStyleCnt="0"/>
      <dgm:spPr/>
    </dgm:pt>
    <dgm:pt modelId="{CCAF49B5-A790-458B-B5D5-2A68FF388482}" type="pres">
      <dgm:prSet presAssocID="{18A470CD-E7FC-4A36-B95F-4C93F5C0FC72}" presName="compNode" presStyleCnt="0"/>
      <dgm:spPr/>
    </dgm:pt>
    <dgm:pt modelId="{551DBBE0-7EE9-4326-9997-9D2A469B4434}" type="pres">
      <dgm:prSet presAssocID="{18A470CD-E7FC-4A36-B95F-4C93F5C0FC7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3A064D56-426D-4D85-BE9D-56D372114B28}" type="pres">
      <dgm:prSet presAssocID="{18A470CD-E7FC-4A36-B95F-4C93F5C0FC72}" presName="spaceRect" presStyleCnt="0"/>
      <dgm:spPr/>
    </dgm:pt>
    <dgm:pt modelId="{D095A161-26C2-4D50-8391-78CFB0315D96}" type="pres">
      <dgm:prSet presAssocID="{18A470CD-E7FC-4A36-B95F-4C93F5C0FC72}" presName="textRect" presStyleLbl="revTx" presStyleIdx="1" presStyleCnt="3">
        <dgm:presLayoutVars>
          <dgm:chMax val="1"/>
          <dgm:chPref val="1"/>
        </dgm:presLayoutVars>
      </dgm:prSet>
      <dgm:spPr/>
    </dgm:pt>
    <dgm:pt modelId="{E91CAF8F-B1B4-4B06-8DE2-D1D77D007DC7}" type="pres">
      <dgm:prSet presAssocID="{FD613C4C-BE95-4701-ABF5-02F0699C1B23}" presName="sibTrans" presStyleCnt="0"/>
      <dgm:spPr/>
    </dgm:pt>
    <dgm:pt modelId="{D49955D3-C577-4DCC-B13D-B8FDEF19845F}" type="pres">
      <dgm:prSet presAssocID="{188C8AB0-D662-4D9C-BF5E-202501691157}" presName="compNode" presStyleCnt="0"/>
      <dgm:spPr/>
    </dgm:pt>
    <dgm:pt modelId="{32F8CC62-16E6-4A31-AEEF-8860576A3396}" type="pres">
      <dgm:prSet presAssocID="{188C8AB0-D662-4D9C-BF5E-20250169115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bag"/>
        </a:ext>
      </dgm:extLst>
    </dgm:pt>
    <dgm:pt modelId="{ED75F02E-B43F-408B-8A01-BD93D0421A28}" type="pres">
      <dgm:prSet presAssocID="{188C8AB0-D662-4D9C-BF5E-202501691157}" presName="spaceRect" presStyleCnt="0"/>
      <dgm:spPr/>
    </dgm:pt>
    <dgm:pt modelId="{36098AA6-B063-4CF7-906E-EA55E4FCF48C}" type="pres">
      <dgm:prSet presAssocID="{188C8AB0-D662-4D9C-BF5E-202501691157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349A0C1E-F7D0-44AB-9C3E-28A4D2C557A2}" type="presOf" srcId="{12A76945-DCD6-4993-AE6F-747CA0231B3E}" destId="{890539DF-2B1A-4D54-998A-A1B070003B0B}" srcOrd="0" destOrd="0" presId="urn:microsoft.com/office/officeart/2018/2/layout/IconLabelList"/>
    <dgm:cxn modelId="{B3B19F28-A08D-4D77-83A9-A4B4FFF02234}" type="presOf" srcId="{188C8AB0-D662-4D9C-BF5E-202501691157}" destId="{36098AA6-B063-4CF7-906E-EA55E4FCF48C}" srcOrd="0" destOrd="0" presId="urn:microsoft.com/office/officeart/2018/2/layout/IconLabelList"/>
    <dgm:cxn modelId="{51F6AC31-CC96-4586-BFD7-3A88715CF26E}" type="presOf" srcId="{18A470CD-E7FC-4A36-B95F-4C93F5C0FC72}" destId="{D095A161-26C2-4D50-8391-78CFB0315D96}" srcOrd="0" destOrd="0" presId="urn:microsoft.com/office/officeart/2018/2/layout/IconLabelList"/>
    <dgm:cxn modelId="{73DE494F-D11D-46CD-8430-13208C72614A}" srcId="{12A76945-DCD6-4993-AE6F-747CA0231B3E}" destId="{A44FA579-CFDF-4DA5-9C7C-B47EF6CBC35C}" srcOrd="0" destOrd="0" parTransId="{DC0CE0BD-F326-49D3-B328-DBAECFF4BB4B}" sibTransId="{8F5AFDAA-E1A7-45D1-ABC3-A2B50E08B3F9}"/>
    <dgm:cxn modelId="{A9E7765A-83E0-43CB-884D-5B5D15C43F4B}" srcId="{12A76945-DCD6-4993-AE6F-747CA0231B3E}" destId="{18A470CD-E7FC-4A36-B95F-4C93F5C0FC72}" srcOrd="1" destOrd="0" parTransId="{99614C9D-6873-4766-A247-779A24710DE3}" sibTransId="{FD613C4C-BE95-4701-ABF5-02F0699C1B23}"/>
    <dgm:cxn modelId="{246EE188-3C2C-4C20-95C4-C50FA90E54AD}" srcId="{12A76945-DCD6-4993-AE6F-747CA0231B3E}" destId="{188C8AB0-D662-4D9C-BF5E-202501691157}" srcOrd="2" destOrd="0" parTransId="{A7A1D64B-A270-44B0-B267-E81E20F1F382}" sibTransId="{D5C7CAB0-F1FE-46AF-9924-979A7D2CCB0D}"/>
    <dgm:cxn modelId="{7C0059FC-DC27-4A76-9F03-032501B38847}" type="presOf" srcId="{A44FA579-CFDF-4DA5-9C7C-B47EF6CBC35C}" destId="{E7E655AA-3542-4BDA-BC22-6258CE13888D}" srcOrd="0" destOrd="0" presId="urn:microsoft.com/office/officeart/2018/2/layout/IconLabelList"/>
    <dgm:cxn modelId="{04E002C8-E30D-4003-8930-8F3090957384}" type="presParOf" srcId="{890539DF-2B1A-4D54-998A-A1B070003B0B}" destId="{AF682374-E12C-4FF4-8013-816E8D96B075}" srcOrd="0" destOrd="0" presId="urn:microsoft.com/office/officeart/2018/2/layout/IconLabelList"/>
    <dgm:cxn modelId="{8240C22B-F291-47FB-86CA-835A169F2368}" type="presParOf" srcId="{AF682374-E12C-4FF4-8013-816E8D96B075}" destId="{6ABEE8D9-BE94-4528-B1C6-F99FFDBDD1E3}" srcOrd="0" destOrd="0" presId="urn:microsoft.com/office/officeart/2018/2/layout/IconLabelList"/>
    <dgm:cxn modelId="{B3898A61-8E78-4106-B62F-F43A87940A77}" type="presParOf" srcId="{AF682374-E12C-4FF4-8013-816E8D96B075}" destId="{9B84B4A1-C884-499B-9D6A-16FB8F3D68B2}" srcOrd="1" destOrd="0" presId="urn:microsoft.com/office/officeart/2018/2/layout/IconLabelList"/>
    <dgm:cxn modelId="{C5CA7F53-A127-446F-A8C1-98A30C4F6B74}" type="presParOf" srcId="{AF682374-E12C-4FF4-8013-816E8D96B075}" destId="{E7E655AA-3542-4BDA-BC22-6258CE13888D}" srcOrd="2" destOrd="0" presId="urn:microsoft.com/office/officeart/2018/2/layout/IconLabelList"/>
    <dgm:cxn modelId="{70EED1A7-5A5E-4FF3-8852-534F8225CDCE}" type="presParOf" srcId="{890539DF-2B1A-4D54-998A-A1B070003B0B}" destId="{0B52D246-B9C6-43B1-AC52-80D0EBFD59DB}" srcOrd="1" destOrd="0" presId="urn:microsoft.com/office/officeart/2018/2/layout/IconLabelList"/>
    <dgm:cxn modelId="{9A9E9486-8AD1-44DE-8976-937D4734118C}" type="presParOf" srcId="{890539DF-2B1A-4D54-998A-A1B070003B0B}" destId="{CCAF49B5-A790-458B-B5D5-2A68FF388482}" srcOrd="2" destOrd="0" presId="urn:microsoft.com/office/officeart/2018/2/layout/IconLabelList"/>
    <dgm:cxn modelId="{A5FE0C57-B85C-44E7-A86E-D73B4F85E3EC}" type="presParOf" srcId="{CCAF49B5-A790-458B-B5D5-2A68FF388482}" destId="{551DBBE0-7EE9-4326-9997-9D2A469B4434}" srcOrd="0" destOrd="0" presId="urn:microsoft.com/office/officeart/2018/2/layout/IconLabelList"/>
    <dgm:cxn modelId="{F9BF20C4-1959-408A-A87C-BCC962F99753}" type="presParOf" srcId="{CCAF49B5-A790-458B-B5D5-2A68FF388482}" destId="{3A064D56-426D-4D85-BE9D-56D372114B28}" srcOrd="1" destOrd="0" presId="urn:microsoft.com/office/officeart/2018/2/layout/IconLabelList"/>
    <dgm:cxn modelId="{3052FB2D-930A-4C8E-8CFF-A968A7AAC306}" type="presParOf" srcId="{CCAF49B5-A790-458B-B5D5-2A68FF388482}" destId="{D095A161-26C2-4D50-8391-78CFB0315D96}" srcOrd="2" destOrd="0" presId="urn:microsoft.com/office/officeart/2018/2/layout/IconLabelList"/>
    <dgm:cxn modelId="{D13E5D7D-5410-4910-921D-1990F1BB81C1}" type="presParOf" srcId="{890539DF-2B1A-4D54-998A-A1B070003B0B}" destId="{E91CAF8F-B1B4-4B06-8DE2-D1D77D007DC7}" srcOrd="3" destOrd="0" presId="urn:microsoft.com/office/officeart/2018/2/layout/IconLabelList"/>
    <dgm:cxn modelId="{1412B6E1-0A46-45A9-B335-362F27E94743}" type="presParOf" srcId="{890539DF-2B1A-4D54-998A-A1B070003B0B}" destId="{D49955D3-C577-4DCC-B13D-B8FDEF19845F}" srcOrd="4" destOrd="0" presId="urn:microsoft.com/office/officeart/2018/2/layout/IconLabelList"/>
    <dgm:cxn modelId="{E6B7A5B1-172E-468D-8085-F3D829DA7871}" type="presParOf" srcId="{D49955D3-C577-4DCC-B13D-B8FDEF19845F}" destId="{32F8CC62-16E6-4A31-AEEF-8860576A3396}" srcOrd="0" destOrd="0" presId="urn:microsoft.com/office/officeart/2018/2/layout/IconLabelList"/>
    <dgm:cxn modelId="{C51D6C96-C4E3-499E-BBB9-925B19E10217}" type="presParOf" srcId="{D49955D3-C577-4DCC-B13D-B8FDEF19845F}" destId="{ED75F02E-B43F-408B-8A01-BD93D0421A28}" srcOrd="1" destOrd="0" presId="urn:microsoft.com/office/officeart/2018/2/layout/IconLabelList"/>
    <dgm:cxn modelId="{1E335BD0-C753-4ED9-88D4-AD4A0E7626F7}" type="presParOf" srcId="{D49955D3-C577-4DCC-B13D-B8FDEF19845F}" destId="{36098AA6-B063-4CF7-906E-EA55E4FCF48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D4B8DB5C-3B84-45CD-B200-8C77091BF2E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95BAE5F-6B12-425F-8E78-AC6DA6CFB7A4}">
      <dgm:prSet/>
      <dgm:spPr/>
      <dgm:t>
        <a:bodyPr/>
        <a:lstStyle/>
        <a:p>
          <a:r>
            <a:rPr lang="en-US"/>
            <a:t>Recurring revenue- this represents income from ongoing payments like subscriptions , membership</a:t>
          </a:r>
        </a:p>
      </dgm:t>
    </dgm:pt>
    <dgm:pt modelId="{6C35FB49-C725-4512-B1A5-4B8821EEF502}" type="parTrans" cxnId="{3F82F340-C22A-491F-B51D-92120642A47A}">
      <dgm:prSet/>
      <dgm:spPr/>
      <dgm:t>
        <a:bodyPr/>
        <a:lstStyle/>
        <a:p>
          <a:endParaRPr lang="en-US"/>
        </a:p>
      </dgm:t>
    </dgm:pt>
    <dgm:pt modelId="{E7B45F29-C2F9-41CB-A42C-46840E83DC52}" type="sibTrans" cxnId="{3F82F340-C22A-491F-B51D-92120642A47A}">
      <dgm:prSet/>
      <dgm:spPr/>
      <dgm:t>
        <a:bodyPr/>
        <a:lstStyle/>
        <a:p>
          <a:endParaRPr lang="en-US"/>
        </a:p>
      </dgm:t>
    </dgm:pt>
    <dgm:pt modelId="{E895F7AB-0F7C-4A85-98D9-EE715417975F}">
      <dgm:prSet/>
      <dgm:spPr/>
      <dgm:t>
        <a:bodyPr/>
        <a:lstStyle/>
        <a:p>
          <a:r>
            <a:rPr lang="en-US"/>
            <a:t>Transactional based revenue- When you make sale to one time customer</a:t>
          </a:r>
        </a:p>
      </dgm:t>
    </dgm:pt>
    <dgm:pt modelId="{8AC8C061-7ED3-45A5-92D2-2245FFE3B9A5}" type="parTrans" cxnId="{A6F6DAD8-7359-4D41-922E-438D0F4E14F5}">
      <dgm:prSet/>
      <dgm:spPr/>
      <dgm:t>
        <a:bodyPr/>
        <a:lstStyle/>
        <a:p>
          <a:endParaRPr lang="en-US"/>
        </a:p>
      </dgm:t>
    </dgm:pt>
    <dgm:pt modelId="{0E2A4A2A-7D19-4E29-9F76-683E8CDF279B}" type="sibTrans" cxnId="{A6F6DAD8-7359-4D41-922E-438D0F4E14F5}">
      <dgm:prSet/>
      <dgm:spPr/>
      <dgm:t>
        <a:bodyPr/>
        <a:lstStyle/>
        <a:p>
          <a:endParaRPr lang="en-US"/>
        </a:p>
      </dgm:t>
    </dgm:pt>
    <dgm:pt modelId="{12A71802-6A89-4887-A3C7-AA4E9B9EE181}" type="pres">
      <dgm:prSet presAssocID="{D4B8DB5C-3B84-45CD-B200-8C77091BF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7C48BA9-9CAB-48EB-8506-BC9A93E82E99}" type="pres">
      <dgm:prSet presAssocID="{895BAE5F-6B12-425F-8E78-AC6DA6CFB7A4}" presName="hierRoot1" presStyleCnt="0"/>
      <dgm:spPr/>
    </dgm:pt>
    <dgm:pt modelId="{0746CD2F-29B8-4E20-8CE3-308855BF92D5}" type="pres">
      <dgm:prSet presAssocID="{895BAE5F-6B12-425F-8E78-AC6DA6CFB7A4}" presName="composite" presStyleCnt="0"/>
      <dgm:spPr/>
    </dgm:pt>
    <dgm:pt modelId="{55122E90-6023-4814-BFEA-6CD9525AD6BB}" type="pres">
      <dgm:prSet presAssocID="{895BAE5F-6B12-425F-8E78-AC6DA6CFB7A4}" presName="background" presStyleLbl="node0" presStyleIdx="0" presStyleCnt="2"/>
      <dgm:spPr/>
    </dgm:pt>
    <dgm:pt modelId="{417EB9C5-90E0-4BCE-9DAF-663D884B69F0}" type="pres">
      <dgm:prSet presAssocID="{895BAE5F-6B12-425F-8E78-AC6DA6CFB7A4}" presName="text" presStyleLbl="fgAcc0" presStyleIdx="0" presStyleCnt="2">
        <dgm:presLayoutVars>
          <dgm:chPref val="3"/>
        </dgm:presLayoutVars>
      </dgm:prSet>
      <dgm:spPr/>
    </dgm:pt>
    <dgm:pt modelId="{FADB2F31-9A1D-4EA4-8191-3A2D71ACCD25}" type="pres">
      <dgm:prSet presAssocID="{895BAE5F-6B12-425F-8E78-AC6DA6CFB7A4}" presName="hierChild2" presStyleCnt="0"/>
      <dgm:spPr/>
    </dgm:pt>
    <dgm:pt modelId="{0600FB0F-C8E6-4948-8349-D2B4D76B20D9}" type="pres">
      <dgm:prSet presAssocID="{E895F7AB-0F7C-4A85-98D9-EE715417975F}" presName="hierRoot1" presStyleCnt="0"/>
      <dgm:spPr/>
    </dgm:pt>
    <dgm:pt modelId="{BB597743-6668-48B1-A234-C7F1D5D4B06B}" type="pres">
      <dgm:prSet presAssocID="{E895F7AB-0F7C-4A85-98D9-EE715417975F}" presName="composite" presStyleCnt="0"/>
      <dgm:spPr/>
    </dgm:pt>
    <dgm:pt modelId="{A28DCF1B-23A9-4D30-8F34-DDDDB84F7962}" type="pres">
      <dgm:prSet presAssocID="{E895F7AB-0F7C-4A85-98D9-EE715417975F}" presName="background" presStyleLbl="node0" presStyleIdx="1" presStyleCnt="2"/>
      <dgm:spPr/>
    </dgm:pt>
    <dgm:pt modelId="{13D710C4-190D-4CCC-AD4D-533DC2BF6E1C}" type="pres">
      <dgm:prSet presAssocID="{E895F7AB-0F7C-4A85-98D9-EE715417975F}" presName="text" presStyleLbl="fgAcc0" presStyleIdx="1" presStyleCnt="2">
        <dgm:presLayoutVars>
          <dgm:chPref val="3"/>
        </dgm:presLayoutVars>
      </dgm:prSet>
      <dgm:spPr/>
    </dgm:pt>
    <dgm:pt modelId="{AC12DE37-23C3-43DA-B39B-23CFB120F5BD}" type="pres">
      <dgm:prSet presAssocID="{E895F7AB-0F7C-4A85-98D9-EE715417975F}" presName="hierChild2" presStyleCnt="0"/>
      <dgm:spPr/>
    </dgm:pt>
  </dgm:ptLst>
  <dgm:cxnLst>
    <dgm:cxn modelId="{3F82F340-C22A-491F-B51D-92120642A47A}" srcId="{D4B8DB5C-3B84-45CD-B200-8C77091BF2EC}" destId="{895BAE5F-6B12-425F-8E78-AC6DA6CFB7A4}" srcOrd="0" destOrd="0" parTransId="{6C35FB49-C725-4512-B1A5-4B8821EEF502}" sibTransId="{E7B45F29-C2F9-41CB-A42C-46840E83DC52}"/>
    <dgm:cxn modelId="{23FE8C7C-9CE5-44CD-8A58-2C8943B8CFFE}" type="presOf" srcId="{E895F7AB-0F7C-4A85-98D9-EE715417975F}" destId="{13D710C4-190D-4CCC-AD4D-533DC2BF6E1C}" srcOrd="0" destOrd="0" presId="urn:microsoft.com/office/officeart/2005/8/layout/hierarchy1"/>
    <dgm:cxn modelId="{55EF009A-2501-4009-A009-63DFDCE3858A}" type="presOf" srcId="{D4B8DB5C-3B84-45CD-B200-8C77091BF2EC}" destId="{12A71802-6A89-4887-A3C7-AA4E9B9EE181}" srcOrd="0" destOrd="0" presId="urn:microsoft.com/office/officeart/2005/8/layout/hierarchy1"/>
    <dgm:cxn modelId="{A6F6DAD8-7359-4D41-922E-438D0F4E14F5}" srcId="{D4B8DB5C-3B84-45CD-B200-8C77091BF2EC}" destId="{E895F7AB-0F7C-4A85-98D9-EE715417975F}" srcOrd="1" destOrd="0" parTransId="{8AC8C061-7ED3-45A5-92D2-2245FFE3B9A5}" sibTransId="{0E2A4A2A-7D19-4E29-9F76-683E8CDF279B}"/>
    <dgm:cxn modelId="{569A57F5-3FF7-44DE-AD92-C93A86D2990E}" type="presOf" srcId="{895BAE5F-6B12-425F-8E78-AC6DA6CFB7A4}" destId="{417EB9C5-90E0-4BCE-9DAF-663D884B69F0}" srcOrd="0" destOrd="0" presId="urn:microsoft.com/office/officeart/2005/8/layout/hierarchy1"/>
    <dgm:cxn modelId="{06291FA9-02C3-45E8-8BE5-B109E3669DBA}" type="presParOf" srcId="{12A71802-6A89-4887-A3C7-AA4E9B9EE181}" destId="{77C48BA9-9CAB-48EB-8506-BC9A93E82E99}" srcOrd="0" destOrd="0" presId="urn:microsoft.com/office/officeart/2005/8/layout/hierarchy1"/>
    <dgm:cxn modelId="{772CA45D-D0A0-4D25-9611-53033B0D6542}" type="presParOf" srcId="{77C48BA9-9CAB-48EB-8506-BC9A93E82E99}" destId="{0746CD2F-29B8-4E20-8CE3-308855BF92D5}" srcOrd="0" destOrd="0" presId="urn:microsoft.com/office/officeart/2005/8/layout/hierarchy1"/>
    <dgm:cxn modelId="{B3F0BD3A-2467-430A-A7E1-B6D2CAC4175B}" type="presParOf" srcId="{0746CD2F-29B8-4E20-8CE3-308855BF92D5}" destId="{55122E90-6023-4814-BFEA-6CD9525AD6BB}" srcOrd="0" destOrd="0" presId="urn:microsoft.com/office/officeart/2005/8/layout/hierarchy1"/>
    <dgm:cxn modelId="{664C2DCC-C27A-4A4C-911D-93B4D5635D88}" type="presParOf" srcId="{0746CD2F-29B8-4E20-8CE3-308855BF92D5}" destId="{417EB9C5-90E0-4BCE-9DAF-663D884B69F0}" srcOrd="1" destOrd="0" presId="urn:microsoft.com/office/officeart/2005/8/layout/hierarchy1"/>
    <dgm:cxn modelId="{628E3E26-1913-48A8-8294-31ECF643A765}" type="presParOf" srcId="{77C48BA9-9CAB-48EB-8506-BC9A93E82E99}" destId="{FADB2F31-9A1D-4EA4-8191-3A2D71ACCD25}" srcOrd="1" destOrd="0" presId="urn:microsoft.com/office/officeart/2005/8/layout/hierarchy1"/>
    <dgm:cxn modelId="{FAA1A68A-BA84-4FDB-BCD8-DCAFDC8113EE}" type="presParOf" srcId="{12A71802-6A89-4887-A3C7-AA4E9B9EE181}" destId="{0600FB0F-C8E6-4948-8349-D2B4D76B20D9}" srcOrd="1" destOrd="0" presId="urn:microsoft.com/office/officeart/2005/8/layout/hierarchy1"/>
    <dgm:cxn modelId="{A05DFDC1-C53E-4E24-A663-10298880D9E8}" type="presParOf" srcId="{0600FB0F-C8E6-4948-8349-D2B4D76B20D9}" destId="{BB597743-6668-48B1-A234-C7F1D5D4B06B}" srcOrd="0" destOrd="0" presId="urn:microsoft.com/office/officeart/2005/8/layout/hierarchy1"/>
    <dgm:cxn modelId="{7B8C5B7C-2A67-4078-82FA-4494D9B72A65}" type="presParOf" srcId="{BB597743-6668-48B1-A234-C7F1D5D4B06B}" destId="{A28DCF1B-23A9-4D30-8F34-DDDDB84F7962}" srcOrd="0" destOrd="0" presId="urn:microsoft.com/office/officeart/2005/8/layout/hierarchy1"/>
    <dgm:cxn modelId="{19AAD288-3EB1-48FF-9D5E-24A62FF8151F}" type="presParOf" srcId="{BB597743-6668-48B1-A234-C7F1D5D4B06B}" destId="{13D710C4-190D-4CCC-AD4D-533DC2BF6E1C}" srcOrd="1" destOrd="0" presId="urn:microsoft.com/office/officeart/2005/8/layout/hierarchy1"/>
    <dgm:cxn modelId="{49B5C4A9-622B-420E-A5CF-F3BA74136ABA}" type="presParOf" srcId="{0600FB0F-C8E6-4948-8349-D2B4D76B20D9}" destId="{AC12DE37-23C3-43DA-B39B-23CFB120F5B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9022E0C5-111E-4543-BFA6-AF620BAEDA6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A805064-1BB3-429F-993D-A9570805A8EF}">
      <dgm:prSet/>
      <dgm:spPr/>
      <dgm:t>
        <a:bodyPr/>
        <a:lstStyle/>
        <a:p>
          <a:r>
            <a:rPr lang="en-US" baseline="0" dirty="0"/>
            <a:t>Asset sales</a:t>
          </a:r>
          <a:endParaRPr lang="en-US" dirty="0"/>
        </a:p>
      </dgm:t>
    </dgm:pt>
    <dgm:pt modelId="{7367F921-4FA2-4FD3-B0C7-558B534F7213}" type="parTrans" cxnId="{1AD6A25E-72DC-42AF-A27F-529686EEB903}">
      <dgm:prSet/>
      <dgm:spPr/>
      <dgm:t>
        <a:bodyPr/>
        <a:lstStyle/>
        <a:p>
          <a:endParaRPr lang="en-US"/>
        </a:p>
      </dgm:t>
    </dgm:pt>
    <dgm:pt modelId="{B788DF3F-687C-4085-B4F6-B15FCDEED293}" type="sibTrans" cxnId="{1AD6A25E-72DC-42AF-A27F-529686EEB903}">
      <dgm:prSet/>
      <dgm:spPr/>
      <dgm:t>
        <a:bodyPr/>
        <a:lstStyle/>
        <a:p>
          <a:endParaRPr lang="en-US"/>
        </a:p>
      </dgm:t>
    </dgm:pt>
    <dgm:pt modelId="{44C8AAF9-D843-4A6B-A5E0-4464068FB1E8}">
      <dgm:prSet/>
      <dgm:spPr/>
      <dgm:t>
        <a:bodyPr/>
        <a:lstStyle/>
        <a:p>
          <a:r>
            <a:rPr lang="en-US" baseline="0" dirty="0"/>
            <a:t>Usage fee- </a:t>
          </a:r>
          <a:r>
            <a:rPr lang="en-US" dirty="0">
              <a:latin typeface="Franklin Gothic Demi Cond"/>
            </a:rPr>
            <a:t>Telcos</a:t>
          </a:r>
          <a:endParaRPr lang="en-US" dirty="0"/>
        </a:p>
      </dgm:t>
    </dgm:pt>
    <dgm:pt modelId="{0776DA21-91A7-4971-AE18-1917BEFD4C35}" type="parTrans" cxnId="{F349DD92-69C7-4E6D-8635-3BCA9A36FD97}">
      <dgm:prSet/>
      <dgm:spPr/>
      <dgm:t>
        <a:bodyPr/>
        <a:lstStyle/>
        <a:p>
          <a:endParaRPr lang="en-US"/>
        </a:p>
      </dgm:t>
    </dgm:pt>
    <dgm:pt modelId="{84BF3C90-2DD3-490C-B89F-BAAFA3603972}" type="sibTrans" cxnId="{F349DD92-69C7-4E6D-8635-3BCA9A36FD97}">
      <dgm:prSet/>
      <dgm:spPr/>
      <dgm:t>
        <a:bodyPr/>
        <a:lstStyle/>
        <a:p>
          <a:endParaRPr lang="en-US"/>
        </a:p>
      </dgm:t>
    </dgm:pt>
    <dgm:pt modelId="{509475AC-19D4-4E2B-A912-68E2704B2C31}">
      <dgm:prSet/>
      <dgm:spPr/>
      <dgm:t>
        <a:bodyPr/>
        <a:lstStyle/>
        <a:p>
          <a:r>
            <a:rPr lang="en-US" baseline="0" dirty="0"/>
            <a:t>Subscription fee- gym, Netflix</a:t>
          </a:r>
          <a:endParaRPr lang="en-US" dirty="0"/>
        </a:p>
      </dgm:t>
    </dgm:pt>
    <dgm:pt modelId="{AEAF2623-633B-4AB6-83DE-885517438E63}" type="parTrans" cxnId="{6205AE6C-E050-4C3A-8338-F10302991DCD}">
      <dgm:prSet/>
      <dgm:spPr/>
      <dgm:t>
        <a:bodyPr/>
        <a:lstStyle/>
        <a:p>
          <a:endParaRPr lang="en-US"/>
        </a:p>
      </dgm:t>
    </dgm:pt>
    <dgm:pt modelId="{960F3A8C-DB6F-4562-9E73-352181F92355}" type="sibTrans" cxnId="{6205AE6C-E050-4C3A-8338-F10302991DCD}">
      <dgm:prSet/>
      <dgm:spPr/>
      <dgm:t>
        <a:bodyPr/>
        <a:lstStyle/>
        <a:p>
          <a:endParaRPr lang="en-US"/>
        </a:p>
      </dgm:t>
    </dgm:pt>
    <dgm:pt modelId="{095E2B41-2EFD-4244-BEBE-79DDF0EAE95F}">
      <dgm:prSet/>
      <dgm:spPr/>
      <dgm:t>
        <a:bodyPr/>
        <a:lstStyle/>
        <a:p>
          <a:r>
            <a:rPr lang="en-US" baseline="0" dirty="0"/>
            <a:t>Lending/leasing/Renting- car rentals</a:t>
          </a:r>
          <a:endParaRPr lang="en-US" dirty="0"/>
        </a:p>
      </dgm:t>
    </dgm:pt>
    <dgm:pt modelId="{687E910B-6B8B-471E-9212-9E771F2420FF}" type="parTrans" cxnId="{0717D391-5B8D-40EF-A217-6F2851E07D76}">
      <dgm:prSet/>
      <dgm:spPr/>
      <dgm:t>
        <a:bodyPr/>
        <a:lstStyle/>
        <a:p>
          <a:endParaRPr lang="en-US"/>
        </a:p>
      </dgm:t>
    </dgm:pt>
    <dgm:pt modelId="{6643D7D3-6E86-47E0-98BC-50818551ED85}" type="sibTrans" cxnId="{0717D391-5B8D-40EF-A217-6F2851E07D76}">
      <dgm:prSet/>
      <dgm:spPr/>
      <dgm:t>
        <a:bodyPr/>
        <a:lstStyle/>
        <a:p>
          <a:endParaRPr lang="en-US"/>
        </a:p>
      </dgm:t>
    </dgm:pt>
    <dgm:pt modelId="{C146FEA0-ADF3-4476-94E8-58438C3FEB90}">
      <dgm:prSet/>
      <dgm:spPr/>
      <dgm:t>
        <a:bodyPr/>
        <a:lstStyle/>
        <a:p>
          <a:r>
            <a:rPr lang="en-US" baseline="0" dirty="0"/>
            <a:t>Licensing –media, fast food</a:t>
          </a:r>
          <a:endParaRPr lang="en-US" dirty="0"/>
        </a:p>
      </dgm:t>
    </dgm:pt>
    <dgm:pt modelId="{3DB8F083-59C3-45E5-8ABD-6BC1444DE954}" type="parTrans" cxnId="{A8F14249-3801-47AF-876F-D2045899BD2A}">
      <dgm:prSet/>
      <dgm:spPr/>
      <dgm:t>
        <a:bodyPr/>
        <a:lstStyle/>
        <a:p>
          <a:endParaRPr lang="en-US"/>
        </a:p>
      </dgm:t>
    </dgm:pt>
    <dgm:pt modelId="{5748C008-DF6B-4C0A-8A6C-A3007ADA63D7}" type="sibTrans" cxnId="{A8F14249-3801-47AF-876F-D2045899BD2A}">
      <dgm:prSet/>
      <dgm:spPr/>
      <dgm:t>
        <a:bodyPr/>
        <a:lstStyle/>
        <a:p>
          <a:endParaRPr lang="en-US"/>
        </a:p>
      </dgm:t>
    </dgm:pt>
    <dgm:pt modelId="{12BCA9F2-4BD7-4CC2-A677-42A67ECCF747}">
      <dgm:prSet/>
      <dgm:spPr/>
      <dgm:t>
        <a:bodyPr/>
        <a:lstStyle/>
        <a:p>
          <a:pPr rtl="0"/>
          <a:r>
            <a:rPr lang="en-US" baseline="0" dirty="0"/>
            <a:t>Brokerage </a:t>
          </a:r>
          <a:r>
            <a:rPr lang="en-US" baseline="0" dirty="0">
              <a:latin typeface="Franklin Gothic Demi Cond"/>
            </a:rPr>
            <a:t>fee-</a:t>
          </a:r>
          <a:r>
            <a:rPr lang="en-US" dirty="0">
              <a:latin typeface="Franklin Gothic Demi Cond"/>
            </a:rPr>
            <a:t> real estate</a:t>
          </a:r>
          <a:endParaRPr lang="en-US" dirty="0"/>
        </a:p>
      </dgm:t>
    </dgm:pt>
    <dgm:pt modelId="{6F487CE5-94A1-4FA0-8936-FB2F8AF96059}" type="parTrans" cxnId="{827C9C78-8DCD-4764-9B93-F49657D1BE11}">
      <dgm:prSet/>
      <dgm:spPr/>
      <dgm:t>
        <a:bodyPr/>
        <a:lstStyle/>
        <a:p>
          <a:endParaRPr lang="en-US"/>
        </a:p>
      </dgm:t>
    </dgm:pt>
    <dgm:pt modelId="{25E10DF1-1182-4ACB-8986-C93E2CC077F2}" type="sibTrans" cxnId="{827C9C78-8DCD-4764-9B93-F49657D1BE11}">
      <dgm:prSet/>
      <dgm:spPr/>
      <dgm:t>
        <a:bodyPr/>
        <a:lstStyle/>
        <a:p>
          <a:endParaRPr lang="en-US"/>
        </a:p>
      </dgm:t>
    </dgm:pt>
    <dgm:pt modelId="{4AFFE98A-5047-4141-BEE2-B9224700BF93}">
      <dgm:prSet/>
      <dgm:spPr/>
      <dgm:t>
        <a:bodyPr/>
        <a:lstStyle/>
        <a:p>
          <a:pPr rtl="0"/>
          <a:r>
            <a:rPr lang="en-US" baseline="0" dirty="0">
              <a:latin typeface="Franklin Gothic Demi Cond"/>
            </a:rPr>
            <a:t>Advertising-</a:t>
          </a:r>
          <a:r>
            <a:rPr lang="en-US" dirty="0">
              <a:latin typeface="Franklin Gothic Demi Cond"/>
            </a:rPr>
            <a:t> Google, YouTube</a:t>
          </a:r>
          <a:endParaRPr lang="en-US" dirty="0"/>
        </a:p>
      </dgm:t>
    </dgm:pt>
    <dgm:pt modelId="{F3C5274C-DE11-4F90-88A3-9EEC36C27DC2}" type="parTrans" cxnId="{F1D27DA0-0AE8-4682-8180-7A63939533F2}">
      <dgm:prSet/>
      <dgm:spPr/>
      <dgm:t>
        <a:bodyPr/>
        <a:lstStyle/>
        <a:p>
          <a:endParaRPr lang="en-US"/>
        </a:p>
      </dgm:t>
    </dgm:pt>
    <dgm:pt modelId="{5AFB6FC1-1C7D-4B73-BF15-069AC378471B}" type="sibTrans" cxnId="{F1D27DA0-0AE8-4682-8180-7A63939533F2}">
      <dgm:prSet/>
      <dgm:spPr/>
      <dgm:t>
        <a:bodyPr/>
        <a:lstStyle/>
        <a:p>
          <a:endParaRPr lang="en-US"/>
        </a:p>
      </dgm:t>
    </dgm:pt>
    <dgm:pt modelId="{000E6DB1-0184-407D-BC25-17C08F7E3B7B}" type="pres">
      <dgm:prSet presAssocID="{9022E0C5-111E-4543-BFA6-AF620BAEDA6C}" presName="root" presStyleCnt="0">
        <dgm:presLayoutVars>
          <dgm:dir/>
          <dgm:resizeHandles val="exact"/>
        </dgm:presLayoutVars>
      </dgm:prSet>
      <dgm:spPr/>
    </dgm:pt>
    <dgm:pt modelId="{4B427150-819A-41EE-BE3D-B92038698A73}" type="pres">
      <dgm:prSet presAssocID="{1A805064-1BB3-429F-993D-A9570805A8EF}" presName="compNode" presStyleCnt="0"/>
      <dgm:spPr/>
    </dgm:pt>
    <dgm:pt modelId="{3B98F4C0-B98A-4FA9-94E6-52985B7E9837}" type="pres">
      <dgm:prSet presAssocID="{1A805064-1BB3-429F-993D-A9570805A8EF}" presName="bgRect" presStyleLbl="bgShp" presStyleIdx="0" presStyleCnt="7"/>
      <dgm:spPr/>
    </dgm:pt>
    <dgm:pt modelId="{717FE73D-A22E-40BE-869E-B2DA262D46D4}" type="pres">
      <dgm:prSet presAssocID="{1A805064-1BB3-429F-993D-A9570805A8EF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1EDFA6EE-CA11-4622-9366-DB766F62E432}" type="pres">
      <dgm:prSet presAssocID="{1A805064-1BB3-429F-993D-A9570805A8EF}" presName="spaceRect" presStyleCnt="0"/>
      <dgm:spPr/>
    </dgm:pt>
    <dgm:pt modelId="{A96DB4A6-A33C-42A5-807E-35AC799BAE1D}" type="pres">
      <dgm:prSet presAssocID="{1A805064-1BB3-429F-993D-A9570805A8EF}" presName="parTx" presStyleLbl="revTx" presStyleIdx="0" presStyleCnt="7">
        <dgm:presLayoutVars>
          <dgm:chMax val="0"/>
          <dgm:chPref val="0"/>
        </dgm:presLayoutVars>
      </dgm:prSet>
      <dgm:spPr/>
    </dgm:pt>
    <dgm:pt modelId="{74929FC4-D99D-4DE8-9046-09268E776C6E}" type="pres">
      <dgm:prSet presAssocID="{B788DF3F-687C-4085-B4F6-B15FCDEED293}" presName="sibTrans" presStyleCnt="0"/>
      <dgm:spPr/>
    </dgm:pt>
    <dgm:pt modelId="{428A9ED3-B2F9-4ABE-8BE0-A344990911B8}" type="pres">
      <dgm:prSet presAssocID="{44C8AAF9-D843-4A6B-A5E0-4464068FB1E8}" presName="compNode" presStyleCnt="0"/>
      <dgm:spPr/>
    </dgm:pt>
    <dgm:pt modelId="{CC55C35B-EA50-4B1A-9191-CF1EE18F0CC9}" type="pres">
      <dgm:prSet presAssocID="{44C8AAF9-D843-4A6B-A5E0-4464068FB1E8}" presName="bgRect" presStyleLbl="bgShp" presStyleIdx="1" presStyleCnt="7"/>
      <dgm:spPr/>
    </dgm:pt>
    <dgm:pt modelId="{054F4635-D8F2-4F4A-9D17-2BC610DF593A}" type="pres">
      <dgm:prSet presAssocID="{44C8AAF9-D843-4A6B-A5E0-4464068FB1E8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ppo"/>
        </a:ext>
      </dgm:extLst>
    </dgm:pt>
    <dgm:pt modelId="{A8FBBAC0-5EBE-4109-B088-4949AF5F75DF}" type="pres">
      <dgm:prSet presAssocID="{44C8AAF9-D843-4A6B-A5E0-4464068FB1E8}" presName="spaceRect" presStyleCnt="0"/>
      <dgm:spPr/>
    </dgm:pt>
    <dgm:pt modelId="{0B7DF87F-5490-4988-8231-E73D4C88DC50}" type="pres">
      <dgm:prSet presAssocID="{44C8AAF9-D843-4A6B-A5E0-4464068FB1E8}" presName="parTx" presStyleLbl="revTx" presStyleIdx="1" presStyleCnt="7">
        <dgm:presLayoutVars>
          <dgm:chMax val="0"/>
          <dgm:chPref val="0"/>
        </dgm:presLayoutVars>
      </dgm:prSet>
      <dgm:spPr/>
    </dgm:pt>
    <dgm:pt modelId="{D28756F8-980D-45B9-AA4C-19050ACE63FB}" type="pres">
      <dgm:prSet presAssocID="{84BF3C90-2DD3-490C-B89F-BAAFA3603972}" presName="sibTrans" presStyleCnt="0"/>
      <dgm:spPr/>
    </dgm:pt>
    <dgm:pt modelId="{CE04C8B7-F872-44A3-92A0-DFCB5BAB2618}" type="pres">
      <dgm:prSet presAssocID="{509475AC-19D4-4E2B-A912-68E2704B2C31}" presName="compNode" presStyleCnt="0"/>
      <dgm:spPr/>
    </dgm:pt>
    <dgm:pt modelId="{3209B443-26CD-4D8A-8E8F-255DC1B72697}" type="pres">
      <dgm:prSet presAssocID="{509475AC-19D4-4E2B-A912-68E2704B2C31}" presName="bgRect" presStyleLbl="bgShp" presStyleIdx="2" presStyleCnt="7"/>
      <dgm:spPr/>
    </dgm:pt>
    <dgm:pt modelId="{271CB53B-F37C-4C72-8839-1AF36AA6B2B6}" type="pres">
      <dgm:prSet presAssocID="{509475AC-19D4-4E2B-A912-68E2704B2C31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2B46FBAE-D413-41ED-B6DD-12F2B06D64D7}" type="pres">
      <dgm:prSet presAssocID="{509475AC-19D4-4E2B-A912-68E2704B2C31}" presName="spaceRect" presStyleCnt="0"/>
      <dgm:spPr/>
    </dgm:pt>
    <dgm:pt modelId="{C84884BA-99AA-4B56-83C5-16D55E77F18E}" type="pres">
      <dgm:prSet presAssocID="{509475AC-19D4-4E2B-A912-68E2704B2C31}" presName="parTx" presStyleLbl="revTx" presStyleIdx="2" presStyleCnt="7">
        <dgm:presLayoutVars>
          <dgm:chMax val="0"/>
          <dgm:chPref val="0"/>
        </dgm:presLayoutVars>
      </dgm:prSet>
      <dgm:spPr/>
    </dgm:pt>
    <dgm:pt modelId="{992A3628-5570-4D8A-B9CF-2DB4FACE5495}" type="pres">
      <dgm:prSet presAssocID="{960F3A8C-DB6F-4562-9E73-352181F92355}" presName="sibTrans" presStyleCnt="0"/>
      <dgm:spPr/>
    </dgm:pt>
    <dgm:pt modelId="{F1B55341-1BDF-4BDA-87CB-AC6479A91E31}" type="pres">
      <dgm:prSet presAssocID="{095E2B41-2EFD-4244-BEBE-79DDF0EAE95F}" presName="compNode" presStyleCnt="0"/>
      <dgm:spPr/>
    </dgm:pt>
    <dgm:pt modelId="{34DDB82F-BFB8-4CA6-A829-488817B2BC68}" type="pres">
      <dgm:prSet presAssocID="{095E2B41-2EFD-4244-BEBE-79DDF0EAE95F}" presName="bgRect" presStyleLbl="bgShp" presStyleIdx="3" presStyleCnt="7"/>
      <dgm:spPr/>
    </dgm:pt>
    <dgm:pt modelId="{8B2492E6-21F6-4019-9396-CC836F4B6812}" type="pres">
      <dgm:prSet presAssocID="{095E2B41-2EFD-4244-BEBE-79DDF0EAE95F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urban scene"/>
        </a:ext>
      </dgm:extLst>
    </dgm:pt>
    <dgm:pt modelId="{E564B4B6-9C17-4FC2-9DC6-F4009AF3BC0B}" type="pres">
      <dgm:prSet presAssocID="{095E2B41-2EFD-4244-BEBE-79DDF0EAE95F}" presName="spaceRect" presStyleCnt="0"/>
      <dgm:spPr/>
    </dgm:pt>
    <dgm:pt modelId="{27315505-E16E-41EE-94D7-CF1470EBB16E}" type="pres">
      <dgm:prSet presAssocID="{095E2B41-2EFD-4244-BEBE-79DDF0EAE95F}" presName="parTx" presStyleLbl="revTx" presStyleIdx="3" presStyleCnt="7">
        <dgm:presLayoutVars>
          <dgm:chMax val="0"/>
          <dgm:chPref val="0"/>
        </dgm:presLayoutVars>
      </dgm:prSet>
      <dgm:spPr/>
    </dgm:pt>
    <dgm:pt modelId="{ED939AE2-6C15-4687-B38D-1FF89BAFD5FF}" type="pres">
      <dgm:prSet presAssocID="{6643D7D3-6E86-47E0-98BC-50818551ED85}" presName="sibTrans" presStyleCnt="0"/>
      <dgm:spPr/>
    </dgm:pt>
    <dgm:pt modelId="{FE634DD7-B8FD-4E63-96A2-F743554224DF}" type="pres">
      <dgm:prSet presAssocID="{C146FEA0-ADF3-4476-94E8-58438C3FEB90}" presName="compNode" presStyleCnt="0"/>
      <dgm:spPr/>
    </dgm:pt>
    <dgm:pt modelId="{20F571B5-AA4E-43D9-AFBC-C16CB5B3B688}" type="pres">
      <dgm:prSet presAssocID="{C146FEA0-ADF3-4476-94E8-58438C3FEB90}" presName="bgRect" presStyleLbl="bgShp" presStyleIdx="4" presStyleCnt="7"/>
      <dgm:spPr/>
    </dgm:pt>
    <dgm:pt modelId="{20503CC9-01A8-478A-9B50-D067EFCAB0F1}" type="pres">
      <dgm:prSet presAssocID="{C146FEA0-ADF3-4476-94E8-58438C3FEB90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rger and Drink"/>
        </a:ext>
      </dgm:extLst>
    </dgm:pt>
    <dgm:pt modelId="{73ADEA0E-D7E1-4277-A490-B6E404056844}" type="pres">
      <dgm:prSet presAssocID="{C146FEA0-ADF3-4476-94E8-58438C3FEB90}" presName="spaceRect" presStyleCnt="0"/>
      <dgm:spPr/>
    </dgm:pt>
    <dgm:pt modelId="{820C09AE-6D25-43A1-A45E-09986B0105D4}" type="pres">
      <dgm:prSet presAssocID="{C146FEA0-ADF3-4476-94E8-58438C3FEB90}" presName="parTx" presStyleLbl="revTx" presStyleIdx="4" presStyleCnt="7">
        <dgm:presLayoutVars>
          <dgm:chMax val="0"/>
          <dgm:chPref val="0"/>
        </dgm:presLayoutVars>
      </dgm:prSet>
      <dgm:spPr/>
    </dgm:pt>
    <dgm:pt modelId="{549BB3C1-5467-4D1E-B528-2813997A4B7B}" type="pres">
      <dgm:prSet presAssocID="{5748C008-DF6B-4C0A-8A6C-A3007ADA63D7}" presName="sibTrans" presStyleCnt="0"/>
      <dgm:spPr/>
    </dgm:pt>
    <dgm:pt modelId="{D951A604-B789-4292-BEF0-04C6D768C4F6}" type="pres">
      <dgm:prSet presAssocID="{12BCA9F2-4BD7-4CC2-A677-42A67ECCF747}" presName="compNode" presStyleCnt="0"/>
      <dgm:spPr/>
    </dgm:pt>
    <dgm:pt modelId="{C1130D8D-CFF1-4A20-91B6-CFE0EE6E8F04}" type="pres">
      <dgm:prSet presAssocID="{12BCA9F2-4BD7-4CC2-A677-42A67ECCF747}" presName="bgRect" presStyleLbl="bgShp" presStyleIdx="5" presStyleCnt="7"/>
      <dgm:spPr/>
    </dgm:pt>
    <dgm:pt modelId="{0939A172-2B62-417C-8D4D-A8F597DB97BB}" type="pres">
      <dgm:prSet presAssocID="{12BCA9F2-4BD7-4CC2-A677-42A67ECCF747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61776EF4-3337-48A6-99E7-43FAF6DBA414}" type="pres">
      <dgm:prSet presAssocID="{12BCA9F2-4BD7-4CC2-A677-42A67ECCF747}" presName="spaceRect" presStyleCnt="0"/>
      <dgm:spPr/>
    </dgm:pt>
    <dgm:pt modelId="{A746B0EA-95FF-405F-984B-E9F6203C00AA}" type="pres">
      <dgm:prSet presAssocID="{12BCA9F2-4BD7-4CC2-A677-42A67ECCF747}" presName="parTx" presStyleLbl="revTx" presStyleIdx="5" presStyleCnt="7">
        <dgm:presLayoutVars>
          <dgm:chMax val="0"/>
          <dgm:chPref val="0"/>
        </dgm:presLayoutVars>
      </dgm:prSet>
      <dgm:spPr/>
    </dgm:pt>
    <dgm:pt modelId="{322D0DD7-A95C-43F4-8C0B-2AA32D25798F}" type="pres">
      <dgm:prSet presAssocID="{25E10DF1-1182-4ACB-8986-C93E2CC077F2}" presName="sibTrans" presStyleCnt="0"/>
      <dgm:spPr/>
    </dgm:pt>
    <dgm:pt modelId="{BE072932-BD69-4464-980E-D7B4114DCCB3}" type="pres">
      <dgm:prSet presAssocID="{4AFFE98A-5047-4141-BEE2-B9224700BF93}" presName="compNode" presStyleCnt="0"/>
      <dgm:spPr/>
    </dgm:pt>
    <dgm:pt modelId="{55DA9C27-BAC5-4BD5-A466-FED1720A4CAC}" type="pres">
      <dgm:prSet presAssocID="{4AFFE98A-5047-4141-BEE2-B9224700BF93}" presName="bgRect" presStyleLbl="bgShp" presStyleIdx="6" presStyleCnt="7"/>
      <dgm:spPr/>
    </dgm:pt>
    <dgm:pt modelId="{C7711A0A-AC0F-46EF-BB1D-0A06292918A5}" type="pres">
      <dgm:prSet presAssocID="{4AFFE98A-5047-4141-BEE2-B9224700BF93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dvertising"/>
        </a:ext>
      </dgm:extLst>
    </dgm:pt>
    <dgm:pt modelId="{35A3378F-1EDD-4CB1-83A9-F7EB274DF8FB}" type="pres">
      <dgm:prSet presAssocID="{4AFFE98A-5047-4141-BEE2-B9224700BF93}" presName="spaceRect" presStyleCnt="0"/>
      <dgm:spPr/>
    </dgm:pt>
    <dgm:pt modelId="{33BD7C3B-5294-4531-BF39-2FFC2EAF0F63}" type="pres">
      <dgm:prSet presAssocID="{4AFFE98A-5047-4141-BEE2-B9224700BF93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F6225B04-BF71-4DE1-948A-15C5114EC123}" type="presOf" srcId="{095E2B41-2EFD-4244-BEBE-79DDF0EAE95F}" destId="{27315505-E16E-41EE-94D7-CF1470EBB16E}" srcOrd="0" destOrd="0" presId="urn:microsoft.com/office/officeart/2018/2/layout/IconVerticalSolidList"/>
    <dgm:cxn modelId="{64D6A00C-6B22-4B31-AAD9-8F5B16133073}" type="presOf" srcId="{9022E0C5-111E-4543-BFA6-AF620BAEDA6C}" destId="{000E6DB1-0184-407D-BC25-17C08F7E3B7B}" srcOrd="0" destOrd="0" presId="urn:microsoft.com/office/officeart/2018/2/layout/IconVerticalSolidList"/>
    <dgm:cxn modelId="{C3027B10-5977-4A27-9E2F-E3421BE30759}" type="presOf" srcId="{44C8AAF9-D843-4A6B-A5E0-4464068FB1E8}" destId="{0B7DF87F-5490-4988-8231-E73D4C88DC50}" srcOrd="0" destOrd="0" presId="urn:microsoft.com/office/officeart/2018/2/layout/IconVerticalSolidList"/>
    <dgm:cxn modelId="{CFB16F18-85B1-433B-9E61-E6FECCE5F8B0}" type="presOf" srcId="{4AFFE98A-5047-4141-BEE2-B9224700BF93}" destId="{33BD7C3B-5294-4531-BF39-2FFC2EAF0F63}" srcOrd="0" destOrd="0" presId="urn:microsoft.com/office/officeart/2018/2/layout/IconVerticalSolidList"/>
    <dgm:cxn modelId="{3666121A-784C-4FBB-9226-174752D69231}" type="presOf" srcId="{509475AC-19D4-4E2B-A912-68E2704B2C31}" destId="{C84884BA-99AA-4B56-83C5-16D55E77F18E}" srcOrd="0" destOrd="0" presId="urn:microsoft.com/office/officeart/2018/2/layout/IconVerticalSolidList"/>
    <dgm:cxn modelId="{1AD6A25E-72DC-42AF-A27F-529686EEB903}" srcId="{9022E0C5-111E-4543-BFA6-AF620BAEDA6C}" destId="{1A805064-1BB3-429F-993D-A9570805A8EF}" srcOrd="0" destOrd="0" parTransId="{7367F921-4FA2-4FD3-B0C7-558B534F7213}" sibTransId="{B788DF3F-687C-4085-B4F6-B15FCDEED293}"/>
    <dgm:cxn modelId="{A8F14249-3801-47AF-876F-D2045899BD2A}" srcId="{9022E0C5-111E-4543-BFA6-AF620BAEDA6C}" destId="{C146FEA0-ADF3-4476-94E8-58438C3FEB90}" srcOrd="4" destOrd="0" parTransId="{3DB8F083-59C3-45E5-8ABD-6BC1444DE954}" sibTransId="{5748C008-DF6B-4C0A-8A6C-A3007ADA63D7}"/>
    <dgm:cxn modelId="{6205AE6C-E050-4C3A-8338-F10302991DCD}" srcId="{9022E0C5-111E-4543-BFA6-AF620BAEDA6C}" destId="{509475AC-19D4-4E2B-A912-68E2704B2C31}" srcOrd="2" destOrd="0" parTransId="{AEAF2623-633B-4AB6-83DE-885517438E63}" sibTransId="{960F3A8C-DB6F-4562-9E73-352181F92355}"/>
    <dgm:cxn modelId="{827C9C78-8DCD-4764-9B93-F49657D1BE11}" srcId="{9022E0C5-111E-4543-BFA6-AF620BAEDA6C}" destId="{12BCA9F2-4BD7-4CC2-A677-42A67ECCF747}" srcOrd="5" destOrd="0" parTransId="{6F487CE5-94A1-4FA0-8936-FB2F8AF96059}" sibTransId="{25E10DF1-1182-4ACB-8986-C93E2CC077F2}"/>
    <dgm:cxn modelId="{0717D391-5B8D-40EF-A217-6F2851E07D76}" srcId="{9022E0C5-111E-4543-BFA6-AF620BAEDA6C}" destId="{095E2B41-2EFD-4244-BEBE-79DDF0EAE95F}" srcOrd="3" destOrd="0" parTransId="{687E910B-6B8B-471E-9212-9E771F2420FF}" sibTransId="{6643D7D3-6E86-47E0-98BC-50818551ED85}"/>
    <dgm:cxn modelId="{F349DD92-69C7-4E6D-8635-3BCA9A36FD97}" srcId="{9022E0C5-111E-4543-BFA6-AF620BAEDA6C}" destId="{44C8AAF9-D843-4A6B-A5E0-4464068FB1E8}" srcOrd="1" destOrd="0" parTransId="{0776DA21-91A7-4971-AE18-1917BEFD4C35}" sibTransId="{84BF3C90-2DD3-490C-B89F-BAAFA3603972}"/>
    <dgm:cxn modelId="{F1D27DA0-0AE8-4682-8180-7A63939533F2}" srcId="{9022E0C5-111E-4543-BFA6-AF620BAEDA6C}" destId="{4AFFE98A-5047-4141-BEE2-B9224700BF93}" srcOrd="6" destOrd="0" parTransId="{F3C5274C-DE11-4F90-88A3-9EEC36C27DC2}" sibTransId="{5AFB6FC1-1C7D-4B73-BF15-069AC378471B}"/>
    <dgm:cxn modelId="{5995EDDD-04E9-4813-BB64-6E686C72B6EA}" type="presOf" srcId="{12BCA9F2-4BD7-4CC2-A677-42A67ECCF747}" destId="{A746B0EA-95FF-405F-984B-E9F6203C00AA}" srcOrd="0" destOrd="0" presId="urn:microsoft.com/office/officeart/2018/2/layout/IconVerticalSolidList"/>
    <dgm:cxn modelId="{4428F6E5-1F77-42ED-A311-6A48EBCB0A7F}" type="presOf" srcId="{1A805064-1BB3-429F-993D-A9570805A8EF}" destId="{A96DB4A6-A33C-42A5-807E-35AC799BAE1D}" srcOrd="0" destOrd="0" presId="urn:microsoft.com/office/officeart/2018/2/layout/IconVerticalSolidList"/>
    <dgm:cxn modelId="{10C32CF9-BFBC-44C8-8160-98DBF5F9EB29}" type="presOf" srcId="{C146FEA0-ADF3-4476-94E8-58438C3FEB90}" destId="{820C09AE-6D25-43A1-A45E-09986B0105D4}" srcOrd="0" destOrd="0" presId="urn:microsoft.com/office/officeart/2018/2/layout/IconVerticalSolidList"/>
    <dgm:cxn modelId="{0F2DB08D-AF78-482D-AC42-63003472DBFE}" type="presParOf" srcId="{000E6DB1-0184-407D-BC25-17C08F7E3B7B}" destId="{4B427150-819A-41EE-BE3D-B92038698A73}" srcOrd="0" destOrd="0" presId="urn:microsoft.com/office/officeart/2018/2/layout/IconVerticalSolidList"/>
    <dgm:cxn modelId="{F66790CC-976A-46DB-A5FB-558D964493A4}" type="presParOf" srcId="{4B427150-819A-41EE-BE3D-B92038698A73}" destId="{3B98F4C0-B98A-4FA9-94E6-52985B7E9837}" srcOrd="0" destOrd="0" presId="urn:microsoft.com/office/officeart/2018/2/layout/IconVerticalSolidList"/>
    <dgm:cxn modelId="{057EFEFE-4467-4026-9136-6D47C6C4BF76}" type="presParOf" srcId="{4B427150-819A-41EE-BE3D-B92038698A73}" destId="{717FE73D-A22E-40BE-869E-B2DA262D46D4}" srcOrd="1" destOrd="0" presId="urn:microsoft.com/office/officeart/2018/2/layout/IconVerticalSolidList"/>
    <dgm:cxn modelId="{88D62E31-6972-44B2-8F6F-F17EB1962EDC}" type="presParOf" srcId="{4B427150-819A-41EE-BE3D-B92038698A73}" destId="{1EDFA6EE-CA11-4622-9366-DB766F62E432}" srcOrd="2" destOrd="0" presId="urn:microsoft.com/office/officeart/2018/2/layout/IconVerticalSolidList"/>
    <dgm:cxn modelId="{7A59843B-C342-40B0-9752-DF8720FDDE31}" type="presParOf" srcId="{4B427150-819A-41EE-BE3D-B92038698A73}" destId="{A96DB4A6-A33C-42A5-807E-35AC799BAE1D}" srcOrd="3" destOrd="0" presId="urn:microsoft.com/office/officeart/2018/2/layout/IconVerticalSolidList"/>
    <dgm:cxn modelId="{7C615992-AF22-4591-AA4B-F64F4463404B}" type="presParOf" srcId="{000E6DB1-0184-407D-BC25-17C08F7E3B7B}" destId="{74929FC4-D99D-4DE8-9046-09268E776C6E}" srcOrd="1" destOrd="0" presId="urn:microsoft.com/office/officeart/2018/2/layout/IconVerticalSolidList"/>
    <dgm:cxn modelId="{2FEB60F5-E1D2-4B66-BAE9-DB270615872E}" type="presParOf" srcId="{000E6DB1-0184-407D-BC25-17C08F7E3B7B}" destId="{428A9ED3-B2F9-4ABE-8BE0-A344990911B8}" srcOrd="2" destOrd="0" presId="urn:microsoft.com/office/officeart/2018/2/layout/IconVerticalSolidList"/>
    <dgm:cxn modelId="{CAD8D729-3E47-497D-8DC8-D933E4709B82}" type="presParOf" srcId="{428A9ED3-B2F9-4ABE-8BE0-A344990911B8}" destId="{CC55C35B-EA50-4B1A-9191-CF1EE18F0CC9}" srcOrd="0" destOrd="0" presId="urn:microsoft.com/office/officeart/2018/2/layout/IconVerticalSolidList"/>
    <dgm:cxn modelId="{3080C567-9DDF-4001-8A1F-9CDBE7F12C98}" type="presParOf" srcId="{428A9ED3-B2F9-4ABE-8BE0-A344990911B8}" destId="{054F4635-D8F2-4F4A-9D17-2BC610DF593A}" srcOrd="1" destOrd="0" presId="urn:microsoft.com/office/officeart/2018/2/layout/IconVerticalSolidList"/>
    <dgm:cxn modelId="{79BCFFDA-31C3-4470-A5E8-4446AD6B7FBA}" type="presParOf" srcId="{428A9ED3-B2F9-4ABE-8BE0-A344990911B8}" destId="{A8FBBAC0-5EBE-4109-B088-4949AF5F75DF}" srcOrd="2" destOrd="0" presId="urn:microsoft.com/office/officeart/2018/2/layout/IconVerticalSolidList"/>
    <dgm:cxn modelId="{64CC4875-9DD5-4F2B-86B2-A106FD2FDD0D}" type="presParOf" srcId="{428A9ED3-B2F9-4ABE-8BE0-A344990911B8}" destId="{0B7DF87F-5490-4988-8231-E73D4C88DC50}" srcOrd="3" destOrd="0" presId="urn:microsoft.com/office/officeart/2018/2/layout/IconVerticalSolidList"/>
    <dgm:cxn modelId="{74CFC103-AD91-4407-90F9-38A65CC5DBF4}" type="presParOf" srcId="{000E6DB1-0184-407D-BC25-17C08F7E3B7B}" destId="{D28756F8-980D-45B9-AA4C-19050ACE63FB}" srcOrd="3" destOrd="0" presId="urn:microsoft.com/office/officeart/2018/2/layout/IconVerticalSolidList"/>
    <dgm:cxn modelId="{4202ECB2-A59A-48B2-ACC3-5B9073CABE37}" type="presParOf" srcId="{000E6DB1-0184-407D-BC25-17C08F7E3B7B}" destId="{CE04C8B7-F872-44A3-92A0-DFCB5BAB2618}" srcOrd="4" destOrd="0" presId="urn:microsoft.com/office/officeart/2018/2/layout/IconVerticalSolidList"/>
    <dgm:cxn modelId="{CD5CE25B-83D8-4A57-AB14-423A96BCABD2}" type="presParOf" srcId="{CE04C8B7-F872-44A3-92A0-DFCB5BAB2618}" destId="{3209B443-26CD-4D8A-8E8F-255DC1B72697}" srcOrd="0" destOrd="0" presId="urn:microsoft.com/office/officeart/2018/2/layout/IconVerticalSolidList"/>
    <dgm:cxn modelId="{3C359A72-3742-40B8-AC64-41E7E2F5C49C}" type="presParOf" srcId="{CE04C8B7-F872-44A3-92A0-DFCB5BAB2618}" destId="{271CB53B-F37C-4C72-8839-1AF36AA6B2B6}" srcOrd="1" destOrd="0" presId="urn:microsoft.com/office/officeart/2018/2/layout/IconVerticalSolidList"/>
    <dgm:cxn modelId="{A6E63B37-3D43-4425-923E-86FF049FDAFF}" type="presParOf" srcId="{CE04C8B7-F872-44A3-92A0-DFCB5BAB2618}" destId="{2B46FBAE-D413-41ED-B6DD-12F2B06D64D7}" srcOrd="2" destOrd="0" presId="urn:microsoft.com/office/officeart/2018/2/layout/IconVerticalSolidList"/>
    <dgm:cxn modelId="{D89A46E7-CD8F-4021-BD76-8A20E32A02BE}" type="presParOf" srcId="{CE04C8B7-F872-44A3-92A0-DFCB5BAB2618}" destId="{C84884BA-99AA-4B56-83C5-16D55E77F18E}" srcOrd="3" destOrd="0" presId="urn:microsoft.com/office/officeart/2018/2/layout/IconVerticalSolidList"/>
    <dgm:cxn modelId="{D3FA4EC9-BB55-4C00-852D-2C501B802B2F}" type="presParOf" srcId="{000E6DB1-0184-407D-BC25-17C08F7E3B7B}" destId="{992A3628-5570-4D8A-B9CF-2DB4FACE5495}" srcOrd="5" destOrd="0" presId="urn:microsoft.com/office/officeart/2018/2/layout/IconVerticalSolidList"/>
    <dgm:cxn modelId="{A8208F2A-EC0C-4F69-A314-B06F02A67A6A}" type="presParOf" srcId="{000E6DB1-0184-407D-BC25-17C08F7E3B7B}" destId="{F1B55341-1BDF-4BDA-87CB-AC6479A91E31}" srcOrd="6" destOrd="0" presId="urn:microsoft.com/office/officeart/2018/2/layout/IconVerticalSolidList"/>
    <dgm:cxn modelId="{A872820A-E1DD-4D65-BEBC-7175E0E037E6}" type="presParOf" srcId="{F1B55341-1BDF-4BDA-87CB-AC6479A91E31}" destId="{34DDB82F-BFB8-4CA6-A829-488817B2BC68}" srcOrd="0" destOrd="0" presId="urn:microsoft.com/office/officeart/2018/2/layout/IconVerticalSolidList"/>
    <dgm:cxn modelId="{EC84F4FC-8E4F-42B1-86C4-37988813F8B4}" type="presParOf" srcId="{F1B55341-1BDF-4BDA-87CB-AC6479A91E31}" destId="{8B2492E6-21F6-4019-9396-CC836F4B6812}" srcOrd="1" destOrd="0" presId="urn:microsoft.com/office/officeart/2018/2/layout/IconVerticalSolidList"/>
    <dgm:cxn modelId="{27ED4E2F-F360-4954-8168-F95F1E5A63A7}" type="presParOf" srcId="{F1B55341-1BDF-4BDA-87CB-AC6479A91E31}" destId="{E564B4B6-9C17-4FC2-9DC6-F4009AF3BC0B}" srcOrd="2" destOrd="0" presId="urn:microsoft.com/office/officeart/2018/2/layout/IconVerticalSolidList"/>
    <dgm:cxn modelId="{37CBEE97-577E-41F1-9B99-1A3E3327BFF6}" type="presParOf" srcId="{F1B55341-1BDF-4BDA-87CB-AC6479A91E31}" destId="{27315505-E16E-41EE-94D7-CF1470EBB16E}" srcOrd="3" destOrd="0" presId="urn:microsoft.com/office/officeart/2018/2/layout/IconVerticalSolidList"/>
    <dgm:cxn modelId="{058DC425-0F25-4ACB-A86D-51EE86F06F49}" type="presParOf" srcId="{000E6DB1-0184-407D-BC25-17C08F7E3B7B}" destId="{ED939AE2-6C15-4687-B38D-1FF89BAFD5FF}" srcOrd="7" destOrd="0" presId="urn:microsoft.com/office/officeart/2018/2/layout/IconVerticalSolidList"/>
    <dgm:cxn modelId="{5AEB7222-734C-4740-9725-E2BFB70D6AEE}" type="presParOf" srcId="{000E6DB1-0184-407D-BC25-17C08F7E3B7B}" destId="{FE634DD7-B8FD-4E63-96A2-F743554224DF}" srcOrd="8" destOrd="0" presId="urn:microsoft.com/office/officeart/2018/2/layout/IconVerticalSolidList"/>
    <dgm:cxn modelId="{67B68E02-A957-4F71-AFCF-C31810D3BAF9}" type="presParOf" srcId="{FE634DD7-B8FD-4E63-96A2-F743554224DF}" destId="{20F571B5-AA4E-43D9-AFBC-C16CB5B3B688}" srcOrd="0" destOrd="0" presId="urn:microsoft.com/office/officeart/2018/2/layout/IconVerticalSolidList"/>
    <dgm:cxn modelId="{CAFD6986-9C31-42B3-9199-B38A468A0E86}" type="presParOf" srcId="{FE634DD7-B8FD-4E63-96A2-F743554224DF}" destId="{20503CC9-01A8-478A-9B50-D067EFCAB0F1}" srcOrd="1" destOrd="0" presId="urn:microsoft.com/office/officeart/2018/2/layout/IconVerticalSolidList"/>
    <dgm:cxn modelId="{A62A4568-C300-4959-B96D-A12D359091EB}" type="presParOf" srcId="{FE634DD7-B8FD-4E63-96A2-F743554224DF}" destId="{73ADEA0E-D7E1-4277-A490-B6E404056844}" srcOrd="2" destOrd="0" presId="urn:microsoft.com/office/officeart/2018/2/layout/IconVerticalSolidList"/>
    <dgm:cxn modelId="{AB473DE1-5B35-4AA2-B66A-8D9922F2FB62}" type="presParOf" srcId="{FE634DD7-B8FD-4E63-96A2-F743554224DF}" destId="{820C09AE-6D25-43A1-A45E-09986B0105D4}" srcOrd="3" destOrd="0" presId="urn:microsoft.com/office/officeart/2018/2/layout/IconVerticalSolidList"/>
    <dgm:cxn modelId="{188FCA62-A0C4-4655-8A98-69C1A94B5424}" type="presParOf" srcId="{000E6DB1-0184-407D-BC25-17C08F7E3B7B}" destId="{549BB3C1-5467-4D1E-B528-2813997A4B7B}" srcOrd="9" destOrd="0" presId="urn:microsoft.com/office/officeart/2018/2/layout/IconVerticalSolidList"/>
    <dgm:cxn modelId="{7C69B4AC-F74F-4F4B-B289-6743E68FCD0A}" type="presParOf" srcId="{000E6DB1-0184-407D-BC25-17C08F7E3B7B}" destId="{D951A604-B789-4292-BEF0-04C6D768C4F6}" srcOrd="10" destOrd="0" presId="urn:microsoft.com/office/officeart/2018/2/layout/IconVerticalSolidList"/>
    <dgm:cxn modelId="{44308D2C-90EA-4EA4-B3A2-9369A2258FAF}" type="presParOf" srcId="{D951A604-B789-4292-BEF0-04C6D768C4F6}" destId="{C1130D8D-CFF1-4A20-91B6-CFE0EE6E8F04}" srcOrd="0" destOrd="0" presId="urn:microsoft.com/office/officeart/2018/2/layout/IconVerticalSolidList"/>
    <dgm:cxn modelId="{5F660EE9-B307-4F09-ACC4-005C5BA50989}" type="presParOf" srcId="{D951A604-B789-4292-BEF0-04C6D768C4F6}" destId="{0939A172-2B62-417C-8D4D-A8F597DB97BB}" srcOrd="1" destOrd="0" presId="urn:microsoft.com/office/officeart/2018/2/layout/IconVerticalSolidList"/>
    <dgm:cxn modelId="{740E3191-EF55-438D-BEF9-846E3BC34A94}" type="presParOf" srcId="{D951A604-B789-4292-BEF0-04C6D768C4F6}" destId="{61776EF4-3337-48A6-99E7-43FAF6DBA414}" srcOrd="2" destOrd="0" presId="urn:microsoft.com/office/officeart/2018/2/layout/IconVerticalSolidList"/>
    <dgm:cxn modelId="{309CB72D-56AE-4D03-BAAA-9AB230C28825}" type="presParOf" srcId="{D951A604-B789-4292-BEF0-04C6D768C4F6}" destId="{A746B0EA-95FF-405F-984B-E9F6203C00AA}" srcOrd="3" destOrd="0" presId="urn:microsoft.com/office/officeart/2018/2/layout/IconVerticalSolidList"/>
    <dgm:cxn modelId="{2A6D7B8D-7EFC-477D-BDC3-DD8283583683}" type="presParOf" srcId="{000E6DB1-0184-407D-BC25-17C08F7E3B7B}" destId="{322D0DD7-A95C-43F4-8C0B-2AA32D25798F}" srcOrd="11" destOrd="0" presId="urn:microsoft.com/office/officeart/2018/2/layout/IconVerticalSolidList"/>
    <dgm:cxn modelId="{D513B654-44F0-47C8-B0D4-F26CE741E99E}" type="presParOf" srcId="{000E6DB1-0184-407D-BC25-17C08F7E3B7B}" destId="{BE072932-BD69-4464-980E-D7B4114DCCB3}" srcOrd="12" destOrd="0" presId="urn:microsoft.com/office/officeart/2018/2/layout/IconVerticalSolidList"/>
    <dgm:cxn modelId="{926C19D9-CAAA-4628-914B-8EA0D14E7347}" type="presParOf" srcId="{BE072932-BD69-4464-980E-D7B4114DCCB3}" destId="{55DA9C27-BAC5-4BD5-A466-FED1720A4CAC}" srcOrd="0" destOrd="0" presId="urn:microsoft.com/office/officeart/2018/2/layout/IconVerticalSolidList"/>
    <dgm:cxn modelId="{51557DD7-2D8A-431E-A1D7-E4074E66358D}" type="presParOf" srcId="{BE072932-BD69-4464-980E-D7B4114DCCB3}" destId="{C7711A0A-AC0F-46EF-BB1D-0A06292918A5}" srcOrd="1" destOrd="0" presId="urn:microsoft.com/office/officeart/2018/2/layout/IconVerticalSolidList"/>
    <dgm:cxn modelId="{65D0CD35-C553-4DE7-9DF2-F04A7FB7E875}" type="presParOf" srcId="{BE072932-BD69-4464-980E-D7B4114DCCB3}" destId="{35A3378F-1EDD-4CB1-83A9-F7EB274DF8FB}" srcOrd="2" destOrd="0" presId="urn:microsoft.com/office/officeart/2018/2/layout/IconVerticalSolidList"/>
    <dgm:cxn modelId="{E35A6C13-4373-4E35-9414-8AB03D752A84}" type="presParOf" srcId="{BE072932-BD69-4464-980E-D7B4114DCCB3}" destId="{33BD7C3B-5294-4531-BF39-2FFC2EAF0F6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45A8D1BB-B4AD-4EC9-80F9-27BDF1326A6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D0AC1A8-A1C8-4D55-B32A-31FB021B3E06}">
      <dgm:prSet/>
      <dgm:spPr/>
      <dgm:t>
        <a:bodyPr/>
        <a:lstStyle/>
        <a:p>
          <a:r>
            <a:rPr lang="en-US"/>
            <a:t>BMC is a tool that provides a visual framework for developing, describing, ang analyzing a business model</a:t>
          </a:r>
        </a:p>
      </dgm:t>
    </dgm:pt>
    <dgm:pt modelId="{703E56B3-998C-444F-9615-68CBCD226E55}" type="parTrans" cxnId="{44AD6709-E200-4194-A37E-E7F4C84C62EA}">
      <dgm:prSet/>
      <dgm:spPr/>
      <dgm:t>
        <a:bodyPr/>
        <a:lstStyle/>
        <a:p>
          <a:endParaRPr lang="en-US"/>
        </a:p>
      </dgm:t>
    </dgm:pt>
    <dgm:pt modelId="{18B792C6-8F5F-42BE-A4EF-A463E31562AD}" type="sibTrans" cxnId="{44AD6709-E200-4194-A37E-E7F4C84C62EA}">
      <dgm:prSet/>
      <dgm:spPr/>
      <dgm:t>
        <a:bodyPr/>
        <a:lstStyle/>
        <a:p>
          <a:endParaRPr lang="en-US"/>
        </a:p>
      </dgm:t>
    </dgm:pt>
    <dgm:pt modelId="{0D71B99E-EEA5-4D79-BAF3-6EE4A611ADB4}">
      <dgm:prSet/>
      <dgm:spPr/>
      <dgm:t>
        <a:bodyPr/>
        <a:lstStyle/>
        <a:p>
          <a:r>
            <a:rPr lang="en-US"/>
            <a:t>It makes us understand how business creates, deliver, and captures value for its customers</a:t>
          </a:r>
        </a:p>
      </dgm:t>
    </dgm:pt>
    <dgm:pt modelId="{4CFA20CF-D129-413A-9E92-5679CA0A010A}" type="parTrans" cxnId="{16C893BD-6F48-4C8A-9F59-C049928D3D0D}">
      <dgm:prSet/>
      <dgm:spPr/>
      <dgm:t>
        <a:bodyPr/>
        <a:lstStyle/>
        <a:p>
          <a:endParaRPr lang="en-US"/>
        </a:p>
      </dgm:t>
    </dgm:pt>
    <dgm:pt modelId="{331FFD34-9DD1-49B7-9CAF-5C8BEFCA07B4}" type="sibTrans" cxnId="{16C893BD-6F48-4C8A-9F59-C049928D3D0D}">
      <dgm:prSet/>
      <dgm:spPr/>
      <dgm:t>
        <a:bodyPr/>
        <a:lstStyle/>
        <a:p>
          <a:endParaRPr lang="en-US"/>
        </a:p>
      </dgm:t>
    </dgm:pt>
    <dgm:pt modelId="{DB2DC95C-B2D5-4F7E-9C4D-8DB615444375}">
      <dgm:prSet/>
      <dgm:spPr/>
      <dgm:t>
        <a:bodyPr/>
        <a:lstStyle/>
        <a:p>
          <a:r>
            <a:rPr lang="en-US"/>
            <a:t>In our next lecture we will look at marketing requirements for an entrepreneur</a:t>
          </a:r>
        </a:p>
      </dgm:t>
    </dgm:pt>
    <dgm:pt modelId="{6EE6B827-1760-4025-B496-F9F9B85E7D3A}" type="parTrans" cxnId="{B5250A98-0CBA-4F38-B638-98F74CDBD0CF}">
      <dgm:prSet/>
      <dgm:spPr/>
      <dgm:t>
        <a:bodyPr/>
        <a:lstStyle/>
        <a:p>
          <a:endParaRPr lang="en-US"/>
        </a:p>
      </dgm:t>
    </dgm:pt>
    <dgm:pt modelId="{009A1FBB-10B4-41AD-A844-773878BE8668}" type="sibTrans" cxnId="{B5250A98-0CBA-4F38-B638-98F74CDBD0CF}">
      <dgm:prSet/>
      <dgm:spPr/>
      <dgm:t>
        <a:bodyPr/>
        <a:lstStyle/>
        <a:p>
          <a:endParaRPr lang="en-US"/>
        </a:p>
      </dgm:t>
    </dgm:pt>
    <dgm:pt modelId="{01EF3C29-BA5B-4097-BB8C-C369D9998A9F}" type="pres">
      <dgm:prSet presAssocID="{45A8D1BB-B4AD-4EC9-80F9-27BDF1326A6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4614EE3-ACFA-4D4F-9A99-756391F6774E}" type="pres">
      <dgm:prSet presAssocID="{2D0AC1A8-A1C8-4D55-B32A-31FB021B3E06}" presName="hierRoot1" presStyleCnt="0"/>
      <dgm:spPr/>
    </dgm:pt>
    <dgm:pt modelId="{F8BC919C-4A46-4358-86CE-4C051998A1FA}" type="pres">
      <dgm:prSet presAssocID="{2D0AC1A8-A1C8-4D55-B32A-31FB021B3E06}" presName="composite" presStyleCnt="0"/>
      <dgm:spPr/>
    </dgm:pt>
    <dgm:pt modelId="{AF72CC8D-CE6B-41D1-B9FF-B3FAE676BB60}" type="pres">
      <dgm:prSet presAssocID="{2D0AC1A8-A1C8-4D55-B32A-31FB021B3E06}" presName="background" presStyleLbl="node0" presStyleIdx="0" presStyleCnt="3"/>
      <dgm:spPr/>
    </dgm:pt>
    <dgm:pt modelId="{6CB958B5-C603-476C-9811-00E45C31CEFF}" type="pres">
      <dgm:prSet presAssocID="{2D0AC1A8-A1C8-4D55-B32A-31FB021B3E06}" presName="text" presStyleLbl="fgAcc0" presStyleIdx="0" presStyleCnt="3">
        <dgm:presLayoutVars>
          <dgm:chPref val="3"/>
        </dgm:presLayoutVars>
      </dgm:prSet>
      <dgm:spPr/>
    </dgm:pt>
    <dgm:pt modelId="{980EBC4E-9061-4931-8B14-B1AF835BE155}" type="pres">
      <dgm:prSet presAssocID="{2D0AC1A8-A1C8-4D55-B32A-31FB021B3E06}" presName="hierChild2" presStyleCnt="0"/>
      <dgm:spPr/>
    </dgm:pt>
    <dgm:pt modelId="{6E595EF2-D4E8-4CCF-839E-566DB1290B17}" type="pres">
      <dgm:prSet presAssocID="{0D71B99E-EEA5-4D79-BAF3-6EE4A611ADB4}" presName="hierRoot1" presStyleCnt="0"/>
      <dgm:spPr/>
    </dgm:pt>
    <dgm:pt modelId="{1E023EB1-4E59-427F-BF3D-9CA3527C3DE9}" type="pres">
      <dgm:prSet presAssocID="{0D71B99E-EEA5-4D79-BAF3-6EE4A611ADB4}" presName="composite" presStyleCnt="0"/>
      <dgm:spPr/>
    </dgm:pt>
    <dgm:pt modelId="{B0BC6117-0190-43B8-A83B-C04AE9A0D905}" type="pres">
      <dgm:prSet presAssocID="{0D71B99E-EEA5-4D79-BAF3-6EE4A611ADB4}" presName="background" presStyleLbl="node0" presStyleIdx="1" presStyleCnt="3"/>
      <dgm:spPr/>
    </dgm:pt>
    <dgm:pt modelId="{6B90EF25-8CBD-4EC3-8224-2AB74B21F3E2}" type="pres">
      <dgm:prSet presAssocID="{0D71B99E-EEA5-4D79-BAF3-6EE4A611ADB4}" presName="text" presStyleLbl="fgAcc0" presStyleIdx="1" presStyleCnt="3">
        <dgm:presLayoutVars>
          <dgm:chPref val="3"/>
        </dgm:presLayoutVars>
      </dgm:prSet>
      <dgm:spPr/>
    </dgm:pt>
    <dgm:pt modelId="{7D2C5C2D-F320-4657-A940-1E1EC314AF65}" type="pres">
      <dgm:prSet presAssocID="{0D71B99E-EEA5-4D79-BAF3-6EE4A611ADB4}" presName="hierChild2" presStyleCnt="0"/>
      <dgm:spPr/>
    </dgm:pt>
    <dgm:pt modelId="{34D27BC6-316B-414A-A58D-D82CF012AAA4}" type="pres">
      <dgm:prSet presAssocID="{DB2DC95C-B2D5-4F7E-9C4D-8DB615444375}" presName="hierRoot1" presStyleCnt="0"/>
      <dgm:spPr/>
    </dgm:pt>
    <dgm:pt modelId="{02FE7A31-37CF-4F9A-974B-2A7F2C873138}" type="pres">
      <dgm:prSet presAssocID="{DB2DC95C-B2D5-4F7E-9C4D-8DB615444375}" presName="composite" presStyleCnt="0"/>
      <dgm:spPr/>
    </dgm:pt>
    <dgm:pt modelId="{4F0E144F-44DA-4D39-A66C-E3CED791CC98}" type="pres">
      <dgm:prSet presAssocID="{DB2DC95C-B2D5-4F7E-9C4D-8DB615444375}" presName="background" presStyleLbl="node0" presStyleIdx="2" presStyleCnt="3"/>
      <dgm:spPr/>
    </dgm:pt>
    <dgm:pt modelId="{F1544A0B-60CB-455C-99C2-B70787D5E07F}" type="pres">
      <dgm:prSet presAssocID="{DB2DC95C-B2D5-4F7E-9C4D-8DB615444375}" presName="text" presStyleLbl="fgAcc0" presStyleIdx="2" presStyleCnt="3">
        <dgm:presLayoutVars>
          <dgm:chPref val="3"/>
        </dgm:presLayoutVars>
      </dgm:prSet>
      <dgm:spPr/>
    </dgm:pt>
    <dgm:pt modelId="{8B29591D-6905-4B97-973A-5A8D7F6F3673}" type="pres">
      <dgm:prSet presAssocID="{DB2DC95C-B2D5-4F7E-9C4D-8DB615444375}" presName="hierChild2" presStyleCnt="0"/>
      <dgm:spPr/>
    </dgm:pt>
  </dgm:ptLst>
  <dgm:cxnLst>
    <dgm:cxn modelId="{44AD6709-E200-4194-A37E-E7F4C84C62EA}" srcId="{45A8D1BB-B4AD-4EC9-80F9-27BDF1326A6A}" destId="{2D0AC1A8-A1C8-4D55-B32A-31FB021B3E06}" srcOrd="0" destOrd="0" parTransId="{703E56B3-998C-444F-9615-68CBCD226E55}" sibTransId="{18B792C6-8F5F-42BE-A4EF-A463E31562AD}"/>
    <dgm:cxn modelId="{2CFBDA2F-D178-41C3-A63C-0EBCCD83CEED}" type="presOf" srcId="{0D71B99E-EEA5-4D79-BAF3-6EE4A611ADB4}" destId="{6B90EF25-8CBD-4EC3-8224-2AB74B21F3E2}" srcOrd="0" destOrd="0" presId="urn:microsoft.com/office/officeart/2005/8/layout/hierarchy1"/>
    <dgm:cxn modelId="{1FE5BB32-D329-4DF6-BAD5-5E4C1B97940A}" type="presOf" srcId="{45A8D1BB-B4AD-4EC9-80F9-27BDF1326A6A}" destId="{01EF3C29-BA5B-4097-BB8C-C369D9998A9F}" srcOrd="0" destOrd="0" presId="urn:microsoft.com/office/officeart/2005/8/layout/hierarchy1"/>
    <dgm:cxn modelId="{A3673A39-85CC-4527-8CE1-A080273BA907}" type="presOf" srcId="{2D0AC1A8-A1C8-4D55-B32A-31FB021B3E06}" destId="{6CB958B5-C603-476C-9811-00E45C31CEFF}" srcOrd="0" destOrd="0" presId="urn:microsoft.com/office/officeart/2005/8/layout/hierarchy1"/>
    <dgm:cxn modelId="{B5250A98-0CBA-4F38-B638-98F74CDBD0CF}" srcId="{45A8D1BB-B4AD-4EC9-80F9-27BDF1326A6A}" destId="{DB2DC95C-B2D5-4F7E-9C4D-8DB615444375}" srcOrd="2" destOrd="0" parTransId="{6EE6B827-1760-4025-B496-F9F9B85E7D3A}" sibTransId="{009A1FBB-10B4-41AD-A844-773878BE8668}"/>
    <dgm:cxn modelId="{513F3BA9-CA00-42B9-8186-DA5513991E0C}" type="presOf" srcId="{DB2DC95C-B2D5-4F7E-9C4D-8DB615444375}" destId="{F1544A0B-60CB-455C-99C2-B70787D5E07F}" srcOrd="0" destOrd="0" presId="urn:microsoft.com/office/officeart/2005/8/layout/hierarchy1"/>
    <dgm:cxn modelId="{16C893BD-6F48-4C8A-9F59-C049928D3D0D}" srcId="{45A8D1BB-B4AD-4EC9-80F9-27BDF1326A6A}" destId="{0D71B99E-EEA5-4D79-BAF3-6EE4A611ADB4}" srcOrd="1" destOrd="0" parTransId="{4CFA20CF-D129-413A-9E92-5679CA0A010A}" sibTransId="{331FFD34-9DD1-49B7-9CAF-5C8BEFCA07B4}"/>
    <dgm:cxn modelId="{BE751174-C01D-4AA5-9484-A6EC57BFD9AA}" type="presParOf" srcId="{01EF3C29-BA5B-4097-BB8C-C369D9998A9F}" destId="{E4614EE3-ACFA-4D4F-9A99-756391F6774E}" srcOrd="0" destOrd="0" presId="urn:microsoft.com/office/officeart/2005/8/layout/hierarchy1"/>
    <dgm:cxn modelId="{780EC378-92D0-4A2E-811A-8014E4434B62}" type="presParOf" srcId="{E4614EE3-ACFA-4D4F-9A99-756391F6774E}" destId="{F8BC919C-4A46-4358-86CE-4C051998A1FA}" srcOrd="0" destOrd="0" presId="urn:microsoft.com/office/officeart/2005/8/layout/hierarchy1"/>
    <dgm:cxn modelId="{596EB7BA-5BEF-4DE9-ABC6-B93626FA1484}" type="presParOf" srcId="{F8BC919C-4A46-4358-86CE-4C051998A1FA}" destId="{AF72CC8D-CE6B-41D1-B9FF-B3FAE676BB60}" srcOrd="0" destOrd="0" presId="urn:microsoft.com/office/officeart/2005/8/layout/hierarchy1"/>
    <dgm:cxn modelId="{E65D6115-45E7-4924-A034-6C71AD608052}" type="presParOf" srcId="{F8BC919C-4A46-4358-86CE-4C051998A1FA}" destId="{6CB958B5-C603-476C-9811-00E45C31CEFF}" srcOrd="1" destOrd="0" presId="urn:microsoft.com/office/officeart/2005/8/layout/hierarchy1"/>
    <dgm:cxn modelId="{A071C069-87EB-42D5-9CF4-E77E53B8637C}" type="presParOf" srcId="{E4614EE3-ACFA-4D4F-9A99-756391F6774E}" destId="{980EBC4E-9061-4931-8B14-B1AF835BE155}" srcOrd="1" destOrd="0" presId="urn:microsoft.com/office/officeart/2005/8/layout/hierarchy1"/>
    <dgm:cxn modelId="{275FB7A6-4C07-41A8-B5E7-FA14E4F0ECC1}" type="presParOf" srcId="{01EF3C29-BA5B-4097-BB8C-C369D9998A9F}" destId="{6E595EF2-D4E8-4CCF-839E-566DB1290B17}" srcOrd="1" destOrd="0" presId="urn:microsoft.com/office/officeart/2005/8/layout/hierarchy1"/>
    <dgm:cxn modelId="{6DBC434A-1F47-4AA9-B685-AFA6B81ACDD2}" type="presParOf" srcId="{6E595EF2-D4E8-4CCF-839E-566DB1290B17}" destId="{1E023EB1-4E59-427F-BF3D-9CA3527C3DE9}" srcOrd="0" destOrd="0" presId="urn:microsoft.com/office/officeart/2005/8/layout/hierarchy1"/>
    <dgm:cxn modelId="{EC1AFBE1-E246-4C53-BC20-2E81DE6E5978}" type="presParOf" srcId="{1E023EB1-4E59-427F-BF3D-9CA3527C3DE9}" destId="{B0BC6117-0190-43B8-A83B-C04AE9A0D905}" srcOrd="0" destOrd="0" presId="urn:microsoft.com/office/officeart/2005/8/layout/hierarchy1"/>
    <dgm:cxn modelId="{B9A6D328-9FC4-4C1B-AE37-266F8560C32F}" type="presParOf" srcId="{1E023EB1-4E59-427F-BF3D-9CA3527C3DE9}" destId="{6B90EF25-8CBD-4EC3-8224-2AB74B21F3E2}" srcOrd="1" destOrd="0" presId="urn:microsoft.com/office/officeart/2005/8/layout/hierarchy1"/>
    <dgm:cxn modelId="{F1B20FF5-6349-46CF-B9DF-BB85E4462A6F}" type="presParOf" srcId="{6E595EF2-D4E8-4CCF-839E-566DB1290B17}" destId="{7D2C5C2D-F320-4657-A940-1E1EC314AF65}" srcOrd="1" destOrd="0" presId="urn:microsoft.com/office/officeart/2005/8/layout/hierarchy1"/>
    <dgm:cxn modelId="{F4B78127-B55A-4A70-8974-6F310008800E}" type="presParOf" srcId="{01EF3C29-BA5B-4097-BB8C-C369D9998A9F}" destId="{34D27BC6-316B-414A-A58D-D82CF012AAA4}" srcOrd="2" destOrd="0" presId="urn:microsoft.com/office/officeart/2005/8/layout/hierarchy1"/>
    <dgm:cxn modelId="{8A7498F2-3C61-4852-9737-C8A032FCAD6C}" type="presParOf" srcId="{34D27BC6-316B-414A-A58D-D82CF012AAA4}" destId="{02FE7A31-37CF-4F9A-974B-2A7F2C873138}" srcOrd="0" destOrd="0" presId="urn:microsoft.com/office/officeart/2005/8/layout/hierarchy1"/>
    <dgm:cxn modelId="{2254406A-FF57-4477-ABE3-6C83B7E78A99}" type="presParOf" srcId="{02FE7A31-37CF-4F9A-974B-2A7F2C873138}" destId="{4F0E144F-44DA-4D39-A66C-E3CED791CC98}" srcOrd="0" destOrd="0" presId="urn:microsoft.com/office/officeart/2005/8/layout/hierarchy1"/>
    <dgm:cxn modelId="{004A634D-FD78-4CC3-909B-25EC1B709CD9}" type="presParOf" srcId="{02FE7A31-37CF-4F9A-974B-2A7F2C873138}" destId="{F1544A0B-60CB-455C-99C2-B70787D5E07F}" srcOrd="1" destOrd="0" presId="urn:microsoft.com/office/officeart/2005/8/layout/hierarchy1"/>
    <dgm:cxn modelId="{8EF7F204-988E-4338-90E8-B188A992B21F}" type="presParOf" srcId="{34D27BC6-316B-414A-A58D-D82CF012AAA4}" destId="{8B29591D-6905-4B97-973A-5A8D7F6F367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C13708-86FC-46E2-B6F1-13784E2A30E1}">
      <dsp:nvSpPr>
        <dsp:cNvPr id="0" name=""/>
        <dsp:cNvSpPr/>
      </dsp:nvSpPr>
      <dsp:spPr>
        <a:xfrm>
          <a:off x="0" y="1802"/>
          <a:ext cx="5816750" cy="76792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AC167-5722-4765-8810-F0E69A9E59AE}">
      <dsp:nvSpPr>
        <dsp:cNvPr id="0" name=""/>
        <dsp:cNvSpPr/>
      </dsp:nvSpPr>
      <dsp:spPr>
        <a:xfrm>
          <a:off x="232297" y="174585"/>
          <a:ext cx="422359" cy="42235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3C3850-3D1D-4F9A-8066-5030B5DB8C9C}">
      <dsp:nvSpPr>
        <dsp:cNvPr id="0" name=""/>
        <dsp:cNvSpPr/>
      </dsp:nvSpPr>
      <dsp:spPr>
        <a:xfrm>
          <a:off x="886954" y="1802"/>
          <a:ext cx="4929795" cy="767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72" tIns="81272" rIns="81272" bIns="8127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Franklin Gothic Demi Cond"/>
            </a:rPr>
            <a:t>Nike</a:t>
          </a:r>
          <a:endParaRPr lang="en-US" sz="1900" kern="1200" dirty="0"/>
        </a:p>
      </dsp:txBody>
      <dsp:txXfrm>
        <a:off x="886954" y="1802"/>
        <a:ext cx="4929795" cy="767925"/>
      </dsp:txXfrm>
    </dsp:sp>
    <dsp:sp modelId="{0300268E-86CB-4E7C-A687-FE447ACA91B1}">
      <dsp:nvSpPr>
        <dsp:cNvPr id="0" name=""/>
        <dsp:cNvSpPr/>
      </dsp:nvSpPr>
      <dsp:spPr>
        <a:xfrm>
          <a:off x="0" y="961709"/>
          <a:ext cx="5816750" cy="76792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6D92C1-8574-4887-A6D1-F8E4E5994972}">
      <dsp:nvSpPr>
        <dsp:cNvPr id="0" name=""/>
        <dsp:cNvSpPr/>
      </dsp:nvSpPr>
      <dsp:spPr>
        <a:xfrm>
          <a:off x="232297" y="1134492"/>
          <a:ext cx="422359" cy="422359"/>
        </a:xfrm>
        <a:prstGeom prst="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BD7045-AB39-4625-86DE-8F1B9B228C9D}">
      <dsp:nvSpPr>
        <dsp:cNvPr id="0" name=""/>
        <dsp:cNvSpPr/>
      </dsp:nvSpPr>
      <dsp:spPr>
        <a:xfrm>
          <a:off x="886954" y="961709"/>
          <a:ext cx="4929795" cy="767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72" tIns="81272" rIns="81272" bIns="8127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Franklin Gothic Demi Cond"/>
            </a:rPr>
            <a:t>Dominos</a:t>
          </a:r>
        </a:p>
      </dsp:txBody>
      <dsp:txXfrm>
        <a:off x="886954" y="961709"/>
        <a:ext cx="4929795" cy="767925"/>
      </dsp:txXfrm>
    </dsp:sp>
    <dsp:sp modelId="{31C6669F-9007-4FE9-A7CA-B67C76A7FADA}">
      <dsp:nvSpPr>
        <dsp:cNvPr id="0" name=""/>
        <dsp:cNvSpPr/>
      </dsp:nvSpPr>
      <dsp:spPr>
        <a:xfrm>
          <a:off x="0" y="1921616"/>
          <a:ext cx="5816750" cy="76792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D7F6CD-E606-42FE-9A91-677872726728}">
      <dsp:nvSpPr>
        <dsp:cNvPr id="0" name=""/>
        <dsp:cNvSpPr/>
      </dsp:nvSpPr>
      <dsp:spPr>
        <a:xfrm>
          <a:off x="232297" y="2094399"/>
          <a:ext cx="422359" cy="422359"/>
        </a:xfrm>
        <a:prstGeom prst="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09BFB3-74C0-431A-B833-B25D0E93735D}">
      <dsp:nvSpPr>
        <dsp:cNvPr id="0" name=""/>
        <dsp:cNvSpPr/>
      </dsp:nvSpPr>
      <dsp:spPr>
        <a:xfrm>
          <a:off x="886954" y="1921616"/>
          <a:ext cx="4929795" cy="767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72" tIns="81272" rIns="81272" bIns="8127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Franklin Gothic Demi Cond"/>
            </a:rPr>
            <a:t>Amazon</a:t>
          </a:r>
        </a:p>
      </dsp:txBody>
      <dsp:txXfrm>
        <a:off x="886954" y="1921616"/>
        <a:ext cx="4929795" cy="767925"/>
      </dsp:txXfrm>
    </dsp:sp>
    <dsp:sp modelId="{D07AD021-41A4-4B4E-B109-09911F4EE169}">
      <dsp:nvSpPr>
        <dsp:cNvPr id="0" name=""/>
        <dsp:cNvSpPr/>
      </dsp:nvSpPr>
      <dsp:spPr>
        <a:xfrm>
          <a:off x="0" y="2881523"/>
          <a:ext cx="5816750" cy="76792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0EEDE5-2311-442F-B777-3AFE60A50C53}">
      <dsp:nvSpPr>
        <dsp:cNvPr id="0" name=""/>
        <dsp:cNvSpPr/>
      </dsp:nvSpPr>
      <dsp:spPr>
        <a:xfrm>
          <a:off x="232297" y="3054307"/>
          <a:ext cx="422359" cy="422359"/>
        </a:xfrm>
        <a:prstGeom prst="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973DE3-4C62-45DE-89D2-D18B1EB7EB25}">
      <dsp:nvSpPr>
        <dsp:cNvPr id="0" name=""/>
        <dsp:cNvSpPr/>
      </dsp:nvSpPr>
      <dsp:spPr>
        <a:xfrm>
          <a:off x="886954" y="2881523"/>
          <a:ext cx="4929795" cy="767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72" tIns="81272" rIns="81272" bIns="8127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Franklin Gothic Demi Cond"/>
            </a:rPr>
            <a:t>Google</a:t>
          </a:r>
        </a:p>
      </dsp:txBody>
      <dsp:txXfrm>
        <a:off x="886954" y="2881523"/>
        <a:ext cx="4929795" cy="767925"/>
      </dsp:txXfrm>
    </dsp:sp>
    <dsp:sp modelId="{D1FF990C-6ACB-4616-AF8C-4D417253BF23}">
      <dsp:nvSpPr>
        <dsp:cNvPr id="0" name=""/>
        <dsp:cNvSpPr/>
      </dsp:nvSpPr>
      <dsp:spPr>
        <a:xfrm>
          <a:off x="0" y="3841430"/>
          <a:ext cx="5816750" cy="76792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6F1E12-B1C0-4E93-AEE0-CC9E23331137}">
      <dsp:nvSpPr>
        <dsp:cNvPr id="0" name=""/>
        <dsp:cNvSpPr/>
      </dsp:nvSpPr>
      <dsp:spPr>
        <a:xfrm>
          <a:off x="232297" y="4014214"/>
          <a:ext cx="422359" cy="422359"/>
        </a:xfrm>
        <a:prstGeom prst="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536F15-F8F5-48BA-A5B1-862E8D439C48}">
      <dsp:nvSpPr>
        <dsp:cNvPr id="0" name=""/>
        <dsp:cNvSpPr/>
      </dsp:nvSpPr>
      <dsp:spPr>
        <a:xfrm>
          <a:off x="886954" y="3841430"/>
          <a:ext cx="4929795" cy="767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72" tIns="81272" rIns="81272" bIns="8127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Franklin Gothic Demi Cond"/>
            </a:rPr>
            <a:t>Cadbury</a:t>
          </a:r>
        </a:p>
      </dsp:txBody>
      <dsp:txXfrm>
        <a:off x="886954" y="3841430"/>
        <a:ext cx="4929795" cy="767925"/>
      </dsp:txXfrm>
    </dsp:sp>
    <dsp:sp modelId="{82275E9A-BC1A-407C-8623-2C3E7B4A5417}">
      <dsp:nvSpPr>
        <dsp:cNvPr id="0" name=""/>
        <dsp:cNvSpPr/>
      </dsp:nvSpPr>
      <dsp:spPr>
        <a:xfrm>
          <a:off x="0" y="4801338"/>
          <a:ext cx="5816750" cy="76792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F16092-1FE9-468B-A9C9-0467DE5A320B}">
      <dsp:nvSpPr>
        <dsp:cNvPr id="0" name=""/>
        <dsp:cNvSpPr/>
      </dsp:nvSpPr>
      <dsp:spPr>
        <a:xfrm>
          <a:off x="232297" y="4974121"/>
          <a:ext cx="422359" cy="422359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901F75-F896-48FC-AA90-A9C9357DA6F7}">
      <dsp:nvSpPr>
        <dsp:cNvPr id="0" name=""/>
        <dsp:cNvSpPr/>
      </dsp:nvSpPr>
      <dsp:spPr>
        <a:xfrm>
          <a:off x="886954" y="4801338"/>
          <a:ext cx="4929795" cy="767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72" tIns="81272" rIns="81272" bIns="8127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Franklin Gothic Demi Cond"/>
            </a:rPr>
            <a:t>Starbuck</a:t>
          </a:r>
        </a:p>
      </dsp:txBody>
      <dsp:txXfrm>
        <a:off x="886954" y="4801338"/>
        <a:ext cx="4929795" cy="7679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0261A4-D1FB-4B6A-8298-2E1ADC1B365A}">
      <dsp:nvSpPr>
        <dsp:cNvPr id="0" name=""/>
        <dsp:cNvSpPr/>
      </dsp:nvSpPr>
      <dsp:spPr>
        <a:xfrm>
          <a:off x="0" y="680"/>
          <a:ext cx="5816750" cy="15913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535E81-E9FB-458E-91AF-5DACDA28B09F}">
      <dsp:nvSpPr>
        <dsp:cNvPr id="0" name=""/>
        <dsp:cNvSpPr/>
      </dsp:nvSpPr>
      <dsp:spPr>
        <a:xfrm>
          <a:off x="481381" y="358732"/>
          <a:ext cx="875239" cy="87523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634996-28DC-4E66-B98A-2AC3666B7169}">
      <dsp:nvSpPr>
        <dsp:cNvPr id="0" name=""/>
        <dsp:cNvSpPr/>
      </dsp:nvSpPr>
      <dsp:spPr>
        <a:xfrm>
          <a:off x="1838002" y="680"/>
          <a:ext cx="3978747" cy="159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17" tIns="168417" rIns="168417" bIns="168417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baseline="0"/>
            <a:t>Are you entrepreneurial </a:t>
          </a:r>
          <a:r>
            <a:rPr lang="en-US" sz="1900" kern="1200" baseline="0">
              <a:latin typeface="Franklin Gothic Demi Cond"/>
            </a:rPr>
            <a:t>spirited</a:t>
          </a:r>
          <a:r>
            <a:rPr lang="en-US" sz="1900" kern="1200" baseline="0"/>
            <a:t>?</a:t>
          </a:r>
          <a:endParaRPr lang="en-US" sz="1900" kern="1200"/>
        </a:p>
      </dsp:txBody>
      <dsp:txXfrm>
        <a:off x="1838002" y="680"/>
        <a:ext cx="3978747" cy="1591344"/>
      </dsp:txXfrm>
    </dsp:sp>
    <dsp:sp modelId="{2AB96ECE-90D4-4BAE-A8D8-4D66D405F0D3}">
      <dsp:nvSpPr>
        <dsp:cNvPr id="0" name=""/>
        <dsp:cNvSpPr/>
      </dsp:nvSpPr>
      <dsp:spPr>
        <a:xfrm>
          <a:off x="0" y="1989860"/>
          <a:ext cx="5816750" cy="15913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399735-EB52-4D1B-AC39-827583D1825D}">
      <dsp:nvSpPr>
        <dsp:cNvPr id="0" name=""/>
        <dsp:cNvSpPr/>
      </dsp:nvSpPr>
      <dsp:spPr>
        <a:xfrm>
          <a:off x="481381" y="2347913"/>
          <a:ext cx="875239" cy="87523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D4863E-B121-4F88-84C0-5D5E614374E1}">
      <dsp:nvSpPr>
        <dsp:cNvPr id="0" name=""/>
        <dsp:cNvSpPr/>
      </dsp:nvSpPr>
      <dsp:spPr>
        <a:xfrm>
          <a:off x="1838002" y="1989860"/>
          <a:ext cx="3978747" cy="159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17" tIns="168417" rIns="168417" bIns="16841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baseline="0"/>
            <a:t>Are you constantly thinking about how to create value and build new businesses, or how to improve or transform your organization?</a:t>
          </a:r>
          <a:endParaRPr lang="en-US" sz="1900" kern="1200"/>
        </a:p>
      </dsp:txBody>
      <dsp:txXfrm>
        <a:off x="1838002" y="1989860"/>
        <a:ext cx="3978747" cy="1591344"/>
      </dsp:txXfrm>
    </dsp:sp>
    <dsp:sp modelId="{AC1745F9-601F-4295-889C-7B7BD1719D6B}">
      <dsp:nvSpPr>
        <dsp:cNvPr id="0" name=""/>
        <dsp:cNvSpPr/>
      </dsp:nvSpPr>
      <dsp:spPr>
        <a:xfrm>
          <a:off x="0" y="3979041"/>
          <a:ext cx="5816750" cy="15913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042097-028C-4927-8D82-10B3E0B8D93F}">
      <dsp:nvSpPr>
        <dsp:cNvPr id="0" name=""/>
        <dsp:cNvSpPr/>
      </dsp:nvSpPr>
      <dsp:spPr>
        <a:xfrm>
          <a:off x="481381" y="4337093"/>
          <a:ext cx="875239" cy="87523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8F4505-2E8E-4AA5-A27E-9745B5DBEEB6}">
      <dsp:nvSpPr>
        <dsp:cNvPr id="0" name=""/>
        <dsp:cNvSpPr/>
      </dsp:nvSpPr>
      <dsp:spPr>
        <a:xfrm>
          <a:off x="1838002" y="3979041"/>
          <a:ext cx="3978747" cy="159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17" tIns="168417" rIns="168417" bIns="16841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baseline="0"/>
            <a:t>Are you trying to find innovative ways of doing business to replace old, outdated ones?</a:t>
          </a:r>
          <a:endParaRPr lang="en-US" sz="1900" kern="1200"/>
        </a:p>
      </dsp:txBody>
      <dsp:txXfrm>
        <a:off x="1838002" y="3979041"/>
        <a:ext cx="3978747" cy="15913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737F0C-463C-4EB4-83A6-E0251E6355F0}">
      <dsp:nvSpPr>
        <dsp:cNvPr id="0" name=""/>
        <dsp:cNvSpPr/>
      </dsp:nvSpPr>
      <dsp:spPr>
        <a:xfrm>
          <a:off x="1411341" y="2409"/>
          <a:ext cx="2978106" cy="2978106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baseline="0" dirty="0">
              <a:latin typeface="Franklin Gothic Demi Cond"/>
            </a:rPr>
            <a:t>This topic is for you</a:t>
          </a:r>
        </a:p>
      </dsp:txBody>
      <dsp:txXfrm>
        <a:off x="1847475" y="438543"/>
        <a:ext cx="2105838" cy="2105838"/>
      </dsp:txXfrm>
    </dsp:sp>
    <dsp:sp modelId="{85465E32-FCCE-4D7E-9AC1-82CB1CEDD225}">
      <dsp:nvSpPr>
        <dsp:cNvPr id="0" name=""/>
        <dsp:cNvSpPr/>
      </dsp:nvSpPr>
      <dsp:spPr>
        <a:xfrm rot="5400000">
          <a:off x="4635142" y="1096863"/>
          <a:ext cx="1042337" cy="789198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201B35-15DB-494C-9D59-8558142FE7AE}">
      <dsp:nvSpPr>
        <dsp:cNvPr id="0" name=""/>
        <dsp:cNvSpPr/>
      </dsp:nvSpPr>
      <dsp:spPr>
        <a:xfrm>
          <a:off x="5878501" y="2409"/>
          <a:ext cx="2978106" cy="2978106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baseline="0" dirty="0"/>
            <a:t>Welcome to BMC</a:t>
          </a:r>
          <a:endParaRPr lang="en-US" sz="3900" kern="1200" dirty="0"/>
        </a:p>
      </dsp:txBody>
      <dsp:txXfrm>
        <a:off x="6314635" y="438543"/>
        <a:ext cx="2105838" cy="210583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210A17-0D7D-4C7A-ABF4-18DFF081CDCE}">
      <dsp:nvSpPr>
        <dsp:cNvPr id="0" name=""/>
        <dsp:cNvSpPr/>
      </dsp:nvSpPr>
      <dsp:spPr>
        <a:xfrm>
          <a:off x="3327943" y="708121"/>
          <a:ext cx="5468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859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86937" y="750954"/>
        <a:ext cx="28872" cy="5774"/>
      </dsp:txXfrm>
    </dsp:sp>
    <dsp:sp modelId="{A47C8290-2927-41B1-A0F0-A0E09129B08F}">
      <dsp:nvSpPr>
        <dsp:cNvPr id="0" name=""/>
        <dsp:cNvSpPr/>
      </dsp:nvSpPr>
      <dsp:spPr>
        <a:xfrm>
          <a:off x="819050" y="633"/>
          <a:ext cx="2510693" cy="150641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26" tIns="129138" rIns="123026" bIns="129138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Understand the nine building blocks of BMC</a:t>
          </a:r>
        </a:p>
      </dsp:txBody>
      <dsp:txXfrm>
        <a:off x="819050" y="633"/>
        <a:ext cx="2510693" cy="1506415"/>
      </dsp:txXfrm>
    </dsp:sp>
    <dsp:sp modelId="{03BCDBA7-82CF-4A99-A91E-B540C4C3E8CA}">
      <dsp:nvSpPr>
        <dsp:cNvPr id="0" name=""/>
        <dsp:cNvSpPr/>
      </dsp:nvSpPr>
      <dsp:spPr>
        <a:xfrm>
          <a:off x="6416096" y="708121"/>
          <a:ext cx="5468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859" y="45720"/>
              </a:lnTo>
            </a:path>
          </a:pathLst>
        </a:custGeom>
        <a:noFill/>
        <a:ln w="6350" cap="flat" cmpd="sng" algn="ctr">
          <a:solidFill>
            <a:schemeClr val="accent5">
              <a:hueOff val="10052551"/>
              <a:satOff val="209"/>
              <a:lumOff val="-3529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75089" y="750954"/>
        <a:ext cx="28872" cy="5774"/>
      </dsp:txXfrm>
    </dsp:sp>
    <dsp:sp modelId="{B777A620-A63C-4002-BFCB-AC63150A33FC}">
      <dsp:nvSpPr>
        <dsp:cNvPr id="0" name=""/>
        <dsp:cNvSpPr/>
      </dsp:nvSpPr>
      <dsp:spPr>
        <a:xfrm>
          <a:off x="3907203" y="633"/>
          <a:ext cx="2510693" cy="1506415"/>
        </a:xfrm>
        <a:prstGeom prst="rect">
          <a:avLst/>
        </a:prstGeom>
        <a:solidFill>
          <a:schemeClr val="accent5">
            <a:hueOff val="6701700"/>
            <a:satOff val="139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26" tIns="129138" rIns="123026" bIns="129138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Gain the ability to visualize and map out a business model in a single page</a:t>
          </a:r>
        </a:p>
      </dsp:txBody>
      <dsp:txXfrm>
        <a:off x="3907203" y="633"/>
        <a:ext cx="2510693" cy="1506415"/>
      </dsp:txXfrm>
    </dsp:sp>
    <dsp:sp modelId="{0F3CCC76-0DBB-401D-9474-AB99C282E834}">
      <dsp:nvSpPr>
        <dsp:cNvPr id="0" name=""/>
        <dsp:cNvSpPr/>
      </dsp:nvSpPr>
      <dsp:spPr>
        <a:xfrm>
          <a:off x="2074397" y="1505249"/>
          <a:ext cx="6176305" cy="546859"/>
        </a:xfrm>
        <a:custGeom>
          <a:avLst/>
          <a:gdLst/>
          <a:ahLst/>
          <a:cxnLst/>
          <a:rect l="0" t="0" r="0" b="0"/>
          <a:pathLst>
            <a:path>
              <a:moveTo>
                <a:pt x="6176305" y="0"/>
              </a:moveTo>
              <a:lnTo>
                <a:pt x="6176305" y="290529"/>
              </a:lnTo>
              <a:lnTo>
                <a:pt x="0" y="290529"/>
              </a:lnTo>
              <a:lnTo>
                <a:pt x="0" y="546859"/>
              </a:lnTo>
            </a:path>
          </a:pathLst>
        </a:custGeom>
        <a:noFill/>
        <a:ln w="6350" cap="flat" cmpd="sng" algn="ctr">
          <a:solidFill>
            <a:schemeClr val="accent5">
              <a:hueOff val="20105101"/>
              <a:satOff val="418"/>
              <a:lumOff val="-7058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07468" y="1775792"/>
        <a:ext cx="310162" cy="5774"/>
      </dsp:txXfrm>
    </dsp:sp>
    <dsp:sp modelId="{73070A02-4117-44E2-A68B-094EA46A636C}">
      <dsp:nvSpPr>
        <dsp:cNvPr id="0" name=""/>
        <dsp:cNvSpPr/>
      </dsp:nvSpPr>
      <dsp:spPr>
        <a:xfrm>
          <a:off x="6995356" y="633"/>
          <a:ext cx="2510693" cy="1506415"/>
        </a:xfrm>
        <a:prstGeom prst="rect">
          <a:avLst/>
        </a:prstGeom>
        <a:solidFill>
          <a:schemeClr val="accent5">
            <a:hueOff val="13403401"/>
            <a:satOff val="279"/>
            <a:lumOff val="-47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26" tIns="129138" rIns="123026" bIns="129138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Articulate clear value proposition that address the need of different customer segments</a:t>
          </a:r>
        </a:p>
      </dsp:txBody>
      <dsp:txXfrm>
        <a:off x="6995356" y="633"/>
        <a:ext cx="2510693" cy="1506415"/>
      </dsp:txXfrm>
    </dsp:sp>
    <dsp:sp modelId="{CC58197B-1182-4107-8D7A-1F0C6A9D875D}">
      <dsp:nvSpPr>
        <dsp:cNvPr id="0" name=""/>
        <dsp:cNvSpPr/>
      </dsp:nvSpPr>
      <dsp:spPr>
        <a:xfrm>
          <a:off x="819050" y="2084509"/>
          <a:ext cx="2510693" cy="1506415"/>
        </a:xfrm>
        <a:prstGeom prst="rect">
          <a:avLst/>
        </a:prstGeom>
        <a:solidFill>
          <a:schemeClr val="accent5">
            <a:hueOff val="20105101"/>
            <a:satOff val="418"/>
            <a:lumOff val="-705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26" tIns="129138" rIns="123026" bIns="129138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Analyze and improve business models</a:t>
          </a:r>
        </a:p>
      </dsp:txBody>
      <dsp:txXfrm>
        <a:off x="819050" y="2084509"/>
        <a:ext cx="2510693" cy="15064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B27A0-DA66-4B6D-AD5F-937E99F23928}">
      <dsp:nvSpPr>
        <dsp:cNvPr id="0" name=""/>
        <dsp:cNvSpPr/>
      </dsp:nvSpPr>
      <dsp:spPr>
        <a:xfrm>
          <a:off x="1041" y="442499"/>
          <a:ext cx="3654770" cy="23207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C0DEE5-8240-42A8-90E2-E162F591097E}">
      <dsp:nvSpPr>
        <dsp:cNvPr id="0" name=""/>
        <dsp:cNvSpPr/>
      </dsp:nvSpPr>
      <dsp:spPr>
        <a:xfrm>
          <a:off x="407126" y="828280"/>
          <a:ext cx="3654770" cy="23207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>
              <a:latin typeface="Georgia Pro Light"/>
            </a:rPr>
            <a:t>It</a:t>
          </a:r>
          <a:r>
            <a:rPr lang="en-US" sz="2900" kern="1200" dirty="0"/>
            <a:t> describes the rationale of how an organization creates, delivers, and captures value</a:t>
          </a:r>
        </a:p>
      </dsp:txBody>
      <dsp:txXfrm>
        <a:off x="475099" y="896253"/>
        <a:ext cx="3518824" cy="2184833"/>
      </dsp:txXfrm>
    </dsp:sp>
    <dsp:sp modelId="{1D4F8DD1-0198-4A6C-9F14-6F6690BFA0C3}">
      <dsp:nvSpPr>
        <dsp:cNvPr id="0" name=""/>
        <dsp:cNvSpPr/>
      </dsp:nvSpPr>
      <dsp:spPr>
        <a:xfrm>
          <a:off x="4467982" y="442499"/>
          <a:ext cx="3654770" cy="23207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9DF75-B26E-4ED0-88C6-F57EACFE3BE2}">
      <dsp:nvSpPr>
        <dsp:cNvPr id="0" name=""/>
        <dsp:cNvSpPr/>
      </dsp:nvSpPr>
      <dsp:spPr>
        <a:xfrm>
          <a:off x="4874068" y="828280"/>
          <a:ext cx="3654770" cy="23207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A shared language for describing, visualizing, assessing, and changing business models</a:t>
          </a:r>
        </a:p>
      </dsp:txBody>
      <dsp:txXfrm>
        <a:off x="4942041" y="896253"/>
        <a:ext cx="3518824" cy="218483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3AB108-054E-4143-9449-B65B5278BC90}">
      <dsp:nvSpPr>
        <dsp:cNvPr id="0" name=""/>
        <dsp:cNvSpPr/>
      </dsp:nvSpPr>
      <dsp:spPr>
        <a:xfrm>
          <a:off x="750183" y="3255"/>
          <a:ext cx="2757729" cy="165463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When you already have a business idea- about to launch a business</a:t>
          </a:r>
        </a:p>
      </dsp:txBody>
      <dsp:txXfrm>
        <a:off x="750183" y="3255"/>
        <a:ext cx="2757729" cy="1654637"/>
      </dsp:txXfrm>
    </dsp:sp>
    <dsp:sp modelId="{0FDC81A3-C1A0-4991-8AB3-917020BDC907}">
      <dsp:nvSpPr>
        <dsp:cNvPr id="0" name=""/>
        <dsp:cNvSpPr/>
      </dsp:nvSpPr>
      <dsp:spPr>
        <a:xfrm>
          <a:off x="3783685" y="3255"/>
          <a:ext cx="2757729" cy="1654637"/>
        </a:xfrm>
        <a:prstGeom prst="rect">
          <a:avLst/>
        </a:prstGeom>
        <a:solidFill>
          <a:schemeClr val="accent5">
            <a:hueOff val="6701700"/>
            <a:satOff val="139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Positioning your model and business in a dynamic competitive environment</a:t>
          </a:r>
        </a:p>
      </dsp:txBody>
      <dsp:txXfrm>
        <a:off x="3783685" y="3255"/>
        <a:ext cx="2757729" cy="1654637"/>
      </dsp:txXfrm>
    </dsp:sp>
    <dsp:sp modelId="{4C8CFEDF-34EE-4C66-9C66-ABEA59361A0F}">
      <dsp:nvSpPr>
        <dsp:cNvPr id="0" name=""/>
        <dsp:cNvSpPr/>
      </dsp:nvSpPr>
      <dsp:spPr>
        <a:xfrm>
          <a:off x="6817187" y="3255"/>
          <a:ext cx="2757729" cy="1654637"/>
        </a:xfrm>
        <a:prstGeom prst="rect">
          <a:avLst/>
        </a:prstGeom>
        <a:solidFill>
          <a:schemeClr val="accent5">
            <a:hueOff val="13403401"/>
            <a:satOff val="279"/>
            <a:lumOff val="-47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Re-designing/rethinking your business model</a:t>
          </a:r>
        </a:p>
      </dsp:txBody>
      <dsp:txXfrm>
        <a:off x="6817187" y="3255"/>
        <a:ext cx="2757729" cy="1654637"/>
      </dsp:txXfrm>
    </dsp:sp>
    <dsp:sp modelId="{00EE1E70-8C5E-4E52-89BD-E8A24F648754}">
      <dsp:nvSpPr>
        <dsp:cNvPr id="0" name=""/>
        <dsp:cNvSpPr/>
      </dsp:nvSpPr>
      <dsp:spPr>
        <a:xfrm>
          <a:off x="3783685" y="1933665"/>
          <a:ext cx="2757729" cy="1654637"/>
        </a:xfrm>
        <a:prstGeom prst="rect">
          <a:avLst/>
        </a:prstGeom>
        <a:solidFill>
          <a:schemeClr val="accent5">
            <a:hueOff val="20105101"/>
            <a:satOff val="418"/>
            <a:lumOff val="-705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Reality check- you need to check if the business is still on course</a:t>
          </a:r>
        </a:p>
      </dsp:txBody>
      <dsp:txXfrm>
        <a:off x="3783685" y="1933665"/>
        <a:ext cx="2757729" cy="165463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F0D114-A305-48D2-B975-5271A983E0DF}">
      <dsp:nvSpPr>
        <dsp:cNvPr id="0" name=""/>
        <dsp:cNvSpPr/>
      </dsp:nvSpPr>
      <dsp:spPr>
        <a:xfrm>
          <a:off x="1260" y="1266548"/>
          <a:ext cx="1429280" cy="9075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620F7D-5D5F-4E28-8720-CA4DAD693D85}">
      <dsp:nvSpPr>
        <dsp:cNvPr id="0" name=""/>
        <dsp:cNvSpPr/>
      </dsp:nvSpPr>
      <dsp:spPr>
        <a:xfrm>
          <a:off x="160069" y="1417417"/>
          <a:ext cx="1429280" cy="9075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Xerox- photocopier leasing in 1959</a:t>
          </a:r>
        </a:p>
      </dsp:txBody>
      <dsp:txXfrm>
        <a:off x="186651" y="1443999"/>
        <a:ext cx="1376116" cy="854428"/>
      </dsp:txXfrm>
    </dsp:sp>
    <dsp:sp modelId="{88B463E1-5874-48FE-A492-F7E660B60E01}">
      <dsp:nvSpPr>
        <dsp:cNvPr id="0" name=""/>
        <dsp:cNvSpPr/>
      </dsp:nvSpPr>
      <dsp:spPr>
        <a:xfrm>
          <a:off x="1748158" y="1266548"/>
          <a:ext cx="1429280" cy="9075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88A79-9183-44AC-9A08-C5818458CC81}">
      <dsp:nvSpPr>
        <dsp:cNvPr id="0" name=""/>
        <dsp:cNvSpPr/>
      </dsp:nvSpPr>
      <dsp:spPr>
        <a:xfrm>
          <a:off x="1906967" y="1417417"/>
          <a:ext cx="1429280" cy="9075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Diners club introduction of credit cards in 1950</a:t>
          </a:r>
        </a:p>
      </dsp:txBody>
      <dsp:txXfrm>
        <a:off x="1933549" y="1443999"/>
        <a:ext cx="1376116" cy="854428"/>
      </dsp:txXfrm>
    </dsp:sp>
    <dsp:sp modelId="{873D8ACA-BFEF-438F-A6CB-E5391E75D4E1}">
      <dsp:nvSpPr>
        <dsp:cNvPr id="0" name=""/>
        <dsp:cNvSpPr/>
      </dsp:nvSpPr>
      <dsp:spPr>
        <a:xfrm>
          <a:off x="3495056" y="1266548"/>
          <a:ext cx="1429280" cy="9075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C41CAE-FAFD-4404-9234-E3A6D1BE5E52}">
      <dsp:nvSpPr>
        <dsp:cNvPr id="0" name=""/>
        <dsp:cNvSpPr/>
      </dsp:nvSpPr>
      <dsp:spPr>
        <a:xfrm>
          <a:off x="3653865" y="1417417"/>
          <a:ext cx="1429280" cy="9075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iPods versus iTunes</a:t>
          </a:r>
        </a:p>
      </dsp:txBody>
      <dsp:txXfrm>
        <a:off x="3680447" y="1443999"/>
        <a:ext cx="1376116" cy="854428"/>
      </dsp:txXfrm>
    </dsp:sp>
    <dsp:sp modelId="{8CCBC294-AB03-4200-89E0-28B00C84C101}">
      <dsp:nvSpPr>
        <dsp:cNvPr id="0" name=""/>
        <dsp:cNvSpPr/>
      </dsp:nvSpPr>
      <dsp:spPr>
        <a:xfrm>
          <a:off x="5241954" y="1266548"/>
          <a:ext cx="1429280" cy="9075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70926D-4B2C-4B0D-ABC7-10F45E811740}">
      <dsp:nvSpPr>
        <dsp:cNvPr id="0" name=""/>
        <dsp:cNvSpPr/>
      </dsp:nvSpPr>
      <dsp:spPr>
        <a:xfrm>
          <a:off x="5400763" y="1417417"/>
          <a:ext cx="1429280" cy="9075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Grameen bank</a:t>
          </a:r>
        </a:p>
      </dsp:txBody>
      <dsp:txXfrm>
        <a:off x="5427345" y="1443999"/>
        <a:ext cx="1376116" cy="854428"/>
      </dsp:txXfrm>
    </dsp:sp>
    <dsp:sp modelId="{27D048AE-4CA9-42DA-A3BF-FFC87C6ED9A0}">
      <dsp:nvSpPr>
        <dsp:cNvPr id="0" name=""/>
        <dsp:cNvSpPr/>
      </dsp:nvSpPr>
      <dsp:spPr>
        <a:xfrm>
          <a:off x="6988852" y="1266548"/>
          <a:ext cx="1429280" cy="9075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7D2711-636D-4B76-A050-4453941A48C4}">
      <dsp:nvSpPr>
        <dsp:cNvPr id="0" name=""/>
        <dsp:cNvSpPr/>
      </dsp:nvSpPr>
      <dsp:spPr>
        <a:xfrm>
          <a:off x="7147661" y="1417417"/>
          <a:ext cx="1429280" cy="9075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Uber</a:t>
          </a:r>
        </a:p>
      </dsp:txBody>
      <dsp:txXfrm>
        <a:off x="7174243" y="1443999"/>
        <a:ext cx="1376116" cy="854428"/>
      </dsp:txXfrm>
    </dsp:sp>
    <dsp:sp modelId="{035075BF-9DAB-459F-8959-0A35DEBC4E3F}">
      <dsp:nvSpPr>
        <dsp:cNvPr id="0" name=""/>
        <dsp:cNvSpPr/>
      </dsp:nvSpPr>
      <dsp:spPr>
        <a:xfrm>
          <a:off x="8735750" y="1266548"/>
          <a:ext cx="1429280" cy="9075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BEB8EF-DA97-422A-9536-4F90E9BD62F4}">
      <dsp:nvSpPr>
        <dsp:cNvPr id="0" name=""/>
        <dsp:cNvSpPr/>
      </dsp:nvSpPr>
      <dsp:spPr>
        <a:xfrm>
          <a:off x="8894559" y="1417417"/>
          <a:ext cx="1429280" cy="9075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Netflix</a:t>
          </a:r>
        </a:p>
      </dsp:txBody>
      <dsp:txXfrm>
        <a:off x="8921141" y="1443999"/>
        <a:ext cx="1376116" cy="85442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EA1F89-E929-4820-BBDC-AD140592F01A}">
      <dsp:nvSpPr>
        <dsp:cNvPr id="0" name=""/>
        <dsp:cNvSpPr/>
      </dsp:nvSpPr>
      <dsp:spPr>
        <a:xfrm>
          <a:off x="1999753" y="18279"/>
          <a:ext cx="2161687" cy="21616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BD1C0D-2421-4709-BD98-7AA1DFD92FD4}">
      <dsp:nvSpPr>
        <dsp:cNvPr id="0" name=""/>
        <dsp:cNvSpPr/>
      </dsp:nvSpPr>
      <dsp:spPr>
        <a:xfrm>
          <a:off x="2460440" y="478966"/>
          <a:ext cx="1240312" cy="12403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680638-C66C-4B1A-A7AD-5F9D5229778C}">
      <dsp:nvSpPr>
        <dsp:cNvPr id="0" name=""/>
        <dsp:cNvSpPr/>
      </dsp:nvSpPr>
      <dsp:spPr>
        <a:xfrm>
          <a:off x="1308721" y="2853279"/>
          <a:ext cx="354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9 components see the diagram</a:t>
          </a:r>
        </a:p>
      </dsp:txBody>
      <dsp:txXfrm>
        <a:off x="1308721" y="2853279"/>
        <a:ext cx="3543750" cy="720000"/>
      </dsp:txXfrm>
    </dsp:sp>
    <dsp:sp modelId="{47E305C0-27DF-45B5-A6CA-DAB2F6EB644F}">
      <dsp:nvSpPr>
        <dsp:cNvPr id="0" name=""/>
        <dsp:cNvSpPr/>
      </dsp:nvSpPr>
      <dsp:spPr>
        <a:xfrm>
          <a:off x="6163659" y="18279"/>
          <a:ext cx="2161687" cy="216168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94A276-6255-4A1A-BA74-8AC77C509CD5}">
      <dsp:nvSpPr>
        <dsp:cNvPr id="0" name=""/>
        <dsp:cNvSpPr/>
      </dsp:nvSpPr>
      <dsp:spPr>
        <a:xfrm>
          <a:off x="6624346" y="478966"/>
          <a:ext cx="1240312" cy="12403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1D0359-E972-4149-97EA-A73D284C86DE}">
      <dsp:nvSpPr>
        <dsp:cNvPr id="0" name=""/>
        <dsp:cNvSpPr/>
      </dsp:nvSpPr>
      <dsp:spPr>
        <a:xfrm>
          <a:off x="5472628" y="2853279"/>
          <a:ext cx="354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Think of them as a jigsaw puzzle- every component is important</a:t>
          </a:r>
        </a:p>
      </dsp:txBody>
      <dsp:txXfrm>
        <a:off x="5472628" y="2853279"/>
        <a:ext cx="3543750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EA1741-BDC0-477E-88FE-FAAB78CE6896}">
      <dsp:nvSpPr>
        <dsp:cNvPr id="0" name=""/>
        <dsp:cNvSpPr/>
      </dsp:nvSpPr>
      <dsp:spPr>
        <a:xfrm>
          <a:off x="0" y="505"/>
          <a:ext cx="7237427" cy="118184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878CF7-7C14-4801-963E-33FAF1605D51}">
      <dsp:nvSpPr>
        <dsp:cNvPr id="0" name=""/>
        <dsp:cNvSpPr/>
      </dsp:nvSpPr>
      <dsp:spPr>
        <a:xfrm>
          <a:off x="357508" y="266420"/>
          <a:ext cx="650015" cy="65001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BEB246-A728-44C6-AAB4-78F1FE529620}">
      <dsp:nvSpPr>
        <dsp:cNvPr id="0" name=""/>
        <dsp:cNvSpPr/>
      </dsp:nvSpPr>
      <dsp:spPr>
        <a:xfrm>
          <a:off x="1365032" y="505"/>
          <a:ext cx="5872394" cy="11818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79" tIns="125079" rIns="125079" bIns="125079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baseline="0">
              <a:latin typeface="Franklin Gothic Demi Cond"/>
            </a:rPr>
            <a:t>The</a:t>
          </a:r>
          <a:r>
            <a:rPr lang="en-US" sz="2100" kern="1200" baseline="0"/>
            <a:t> different groups of people or organizations an enterprise aims to reach and serve</a:t>
          </a:r>
          <a:endParaRPr lang="en-US" sz="2100" kern="1200"/>
        </a:p>
      </dsp:txBody>
      <dsp:txXfrm>
        <a:off x="1365032" y="505"/>
        <a:ext cx="5872394" cy="1181846"/>
      </dsp:txXfrm>
    </dsp:sp>
    <dsp:sp modelId="{CBB1C0A2-3873-4BA5-9AE8-392A36026F9A}">
      <dsp:nvSpPr>
        <dsp:cNvPr id="0" name=""/>
        <dsp:cNvSpPr/>
      </dsp:nvSpPr>
      <dsp:spPr>
        <a:xfrm>
          <a:off x="0" y="1477813"/>
          <a:ext cx="7237427" cy="118184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CD152D-36CB-4F87-8807-D7FCB2385C63}">
      <dsp:nvSpPr>
        <dsp:cNvPr id="0" name=""/>
        <dsp:cNvSpPr/>
      </dsp:nvSpPr>
      <dsp:spPr>
        <a:xfrm>
          <a:off x="357508" y="1743728"/>
          <a:ext cx="650015" cy="65001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44CB23-95A8-4FFB-B085-5E7AE92B00F1}">
      <dsp:nvSpPr>
        <dsp:cNvPr id="0" name=""/>
        <dsp:cNvSpPr/>
      </dsp:nvSpPr>
      <dsp:spPr>
        <a:xfrm>
          <a:off x="1365032" y="1477813"/>
          <a:ext cx="5872394" cy="11818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79" tIns="125079" rIns="125079" bIns="125079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baseline="0"/>
            <a:t>Without customers, no company can survive for long</a:t>
          </a:r>
          <a:endParaRPr lang="en-US" sz="2100" kern="1200"/>
        </a:p>
      </dsp:txBody>
      <dsp:txXfrm>
        <a:off x="1365032" y="1477813"/>
        <a:ext cx="5872394" cy="1181846"/>
      </dsp:txXfrm>
    </dsp:sp>
    <dsp:sp modelId="{3542906C-2904-4F4A-B2EE-D7A65B64CC73}">
      <dsp:nvSpPr>
        <dsp:cNvPr id="0" name=""/>
        <dsp:cNvSpPr/>
      </dsp:nvSpPr>
      <dsp:spPr>
        <a:xfrm>
          <a:off x="0" y="2955121"/>
          <a:ext cx="7237427" cy="118184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ACA500-6915-4FFB-BC03-E52BBF7BFA6D}">
      <dsp:nvSpPr>
        <dsp:cNvPr id="0" name=""/>
        <dsp:cNvSpPr/>
      </dsp:nvSpPr>
      <dsp:spPr>
        <a:xfrm>
          <a:off x="357508" y="3221036"/>
          <a:ext cx="650015" cy="65001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819A5D-CCB2-4A97-A1EB-7BCC7AA1B0F2}">
      <dsp:nvSpPr>
        <dsp:cNvPr id="0" name=""/>
        <dsp:cNvSpPr/>
      </dsp:nvSpPr>
      <dsp:spPr>
        <a:xfrm>
          <a:off x="1365032" y="2955121"/>
          <a:ext cx="5872394" cy="11818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79" tIns="125079" rIns="125079" bIns="125079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baseline="0"/>
            <a:t>An organization must make a conscious decision about which segments to serve and which segments to ignore</a:t>
          </a:r>
          <a:endParaRPr lang="en-US" sz="2100" kern="1200"/>
        </a:p>
      </dsp:txBody>
      <dsp:txXfrm>
        <a:off x="1365032" y="2955121"/>
        <a:ext cx="5872394" cy="118184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E19AA4-0BFC-4DC6-83E1-FCE6A5A8533F}">
      <dsp:nvSpPr>
        <dsp:cNvPr id="0" name=""/>
        <dsp:cNvSpPr/>
      </dsp:nvSpPr>
      <dsp:spPr>
        <a:xfrm>
          <a:off x="0" y="73691"/>
          <a:ext cx="5927575" cy="10237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500" kern="1200" baseline="0"/>
            <a:t>Their needs require and justify a distinct offer</a:t>
          </a:r>
          <a:r>
            <a:rPr lang="en-US" sz="2500" kern="1200">
              <a:latin typeface="Franklin Gothic Demi Cond"/>
            </a:rPr>
            <a:t> </a:t>
          </a:r>
          <a:endParaRPr lang="en-US" sz="2500" kern="1200" baseline="0">
            <a:latin typeface="Franklin Gothic Demi Cond"/>
          </a:endParaRPr>
        </a:p>
      </dsp:txBody>
      <dsp:txXfrm>
        <a:off x="49975" y="123666"/>
        <a:ext cx="5827625" cy="923800"/>
      </dsp:txXfrm>
    </dsp:sp>
    <dsp:sp modelId="{6A6A163B-58DE-48FE-9B1F-09C7711F1CAF}">
      <dsp:nvSpPr>
        <dsp:cNvPr id="0" name=""/>
        <dsp:cNvSpPr/>
      </dsp:nvSpPr>
      <dsp:spPr>
        <a:xfrm>
          <a:off x="0" y="1169441"/>
          <a:ext cx="5927575" cy="1023750"/>
        </a:xfrm>
        <a:prstGeom prst="roundRect">
          <a:avLst/>
        </a:prstGeom>
        <a:gradFill rotWithShape="0">
          <a:gsLst>
            <a:gs pos="0">
              <a:schemeClr val="accent2">
                <a:hueOff val="-363841"/>
                <a:satOff val="-20982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363841"/>
                <a:satOff val="-20982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363841"/>
                <a:satOff val="-20982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500" kern="1200" baseline="0"/>
            <a:t>They are reached through different Distribution </a:t>
          </a:r>
          <a:r>
            <a:rPr lang="en-US" sz="2500" kern="1200" baseline="0">
              <a:latin typeface="Franklin Gothic Demi Cond"/>
            </a:rPr>
            <a:t>Channels</a:t>
          </a:r>
        </a:p>
      </dsp:txBody>
      <dsp:txXfrm>
        <a:off x="49975" y="1219416"/>
        <a:ext cx="5827625" cy="923800"/>
      </dsp:txXfrm>
    </dsp:sp>
    <dsp:sp modelId="{D425C856-5748-4071-A70D-63F003198136}">
      <dsp:nvSpPr>
        <dsp:cNvPr id="0" name=""/>
        <dsp:cNvSpPr/>
      </dsp:nvSpPr>
      <dsp:spPr>
        <a:xfrm>
          <a:off x="0" y="2265191"/>
          <a:ext cx="5927575" cy="1023750"/>
        </a:xfrm>
        <a:prstGeom prst="roundRect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392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392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392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500" kern="1200" baseline="0">
              <a:latin typeface="Franklin Gothic Demi Cond"/>
            </a:rPr>
            <a:t>They</a:t>
          </a:r>
          <a:r>
            <a:rPr lang="en-US" sz="2500" kern="1200" baseline="0"/>
            <a:t> require different types of relationships</a:t>
          </a:r>
          <a:r>
            <a:rPr lang="en-US" sz="2500" kern="1200">
              <a:latin typeface="Franklin Gothic Demi Cond"/>
            </a:rPr>
            <a:t> </a:t>
          </a:r>
          <a:endParaRPr lang="en-US" sz="2500" kern="1200" baseline="0">
            <a:latin typeface="Franklin Gothic Demi Cond"/>
          </a:endParaRPr>
        </a:p>
      </dsp:txBody>
      <dsp:txXfrm>
        <a:off x="49975" y="2315166"/>
        <a:ext cx="5827625" cy="923800"/>
      </dsp:txXfrm>
    </dsp:sp>
    <dsp:sp modelId="{1E17788F-068F-4D4F-AFA7-2253E18FA71B}">
      <dsp:nvSpPr>
        <dsp:cNvPr id="0" name=""/>
        <dsp:cNvSpPr/>
      </dsp:nvSpPr>
      <dsp:spPr>
        <a:xfrm>
          <a:off x="0" y="3360941"/>
          <a:ext cx="5927575" cy="1023750"/>
        </a:xfrm>
        <a:prstGeom prst="roundRect">
          <a:avLst/>
        </a:prstGeom>
        <a:gradFill rotWithShape="0">
          <a:gsLst>
            <a:gs pos="0">
              <a:schemeClr val="accent2">
                <a:hueOff val="-1091522"/>
                <a:satOff val="-62946"/>
                <a:lumOff val="588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91522"/>
                <a:satOff val="-62946"/>
                <a:lumOff val="588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91522"/>
                <a:satOff val="-62946"/>
                <a:lumOff val="588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500" kern="1200" baseline="0"/>
            <a:t>They have substantially different profitability</a:t>
          </a:r>
          <a:r>
            <a:rPr lang="en-US" sz="2500" kern="1200">
              <a:latin typeface="Franklin Gothic Demi Cond"/>
            </a:rPr>
            <a:t> </a:t>
          </a:r>
          <a:endParaRPr lang="en-US" sz="2500" b="1" kern="1200" baseline="0">
            <a:latin typeface="Franklin Gothic Demi Cond"/>
          </a:endParaRPr>
        </a:p>
      </dsp:txBody>
      <dsp:txXfrm>
        <a:off x="49975" y="3410916"/>
        <a:ext cx="5827625" cy="923800"/>
      </dsp:txXfrm>
    </dsp:sp>
    <dsp:sp modelId="{DA3996A8-C021-426C-A702-D00EE3EBF4AF}">
      <dsp:nvSpPr>
        <dsp:cNvPr id="0" name=""/>
        <dsp:cNvSpPr/>
      </dsp:nvSpPr>
      <dsp:spPr>
        <a:xfrm>
          <a:off x="0" y="4456691"/>
          <a:ext cx="5927575" cy="1023750"/>
        </a:xfrm>
        <a:prstGeom prst="round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78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78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78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500" b="0" kern="1200" baseline="0"/>
            <a:t>They are willing to pay for different aspects of the offer</a:t>
          </a:r>
          <a:endParaRPr lang="en-US" sz="2500" kern="1200"/>
        </a:p>
      </dsp:txBody>
      <dsp:txXfrm>
        <a:off x="49975" y="4506666"/>
        <a:ext cx="5827625" cy="9238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DBF80A-B2A1-41B7-863E-CEDD7B3BB033}">
      <dsp:nvSpPr>
        <dsp:cNvPr id="0" name=""/>
        <dsp:cNvSpPr/>
      </dsp:nvSpPr>
      <dsp:spPr>
        <a:xfrm>
          <a:off x="0" y="2628"/>
          <a:ext cx="10267950" cy="55985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101C3B-7DC0-44B7-A96D-99F424153084}">
      <dsp:nvSpPr>
        <dsp:cNvPr id="0" name=""/>
        <dsp:cNvSpPr/>
      </dsp:nvSpPr>
      <dsp:spPr>
        <a:xfrm>
          <a:off x="169357" y="128596"/>
          <a:ext cx="307922" cy="30792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F151D9-F9B5-499F-8A65-8CCE729DFB4A}">
      <dsp:nvSpPr>
        <dsp:cNvPr id="0" name=""/>
        <dsp:cNvSpPr/>
      </dsp:nvSpPr>
      <dsp:spPr>
        <a:xfrm>
          <a:off x="646637" y="2628"/>
          <a:ext cx="9621312" cy="559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52" tIns="59252" rIns="59252" bIns="5925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Mass – electronics</a:t>
          </a:r>
        </a:p>
      </dsp:txBody>
      <dsp:txXfrm>
        <a:off x="646637" y="2628"/>
        <a:ext cx="9621312" cy="559859"/>
      </dsp:txXfrm>
    </dsp:sp>
    <dsp:sp modelId="{C0C31D43-D285-4652-B419-1ED76511907E}">
      <dsp:nvSpPr>
        <dsp:cNvPr id="0" name=""/>
        <dsp:cNvSpPr/>
      </dsp:nvSpPr>
      <dsp:spPr>
        <a:xfrm>
          <a:off x="0" y="702452"/>
          <a:ext cx="10267950" cy="55985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726234-3761-4F45-B0D5-894CD8DA5C02}">
      <dsp:nvSpPr>
        <dsp:cNvPr id="0" name=""/>
        <dsp:cNvSpPr/>
      </dsp:nvSpPr>
      <dsp:spPr>
        <a:xfrm>
          <a:off x="169357" y="828421"/>
          <a:ext cx="307922" cy="30792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5F2D4A-C45B-450F-93CD-F88C3CCD5E14}">
      <dsp:nvSpPr>
        <dsp:cNvPr id="0" name=""/>
        <dsp:cNvSpPr/>
      </dsp:nvSpPr>
      <dsp:spPr>
        <a:xfrm>
          <a:off x="646637" y="702452"/>
          <a:ext cx="9621312" cy="559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52" tIns="59252" rIns="59252" bIns="5925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Niche- car parts manufacturers</a:t>
          </a:r>
        </a:p>
      </dsp:txBody>
      <dsp:txXfrm>
        <a:off x="646637" y="702452"/>
        <a:ext cx="9621312" cy="559859"/>
      </dsp:txXfrm>
    </dsp:sp>
    <dsp:sp modelId="{181EA9E4-0249-4281-9207-9E5EBE758C88}">
      <dsp:nvSpPr>
        <dsp:cNvPr id="0" name=""/>
        <dsp:cNvSpPr/>
      </dsp:nvSpPr>
      <dsp:spPr>
        <a:xfrm>
          <a:off x="0" y="1402277"/>
          <a:ext cx="10267950" cy="55985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F7113A-7C09-4DA8-AD7B-776D2B3105C5}">
      <dsp:nvSpPr>
        <dsp:cNvPr id="0" name=""/>
        <dsp:cNvSpPr/>
      </dsp:nvSpPr>
      <dsp:spPr>
        <a:xfrm>
          <a:off x="169357" y="1528245"/>
          <a:ext cx="307922" cy="30792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0F962A-A762-44DB-BEBC-64C9913EDA16}">
      <dsp:nvSpPr>
        <dsp:cNvPr id="0" name=""/>
        <dsp:cNvSpPr/>
      </dsp:nvSpPr>
      <dsp:spPr>
        <a:xfrm>
          <a:off x="646637" y="1402277"/>
          <a:ext cx="9621312" cy="559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52" tIns="59252" rIns="59252" bIns="5925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Segmented- banks</a:t>
          </a:r>
        </a:p>
      </dsp:txBody>
      <dsp:txXfrm>
        <a:off x="646637" y="1402277"/>
        <a:ext cx="9621312" cy="559859"/>
      </dsp:txXfrm>
    </dsp:sp>
    <dsp:sp modelId="{DF3E865B-76F6-4876-83BE-85EC8ED4480F}">
      <dsp:nvSpPr>
        <dsp:cNvPr id="0" name=""/>
        <dsp:cNvSpPr/>
      </dsp:nvSpPr>
      <dsp:spPr>
        <a:xfrm>
          <a:off x="0" y="2102101"/>
          <a:ext cx="10267950" cy="55985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818F6D-3CA5-4441-9870-41E8FDDE7DEA}">
      <dsp:nvSpPr>
        <dsp:cNvPr id="0" name=""/>
        <dsp:cNvSpPr/>
      </dsp:nvSpPr>
      <dsp:spPr>
        <a:xfrm>
          <a:off x="169357" y="2228070"/>
          <a:ext cx="307922" cy="30792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F50E52-E795-4437-8285-71ABCD41AAD0}">
      <dsp:nvSpPr>
        <dsp:cNvPr id="0" name=""/>
        <dsp:cNvSpPr/>
      </dsp:nvSpPr>
      <dsp:spPr>
        <a:xfrm>
          <a:off x="646637" y="2102101"/>
          <a:ext cx="9621312" cy="559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52" tIns="59252" rIns="59252" bIns="5925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Diversified- Amazon</a:t>
          </a:r>
        </a:p>
      </dsp:txBody>
      <dsp:txXfrm>
        <a:off x="646637" y="2102101"/>
        <a:ext cx="9621312" cy="559859"/>
      </dsp:txXfrm>
    </dsp:sp>
    <dsp:sp modelId="{A01B5409-374D-46E4-AF3E-135E32B19FB0}">
      <dsp:nvSpPr>
        <dsp:cNvPr id="0" name=""/>
        <dsp:cNvSpPr/>
      </dsp:nvSpPr>
      <dsp:spPr>
        <a:xfrm>
          <a:off x="0" y="2801926"/>
          <a:ext cx="10267950" cy="55985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B3DF3E-C9E9-416E-8F3E-9C5798931AB1}">
      <dsp:nvSpPr>
        <dsp:cNvPr id="0" name=""/>
        <dsp:cNvSpPr/>
      </dsp:nvSpPr>
      <dsp:spPr>
        <a:xfrm>
          <a:off x="169357" y="2927894"/>
          <a:ext cx="307922" cy="30792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8134AA-08E3-4472-AB78-0FCC08DDC7AF}">
      <dsp:nvSpPr>
        <dsp:cNvPr id="0" name=""/>
        <dsp:cNvSpPr/>
      </dsp:nvSpPr>
      <dsp:spPr>
        <a:xfrm>
          <a:off x="646637" y="2801926"/>
          <a:ext cx="9621312" cy="559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52" tIns="59252" rIns="59252" bIns="5925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Multi-sided platform- Credit card, People daily</a:t>
          </a:r>
        </a:p>
      </dsp:txBody>
      <dsp:txXfrm>
        <a:off x="646637" y="2801926"/>
        <a:ext cx="9621312" cy="55985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79F010-598B-4806-9E69-839C13AD65CC}">
      <dsp:nvSpPr>
        <dsp:cNvPr id="0" name=""/>
        <dsp:cNvSpPr/>
      </dsp:nvSpPr>
      <dsp:spPr>
        <a:xfrm>
          <a:off x="1588640" y="28531"/>
          <a:ext cx="1766812" cy="1766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62C37E-CBC4-4D7B-9265-6C2A0FF7D7B0}">
      <dsp:nvSpPr>
        <dsp:cNvPr id="0" name=""/>
        <dsp:cNvSpPr/>
      </dsp:nvSpPr>
      <dsp:spPr>
        <a:xfrm>
          <a:off x="508921" y="2234393"/>
          <a:ext cx="392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Franklin Gothic Demi Cond"/>
            </a:rPr>
            <a:t>For whom are we creating value? </a:t>
          </a:r>
        </a:p>
      </dsp:txBody>
      <dsp:txXfrm>
        <a:off x="508921" y="2234393"/>
        <a:ext cx="3926250" cy="720000"/>
      </dsp:txXfrm>
    </dsp:sp>
    <dsp:sp modelId="{043E1AEC-3F79-414D-925B-B1C3DD218F0D}">
      <dsp:nvSpPr>
        <dsp:cNvPr id="0" name=""/>
        <dsp:cNvSpPr/>
      </dsp:nvSpPr>
      <dsp:spPr>
        <a:xfrm>
          <a:off x="6201984" y="28531"/>
          <a:ext cx="1766812" cy="1766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1318F2-CE8A-4C05-8FB1-61C902ABED3F}">
      <dsp:nvSpPr>
        <dsp:cNvPr id="0" name=""/>
        <dsp:cNvSpPr/>
      </dsp:nvSpPr>
      <dsp:spPr>
        <a:xfrm>
          <a:off x="5122265" y="2234393"/>
          <a:ext cx="392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Franklin Gothic Demi Cond"/>
            </a:rPr>
            <a:t>Who are our most important customers?</a:t>
          </a:r>
        </a:p>
      </dsp:txBody>
      <dsp:txXfrm>
        <a:off x="5122265" y="2234393"/>
        <a:ext cx="3926250" cy="7200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66444D-413F-4A0C-BB1A-2EE552096AF2}">
      <dsp:nvSpPr>
        <dsp:cNvPr id="0" name=""/>
        <dsp:cNvSpPr/>
      </dsp:nvSpPr>
      <dsp:spPr>
        <a:xfrm>
          <a:off x="0" y="0"/>
          <a:ext cx="891184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87CA38-0F28-4055-A93F-36472C407EB1}">
      <dsp:nvSpPr>
        <dsp:cNvPr id="0" name=""/>
        <dsp:cNvSpPr/>
      </dsp:nvSpPr>
      <dsp:spPr>
        <a:xfrm>
          <a:off x="0" y="0"/>
          <a:ext cx="8911849" cy="7457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Describes the bundle of products and services that create value for a specific Customer Segment.</a:t>
          </a:r>
        </a:p>
      </dsp:txBody>
      <dsp:txXfrm>
        <a:off x="0" y="0"/>
        <a:ext cx="8911849" cy="745731"/>
      </dsp:txXfrm>
    </dsp:sp>
    <dsp:sp modelId="{BA0E7E4A-F974-491B-BAD0-1984103CCDC9}">
      <dsp:nvSpPr>
        <dsp:cNvPr id="0" name=""/>
        <dsp:cNvSpPr/>
      </dsp:nvSpPr>
      <dsp:spPr>
        <a:xfrm>
          <a:off x="0" y="745731"/>
          <a:ext cx="8911849" cy="0"/>
        </a:xfrm>
        <a:prstGeom prst="line">
          <a:avLst/>
        </a:prstGeom>
        <a:solidFill>
          <a:schemeClr val="accent2">
            <a:hueOff val="-485121"/>
            <a:satOff val="-27976"/>
            <a:lumOff val="2614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6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04AA47-7531-4D1D-8805-B333AB515E7D}">
      <dsp:nvSpPr>
        <dsp:cNvPr id="0" name=""/>
        <dsp:cNvSpPr/>
      </dsp:nvSpPr>
      <dsp:spPr>
        <a:xfrm>
          <a:off x="0" y="745731"/>
          <a:ext cx="8911849" cy="7457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The Value Proposition is the reason why customers turn to one company over another</a:t>
          </a:r>
        </a:p>
      </dsp:txBody>
      <dsp:txXfrm>
        <a:off x="0" y="745731"/>
        <a:ext cx="8911849" cy="745731"/>
      </dsp:txXfrm>
    </dsp:sp>
    <dsp:sp modelId="{A36CDBAD-C092-49B8-B7CF-37B49BE3390C}">
      <dsp:nvSpPr>
        <dsp:cNvPr id="0" name=""/>
        <dsp:cNvSpPr/>
      </dsp:nvSpPr>
      <dsp:spPr>
        <a:xfrm>
          <a:off x="0" y="1491462"/>
          <a:ext cx="8911849" cy="0"/>
        </a:xfrm>
        <a:prstGeom prst="line">
          <a:avLst/>
        </a:prstGeom>
        <a:solidFill>
          <a:schemeClr val="accent2">
            <a:hueOff val="-970242"/>
            <a:satOff val="-55952"/>
            <a:lumOff val="5229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2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779B71-BB4C-49DD-BF16-B5F8B930150C}">
      <dsp:nvSpPr>
        <dsp:cNvPr id="0" name=""/>
        <dsp:cNvSpPr/>
      </dsp:nvSpPr>
      <dsp:spPr>
        <a:xfrm>
          <a:off x="0" y="1491462"/>
          <a:ext cx="8911849" cy="7457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ptos"/>
            </a:rPr>
            <a:t>It is the brand promise to your customers</a:t>
          </a:r>
        </a:p>
      </dsp:txBody>
      <dsp:txXfrm>
        <a:off x="0" y="1491462"/>
        <a:ext cx="8911849" cy="745731"/>
      </dsp:txXfrm>
    </dsp:sp>
    <dsp:sp modelId="{581746C1-B318-4681-8FB4-29A525DB42CC}">
      <dsp:nvSpPr>
        <dsp:cNvPr id="0" name=""/>
        <dsp:cNvSpPr/>
      </dsp:nvSpPr>
      <dsp:spPr>
        <a:xfrm>
          <a:off x="0" y="2237193"/>
          <a:ext cx="8911849" cy="0"/>
        </a:xfrm>
        <a:prstGeom prst="line">
          <a:avLst/>
        </a:prstGeom>
        <a:solidFill>
          <a:schemeClr val="accent2">
            <a:hueOff val="-1455363"/>
            <a:satOff val="-83928"/>
            <a:lumOff val="7843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9CB9E1-848F-4F18-85C1-FFA4610D769C}">
      <dsp:nvSpPr>
        <dsp:cNvPr id="0" name=""/>
        <dsp:cNvSpPr/>
      </dsp:nvSpPr>
      <dsp:spPr>
        <a:xfrm>
          <a:off x="0" y="2237193"/>
          <a:ext cx="8911849" cy="7457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ptos"/>
            </a:rPr>
            <a:t>Simply put VP is a statement or phrase that tell us how your brand/product/service will benefit us-as your customers (Zehner, 2024)</a:t>
          </a:r>
        </a:p>
      </dsp:txBody>
      <dsp:txXfrm>
        <a:off x="0" y="2237193"/>
        <a:ext cx="8911849" cy="74573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B1D101-A8C4-47C8-914F-1908BFD18BD4}">
      <dsp:nvSpPr>
        <dsp:cNvPr id="0" name=""/>
        <dsp:cNvSpPr/>
      </dsp:nvSpPr>
      <dsp:spPr>
        <a:xfrm>
          <a:off x="170497" y="850253"/>
          <a:ext cx="907563" cy="90756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5A5486-7C0C-4A05-A67B-CD6C2BFE8B4B}">
      <dsp:nvSpPr>
        <dsp:cNvPr id="0" name=""/>
        <dsp:cNvSpPr/>
      </dsp:nvSpPr>
      <dsp:spPr>
        <a:xfrm>
          <a:off x="361085" y="1040841"/>
          <a:ext cx="526386" cy="5263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331083-67D1-4DDB-ABF8-8393BCD572DC}">
      <dsp:nvSpPr>
        <dsp:cNvPr id="0" name=""/>
        <dsp:cNvSpPr/>
      </dsp:nvSpPr>
      <dsp:spPr>
        <a:xfrm>
          <a:off x="1272539" y="850253"/>
          <a:ext cx="2139257" cy="907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Franklin Gothic Demi Cond"/>
            </a:rPr>
            <a:t>Raising awareness among customers about a company’s products and services</a:t>
          </a:r>
        </a:p>
      </dsp:txBody>
      <dsp:txXfrm>
        <a:off x="1272539" y="850253"/>
        <a:ext cx="2139257" cy="907563"/>
      </dsp:txXfrm>
    </dsp:sp>
    <dsp:sp modelId="{466B3A7F-535A-47E6-985A-9A2581B68050}">
      <dsp:nvSpPr>
        <dsp:cNvPr id="0" name=""/>
        <dsp:cNvSpPr/>
      </dsp:nvSpPr>
      <dsp:spPr>
        <a:xfrm>
          <a:off x="3784545" y="850253"/>
          <a:ext cx="907563" cy="90756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7BC4C1-F4C3-47DA-AC2A-DA5B94C4B00A}">
      <dsp:nvSpPr>
        <dsp:cNvPr id="0" name=""/>
        <dsp:cNvSpPr/>
      </dsp:nvSpPr>
      <dsp:spPr>
        <a:xfrm>
          <a:off x="3975133" y="1040841"/>
          <a:ext cx="526386" cy="5263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14261F-7042-43A4-934B-A58C98EBDB3A}">
      <dsp:nvSpPr>
        <dsp:cNvPr id="0" name=""/>
        <dsp:cNvSpPr/>
      </dsp:nvSpPr>
      <dsp:spPr>
        <a:xfrm>
          <a:off x="4886587" y="850253"/>
          <a:ext cx="2139257" cy="907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Franklin Gothic Demi Cond"/>
            </a:rPr>
            <a:t>Helping customers evaluate a company’s Value Proposition</a:t>
          </a:r>
        </a:p>
      </dsp:txBody>
      <dsp:txXfrm>
        <a:off x="4886587" y="850253"/>
        <a:ext cx="2139257" cy="907563"/>
      </dsp:txXfrm>
    </dsp:sp>
    <dsp:sp modelId="{159A95EC-B691-45FA-871E-918E44FC2E8E}">
      <dsp:nvSpPr>
        <dsp:cNvPr id="0" name=""/>
        <dsp:cNvSpPr/>
      </dsp:nvSpPr>
      <dsp:spPr>
        <a:xfrm>
          <a:off x="7398593" y="850253"/>
          <a:ext cx="907563" cy="90756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F32B21-1175-4C99-B7A0-2BB0722B7182}">
      <dsp:nvSpPr>
        <dsp:cNvPr id="0" name=""/>
        <dsp:cNvSpPr/>
      </dsp:nvSpPr>
      <dsp:spPr>
        <a:xfrm>
          <a:off x="7589182" y="1040841"/>
          <a:ext cx="526386" cy="5263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88795A-0A18-4A80-A6AA-04BBA6B956CF}">
      <dsp:nvSpPr>
        <dsp:cNvPr id="0" name=""/>
        <dsp:cNvSpPr/>
      </dsp:nvSpPr>
      <dsp:spPr>
        <a:xfrm>
          <a:off x="8500635" y="850253"/>
          <a:ext cx="2139257" cy="907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Franklin Gothic Demi Cond"/>
            </a:rPr>
            <a:t>Allowing customers to purchase specific products and services</a:t>
          </a:r>
        </a:p>
      </dsp:txBody>
      <dsp:txXfrm>
        <a:off x="8500635" y="850253"/>
        <a:ext cx="2139257" cy="907563"/>
      </dsp:txXfrm>
    </dsp:sp>
    <dsp:sp modelId="{CD2EA0AB-6808-4AA3-BACA-E1A4B0E73068}">
      <dsp:nvSpPr>
        <dsp:cNvPr id="0" name=""/>
        <dsp:cNvSpPr/>
      </dsp:nvSpPr>
      <dsp:spPr>
        <a:xfrm>
          <a:off x="170497" y="2477886"/>
          <a:ext cx="907563" cy="90756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CB7180-BF22-4390-8A93-7331B01C4184}">
      <dsp:nvSpPr>
        <dsp:cNvPr id="0" name=""/>
        <dsp:cNvSpPr/>
      </dsp:nvSpPr>
      <dsp:spPr>
        <a:xfrm>
          <a:off x="361085" y="2668475"/>
          <a:ext cx="526386" cy="52638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AAA206-3AF4-4D10-AE86-8F7BD4B6C533}">
      <dsp:nvSpPr>
        <dsp:cNvPr id="0" name=""/>
        <dsp:cNvSpPr/>
      </dsp:nvSpPr>
      <dsp:spPr>
        <a:xfrm>
          <a:off x="1272539" y="2477886"/>
          <a:ext cx="2139257" cy="907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Franklin Gothic Demi Cond"/>
            </a:rPr>
            <a:t>Delivering a Value Proposition to customers</a:t>
          </a:r>
        </a:p>
      </dsp:txBody>
      <dsp:txXfrm>
        <a:off x="1272539" y="2477886"/>
        <a:ext cx="2139257" cy="907563"/>
      </dsp:txXfrm>
    </dsp:sp>
    <dsp:sp modelId="{649F89EC-1499-41AA-A62D-3FE2D128ED85}">
      <dsp:nvSpPr>
        <dsp:cNvPr id="0" name=""/>
        <dsp:cNvSpPr/>
      </dsp:nvSpPr>
      <dsp:spPr>
        <a:xfrm>
          <a:off x="3784545" y="2477886"/>
          <a:ext cx="907563" cy="90756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F84F2F-0B9E-46B6-9ADB-AA480B758252}">
      <dsp:nvSpPr>
        <dsp:cNvPr id="0" name=""/>
        <dsp:cNvSpPr/>
      </dsp:nvSpPr>
      <dsp:spPr>
        <a:xfrm>
          <a:off x="3975133" y="2668475"/>
          <a:ext cx="526386" cy="52638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CED574-C87B-40A4-BB67-34842D5CCD08}">
      <dsp:nvSpPr>
        <dsp:cNvPr id="0" name=""/>
        <dsp:cNvSpPr/>
      </dsp:nvSpPr>
      <dsp:spPr>
        <a:xfrm>
          <a:off x="4886587" y="2477886"/>
          <a:ext cx="2139257" cy="9075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Franklin Gothic Demi Cond"/>
            </a:rPr>
            <a:t>Providing post-purchase customer support</a:t>
          </a:r>
        </a:p>
      </dsp:txBody>
      <dsp:txXfrm>
        <a:off x="4886587" y="2477886"/>
        <a:ext cx="2139257" cy="90756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20582-877D-4EDF-BC9B-38A6DE24B6C9}">
      <dsp:nvSpPr>
        <dsp:cNvPr id="0" name=""/>
        <dsp:cNvSpPr/>
      </dsp:nvSpPr>
      <dsp:spPr>
        <a:xfrm>
          <a:off x="0" y="905298"/>
          <a:ext cx="5816750" cy="16713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561697-D6B7-4F93-B65B-3085DA4BA4FB}">
      <dsp:nvSpPr>
        <dsp:cNvPr id="0" name=""/>
        <dsp:cNvSpPr/>
      </dsp:nvSpPr>
      <dsp:spPr>
        <a:xfrm>
          <a:off x="505574" y="1281345"/>
          <a:ext cx="919225" cy="9192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9E2923-F925-4937-AA93-CA91E1E81280}">
      <dsp:nvSpPr>
        <dsp:cNvPr id="0" name=""/>
        <dsp:cNvSpPr/>
      </dsp:nvSpPr>
      <dsp:spPr>
        <a:xfrm>
          <a:off x="1930374" y="905298"/>
          <a:ext cx="3886375" cy="1671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881" tIns="176881" rIns="176881" bIns="17688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baseline="0"/>
            <a:t>Direct- Sales people, your store, online</a:t>
          </a:r>
          <a:endParaRPr lang="en-US" sz="2500" kern="1200"/>
        </a:p>
      </dsp:txBody>
      <dsp:txXfrm>
        <a:off x="1930374" y="905298"/>
        <a:ext cx="3886375" cy="1671319"/>
      </dsp:txXfrm>
    </dsp:sp>
    <dsp:sp modelId="{AD392A3D-452D-4113-9182-5DEFBDF95F18}">
      <dsp:nvSpPr>
        <dsp:cNvPr id="0" name=""/>
        <dsp:cNvSpPr/>
      </dsp:nvSpPr>
      <dsp:spPr>
        <a:xfrm>
          <a:off x="0" y="2994447"/>
          <a:ext cx="5816750" cy="16713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381A0B-723D-4DC3-9701-47EEE3855713}">
      <dsp:nvSpPr>
        <dsp:cNvPr id="0" name=""/>
        <dsp:cNvSpPr/>
      </dsp:nvSpPr>
      <dsp:spPr>
        <a:xfrm>
          <a:off x="505574" y="3370494"/>
          <a:ext cx="919225" cy="9192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8625CA-44D4-48CF-A7EB-CBB706379B97}">
      <dsp:nvSpPr>
        <dsp:cNvPr id="0" name=""/>
        <dsp:cNvSpPr/>
      </dsp:nvSpPr>
      <dsp:spPr>
        <a:xfrm>
          <a:off x="1930374" y="2994447"/>
          <a:ext cx="3886375" cy="1671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881" tIns="176881" rIns="176881" bIns="17688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baseline="0"/>
            <a:t>Indirect</a:t>
          </a:r>
          <a:endParaRPr lang="en-US" sz="2500" kern="1200"/>
        </a:p>
      </dsp:txBody>
      <dsp:txXfrm>
        <a:off x="1930374" y="2994447"/>
        <a:ext cx="3886375" cy="167131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125DBA-C7D8-42DB-B475-08AF550F8B0F}">
      <dsp:nvSpPr>
        <dsp:cNvPr id="0" name=""/>
        <dsp:cNvSpPr/>
      </dsp:nvSpPr>
      <dsp:spPr>
        <a:xfrm>
          <a:off x="0" y="680"/>
          <a:ext cx="5816750" cy="15913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45D625-251F-4127-AB8F-C45FA99E99C3}">
      <dsp:nvSpPr>
        <dsp:cNvPr id="0" name=""/>
        <dsp:cNvSpPr/>
      </dsp:nvSpPr>
      <dsp:spPr>
        <a:xfrm>
          <a:off x="481381" y="358732"/>
          <a:ext cx="875239" cy="87523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41A7DD-3E3E-4691-ABD0-5CA1199129A4}">
      <dsp:nvSpPr>
        <dsp:cNvPr id="0" name=""/>
        <dsp:cNvSpPr/>
      </dsp:nvSpPr>
      <dsp:spPr>
        <a:xfrm>
          <a:off x="1838002" y="680"/>
          <a:ext cx="3978747" cy="159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17" tIns="168417" rIns="168417" bIns="16841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baseline="0"/>
            <a:t>Describes the types of relationships a company establishes with specific Customer Segments</a:t>
          </a:r>
          <a:endParaRPr lang="en-US" sz="2400" kern="1200"/>
        </a:p>
      </dsp:txBody>
      <dsp:txXfrm>
        <a:off x="1838002" y="680"/>
        <a:ext cx="3978747" cy="1591344"/>
      </dsp:txXfrm>
    </dsp:sp>
    <dsp:sp modelId="{9D644203-0BEC-41E5-9D6B-EED3DDD4C600}">
      <dsp:nvSpPr>
        <dsp:cNvPr id="0" name=""/>
        <dsp:cNvSpPr/>
      </dsp:nvSpPr>
      <dsp:spPr>
        <a:xfrm>
          <a:off x="0" y="1989860"/>
          <a:ext cx="5816750" cy="15913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28CEF9-6475-4E47-A6CD-CD4ACF8EAB56}">
      <dsp:nvSpPr>
        <dsp:cNvPr id="0" name=""/>
        <dsp:cNvSpPr/>
      </dsp:nvSpPr>
      <dsp:spPr>
        <a:xfrm>
          <a:off x="481381" y="2347913"/>
          <a:ext cx="875239" cy="87523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B84CD1-109F-43DA-B766-CB2BC5658AA0}">
      <dsp:nvSpPr>
        <dsp:cNvPr id="0" name=""/>
        <dsp:cNvSpPr/>
      </dsp:nvSpPr>
      <dsp:spPr>
        <a:xfrm>
          <a:off x="1838002" y="1989860"/>
          <a:ext cx="3978747" cy="159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17" tIns="168417" rIns="168417" bIns="16841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baseline="0"/>
            <a:t>Clarify the type of relationship it wants to establish with each Customer Segment</a:t>
          </a:r>
          <a:endParaRPr lang="en-US" sz="2400" kern="1200"/>
        </a:p>
      </dsp:txBody>
      <dsp:txXfrm>
        <a:off x="1838002" y="1989860"/>
        <a:ext cx="3978747" cy="1591344"/>
      </dsp:txXfrm>
    </dsp:sp>
    <dsp:sp modelId="{EF9A1CA6-3A21-424A-9566-D948D1DC9776}">
      <dsp:nvSpPr>
        <dsp:cNvPr id="0" name=""/>
        <dsp:cNvSpPr/>
      </dsp:nvSpPr>
      <dsp:spPr>
        <a:xfrm>
          <a:off x="0" y="3979041"/>
          <a:ext cx="5816750" cy="15913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678C54-53D7-4879-B99D-D5D200099A01}">
      <dsp:nvSpPr>
        <dsp:cNvPr id="0" name=""/>
        <dsp:cNvSpPr/>
      </dsp:nvSpPr>
      <dsp:spPr>
        <a:xfrm>
          <a:off x="481381" y="4337093"/>
          <a:ext cx="875239" cy="87523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540954-2179-41AB-8D5A-0C5B9EC30792}">
      <dsp:nvSpPr>
        <dsp:cNvPr id="0" name=""/>
        <dsp:cNvSpPr/>
      </dsp:nvSpPr>
      <dsp:spPr>
        <a:xfrm>
          <a:off x="1838002" y="3979041"/>
          <a:ext cx="3978747" cy="159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17" tIns="168417" rIns="168417" bIns="16841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baseline="0"/>
            <a:t>Relationships can range from personal to automated</a:t>
          </a:r>
          <a:endParaRPr lang="en-US" sz="2400" kern="1200"/>
        </a:p>
      </dsp:txBody>
      <dsp:txXfrm>
        <a:off x="1838002" y="3979041"/>
        <a:ext cx="3978747" cy="159134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BC4588-66D6-4BF7-901E-F01293507CB2}">
      <dsp:nvSpPr>
        <dsp:cNvPr id="0" name=""/>
        <dsp:cNvSpPr/>
      </dsp:nvSpPr>
      <dsp:spPr>
        <a:xfrm>
          <a:off x="0" y="423"/>
          <a:ext cx="5816750" cy="9913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4C556F-BEF0-4DCE-8FB6-93D1D2CE782E}">
      <dsp:nvSpPr>
        <dsp:cNvPr id="0" name=""/>
        <dsp:cNvSpPr/>
      </dsp:nvSpPr>
      <dsp:spPr>
        <a:xfrm>
          <a:off x="299870" y="223467"/>
          <a:ext cx="545218" cy="5452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5DCB44-0B86-44DE-BDB4-0B6C32EFA0CC}">
      <dsp:nvSpPr>
        <dsp:cNvPr id="0" name=""/>
        <dsp:cNvSpPr/>
      </dsp:nvSpPr>
      <dsp:spPr>
        <a:xfrm>
          <a:off x="1144958" y="423"/>
          <a:ext cx="4671791" cy="991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913" tIns="104913" rIns="104913" bIns="10491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baseline="0"/>
            <a:t>Customer acquisition</a:t>
          </a:r>
          <a:endParaRPr lang="en-US" sz="2500" kern="1200"/>
        </a:p>
      </dsp:txBody>
      <dsp:txXfrm>
        <a:off x="1144958" y="423"/>
        <a:ext cx="4671791" cy="991305"/>
      </dsp:txXfrm>
    </dsp:sp>
    <dsp:sp modelId="{79F122CD-1E67-41EF-B18C-9552C68DAFF4}">
      <dsp:nvSpPr>
        <dsp:cNvPr id="0" name=""/>
        <dsp:cNvSpPr/>
      </dsp:nvSpPr>
      <dsp:spPr>
        <a:xfrm>
          <a:off x="0" y="1239556"/>
          <a:ext cx="5816750" cy="9913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A7CE3C-32A7-4AAC-8FDF-F161AE581A20}">
      <dsp:nvSpPr>
        <dsp:cNvPr id="0" name=""/>
        <dsp:cNvSpPr/>
      </dsp:nvSpPr>
      <dsp:spPr>
        <a:xfrm>
          <a:off x="299870" y="1462599"/>
          <a:ext cx="545218" cy="5452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BC8A85-EB51-40D3-B6E4-4FCF656B9D1B}">
      <dsp:nvSpPr>
        <dsp:cNvPr id="0" name=""/>
        <dsp:cNvSpPr/>
      </dsp:nvSpPr>
      <dsp:spPr>
        <a:xfrm>
          <a:off x="1144958" y="1239556"/>
          <a:ext cx="4671791" cy="991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913" tIns="104913" rIns="104913" bIns="10491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baseline="0"/>
            <a:t>Customer retention</a:t>
          </a:r>
          <a:endParaRPr lang="en-US" sz="2500" kern="1200"/>
        </a:p>
      </dsp:txBody>
      <dsp:txXfrm>
        <a:off x="1144958" y="1239556"/>
        <a:ext cx="4671791" cy="991305"/>
      </dsp:txXfrm>
    </dsp:sp>
    <dsp:sp modelId="{AE3188D3-E6EC-4B40-ACF7-19FEC87071FB}">
      <dsp:nvSpPr>
        <dsp:cNvPr id="0" name=""/>
        <dsp:cNvSpPr/>
      </dsp:nvSpPr>
      <dsp:spPr>
        <a:xfrm>
          <a:off x="0" y="2478688"/>
          <a:ext cx="5816750" cy="9913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B1047F-A058-4632-BEF6-BE1DBD5C6A34}">
      <dsp:nvSpPr>
        <dsp:cNvPr id="0" name=""/>
        <dsp:cNvSpPr/>
      </dsp:nvSpPr>
      <dsp:spPr>
        <a:xfrm>
          <a:off x="299870" y="2701732"/>
          <a:ext cx="545218" cy="54521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541994-F5B8-4D97-B30C-7B4B018F4CE3}">
      <dsp:nvSpPr>
        <dsp:cNvPr id="0" name=""/>
        <dsp:cNvSpPr/>
      </dsp:nvSpPr>
      <dsp:spPr>
        <a:xfrm>
          <a:off x="1144958" y="2478688"/>
          <a:ext cx="4671791" cy="991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913" tIns="104913" rIns="104913" bIns="10491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baseline="0"/>
            <a:t>Boosting sales</a:t>
          </a:r>
          <a:endParaRPr lang="en-US" sz="2500" kern="1200"/>
        </a:p>
      </dsp:txBody>
      <dsp:txXfrm>
        <a:off x="1144958" y="2478688"/>
        <a:ext cx="4671791" cy="99130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81FDFF-8E1E-4F49-B789-B413E3F1A1FA}">
      <dsp:nvSpPr>
        <dsp:cNvPr id="0" name=""/>
        <dsp:cNvSpPr/>
      </dsp:nvSpPr>
      <dsp:spPr>
        <a:xfrm>
          <a:off x="294923" y="596032"/>
          <a:ext cx="910353" cy="91035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48DEEA-C807-4BA4-BC0A-1373549EDB3C}">
      <dsp:nvSpPr>
        <dsp:cNvPr id="0" name=""/>
        <dsp:cNvSpPr/>
      </dsp:nvSpPr>
      <dsp:spPr>
        <a:xfrm>
          <a:off x="488933" y="790042"/>
          <a:ext cx="522333" cy="5223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4514D8-CBA7-4F37-B225-26D209A1ECF0}">
      <dsp:nvSpPr>
        <dsp:cNvPr id="0" name=""/>
        <dsp:cNvSpPr/>
      </dsp:nvSpPr>
      <dsp:spPr>
        <a:xfrm>
          <a:off x="3909" y="1789939"/>
          <a:ext cx="1492382" cy="596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Personal assistance- on site, call, email</a:t>
          </a:r>
        </a:p>
      </dsp:txBody>
      <dsp:txXfrm>
        <a:off x="3909" y="1789939"/>
        <a:ext cx="1492382" cy="596953"/>
      </dsp:txXfrm>
    </dsp:sp>
    <dsp:sp modelId="{B151C1E0-992E-4D7D-835D-B5AA8D1816F7}">
      <dsp:nvSpPr>
        <dsp:cNvPr id="0" name=""/>
        <dsp:cNvSpPr/>
      </dsp:nvSpPr>
      <dsp:spPr>
        <a:xfrm>
          <a:off x="2048473" y="596032"/>
          <a:ext cx="910353" cy="91035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D5252B-57AE-4E67-96B4-0913860AC771}">
      <dsp:nvSpPr>
        <dsp:cNvPr id="0" name=""/>
        <dsp:cNvSpPr/>
      </dsp:nvSpPr>
      <dsp:spPr>
        <a:xfrm>
          <a:off x="2242483" y="790042"/>
          <a:ext cx="522333" cy="52233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5D1288-43B5-46C1-AB7E-67C970C6A925}">
      <dsp:nvSpPr>
        <dsp:cNvPr id="0" name=""/>
        <dsp:cNvSpPr/>
      </dsp:nvSpPr>
      <dsp:spPr>
        <a:xfrm>
          <a:off x="1757458" y="1789939"/>
          <a:ext cx="1492382" cy="596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Dedicated personal assistant- banking</a:t>
          </a:r>
        </a:p>
      </dsp:txBody>
      <dsp:txXfrm>
        <a:off x="1757458" y="1789939"/>
        <a:ext cx="1492382" cy="596953"/>
      </dsp:txXfrm>
    </dsp:sp>
    <dsp:sp modelId="{61B3FA14-7DA1-4F23-AACD-6848806EE3DA}">
      <dsp:nvSpPr>
        <dsp:cNvPr id="0" name=""/>
        <dsp:cNvSpPr/>
      </dsp:nvSpPr>
      <dsp:spPr>
        <a:xfrm>
          <a:off x="3802023" y="596032"/>
          <a:ext cx="910353" cy="91035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E07D43-DB70-4AA6-9885-180E75649735}">
      <dsp:nvSpPr>
        <dsp:cNvPr id="0" name=""/>
        <dsp:cNvSpPr/>
      </dsp:nvSpPr>
      <dsp:spPr>
        <a:xfrm>
          <a:off x="3996033" y="790042"/>
          <a:ext cx="522333" cy="52233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D5AB4A-CA78-49D9-9D09-7618A79C1614}">
      <dsp:nvSpPr>
        <dsp:cNvPr id="0" name=""/>
        <dsp:cNvSpPr/>
      </dsp:nvSpPr>
      <dsp:spPr>
        <a:xfrm>
          <a:off x="3511008" y="1789939"/>
          <a:ext cx="1492382" cy="596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Self-service</a:t>
          </a:r>
        </a:p>
      </dsp:txBody>
      <dsp:txXfrm>
        <a:off x="3511008" y="1789939"/>
        <a:ext cx="1492382" cy="596953"/>
      </dsp:txXfrm>
    </dsp:sp>
    <dsp:sp modelId="{D6756615-55EC-40D8-BF19-D748CC40649F}">
      <dsp:nvSpPr>
        <dsp:cNvPr id="0" name=""/>
        <dsp:cNvSpPr/>
      </dsp:nvSpPr>
      <dsp:spPr>
        <a:xfrm>
          <a:off x="5555573" y="596032"/>
          <a:ext cx="910353" cy="91035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CD1315-3458-4F88-B9C9-1702392DEE3D}">
      <dsp:nvSpPr>
        <dsp:cNvPr id="0" name=""/>
        <dsp:cNvSpPr/>
      </dsp:nvSpPr>
      <dsp:spPr>
        <a:xfrm>
          <a:off x="5749582" y="790042"/>
          <a:ext cx="522333" cy="52233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5F6927-2DAD-4411-AAB5-D310C807520F}">
      <dsp:nvSpPr>
        <dsp:cNvPr id="0" name=""/>
        <dsp:cNvSpPr/>
      </dsp:nvSpPr>
      <dsp:spPr>
        <a:xfrm>
          <a:off x="5264558" y="1789939"/>
          <a:ext cx="1492382" cy="596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Automated services</a:t>
          </a:r>
        </a:p>
      </dsp:txBody>
      <dsp:txXfrm>
        <a:off x="5264558" y="1789939"/>
        <a:ext cx="1492382" cy="596953"/>
      </dsp:txXfrm>
    </dsp:sp>
    <dsp:sp modelId="{FFA982E4-F48D-48D4-95EB-9390D2921161}">
      <dsp:nvSpPr>
        <dsp:cNvPr id="0" name=""/>
        <dsp:cNvSpPr/>
      </dsp:nvSpPr>
      <dsp:spPr>
        <a:xfrm>
          <a:off x="7309122" y="596032"/>
          <a:ext cx="910353" cy="9103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B1E89E-D993-465F-B1C5-7E4E76D3D851}">
      <dsp:nvSpPr>
        <dsp:cNvPr id="0" name=""/>
        <dsp:cNvSpPr/>
      </dsp:nvSpPr>
      <dsp:spPr>
        <a:xfrm>
          <a:off x="7503132" y="790042"/>
          <a:ext cx="522333" cy="52233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916E0A-4DD1-4ECE-900F-F4A6BBCEB648}">
      <dsp:nvSpPr>
        <dsp:cNvPr id="0" name=""/>
        <dsp:cNvSpPr/>
      </dsp:nvSpPr>
      <dsp:spPr>
        <a:xfrm>
          <a:off x="7018108" y="1789939"/>
          <a:ext cx="1492382" cy="596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Communities</a:t>
          </a:r>
        </a:p>
      </dsp:txBody>
      <dsp:txXfrm>
        <a:off x="7018108" y="1789939"/>
        <a:ext cx="1492382" cy="596953"/>
      </dsp:txXfrm>
    </dsp:sp>
    <dsp:sp modelId="{50F54803-9AAA-4EF0-981F-9DBDA71F8363}">
      <dsp:nvSpPr>
        <dsp:cNvPr id="0" name=""/>
        <dsp:cNvSpPr/>
      </dsp:nvSpPr>
      <dsp:spPr>
        <a:xfrm>
          <a:off x="9062672" y="596032"/>
          <a:ext cx="910353" cy="91035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AE505F-DE7A-4730-B71A-E0C6E1D577AE}">
      <dsp:nvSpPr>
        <dsp:cNvPr id="0" name=""/>
        <dsp:cNvSpPr/>
      </dsp:nvSpPr>
      <dsp:spPr>
        <a:xfrm>
          <a:off x="9256682" y="790042"/>
          <a:ext cx="522333" cy="52233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7CC09E-FD52-4AB3-877E-9886534AB6E4}">
      <dsp:nvSpPr>
        <dsp:cNvPr id="0" name=""/>
        <dsp:cNvSpPr/>
      </dsp:nvSpPr>
      <dsp:spPr>
        <a:xfrm>
          <a:off x="8771658" y="1789939"/>
          <a:ext cx="1492382" cy="596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Co-creation- You-tube</a:t>
          </a:r>
        </a:p>
      </dsp:txBody>
      <dsp:txXfrm>
        <a:off x="8771658" y="1789939"/>
        <a:ext cx="1492382" cy="59695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284C20-3A46-4001-90B4-3D65C2CFF27F}">
      <dsp:nvSpPr>
        <dsp:cNvPr id="0" name=""/>
        <dsp:cNvSpPr/>
      </dsp:nvSpPr>
      <dsp:spPr>
        <a:xfrm>
          <a:off x="0" y="1979"/>
          <a:ext cx="6992038" cy="10034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03A958-A4F4-48E4-9D1E-9FD4F61E0BC6}">
      <dsp:nvSpPr>
        <dsp:cNvPr id="0" name=""/>
        <dsp:cNvSpPr/>
      </dsp:nvSpPr>
      <dsp:spPr>
        <a:xfrm>
          <a:off x="303541" y="227754"/>
          <a:ext cx="551894" cy="55189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F9F89C-35C9-4CEC-9745-1B9431D4CA2E}">
      <dsp:nvSpPr>
        <dsp:cNvPr id="0" name=""/>
        <dsp:cNvSpPr/>
      </dsp:nvSpPr>
      <dsp:spPr>
        <a:xfrm>
          <a:off x="1158978" y="1979"/>
          <a:ext cx="5833059" cy="1003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98" tIns="106198" rIns="106198" bIns="10619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rgbClr val="000000"/>
              </a:solidFill>
              <a:latin typeface="Franklin Gothic Medium"/>
            </a:rPr>
            <a:t>What type of relationship does each of our Customer Segments expect us to establish and maintain with them?</a:t>
          </a:r>
        </a:p>
      </dsp:txBody>
      <dsp:txXfrm>
        <a:off x="1158978" y="1979"/>
        <a:ext cx="5833059" cy="1003444"/>
      </dsp:txXfrm>
    </dsp:sp>
    <dsp:sp modelId="{4B9B4517-FF17-4AF5-A359-6AD7F194DDDE}">
      <dsp:nvSpPr>
        <dsp:cNvPr id="0" name=""/>
        <dsp:cNvSpPr/>
      </dsp:nvSpPr>
      <dsp:spPr>
        <a:xfrm>
          <a:off x="0" y="1256285"/>
          <a:ext cx="6992038" cy="10034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D87E81-2821-43B6-9885-F32D11B74A6A}">
      <dsp:nvSpPr>
        <dsp:cNvPr id="0" name=""/>
        <dsp:cNvSpPr/>
      </dsp:nvSpPr>
      <dsp:spPr>
        <a:xfrm>
          <a:off x="303541" y="1482060"/>
          <a:ext cx="551894" cy="55189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CF4DEF-1D85-45F4-86A8-E0C84CA0F700}">
      <dsp:nvSpPr>
        <dsp:cNvPr id="0" name=""/>
        <dsp:cNvSpPr/>
      </dsp:nvSpPr>
      <dsp:spPr>
        <a:xfrm>
          <a:off x="1158978" y="1256285"/>
          <a:ext cx="5833059" cy="1003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98" tIns="106198" rIns="106198" bIns="10619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rgbClr val="000000"/>
              </a:solidFill>
              <a:latin typeface="Franklin Gothic Medium"/>
            </a:rPr>
            <a:t>Which ones have we established?</a:t>
          </a:r>
        </a:p>
      </dsp:txBody>
      <dsp:txXfrm>
        <a:off x="1158978" y="1256285"/>
        <a:ext cx="5833059" cy="1003444"/>
      </dsp:txXfrm>
    </dsp:sp>
    <dsp:sp modelId="{A706CF42-AA60-4479-8752-9C805D0FBC02}">
      <dsp:nvSpPr>
        <dsp:cNvPr id="0" name=""/>
        <dsp:cNvSpPr/>
      </dsp:nvSpPr>
      <dsp:spPr>
        <a:xfrm>
          <a:off x="0" y="2510590"/>
          <a:ext cx="6992038" cy="10034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881EC4-1B53-4FFC-BFDE-11145EC6402E}">
      <dsp:nvSpPr>
        <dsp:cNvPr id="0" name=""/>
        <dsp:cNvSpPr/>
      </dsp:nvSpPr>
      <dsp:spPr>
        <a:xfrm>
          <a:off x="303541" y="2736365"/>
          <a:ext cx="551894" cy="55189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B9AA30-1181-436A-AC09-A2A37B8BD464}">
      <dsp:nvSpPr>
        <dsp:cNvPr id="0" name=""/>
        <dsp:cNvSpPr/>
      </dsp:nvSpPr>
      <dsp:spPr>
        <a:xfrm>
          <a:off x="1158978" y="2510590"/>
          <a:ext cx="5833059" cy="1003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98" tIns="106198" rIns="106198" bIns="10619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rgbClr val="000000"/>
              </a:solidFill>
              <a:latin typeface="Franklin Gothic Medium"/>
            </a:rPr>
            <a:t>How costly are they?</a:t>
          </a:r>
        </a:p>
      </dsp:txBody>
      <dsp:txXfrm>
        <a:off x="1158978" y="2510590"/>
        <a:ext cx="5833059" cy="1003444"/>
      </dsp:txXfrm>
    </dsp:sp>
    <dsp:sp modelId="{E0ABB4B3-13DE-459E-9D46-EBAC64EC11B3}">
      <dsp:nvSpPr>
        <dsp:cNvPr id="0" name=""/>
        <dsp:cNvSpPr/>
      </dsp:nvSpPr>
      <dsp:spPr>
        <a:xfrm>
          <a:off x="0" y="3764895"/>
          <a:ext cx="6992038" cy="10034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292F6F-9308-4D21-8B3A-5A84CF933283}">
      <dsp:nvSpPr>
        <dsp:cNvPr id="0" name=""/>
        <dsp:cNvSpPr/>
      </dsp:nvSpPr>
      <dsp:spPr>
        <a:xfrm>
          <a:off x="303541" y="3990670"/>
          <a:ext cx="551894" cy="55189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922EDF-6506-4056-A865-5D35956DAE36}">
      <dsp:nvSpPr>
        <dsp:cNvPr id="0" name=""/>
        <dsp:cNvSpPr/>
      </dsp:nvSpPr>
      <dsp:spPr>
        <a:xfrm>
          <a:off x="1158978" y="3764895"/>
          <a:ext cx="5833059" cy="1003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98" tIns="106198" rIns="106198" bIns="10619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rgbClr val="000000"/>
              </a:solidFill>
              <a:latin typeface="Franklin Gothic Medium"/>
            </a:rPr>
            <a:t>How are they integrated with the rest of our business model?</a:t>
          </a:r>
        </a:p>
      </dsp:txBody>
      <dsp:txXfrm>
        <a:off x="1158978" y="3764895"/>
        <a:ext cx="5833059" cy="100344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5AE87-390E-41FC-ABA8-9323265FF8DB}">
      <dsp:nvSpPr>
        <dsp:cNvPr id="0" name=""/>
        <dsp:cNvSpPr/>
      </dsp:nvSpPr>
      <dsp:spPr>
        <a:xfrm>
          <a:off x="0" y="1796"/>
          <a:ext cx="5927575" cy="7655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B706CB-A933-418D-8478-D624C1119AEF}">
      <dsp:nvSpPr>
        <dsp:cNvPr id="0" name=""/>
        <dsp:cNvSpPr/>
      </dsp:nvSpPr>
      <dsp:spPr>
        <a:xfrm>
          <a:off x="231591" y="174054"/>
          <a:ext cx="421075" cy="4210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37122C-5433-45C0-A29C-180B2C9EED2F}">
      <dsp:nvSpPr>
        <dsp:cNvPr id="0" name=""/>
        <dsp:cNvSpPr/>
      </dsp:nvSpPr>
      <dsp:spPr>
        <a:xfrm>
          <a:off x="884258" y="1796"/>
          <a:ext cx="5043316" cy="7655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25" tIns="81025" rIns="81025" bIns="8102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Coca-Cola</a:t>
          </a:r>
        </a:p>
      </dsp:txBody>
      <dsp:txXfrm>
        <a:off x="884258" y="1796"/>
        <a:ext cx="5043316" cy="765591"/>
      </dsp:txXfrm>
    </dsp:sp>
    <dsp:sp modelId="{9CC7335A-9482-4F2C-BCCF-579306CD05B4}">
      <dsp:nvSpPr>
        <dsp:cNvPr id="0" name=""/>
        <dsp:cNvSpPr/>
      </dsp:nvSpPr>
      <dsp:spPr>
        <a:xfrm>
          <a:off x="0" y="958786"/>
          <a:ext cx="5927575" cy="7655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E1274D-5F85-4E4A-8029-25D2AF5ACDA8}">
      <dsp:nvSpPr>
        <dsp:cNvPr id="0" name=""/>
        <dsp:cNvSpPr/>
      </dsp:nvSpPr>
      <dsp:spPr>
        <a:xfrm>
          <a:off x="231591" y="1131044"/>
          <a:ext cx="421075" cy="4210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82422C-B49C-4F55-AB38-7C4842CA4D1D}">
      <dsp:nvSpPr>
        <dsp:cNvPr id="0" name=""/>
        <dsp:cNvSpPr/>
      </dsp:nvSpPr>
      <dsp:spPr>
        <a:xfrm>
          <a:off x="884258" y="958786"/>
          <a:ext cx="5043316" cy="7655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25" tIns="81025" rIns="81025" bIns="8102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M-Pesa</a:t>
          </a:r>
        </a:p>
      </dsp:txBody>
      <dsp:txXfrm>
        <a:off x="884258" y="958786"/>
        <a:ext cx="5043316" cy="765591"/>
      </dsp:txXfrm>
    </dsp:sp>
    <dsp:sp modelId="{79A33410-05B1-4645-B71B-8B3CA6CA64AE}">
      <dsp:nvSpPr>
        <dsp:cNvPr id="0" name=""/>
        <dsp:cNvSpPr/>
      </dsp:nvSpPr>
      <dsp:spPr>
        <a:xfrm>
          <a:off x="0" y="1915775"/>
          <a:ext cx="5927575" cy="7655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0D948B-F57D-4C9C-A81B-6886C67590BC}">
      <dsp:nvSpPr>
        <dsp:cNvPr id="0" name=""/>
        <dsp:cNvSpPr/>
      </dsp:nvSpPr>
      <dsp:spPr>
        <a:xfrm>
          <a:off x="231591" y="2088033"/>
          <a:ext cx="421075" cy="4210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24560-8F49-48EA-A9B3-C92FA376733A}">
      <dsp:nvSpPr>
        <dsp:cNvPr id="0" name=""/>
        <dsp:cNvSpPr/>
      </dsp:nvSpPr>
      <dsp:spPr>
        <a:xfrm>
          <a:off x="884258" y="1915775"/>
          <a:ext cx="5043316" cy="7655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25" tIns="81025" rIns="81025" bIns="8102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Amazon</a:t>
          </a:r>
        </a:p>
      </dsp:txBody>
      <dsp:txXfrm>
        <a:off x="884258" y="1915775"/>
        <a:ext cx="5043316" cy="765591"/>
      </dsp:txXfrm>
    </dsp:sp>
    <dsp:sp modelId="{C5BA9D0A-0B12-4857-8FA0-BF5EA136798A}">
      <dsp:nvSpPr>
        <dsp:cNvPr id="0" name=""/>
        <dsp:cNvSpPr/>
      </dsp:nvSpPr>
      <dsp:spPr>
        <a:xfrm>
          <a:off x="0" y="2872765"/>
          <a:ext cx="5927575" cy="7655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CF08E6-7F42-4131-ABF4-B1E525528C55}">
      <dsp:nvSpPr>
        <dsp:cNvPr id="0" name=""/>
        <dsp:cNvSpPr/>
      </dsp:nvSpPr>
      <dsp:spPr>
        <a:xfrm>
          <a:off x="231591" y="3045023"/>
          <a:ext cx="421075" cy="42107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673DA6-6C4B-45C0-8B8B-AFB0FF7DA3BB}">
      <dsp:nvSpPr>
        <dsp:cNvPr id="0" name=""/>
        <dsp:cNvSpPr/>
      </dsp:nvSpPr>
      <dsp:spPr>
        <a:xfrm>
          <a:off x="884258" y="2872765"/>
          <a:ext cx="5043316" cy="7655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25" tIns="81025" rIns="81025" bIns="8102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Tesla</a:t>
          </a:r>
        </a:p>
      </dsp:txBody>
      <dsp:txXfrm>
        <a:off x="884258" y="2872765"/>
        <a:ext cx="5043316" cy="765591"/>
      </dsp:txXfrm>
    </dsp:sp>
    <dsp:sp modelId="{0235EDFA-EA44-4A79-AE34-8B382C45DF40}">
      <dsp:nvSpPr>
        <dsp:cNvPr id="0" name=""/>
        <dsp:cNvSpPr/>
      </dsp:nvSpPr>
      <dsp:spPr>
        <a:xfrm>
          <a:off x="0" y="3829755"/>
          <a:ext cx="5927575" cy="7655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FAD357-FB44-4FA9-AF93-CFACB2E0724A}">
      <dsp:nvSpPr>
        <dsp:cNvPr id="0" name=""/>
        <dsp:cNvSpPr/>
      </dsp:nvSpPr>
      <dsp:spPr>
        <a:xfrm>
          <a:off x="231591" y="4002013"/>
          <a:ext cx="421075" cy="42107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0C3A78-0E96-4DFD-A0B9-0DC98C1ED66A}">
      <dsp:nvSpPr>
        <dsp:cNvPr id="0" name=""/>
        <dsp:cNvSpPr/>
      </dsp:nvSpPr>
      <dsp:spPr>
        <a:xfrm>
          <a:off x="884258" y="3829755"/>
          <a:ext cx="5043316" cy="7655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25" tIns="81025" rIns="81025" bIns="8102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Netflix</a:t>
          </a:r>
        </a:p>
      </dsp:txBody>
      <dsp:txXfrm>
        <a:off x="884258" y="3829755"/>
        <a:ext cx="5043316" cy="765591"/>
      </dsp:txXfrm>
    </dsp:sp>
    <dsp:sp modelId="{A41D7DC1-ED9C-4D56-BF62-79829261CDAF}">
      <dsp:nvSpPr>
        <dsp:cNvPr id="0" name=""/>
        <dsp:cNvSpPr/>
      </dsp:nvSpPr>
      <dsp:spPr>
        <a:xfrm>
          <a:off x="0" y="4786744"/>
          <a:ext cx="5927575" cy="7655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A2CC01-460C-4993-8797-87303A8F5CB9}">
      <dsp:nvSpPr>
        <dsp:cNvPr id="0" name=""/>
        <dsp:cNvSpPr/>
      </dsp:nvSpPr>
      <dsp:spPr>
        <a:xfrm>
          <a:off x="231591" y="4959002"/>
          <a:ext cx="421075" cy="42107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8FB693-F2AA-4308-9927-76F5257D2191}">
      <dsp:nvSpPr>
        <dsp:cNvPr id="0" name=""/>
        <dsp:cNvSpPr/>
      </dsp:nvSpPr>
      <dsp:spPr>
        <a:xfrm>
          <a:off x="884258" y="4786744"/>
          <a:ext cx="5043316" cy="7655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25" tIns="81025" rIns="81025" bIns="8102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Airbnb</a:t>
          </a:r>
        </a:p>
      </dsp:txBody>
      <dsp:txXfrm>
        <a:off x="884258" y="4786744"/>
        <a:ext cx="5043316" cy="765591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67324B-72B8-481E-B26D-72763994A2DB}">
      <dsp:nvSpPr>
        <dsp:cNvPr id="0" name=""/>
        <dsp:cNvSpPr/>
      </dsp:nvSpPr>
      <dsp:spPr>
        <a:xfrm>
          <a:off x="0" y="1904"/>
          <a:ext cx="6501258" cy="9654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F5C832-A6B5-4F49-85D3-99338C80D291}">
      <dsp:nvSpPr>
        <dsp:cNvPr id="0" name=""/>
        <dsp:cNvSpPr/>
      </dsp:nvSpPr>
      <dsp:spPr>
        <a:xfrm>
          <a:off x="292036" y="219122"/>
          <a:ext cx="530975" cy="5309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F7DC9D-D314-4FCF-BD8F-F60550DC4713}">
      <dsp:nvSpPr>
        <dsp:cNvPr id="0" name=""/>
        <dsp:cNvSpPr/>
      </dsp:nvSpPr>
      <dsp:spPr>
        <a:xfrm>
          <a:off x="1115048" y="1904"/>
          <a:ext cx="5386209" cy="9654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173" tIns="102173" rIns="102173" bIns="1021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/>
            <a:t>What Key Resources do our Value Propositions require?</a:t>
          </a:r>
          <a:endParaRPr lang="en-US" sz="2200" kern="1200"/>
        </a:p>
      </dsp:txBody>
      <dsp:txXfrm>
        <a:off x="1115048" y="1904"/>
        <a:ext cx="5386209" cy="965410"/>
      </dsp:txXfrm>
    </dsp:sp>
    <dsp:sp modelId="{F3036DD5-CB1E-4F24-9FEC-1F14884E2DEE}">
      <dsp:nvSpPr>
        <dsp:cNvPr id="0" name=""/>
        <dsp:cNvSpPr/>
      </dsp:nvSpPr>
      <dsp:spPr>
        <a:xfrm>
          <a:off x="0" y="1208667"/>
          <a:ext cx="6501258" cy="9654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55AEE2-08F3-4212-9675-4785A64B415D}">
      <dsp:nvSpPr>
        <dsp:cNvPr id="0" name=""/>
        <dsp:cNvSpPr/>
      </dsp:nvSpPr>
      <dsp:spPr>
        <a:xfrm>
          <a:off x="292036" y="1425884"/>
          <a:ext cx="530975" cy="5309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1CA40-F361-4074-80BB-AD016D287EFA}">
      <dsp:nvSpPr>
        <dsp:cNvPr id="0" name=""/>
        <dsp:cNvSpPr/>
      </dsp:nvSpPr>
      <dsp:spPr>
        <a:xfrm>
          <a:off x="1115048" y="1208667"/>
          <a:ext cx="5386209" cy="9654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173" tIns="102173" rIns="102173" bIns="1021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/>
            <a:t>What Key Resources do our Distribution Channels require?</a:t>
          </a:r>
          <a:endParaRPr lang="en-US" sz="2200" kern="1200"/>
        </a:p>
      </dsp:txBody>
      <dsp:txXfrm>
        <a:off x="1115048" y="1208667"/>
        <a:ext cx="5386209" cy="965410"/>
      </dsp:txXfrm>
    </dsp:sp>
    <dsp:sp modelId="{2474C75D-5C66-4403-8936-19FBBAB71854}">
      <dsp:nvSpPr>
        <dsp:cNvPr id="0" name=""/>
        <dsp:cNvSpPr/>
      </dsp:nvSpPr>
      <dsp:spPr>
        <a:xfrm>
          <a:off x="0" y="2415430"/>
          <a:ext cx="6501258" cy="9654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50A147-BE69-43E6-81BD-4869AEED8AF6}">
      <dsp:nvSpPr>
        <dsp:cNvPr id="0" name=""/>
        <dsp:cNvSpPr/>
      </dsp:nvSpPr>
      <dsp:spPr>
        <a:xfrm>
          <a:off x="292036" y="2632647"/>
          <a:ext cx="530975" cy="5309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54353B-1B05-4D33-B46D-DCB22AC62B3E}">
      <dsp:nvSpPr>
        <dsp:cNvPr id="0" name=""/>
        <dsp:cNvSpPr/>
      </dsp:nvSpPr>
      <dsp:spPr>
        <a:xfrm>
          <a:off x="1115048" y="2415430"/>
          <a:ext cx="5386209" cy="9654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173" tIns="102173" rIns="102173" bIns="1021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/>
            <a:t>What Key Resources do our Customer Relationships require?</a:t>
          </a:r>
          <a:endParaRPr lang="en-US" sz="2200" kern="1200"/>
        </a:p>
      </dsp:txBody>
      <dsp:txXfrm>
        <a:off x="1115048" y="2415430"/>
        <a:ext cx="5386209" cy="965410"/>
      </dsp:txXfrm>
    </dsp:sp>
    <dsp:sp modelId="{E51D7A2D-0E2F-4CBD-84F3-10145D5C28F1}">
      <dsp:nvSpPr>
        <dsp:cNvPr id="0" name=""/>
        <dsp:cNvSpPr/>
      </dsp:nvSpPr>
      <dsp:spPr>
        <a:xfrm>
          <a:off x="0" y="3622192"/>
          <a:ext cx="6501258" cy="9654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F3D147-3BB3-432B-9092-C2B27B8F7118}">
      <dsp:nvSpPr>
        <dsp:cNvPr id="0" name=""/>
        <dsp:cNvSpPr/>
      </dsp:nvSpPr>
      <dsp:spPr>
        <a:xfrm>
          <a:off x="292036" y="3839410"/>
          <a:ext cx="530975" cy="53097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F94D5D-FA0F-49A2-B760-DC151C72A62D}">
      <dsp:nvSpPr>
        <dsp:cNvPr id="0" name=""/>
        <dsp:cNvSpPr/>
      </dsp:nvSpPr>
      <dsp:spPr>
        <a:xfrm>
          <a:off x="1115048" y="3622192"/>
          <a:ext cx="5386209" cy="9654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173" tIns="102173" rIns="102173" bIns="1021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/>
            <a:t>What Key Resources do our Revenue Streams require?</a:t>
          </a:r>
          <a:endParaRPr lang="en-US" sz="2200" kern="1200"/>
        </a:p>
      </dsp:txBody>
      <dsp:txXfrm>
        <a:off x="1115048" y="3622192"/>
        <a:ext cx="5386209" cy="96541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A39D0-B234-4B5C-94BA-418B6E6851BD}">
      <dsp:nvSpPr>
        <dsp:cNvPr id="0" name=""/>
        <dsp:cNvSpPr/>
      </dsp:nvSpPr>
      <dsp:spPr>
        <a:xfrm>
          <a:off x="0" y="514"/>
          <a:ext cx="6385021" cy="120398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526DA7-1B19-4BFE-9421-4F78620A3F7B}">
      <dsp:nvSpPr>
        <dsp:cNvPr id="0" name=""/>
        <dsp:cNvSpPr/>
      </dsp:nvSpPr>
      <dsp:spPr>
        <a:xfrm>
          <a:off x="364204" y="271410"/>
          <a:ext cx="662189" cy="6621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A6CA80-F877-4DA5-8123-339D1249F58C}">
      <dsp:nvSpPr>
        <dsp:cNvPr id="0" name=""/>
        <dsp:cNvSpPr/>
      </dsp:nvSpPr>
      <dsp:spPr>
        <a:xfrm>
          <a:off x="1390598" y="514"/>
          <a:ext cx="4994422" cy="1203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421" tIns="127421" rIns="127421" bIns="12742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baseline="0"/>
            <a:t>Describes the</a:t>
          </a:r>
          <a:r>
            <a:rPr lang="en-US" sz="2400" kern="1200" baseline="0">
              <a:latin typeface="Franklin Gothic Demi Cond"/>
            </a:rPr>
            <a:t> MOST</a:t>
          </a:r>
          <a:r>
            <a:rPr lang="en-US" sz="2400" kern="1200" baseline="0"/>
            <a:t> important things/actions a company must do to make its business model work</a:t>
          </a:r>
          <a:endParaRPr lang="en-US" sz="2400" kern="1200"/>
        </a:p>
      </dsp:txBody>
      <dsp:txXfrm>
        <a:off x="1390598" y="514"/>
        <a:ext cx="4994422" cy="1203981"/>
      </dsp:txXfrm>
    </dsp:sp>
    <dsp:sp modelId="{D94961CA-F8FB-4933-8F38-DEFA811045AF}">
      <dsp:nvSpPr>
        <dsp:cNvPr id="0" name=""/>
        <dsp:cNvSpPr/>
      </dsp:nvSpPr>
      <dsp:spPr>
        <a:xfrm>
          <a:off x="0" y="1505491"/>
          <a:ext cx="6385021" cy="1203981"/>
        </a:xfrm>
        <a:prstGeom prst="roundRect">
          <a:avLst>
            <a:gd name="adj" fmla="val 10000"/>
          </a:avLst>
        </a:prstGeom>
        <a:solidFill>
          <a:schemeClr val="accent2">
            <a:hueOff val="-727682"/>
            <a:satOff val="-41964"/>
            <a:lumOff val="392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02991C-E437-4E7F-ABB7-5F22188C8B4C}">
      <dsp:nvSpPr>
        <dsp:cNvPr id="0" name=""/>
        <dsp:cNvSpPr/>
      </dsp:nvSpPr>
      <dsp:spPr>
        <a:xfrm>
          <a:off x="364204" y="1776387"/>
          <a:ext cx="662189" cy="66218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AA52AB-E5CA-45EA-A765-881F1589B931}">
      <dsp:nvSpPr>
        <dsp:cNvPr id="0" name=""/>
        <dsp:cNvSpPr/>
      </dsp:nvSpPr>
      <dsp:spPr>
        <a:xfrm>
          <a:off x="1390598" y="1505491"/>
          <a:ext cx="4994422" cy="1203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421" tIns="127421" rIns="127421" bIns="12742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baseline="0"/>
            <a:t>They also differ from business to business</a:t>
          </a:r>
          <a:endParaRPr lang="en-US" sz="2400" kern="1200"/>
        </a:p>
      </dsp:txBody>
      <dsp:txXfrm>
        <a:off x="1390598" y="1505491"/>
        <a:ext cx="4994422" cy="1203981"/>
      </dsp:txXfrm>
    </dsp:sp>
    <dsp:sp modelId="{475A119B-FAFF-44AF-A061-4FC58AA9B726}">
      <dsp:nvSpPr>
        <dsp:cNvPr id="0" name=""/>
        <dsp:cNvSpPr/>
      </dsp:nvSpPr>
      <dsp:spPr>
        <a:xfrm>
          <a:off x="0" y="3010468"/>
          <a:ext cx="6385021" cy="1203981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1AAA2E-A447-45C8-9BF0-BAC8B5A63C0D}">
      <dsp:nvSpPr>
        <dsp:cNvPr id="0" name=""/>
        <dsp:cNvSpPr/>
      </dsp:nvSpPr>
      <dsp:spPr>
        <a:xfrm>
          <a:off x="364204" y="3281364"/>
          <a:ext cx="662189" cy="662189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7A7440-9FAA-47F4-B05C-676ED8CA0DCF}">
      <dsp:nvSpPr>
        <dsp:cNvPr id="0" name=""/>
        <dsp:cNvSpPr/>
      </dsp:nvSpPr>
      <dsp:spPr>
        <a:xfrm>
          <a:off x="1390598" y="3010468"/>
          <a:ext cx="4994422" cy="1203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421" tIns="127421" rIns="127421" bIns="127421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Calibri"/>
              <a:ea typeface="Calibri"/>
              <a:cs typeface="Calibri"/>
            </a:rPr>
            <a:t>What must we do for our model to hold?</a:t>
          </a:r>
          <a:endParaRPr lang="en-US" sz="2400" kern="1200">
            <a:latin typeface="Franklin Gothic Demi Cond"/>
          </a:endParaRPr>
        </a:p>
      </dsp:txBody>
      <dsp:txXfrm>
        <a:off x="1390598" y="3010468"/>
        <a:ext cx="4994422" cy="1203981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3F8A48-2F9E-43F8-9896-04D008FF089F}">
      <dsp:nvSpPr>
        <dsp:cNvPr id="0" name=""/>
        <dsp:cNvSpPr/>
      </dsp:nvSpPr>
      <dsp:spPr>
        <a:xfrm>
          <a:off x="0" y="522"/>
          <a:ext cx="5816750" cy="12224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29C571-3E72-4933-B54D-1FA5DF271DDF}">
      <dsp:nvSpPr>
        <dsp:cNvPr id="0" name=""/>
        <dsp:cNvSpPr/>
      </dsp:nvSpPr>
      <dsp:spPr>
        <a:xfrm>
          <a:off x="369784" y="275568"/>
          <a:ext cx="672335" cy="6723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436BF7-2FE0-4E8F-B5A1-592FDD646635}">
      <dsp:nvSpPr>
        <dsp:cNvPr id="0" name=""/>
        <dsp:cNvSpPr/>
      </dsp:nvSpPr>
      <dsp:spPr>
        <a:xfrm>
          <a:off x="1411903" y="522"/>
          <a:ext cx="4404846" cy="1222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374" tIns="129374" rIns="129374" bIns="12937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baseline="0"/>
            <a:t>Production</a:t>
          </a:r>
          <a:endParaRPr lang="en-US" sz="2500" kern="1200"/>
        </a:p>
      </dsp:txBody>
      <dsp:txXfrm>
        <a:off x="1411903" y="522"/>
        <a:ext cx="4404846" cy="1222427"/>
      </dsp:txXfrm>
    </dsp:sp>
    <dsp:sp modelId="{E2348D1B-45AE-4CD3-93DE-3E1CB79041FB}">
      <dsp:nvSpPr>
        <dsp:cNvPr id="0" name=""/>
        <dsp:cNvSpPr/>
      </dsp:nvSpPr>
      <dsp:spPr>
        <a:xfrm>
          <a:off x="0" y="1528556"/>
          <a:ext cx="5816750" cy="12224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1B7E26-F3EC-4789-9822-EF292FC5203F}">
      <dsp:nvSpPr>
        <dsp:cNvPr id="0" name=""/>
        <dsp:cNvSpPr/>
      </dsp:nvSpPr>
      <dsp:spPr>
        <a:xfrm>
          <a:off x="369784" y="1803602"/>
          <a:ext cx="672335" cy="6723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33A867-1D7C-4006-A70C-9E3DC1331F51}">
      <dsp:nvSpPr>
        <dsp:cNvPr id="0" name=""/>
        <dsp:cNvSpPr/>
      </dsp:nvSpPr>
      <dsp:spPr>
        <a:xfrm>
          <a:off x="1411903" y="1528556"/>
          <a:ext cx="4404846" cy="1222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374" tIns="129374" rIns="129374" bIns="12937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baseline="0"/>
            <a:t>Problem solving</a:t>
          </a:r>
          <a:endParaRPr lang="en-US" sz="2500" kern="1200"/>
        </a:p>
      </dsp:txBody>
      <dsp:txXfrm>
        <a:off x="1411903" y="1528556"/>
        <a:ext cx="4404846" cy="1222427"/>
      </dsp:txXfrm>
    </dsp:sp>
    <dsp:sp modelId="{1B86FAAF-BD09-48B1-8549-57EC4454AD8F}">
      <dsp:nvSpPr>
        <dsp:cNvPr id="0" name=""/>
        <dsp:cNvSpPr/>
      </dsp:nvSpPr>
      <dsp:spPr>
        <a:xfrm>
          <a:off x="0" y="3056591"/>
          <a:ext cx="5816750" cy="12224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4140AE-BA37-41D1-BFDA-C2358A4AE651}">
      <dsp:nvSpPr>
        <dsp:cNvPr id="0" name=""/>
        <dsp:cNvSpPr/>
      </dsp:nvSpPr>
      <dsp:spPr>
        <a:xfrm>
          <a:off x="369784" y="3331637"/>
          <a:ext cx="672335" cy="6723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360993-BC9B-46F1-88DD-A9132DB566EE}">
      <dsp:nvSpPr>
        <dsp:cNvPr id="0" name=""/>
        <dsp:cNvSpPr/>
      </dsp:nvSpPr>
      <dsp:spPr>
        <a:xfrm>
          <a:off x="1411903" y="3056591"/>
          <a:ext cx="4404846" cy="1222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374" tIns="129374" rIns="129374" bIns="12937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baseline="0"/>
            <a:t>Platform/network</a:t>
          </a:r>
          <a:endParaRPr lang="en-US" sz="2500" kern="1200"/>
        </a:p>
      </dsp:txBody>
      <dsp:txXfrm>
        <a:off x="1411903" y="3056591"/>
        <a:ext cx="4404846" cy="1222427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89DB61-C5F8-4CD1-90B6-A5B27A37D5EE}">
      <dsp:nvSpPr>
        <dsp:cNvPr id="0" name=""/>
        <dsp:cNvSpPr/>
      </dsp:nvSpPr>
      <dsp:spPr>
        <a:xfrm>
          <a:off x="170350" y="202379"/>
          <a:ext cx="1314245" cy="131424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EA00E6-EEA1-452B-A3C0-175206881EA2}">
      <dsp:nvSpPr>
        <dsp:cNvPr id="0" name=""/>
        <dsp:cNvSpPr/>
      </dsp:nvSpPr>
      <dsp:spPr>
        <a:xfrm>
          <a:off x="446342" y="478370"/>
          <a:ext cx="762262" cy="7622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8CE369-7DB2-4913-A02A-28773202E8E8}">
      <dsp:nvSpPr>
        <dsp:cNvPr id="0" name=""/>
        <dsp:cNvSpPr/>
      </dsp:nvSpPr>
      <dsp:spPr>
        <a:xfrm>
          <a:off x="1766220" y="202379"/>
          <a:ext cx="3097864" cy="13142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baseline="0"/>
            <a:t>Describes the network of suppliers and partners that make the business model work</a:t>
          </a:r>
          <a:endParaRPr lang="en-US" sz="1800" kern="1200"/>
        </a:p>
      </dsp:txBody>
      <dsp:txXfrm>
        <a:off x="1766220" y="202379"/>
        <a:ext cx="3097864" cy="1314245"/>
      </dsp:txXfrm>
    </dsp:sp>
    <dsp:sp modelId="{6FEF4598-C51D-49A8-9C67-001386CE7D51}">
      <dsp:nvSpPr>
        <dsp:cNvPr id="0" name=""/>
        <dsp:cNvSpPr/>
      </dsp:nvSpPr>
      <dsp:spPr>
        <a:xfrm>
          <a:off x="5403864" y="202379"/>
          <a:ext cx="1314245" cy="131424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A330F7-FDB3-42CF-92E9-C69DDF6CAC27}">
      <dsp:nvSpPr>
        <dsp:cNvPr id="0" name=""/>
        <dsp:cNvSpPr/>
      </dsp:nvSpPr>
      <dsp:spPr>
        <a:xfrm>
          <a:off x="5679856" y="478370"/>
          <a:ext cx="762262" cy="7622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8F5EC4-51CB-4FA8-9D3C-41AB0B599A8C}">
      <dsp:nvSpPr>
        <dsp:cNvPr id="0" name=""/>
        <dsp:cNvSpPr/>
      </dsp:nvSpPr>
      <dsp:spPr>
        <a:xfrm>
          <a:off x="6999734" y="202379"/>
          <a:ext cx="3097864" cy="13142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baseline="0"/>
            <a:t>Companies create alliances to optimize their business models, reduce risk, or acquire resources and activities</a:t>
          </a:r>
          <a:endParaRPr lang="en-US" sz="1800" kern="1200"/>
        </a:p>
      </dsp:txBody>
      <dsp:txXfrm>
        <a:off x="6999734" y="202379"/>
        <a:ext cx="3097864" cy="1314245"/>
      </dsp:txXfrm>
    </dsp:sp>
    <dsp:sp modelId="{12300CB4-1DC9-431C-98E3-258A24D65340}">
      <dsp:nvSpPr>
        <dsp:cNvPr id="0" name=""/>
        <dsp:cNvSpPr/>
      </dsp:nvSpPr>
      <dsp:spPr>
        <a:xfrm>
          <a:off x="170350" y="2137893"/>
          <a:ext cx="1314245" cy="131424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E21EE1-876C-4306-A8AD-1B72B21FDF22}">
      <dsp:nvSpPr>
        <dsp:cNvPr id="0" name=""/>
        <dsp:cNvSpPr/>
      </dsp:nvSpPr>
      <dsp:spPr>
        <a:xfrm>
          <a:off x="446342" y="2413884"/>
          <a:ext cx="762262" cy="7622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AE7169-3460-42BD-A243-D0609A498929}">
      <dsp:nvSpPr>
        <dsp:cNvPr id="0" name=""/>
        <dsp:cNvSpPr/>
      </dsp:nvSpPr>
      <dsp:spPr>
        <a:xfrm>
          <a:off x="1766220" y="2137893"/>
          <a:ext cx="3097864" cy="13142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Calibri"/>
              <a:ea typeface="Calibri"/>
              <a:cs typeface="Calibri"/>
            </a:rPr>
            <a:t>People/organizations that if we do not work with our business will collapse</a:t>
          </a:r>
        </a:p>
      </dsp:txBody>
      <dsp:txXfrm>
        <a:off x="1766220" y="2137893"/>
        <a:ext cx="3097864" cy="1314245"/>
      </dsp:txXfrm>
    </dsp:sp>
    <dsp:sp modelId="{6B34AD2C-4F5F-462E-8B69-3430985A2DFB}">
      <dsp:nvSpPr>
        <dsp:cNvPr id="0" name=""/>
        <dsp:cNvSpPr/>
      </dsp:nvSpPr>
      <dsp:spPr>
        <a:xfrm>
          <a:off x="5403864" y="2137893"/>
          <a:ext cx="1314245" cy="131424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005597-D978-4D4A-A9E0-3867F2C3E486}">
      <dsp:nvSpPr>
        <dsp:cNvPr id="0" name=""/>
        <dsp:cNvSpPr/>
      </dsp:nvSpPr>
      <dsp:spPr>
        <a:xfrm>
          <a:off x="5679856" y="2413884"/>
          <a:ext cx="762262" cy="76226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82B3F-D2DB-4401-A801-D997C1EEABD7}">
      <dsp:nvSpPr>
        <dsp:cNvPr id="0" name=""/>
        <dsp:cNvSpPr/>
      </dsp:nvSpPr>
      <dsp:spPr>
        <a:xfrm>
          <a:off x="6999734" y="2137893"/>
          <a:ext cx="3097864" cy="13142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Calibri"/>
              <a:ea typeface="Calibri"/>
              <a:cs typeface="Calibri"/>
            </a:rPr>
            <a:t>Think of a three-legged stool  if one of the legs is removed who are these “legs” in your business?</a:t>
          </a:r>
        </a:p>
      </dsp:txBody>
      <dsp:txXfrm>
        <a:off x="6999734" y="2137893"/>
        <a:ext cx="3097864" cy="1314245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5A46D4-4468-4A36-A2C3-9911119CCC29}">
      <dsp:nvSpPr>
        <dsp:cNvPr id="0" name=""/>
        <dsp:cNvSpPr/>
      </dsp:nvSpPr>
      <dsp:spPr>
        <a:xfrm>
          <a:off x="0" y="1776"/>
          <a:ext cx="10267950" cy="9005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C1D84F-6B94-49F7-93C6-4BDD7B950AE0}">
      <dsp:nvSpPr>
        <dsp:cNvPr id="0" name=""/>
        <dsp:cNvSpPr/>
      </dsp:nvSpPr>
      <dsp:spPr>
        <a:xfrm>
          <a:off x="272430" y="204411"/>
          <a:ext cx="495329" cy="4953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F79F8C-C066-4FB2-91E8-818A08A33A25}">
      <dsp:nvSpPr>
        <dsp:cNvPr id="0" name=""/>
        <dsp:cNvSpPr/>
      </dsp:nvSpPr>
      <dsp:spPr>
        <a:xfrm>
          <a:off x="1040191" y="1776"/>
          <a:ext cx="9227758" cy="9005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313" tIns="95313" rIns="95313" bIns="9531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 dirty="0"/>
            <a:t>Describes all costs incurred to operate a business model</a:t>
          </a:r>
          <a:endParaRPr lang="en-US" sz="2200" kern="1200" dirty="0"/>
        </a:p>
      </dsp:txBody>
      <dsp:txXfrm>
        <a:off x="1040191" y="1776"/>
        <a:ext cx="9227758" cy="900598"/>
      </dsp:txXfrm>
    </dsp:sp>
    <dsp:sp modelId="{443D5A84-8CAF-4D22-BA14-4E8DF89915CC}">
      <dsp:nvSpPr>
        <dsp:cNvPr id="0" name=""/>
        <dsp:cNvSpPr/>
      </dsp:nvSpPr>
      <dsp:spPr>
        <a:xfrm>
          <a:off x="0" y="1127524"/>
          <a:ext cx="10267950" cy="9005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0F330F-A53C-47C1-9830-49F492C1451D}">
      <dsp:nvSpPr>
        <dsp:cNvPr id="0" name=""/>
        <dsp:cNvSpPr/>
      </dsp:nvSpPr>
      <dsp:spPr>
        <a:xfrm>
          <a:off x="272430" y="1330159"/>
          <a:ext cx="495329" cy="4953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492A15-6D1B-4C49-B2D6-AEA621571B5E}">
      <dsp:nvSpPr>
        <dsp:cNvPr id="0" name=""/>
        <dsp:cNvSpPr/>
      </dsp:nvSpPr>
      <dsp:spPr>
        <a:xfrm>
          <a:off x="1040191" y="1127524"/>
          <a:ext cx="9227758" cy="9005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313" tIns="95313" rIns="95313" bIns="9531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 dirty="0"/>
            <a:t>Creating and delivering value, maintaining Customer Relationships, and generating revenue all incur costs</a:t>
          </a:r>
          <a:endParaRPr lang="en-US" sz="2200" kern="1200" dirty="0"/>
        </a:p>
      </dsp:txBody>
      <dsp:txXfrm>
        <a:off x="1040191" y="1127524"/>
        <a:ext cx="9227758" cy="900598"/>
      </dsp:txXfrm>
    </dsp:sp>
    <dsp:sp modelId="{68B0C510-4887-4E62-BFF2-591752F067E1}">
      <dsp:nvSpPr>
        <dsp:cNvPr id="0" name=""/>
        <dsp:cNvSpPr/>
      </dsp:nvSpPr>
      <dsp:spPr>
        <a:xfrm>
          <a:off x="0" y="2253272"/>
          <a:ext cx="10267950" cy="9005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D27B10-724B-41FA-9DEC-7E85FF7F947A}">
      <dsp:nvSpPr>
        <dsp:cNvPr id="0" name=""/>
        <dsp:cNvSpPr/>
      </dsp:nvSpPr>
      <dsp:spPr>
        <a:xfrm>
          <a:off x="272430" y="2455907"/>
          <a:ext cx="495329" cy="49532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12DDB1-755B-4750-9762-2B742FBB9B0A}">
      <dsp:nvSpPr>
        <dsp:cNvPr id="0" name=""/>
        <dsp:cNvSpPr/>
      </dsp:nvSpPr>
      <dsp:spPr>
        <a:xfrm>
          <a:off x="1040191" y="2253272"/>
          <a:ext cx="9227758" cy="9005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313" tIns="95313" rIns="95313" bIns="9531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 dirty="0"/>
            <a:t>Costs can be calculated</a:t>
          </a:r>
          <a:r>
            <a:rPr lang="en-US" sz="2200" kern="1200" baseline="0" dirty="0">
              <a:latin typeface="Franklin Gothic Demi Cond"/>
            </a:rPr>
            <a:t> </a:t>
          </a:r>
          <a:r>
            <a:rPr lang="en-US" sz="2200" kern="1200" baseline="0" dirty="0"/>
            <a:t> after defining Key Resources, Key Activities, and Key Partnerships</a:t>
          </a:r>
          <a:endParaRPr lang="en-US" sz="2200" kern="1200" dirty="0"/>
        </a:p>
      </dsp:txBody>
      <dsp:txXfrm>
        <a:off x="1040191" y="2253272"/>
        <a:ext cx="9227758" cy="900598"/>
      </dsp:txXfrm>
    </dsp:sp>
    <dsp:sp modelId="{2B21E078-1E07-4078-BECC-B1283B1C3459}">
      <dsp:nvSpPr>
        <dsp:cNvPr id="0" name=""/>
        <dsp:cNvSpPr/>
      </dsp:nvSpPr>
      <dsp:spPr>
        <a:xfrm>
          <a:off x="0" y="3379020"/>
          <a:ext cx="10267950" cy="9005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EE10A3-C52D-4C66-B5B4-D15AE072AD0E}">
      <dsp:nvSpPr>
        <dsp:cNvPr id="0" name=""/>
        <dsp:cNvSpPr/>
      </dsp:nvSpPr>
      <dsp:spPr>
        <a:xfrm>
          <a:off x="272430" y="3581655"/>
          <a:ext cx="495329" cy="49532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2EC6E8-FCAD-442D-80A9-2D6D988014AB}">
      <dsp:nvSpPr>
        <dsp:cNvPr id="0" name=""/>
        <dsp:cNvSpPr/>
      </dsp:nvSpPr>
      <dsp:spPr>
        <a:xfrm>
          <a:off x="1040191" y="3379020"/>
          <a:ext cx="9227758" cy="9005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313" tIns="95313" rIns="95313" bIns="9531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baseline="0" dirty="0">
              <a:latin typeface="Franklin Gothic Demi Cond"/>
            </a:rPr>
            <a:t>Costs</a:t>
          </a:r>
          <a:r>
            <a:rPr lang="en-US" sz="2200" kern="1200" baseline="0" dirty="0"/>
            <a:t> should be minimized in every business model</a:t>
          </a:r>
          <a:endParaRPr lang="en-US" sz="2200" kern="1200" dirty="0"/>
        </a:p>
      </dsp:txBody>
      <dsp:txXfrm>
        <a:off x="1040191" y="3379020"/>
        <a:ext cx="9227758" cy="900598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061EA6-0BEE-4B71-9B34-7EBE22CE6238}">
      <dsp:nvSpPr>
        <dsp:cNvPr id="0" name=""/>
        <dsp:cNvSpPr/>
      </dsp:nvSpPr>
      <dsp:spPr>
        <a:xfrm>
          <a:off x="1310" y="1662516"/>
          <a:ext cx="2816176" cy="183051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baseline="0" dirty="0">
              <a:latin typeface="Franklin Gothic Demi Cond"/>
            </a:rPr>
            <a:t>Cost-driven-focus </a:t>
          </a:r>
          <a:r>
            <a:rPr lang="en-US" sz="2900" kern="1200" dirty="0">
              <a:latin typeface="Franklin Gothic Demi Cond"/>
            </a:rPr>
            <a:t>on low cost</a:t>
          </a:r>
          <a:endParaRPr lang="en-US" sz="2900" kern="1200" dirty="0"/>
        </a:p>
      </dsp:txBody>
      <dsp:txXfrm>
        <a:off x="90668" y="1751874"/>
        <a:ext cx="2637460" cy="1651799"/>
      </dsp:txXfrm>
    </dsp:sp>
    <dsp:sp modelId="{42DF08E8-5DE0-463E-8A78-01739A3384C4}">
      <dsp:nvSpPr>
        <dsp:cNvPr id="0" name=""/>
        <dsp:cNvSpPr/>
      </dsp:nvSpPr>
      <dsp:spPr>
        <a:xfrm>
          <a:off x="1409399" y="1023386"/>
          <a:ext cx="3108776" cy="3108776"/>
        </a:xfrm>
        <a:custGeom>
          <a:avLst/>
          <a:gdLst/>
          <a:ahLst/>
          <a:cxnLst/>
          <a:rect l="0" t="0" r="0" b="0"/>
          <a:pathLst>
            <a:path>
              <a:moveTo>
                <a:pt x="312992" y="618941"/>
              </a:moveTo>
              <a:arcTo wR="1554388" hR="1554388" stAng="13019978" swAng="6360043"/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22FB83-492D-4441-AA19-7C989ADF8CAC}">
      <dsp:nvSpPr>
        <dsp:cNvPr id="0" name=""/>
        <dsp:cNvSpPr/>
      </dsp:nvSpPr>
      <dsp:spPr>
        <a:xfrm>
          <a:off x="3110087" y="1662516"/>
          <a:ext cx="2816176" cy="1830515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baseline="0" dirty="0">
              <a:latin typeface="Franklin Gothic Demi Cond"/>
            </a:rPr>
            <a:t>Value-driven- focus</a:t>
          </a:r>
          <a:r>
            <a:rPr lang="en-US" sz="2900" kern="1200" dirty="0">
              <a:latin typeface="Franklin Gothic Demi Cond"/>
            </a:rPr>
            <a:t> on quality/premium</a:t>
          </a:r>
          <a:endParaRPr lang="en-US" sz="2900" kern="1200" dirty="0"/>
        </a:p>
      </dsp:txBody>
      <dsp:txXfrm>
        <a:off x="3199445" y="1751874"/>
        <a:ext cx="2637460" cy="1651799"/>
      </dsp:txXfrm>
    </dsp:sp>
    <dsp:sp modelId="{03C93E08-CD25-439D-B634-030D6242E190}">
      <dsp:nvSpPr>
        <dsp:cNvPr id="0" name=""/>
        <dsp:cNvSpPr/>
      </dsp:nvSpPr>
      <dsp:spPr>
        <a:xfrm>
          <a:off x="1409399" y="1023386"/>
          <a:ext cx="3108776" cy="3108776"/>
        </a:xfrm>
        <a:custGeom>
          <a:avLst/>
          <a:gdLst/>
          <a:ahLst/>
          <a:cxnLst/>
          <a:rect l="0" t="0" r="0" b="0"/>
          <a:pathLst>
            <a:path>
              <a:moveTo>
                <a:pt x="2795783" y="2489834"/>
              </a:moveTo>
              <a:arcTo wR="1554388" hR="1554388" stAng="2219978" swAng="6360043"/>
            </a:path>
          </a:pathLst>
        </a:custGeom>
        <a:noFill/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EE8D9-BE94-4528-B1C6-F99FFDBDD1E3}">
      <dsp:nvSpPr>
        <dsp:cNvPr id="0" name=""/>
        <dsp:cNvSpPr/>
      </dsp:nvSpPr>
      <dsp:spPr>
        <a:xfrm>
          <a:off x="842459" y="918879"/>
          <a:ext cx="1236194" cy="123619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E655AA-3542-4BDA-BC22-6258CE13888D}">
      <dsp:nvSpPr>
        <dsp:cNvPr id="0" name=""/>
        <dsp:cNvSpPr/>
      </dsp:nvSpPr>
      <dsp:spPr>
        <a:xfrm>
          <a:off x="87006" y="2500449"/>
          <a:ext cx="274709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/>
            <a:t>What are the most important costs inherent in your business model?</a:t>
          </a:r>
          <a:endParaRPr lang="en-US" sz="1600" kern="1200"/>
        </a:p>
      </dsp:txBody>
      <dsp:txXfrm>
        <a:off x="87006" y="2500449"/>
        <a:ext cx="2747099" cy="720000"/>
      </dsp:txXfrm>
    </dsp:sp>
    <dsp:sp modelId="{551DBBE0-7EE9-4326-9997-9D2A469B4434}">
      <dsp:nvSpPr>
        <dsp:cNvPr id="0" name=""/>
        <dsp:cNvSpPr/>
      </dsp:nvSpPr>
      <dsp:spPr>
        <a:xfrm>
          <a:off x="4070301" y="918879"/>
          <a:ext cx="1236194" cy="123619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95A161-26C2-4D50-8391-78CFB0315D96}">
      <dsp:nvSpPr>
        <dsp:cNvPr id="0" name=""/>
        <dsp:cNvSpPr/>
      </dsp:nvSpPr>
      <dsp:spPr>
        <a:xfrm>
          <a:off x="3314849" y="2500449"/>
          <a:ext cx="274709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/>
            <a:t>Which Key Resources are most expensive?</a:t>
          </a:r>
          <a:endParaRPr lang="en-US" sz="1600" kern="1200"/>
        </a:p>
      </dsp:txBody>
      <dsp:txXfrm>
        <a:off x="3314849" y="2500449"/>
        <a:ext cx="2747099" cy="720000"/>
      </dsp:txXfrm>
    </dsp:sp>
    <dsp:sp modelId="{32F8CC62-16E6-4A31-AEEF-8860576A3396}">
      <dsp:nvSpPr>
        <dsp:cNvPr id="0" name=""/>
        <dsp:cNvSpPr/>
      </dsp:nvSpPr>
      <dsp:spPr>
        <a:xfrm>
          <a:off x="7298143" y="918879"/>
          <a:ext cx="1236194" cy="123619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98AA6-B063-4CF7-906E-EA55E4FCF48C}">
      <dsp:nvSpPr>
        <dsp:cNvPr id="0" name=""/>
        <dsp:cNvSpPr/>
      </dsp:nvSpPr>
      <dsp:spPr>
        <a:xfrm>
          <a:off x="6542691" y="2500449"/>
          <a:ext cx="274709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/>
            <a:t>Which Key Activities are most expensive?</a:t>
          </a:r>
          <a:endParaRPr lang="en-US" sz="1600" kern="1200"/>
        </a:p>
      </dsp:txBody>
      <dsp:txXfrm>
        <a:off x="6542691" y="2500449"/>
        <a:ext cx="2747099" cy="720000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22E90-6023-4814-BFEA-6CD9525AD6BB}">
      <dsp:nvSpPr>
        <dsp:cNvPr id="0" name=""/>
        <dsp:cNvSpPr/>
      </dsp:nvSpPr>
      <dsp:spPr>
        <a:xfrm>
          <a:off x="913" y="1404003"/>
          <a:ext cx="3205151" cy="20352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EB9C5-90E0-4BCE-9DAF-663D884B69F0}">
      <dsp:nvSpPr>
        <dsp:cNvPr id="0" name=""/>
        <dsp:cNvSpPr/>
      </dsp:nvSpPr>
      <dsp:spPr>
        <a:xfrm>
          <a:off x="357041" y="1742325"/>
          <a:ext cx="3205151" cy="20352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Recurring revenue- this represents income from ongoing payments like subscriptions , membership</a:t>
          </a:r>
        </a:p>
      </dsp:txBody>
      <dsp:txXfrm>
        <a:off x="416652" y="1801936"/>
        <a:ext cx="3085929" cy="1916049"/>
      </dsp:txXfrm>
    </dsp:sp>
    <dsp:sp modelId="{A28DCF1B-23A9-4D30-8F34-DDDDB84F7962}">
      <dsp:nvSpPr>
        <dsp:cNvPr id="0" name=""/>
        <dsp:cNvSpPr/>
      </dsp:nvSpPr>
      <dsp:spPr>
        <a:xfrm>
          <a:off x="3918320" y="1404003"/>
          <a:ext cx="3205151" cy="20352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D710C4-190D-4CCC-AD4D-533DC2BF6E1C}">
      <dsp:nvSpPr>
        <dsp:cNvPr id="0" name=""/>
        <dsp:cNvSpPr/>
      </dsp:nvSpPr>
      <dsp:spPr>
        <a:xfrm>
          <a:off x="4274448" y="1742325"/>
          <a:ext cx="3205151" cy="20352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Transactional based revenue- When you make sale to one time customer</a:t>
          </a:r>
        </a:p>
      </dsp:txBody>
      <dsp:txXfrm>
        <a:off x="4334059" y="1801936"/>
        <a:ext cx="3085929" cy="1916049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98F4C0-B98A-4FA9-94E6-52985B7E9837}">
      <dsp:nvSpPr>
        <dsp:cNvPr id="0" name=""/>
        <dsp:cNvSpPr/>
      </dsp:nvSpPr>
      <dsp:spPr>
        <a:xfrm>
          <a:off x="0" y="476"/>
          <a:ext cx="5816750" cy="655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7FE73D-A22E-40BE-869E-B2DA262D46D4}">
      <dsp:nvSpPr>
        <dsp:cNvPr id="0" name=""/>
        <dsp:cNvSpPr/>
      </dsp:nvSpPr>
      <dsp:spPr>
        <a:xfrm>
          <a:off x="198230" y="147920"/>
          <a:ext cx="360419" cy="3604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6DB4A6-A33C-42A5-807E-35AC799BAE1D}">
      <dsp:nvSpPr>
        <dsp:cNvPr id="0" name=""/>
        <dsp:cNvSpPr/>
      </dsp:nvSpPr>
      <dsp:spPr>
        <a:xfrm>
          <a:off x="756880" y="476"/>
          <a:ext cx="5059869" cy="655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53" tIns="69353" rIns="69353" bIns="6935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 dirty="0"/>
            <a:t>Asset sales</a:t>
          </a:r>
          <a:endParaRPr lang="en-US" sz="1600" kern="1200" dirty="0"/>
        </a:p>
      </dsp:txBody>
      <dsp:txXfrm>
        <a:off x="756880" y="476"/>
        <a:ext cx="5059869" cy="655307"/>
      </dsp:txXfrm>
    </dsp:sp>
    <dsp:sp modelId="{CC55C35B-EA50-4B1A-9191-CF1EE18F0CC9}">
      <dsp:nvSpPr>
        <dsp:cNvPr id="0" name=""/>
        <dsp:cNvSpPr/>
      </dsp:nvSpPr>
      <dsp:spPr>
        <a:xfrm>
          <a:off x="0" y="819610"/>
          <a:ext cx="5816750" cy="655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4F4635-D8F2-4F4A-9D17-2BC610DF593A}">
      <dsp:nvSpPr>
        <dsp:cNvPr id="0" name=""/>
        <dsp:cNvSpPr/>
      </dsp:nvSpPr>
      <dsp:spPr>
        <a:xfrm>
          <a:off x="198230" y="967054"/>
          <a:ext cx="360419" cy="3604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7DF87F-5490-4988-8231-E73D4C88DC50}">
      <dsp:nvSpPr>
        <dsp:cNvPr id="0" name=""/>
        <dsp:cNvSpPr/>
      </dsp:nvSpPr>
      <dsp:spPr>
        <a:xfrm>
          <a:off x="756880" y="819610"/>
          <a:ext cx="5059869" cy="655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53" tIns="69353" rIns="69353" bIns="6935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 dirty="0"/>
            <a:t>Usage fee- </a:t>
          </a:r>
          <a:r>
            <a:rPr lang="en-US" sz="1600" kern="1200" dirty="0">
              <a:latin typeface="Franklin Gothic Demi Cond"/>
            </a:rPr>
            <a:t>Telcos</a:t>
          </a:r>
          <a:endParaRPr lang="en-US" sz="1600" kern="1200" dirty="0"/>
        </a:p>
      </dsp:txBody>
      <dsp:txXfrm>
        <a:off x="756880" y="819610"/>
        <a:ext cx="5059869" cy="655307"/>
      </dsp:txXfrm>
    </dsp:sp>
    <dsp:sp modelId="{3209B443-26CD-4D8A-8E8F-255DC1B72697}">
      <dsp:nvSpPr>
        <dsp:cNvPr id="0" name=""/>
        <dsp:cNvSpPr/>
      </dsp:nvSpPr>
      <dsp:spPr>
        <a:xfrm>
          <a:off x="0" y="1638744"/>
          <a:ext cx="5816750" cy="655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1CB53B-F37C-4C72-8839-1AF36AA6B2B6}">
      <dsp:nvSpPr>
        <dsp:cNvPr id="0" name=""/>
        <dsp:cNvSpPr/>
      </dsp:nvSpPr>
      <dsp:spPr>
        <a:xfrm>
          <a:off x="198230" y="1786189"/>
          <a:ext cx="360419" cy="36041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4884BA-99AA-4B56-83C5-16D55E77F18E}">
      <dsp:nvSpPr>
        <dsp:cNvPr id="0" name=""/>
        <dsp:cNvSpPr/>
      </dsp:nvSpPr>
      <dsp:spPr>
        <a:xfrm>
          <a:off x="756880" y="1638744"/>
          <a:ext cx="5059869" cy="655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53" tIns="69353" rIns="69353" bIns="6935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 dirty="0"/>
            <a:t>Subscription fee- gym, Netflix</a:t>
          </a:r>
          <a:endParaRPr lang="en-US" sz="1600" kern="1200" dirty="0"/>
        </a:p>
      </dsp:txBody>
      <dsp:txXfrm>
        <a:off x="756880" y="1638744"/>
        <a:ext cx="5059869" cy="655307"/>
      </dsp:txXfrm>
    </dsp:sp>
    <dsp:sp modelId="{34DDB82F-BFB8-4CA6-A829-488817B2BC68}">
      <dsp:nvSpPr>
        <dsp:cNvPr id="0" name=""/>
        <dsp:cNvSpPr/>
      </dsp:nvSpPr>
      <dsp:spPr>
        <a:xfrm>
          <a:off x="0" y="2457879"/>
          <a:ext cx="5816750" cy="655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2492E6-21F6-4019-9396-CC836F4B6812}">
      <dsp:nvSpPr>
        <dsp:cNvPr id="0" name=""/>
        <dsp:cNvSpPr/>
      </dsp:nvSpPr>
      <dsp:spPr>
        <a:xfrm>
          <a:off x="198230" y="2605323"/>
          <a:ext cx="360419" cy="36041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315505-E16E-41EE-94D7-CF1470EBB16E}">
      <dsp:nvSpPr>
        <dsp:cNvPr id="0" name=""/>
        <dsp:cNvSpPr/>
      </dsp:nvSpPr>
      <dsp:spPr>
        <a:xfrm>
          <a:off x="756880" y="2457879"/>
          <a:ext cx="5059869" cy="655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53" tIns="69353" rIns="69353" bIns="6935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 dirty="0"/>
            <a:t>Lending/leasing/Renting- car rentals</a:t>
          </a:r>
          <a:endParaRPr lang="en-US" sz="1600" kern="1200" dirty="0"/>
        </a:p>
      </dsp:txBody>
      <dsp:txXfrm>
        <a:off x="756880" y="2457879"/>
        <a:ext cx="5059869" cy="655307"/>
      </dsp:txXfrm>
    </dsp:sp>
    <dsp:sp modelId="{20F571B5-AA4E-43D9-AFBC-C16CB5B3B688}">
      <dsp:nvSpPr>
        <dsp:cNvPr id="0" name=""/>
        <dsp:cNvSpPr/>
      </dsp:nvSpPr>
      <dsp:spPr>
        <a:xfrm>
          <a:off x="0" y="3277013"/>
          <a:ext cx="5816750" cy="655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503CC9-01A8-478A-9B50-D067EFCAB0F1}">
      <dsp:nvSpPr>
        <dsp:cNvPr id="0" name=""/>
        <dsp:cNvSpPr/>
      </dsp:nvSpPr>
      <dsp:spPr>
        <a:xfrm>
          <a:off x="198230" y="3424457"/>
          <a:ext cx="360419" cy="36041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0C09AE-6D25-43A1-A45E-09986B0105D4}">
      <dsp:nvSpPr>
        <dsp:cNvPr id="0" name=""/>
        <dsp:cNvSpPr/>
      </dsp:nvSpPr>
      <dsp:spPr>
        <a:xfrm>
          <a:off x="756880" y="3277013"/>
          <a:ext cx="5059869" cy="655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53" tIns="69353" rIns="69353" bIns="6935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 dirty="0"/>
            <a:t>Licensing –media, fast food</a:t>
          </a:r>
          <a:endParaRPr lang="en-US" sz="1600" kern="1200" dirty="0"/>
        </a:p>
      </dsp:txBody>
      <dsp:txXfrm>
        <a:off x="756880" y="3277013"/>
        <a:ext cx="5059869" cy="655307"/>
      </dsp:txXfrm>
    </dsp:sp>
    <dsp:sp modelId="{C1130D8D-CFF1-4A20-91B6-CFE0EE6E8F04}">
      <dsp:nvSpPr>
        <dsp:cNvPr id="0" name=""/>
        <dsp:cNvSpPr/>
      </dsp:nvSpPr>
      <dsp:spPr>
        <a:xfrm>
          <a:off x="0" y="4096148"/>
          <a:ext cx="5816750" cy="655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39A172-2B62-417C-8D4D-A8F597DB97BB}">
      <dsp:nvSpPr>
        <dsp:cNvPr id="0" name=""/>
        <dsp:cNvSpPr/>
      </dsp:nvSpPr>
      <dsp:spPr>
        <a:xfrm>
          <a:off x="198230" y="4243592"/>
          <a:ext cx="360419" cy="36041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46B0EA-95FF-405F-984B-E9F6203C00AA}">
      <dsp:nvSpPr>
        <dsp:cNvPr id="0" name=""/>
        <dsp:cNvSpPr/>
      </dsp:nvSpPr>
      <dsp:spPr>
        <a:xfrm>
          <a:off x="756880" y="4096148"/>
          <a:ext cx="5059869" cy="655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53" tIns="69353" rIns="69353" bIns="69353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 dirty="0"/>
            <a:t>Brokerage </a:t>
          </a:r>
          <a:r>
            <a:rPr lang="en-US" sz="1600" kern="1200" baseline="0" dirty="0">
              <a:latin typeface="Franklin Gothic Demi Cond"/>
            </a:rPr>
            <a:t>fee-</a:t>
          </a:r>
          <a:r>
            <a:rPr lang="en-US" sz="1600" kern="1200" dirty="0">
              <a:latin typeface="Franklin Gothic Demi Cond"/>
            </a:rPr>
            <a:t> real estate</a:t>
          </a:r>
          <a:endParaRPr lang="en-US" sz="1600" kern="1200" dirty="0"/>
        </a:p>
      </dsp:txBody>
      <dsp:txXfrm>
        <a:off x="756880" y="4096148"/>
        <a:ext cx="5059869" cy="655307"/>
      </dsp:txXfrm>
    </dsp:sp>
    <dsp:sp modelId="{55DA9C27-BAC5-4BD5-A466-FED1720A4CAC}">
      <dsp:nvSpPr>
        <dsp:cNvPr id="0" name=""/>
        <dsp:cNvSpPr/>
      </dsp:nvSpPr>
      <dsp:spPr>
        <a:xfrm>
          <a:off x="0" y="4915282"/>
          <a:ext cx="5816750" cy="655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711A0A-AC0F-46EF-BB1D-0A06292918A5}">
      <dsp:nvSpPr>
        <dsp:cNvPr id="0" name=""/>
        <dsp:cNvSpPr/>
      </dsp:nvSpPr>
      <dsp:spPr>
        <a:xfrm>
          <a:off x="198230" y="5062726"/>
          <a:ext cx="360419" cy="360419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BD7C3B-5294-4531-BF39-2FFC2EAF0F63}">
      <dsp:nvSpPr>
        <dsp:cNvPr id="0" name=""/>
        <dsp:cNvSpPr/>
      </dsp:nvSpPr>
      <dsp:spPr>
        <a:xfrm>
          <a:off x="756880" y="4915282"/>
          <a:ext cx="5059869" cy="655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53" tIns="69353" rIns="69353" bIns="69353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baseline="0" dirty="0">
              <a:latin typeface="Franklin Gothic Demi Cond"/>
            </a:rPr>
            <a:t>Advertising-</a:t>
          </a:r>
          <a:r>
            <a:rPr lang="en-US" sz="1600" kern="1200" dirty="0">
              <a:latin typeface="Franklin Gothic Demi Cond"/>
            </a:rPr>
            <a:t> Google, YouTube</a:t>
          </a:r>
          <a:endParaRPr lang="en-US" sz="1600" kern="1200" dirty="0"/>
        </a:p>
      </dsp:txBody>
      <dsp:txXfrm>
        <a:off x="756880" y="4915282"/>
        <a:ext cx="5059869" cy="655307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72CC8D-CE6B-41D1-B9FF-B3FAE676BB60}">
      <dsp:nvSpPr>
        <dsp:cNvPr id="0" name=""/>
        <dsp:cNvSpPr/>
      </dsp:nvSpPr>
      <dsp:spPr>
        <a:xfrm>
          <a:off x="0" y="720517"/>
          <a:ext cx="2903934" cy="18439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B958B5-C603-476C-9811-00E45C31CEFF}">
      <dsp:nvSpPr>
        <dsp:cNvPr id="0" name=""/>
        <dsp:cNvSpPr/>
      </dsp:nvSpPr>
      <dsp:spPr>
        <a:xfrm>
          <a:off x="322659" y="1027043"/>
          <a:ext cx="2903934" cy="18439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BMC is a tool that provides a visual framework for developing, describing, ang analyzing a business model</a:t>
          </a:r>
        </a:p>
      </dsp:txBody>
      <dsp:txXfrm>
        <a:off x="376668" y="1081052"/>
        <a:ext cx="2795916" cy="1735980"/>
      </dsp:txXfrm>
    </dsp:sp>
    <dsp:sp modelId="{B0BC6117-0190-43B8-A83B-C04AE9A0D905}">
      <dsp:nvSpPr>
        <dsp:cNvPr id="0" name=""/>
        <dsp:cNvSpPr/>
      </dsp:nvSpPr>
      <dsp:spPr>
        <a:xfrm>
          <a:off x="3549253" y="720517"/>
          <a:ext cx="2903934" cy="18439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90EF25-8CBD-4EC3-8224-2AB74B21F3E2}">
      <dsp:nvSpPr>
        <dsp:cNvPr id="0" name=""/>
        <dsp:cNvSpPr/>
      </dsp:nvSpPr>
      <dsp:spPr>
        <a:xfrm>
          <a:off x="3871912" y="1027043"/>
          <a:ext cx="2903934" cy="18439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It makes us understand how business creates, deliver, and captures value for its customers</a:t>
          </a:r>
        </a:p>
      </dsp:txBody>
      <dsp:txXfrm>
        <a:off x="3925921" y="1081052"/>
        <a:ext cx="2795916" cy="1735980"/>
      </dsp:txXfrm>
    </dsp:sp>
    <dsp:sp modelId="{4F0E144F-44DA-4D39-A66C-E3CED791CC98}">
      <dsp:nvSpPr>
        <dsp:cNvPr id="0" name=""/>
        <dsp:cNvSpPr/>
      </dsp:nvSpPr>
      <dsp:spPr>
        <a:xfrm>
          <a:off x="7098506" y="720517"/>
          <a:ext cx="2903934" cy="18439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544A0B-60CB-455C-99C2-B70787D5E07F}">
      <dsp:nvSpPr>
        <dsp:cNvPr id="0" name=""/>
        <dsp:cNvSpPr/>
      </dsp:nvSpPr>
      <dsp:spPr>
        <a:xfrm>
          <a:off x="7421165" y="1027043"/>
          <a:ext cx="2903934" cy="18439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In our next lecture we will look at marketing requirements for an entrepreneur</a:t>
          </a:r>
        </a:p>
      </dsp:txBody>
      <dsp:txXfrm>
        <a:off x="7475174" y="1081052"/>
        <a:ext cx="2795916" cy="17359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8002-315D-49B1-B10F-137139C4B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896" y="1122363"/>
            <a:ext cx="7276733" cy="3381398"/>
          </a:xfrm>
        </p:spPr>
        <p:txBody>
          <a:bodyPr anchor="b">
            <a:normAutofit/>
          </a:bodyPr>
          <a:lstStyle>
            <a:lvl1pPr algn="l">
              <a:defRPr sz="4800" cap="none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4535E0-4D9C-4DCA-8569-64503C5DC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894" y="4612942"/>
            <a:ext cx="7276733" cy="1181683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83B68-70CF-4A98-948C-6EA4BD6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C2EF9-7F83-4AD3-B3F6-B9D4618D6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B751B-3464-41CD-B728-A72BB19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4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FD42-94A9-4345-AF38-7D562B50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4C458-A63B-4032-B4EC-732DAC188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855B5-7F2F-408B-800D-92CB34B9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3412-EA6B-43CA-8B3A-F502587CB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6E9EE-F895-4ECE-B4B2-586D65ED8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536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8193F-AFAD-4A9A-B0EF-530DFB19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876299"/>
            <a:ext cx="7876722" cy="371316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1BBE4-9FC1-4F89-B120-1C49D816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46170"/>
            <a:ext cx="6781301" cy="104845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30A6B-E3FD-4920-8128-C263CA1D6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66B85-0649-47DB-AD69-458D8F600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5931-A293-42E9-BDF5-B2AE121D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19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5262B-ECD6-47BB-A6F1-92A6033E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B8779-51E9-44D1-9F7B-28F3C6D3C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8474" y="2080517"/>
            <a:ext cx="4970124" cy="397738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E8BFB-5295-4C5E-9CB1-E276E9D0E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899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E22BF-1819-4301-B699-EF5A2F4D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0A2DF-39DE-49C3-A213-3E8423C7A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5D3A8-238B-4A68-A9F9-672D2F06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590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D468-D010-4225-B024-DCEF543B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71955"/>
            <a:ext cx="10441236" cy="139835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D60A0-FCAB-425A-9ECD-94CDE4F47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926" y="1983242"/>
            <a:ext cx="5007110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986B-07CB-4FB0-9419-2AAB318B8A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0063" y="2813959"/>
            <a:ext cx="5007110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9D784-7968-4E8B-B704-E42EE8F18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9255" y="1983242"/>
            <a:ext cx="5031769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45754F-08D1-4593-988F-95F0ED1A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9255" y="2813959"/>
            <a:ext cx="5031769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ED2E61-83B4-4C8F-BBFE-D95920342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80C136-A664-4013-8073-B0C6BDEF8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AE9547-8EE7-461B-9E99-484B11E9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034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2E667-0EFA-4EE6-8E4D-20805309A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59" y="895440"/>
            <a:ext cx="10138451" cy="183234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E4825-BB8C-4567-B407-B4452409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838892-25DB-4A4E-9D43-6058C45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3DDDA-48EF-4B42-9980-4762AF509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829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EFA7D9-6801-4DD0-8D7D-505212F4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FA3EA-1519-4178-AC3A-231A5BAA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23DBE-6FD6-4D60-8336-7843B4BD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202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D9AE-CA1A-4751-9B33-0AC09CE6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96948"/>
            <a:ext cx="3046410" cy="1479551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4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9941-76E5-42B5-8464-C1A7010D9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96" y="876300"/>
            <a:ext cx="5758235" cy="5181599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785D8-F112-415F-9AB4-5F2AC060D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4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0A0B3-4E9C-4FAC-B1D1-2673F7B5A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A370A-33F5-48A6-962A-47C0F15D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8AD606-A37D-4697-AA7A-EAE4F101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4E0B5E-1030-4A34-AB09-05ACB45CE993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2740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1D4C-0A93-40A6-9645-5EF7DE6C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89314"/>
            <a:ext cx="3046409" cy="1487185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F9455-852F-4604-87D4-801E8D5DB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4" y="876300"/>
            <a:ext cx="5943596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42061-B161-4973-9EE4-76D0B73FC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3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E2E0-050A-4BC2-91DF-7A00811D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AB003-B443-4B96-9DD9-4284E7E1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79DBA-16C0-4FFB-B367-B96169B4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2BD78-1D6B-4742-9726-75646D91F4AC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9770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5731-248B-49C2-93DE-8A3260C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4D5C5-3D5A-4F3D-8A08-7053DACF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E5372-3FC6-4227-B2DD-6CB24E65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1B1B1-B637-4E46-B64C-F082B54C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67AD-4B78-41F6-B814-726D4BD4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588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74D5E-67E6-4C23-B80A-0C66B5331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76299"/>
            <a:ext cx="2628900" cy="5181601"/>
          </a:xfrm>
        </p:spPr>
        <p:txBody>
          <a:bodyPr vert="eaVert"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FF2A-08E8-447D-85C7-7D5A9C422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76299"/>
            <a:ext cx="7734300" cy="51816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0030D-E580-4B0C-B5A8-2C8A094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DCAEB-1B6E-492E-918E-47179AF4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E4A38-A745-436E-9E33-63B9F81C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49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A1C012-8297-4361-ACE8-A2509FB18911}"/>
              </a:ext>
            </a:extLst>
          </p:cNvPr>
          <p:cNvSpPr/>
          <p:nvPr/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EC2572-8518-46FF-8F60-FE2963DF4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120" y="640080"/>
            <a:ext cx="10268712" cy="3227832"/>
          </a:xfrm>
        </p:spPr>
        <p:txBody>
          <a:bodyPr anchor="b">
            <a:normAutofit/>
          </a:bodyPr>
          <a:lstStyle>
            <a:lvl1pPr algn="ctr">
              <a:defRPr sz="88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A0C76A-7715-48A4-8CF5-14BBF61962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" y="4526280"/>
            <a:ext cx="10268712" cy="1508760"/>
          </a:xfrm>
        </p:spPr>
        <p:txBody>
          <a:bodyPr>
            <a:normAutofit/>
          </a:bodyPr>
          <a:lstStyle>
            <a:lvl1pPr marL="0" indent="0" algn="ctr">
              <a:buNone/>
              <a:defRPr sz="36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2D4EF84-F7DF-49C5-9285-301284ADB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1266E04-79AF-49EF-86BC-DB29D304B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0DF5B53-9A9A-46CE-A910-25ADA5875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8264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80910-921F-4143-AB01-0F0AFC290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182FC-5A0B-4C24-A6ED-990ED5BA9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6172F4-3DB0-4AE3-8926-081B7803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F1358-C731-465B-BCB1-2CCBFD6EC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59536-57D3-4C8A-A207-568465A32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8850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81E0804-8E9E-4C6E-B18D-44FE715B239E}"/>
              </a:ext>
            </a:extLst>
          </p:cNvPr>
          <p:cNvSpPr/>
          <p:nvPr/>
        </p:nvSpPr>
        <p:spPr>
          <a:xfrm>
            <a:off x="0" y="0"/>
            <a:ext cx="12192000" cy="42249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278AA1-17A5-44BF-8791-EACDA31F5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768096"/>
            <a:ext cx="10268712" cy="3136392"/>
          </a:xfrm>
        </p:spPr>
        <p:txBody>
          <a:bodyPr anchor="b">
            <a:normAutofit/>
          </a:bodyPr>
          <a:lstStyle>
            <a:lvl1pPr>
              <a:defRPr sz="7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1203A5-DA79-4778-AB85-1503657484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4544568"/>
            <a:ext cx="10268712" cy="1545336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CE3B1B5E-0912-44AE-BAED-70B980E53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346C82F1-A7B2-4F03-A26B-59D79BF5B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1DC1ABC-47A9-477B-A29D-F6690EE6B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5009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5F398-F05F-4793-9FA5-5B817EB9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7F1CD-2CD4-4BBB-AB36-73A20B1A8D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0120" y="2587752"/>
            <a:ext cx="481584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7BBE02-B884-4CCC-9CBD-13B792BBA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2992" y="2583371"/>
            <a:ext cx="481584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B7FBE509-AA68-4D63-A589-AD5DE7FFF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9C1A4D52-57E4-4F45-BC2C-9FD73E9CE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AD5E1-358D-4236-85AE-74713259E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2842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7D32C-166A-4FBE-B24D-C25769095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1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9EC567-F249-462A-B71A-9C40D50E2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0120" y="3594538"/>
            <a:ext cx="4818888" cy="25868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B7D2C6-69D1-4DE4-BF68-5FB0623DB9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9944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67CC7-ED09-4F8D-A39A-C5969D33B9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09944" y="3594538"/>
            <a:ext cx="4818888" cy="25868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F92A44F-DE98-4FB5-B474-5DCCDD267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3ACC79DA-A9E4-4E93-93F1-81907A901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04DFE57-AA80-4ED8-AD77-35CC56F3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B62259C-ADDF-4293-AD3B-AB2E04A74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26795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C7BA0-DC57-452F-85B7-C979AA690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1C53797-8D72-4774-AC93-EB9FDD650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E945AB7-1A32-4516-ABF9-B40958AE2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2923C3-1D67-4089-A6B1-9A10315E8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1380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A8DC1-14F6-453B-A724-D6493F06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63FF0-1A91-4698-B12A-112D05373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066D53-44B3-4F04-93FD-9756A601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0847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3A0FE-F7E3-433E-9A29-D778690D2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591850"/>
            <a:ext cx="6045644" cy="359359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4B15D-55F5-4208-AF40-41CAFEB56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0120" y="2591850"/>
            <a:ext cx="3811905" cy="3277137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E8A46CE7-2F0F-4C85-B633-B9FCB8347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0900919-3A73-4918-9D97-8DBE7ABB7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8BC1001-E44E-4A9A-9E60-2E319A844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A125AC31-022C-40AA-B65C-C9AC48395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565476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97A575-703F-410E-9A84-F9B578FEAE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2267712"/>
            <a:ext cx="6571469" cy="4590288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8B509-934D-400A-A922-45B61AC6ED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35971" y="2587752"/>
            <a:ext cx="3992856" cy="3593592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99813C51-6954-4F3A-A043-D1BCC8B50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0AC32FB-49A3-40E4-9D24-17759704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>
              <a:effectLst>
                <a:outerShdw blurRad="50800" dist="38100" dir="2700000" algn="tl" rotWithShape="0">
                  <a:prstClr val="black">
                    <a:alpha val="43000"/>
                  </a:prstClr>
                </a:outerShdw>
              </a:effectLst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93F5E6-DAE6-447B-8038-5F4C9A799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FF97FB-514D-4FE8-A9A4-E9A111A56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649123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327B9-64C6-4AFE-8E67-F60CD17A8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92656D-F600-4D76-8A0F-BDBE78759B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A13412-4939-4879-B91F-BB5B029B6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237DB9-DE7D-4687-82D7-612600F06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19356-0444-4C23-82D3-E2FDE28D3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1391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EB51B7C-D548-4AB7-90A4-C196105E6D56}"/>
              </a:ext>
            </a:extLst>
          </p:cNvPr>
          <p:cNvSpPr/>
          <p:nvPr/>
        </p:nvSpPr>
        <p:spPr>
          <a:xfrm>
            <a:off x="7108274" y="0"/>
            <a:ext cx="508372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DC521B-8B54-4843-9FF4-B2C30FA004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51740" y="643467"/>
            <a:ext cx="3477092" cy="5533495"/>
          </a:xfrm>
        </p:spPr>
        <p:txBody>
          <a:bodyPr vert="eaVert" tIns="91440" b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E3F10-9E27-41E6-A965-4243E37BE3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60120" y="643467"/>
            <a:ext cx="5504687" cy="5533496"/>
          </a:xfrm>
        </p:spPr>
        <p:txBody>
          <a:bodyPr vert="eaVert" tIns="91440" bIns="9144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41D62D-51A0-4AD7-8027-BF548FB6AA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17898" y="6356350"/>
            <a:ext cx="25227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857492-A701-44A1-B1D5-7B2C8CD06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D2E8AE-F1AA-4D19-A434-102501D3B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7546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slide 2">
  <p:cSld name="Textslide 2"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5"/>
          <p:cNvSpPr txBox="1">
            <a:spLocks noGrp="1"/>
          </p:cNvSpPr>
          <p:nvPr>
            <p:ph type="body" idx="1"/>
          </p:nvPr>
        </p:nvSpPr>
        <p:spPr>
          <a:xfrm>
            <a:off x="754379" y="2207305"/>
            <a:ext cx="10599200" cy="3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609585" lvl="0" indent="-304792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2000">
                <a:latin typeface="PT Sans"/>
                <a:ea typeface="PT Sans"/>
                <a:cs typeface="PT Sans"/>
                <a:sym typeface="PT Sans"/>
              </a:defRPr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20" name="Google Shape;220;p25"/>
          <p:cNvSpPr txBox="1">
            <a:spLocks noGrp="1"/>
          </p:cNvSpPr>
          <p:nvPr>
            <p:ph type="body" idx="2"/>
          </p:nvPr>
        </p:nvSpPr>
        <p:spPr>
          <a:xfrm>
            <a:off x="537752" y="856159"/>
            <a:ext cx="9185600" cy="6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609585" lvl="0" indent="-304792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T Serif"/>
              <a:buNone/>
              <a:defRPr sz="3600" b="1">
                <a:latin typeface="PT Serif"/>
                <a:ea typeface="PT Serif"/>
                <a:cs typeface="PT Serif"/>
                <a:sym typeface="PT Serif"/>
              </a:defRPr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T Serif"/>
              <a:buChar char="•"/>
              <a:defRPr>
                <a:latin typeface="PT Serif"/>
                <a:ea typeface="PT Serif"/>
                <a:cs typeface="PT Serif"/>
                <a:sym typeface="PT Serif"/>
              </a:defRPr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T Serif"/>
              <a:buChar char="•"/>
              <a:defRPr>
                <a:latin typeface="PT Serif"/>
                <a:ea typeface="PT Serif"/>
                <a:cs typeface="PT Serif"/>
                <a:sym typeface="PT Serif"/>
              </a:defRPr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T Serif"/>
              <a:buChar char="•"/>
              <a:defRPr>
                <a:latin typeface="PT Serif"/>
                <a:ea typeface="PT Serif"/>
                <a:cs typeface="PT Serif"/>
                <a:sym typeface="PT Serif"/>
              </a:defRPr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T Serif"/>
              <a:buChar char="•"/>
              <a:defRPr>
                <a:latin typeface="PT Serif"/>
                <a:ea typeface="PT Serif"/>
                <a:cs typeface="PT Serif"/>
                <a:sym typeface="PT Serif"/>
              </a:defRPr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T Serif"/>
              <a:buChar char="•"/>
              <a:defRPr>
                <a:latin typeface="PT Serif"/>
                <a:ea typeface="PT Serif"/>
                <a:cs typeface="PT Serif"/>
                <a:sym typeface="PT Serif"/>
              </a:defRPr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T Serif"/>
              <a:buChar char="•"/>
              <a:defRPr>
                <a:latin typeface="PT Serif"/>
                <a:ea typeface="PT Serif"/>
                <a:cs typeface="PT Serif"/>
                <a:sym typeface="PT Serif"/>
              </a:defRPr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T Serif"/>
              <a:buChar char="•"/>
              <a:defRPr>
                <a:latin typeface="PT Serif"/>
                <a:ea typeface="PT Serif"/>
                <a:cs typeface="PT Serif"/>
                <a:sym typeface="PT Serif"/>
              </a:defRPr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T Serif"/>
              <a:buChar char="•"/>
              <a:defRPr>
                <a:latin typeface="PT Serif"/>
                <a:ea typeface="PT Serif"/>
                <a:cs typeface="PT Serif"/>
                <a:sym typeface="PT Serif"/>
              </a:defRPr>
            </a:lvl9pPr>
          </a:lstStyle>
          <a:p>
            <a:endParaRPr/>
          </a:p>
        </p:txBody>
      </p:sp>
      <p:sp>
        <p:nvSpPr>
          <p:cNvPr id="221" name="Google Shape;221;p25"/>
          <p:cNvSpPr txBox="1">
            <a:spLocks noGrp="1"/>
          </p:cNvSpPr>
          <p:nvPr>
            <p:ph type="body" idx="3"/>
          </p:nvPr>
        </p:nvSpPr>
        <p:spPr>
          <a:xfrm>
            <a:off x="537751" y="424729"/>
            <a:ext cx="73916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609585" lvl="0" indent="-304792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rancois One"/>
              <a:buNone/>
              <a:defRPr sz="1600" b="1">
                <a:latin typeface="Francois One"/>
                <a:ea typeface="Francois One"/>
                <a:cs typeface="Francois One"/>
                <a:sym typeface="Francois One"/>
              </a:defRPr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rancois One"/>
              <a:buChar char="•"/>
              <a:defRPr>
                <a:latin typeface="Francois One"/>
                <a:ea typeface="Francois One"/>
                <a:cs typeface="Francois One"/>
                <a:sym typeface="Francois One"/>
              </a:defRPr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rancois One"/>
              <a:buChar char="•"/>
              <a:defRPr>
                <a:latin typeface="Francois One"/>
                <a:ea typeface="Francois One"/>
                <a:cs typeface="Francois One"/>
                <a:sym typeface="Francois One"/>
              </a:defRPr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rancois One"/>
              <a:buChar char="•"/>
              <a:defRPr>
                <a:latin typeface="Francois One"/>
                <a:ea typeface="Francois One"/>
                <a:cs typeface="Francois One"/>
                <a:sym typeface="Francois One"/>
              </a:defRPr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rancois One"/>
              <a:buChar char="•"/>
              <a:defRPr>
                <a:latin typeface="Francois One"/>
                <a:ea typeface="Francois One"/>
                <a:cs typeface="Francois One"/>
                <a:sym typeface="Francois One"/>
              </a:defRPr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rancois One"/>
              <a:buChar char="•"/>
              <a:defRPr>
                <a:latin typeface="Francois One"/>
                <a:ea typeface="Francois One"/>
                <a:cs typeface="Francois One"/>
                <a:sym typeface="Francois One"/>
              </a:defRPr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rancois One"/>
              <a:buChar char="•"/>
              <a:defRPr>
                <a:latin typeface="Francois One"/>
                <a:ea typeface="Francois One"/>
                <a:cs typeface="Francois One"/>
                <a:sym typeface="Francois One"/>
              </a:defRPr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rancois One"/>
              <a:buChar char="•"/>
              <a:defRPr>
                <a:latin typeface="Francois One"/>
                <a:ea typeface="Francois One"/>
                <a:cs typeface="Francois One"/>
                <a:sym typeface="Francois One"/>
              </a:defRPr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rancois One"/>
              <a:buChar char="•"/>
              <a:defRPr>
                <a:latin typeface="Francois One"/>
                <a:ea typeface="Francois One"/>
                <a:cs typeface="Francois One"/>
                <a:sym typeface="Francois One"/>
              </a:defRPr>
            </a:lvl9pPr>
          </a:lstStyle>
          <a:p>
            <a:endParaRPr/>
          </a:p>
        </p:txBody>
      </p:sp>
      <p:sp>
        <p:nvSpPr>
          <p:cNvPr id="222" name="Google Shape;222;p25"/>
          <p:cNvSpPr txBox="1">
            <a:spLocks noGrp="1"/>
          </p:cNvSpPr>
          <p:nvPr>
            <p:ph type="dt" idx="10"/>
          </p:nvPr>
        </p:nvSpPr>
        <p:spPr>
          <a:xfrm>
            <a:off x="1206500" y="6356351"/>
            <a:ext cx="237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9pPr>
          </a:lstStyle>
          <a:p>
            <a:endParaRPr/>
          </a:p>
        </p:txBody>
      </p:sp>
      <p:sp>
        <p:nvSpPr>
          <p:cNvPr id="223" name="Google Shape;223;p2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25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6264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396664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98CBCD-166B-4F97-A6DF-DAA3BF2B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4D6D9-636D-450B-839A-22AE0CED2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9758" y="2065984"/>
            <a:ext cx="10427841" cy="3903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CAEC-1EE5-4B71-9646-5C378EEBE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2838" y="6356350"/>
            <a:ext cx="3361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10/11/2024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0EF8-70B2-4AFC-8388-691A146AA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5874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DC7-D05C-4038-B51A-F00B7B9C9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0400" y="6356350"/>
            <a:ext cx="6176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i="1">
                <a:solidFill>
                  <a:schemeClr val="tx2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AD4CCDA-06BF-4D2A-B44F-195AEC0B5B22}"/>
              </a:ext>
            </a:extLst>
          </p:cNvPr>
          <p:cNvCxnSpPr>
            <a:cxnSpLocks/>
          </p:cNvCxnSpPr>
          <p:nvPr/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0399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Tx/>
        <a:buNone/>
        <a:defRPr sz="18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50292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None/>
        <a:defRPr sz="1600" i="1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600">
          <p15:clr>
            <a:srgbClr val="F26B43"/>
          </p15:clr>
        </p15:guide>
        <p15:guide id="4" pos="7104">
          <p15:clr>
            <a:srgbClr val="F26B43"/>
          </p15:clr>
        </p15:guide>
        <p15:guide id="5" orient="horz" pos="3816">
          <p15:clr>
            <a:srgbClr val="F26B43"/>
          </p15:clr>
        </p15:guide>
        <p15:guide id="6" orient="horz" pos="552">
          <p15:clr>
            <a:srgbClr val="F26B43"/>
          </p15:clr>
        </p15:guide>
        <p15:guide id="14" pos="662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D153959-30FA-4987-A094-7243641F474B}"/>
              </a:ext>
            </a:extLst>
          </p:cNvPr>
          <p:cNvSpPr/>
          <p:nvPr/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216229-A6DB-436A-B327-667E80F0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2B351D-270D-480D-8AF5-6A213ED2B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2587752"/>
            <a:ext cx="10268712" cy="3593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B0E73-3310-4A8F-BB4A-7A6A99121A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03720" y="6356350"/>
            <a:ext cx="3236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just">
              <a:defRPr sz="1200" spc="50" baseline="0">
                <a:solidFill>
                  <a:schemeClr val="tx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10/11/2024</a:t>
            </a:fld>
            <a:endParaRPr lang="en-US" spc="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1C4C0-515B-4404-A780-C31E7DFE54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0120" y="6356350"/>
            <a:ext cx="5504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spc="50" baseline="0">
                <a:solidFill>
                  <a:schemeClr val="tx1"/>
                </a:solidFill>
              </a:defRPr>
            </a:lvl1pPr>
          </a:lstStyle>
          <a:p>
            <a:endParaRPr lang="en-US" spc="5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C30C7-F013-428C-A6F7-A8CCCD14C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96144" y="6356350"/>
            <a:ext cx="932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651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kern="1200" cap="all" spc="12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1000"/>
        </a:lnSpc>
        <a:spcBef>
          <a:spcPts val="700"/>
        </a:spcBef>
        <a:spcAft>
          <a:spcPts val="700"/>
        </a:spcAft>
        <a:buFont typeface="Arial" panose="020B0604020202020204" pitchFamily="34" charset="0"/>
        <a:buNone/>
        <a:defRPr sz="26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23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9436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hyperlink" Target="https://sendgrid.com/en-us/blog/value-proposition-statement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F7EA0E-9196-4767-BBF1-F01DC4315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49710F-632C-6A9C-A3F4-8AEBE09069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000" r="-2" b="-2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76F333A-62E0-4AF3-80DE-CFDF4B376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153473 w 12192000"/>
              <a:gd name="connsiteY0" fmla="*/ 805938 h 6858000"/>
              <a:gd name="connsiteX1" fmla="*/ 964227 w 12192000"/>
              <a:gd name="connsiteY1" fmla="*/ 2995186 h 6858000"/>
              <a:gd name="connsiteX2" fmla="*/ 964227 w 12192000"/>
              <a:gd name="connsiteY2" fmla="*/ 3263695 h 6858000"/>
              <a:gd name="connsiteX3" fmla="*/ 964227 w 12192000"/>
              <a:gd name="connsiteY3" fmla="*/ 4781551 h 6858000"/>
              <a:gd name="connsiteX4" fmla="*/ 5343237 w 12192000"/>
              <a:gd name="connsiteY4" fmla="*/ 4781551 h 6858000"/>
              <a:gd name="connsiteX5" fmla="*/ 5343237 w 12192000"/>
              <a:gd name="connsiteY5" fmla="*/ 2995186 h 6858000"/>
              <a:gd name="connsiteX6" fmla="*/ 3153992 w 12192000"/>
              <a:gd name="connsiteY6" fmla="*/ 805938 h 6858000"/>
              <a:gd name="connsiteX7" fmla="*/ 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6858000">
                <a:moveTo>
                  <a:pt x="3153473" y="805938"/>
                </a:moveTo>
                <a:cubicBezTo>
                  <a:pt x="1944364" y="805938"/>
                  <a:pt x="964227" y="1786104"/>
                  <a:pt x="964227" y="2995186"/>
                </a:cubicBezTo>
                <a:lnTo>
                  <a:pt x="964227" y="3263695"/>
                </a:lnTo>
                <a:lnTo>
                  <a:pt x="964227" y="4781551"/>
                </a:lnTo>
                <a:lnTo>
                  <a:pt x="5343237" y="4781551"/>
                </a:lnTo>
                <a:lnTo>
                  <a:pt x="5343237" y="2995186"/>
                </a:lnTo>
                <a:cubicBezTo>
                  <a:pt x="5343237" y="1786104"/>
                  <a:pt x="4363097" y="805938"/>
                  <a:pt x="3153992" y="805938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81539" y="5171172"/>
            <a:ext cx="6929723" cy="981633"/>
          </a:xfrm>
        </p:spPr>
        <p:txBody>
          <a:bodyPr anchor="ctr">
            <a:normAutofit/>
          </a:bodyPr>
          <a:lstStyle/>
          <a:p>
            <a:r>
              <a:rPr lang="en-US" sz="2800" b="1" dirty="0">
                <a:solidFill>
                  <a:srgbClr val="FFFFFF"/>
                </a:solidFill>
              </a:rPr>
              <a:t>LECTURE 6: BUSINESS MODEL CANVAS</a:t>
            </a:r>
            <a:br>
              <a:rPr lang="en-US" sz="2800" b="1" dirty="0"/>
            </a:br>
            <a:r>
              <a:rPr lang="en-US" sz="2800" b="1" dirty="0">
                <a:solidFill>
                  <a:srgbClr val="FFFFFF"/>
                </a:solidFill>
              </a:rPr>
              <a:t>LECTURER: STEPHEN GITHII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150063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D045525-CF45-B139-AE75-32C11CFA3A24}"/>
              </a:ext>
            </a:extLst>
          </p:cNvPr>
          <p:cNvSpPr txBox="1"/>
          <p:nvPr/>
        </p:nvSpPr>
        <p:spPr>
          <a:xfrm>
            <a:off x="1345767" y="554309"/>
            <a:ext cx="9736080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/>
              <a:t>ENTREPRENEURSHIP AND DESIGN THINKING</a:t>
            </a:r>
          </a:p>
        </p:txBody>
      </p:sp>
    </p:spTree>
    <p:extLst>
      <p:ext uri="{BB962C8B-B14F-4D97-AF65-F5344CB8AC3E}">
        <p14:creationId xmlns:p14="http://schemas.microsoft.com/office/powerpoint/2010/main" val="310634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Neon Pink Question Mark">
            <a:extLst>
              <a:ext uri="{FF2B5EF4-FFF2-40B4-BE49-F238E27FC236}">
                <a16:creationId xmlns:a16="http://schemas.microsoft.com/office/drawing/2014/main" id="{10C39670-D6DF-7099-1621-890B3838ECA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24" r="6250" b="6250"/>
          <a:stretch/>
        </p:blipFill>
        <p:spPr>
          <a:xfrm>
            <a:off x="20" y="1"/>
            <a:ext cx="12188932" cy="68579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143" y="267714"/>
            <a:ext cx="11686281" cy="229951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600" dirty="0">
                <a:solidFill>
                  <a:srgbClr val="FFFFFF"/>
                </a:solidFill>
              </a:rPr>
              <a:t>Logo Quiz adopted from  </a:t>
            </a:r>
            <a:r>
              <a:rPr lang="en-GB" sz="3600" dirty="0">
                <a:solidFill>
                  <a:srgbClr val="FFFFFF"/>
                </a:solidFill>
                <a:ea typeface="+mj-lt"/>
                <a:cs typeface="+mj-lt"/>
              </a:rPr>
              <a:t>https://www.scoutsni.org/wp-content/uploads/LoGo-Quiz.pptx</a:t>
            </a:r>
            <a:endParaRPr lang="en-GB" sz="3600" dirty="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2500" y="5661214"/>
            <a:ext cx="9563100" cy="46186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>
                <a:solidFill>
                  <a:srgbClr val="FFFFFF"/>
                </a:solidFill>
              </a:rPr>
              <a:t>Are you Ready?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7288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woosh - Wikipedia">
            <a:extLst>
              <a:ext uri="{FF2B5EF4-FFF2-40B4-BE49-F238E27FC236}">
                <a16:creationId xmlns:a16="http://schemas.microsoft.com/office/drawing/2014/main" id="{F78AD1CF-C20B-7755-6597-4DD905D5D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200" y="2358905"/>
            <a:ext cx="4967287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1">
            <a:extLst>
              <a:ext uri="{FF2B5EF4-FFF2-40B4-BE49-F238E27FC236}">
                <a16:creationId xmlns:a16="http://schemas.microsoft.com/office/drawing/2014/main" id="{47123D1E-D522-08A5-10A8-EE2AAB0BEA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0875" y="3722688"/>
            <a:ext cx="7327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/>
            <a:endParaRPr lang="en-GB" altLang="en-US" sz="7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Content Placeholder 8">
            <a:extLst>
              <a:ext uri="{FF2B5EF4-FFF2-40B4-BE49-F238E27FC236}">
                <a16:creationId xmlns:a16="http://schemas.microsoft.com/office/drawing/2014/main" id="{E09B6499-1FF7-654D-51A8-19872C7A9C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3488" y="762000"/>
            <a:ext cx="4940300" cy="4938713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6F0C4B5-248F-443F-AF0E-562A8A0BFC9C}"/>
              </a:ext>
            </a:extLst>
          </p:cNvPr>
          <p:cNvSpPr/>
          <p:nvPr/>
        </p:nvSpPr>
        <p:spPr>
          <a:xfrm>
            <a:off x="1512888" y="0"/>
            <a:ext cx="306387" cy="6858000"/>
          </a:xfrm>
          <a:prstGeom prst="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350" kern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mazon logo png | Gfinity PLC">
            <a:extLst>
              <a:ext uri="{FF2B5EF4-FFF2-40B4-BE49-F238E27FC236}">
                <a16:creationId xmlns:a16="http://schemas.microsoft.com/office/drawing/2014/main" id="{36B1F5EE-3356-6CAE-E22C-F5BE5FF204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721" y="1709910"/>
            <a:ext cx="3387725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Yes, Google has a new logo – but why?">
            <a:extLst>
              <a:ext uri="{FF2B5EF4-FFF2-40B4-BE49-F238E27FC236}">
                <a16:creationId xmlns:a16="http://schemas.microsoft.com/office/drawing/2014/main" id="{B327554F-CC69-8153-F03B-13C777933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78" y="641350"/>
            <a:ext cx="4849597" cy="4859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quest] Looking for someone who's better at drawing Cutie Marks than I am.  - Requestria - MLP Forums">
            <a:extLst>
              <a:ext uri="{FF2B5EF4-FFF2-40B4-BE49-F238E27FC236}">
                <a16:creationId xmlns:a16="http://schemas.microsoft.com/office/drawing/2014/main" id="{D1740387-A1B2-54CB-98B6-E44496D27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000" y="809625"/>
            <a:ext cx="6133842" cy="4817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 descr="Starbucks - Wikipedia">
            <a:extLst>
              <a:ext uri="{FF2B5EF4-FFF2-40B4-BE49-F238E27FC236}">
                <a16:creationId xmlns:a16="http://schemas.microsoft.com/office/drawing/2014/main" id="{F2F397A4-009B-67A5-3BAC-02E88C5121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sp>
        <p:nvSpPr>
          <p:cNvPr id="11267" name="AutoShape 4" descr="Starbucks Logo Images, Stock Photos &amp; Vectors | Shutterstock">
            <a:extLst>
              <a:ext uri="{FF2B5EF4-FFF2-40B4-BE49-F238E27FC236}">
                <a16:creationId xmlns:a16="http://schemas.microsoft.com/office/drawing/2014/main" id="{162CC012-8334-E013-AEE0-A2EA3380E1E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pic>
        <p:nvPicPr>
          <p:cNvPr id="11268" name="Picture 6" descr="Janelle Wang on Twitter: &quot;RIGHT NOW: Bay Area Starbucks stores are closed  this afternoon for a few hours for racial bias training. All 8000 stories  nationwide participating. https://t.co/oRXU2ESnBF… https://t.co/liMyyWTl7n&quot;">
            <a:extLst>
              <a:ext uri="{FF2B5EF4-FFF2-40B4-BE49-F238E27FC236}">
                <a16:creationId xmlns:a16="http://schemas.microsoft.com/office/drawing/2014/main" id="{802005D1-3E65-85FA-1EE5-FAA985370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8" r="21355"/>
          <a:stretch>
            <a:fillRect/>
          </a:stretch>
        </p:blipFill>
        <p:spPr bwMode="auto">
          <a:xfrm>
            <a:off x="2742857" y="731838"/>
            <a:ext cx="5591518" cy="503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80182" y="643467"/>
            <a:ext cx="3892531" cy="5571066"/>
          </a:xfrm>
        </p:spPr>
        <p:txBody>
          <a:bodyPr>
            <a:normAutofit/>
          </a:bodyPr>
          <a:lstStyle/>
          <a:p>
            <a:r>
              <a:rPr lang="en-US" dirty="0"/>
              <a:t>Answers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53BC9319-72F2-4A19-A132-2FCCE7F5A2C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11638" y="643467"/>
          <a:ext cx="5816750" cy="5571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02181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US" sz="5600"/>
              <a:t>Starting Point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DD994AFF-3DB2-CD96-ADB6-76B099B087E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11638" y="643467"/>
          <a:ext cx="5816750" cy="5571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7808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09A1C012-8297-4361-ACE8-A2509FB18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7" name="Picture 56" descr="Sticky notes with question marks">
            <a:extLst>
              <a:ext uri="{FF2B5EF4-FFF2-40B4-BE49-F238E27FC236}">
                <a16:creationId xmlns:a16="http://schemas.microsoft.com/office/drawing/2014/main" id="{2D3DCF2A-345F-A7D0-02B8-CA2CD0E2D85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13146" r="-2" b="245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640080"/>
            <a:ext cx="10268712" cy="32278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8800">
                <a:solidFill>
                  <a:schemeClr val="tx1"/>
                </a:solidFill>
              </a:rPr>
              <a:t>What are your answers?</a:t>
            </a:r>
          </a:p>
        </p:txBody>
      </p:sp>
    </p:spTree>
    <p:extLst>
      <p:ext uri="{BB962C8B-B14F-4D97-AF65-F5344CB8AC3E}">
        <p14:creationId xmlns:p14="http://schemas.microsoft.com/office/powerpoint/2010/main" val="11347555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CD0C9D-90A5-05C6-6BE6-662C80F1D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 dirty="0"/>
              <a:t>If yes to any of the ....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7248369-464E-49D1-91FC-BC34A50A6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264989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96C3DC3-9A59-5B98-A941-13285494801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60438" y="2749620"/>
          <a:ext cx="10267950" cy="2982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89198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0BA761B-DE6B-4078-B4C9-0FFE37D23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9760" y="876302"/>
            <a:ext cx="10427840" cy="1086056"/>
          </a:xfrm>
        </p:spPr>
        <p:txBody>
          <a:bodyPr>
            <a:normAutofit/>
          </a:bodyPr>
          <a:lstStyle/>
          <a:p>
            <a:r>
              <a:rPr lang="en-US" dirty="0"/>
              <a:t>Learning Outcomes</a:t>
            </a:r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5C630D5-1ADF-4994-883A-6501F0DF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2500" y="2053613"/>
            <a:ext cx="10325100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E2A87E4C-544B-2383-6A61-4C5A282F37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5990570"/>
              </p:ext>
            </p:extLst>
          </p:nvPr>
        </p:nvGraphicFramePr>
        <p:xfrm>
          <a:off x="952500" y="2536723"/>
          <a:ext cx="10325100" cy="3591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846642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29876" y="1506072"/>
            <a:ext cx="4979254" cy="3779457"/>
          </a:xfrm>
        </p:spPr>
        <p:txBody>
          <a:bodyPr anchor="b">
            <a:normAutofit/>
          </a:bodyPr>
          <a:lstStyle/>
          <a:p>
            <a:r>
              <a:rPr lang="en-US" dirty="0"/>
              <a:t>What is Business Model Canvas ?</a:t>
            </a:r>
          </a:p>
        </p:txBody>
      </p:sp>
      <p:pic>
        <p:nvPicPr>
          <p:cNvPr id="7" name="Graphic 6" descr="Easel">
            <a:extLst>
              <a:ext uri="{FF2B5EF4-FFF2-40B4-BE49-F238E27FC236}">
                <a16:creationId xmlns:a16="http://schemas.microsoft.com/office/drawing/2014/main" id="{698191FD-0655-2D03-0F3B-0D802CEAB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24653" y="-1929"/>
            <a:ext cx="4304764" cy="4304764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503528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846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0BA761B-DE6B-4078-B4C9-0FFE37D23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9760" y="876302"/>
            <a:ext cx="10427840" cy="1086056"/>
          </a:xfrm>
        </p:spPr>
        <p:txBody>
          <a:bodyPr>
            <a:normAutofit/>
          </a:bodyPr>
          <a:lstStyle/>
          <a:p>
            <a:r>
              <a:rPr lang="en-US" dirty="0"/>
              <a:t>Let us start from a Business Model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5C630D5-1ADF-4994-883A-6501F0DF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2500" y="2053613"/>
            <a:ext cx="10325100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3608CA46-9805-AEF6-46F6-965CF70620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4732360"/>
              </p:ext>
            </p:extLst>
          </p:nvPr>
        </p:nvGraphicFramePr>
        <p:xfrm>
          <a:off x="887924" y="2536723"/>
          <a:ext cx="8529880" cy="3591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860128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0BA761B-DE6B-4078-B4C9-0FFE37D23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9760" y="876302"/>
            <a:ext cx="10427840" cy="1086056"/>
          </a:xfrm>
        </p:spPr>
        <p:txBody>
          <a:bodyPr>
            <a:normAutofit/>
          </a:bodyPr>
          <a:lstStyle/>
          <a:p>
            <a:r>
              <a:rPr lang="en-US" dirty="0"/>
              <a:t>So why BMC?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5C630D5-1ADF-4994-883A-6501F0DF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2500" y="2053613"/>
            <a:ext cx="10325100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A81FA7F4-8671-3600-6E73-B620BADEEC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5439915"/>
              </p:ext>
            </p:extLst>
          </p:nvPr>
        </p:nvGraphicFramePr>
        <p:xfrm>
          <a:off x="952500" y="2536723"/>
          <a:ext cx="10325100" cy="3591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7498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0BA761B-DE6B-4078-B4C9-0FFE37D23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9760" y="876302"/>
            <a:ext cx="10427840" cy="1086056"/>
          </a:xfrm>
        </p:spPr>
        <p:txBody>
          <a:bodyPr>
            <a:normAutofit/>
          </a:bodyPr>
          <a:lstStyle/>
          <a:p>
            <a:r>
              <a:rPr lang="en-US" dirty="0"/>
              <a:t>Who has used it successfully?</a:t>
            </a:r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5C630D5-1ADF-4994-883A-6501F0DF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2500" y="2053613"/>
            <a:ext cx="10325100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B63CDE70-201A-7449-4C41-85DF6ED5F8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8385604"/>
              </p:ext>
            </p:extLst>
          </p:nvPr>
        </p:nvGraphicFramePr>
        <p:xfrm>
          <a:off x="603788" y="1710147"/>
          <a:ext cx="10325100" cy="3591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7868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0BA761B-DE6B-4078-B4C9-0FFE37D23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9760" y="876302"/>
            <a:ext cx="10427840" cy="1086056"/>
          </a:xfrm>
        </p:spPr>
        <p:txBody>
          <a:bodyPr>
            <a:normAutofit/>
          </a:bodyPr>
          <a:lstStyle/>
          <a:p>
            <a:r>
              <a:rPr lang="en-US" dirty="0"/>
              <a:t>Components of BMC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5C630D5-1ADF-4994-883A-6501F0DF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2500" y="2053613"/>
            <a:ext cx="10325100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11DE2B94-F947-3FF2-FDF1-3D8C0B6EDF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437365"/>
              </p:ext>
            </p:extLst>
          </p:nvPr>
        </p:nvGraphicFramePr>
        <p:xfrm>
          <a:off x="-355257" y="2392561"/>
          <a:ext cx="10325100" cy="3591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5424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3" name="Rectangle 102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6" name="Content Placeholder 95" descr="A diagram of a customer relationship&#10;&#10;Description automatically generated">
            <a:extLst>
              <a:ext uri="{FF2B5EF4-FFF2-40B4-BE49-F238E27FC236}">
                <a16:creationId xmlns:a16="http://schemas.microsoft.com/office/drawing/2014/main" id="{80885C55-EB86-9A8B-4046-0D2509B3F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10000"/>
          <a:stretch/>
        </p:blipFill>
        <p:spPr>
          <a:xfrm>
            <a:off x="20" y="4886"/>
            <a:ext cx="12191979" cy="6858000"/>
          </a:xfrm>
          <a:prstGeom prst="rect">
            <a:avLst/>
          </a:prstGeom>
        </p:spPr>
      </p:pic>
      <p:sp>
        <p:nvSpPr>
          <p:cNvPr id="105" name="Rectangle 104">
            <a:extLst>
              <a:ext uri="{FF2B5EF4-FFF2-40B4-BE49-F238E27FC236}">
                <a16:creationId xmlns:a16="http://schemas.microsoft.com/office/drawing/2014/main" id="{F80C6B76-4D7E-4FE2-84E4-C4734B2B4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3779457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16961" y="7178"/>
            <a:ext cx="10447724" cy="682169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>
                <a:solidFill>
                  <a:srgbClr val="FFFFFF"/>
                </a:solidFill>
              </a:rPr>
              <a:t>Let us break it down- The nine building blocks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1808741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36439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US" sz="5100"/>
              <a:t>1. Customer Segments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A1A6E302-FAC7-5D77-7615-2A94E2431D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5986375"/>
              </p:ext>
            </p:extLst>
          </p:nvPr>
        </p:nvGraphicFramePr>
        <p:xfrm>
          <a:off x="4662553" y="178518"/>
          <a:ext cx="7237427" cy="4137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87600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7417747" y="-531821"/>
            <a:ext cx="3212593" cy="5571066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0"/>
              </a:spcBef>
              <a:buFont typeface="Arial"/>
              <a:buChar char="•"/>
            </a:pPr>
            <a:r>
              <a:rPr lang="en-US" sz="4100" dirty="0">
                <a:solidFill>
                  <a:schemeClr val="tx2"/>
                </a:solidFill>
                <a:ea typeface="+mj-lt"/>
                <a:cs typeface="+mj-lt"/>
              </a:rPr>
              <a:t>Customer groups represent separate segments if...</a:t>
            </a:r>
          </a:p>
          <a:p>
            <a:br>
              <a:rPr lang="en-US" sz="4100" dirty="0"/>
            </a:br>
            <a:endParaRPr lang="en-US" sz="4100">
              <a:solidFill>
                <a:schemeClr val="tx2"/>
              </a:solidFill>
            </a:endParaRP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A1A6E302-FAC7-5D77-7615-2A94E2431D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0360938"/>
              </p:ext>
            </p:extLst>
          </p:nvPr>
        </p:nvGraphicFramePr>
        <p:xfrm>
          <a:off x="302609" y="656381"/>
          <a:ext cx="5927575" cy="5554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05465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6326EA-9220-46AD-B580-59533BD67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 sz="5600"/>
              <a:t>Different customer segments you can think of</a:t>
            </a:r>
          </a:p>
          <a:p>
            <a:endParaRPr lang="en-US" sz="56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E9F1F97-AAA0-7E84-ED75-DEA61DF48E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8338319"/>
              </p:ext>
            </p:extLst>
          </p:nvPr>
        </p:nvGraphicFramePr>
        <p:xfrm>
          <a:off x="960438" y="2745545"/>
          <a:ext cx="10267950" cy="33644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1832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22CFDA-7628-E43F-C765-E1591924B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 fontScale="90000"/>
          </a:bodyPr>
          <a:lstStyle/>
          <a:p>
            <a:r>
              <a:rPr lang="en-US" dirty="0"/>
              <a:t> Activity/question for your business/idea(1)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7248369-464E-49D1-91FC-BC34A50A6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264989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7555B3-D917-638A-3BCC-712E619A4B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4867452"/>
              </p:ext>
            </p:extLst>
          </p:nvPr>
        </p:nvGraphicFramePr>
        <p:xfrm>
          <a:off x="469832" y="2271757"/>
          <a:ext cx="9557437" cy="2982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52894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09A1C012-8297-4361-ACE8-A2509FB18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2F9B1C2-7D20-4F91-A660-197C98B9A3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939445"/>
            <a:ext cx="6114985" cy="2298326"/>
          </a:xfrm>
          <a:prstGeom prst="rect">
            <a:avLst/>
          </a:prstGeom>
          <a:solidFill>
            <a:schemeClr val="tx1">
              <a:alpha val="9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22CFDA-7628-E43F-C765-E1591924B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19" y="2100845"/>
            <a:ext cx="4670234" cy="197552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100"/>
              <a:t>ITERATE ON WHO YOU ARE CREATING VALUE FOR</a:t>
            </a:r>
          </a:p>
        </p:txBody>
      </p: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A89C4E6E-ECA4-40E5-A54E-13E92B678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4237771"/>
            <a:ext cx="6114982" cy="80935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Graphic 19" descr="Lightbulb">
            <a:extLst>
              <a:ext uri="{FF2B5EF4-FFF2-40B4-BE49-F238E27FC236}">
                <a16:creationId xmlns:a16="http://schemas.microsoft.com/office/drawing/2014/main" id="{ACA2D33F-FF7B-B551-C505-DFEE30B0B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25975" y="-5863"/>
            <a:ext cx="4519149" cy="451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8594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22CFDA-7628-E43F-C765-E1591924B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/>
              <a:t>2. Value proposition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7248369-464E-49D1-91FC-BC34A50A6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264989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7555B3-D917-638A-3BCC-712E619A4B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8216204"/>
              </p:ext>
            </p:extLst>
          </p:nvPr>
        </p:nvGraphicFramePr>
        <p:xfrm>
          <a:off x="482574" y="2517146"/>
          <a:ext cx="8911849" cy="2982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29750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25EFA61-F0F8-4F4A-B750-81EE924F1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7344" y="0"/>
            <a:ext cx="7534655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4796719" y="317500"/>
            <a:ext cx="6431668" cy="1701800"/>
          </a:xfrm>
        </p:spPr>
        <p:txBody>
          <a:bodyPr>
            <a:normAutofit/>
          </a:bodyPr>
          <a:lstStyle/>
          <a:p>
            <a:r>
              <a:rPr lang="en-US" sz="5600" dirty="0"/>
              <a:t>sample possible </a:t>
            </a:r>
            <a:r>
              <a:rPr lang="en-US" sz="5600" dirty="0" err="1"/>
              <a:t>vp</a:t>
            </a:r>
            <a:endParaRPr lang="en-US" sz="5600"/>
          </a:p>
        </p:txBody>
      </p:sp>
      <p:pic>
        <p:nvPicPr>
          <p:cNvPr id="6" name="Picture 5" descr="Mobile device with apps">
            <a:extLst>
              <a:ext uri="{FF2B5EF4-FFF2-40B4-BE49-F238E27FC236}">
                <a16:creationId xmlns:a16="http://schemas.microsoft.com/office/drawing/2014/main" id="{D547BB1C-7FCC-FCD1-38B3-D33B38CE94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703" r="11097" b="-2"/>
          <a:stretch/>
        </p:blipFill>
        <p:spPr>
          <a:xfrm>
            <a:off x="20" y="10"/>
            <a:ext cx="3297448" cy="6857990"/>
          </a:xfrm>
          <a:prstGeom prst="rect">
            <a:avLst/>
          </a:prstGeom>
        </p:spPr>
      </p:pic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3647857" y="2271102"/>
            <a:ext cx="7580530" cy="4404893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1">
              <a:lnSpc>
                <a:spcPct val="91000"/>
              </a:lnSpc>
            </a:pPr>
            <a:r>
              <a:rPr lang="en-US" sz="2400" dirty="0"/>
              <a:t>Newness- iPhone</a:t>
            </a:r>
          </a:p>
          <a:p>
            <a:pPr lvl="1">
              <a:lnSpc>
                <a:spcPct val="91000"/>
              </a:lnSpc>
            </a:pPr>
            <a:r>
              <a:rPr lang="en-US" sz="2400" dirty="0"/>
              <a:t>Performance- MacBook, BMW</a:t>
            </a:r>
          </a:p>
          <a:p>
            <a:pPr lvl="1">
              <a:lnSpc>
                <a:spcPct val="91000"/>
              </a:lnSpc>
            </a:pPr>
            <a:r>
              <a:rPr lang="en-US" sz="2400" dirty="0"/>
              <a:t>Customization- Dell, Nike By You</a:t>
            </a:r>
          </a:p>
          <a:p>
            <a:pPr lvl="1">
              <a:lnSpc>
                <a:spcPct val="91000"/>
              </a:lnSpc>
            </a:pPr>
            <a:r>
              <a:rPr lang="en-US" sz="2400" dirty="0"/>
              <a:t>Design- Apple sleek phones</a:t>
            </a:r>
          </a:p>
          <a:p>
            <a:pPr lvl="1">
              <a:lnSpc>
                <a:spcPct val="91000"/>
              </a:lnSpc>
            </a:pPr>
            <a:r>
              <a:rPr lang="en-US" sz="2400" dirty="0"/>
              <a:t>Price- nano, fly 540, Ryanair</a:t>
            </a:r>
          </a:p>
          <a:p>
            <a:pPr lvl="1">
              <a:lnSpc>
                <a:spcPct val="91000"/>
              </a:lnSpc>
            </a:pPr>
            <a:r>
              <a:rPr lang="en-US" sz="2400" dirty="0"/>
              <a:t>Cost reduction- Walmart</a:t>
            </a:r>
          </a:p>
          <a:p>
            <a:pPr lvl="1">
              <a:lnSpc>
                <a:spcPct val="91000"/>
              </a:lnSpc>
            </a:pPr>
            <a:r>
              <a:rPr lang="en-US" sz="2400" dirty="0"/>
              <a:t>Risk reduction- </a:t>
            </a:r>
            <a:r>
              <a:rPr lang="en-US" sz="2400" dirty="0" err="1"/>
              <a:t>Paypal</a:t>
            </a:r>
            <a:r>
              <a:rPr lang="en-US" sz="2400" dirty="0"/>
              <a:t>, Anti-virus firms</a:t>
            </a:r>
          </a:p>
          <a:p>
            <a:pPr lvl="1">
              <a:lnSpc>
                <a:spcPct val="91000"/>
              </a:lnSpc>
            </a:pPr>
            <a:r>
              <a:rPr lang="en-US" sz="2400" dirty="0"/>
              <a:t>Accessibility- Microsoft office 365</a:t>
            </a:r>
          </a:p>
          <a:p>
            <a:pPr lvl="1">
              <a:lnSpc>
                <a:spcPct val="91000"/>
              </a:lnSpc>
            </a:pPr>
            <a:r>
              <a:rPr lang="en-US" sz="2400" dirty="0"/>
              <a:t>Convenience- uber, bolt</a:t>
            </a:r>
          </a:p>
        </p:txBody>
      </p:sp>
    </p:spTree>
    <p:extLst>
      <p:ext uri="{BB962C8B-B14F-4D97-AF65-F5344CB8AC3E}">
        <p14:creationId xmlns:p14="http://schemas.microsoft.com/office/powerpoint/2010/main" val="5007194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733661" cy="1700784"/>
          </a:xfrm>
        </p:spPr>
        <p:txBody>
          <a:bodyPr>
            <a:normAutofit fontScale="90000"/>
          </a:bodyPr>
          <a:lstStyle/>
          <a:p>
            <a:r>
              <a:rPr lang="en-US" sz="6100" dirty="0"/>
              <a:t> Activity/questions for your business/idea (2)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960120" y="2587752"/>
            <a:ext cx="6257491" cy="359359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/>
            <a:r>
              <a:rPr lang="en-US"/>
              <a:t>What value do you deliver to the customer?</a:t>
            </a:r>
          </a:p>
          <a:p>
            <a:pPr lvl="1"/>
            <a:r>
              <a:rPr lang="en-US"/>
              <a:t>Which one of your customer’s problems are you helping to solve?</a:t>
            </a:r>
          </a:p>
          <a:p>
            <a:pPr lvl="1"/>
            <a:r>
              <a:rPr lang="en-US"/>
              <a:t>Which customer needs are you satisfying?</a:t>
            </a:r>
          </a:p>
          <a:p>
            <a:pPr lvl="1"/>
            <a:r>
              <a:rPr lang="en-US"/>
              <a:t>What bundles of products and services are you offering to each Customer Segment?</a:t>
            </a:r>
          </a:p>
        </p:txBody>
      </p:sp>
    </p:spTree>
    <p:extLst>
      <p:ext uri="{BB962C8B-B14F-4D97-AF65-F5344CB8AC3E}">
        <p14:creationId xmlns:p14="http://schemas.microsoft.com/office/powerpoint/2010/main" val="37353501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/>
              <a:t>3. Channels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960120" y="2587752"/>
            <a:ext cx="5869303" cy="3593592"/>
          </a:xfrm>
        </p:spPr>
        <p:txBody>
          <a:bodyPr vert="horz" lIns="91440" tIns="45720" rIns="91440" bIns="45720" rtlCol="0">
            <a:normAutofit/>
          </a:bodyPr>
          <a:lstStyle/>
          <a:p>
            <a:pPr marL="171450" lvl="0" indent="-171450">
              <a:lnSpc>
                <a:spcPct val="91000"/>
              </a:lnSpc>
              <a:buChar char="•"/>
            </a:pPr>
            <a:r>
              <a:rPr lang="en-US" sz="2200"/>
              <a:t>Describes how a company communicates with and reaches its Customer Segments to deliver a Value Proposition</a:t>
            </a:r>
          </a:p>
          <a:p>
            <a:pPr marL="171450" lvl="0" indent="-171450">
              <a:lnSpc>
                <a:spcPct val="91000"/>
              </a:lnSpc>
              <a:buChar char="•"/>
            </a:pPr>
            <a:r>
              <a:rPr lang="en-US" sz="2200"/>
              <a:t>Communication, distribution, and sales Channels comprise a company's interface with customers</a:t>
            </a:r>
          </a:p>
          <a:p>
            <a:pPr marL="171450" lvl="0" indent="-171450">
              <a:lnSpc>
                <a:spcPct val="91000"/>
              </a:lnSpc>
              <a:buChar char="•"/>
            </a:pPr>
            <a:r>
              <a:rPr lang="en-US" sz="2200"/>
              <a:t>Channels are customer touch points that play an important role in the customer experience</a:t>
            </a:r>
          </a:p>
        </p:txBody>
      </p:sp>
      <p:pic>
        <p:nvPicPr>
          <p:cNvPr id="6" name="Picture 5" descr="Person watching empty phone">
            <a:extLst>
              <a:ext uri="{FF2B5EF4-FFF2-40B4-BE49-F238E27FC236}">
                <a16:creationId xmlns:a16="http://schemas.microsoft.com/office/drawing/2014/main" id="{493C975E-1B47-32F3-0E32-78DC97C48D6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976" r="1383" b="-2"/>
          <a:stretch/>
        </p:blipFill>
        <p:spPr>
          <a:xfrm>
            <a:off x="7537704" y="4819"/>
            <a:ext cx="4654296" cy="318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478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/>
              <a:t>Functions of Channels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248369-464E-49D1-91FC-BC34A50A6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264989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F9354A7-8ED2-61D0-5DD9-4C1A1D6E44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294747"/>
              </p:ext>
            </p:extLst>
          </p:nvPr>
        </p:nvGraphicFramePr>
        <p:xfrm>
          <a:off x="417998" y="2271757"/>
          <a:ext cx="10810390" cy="4235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71331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US" sz="5100"/>
              <a:t>Types of Channels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4E01D604-8147-A329-F81C-382336DE3A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9003323"/>
              </p:ext>
            </p:extLst>
          </p:nvPr>
        </p:nvGraphicFramePr>
        <p:xfrm>
          <a:off x="5243740" y="-363923"/>
          <a:ext cx="5816750" cy="5571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09940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7388601" y="265433"/>
            <a:ext cx="4015781" cy="2080283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4. Customer Relationships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493787D6-1C31-6C47-8C81-605F5BE5D2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3640179"/>
              </p:ext>
            </p:extLst>
          </p:nvPr>
        </p:nvGraphicFramePr>
        <p:xfrm>
          <a:off x="671740" y="643467"/>
          <a:ext cx="5816750" cy="5571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48545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US" sz="3600"/>
              <a:t>Customer relationships may be driven by the following motivations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824F5968-E734-CC1E-82F8-A1D0F8EA8E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345"/>
              </p:ext>
            </p:extLst>
          </p:nvPr>
        </p:nvGraphicFramePr>
        <p:xfrm>
          <a:off x="5133611" y="808224"/>
          <a:ext cx="5816750" cy="3470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46609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/>
              <a:t>Types of relationships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248369-464E-49D1-91FC-BC34A50A6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264989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Content Placeholder">
            <a:extLst>
              <a:ext uri="{FF2B5EF4-FFF2-40B4-BE49-F238E27FC236}">
                <a16:creationId xmlns:a16="http://schemas.microsoft.com/office/drawing/2014/main" id="{479C5E36-0C0F-7DF6-16EE-561D38BB1E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5176664"/>
              </p:ext>
            </p:extLst>
          </p:nvPr>
        </p:nvGraphicFramePr>
        <p:xfrm>
          <a:off x="417997" y="2258841"/>
          <a:ext cx="10267950" cy="2982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92853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48229" y="643467"/>
            <a:ext cx="3624484" cy="5571066"/>
          </a:xfrm>
        </p:spPr>
        <p:txBody>
          <a:bodyPr>
            <a:normAutofit/>
          </a:bodyPr>
          <a:lstStyle/>
          <a:p>
            <a:r>
              <a:rPr lang="en-US" sz="3200" dirty="0"/>
              <a:t>Activity/question for your business/idea (4)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824F5968-E734-CC1E-82F8-A1D0F8EA8E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3930599"/>
              </p:ext>
            </p:extLst>
          </p:nvPr>
        </p:nvGraphicFramePr>
        <p:xfrm>
          <a:off x="4662553" y="139772"/>
          <a:ext cx="6992038" cy="477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55807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US" sz="4600"/>
              <a:t>6. Key Resources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4901963" y="256009"/>
            <a:ext cx="6895140" cy="4292456"/>
          </a:xfrm>
        </p:spPr>
        <p:txBody>
          <a:bodyPr anchor="ctr">
            <a:normAutofit/>
          </a:bodyPr>
          <a:lstStyle/>
          <a:p>
            <a:pPr marL="342900" lvl="0" indent="-342900">
              <a:lnSpc>
                <a:spcPct val="91000"/>
              </a:lnSpc>
              <a:buChar char="•"/>
            </a:pPr>
            <a:r>
              <a:rPr lang="en-US" sz="2400" dirty="0"/>
              <a:t>Describes the most important assets required to make a business model work</a:t>
            </a:r>
            <a:endParaRPr lang="en-US"/>
          </a:p>
          <a:p>
            <a:pPr marL="342900" lvl="0" indent="-342900">
              <a:lnSpc>
                <a:spcPct val="91000"/>
              </a:lnSpc>
              <a:buChar char="•"/>
            </a:pPr>
            <a:r>
              <a:rPr lang="en-US" sz="2400" dirty="0"/>
              <a:t>These resources allow an enterprise to create and offer a Value Proposition, reach markets, maintain relationships with Customer Segments, and earn revenues</a:t>
            </a:r>
          </a:p>
          <a:p>
            <a:pPr marL="342900" lvl="0" indent="-342900">
              <a:lnSpc>
                <a:spcPct val="91000"/>
              </a:lnSpc>
              <a:buChar char="•"/>
            </a:pPr>
            <a:r>
              <a:rPr lang="en-US" sz="2400" dirty="0"/>
              <a:t>The resources vary with the type of business</a:t>
            </a:r>
          </a:p>
          <a:p>
            <a:pPr marL="342900" indent="-342900">
              <a:lnSpc>
                <a:spcPct val="91000"/>
              </a:lnSpc>
              <a:buChar char="•"/>
            </a:pPr>
            <a:r>
              <a:rPr lang="en-US" sz="2400" dirty="0"/>
              <a:t>Categorized as: physical, financial, intellectual, or human</a:t>
            </a:r>
          </a:p>
        </p:txBody>
      </p:sp>
    </p:spTree>
    <p:extLst>
      <p:ext uri="{BB962C8B-B14F-4D97-AF65-F5344CB8AC3E}">
        <p14:creationId xmlns:p14="http://schemas.microsoft.com/office/powerpoint/2010/main" val="30135126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281F27-816E-4D7B-F18F-37965D494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US" sz="4100"/>
              <a:t>What are their key resources?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5AA249-F439-55B8-17D7-8080E0107AA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300812" y="643466"/>
          <a:ext cx="5927575" cy="5554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6749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48386" y="643467"/>
            <a:ext cx="4376360" cy="5571066"/>
          </a:xfrm>
        </p:spPr>
        <p:txBody>
          <a:bodyPr>
            <a:normAutofit/>
          </a:bodyPr>
          <a:lstStyle/>
          <a:p>
            <a:r>
              <a:rPr lang="en-US" sz="2800" dirty="0"/>
              <a:t>Activity/questions for your business/idea (6)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80F8C55-48C6-BDF2-D93C-6DBFFFC748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1797646"/>
              </p:ext>
            </p:extLst>
          </p:nvPr>
        </p:nvGraphicFramePr>
        <p:xfrm>
          <a:off x="5024180" y="178518"/>
          <a:ext cx="6501258" cy="4589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9958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US" sz="5100" dirty="0"/>
              <a:t>6. Key Activities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78C6351A-0631-7144-909B-4A1D7BCFA5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3720940"/>
              </p:ext>
            </p:extLst>
          </p:nvPr>
        </p:nvGraphicFramePr>
        <p:xfrm>
          <a:off x="4869197" y="139772"/>
          <a:ext cx="6385021" cy="4214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13705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US" sz="5100"/>
              <a:t>Types of activities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E722FBB4-9FB5-8D4E-DADE-3B122BFA92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2997885"/>
              </p:ext>
            </p:extLst>
          </p:nvPr>
        </p:nvGraphicFramePr>
        <p:xfrm>
          <a:off x="4972519" y="165603"/>
          <a:ext cx="5816750" cy="42795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66503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58FB36D-73B3-45EF-8CD4-221CCC8BE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835D7-DF12-420F-843A-1C5083D2B3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 sz="5600"/>
              <a:t> Activity/questions for your business/idea (6)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960120" y="2784143"/>
            <a:ext cx="5782586" cy="3433031"/>
          </a:xfrm>
        </p:spPr>
        <p:txBody>
          <a:bodyPr anchor="t">
            <a:normAutofit/>
          </a:bodyPr>
          <a:lstStyle/>
          <a:p>
            <a:r>
              <a:rPr lang="en-US"/>
              <a:t>Think of bread maker versus a university!!</a:t>
            </a:r>
          </a:p>
          <a:p>
            <a:pPr lvl="1"/>
            <a:r>
              <a:rPr lang="en-US"/>
              <a:t>What Key Activities do our...</a:t>
            </a:r>
          </a:p>
          <a:p>
            <a:pPr marL="560070" lvl="2" indent="-285750">
              <a:buChar char="•"/>
            </a:pPr>
            <a:r>
              <a:rPr lang="en-US"/>
              <a:t>Value Propositions require?</a:t>
            </a:r>
          </a:p>
          <a:p>
            <a:pPr marL="560070" lvl="2" indent="-285750">
              <a:buChar char="•"/>
            </a:pPr>
            <a:r>
              <a:rPr lang="en-US"/>
              <a:t>Distribution Channels?</a:t>
            </a:r>
          </a:p>
          <a:p>
            <a:pPr marL="560070" lvl="2" indent="-285750">
              <a:buChar char="•"/>
            </a:pPr>
            <a:r>
              <a:rPr lang="en-US"/>
              <a:t>Customer Relationships?</a:t>
            </a:r>
          </a:p>
          <a:p>
            <a:pPr marL="560070" lvl="2" indent="-285750">
              <a:buChar char="•"/>
            </a:pPr>
            <a:r>
              <a:rPr lang="en-US"/>
              <a:t>Revenue streams?</a:t>
            </a:r>
          </a:p>
        </p:txBody>
      </p:sp>
    </p:spTree>
    <p:extLst>
      <p:ext uri="{BB962C8B-B14F-4D97-AF65-F5344CB8AC3E}">
        <p14:creationId xmlns:p14="http://schemas.microsoft.com/office/powerpoint/2010/main" val="5473508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/>
              <a:t>8. Key Partnerships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248369-464E-49D1-91FC-BC34A50A6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264989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FA6F448F-5B78-CD3A-B14F-02E8A8C162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9234572"/>
              </p:ext>
            </p:extLst>
          </p:nvPr>
        </p:nvGraphicFramePr>
        <p:xfrm>
          <a:off x="-240681" y="2426740"/>
          <a:ext cx="10267950" cy="36545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33977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/>
              <a:t>Types of partnership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960120" y="2587752"/>
            <a:ext cx="5869303" cy="3593592"/>
          </a:xfrm>
        </p:spPr>
        <p:txBody>
          <a:bodyPr>
            <a:normAutofit/>
          </a:bodyPr>
          <a:lstStyle/>
          <a:p>
            <a:pPr marL="285750" lvl="0" indent="-285750">
              <a:lnSpc>
                <a:spcPct val="91000"/>
              </a:lnSpc>
              <a:buChar char="•"/>
            </a:pPr>
            <a:r>
              <a:rPr lang="en-US"/>
              <a:t>Strategic alliances between non-competitors</a:t>
            </a:r>
          </a:p>
          <a:p>
            <a:pPr marL="285750" lvl="0" indent="-285750">
              <a:lnSpc>
                <a:spcPct val="91000"/>
              </a:lnSpc>
              <a:buChar char="•"/>
            </a:pPr>
            <a:r>
              <a:rPr lang="en-US"/>
              <a:t>Competition: strategic partnerships between competitors</a:t>
            </a:r>
          </a:p>
          <a:p>
            <a:pPr marL="285750" lvl="0" indent="-285750">
              <a:lnSpc>
                <a:spcPct val="91000"/>
              </a:lnSpc>
              <a:buChar char="•"/>
            </a:pPr>
            <a:r>
              <a:rPr lang="en-US"/>
              <a:t>Joint ventures to develop new businesses</a:t>
            </a:r>
          </a:p>
          <a:p>
            <a:pPr marL="285750" lvl="0" indent="-285750">
              <a:lnSpc>
                <a:spcPct val="91000"/>
              </a:lnSpc>
              <a:buChar char="•"/>
            </a:pPr>
            <a:r>
              <a:rPr lang="en-US"/>
              <a:t>Buyer-supplier relationships to assure reliable supplies</a:t>
            </a:r>
          </a:p>
        </p:txBody>
      </p:sp>
    </p:spTree>
    <p:extLst>
      <p:ext uri="{BB962C8B-B14F-4D97-AF65-F5344CB8AC3E}">
        <p14:creationId xmlns:p14="http://schemas.microsoft.com/office/powerpoint/2010/main" val="17203239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1C7D7E-E264-CF1B-4874-6971392BC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600" kern="1200" cap="all" spc="12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ACTIVITY/questions for your business/idea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32F4AD-3989-98E4-01E0-7E335BD34CC4}"/>
              </a:ext>
            </a:extLst>
          </p:cNvPr>
          <p:cNvSpPr txBox="1"/>
          <p:nvPr/>
        </p:nvSpPr>
        <p:spPr>
          <a:xfrm>
            <a:off x="960120" y="2587752"/>
            <a:ext cx="5869303" cy="359359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571500" indent="-571500">
              <a:lnSpc>
                <a:spcPct val="101000"/>
              </a:lnSpc>
              <a:spcBef>
                <a:spcPts val="700"/>
              </a:spcBef>
              <a:spcAft>
                <a:spcPts val="700"/>
              </a:spcAft>
              <a:buFont typeface="Arial"/>
              <a:buChar char="•"/>
            </a:pPr>
            <a:r>
              <a:rPr lang="en-US" sz="2400" spc="50" dirty="0"/>
              <a:t>Who would you Partner with and why?</a:t>
            </a:r>
          </a:p>
          <a:p>
            <a:pPr marL="571500" indent="-571500">
              <a:lnSpc>
                <a:spcPct val="101000"/>
              </a:lnSpc>
              <a:spcBef>
                <a:spcPts val="700"/>
              </a:spcBef>
              <a:spcAft>
                <a:spcPts val="700"/>
              </a:spcAft>
              <a:buFont typeface="Arial"/>
              <a:buChar char="•"/>
            </a:pPr>
            <a:r>
              <a:rPr lang="en-US" sz="2400" spc="50" dirty="0"/>
              <a:t>What would be their role?</a:t>
            </a:r>
          </a:p>
        </p:txBody>
      </p:sp>
    </p:spTree>
    <p:extLst>
      <p:ext uri="{BB962C8B-B14F-4D97-AF65-F5344CB8AC3E}">
        <p14:creationId xmlns:p14="http://schemas.microsoft.com/office/powerpoint/2010/main" val="1099534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/>
              <a:t>9. Cost Structure</a:t>
            </a:r>
          </a:p>
        </p:txBody>
      </p:sp>
      <p:graphicFrame>
        <p:nvGraphicFramePr>
          <p:cNvPr id="13" name="Content Placeholder">
            <a:extLst>
              <a:ext uri="{FF2B5EF4-FFF2-40B4-BE49-F238E27FC236}">
                <a16:creationId xmlns:a16="http://schemas.microsoft.com/office/drawing/2014/main" id="{3EF4B1D0-605F-39A0-0C72-3C526E8903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5669053"/>
              </p:ext>
            </p:extLst>
          </p:nvPr>
        </p:nvGraphicFramePr>
        <p:xfrm>
          <a:off x="211353" y="2254766"/>
          <a:ext cx="10267950" cy="4281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711199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362244" y="643467"/>
            <a:ext cx="3810469" cy="5559343"/>
          </a:xfrm>
        </p:spPr>
        <p:txBody>
          <a:bodyPr>
            <a:normAutofit/>
          </a:bodyPr>
          <a:lstStyle/>
          <a:p>
            <a:r>
              <a:rPr lang="en-US" sz="3600" dirty="0"/>
              <a:t>There are two broad classes of business model Cost Structures</a:t>
            </a:r>
          </a:p>
          <a:p>
            <a:endParaRPr lang="en-US" sz="3600" dirty="0"/>
          </a:p>
        </p:txBody>
      </p:sp>
      <p:graphicFrame>
        <p:nvGraphicFramePr>
          <p:cNvPr id="13" name="Content Placeholder">
            <a:extLst>
              <a:ext uri="{FF2B5EF4-FFF2-40B4-BE49-F238E27FC236}">
                <a16:creationId xmlns:a16="http://schemas.microsoft.com/office/drawing/2014/main" id="{5E118706-385D-2A51-7BBE-B434480202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7429824"/>
              </p:ext>
            </p:extLst>
          </p:nvPr>
        </p:nvGraphicFramePr>
        <p:xfrm>
          <a:off x="5300812" y="643466"/>
          <a:ext cx="5927575" cy="5155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58830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 sz="5600"/>
              <a:t>Activity/questions for your business/idea (9)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6B8AFCB9-D72B-439C-CA4F-F8E0FBE8DC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0291268"/>
              </p:ext>
            </p:extLst>
          </p:nvPr>
        </p:nvGraphicFramePr>
        <p:xfrm>
          <a:off x="495489" y="2254765"/>
          <a:ext cx="9376798" cy="4139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64318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58FB36D-73B3-45EF-8CD4-221CCC8BE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835D7-DF12-420F-843A-1C5083D2B3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US"/>
              <a:t>5. Revenue Streams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960120" y="2784143"/>
            <a:ext cx="5782586" cy="343303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lvl="0" indent="-285750">
              <a:lnSpc>
                <a:spcPct val="91000"/>
              </a:lnSpc>
              <a:buChar char="•"/>
            </a:pPr>
            <a:r>
              <a:rPr lang="en-US"/>
              <a:t>Represents the cash a company generates from each Customer Segment</a:t>
            </a:r>
          </a:p>
          <a:p>
            <a:pPr marL="285750" lvl="0" indent="-285750">
              <a:lnSpc>
                <a:spcPct val="91000"/>
              </a:lnSpc>
              <a:buChar char="•"/>
            </a:pPr>
            <a:r>
              <a:rPr lang="en-US"/>
              <a:t>If customers comprise the heart of a business model, Revenue Streams are its arteries</a:t>
            </a:r>
          </a:p>
          <a:p>
            <a:pPr marL="285750" lvl="0" indent="-285750">
              <a:lnSpc>
                <a:spcPct val="91000"/>
              </a:lnSpc>
              <a:buChar char="•"/>
            </a:pPr>
            <a:r>
              <a:rPr lang="en-US"/>
              <a:t>Each Revenue Stream may have different pricing mechanisms</a:t>
            </a:r>
          </a:p>
        </p:txBody>
      </p:sp>
    </p:spTree>
    <p:extLst>
      <p:ext uri="{BB962C8B-B14F-4D97-AF65-F5344CB8AC3E}">
        <p14:creationId xmlns:p14="http://schemas.microsoft.com/office/powerpoint/2010/main" val="2953493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E3B514-83FE-45D4-988C-78925DD13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464325" y="449992"/>
            <a:ext cx="3945531" cy="1443597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3700" dirty="0"/>
              <a:t>Types of Revenue Streams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7CBF7F-92AD-42B8-AA3E-C4AF7A2AD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10100" y="2589817"/>
            <a:ext cx="0" cy="3468083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990D0FF6-F79E-6A56-0D63-F959761084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7126498"/>
              </p:ext>
            </p:extLst>
          </p:nvPr>
        </p:nvGraphicFramePr>
        <p:xfrm>
          <a:off x="967946" y="1174922"/>
          <a:ext cx="7480514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91201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US" sz="4100"/>
              <a:t>Several ways of generating revenue streams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BF85C5EA-8F63-D4E4-E4C3-19D2F1008FD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11638" y="643467"/>
          <a:ext cx="5816750" cy="5571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192309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1C7D7E-E264-CF1B-4874-6971392BC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600" kern="1200" cap="all" spc="12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ACTIVITY/questions for your business/idea (5)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32F4AD-3989-98E4-01E0-7E335BD34CC4}"/>
              </a:ext>
            </a:extLst>
          </p:cNvPr>
          <p:cNvSpPr txBox="1"/>
          <p:nvPr/>
        </p:nvSpPr>
        <p:spPr>
          <a:xfrm>
            <a:off x="960120" y="2587752"/>
            <a:ext cx="5869303" cy="359359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571500" indent="-571500">
              <a:lnSpc>
                <a:spcPct val="101000"/>
              </a:lnSpc>
              <a:spcBef>
                <a:spcPts val="700"/>
              </a:spcBef>
              <a:spcAft>
                <a:spcPts val="700"/>
              </a:spcAft>
              <a:buFont typeface="Arial"/>
              <a:buChar char="•"/>
            </a:pPr>
            <a:r>
              <a:rPr lang="en-US" sz="2400" spc="50" dirty="0"/>
              <a:t>What would be your revenue streams?</a:t>
            </a:r>
          </a:p>
          <a:p>
            <a:pPr marL="571500" indent="-571500">
              <a:lnSpc>
                <a:spcPct val="101000"/>
              </a:lnSpc>
              <a:spcBef>
                <a:spcPts val="700"/>
              </a:spcBef>
              <a:spcAft>
                <a:spcPts val="700"/>
              </a:spcAft>
              <a:buFont typeface="Arial"/>
              <a:buChar char="•"/>
            </a:pPr>
            <a:r>
              <a:rPr lang="en-US" sz="2400" spc="50" dirty="0"/>
              <a:t>Which one would bring more revenue?</a:t>
            </a:r>
          </a:p>
          <a:p>
            <a:pPr>
              <a:lnSpc>
                <a:spcPct val="101000"/>
              </a:lnSpc>
              <a:spcBef>
                <a:spcPts val="700"/>
              </a:spcBef>
              <a:spcAft>
                <a:spcPts val="700"/>
              </a:spcAft>
            </a:pPr>
            <a:endParaRPr lang="en-US" sz="2400" spc="50" dirty="0"/>
          </a:p>
        </p:txBody>
      </p:sp>
    </p:spTree>
    <p:extLst>
      <p:ext uri="{BB962C8B-B14F-4D97-AF65-F5344CB8AC3E}">
        <p14:creationId xmlns:p14="http://schemas.microsoft.com/office/powerpoint/2010/main" val="21559081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0BA761B-DE6B-4078-B4C9-0FFE37D23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9760" y="876302"/>
            <a:ext cx="10427840" cy="1086056"/>
          </a:xfrm>
        </p:spPr>
        <p:txBody>
          <a:bodyPr>
            <a:normAutofit/>
          </a:bodyPr>
          <a:lstStyle/>
          <a:p>
            <a:r>
              <a:rPr lang="en-US" dirty="0"/>
              <a:t>Topic Review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5C630D5-1ADF-4994-883A-6501F0DF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2500" y="2053613"/>
            <a:ext cx="10325100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8B79EB8-470E-F4C6-84E9-66AA6EB720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2038572"/>
              </p:ext>
            </p:extLst>
          </p:nvPr>
        </p:nvGraphicFramePr>
        <p:xfrm>
          <a:off x="540608" y="1712939"/>
          <a:ext cx="10325100" cy="3591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215359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0BA761B-DE6B-4078-B4C9-0FFE37D23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9760" y="876302"/>
            <a:ext cx="10427840" cy="1086056"/>
          </a:xfrm>
        </p:spPr>
        <p:txBody>
          <a:bodyPr>
            <a:normAutofit/>
          </a:bodyPr>
          <a:lstStyle/>
          <a:p>
            <a:r>
              <a:rPr lang="en-US" dirty="0"/>
              <a:t>Reference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5C630D5-1ADF-4994-883A-6501F0DF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2500" y="2053613"/>
            <a:ext cx="10325100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369A8C3-4060-8510-CF6F-451B2CAD202C}"/>
              </a:ext>
            </a:extLst>
          </p:cNvPr>
          <p:cNvSpPr txBox="1"/>
          <p:nvPr/>
        </p:nvSpPr>
        <p:spPr>
          <a:xfrm>
            <a:off x="1192428" y="2458995"/>
            <a:ext cx="10219036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Zehner M. (2024), Guide to Value Proposition Statements that Capture &amp; Convert. </a:t>
            </a:r>
          </a:p>
          <a:p>
            <a:r>
              <a:rPr lang="en-US" sz="2000" dirty="0"/>
              <a:t> SendGrid. </a:t>
            </a:r>
            <a:r>
              <a:rPr lang="en-US" sz="2000" dirty="0">
                <a:hlinkClick r:id="rId2"/>
              </a:rPr>
              <a:t>https://sendgrid.com/en-us/blog/value-proposition-statements</a:t>
            </a:r>
            <a:r>
              <a:rPr lang="en-US" sz="2000" dirty="0"/>
              <a:t>accessed </a:t>
            </a:r>
          </a:p>
          <a:p>
            <a:r>
              <a:rPr lang="en-US" sz="2000" dirty="0"/>
              <a:t> on 10/10/2024 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40965871"/>
      </p:ext>
    </p:extLst>
  </p:cSld>
  <p:clrMapOvr>
    <a:masterClrMapping/>
  </p:clrMapOvr>
</p:sld>
</file>

<file path=ppt/theme/theme1.xml><?xml version="1.0" encoding="utf-8"?>
<a:theme xmlns:a="http://schemas.openxmlformats.org/drawingml/2006/main" name="VaultVTI">
  <a:themeElements>
    <a:clrScheme name="AnalogousFromDarkSeedLeftStep">
      <a:dk1>
        <a:srgbClr val="000000"/>
      </a:dk1>
      <a:lt1>
        <a:srgbClr val="FFFFFF"/>
      </a:lt1>
      <a:dk2>
        <a:srgbClr val="3E3123"/>
      </a:dk2>
      <a:lt2>
        <a:srgbClr val="E7E2E8"/>
      </a:lt2>
      <a:accent1>
        <a:srgbClr val="60B547"/>
      </a:accent1>
      <a:accent2>
        <a:srgbClr val="85AF3A"/>
      </a:accent2>
      <a:accent3>
        <a:srgbClr val="A9A342"/>
      </a:accent3>
      <a:accent4>
        <a:srgbClr val="B1793B"/>
      </a:accent4>
      <a:accent5>
        <a:srgbClr val="C3594D"/>
      </a:accent5>
      <a:accent6>
        <a:srgbClr val="B13B60"/>
      </a:accent6>
      <a:hlink>
        <a:srgbClr val="BF623F"/>
      </a:hlink>
      <a:folHlink>
        <a:srgbClr val="7F7F7F"/>
      </a:folHlink>
    </a:clrScheme>
    <a:fontScheme name="Custom 5">
      <a:majorFont>
        <a:latin typeface="Georgia Pro Light"/>
        <a:ea typeface=""/>
        <a:cs typeface=""/>
      </a:majorFont>
      <a:minorFont>
        <a:latin typeface="Georgi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ultVTI" id="{144E1EB0-F9F9-4F8D-8264-A2820BA0C47A}" vid="{3A992A48-7697-4A22-A884-B4A11E62184D}"/>
    </a:ext>
  </a:extLst>
</a:theme>
</file>

<file path=ppt/theme/theme2.xml><?xml version="1.0" encoding="utf-8"?>
<a:theme xmlns:a="http://schemas.openxmlformats.org/drawingml/2006/main" name="JuxtaposeVTI">
  <a:themeElements>
    <a:clrScheme name="Office">
      <a:dk1>
        <a:srgbClr val="000000"/>
      </a:dk1>
      <a:lt1>
        <a:srgbClr val="FFFFFF"/>
      </a:lt1>
      <a:dk2>
        <a:srgbClr val="1D242E"/>
      </a:dk2>
      <a:lt2>
        <a:srgbClr val="F2F1F1"/>
      </a:lt2>
      <a:accent1>
        <a:srgbClr val="4472C4"/>
      </a:accent1>
      <a:accent2>
        <a:srgbClr val="ED7D31"/>
      </a:accent2>
      <a:accent3>
        <a:srgbClr val="A3A3A3"/>
      </a:accent3>
      <a:accent4>
        <a:srgbClr val="CF9B00"/>
      </a:accent4>
      <a:accent5>
        <a:srgbClr val="5B9BD5"/>
      </a:accent5>
      <a:accent6>
        <a:srgbClr val="70AD47"/>
      </a:accent6>
      <a:hlink>
        <a:srgbClr val="D26012"/>
      </a:hlink>
      <a:folHlink>
        <a:srgbClr val="9A5879"/>
      </a:folHlink>
    </a:clrScheme>
    <a:fontScheme name="Custom 167">
      <a:majorFont>
        <a:latin typeface="Franklin Gothic Demi Cond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uxtaposeVTI" id="{FBDCC3B4-6EA8-442A-B697-43C068E31FE3}" vid="{090F2E09-E4E2-4F71-A70E-279F5A0D9E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1470</Words>
  <Application>Microsoft Office PowerPoint</Application>
  <PresentationFormat>Widescreen</PresentationFormat>
  <Paragraphs>201</Paragraphs>
  <Slides>52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52</vt:i4>
      </vt:variant>
    </vt:vector>
  </HeadingPairs>
  <TitlesOfParts>
    <vt:vector size="64" baseType="lpstr">
      <vt:lpstr>Aptos</vt:lpstr>
      <vt:lpstr>Arial</vt:lpstr>
      <vt:lpstr>Calibri</vt:lpstr>
      <vt:lpstr>Francois One</vt:lpstr>
      <vt:lpstr>Franklin Gothic Demi Cond</vt:lpstr>
      <vt:lpstr>Franklin Gothic Medium</vt:lpstr>
      <vt:lpstr>Georgia Pro Light</vt:lpstr>
      <vt:lpstr>PT Sans</vt:lpstr>
      <vt:lpstr>PT Serif</vt:lpstr>
      <vt:lpstr>Wingdings</vt:lpstr>
      <vt:lpstr>VaultVTI</vt:lpstr>
      <vt:lpstr>JuxtaposeVTI</vt:lpstr>
      <vt:lpstr>LECTURE 6: BUSINESS MODEL CANVAS LECTURER: STEPHEN GITHII</vt:lpstr>
      <vt:lpstr>Logo Quiz adopted from  https://www.scoutsni.org/wp-content/uploads/LoGo-Quiz.pptx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Answers</vt:lpstr>
      <vt:lpstr>Starting Point</vt:lpstr>
      <vt:lpstr>What are your answers?</vt:lpstr>
      <vt:lpstr>If yes to any of the ....</vt:lpstr>
      <vt:lpstr>Learning Outcomes</vt:lpstr>
      <vt:lpstr>What is Business Model Canvas ?</vt:lpstr>
      <vt:lpstr>Let us start from a Business Model</vt:lpstr>
      <vt:lpstr>So why BMC?</vt:lpstr>
      <vt:lpstr>Who has used it successfully?</vt:lpstr>
      <vt:lpstr>Components of BMC</vt:lpstr>
      <vt:lpstr>Let us break it down- The nine building blocks</vt:lpstr>
      <vt:lpstr>1. Customer Segments</vt:lpstr>
      <vt:lpstr>Customer groups represent separate segments if...  </vt:lpstr>
      <vt:lpstr>Different customer segments you can think of </vt:lpstr>
      <vt:lpstr> Activity/question for your business/idea(1)</vt:lpstr>
      <vt:lpstr>ITERATE ON WHO YOU ARE CREATING VALUE FOR</vt:lpstr>
      <vt:lpstr>2. Value proposition</vt:lpstr>
      <vt:lpstr>sample possible vp</vt:lpstr>
      <vt:lpstr> Activity/questions for your business/idea (2)</vt:lpstr>
      <vt:lpstr>3. Channels</vt:lpstr>
      <vt:lpstr>Functions of Channels</vt:lpstr>
      <vt:lpstr>Types of Channels</vt:lpstr>
      <vt:lpstr>4. Customer Relationships</vt:lpstr>
      <vt:lpstr>Customer relationships may be driven by the following motivations</vt:lpstr>
      <vt:lpstr>Types of relationships</vt:lpstr>
      <vt:lpstr>Activity/question for your business/idea (4)</vt:lpstr>
      <vt:lpstr>6. Key Resources</vt:lpstr>
      <vt:lpstr>What are their key resources?</vt:lpstr>
      <vt:lpstr>Activity/questions for your business/idea (6)</vt:lpstr>
      <vt:lpstr>6. Key Activities</vt:lpstr>
      <vt:lpstr>Types of activities</vt:lpstr>
      <vt:lpstr> Activity/questions for your business/idea (6)</vt:lpstr>
      <vt:lpstr>8. Key Partnerships</vt:lpstr>
      <vt:lpstr>Types of partnership</vt:lpstr>
      <vt:lpstr>ACTIVITY/questions for your business/idea</vt:lpstr>
      <vt:lpstr>9. Cost Structure</vt:lpstr>
      <vt:lpstr>There are two broad classes of business model Cost Structures </vt:lpstr>
      <vt:lpstr>Activity/questions for your business/idea (9)</vt:lpstr>
      <vt:lpstr>5. Revenue Streams</vt:lpstr>
      <vt:lpstr>Types of Revenue Streams</vt:lpstr>
      <vt:lpstr>Several ways of generating revenue streams</vt:lpstr>
      <vt:lpstr>ACTIVITY/questions for your business/idea (5)</vt:lpstr>
      <vt:lpstr>Topic Review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</dc:creator>
  <cp:lastModifiedBy>Stephen G. Kagwathi</cp:lastModifiedBy>
  <cp:revision>392</cp:revision>
  <dcterms:created xsi:type="dcterms:W3CDTF">2024-10-10T13:30:51Z</dcterms:created>
  <dcterms:modified xsi:type="dcterms:W3CDTF">2024-10-11T19:09:19Z</dcterms:modified>
</cp:coreProperties>
</file>