
<file path=[Content_Types].xml><?xml version="1.0" encoding="utf-8"?>
<Types xmlns="http://schemas.openxmlformats.org/package/2006/content-types">
  <Default Extension="png" ContentType="image/png"/>
  <Default Extension="svg" ContentType="image/svg+xml"/>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3" r:id="rId3"/>
    <p:sldId id="274" r:id="rId4"/>
    <p:sldId id="302" r:id="rId5"/>
    <p:sldId id="303" r:id="rId6"/>
    <p:sldId id="275" r:id="rId7"/>
    <p:sldId id="276" r:id="rId8"/>
    <p:sldId id="277" r:id="rId9"/>
    <p:sldId id="278" r:id="rId10"/>
    <p:sldId id="279" r:id="rId11"/>
    <p:sldId id="280" r:id="rId12"/>
    <p:sldId id="293" r:id="rId13"/>
    <p:sldId id="294" r:id="rId14"/>
    <p:sldId id="295" r:id="rId15"/>
    <p:sldId id="309" r:id="rId16"/>
    <p:sldId id="296" r:id="rId17"/>
    <p:sldId id="301" r:id="rId18"/>
    <p:sldId id="297" r:id="rId19"/>
    <p:sldId id="284" r:id="rId20"/>
    <p:sldId id="286" r:id="rId21"/>
    <p:sldId id="287" r:id="rId22"/>
    <p:sldId id="288" r:id="rId23"/>
    <p:sldId id="298" r:id="rId24"/>
    <p:sldId id="299" r:id="rId25"/>
    <p:sldId id="300" r:id="rId26"/>
    <p:sldId id="304" r:id="rId27"/>
    <p:sldId id="305" r:id="rId28"/>
    <p:sldId id="306" r:id="rId29"/>
    <p:sldId id="290" r:id="rId30"/>
    <p:sldId id="291" r:id="rId31"/>
    <p:sldId id="292" r:id="rId32"/>
    <p:sldId id="307" r:id="rId33"/>
    <p:sldId id="308"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73" d="100"/>
          <a:sy n="73" d="100"/>
        </p:scale>
        <p:origin x="61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3.png"/><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image" Target="../media/image19.svg"/><Relationship Id="rId1" Type="http://schemas.openxmlformats.org/officeDocument/2006/relationships/image" Target="../media/image7.png"/><Relationship Id="rId6" Type="http://schemas.openxmlformats.org/officeDocument/2006/relationships/image" Target="../media/image27.svg"/><Relationship Id="rId5" Type="http://schemas.openxmlformats.org/officeDocument/2006/relationships/image" Target="../media/image9.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11.png"/></Relationships>
</file>

<file path=ppt/diagrams/_rels/data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4.svg"/><Relationship Id="rId1" Type="http://schemas.openxmlformats.org/officeDocument/2006/relationships/image" Target="../media/image13.png"/><Relationship Id="rId6" Type="http://schemas.openxmlformats.org/officeDocument/2006/relationships/image" Target="../media/image38.svg"/><Relationship Id="rId5" Type="http://schemas.openxmlformats.org/officeDocument/2006/relationships/image" Target="../media/image15.png"/><Relationship Id="rId4" Type="http://schemas.openxmlformats.org/officeDocument/2006/relationships/image" Target="../media/image36.svg"/></Relationships>
</file>

<file path=ppt/diagrams/_rels/data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0.svg"/><Relationship Id="rId1" Type="http://schemas.openxmlformats.org/officeDocument/2006/relationships/image" Target="../media/image16.png"/><Relationship Id="rId6" Type="http://schemas.openxmlformats.org/officeDocument/2006/relationships/image" Target="../media/image44.svg"/><Relationship Id="rId5" Type="http://schemas.openxmlformats.org/officeDocument/2006/relationships/image" Target="../media/image18.png"/><Relationship Id="rId4" Type="http://schemas.openxmlformats.org/officeDocument/2006/relationships/image" Target="../media/image42.svg"/></Relationships>
</file>

<file path=ppt/diagrams/_rels/data5.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image" Target="../media/image64.svg"/><Relationship Id="rId1" Type="http://schemas.openxmlformats.org/officeDocument/2006/relationships/image" Target="../media/image20.png"/><Relationship Id="rId6" Type="http://schemas.openxmlformats.org/officeDocument/2006/relationships/image" Target="../media/image68.svg"/><Relationship Id="rId5" Type="http://schemas.openxmlformats.org/officeDocument/2006/relationships/image" Target="../media/image22.png"/><Relationship Id="rId10" Type="http://schemas.openxmlformats.org/officeDocument/2006/relationships/image" Target="../media/image72.svg"/><Relationship Id="rId4" Type="http://schemas.openxmlformats.org/officeDocument/2006/relationships/image" Target="../media/image66.svg"/><Relationship Id="rId9" Type="http://schemas.openxmlformats.org/officeDocument/2006/relationships/image" Target="../media/image24.png"/></Relationships>
</file>

<file path=ppt/diagrams/_rels/data6.xml.rels><?xml version="1.0" encoding="UTF-8" standalone="yes"?>
<Relationships xmlns="http://schemas.openxmlformats.org/package/2006/relationships"><Relationship Id="rId8" Type="http://schemas.openxmlformats.org/officeDocument/2006/relationships/image" Target="../media/image88.svg"/><Relationship Id="rId3" Type="http://schemas.openxmlformats.org/officeDocument/2006/relationships/image" Target="../media/image26.png"/><Relationship Id="rId7" Type="http://schemas.openxmlformats.org/officeDocument/2006/relationships/image" Target="../media/image28.png"/><Relationship Id="rId2" Type="http://schemas.openxmlformats.org/officeDocument/2006/relationships/image" Target="../media/image82.svg"/><Relationship Id="rId1" Type="http://schemas.openxmlformats.org/officeDocument/2006/relationships/image" Target="../media/image25.png"/><Relationship Id="rId6" Type="http://schemas.openxmlformats.org/officeDocument/2006/relationships/image" Target="../media/image86.svg"/><Relationship Id="rId5" Type="http://schemas.openxmlformats.org/officeDocument/2006/relationships/image" Target="../media/image27.png"/><Relationship Id="rId4" Type="http://schemas.openxmlformats.org/officeDocument/2006/relationships/image" Target="../media/image84.svg"/></Relationships>
</file>

<file path=ppt/diagrams/_rels/data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93.svg"/><Relationship Id="rId1" Type="http://schemas.openxmlformats.org/officeDocument/2006/relationships/image" Target="../media/image30.png"/><Relationship Id="rId6" Type="http://schemas.openxmlformats.org/officeDocument/2006/relationships/image" Target="../media/image13.svg"/><Relationship Id="rId5" Type="http://schemas.openxmlformats.org/officeDocument/2006/relationships/image" Target="../media/image32.png"/><Relationship Id="rId4" Type="http://schemas.openxmlformats.org/officeDocument/2006/relationships/image" Target="../media/image95.svg"/></Relationships>
</file>

<file path=ppt/diagrams/_rels/data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97.svg"/><Relationship Id="rId1" Type="http://schemas.openxmlformats.org/officeDocument/2006/relationships/image" Target="../media/image33.png"/><Relationship Id="rId6" Type="http://schemas.openxmlformats.org/officeDocument/2006/relationships/image" Target="../media/image101.svg"/><Relationship Id="rId5" Type="http://schemas.openxmlformats.org/officeDocument/2006/relationships/image" Target="../media/image35.png"/><Relationship Id="rId4" Type="http://schemas.openxmlformats.org/officeDocument/2006/relationships/image" Target="../media/image9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3.png"/><Relationship Id="rId6" Type="http://schemas.openxmlformats.org/officeDocument/2006/relationships/image" Target="../media/image7.svg"/><Relationship Id="rId5" Type="http://schemas.openxmlformats.org/officeDocument/2006/relationships/image" Target="../media/image5.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image" Target="../media/image19.svg"/><Relationship Id="rId1" Type="http://schemas.openxmlformats.org/officeDocument/2006/relationships/image" Target="../media/image7.png"/><Relationship Id="rId6" Type="http://schemas.openxmlformats.org/officeDocument/2006/relationships/image" Target="../media/image27.svg"/><Relationship Id="rId5" Type="http://schemas.openxmlformats.org/officeDocument/2006/relationships/image" Target="../media/image9.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11.png"/></Relationships>
</file>

<file path=ppt/diagrams/_rels/drawing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4.svg"/><Relationship Id="rId1" Type="http://schemas.openxmlformats.org/officeDocument/2006/relationships/image" Target="../media/image13.png"/><Relationship Id="rId6" Type="http://schemas.openxmlformats.org/officeDocument/2006/relationships/image" Target="../media/image38.svg"/><Relationship Id="rId5" Type="http://schemas.openxmlformats.org/officeDocument/2006/relationships/image" Target="../media/image15.png"/><Relationship Id="rId4" Type="http://schemas.openxmlformats.org/officeDocument/2006/relationships/image" Target="../media/image3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0.svg"/><Relationship Id="rId1" Type="http://schemas.openxmlformats.org/officeDocument/2006/relationships/image" Target="../media/image16.png"/><Relationship Id="rId6" Type="http://schemas.openxmlformats.org/officeDocument/2006/relationships/image" Target="../media/image44.svg"/><Relationship Id="rId5" Type="http://schemas.openxmlformats.org/officeDocument/2006/relationships/image" Target="../media/image18.png"/><Relationship Id="rId4" Type="http://schemas.openxmlformats.org/officeDocument/2006/relationships/image" Target="../media/image42.svg"/></Relationships>
</file>

<file path=ppt/diagrams/_rels/drawing5.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image" Target="../media/image64.svg"/><Relationship Id="rId1" Type="http://schemas.openxmlformats.org/officeDocument/2006/relationships/image" Target="../media/image20.png"/><Relationship Id="rId6" Type="http://schemas.openxmlformats.org/officeDocument/2006/relationships/image" Target="../media/image68.svg"/><Relationship Id="rId5" Type="http://schemas.openxmlformats.org/officeDocument/2006/relationships/image" Target="../media/image22.png"/><Relationship Id="rId10" Type="http://schemas.openxmlformats.org/officeDocument/2006/relationships/image" Target="../media/image72.svg"/><Relationship Id="rId4" Type="http://schemas.openxmlformats.org/officeDocument/2006/relationships/image" Target="../media/image66.svg"/><Relationship Id="rId9" Type="http://schemas.openxmlformats.org/officeDocument/2006/relationships/image" Target="../media/image24.png"/></Relationships>
</file>

<file path=ppt/diagrams/_rels/drawing6.xml.rels><?xml version="1.0" encoding="UTF-8" standalone="yes"?>
<Relationships xmlns="http://schemas.openxmlformats.org/package/2006/relationships"><Relationship Id="rId8" Type="http://schemas.openxmlformats.org/officeDocument/2006/relationships/image" Target="../media/image88.svg"/><Relationship Id="rId3" Type="http://schemas.openxmlformats.org/officeDocument/2006/relationships/image" Target="../media/image26.png"/><Relationship Id="rId7" Type="http://schemas.openxmlformats.org/officeDocument/2006/relationships/image" Target="../media/image28.png"/><Relationship Id="rId2" Type="http://schemas.openxmlformats.org/officeDocument/2006/relationships/image" Target="../media/image82.svg"/><Relationship Id="rId1" Type="http://schemas.openxmlformats.org/officeDocument/2006/relationships/image" Target="../media/image25.png"/><Relationship Id="rId6" Type="http://schemas.openxmlformats.org/officeDocument/2006/relationships/image" Target="../media/image86.svg"/><Relationship Id="rId5" Type="http://schemas.openxmlformats.org/officeDocument/2006/relationships/image" Target="../media/image27.png"/><Relationship Id="rId4" Type="http://schemas.openxmlformats.org/officeDocument/2006/relationships/image" Target="../media/image84.svg"/></Relationships>
</file>

<file path=ppt/diagrams/_rels/drawing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93.svg"/><Relationship Id="rId1" Type="http://schemas.openxmlformats.org/officeDocument/2006/relationships/image" Target="../media/image30.png"/><Relationship Id="rId6" Type="http://schemas.openxmlformats.org/officeDocument/2006/relationships/image" Target="../media/image13.svg"/><Relationship Id="rId5" Type="http://schemas.openxmlformats.org/officeDocument/2006/relationships/image" Target="../media/image32.png"/><Relationship Id="rId4" Type="http://schemas.openxmlformats.org/officeDocument/2006/relationships/image" Target="../media/image95.svg"/></Relationships>
</file>

<file path=ppt/diagrams/_rels/drawing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97.svg"/><Relationship Id="rId1" Type="http://schemas.openxmlformats.org/officeDocument/2006/relationships/image" Target="../media/image33.png"/><Relationship Id="rId6" Type="http://schemas.openxmlformats.org/officeDocument/2006/relationships/image" Target="../media/image101.svg"/><Relationship Id="rId5" Type="http://schemas.openxmlformats.org/officeDocument/2006/relationships/image" Target="../media/image35.png"/><Relationship Id="rId4" Type="http://schemas.openxmlformats.org/officeDocument/2006/relationships/image" Target="../media/image99.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D035DC-6875-40A2-86B3-7E07C6FB86E8}"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05AF1CB-037A-4F0E-87CA-4A43C878EE20}">
      <dgm:prSet/>
      <dgm:spPr/>
      <dgm:t>
        <a:bodyPr/>
        <a:lstStyle/>
        <a:p>
          <a:r>
            <a:rPr lang="en-US"/>
            <a:t>Explain the function and objectives of purchasing</a:t>
          </a:r>
        </a:p>
      </dgm:t>
    </dgm:pt>
    <dgm:pt modelId="{0183FE20-F75F-4DB2-A5E1-707E499B181B}" type="parTrans" cxnId="{558FA688-F02D-4876-BD67-FCB64813928E}">
      <dgm:prSet/>
      <dgm:spPr/>
      <dgm:t>
        <a:bodyPr/>
        <a:lstStyle/>
        <a:p>
          <a:endParaRPr lang="en-US"/>
        </a:p>
      </dgm:t>
    </dgm:pt>
    <dgm:pt modelId="{6E9F1E05-94EB-4617-A95A-E971C4248F12}" type="sibTrans" cxnId="{558FA688-F02D-4876-BD67-FCB64813928E}">
      <dgm:prSet/>
      <dgm:spPr/>
      <dgm:t>
        <a:bodyPr/>
        <a:lstStyle/>
        <a:p>
          <a:endParaRPr lang="en-US"/>
        </a:p>
      </dgm:t>
    </dgm:pt>
    <dgm:pt modelId="{426A5BB6-446B-479C-9283-6C8460C9A029}">
      <dgm:prSet/>
      <dgm:spPr/>
      <dgm:t>
        <a:bodyPr/>
        <a:lstStyle/>
        <a:p>
          <a:r>
            <a:rPr lang="en-US"/>
            <a:t>Explain the purchasing procedures</a:t>
          </a:r>
        </a:p>
      </dgm:t>
    </dgm:pt>
    <dgm:pt modelId="{503764DC-27A5-48AC-8FCA-ED2740996643}" type="parTrans" cxnId="{594E8605-9719-453E-AE56-AFF78CF25165}">
      <dgm:prSet/>
      <dgm:spPr/>
      <dgm:t>
        <a:bodyPr/>
        <a:lstStyle/>
        <a:p>
          <a:endParaRPr lang="en-US"/>
        </a:p>
      </dgm:t>
    </dgm:pt>
    <dgm:pt modelId="{C1776F39-5CBC-4B87-8037-A8B42E26AC43}" type="sibTrans" cxnId="{594E8605-9719-453E-AE56-AFF78CF25165}">
      <dgm:prSet/>
      <dgm:spPr/>
      <dgm:t>
        <a:bodyPr/>
        <a:lstStyle/>
        <a:p>
          <a:endParaRPr lang="en-US"/>
        </a:p>
      </dgm:t>
    </dgm:pt>
    <dgm:pt modelId="{3E97D0E7-7194-410B-B2A7-49595AF9FFC3}">
      <dgm:prSet/>
      <dgm:spPr/>
      <dgm:t>
        <a:bodyPr/>
        <a:lstStyle/>
        <a:p>
          <a:r>
            <a:rPr lang="en-US" dirty="0"/>
            <a:t>Describe how the organization can do proactive purchasing</a:t>
          </a:r>
        </a:p>
      </dgm:t>
    </dgm:pt>
    <dgm:pt modelId="{3B324DD0-39CF-457A-BCCE-7A8E4F870E86}" type="parTrans" cxnId="{2B7BF6A7-6DCE-48BD-A01F-EA7F2872A5B6}">
      <dgm:prSet/>
      <dgm:spPr/>
      <dgm:t>
        <a:bodyPr/>
        <a:lstStyle/>
        <a:p>
          <a:endParaRPr lang="en-US"/>
        </a:p>
      </dgm:t>
    </dgm:pt>
    <dgm:pt modelId="{0846F9D3-9D20-4E0C-9FDB-B2653FAEFDA7}" type="sibTrans" cxnId="{2B7BF6A7-6DCE-48BD-A01F-EA7F2872A5B6}">
      <dgm:prSet/>
      <dgm:spPr/>
      <dgm:t>
        <a:bodyPr/>
        <a:lstStyle/>
        <a:p>
          <a:endParaRPr lang="en-US"/>
        </a:p>
      </dgm:t>
    </dgm:pt>
    <dgm:pt modelId="{078FC184-949A-4C74-B175-30F7CF703657}" type="pres">
      <dgm:prSet presAssocID="{B8D035DC-6875-40A2-86B3-7E07C6FB86E8}" presName="root" presStyleCnt="0">
        <dgm:presLayoutVars>
          <dgm:dir/>
          <dgm:resizeHandles val="exact"/>
        </dgm:presLayoutVars>
      </dgm:prSet>
      <dgm:spPr/>
      <dgm:t>
        <a:bodyPr/>
        <a:lstStyle/>
        <a:p>
          <a:endParaRPr lang="en-US"/>
        </a:p>
      </dgm:t>
    </dgm:pt>
    <dgm:pt modelId="{91048FDB-F250-4F17-A4C5-7D1AC280A515}" type="pres">
      <dgm:prSet presAssocID="{E05AF1CB-037A-4F0E-87CA-4A43C878EE20}" presName="compNode" presStyleCnt="0"/>
      <dgm:spPr/>
    </dgm:pt>
    <dgm:pt modelId="{D3801E5A-9506-4A17-B926-539F555DAB8F}" type="pres">
      <dgm:prSet presAssocID="{E05AF1CB-037A-4F0E-87CA-4A43C878EE20}" presName="bgRect" presStyleLbl="bgShp" presStyleIdx="0" presStyleCnt="3"/>
      <dgm:spPr/>
    </dgm:pt>
    <dgm:pt modelId="{B49C9C97-A897-4EEB-8F6B-FFC8BFC169C0}" type="pres">
      <dgm:prSet presAssocID="{E05AF1CB-037A-4F0E-87CA-4A43C878EE2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Bullseye"/>
        </a:ext>
      </dgm:extLst>
    </dgm:pt>
    <dgm:pt modelId="{17F6A857-75EC-49D1-B255-6E8830BAB2FD}" type="pres">
      <dgm:prSet presAssocID="{E05AF1CB-037A-4F0E-87CA-4A43C878EE20}" presName="spaceRect" presStyleCnt="0"/>
      <dgm:spPr/>
    </dgm:pt>
    <dgm:pt modelId="{01881FEC-DE85-4438-81FA-8B48BB710EBF}" type="pres">
      <dgm:prSet presAssocID="{E05AF1CB-037A-4F0E-87CA-4A43C878EE20}" presName="parTx" presStyleLbl="revTx" presStyleIdx="0" presStyleCnt="3">
        <dgm:presLayoutVars>
          <dgm:chMax val="0"/>
          <dgm:chPref val="0"/>
        </dgm:presLayoutVars>
      </dgm:prSet>
      <dgm:spPr/>
      <dgm:t>
        <a:bodyPr/>
        <a:lstStyle/>
        <a:p>
          <a:endParaRPr lang="en-US"/>
        </a:p>
      </dgm:t>
    </dgm:pt>
    <dgm:pt modelId="{A8940CEE-280D-476E-95FD-C8BB77D67418}" type="pres">
      <dgm:prSet presAssocID="{6E9F1E05-94EB-4617-A95A-E971C4248F12}" presName="sibTrans" presStyleCnt="0"/>
      <dgm:spPr/>
    </dgm:pt>
    <dgm:pt modelId="{31FF5A51-7B6B-4561-8E28-0C958845F469}" type="pres">
      <dgm:prSet presAssocID="{426A5BB6-446B-479C-9283-6C8460C9A029}" presName="compNode" presStyleCnt="0"/>
      <dgm:spPr/>
    </dgm:pt>
    <dgm:pt modelId="{226ED141-760A-4FFF-9321-A89C8A83BA84}" type="pres">
      <dgm:prSet presAssocID="{426A5BB6-446B-479C-9283-6C8460C9A029}" presName="bgRect" presStyleLbl="bgShp" presStyleIdx="1" presStyleCnt="3"/>
      <dgm:spPr/>
    </dgm:pt>
    <dgm:pt modelId="{8A27E0F3-EE6A-4109-9187-E378A24B1B5B}" type="pres">
      <dgm:prSet presAssocID="{426A5BB6-446B-479C-9283-6C8460C9A02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heck List"/>
        </a:ext>
      </dgm:extLst>
    </dgm:pt>
    <dgm:pt modelId="{0E1C80F3-A17E-486A-9604-D7D91960548B}" type="pres">
      <dgm:prSet presAssocID="{426A5BB6-446B-479C-9283-6C8460C9A029}" presName="spaceRect" presStyleCnt="0"/>
      <dgm:spPr/>
    </dgm:pt>
    <dgm:pt modelId="{14524472-EE5E-49A3-8EA4-6F03FB96F3E5}" type="pres">
      <dgm:prSet presAssocID="{426A5BB6-446B-479C-9283-6C8460C9A029}" presName="parTx" presStyleLbl="revTx" presStyleIdx="1" presStyleCnt="3">
        <dgm:presLayoutVars>
          <dgm:chMax val="0"/>
          <dgm:chPref val="0"/>
        </dgm:presLayoutVars>
      </dgm:prSet>
      <dgm:spPr/>
      <dgm:t>
        <a:bodyPr/>
        <a:lstStyle/>
        <a:p>
          <a:endParaRPr lang="en-US"/>
        </a:p>
      </dgm:t>
    </dgm:pt>
    <dgm:pt modelId="{EB626F2D-F42D-4E84-9E8D-A980B32833F3}" type="pres">
      <dgm:prSet presAssocID="{C1776F39-5CBC-4B87-8037-A8B42E26AC43}" presName="sibTrans" presStyleCnt="0"/>
      <dgm:spPr/>
    </dgm:pt>
    <dgm:pt modelId="{4A4532FB-2E69-48B0-87E7-3F93B02BF5EE}" type="pres">
      <dgm:prSet presAssocID="{3E97D0E7-7194-410B-B2A7-49595AF9FFC3}" presName="compNode" presStyleCnt="0"/>
      <dgm:spPr/>
    </dgm:pt>
    <dgm:pt modelId="{797A4D81-2201-411D-903C-4186C5681943}" type="pres">
      <dgm:prSet presAssocID="{3E97D0E7-7194-410B-B2A7-49595AF9FFC3}" presName="bgRect" presStyleLbl="bgShp" presStyleIdx="2" presStyleCnt="3"/>
      <dgm:spPr/>
    </dgm:pt>
    <dgm:pt modelId="{82E4BB75-131A-49BC-9741-876E863B4E4B}" type="pres">
      <dgm:prSet presAssocID="{3E97D0E7-7194-410B-B2A7-49595AF9FFC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Head with Gears"/>
        </a:ext>
      </dgm:extLst>
    </dgm:pt>
    <dgm:pt modelId="{21A8B1E9-3C24-454C-AEF4-9C1348FFCB68}" type="pres">
      <dgm:prSet presAssocID="{3E97D0E7-7194-410B-B2A7-49595AF9FFC3}" presName="spaceRect" presStyleCnt="0"/>
      <dgm:spPr/>
    </dgm:pt>
    <dgm:pt modelId="{D08ABE76-7009-40BE-977E-F82FD10C0911}" type="pres">
      <dgm:prSet presAssocID="{3E97D0E7-7194-410B-B2A7-49595AF9FFC3}" presName="parTx" presStyleLbl="revTx" presStyleIdx="2" presStyleCnt="3">
        <dgm:presLayoutVars>
          <dgm:chMax val="0"/>
          <dgm:chPref val="0"/>
        </dgm:presLayoutVars>
      </dgm:prSet>
      <dgm:spPr/>
      <dgm:t>
        <a:bodyPr/>
        <a:lstStyle/>
        <a:p>
          <a:endParaRPr lang="en-US"/>
        </a:p>
      </dgm:t>
    </dgm:pt>
  </dgm:ptLst>
  <dgm:cxnLst>
    <dgm:cxn modelId="{2057921E-9F2E-40A5-A858-2F4F5D3EEB54}" type="presOf" srcId="{3E97D0E7-7194-410B-B2A7-49595AF9FFC3}" destId="{D08ABE76-7009-40BE-977E-F82FD10C0911}" srcOrd="0" destOrd="0" presId="urn:microsoft.com/office/officeart/2018/2/layout/IconVerticalSolidList"/>
    <dgm:cxn modelId="{E3FF8AAE-FD8A-436A-B15B-C008916AFF0E}" type="presOf" srcId="{E05AF1CB-037A-4F0E-87CA-4A43C878EE20}" destId="{01881FEC-DE85-4438-81FA-8B48BB710EBF}" srcOrd="0" destOrd="0" presId="urn:microsoft.com/office/officeart/2018/2/layout/IconVerticalSolidList"/>
    <dgm:cxn modelId="{594E8605-9719-453E-AE56-AFF78CF25165}" srcId="{B8D035DC-6875-40A2-86B3-7E07C6FB86E8}" destId="{426A5BB6-446B-479C-9283-6C8460C9A029}" srcOrd="1" destOrd="0" parTransId="{503764DC-27A5-48AC-8FCA-ED2740996643}" sibTransId="{C1776F39-5CBC-4B87-8037-A8B42E26AC43}"/>
    <dgm:cxn modelId="{3161FE6E-0FFE-455A-8765-916FD85C9AAB}" type="presOf" srcId="{426A5BB6-446B-479C-9283-6C8460C9A029}" destId="{14524472-EE5E-49A3-8EA4-6F03FB96F3E5}" srcOrd="0" destOrd="0" presId="urn:microsoft.com/office/officeart/2018/2/layout/IconVerticalSolidList"/>
    <dgm:cxn modelId="{89A42195-00D0-41B0-A5BD-56581D231830}" type="presOf" srcId="{B8D035DC-6875-40A2-86B3-7E07C6FB86E8}" destId="{078FC184-949A-4C74-B175-30F7CF703657}" srcOrd="0" destOrd="0" presId="urn:microsoft.com/office/officeart/2018/2/layout/IconVerticalSolidList"/>
    <dgm:cxn modelId="{2B7BF6A7-6DCE-48BD-A01F-EA7F2872A5B6}" srcId="{B8D035DC-6875-40A2-86B3-7E07C6FB86E8}" destId="{3E97D0E7-7194-410B-B2A7-49595AF9FFC3}" srcOrd="2" destOrd="0" parTransId="{3B324DD0-39CF-457A-BCCE-7A8E4F870E86}" sibTransId="{0846F9D3-9D20-4E0C-9FDB-B2653FAEFDA7}"/>
    <dgm:cxn modelId="{558FA688-F02D-4876-BD67-FCB64813928E}" srcId="{B8D035DC-6875-40A2-86B3-7E07C6FB86E8}" destId="{E05AF1CB-037A-4F0E-87CA-4A43C878EE20}" srcOrd="0" destOrd="0" parTransId="{0183FE20-F75F-4DB2-A5E1-707E499B181B}" sibTransId="{6E9F1E05-94EB-4617-A95A-E971C4248F12}"/>
    <dgm:cxn modelId="{15EC457F-64AA-49B9-936D-DA28C29740FC}" type="presParOf" srcId="{078FC184-949A-4C74-B175-30F7CF703657}" destId="{91048FDB-F250-4F17-A4C5-7D1AC280A515}" srcOrd="0" destOrd="0" presId="urn:microsoft.com/office/officeart/2018/2/layout/IconVerticalSolidList"/>
    <dgm:cxn modelId="{52F3D6BC-BCFF-4E06-8CFD-CF5D186FD55D}" type="presParOf" srcId="{91048FDB-F250-4F17-A4C5-7D1AC280A515}" destId="{D3801E5A-9506-4A17-B926-539F555DAB8F}" srcOrd="0" destOrd="0" presId="urn:microsoft.com/office/officeart/2018/2/layout/IconVerticalSolidList"/>
    <dgm:cxn modelId="{1331FDB6-AB7D-4785-81B9-7B66DBA3C597}" type="presParOf" srcId="{91048FDB-F250-4F17-A4C5-7D1AC280A515}" destId="{B49C9C97-A897-4EEB-8F6B-FFC8BFC169C0}" srcOrd="1" destOrd="0" presId="urn:microsoft.com/office/officeart/2018/2/layout/IconVerticalSolidList"/>
    <dgm:cxn modelId="{48B6299D-113B-44A6-B7D6-10A6B873A75C}" type="presParOf" srcId="{91048FDB-F250-4F17-A4C5-7D1AC280A515}" destId="{17F6A857-75EC-49D1-B255-6E8830BAB2FD}" srcOrd="2" destOrd="0" presId="urn:microsoft.com/office/officeart/2018/2/layout/IconVerticalSolidList"/>
    <dgm:cxn modelId="{5885EAB5-5E4C-4333-B131-336564B2172B}" type="presParOf" srcId="{91048FDB-F250-4F17-A4C5-7D1AC280A515}" destId="{01881FEC-DE85-4438-81FA-8B48BB710EBF}" srcOrd="3" destOrd="0" presId="urn:microsoft.com/office/officeart/2018/2/layout/IconVerticalSolidList"/>
    <dgm:cxn modelId="{981D0856-BFC0-433D-8FA9-FFA2F858C3A8}" type="presParOf" srcId="{078FC184-949A-4C74-B175-30F7CF703657}" destId="{A8940CEE-280D-476E-95FD-C8BB77D67418}" srcOrd="1" destOrd="0" presId="urn:microsoft.com/office/officeart/2018/2/layout/IconVerticalSolidList"/>
    <dgm:cxn modelId="{81CAFC45-2A82-4F86-B570-50339218168F}" type="presParOf" srcId="{078FC184-949A-4C74-B175-30F7CF703657}" destId="{31FF5A51-7B6B-4561-8E28-0C958845F469}" srcOrd="2" destOrd="0" presId="urn:microsoft.com/office/officeart/2018/2/layout/IconVerticalSolidList"/>
    <dgm:cxn modelId="{06DB3DAD-5EB0-490F-9677-11C7C2129747}" type="presParOf" srcId="{31FF5A51-7B6B-4561-8E28-0C958845F469}" destId="{226ED141-760A-4FFF-9321-A89C8A83BA84}" srcOrd="0" destOrd="0" presId="urn:microsoft.com/office/officeart/2018/2/layout/IconVerticalSolidList"/>
    <dgm:cxn modelId="{2962E309-89A7-4BB2-9124-54C824CBAC1E}" type="presParOf" srcId="{31FF5A51-7B6B-4561-8E28-0C958845F469}" destId="{8A27E0F3-EE6A-4109-9187-E378A24B1B5B}" srcOrd="1" destOrd="0" presId="urn:microsoft.com/office/officeart/2018/2/layout/IconVerticalSolidList"/>
    <dgm:cxn modelId="{7A47CA64-435D-4574-97E0-1DE8D09393BB}" type="presParOf" srcId="{31FF5A51-7B6B-4561-8E28-0C958845F469}" destId="{0E1C80F3-A17E-486A-9604-D7D91960548B}" srcOrd="2" destOrd="0" presId="urn:microsoft.com/office/officeart/2018/2/layout/IconVerticalSolidList"/>
    <dgm:cxn modelId="{7E820E9B-7764-4202-9B96-F3B6CFC14D8C}" type="presParOf" srcId="{31FF5A51-7B6B-4561-8E28-0C958845F469}" destId="{14524472-EE5E-49A3-8EA4-6F03FB96F3E5}" srcOrd="3" destOrd="0" presId="urn:microsoft.com/office/officeart/2018/2/layout/IconVerticalSolidList"/>
    <dgm:cxn modelId="{08F9D872-1D27-42A1-93E7-43217C7D3D6B}" type="presParOf" srcId="{078FC184-949A-4C74-B175-30F7CF703657}" destId="{EB626F2D-F42D-4E84-9E8D-A980B32833F3}" srcOrd="3" destOrd="0" presId="urn:microsoft.com/office/officeart/2018/2/layout/IconVerticalSolidList"/>
    <dgm:cxn modelId="{A5138511-BAEC-40F2-87C9-F92C45E23497}" type="presParOf" srcId="{078FC184-949A-4C74-B175-30F7CF703657}" destId="{4A4532FB-2E69-48B0-87E7-3F93B02BF5EE}" srcOrd="4" destOrd="0" presId="urn:microsoft.com/office/officeart/2018/2/layout/IconVerticalSolidList"/>
    <dgm:cxn modelId="{E51813DF-C1FD-4762-9453-28AD60A438FF}" type="presParOf" srcId="{4A4532FB-2E69-48B0-87E7-3F93B02BF5EE}" destId="{797A4D81-2201-411D-903C-4186C5681943}" srcOrd="0" destOrd="0" presId="urn:microsoft.com/office/officeart/2018/2/layout/IconVerticalSolidList"/>
    <dgm:cxn modelId="{4F0577B5-C4DF-47F9-8B87-5A221453EFF7}" type="presParOf" srcId="{4A4532FB-2E69-48B0-87E7-3F93B02BF5EE}" destId="{82E4BB75-131A-49BC-9741-876E863B4E4B}" srcOrd="1" destOrd="0" presId="urn:microsoft.com/office/officeart/2018/2/layout/IconVerticalSolidList"/>
    <dgm:cxn modelId="{E4610C67-FCE2-42CE-BDE6-45020596A392}" type="presParOf" srcId="{4A4532FB-2E69-48B0-87E7-3F93B02BF5EE}" destId="{21A8B1E9-3C24-454C-AEF4-9C1348FFCB68}" srcOrd="2" destOrd="0" presId="urn:microsoft.com/office/officeart/2018/2/layout/IconVerticalSolidList"/>
    <dgm:cxn modelId="{7F712713-AE1F-4E8F-947F-CBB8C133D4AD}" type="presParOf" srcId="{4A4532FB-2E69-48B0-87E7-3F93B02BF5EE}" destId="{D08ABE76-7009-40BE-977E-F82FD10C091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47B011-426C-446D-8555-77F3064BC18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6C6AD2C-389E-4B31-93E1-C8AB75096D66}">
      <dgm:prSet/>
      <dgm:spPr/>
      <dgm:t>
        <a:bodyPr/>
        <a:lstStyle/>
        <a:p>
          <a:r>
            <a:rPr lang="en-US"/>
            <a:t>The right goods: In regard to this, the buyer specifies exactly what the organization requires rather than simply buying from catalogue or what is on offer</a:t>
          </a:r>
        </a:p>
      </dgm:t>
    </dgm:pt>
    <dgm:pt modelId="{2172E1BC-1922-48EE-83E5-DF3BC6B28857}" type="parTrans" cxnId="{B9A86643-2608-479C-A672-A80A4A425DBA}">
      <dgm:prSet/>
      <dgm:spPr/>
      <dgm:t>
        <a:bodyPr/>
        <a:lstStyle/>
        <a:p>
          <a:endParaRPr lang="en-US"/>
        </a:p>
      </dgm:t>
    </dgm:pt>
    <dgm:pt modelId="{D86D2F50-336E-463B-89E7-33EFD9631B94}" type="sibTrans" cxnId="{B9A86643-2608-479C-A672-A80A4A425DBA}">
      <dgm:prSet/>
      <dgm:spPr/>
      <dgm:t>
        <a:bodyPr/>
        <a:lstStyle/>
        <a:p>
          <a:endParaRPr lang="en-US"/>
        </a:p>
      </dgm:t>
    </dgm:pt>
    <dgm:pt modelId="{1918FA9A-F3DB-4C3A-95FC-D1EFDC9180E3}">
      <dgm:prSet/>
      <dgm:spPr/>
      <dgm:t>
        <a:bodyPr/>
        <a:lstStyle/>
        <a:p>
          <a:r>
            <a:rPr lang="en-US"/>
            <a:t>The right place: In making the buying decisions it is important to provide detailed instructions on how, when and where deliveries are to be made</a:t>
          </a:r>
        </a:p>
      </dgm:t>
    </dgm:pt>
    <dgm:pt modelId="{CF10565B-F245-4BF1-BE6D-5F49EBDEEE78}" type="parTrans" cxnId="{290AAB18-0807-424B-9900-8FCED9DC24BF}">
      <dgm:prSet/>
      <dgm:spPr/>
      <dgm:t>
        <a:bodyPr/>
        <a:lstStyle/>
        <a:p>
          <a:endParaRPr lang="en-US"/>
        </a:p>
      </dgm:t>
    </dgm:pt>
    <dgm:pt modelId="{6B7AD37A-B348-410E-BEE5-ACACDC2D210D}" type="sibTrans" cxnId="{290AAB18-0807-424B-9900-8FCED9DC24BF}">
      <dgm:prSet/>
      <dgm:spPr/>
      <dgm:t>
        <a:bodyPr/>
        <a:lstStyle/>
        <a:p>
          <a:endParaRPr lang="en-US"/>
        </a:p>
      </dgm:t>
    </dgm:pt>
    <dgm:pt modelId="{85F9ED3C-4115-4D29-8EBA-C24F1241E1BA}">
      <dgm:prSet/>
      <dgm:spPr/>
      <dgm:t>
        <a:bodyPr/>
        <a:lstStyle/>
        <a:p>
          <a:r>
            <a:rPr lang="en-US"/>
            <a:t>The right time: This is an attribute of ensuring that the ordered item reaches the company at the stipulated time to facilitate efficient supply chain operations</a:t>
          </a:r>
        </a:p>
      </dgm:t>
    </dgm:pt>
    <dgm:pt modelId="{09196E19-E716-4C4F-AACA-2744D6242337}" type="parTrans" cxnId="{5ECA4834-31A0-476F-AAE2-7C715A678527}">
      <dgm:prSet/>
      <dgm:spPr/>
      <dgm:t>
        <a:bodyPr/>
        <a:lstStyle/>
        <a:p>
          <a:endParaRPr lang="en-US"/>
        </a:p>
      </dgm:t>
    </dgm:pt>
    <dgm:pt modelId="{202A2A88-C3A4-42BE-A4FE-A8E26278A15E}" type="sibTrans" cxnId="{5ECA4834-31A0-476F-AAE2-7C715A678527}">
      <dgm:prSet/>
      <dgm:spPr/>
      <dgm:t>
        <a:bodyPr/>
        <a:lstStyle/>
        <a:p>
          <a:endParaRPr lang="en-US"/>
        </a:p>
      </dgm:t>
    </dgm:pt>
    <dgm:pt modelId="{476D2F07-4CF5-4A4F-BB3A-E5AE1C6A4A05}">
      <dgm:prSet/>
      <dgm:spPr/>
      <dgm:t>
        <a:bodyPr/>
        <a:lstStyle/>
        <a:p>
          <a:r>
            <a:rPr lang="en-US"/>
            <a:t>The right price: Achieving the right price is an important task since this will affect the purchaser’s cost structure and ultimately the margin achieved</a:t>
          </a:r>
        </a:p>
      </dgm:t>
    </dgm:pt>
    <dgm:pt modelId="{C82D1B21-AA61-40F1-A776-11AC210D4798}" type="parTrans" cxnId="{BC87769C-6DC1-4F02-9D8B-7A80EA4EE179}">
      <dgm:prSet/>
      <dgm:spPr/>
      <dgm:t>
        <a:bodyPr/>
        <a:lstStyle/>
        <a:p>
          <a:endParaRPr lang="en-US"/>
        </a:p>
      </dgm:t>
    </dgm:pt>
    <dgm:pt modelId="{E66E1989-FCCC-47A4-87DE-A5A7A31B5441}" type="sibTrans" cxnId="{BC87769C-6DC1-4F02-9D8B-7A80EA4EE179}">
      <dgm:prSet/>
      <dgm:spPr/>
      <dgm:t>
        <a:bodyPr/>
        <a:lstStyle/>
        <a:p>
          <a:endParaRPr lang="en-US"/>
        </a:p>
      </dgm:t>
    </dgm:pt>
    <dgm:pt modelId="{8FADEE81-68E6-4CA2-8564-730843716E3A}">
      <dgm:prSet/>
      <dgm:spPr/>
      <dgm:t>
        <a:bodyPr/>
        <a:lstStyle/>
        <a:p>
          <a:r>
            <a:rPr lang="en-US"/>
            <a:t>The right quality: The customer either specifies quality or expects the supplier to do so</a:t>
          </a:r>
        </a:p>
      </dgm:t>
    </dgm:pt>
    <dgm:pt modelId="{C98C8841-39B2-4072-B8F5-979A6FA46D4F}" type="parTrans" cxnId="{3E69BA20-6F91-4D6C-99D2-D6FFBAFD9392}">
      <dgm:prSet/>
      <dgm:spPr/>
      <dgm:t>
        <a:bodyPr/>
        <a:lstStyle/>
        <a:p>
          <a:endParaRPr lang="en-US"/>
        </a:p>
      </dgm:t>
    </dgm:pt>
    <dgm:pt modelId="{803DA2F7-E750-4A0F-884B-D375FCE83E25}" type="sibTrans" cxnId="{3E69BA20-6F91-4D6C-99D2-D6FFBAFD9392}">
      <dgm:prSet/>
      <dgm:spPr/>
      <dgm:t>
        <a:bodyPr/>
        <a:lstStyle/>
        <a:p>
          <a:endParaRPr lang="en-US"/>
        </a:p>
      </dgm:t>
    </dgm:pt>
    <dgm:pt modelId="{7BEA2588-31A7-4E2E-AB71-D3955C0846C8}" type="pres">
      <dgm:prSet presAssocID="{0347B011-426C-446D-8555-77F3064BC186}" presName="root" presStyleCnt="0">
        <dgm:presLayoutVars>
          <dgm:dir/>
          <dgm:resizeHandles val="exact"/>
        </dgm:presLayoutVars>
      </dgm:prSet>
      <dgm:spPr/>
      <dgm:t>
        <a:bodyPr/>
        <a:lstStyle/>
        <a:p>
          <a:endParaRPr lang="en-US"/>
        </a:p>
      </dgm:t>
    </dgm:pt>
    <dgm:pt modelId="{CA45757F-9E78-4E73-A30E-6D1B9538B751}" type="pres">
      <dgm:prSet presAssocID="{96C6AD2C-389E-4B31-93E1-C8AB75096D66}" presName="compNode" presStyleCnt="0"/>
      <dgm:spPr/>
    </dgm:pt>
    <dgm:pt modelId="{923847F6-95BF-4637-B70F-9B7A6CC88F91}" type="pres">
      <dgm:prSet presAssocID="{96C6AD2C-389E-4B31-93E1-C8AB75096D66}" presName="bgRect" presStyleLbl="bgShp" presStyleIdx="0" presStyleCnt="5"/>
      <dgm:spPr/>
    </dgm:pt>
    <dgm:pt modelId="{B405A446-A0A7-4197-A75F-6D8DB601565A}" type="pres">
      <dgm:prSet presAssocID="{96C6AD2C-389E-4B31-93E1-C8AB75096D66}" presName="iconRect" presStyleLbl="node1" presStyleIdx="0" presStyleCnt="5"/>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Kiosk"/>
        </a:ext>
      </dgm:extLst>
    </dgm:pt>
    <dgm:pt modelId="{60D17462-F06B-4642-A6FA-FF7C13E609E9}" type="pres">
      <dgm:prSet presAssocID="{96C6AD2C-389E-4B31-93E1-C8AB75096D66}" presName="spaceRect" presStyleCnt="0"/>
      <dgm:spPr/>
    </dgm:pt>
    <dgm:pt modelId="{520739CB-79CF-4AF2-96BC-FB3B4DB54C93}" type="pres">
      <dgm:prSet presAssocID="{96C6AD2C-389E-4B31-93E1-C8AB75096D66}" presName="parTx" presStyleLbl="revTx" presStyleIdx="0" presStyleCnt="5">
        <dgm:presLayoutVars>
          <dgm:chMax val="0"/>
          <dgm:chPref val="0"/>
        </dgm:presLayoutVars>
      </dgm:prSet>
      <dgm:spPr/>
      <dgm:t>
        <a:bodyPr/>
        <a:lstStyle/>
        <a:p>
          <a:endParaRPr lang="en-US"/>
        </a:p>
      </dgm:t>
    </dgm:pt>
    <dgm:pt modelId="{8529E788-B14E-4718-9C5A-B94484B28A8E}" type="pres">
      <dgm:prSet presAssocID="{D86D2F50-336E-463B-89E7-33EFD9631B94}" presName="sibTrans" presStyleCnt="0"/>
      <dgm:spPr/>
    </dgm:pt>
    <dgm:pt modelId="{4AED4DCB-FD74-4CD1-8255-AFB844A2666B}" type="pres">
      <dgm:prSet presAssocID="{1918FA9A-F3DB-4C3A-95FC-D1EFDC9180E3}" presName="compNode" presStyleCnt="0"/>
      <dgm:spPr/>
    </dgm:pt>
    <dgm:pt modelId="{1E887498-FF0C-4381-902D-827FEF4C4677}" type="pres">
      <dgm:prSet presAssocID="{1918FA9A-F3DB-4C3A-95FC-D1EFDC9180E3}" presName="bgRect" presStyleLbl="bgShp" presStyleIdx="1" presStyleCnt="5"/>
      <dgm:spPr/>
    </dgm:pt>
    <dgm:pt modelId="{B67031AC-FE78-4C8B-BD23-8CB6B347B173}" type="pres">
      <dgm:prSet presAssocID="{1918FA9A-F3DB-4C3A-95FC-D1EFDC9180E3}" presName="iconRect" presStyleLbl="node1" presStyleIdx="1" presStyleCnt="5"/>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Box trolley"/>
        </a:ext>
      </dgm:extLst>
    </dgm:pt>
    <dgm:pt modelId="{BDA76091-DCDF-4412-BD3C-301663CEFB99}" type="pres">
      <dgm:prSet presAssocID="{1918FA9A-F3DB-4C3A-95FC-D1EFDC9180E3}" presName="spaceRect" presStyleCnt="0"/>
      <dgm:spPr/>
    </dgm:pt>
    <dgm:pt modelId="{5A34A4C2-D8D5-4BC2-86D2-E26476B410A7}" type="pres">
      <dgm:prSet presAssocID="{1918FA9A-F3DB-4C3A-95FC-D1EFDC9180E3}" presName="parTx" presStyleLbl="revTx" presStyleIdx="1" presStyleCnt="5">
        <dgm:presLayoutVars>
          <dgm:chMax val="0"/>
          <dgm:chPref val="0"/>
        </dgm:presLayoutVars>
      </dgm:prSet>
      <dgm:spPr/>
      <dgm:t>
        <a:bodyPr/>
        <a:lstStyle/>
        <a:p>
          <a:endParaRPr lang="en-US"/>
        </a:p>
      </dgm:t>
    </dgm:pt>
    <dgm:pt modelId="{C25D0BE2-0BF2-4178-A9E5-D28FDC600D28}" type="pres">
      <dgm:prSet presAssocID="{6B7AD37A-B348-410E-BEE5-ACACDC2D210D}" presName="sibTrans" presStyleCnt="0"/>
      <dgm:spPr/>
    </dgm:pt>
    <dgm:pt modelId="{D0518800-77C6-4D50-BCBE-ECE111E23A32}" type="pres">
      <dgm:prSet presAssocID="{85F9ED3C-4115-4D29-8EBA-C24F1241E1BA}" presName="compNode" presStyleCnt="0"/>
      <dgm:spPr/>
    </dgm:pt>
    <dgm:pt modelId="{FE80E154-4B05-4BD6-8577-1F18E6553190}" type="pres">
      <dgm:prSet presAssocID="{85F9ED3C-4115-4D29-8EBA-C24F1241E1BA}" presName="bgRect" presStyleLbl="bgShp" presStyleIdx="2" presStyleCnt="5"/>
      <dgm:spPr/>
    </dgm:pt>
    <dgm:pt modelId="{A27A0873-7888-4BC3-B486-5BF6E845AD8E}" type="pres">
      <dgm:prSet presAssocID="{85F9ED3C-4115-4D29-8EBA-C24F1241E1BA}" presName="iconRect" presStyleLbl="node1" presStyleIdx="2" presStyleCnt="5"/>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Truck"/>
        </a:ext>
      </dgm:extLst>
    </dgm:pt>
    <dgm:pt modelId="{7D23987B-C017-475E-BC46-55AC3BF769C2}" type="pres">
      <dgm:prSet presAssocID="{85F9ED3C-4115-4D29-8EBA-C24F1241E1BA}" presName="spaceRect" presStyleCnt="0"/>
      <dgm:spPr/>
    </dgm:pt>
    <dgm:pt modelId="{10D9C1A6-1BC1-46BA-A486-EE7E4D3ED660}" type="pres">
      <dgm:prSet presAssocID="{85F9ED3C-4115-4D29-8EBA-C24F1241E1BA}" presName="parTx" presStyleLbl="revTx" presStyleIdx="2" presStyleCnt="5">
        <dgm:presLayoutVars>
          <dgm:chMax val="0"/>
          <dgm:chPref val="0"/>
        </dgm:presLayoutVars>
      </dgm:prSet>
      <dgm:spPr/>
      <dgm:t>
        <a:bodyPr/>
        <a:lstStyle/>
        <a:p>
          <a:endParaRPr lang="en-US"/>
        </a:p>
      </dgm:t>
    </dgm:pt>
    <dgm:pt modelId="{818A8FA6-5250-47A8-8AF5-A1F47FF89F30}" type="pres">
      <dgm:prSet presAssocID="{202A2A88-C3A4-42BE-A4FE-A8E26278A15E}" presName="sibTrans" presStyleCnt="0"/>
      <dgm:spPr/>
    </dgm:pt>
    <dgm:pt modelId="{FC384C3F-D235-44A3-B4ED-042B344BBBE2}" type="pres">
      <dgm:prSet presAssocID="{476D2F07-4CF5-4A4F-BB3A-E5AE1C6A4A05}" presName="compNode" presStyleCnt="0"/>
      <dgm:spPr/>
    </dgm:pt>
    <dgm:pt modelId="{CCF19D3F-E1C0-4092-9E45-BC839BC93B47}" type="pres">
      <dgm:prSet presAssocID="{476D2F07-4CF5-4A4F-BB3A-E5AE1C6A4A05}" presName="bgRect" presStyleLbl="bgShp" presStyleIdx="3" presStyleCnt="5"/>
      <dgm:spPr/>
    </dgm:pt>
    <dgm:pt modelId="{A430C7EC-15BB-48CF-B353-70E455B8B3BC}" type="pres">
      <dgm:prSet presAssocID="{476D2F07-4CF5-4A4F-BB3A-E5AE1C6A4A05}" presName="iconRect" presStyleLbl="node1" presStyleIdx="3" presStyleCnt="5"/>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Dollar"/>
        </a:ext>
      </dgm:extLst>
    </dgm:pt>
    <dgm:pt modelId="{CB965A3E-6E42-418F-A84D-8DAB3E15232D}" type="pres">
      <dgm:prSet presAssocID="{476D2F07-4CF5-4A4F-BB3A-E5AE1C6A4A05}" presName="spaceRect" presStyleCnt="0"/>
      <dgm:spPr/>
    </dgm:pt>
    <dgm:pt modelId="{6D9A1BE1-521E-4D7C-986B-079273847464}" type="pres">
      <dgm:prSet presAssocID="{476D2F07-4CF5-4A4F-BB3A-E5AE1C6A4A05}" presName="parTx" presStyleLbl="revTx" presStyleIdx="3" presStyleCnt="5">
        <dgm:presLayoutVars>
          <dgm:chMax val="0"/>
          <dgm:chPref val="0"/>
        </dgm:presLayoutVars>
      </dgm:prSet>
      <dgm:spPr/>
      <dgm:t>
        <a:bodyPr/>
        <a:lstStyle/>
        <a:p>
          <a:endParaRPr lang="en-US"/>
        </a:p>
      </dgm:t>
    </dgm:pt>
    <dgm:pt modelId="{E2E8A5F7-7B9B-4F7B-B31F-F7DEBFB10CBE}" type="pres">
      <dgm:prSet presAssocID="{E66E1989-FCCC-47A4-87DE-A5A7A31B5441}" presName="sibTrans" presStyleCnt="0"/>
      <dgm:spPr/>
    </dgm:pt>
    <dgm:pt modelId="{8E48A9C6-67A4-4330-B79C-CCB0FF57B9BD}" type="pres">
      <dgm:prSet presAssocID="{8FADEE81-68E6-4CA2-8564-730843716E3A}" presName="compNode" presStyleCnt="0"/>
      <dgm:spPr/>
    </dgm:pt>
    <dgm:pt modelId="{AC709AB7-3C31-4A79-93E3-8BEF02877F82}" type="pres">
      <dgm:prSet presAssocID="{8FADEE81-68E6-4CA2-8564-730843716E3A}" presName="bgRect" presStyleLbl="bgShp" presStyleIdx="4" presStyleCnt="5"/>
      <dgm:spPr/>
    </dgm:pt>
    <dgm:pt modelId="{12606C31-AE07-4851-9F13-FC065B1842E1}" type="pres">
      <dgm:prSet presAssocID="{8FADEE81-68E6-4CA2-8564-730843716E3A}" presName="iconRect" presStyleLbl="node1" presStyleIdx="4" presStyleCnt="5"/>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a:noFill/>
        </a:ln>
      </dgm:spPr>
      <dgm:t>
        <a:bodyPr/>
        <a:lstStyle/>
        <a:p>
          <a:endParaRPr lang="en-US"/>
        </a:p>
      </dgm:t>
      <dgm:extLst>
        <a:ext uri="{E40237B7-FDA0-4F09-8148-C483321AD2D9}">
          <dgm14:cNvPr xmlns:dgm14="http://schemas.microsoft.com/office/drawing/2010/diagram" id="0" name="" descr="Checkmark"/>
        </a:ext>
      </dgm:extLst>
    </dgm:pt>
    <dgm:pt modelId="{C9FD4C1B-5B79-4888-A5F6-0723CD661A5F}" type="pres">
      <dgm:prSet presAssocID="{8FADEE81-68E6-4CA2-8564-730843716E3A}" presName="spaceRect" presStyleCnt="0"/>
      <dgm:spPr/>
    </dgm:pt>
    <dgm:pt modelId="{5000E69E-8F30-4DE0-B369-9A3561B63B06}" type="pres">
      <dgm:prSet presAssocID="{8FADEE81-68E6-4CA2-8564-730843716E3A}" presName="parTx" presStyleLbl="revTx" presStyleIdx="4" presStyleCnt="5">
        <dgm:presLayoutVars>
          <dgm:chMax val="0"/>
          <dgm:chPref val="0"/>
        </dgm:presLayoutVars>
      </dgm:prSet>
      <dgm:spPr/>
      <dgm:t>
        <a:bodyPr/>
        <a:lstStyle/>
        <a:p>
          <a:endParaRPr lang="en-US"/>
        </a:p>
      </dgm:t>
    </dgm:pt>
  </dgm:ptLst>
  <dgm:cxnLst>
    <dgm:cxn modelId="{BD1DEEA8-1404-42EC-A9EA-B89F987872E4}" type="presOf" srcId="{476D2F07-4CF5-4A4F-BB3A-E5AE1C6A4A05}" destId="{6D9A1BE1-521E-4D7C-986B-079273847464}" srcOrd="0" destOrd="0" presId="urn:microsoft.com/office/officeart/2018/2/layout/IconVerticalSolidList"/>
    <dgm:cxn modelId="{0B067D9C-C9CC-4514-A230-4B6723D5DBD6}" type="presOf" srcId="{0347B011-426C-446D-8555-77F3064BC186}" destId="{7BEA2588-31A7-4E2E-AB71-D3955C0846C8}" srcOrd="0" destOrd="0" presId="urn:microsoft.com/office/officeart/2018/2/layout/IconVerticalSolidList"/>
    <dgm:cxn modelId="{3E69BA20-6F91-4D6C-99D2-D6FFBAFD9392}" srcId="{0347B011-426C-446D-8555-77F3064BC186}" destId="{8FADEE81-68E6-4CA2-8564-730843716E3A}" srcOrd="4" destOrd="0" parTransId="{C98C8841-39B2-4072-B8F5-979A6FA46D4F}" sibTransId="{803DA2F7-E750-4A0F-884B-D375FCE83E25}"/>
    <dgm:cxn modelId="{C9EE94AA-E5BE-4D87-806A-1FA045332D10}" type="presOf" srcId="{96C6AD2C-389E-4B31-93E1-C8AB75096D66}" destId="{520739CB-79CF-4AF2-96BC-FB3B4DB54C93}" srcOrd="0" destOrd="0" presId="urn:microsoft.com/office/officeart/2018/2/layout/IconVerticalSolidList"/>
    <dgm:cxn modelId="{8BBCE3BB-1AC3-4581-91BB-BB61D4A62CFE}" type="presOf" srcId="{1918FA9A-F3DB-4C3A-95FC-D1EFDC9180E3}" destId="{5A34A4C2-D8D5-4BC2-86D2-E26476B410A7}" srcOrd="0" destOrd="0" presId="urn:microsoft.com/office/officeart/2018/2/layout/IconVerticalSolidList"/>
    <dgm:cxn modelId="{5ECA4834-31A0-476F-AAE2-7C715A678527}" srcId="{0347B011-426C-446D-8555-77F3064BC186}" destId="{85F9ED3C-4115-4D29-8EBA-C24F1241E1BA}" srcOrd="2" destOrd="0" parTransId="{09196E19-E716-4C4F-AACA-2744D6242337}" sibTransId="{202A2A88-C3A4-42BE-A4FE-A8E26278A15E}"/>
    <dgm:cxn modelId="{24C663D6-AC54-413F-94A2-B3FC583C9FBD}" type="presOf" srcId="{8FADEE81-68E6-4CA2-8564-730843716E3A}" destId="{5000E69E-8F30-4DE0-B369-9A3561B63B06}" srcOrd="0" destOrd="0" presId="urn:microsoft.com/office/officeart/2018/2/layout/IconVerticalSolidList"/>
    <dgm:cxn modelId="{AA58A985-E82C-4B01-8C6E-D03D18790427}" type="presOf" srcId="{85F9ED3C-4115-4D29-8EBA-C24F1241E1BA}" destId="{10D9C1A6-1BC1-46BA-A486-EE7E4D3ED660}" srcOrd="0" destOrd="0" presId="urn:microsoft.com/office/officeart/2018/2/layout/IconVerticalSolidList"/>
    <dgm:cxn modelId="{290AAB18-0807-424B-9900-8FCED9DC24BF}" srcId="{0347B011-426C-446D-8555-77F3064BC186}" destId="{1918FA9A-F3DB-4C3A-95FC-D1EFDC9180E3}" srcOrd="1" destOrd="0" parTransId="{CF10565B-F245-4BF1-BE6D-5F49EBDEEE78}" sibTransId="{6B7AD37A-B348-410E-BEE5-ACACDC2D210D}"/>
    <dgm:cxn modelId="{B9A86643-2608-479C-A672-A80A4A425DBA}" srcId="{0347B011-426C-446D-8555-77F3064BC186}" destId="{96C6AD2C-389E-4B31-93E1-C8AB75096D66}" srcOrd="0" destOrd="0" parTransId="{2172E1BC-1922-48EE-83E5-DF3BC6B28857}" sibTransId="{D86D2F50-336E-463B-89E7-33EFD9631B94}"/>
    <dgm:cxn modelId="{BC87769C-6DC1-4F02-9D8B-7A80EA4EE179}" srcId="{0347B011-426C-446D-8555-77F3064BC186}" destId="{476D2F07-4CF5-4A4F-BB3A-E5AE1C6A4A05}" srcOrd="3" destOrd="0" parTransId="{C82D1B21-AA61-40F1-A776-11AC210D4798}" sibTransId="{E66E1989-FCCC-47A4-87DE-A5A7A31B5441}"/>
    <dgm:cxn modelId="{7B7451ED-213B-4813-A3A6-BDAEFFA5464D}" type="presParOf" srcId="{7BEA2588-31A7-4E2E-AB71-D3955C0846C8}" destId="{CA45757F-9E78-4E73-A30E-6D1B9538B751}" srcOrd="0" destOrd="0" presId="urn:microsoft.com/office/officeart/2018/2/layout/IconVerticalSolidList"/>
    <dgm:cxn modelId="{523B9A47-829C-4E0C-9590-6EB291023D70}" type="presParOf" srcId="{CA45757F-9E78-4E73-A30E-6D1B9538B751}" destId="{923847F6-95BF-4637-B70F-9B7A6CC88F91}" srcOrd="0" destOrd="0" presId="urn:microsoft.com/office/officeart/2018/2/layout/IconVerticalSolidList"/>
    <dgm:cxn modelId="{88208C77-2FC3-48E8-9BC3-0EE997E53416}" type="presParOf" srcId="{CA45757F-9E78-4E73-A30E-6D1B9538B751}" destId="{B405A446-A0A7-4197-A75F-6D8DB601565A}" srcOrd="1" destOrd="0" presId="urn:microsoft.com/office/officeart/2018/2/layout/IconVerticalSolidList"/>
    <dgm:cxn modelId="{2FD391EA-6D56-433C-8223-308D514AF3EB}" type="presParOf" srcId="{CA45757F-9E78-4E73-A30E-6D1B9538B751}" destId="{60D17462-F06B-4642-A6FA-FF7C13E609E9}" srcOrd="2" destOrd="0" presId="urn:microsoft.com/office/officeart/2018/2/layout/IconVerticalSolidList"/>
    <dgm:cxn modelId="{84132211-92BD-4D8A-BD15-22BDABBD957A}" type="presParOf" srcId="{CA45757F-9E78-4E73-A30E-6D1B9538B751}" destId="{520739CB-79CF-4AF2-96BC-FB3B4DB54C93}" srcOrd="3" destOrd="0" presId="urn:microsoft.com/office/officeart/2018/2/layout/IconVerticalSolidList"/>
    <dgm:cxn modelId="{FE3F5301-7E55-4058-88B0-B8E92BC6FA64}" type="presParOf" srcId="{7BEA2588-31A7-4E2E-AB71-D3955C0846C8}" destId="{8529E788-B14E-4718-9C5A-B94484B28A8E}" srcOrd="1" destOrd="0" presId="urn:microsoft.com/office/officeart/2018/2/layout/IconVerticalSolidList"/>
    <dgm:cxn modelId="{BCC7FA21-40C0-47AA-9536-0FF8C86B71DE}" type="presParOf" srcId="{7BEA2588-31A7-4E2E-AB71-D3955C0846C8}" destId="{4AED4DCB-FD74-4CD1-8255-AFB844A2666B}" srcOrd="2" destOrd="0" presId="urn:microsoft.com/office/officeart/2018/2/layout/IconVerticalSolidList"/>
    <dgm:cxn modelId="{5CBB0BA1-561E-4975-A768-133029E42F8F}" type="presParOf" srcId="{4AED4DCB-FD74-4CD1-8255-AFB844A2666B}" destId="{1E887498-FF0C-4381-902D-827FEF4C4677}" srcOrd="0" destOrd="0" presId="urn:microsoft.com/office/officeart/2018/2/layout/IconVerticalSolidList"/>
    <dgm:cxn modelId="{7961134D-712F-467C-945A-1E1D914329DF}" type="presParOf" srcId="{4AED4DCB-FD74-4CD1-8255-AFB844A2666B}" destId="{B67031AC-FE78-4C8B-BD23-8CB6B347B173}" srcOrd="1" destOrd="0" presId="urn:microsoft.com/office/officeart/2018/2/layout/IconVerticalSolidList"/>
    <dgm:cxn modelId="{857C57B4-2CD1-43B5-8CE2-23ABC7CB055E}" type="presParOf" srcId="{4AED4DCB-FD74-4CD1-8255-AFB844A2666B}" destId="{BDA76091-DCDF-4412-BD3C-301663CEFB99}" srcOrd="2" destOrd="0" presId="urn:microsoft.com/office/officeart/2018/2/layout/IconVerticalSolidList"/>
    <dgm:cxn modelId="{C642C448-865A-47E5-A292-FCB4BB8B54D1}" type="presParOf" srcId="{4AED4DCB-FD74-4CD1-8255-AFB844A2666B}" destId="{5A34A4C2-D8D5-4BC2-86D2-E26476B410A7}" srcOrd="3" destOrd="0" presId="urn:microsoft.com/office/officeart/2018/2/layout/IconVerticalSolidList"/>
    <dgm:cxn modelId="{BF6FD972-8107-4912-8160-281170521E02}" type="presParOf" srcId="{7BEA2588-31A7-4E2E-AB71-D3955C0846C8}" destId="{C25D0BE2-0BF2-4178-A9E5-D28FDC600D28}" srcOrd="3" destOrd="0" presId="urn:microsoft.com/office/officeart/2018/2/layout/IconVerticalSolidList"/>
    <dgm:cxn modelId="{1F59F42D-B692-4CA0-BC82-F461EA989446}" type="presParOf" srcId="{7BEA2588-31A7-4E2E-AB71-D3955C0846C8}" destId="{D0518800-77C6-4D50-BCBE-ECE111E23A32}" srcOrd="4" destOrd="0" presId="urn:microsoft.com/office/officeart/2018/2/layout/IconVerticalSolidList"/>
    <dgm:cxn modelId="{EB1C1C64-C9E0-41DA-8571-3D67C7AC4276}" type="presParOf" srcId="{D0518800-77C6-4D50-BCBE-ECE111E23A32}" destId="{FE80E154-4B05-4BD6-8577-1F18E6553190}" srcOrd="0" destOrd="0" presId="urn:microsoft.com/office/officeart/2018/2/layout/IconVerticalSolidList"/>
    <dgm:cxn modelId="{22A267CE-F5B8-4EED-8C39-7AE171B20177}" type="presParOf" srcId="{D0518800-77C6-4D50-BCBE-ECE111E23A32}" destId="{A27A0873-7888-4BC3-B486-5BF6E845AD8E}" srcOrd="1" destOrd="0" presId="urn:microsoft.com/office/officeart/2018/2/layout/IconVerticalSolidList"/>
    <dgm:cxn modelId="{580480A7-51BE-4B12-A5A2-27C1EC847499}" type="presParOf" srcId="{D0518800-77C6-4D50-BCBE-ECE111E23A32}" destId="{7D23987B-C017-475E-BC46-55AC3BF769C2}" srcOrd="2" destOrd="0" presId="urn:microsoft.com/office/officeart/2018/2/layout/IconVerticalSolidList"/>
    <dgm:cxn modelId="{C43421A1-09D2-438C-BD4D-AB9274AD74AF}" type="presParOf" srcId="{D0518800-77C6-4D50-BCBE-ECE111E23A32}" destId="{10D9C1A6-1BC1-46BA-A486-EE7E4D3ED660}" srcOrd="3" destOrd="0" presId="urn:microsoft.com/office/officeart/2018/2/layout/IconVerticalSolidList"/>
    <dgm:cxn modelId="{42249217-EB1B-45A8-B64C-CFBE9A564680}" type="presParOf" srcId="{7BEA2588-31A7-4E2E-AB71-D3955C0846C8}" destId="{818A8FA6-5250-47A8-8AF5-A1F47FF89F30}" srcOrd="5" destOrd="0" presId="urn:microsoft.com/office/officeart/2018/2/layout/IconVerticalSolidList"/>
    <dgm:cxn modelId="{4C8F4C32-B9E5-4DCA-A603-2485BA51E4D3}" type="presParOf" srcId="{7BEA2588-31A7-4E2E-AB71-D3955C0846C8}" destId="{FC384C3F-D235-44A3-B4ED-042B344BBBE2}" srcOrd="6" destOrd="0" presId="urn:microsoft.com/office/officeart/2018/2/layout/IconVerticalSolidList"/>
    <dgm:cxn modelId="{C738129A-0F78-4D5F-8CA9-E4C450D9E787}" type="presParOf" srcId="{FC384C3F-D235-44A3-B4ED-042B344BBBE2}" destId="{CCF19D3F-E1C0-4092-9E45-BC839BC93B47}" srcOrd="0" destOrd="0" presId="urn:microsoft.com/office/officeart/2018/2/layout/IconVerticalSolidList"/>
    <dgm:cxn modelId="{7937513D-3C50-464B-AAC5-F7AE97A1DE4B}" type="presParOf" srcId="{FC384C3F-D235-44A3-B4ED-042B344BBBE2}" destId="{A430C7EC-15BB-48CF-B353-70E455B8B3BC}" srcOrd="1" destOrd="0" presId="urn:microsoft.com/office/officeart/2018/2/layout/IconVerticalSolidList"/>
    <dgm:cxn modelId="{58BF16A2-4EE0-424A-9157-B633A15F4169}" type="presParOf" srcId="{FC384C3F-D235-44A3-B4ED-042B344BBBE2}" destId="{CB965A3E-6E42-418F-A84D-8DAB3E15232D}" srcOrd="2" destOrd="0" presId="urn:microsoft.com/office/officeart/2018/2/layout/IconVerticalSolidList"/>
    <dgm:cxn modelId="{CD9A6A76-422B-4CBD-9486-BC2298121330}" type="presParOf" srcId="{FC384C3F-D235-44A3-B4ED-042B344BBBE2}" destId="{6D9A1BE1-521E-4D7C-986B-079273847464}" srcOrd="3" destOrd="0" presId="urn:microsoft.com/office/officeart/2018/2/layout/IconVerticalSolidList"/>
    <dgm:cxn modelId="{C053C8F4-7A5D-47DE-BDE8-171E47DCCBAE}" type="presParOf" srcId="{7BEA2588-31A7-4E2E-AB71-D3955C0846C8}" destId="{E2E8A5F7-7B9B-4F7B-B31F-F7DEBFB10CBE}" srcOrd="7" destOrd="0" presId="urn:microsoft.com/office/officeart/2018/2/layout/IconVerticalSolidList"/>
    <dgm:cxn modelId="{8312A170-FDBC-4C98-BF1A-A478F61A9587}" type="presParOf" srcId="{7BEA2588-31A7-4E2E-AB71-D3955C0846C8}" destId="{8E48A9C6-67A4-4330-B79C-CCB0FF57B9BD}" srcOrd="8" destOrd="0" presId="urn:microsoft.com/office/officeart/2018/2/layout/IconVerticalSolidList"/>
    <dgm:cxn modelId="{BB7B2C8A-CC98-401A-A281-C3737A9BF840}" type="presParOf" srcId="{8E48A9C6-67A4-4330-B79C-CCB0FF57B9BD}" destId="{AC709AB7-3C31-4A79-93E3-8BEF02877F82}" srcOrd="0" destOrd="0" presId="urn:microsoft.com/office/officeart/2018/2/layout/IconVerticalSolidList"/>
    <dgm:cxn modelId="{374000D5-C062-456D-BFCE-3DC704DC40AC}" type="presParOf" srcId="{8E48A9C6-67A4-4330-B79C-CCB0FF57B9BD}" destId="{12606C31-AE07-4851-9F13-FC065B1842E1}" srcOrd="1" destOrd="0" presId="urn:microsoft.com/office/officeart/2018/2/layout/IconVerticalSolidList"/>
    <dgm:cxn modelId="{8AC9F058-3075-4BFC-819C-BD6F7765DAFB}" type="presParOf" srcId="{8E48A9C6-67A4-4330-B79C-CCB0FF57B9BD}" destId="{C9FD4C1B-5B79-4888-A5F6-0723CD661A5F}" srcOrd="2" destOrd="0" presId="urn:microsoft.com/office/officeart/2018/2/layout/IconVerticalSolidList"/>
    <dgm:cxn modelId="{95FCA6F6-1F3D-408C-BCC8-D957F8A73A04}" type="presParOf" srcId="{8E48A9C6-67A4-4330-B79C-CCB0FF57B9BD}" destId="{5000E69E-8F30-4DE0-B369-9A3561B63B0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9D9FC79-26A4-4E2C-92D1-34483AB528E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CA91D94-9DF6-47B5-9ADB-FFB02E7C83B7}">
      <dgm:prSet/>
      <dgm:spPr/>
      <dgm:t>
        <a:bodyPr/>
        <a:lstStyle/>
        <a:p>
          <a:r>
            <a:rPr lang="en-US"/>
            <a:t>Maintaining continuity of supply: The purchasing function must ensure the continuous availability of material, supplies and equipments to maintain production schedule or to avoid disruption in production</a:t>
          </a:r>
        </a:p>
      </dgm:t>
    </dgm:pt>
    <dgm:pt modelId="{434D64DD-80AB-4301-8A42-CD15C7F4B7C5}" type="parTrans" cxnId="{3DC6DCD5-578C-4503-BFE5-39AF77395E8C}">
      <dgm:prSet/>
      <dgm:spPr/>
      <dgm:t>
        <a:bodyPr/>
        <a:lstStyle/>
        <a:p>
          <a:endParaRPr lang="en-US"/>
        </a:p>
      </dgm:t>
    </dgm:pt>
    <dgm:pt modelId="{3803AF7F-9BA3-4BB9-B6F5-AA72C43819C8}" type="sibTrans" cxnId="{3DC6DCD5-578C-4503-BFE5-39AF77395E8C}">
      <dgm:prSet/>
      <dgm:spPr/>
      <dgm:t>
        <a:bodyPr/>
        <a:lstStyle/>
        <a:p>
          <a:endParaRPr lang="en-US"/>
        </a:p>
      </dgm:t>
    </dgm:pt>
    <dgm:pt modelId="{EC661523-1BBC-461D-AEDE-916F3269248A}">
      <dgm:prSet/>
      <dgm:spPr/>
      <dgm:t>
        <a:bodyPr/>
        <a:lstStyle/>
        <a:p>
          <a:r>
            <a:rPr lang="en-US"/>
            <a:t>Maintenance standards quality: The purchasing function must ensure that the material purchased must be of required quality in order to produce the goods according to specifications and to maintain quality standards</a:t>
          </a:r>
        </a:p>
      </dgm:t>
    </dgm:pt>
    <dgm:pt modelId="{FA8E87FB-3929-472F-AF47-C6B2573FBA16}" type="parTrans" cxnId="{349422CB-36F7-4FCB-9181-37A8E42CFFF1}">
      <dgm:prSet/>
      <dgm:spPr/>
      <dgm:t>
        <a:bodyPr/>
        <a:lstStyle/>
        <a:p>
          <a:endParaRPr lang="en-US"/>
        </a:p>
      </dgm:t>
    </dgm:pt>
    <dgm:pt modelId="{379B1E5D-0803-4EE5-A311-10A33DDA0770}" type="sibTrans" cxnId="{349422CB-36F7-4FCB-9181-37A8E42CFFF1}">
      <dgm:prSet/>
      <dgm:spPr/>
      <dgm:t>
        <a:bodyPr/>
        <a:lstStyle/>
        <a:p>
          <a:endParaRPr lang="en-US"/>
        </a:p>
      </dgm:t>
    </dgm:pt>
    <dgm:pt modelId="{73414BBC-56D0-44FA-A04E-47C25A473045}">
      <dgm:prSet/>
      <dgm:spPr/>
      <dgm:t>
        <a:bodyPr/>
        <a:lstStyle/>
        <a:p>
          <a:r>
            <a:rPr lang="en-US"/>
            <a:t>Avoidance of duplication, waste and obsolescence: The purchasing authority must have the accurate knowledge of the items in hand and the requirements of materials for a particular period in order to have proper decision in view of long range and short range plans</a:t>
          </a:r>
        </a:p>
      </dgm:t>
    </dgm:pt>
    <dgm:pt modelId="{A1948620-2FE5-4509-B7D3-F47518210CE9}" type="parTrans" cxnId="{D1AE30FB-D1F9-4CE1-A1D0-215242B62639}">
      <dgm:prSet/>
      <dgm:spPr/>
      <dgm:t>
        <a:bodyPr/>
        <a:lstStyle/>
        <a:p>
          <a:endParaRPr lang="en-US"/>
        </a:p>
      </dgm:t>
    </dgm:pt>
    <dgm:pt modelId="{FC31EFD0-7830-4563-AD50-1FDF8BAF35ED}" type="sibTrans" cxnId="{D1AE30FB-D1F9-4CE1-A1D0-215242B62639}">
      <dgm:prSet/>
      <dgm:spPr/>
      <dgm:t>
        <a:bodyPr/>
        <a:lstStyle/>
        <a:p>
          <a:endParaRPr lang="en-US"/>
        </a:p>
      </dgm:t>
    </dgm:pt>
    <dgm:pt modelId="{F4E38F58-45FF-4D4B-B728-430CE5C0BE7A}" type="pres">
      <dgm:prSet presAssocID="{49D9FC79-26A4-4E2C-92D1-34483AB528EA}" presName="root" presStyleCnt="0">
        <dgm:presLayoutVars>
          <dgm:dir/>
          <dgm:resizeHandles val="exact"/>
        </dgm:presLayoutVars>
      </dgm:prSet>
      <dgm:spPr/>
      <dgm:t>
        <a:bodyPr/>
        <a:lstStyle/>
        <a:p>
          <a:endParaRPr lang="en-US"/>
        </a:p>
      </dgm:t>
    </dgm:pt>
    <dgm:pt modelId="{8A25A71D-C4F2-4EAD-A9C4-88745C1EB2B6}" type="pres">
      <dgm:prSet presAssocID="{9CA91D94-9DF6-47B5-9ADB-FFB02E7C83B7}" presName="compNode" presStyleCnt="0"/>
      <dgm:spPr/>
    </dgm:pt>
    <dgm:pt modelId="{66971708-6498-4C6D-B05B-21BF8506600A}" type="pres">
      <dgm:prSet presAssocID="{9CA91D94-9DF6-47B5-9ADB-FFB02E7C83B7}" presName="bgRect" presStyleLbl="bgShp" presStyleIdx="0" presStyleCnt="3"/>
      <dgm:spPr/>
    </dgm:pt>
    <dgm:pt modelId="{DA257072-BF6E-4B75-8A16-BC5A5BEE98A8}" type="pres">
      <dgm:prSet presAssocID="{9CA91D94-9DF6-47B5-9ADB-FFB02E7C83B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Box trolley"/>
        </a:ext>
      </dgm:extLst>
    </dgm:pt>
    <dgm:pt modelId="{AFC1C3F6-1EB0-49E4-9955-8FF69FD34538}" type="pres">
      <dgm:prSet presAssocID="{9CA91D94-9DF6-47B5-9ADB-FFB02E7C83B7}" presName="spaceRect" presStyleCnt="0"/>
      <dgm:spPr/>
    </dgm:pt>
    <dgm:pt modelId="{925C2BAF-61F7-49EF-BF11-CCAFEC7B162E}" type="pres">
      <dgm:prSet presAssocID="{9CA91D94-9DF6-47B5-9ADB-FFB02E7C83B7}" presName="parTx" presStyleLbl="revTx" presStyleIdx="0" presStyleCnt="3">
        <dgm:presLayoutVars>
          <dgm:chMax val="0"/>
          <dgm:chPref val="0"/>
        </dgm:presLayoutVars>
      </dgm:prSet>
      <dgm:spPr/>
      <dgm:t>
        <a:bodyPr/>
        <a:lstStyle/>
        <a:p>
          <a:endParaRPr lang="en-US"/>
        </a:p>
      </dgm:t>
    </dgm:pt>
    <dgm:pt modelId="{C85F7C32-0967-4911-B030-85E231D77FD2}" type="pres">
      <dgm:prSet presAssocID="{3803AF7F-9BA3-4BB9-B6F5-AA72C43819C8}" presName="sibTrans" presStyleCnt="0"/>
      <dgm:spPr/>
    </dgm:pt>
    <dgm:pt modelId="{72A720BF-9409-4E05-BF73-8B84A00ED4BB}" type="pres">
      <dgm:prSet presAssocID="{EC661523-1BBC-461D-AEDE-916F3269248A}" presName="compNode" presStyleCnt="0"/>
      <dgm:spPr/>
    </dgm:pt>
    <dgm:pt modelId="{7428A181-7CA6-4A0F-9E54-FDDC92791AC2}" type="pres">
      <dgm:prSet presAssocID="{EC661523-1BBC-461D-AEDE-916F3269248A}" presName="bgRect" presStyleLbl="bgShp" presStyleIdx="1" presStyleCnt="3"/>
      <dgm:spPr/>
    </dgm:pt>
    <dgm:pt modelId="{D83B3F0E-1DD6-4E76-9F7A-8428616EBA5A}" type="pres">
      <dgm:prSet presAssocID="{EC661523-1BBC-461D-AEDE-916F3269248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Presentation with Checklist"/>
        </a:ext>
      </dgm:extLst>
    </dgm:pt>
    <dgm:pt modelId="{D21A9AC2-14AA-40B3-A5CE-60B60B8236BD}" type="pres">
      <dgm:prSet presAssocID="{EC661523-1BBC-461D-AEDE-916F3269248A}" presName="spaceRect" presStyleCnt="0"/>
      <dgm:spPr/>
    </dgm:pt>
    <dgm:pt modelId="{DCAD8BD9-920A-459E-BD4F-27776A1A7E45}" type="pres">
      <dgm:prSet presAssocID="{EC661523-1BBC-461D-AEDE-916F3269248A}" presName="parTx" presStyleLbl="revTx" presStyleIdx="1" presStyleCnt="3">
        <dgm:presLayoutVars>
          <dgm:chMax val="0"/>
          <dgm:chPref val="0"/>
        </dgm:presLayoutVars>
      </dgm:prSet>
      <dgm:spPr/>
      <dgm:t>
        <a:bodyPr/>
        <a:lstStyle/>
        <a:p>
          <a:endParaRPr lang="en-US"/>
        </a:p>
      </dgm:t>
    </dgm:pt>
    <dgm:pt modelId="{26F750B4-FEE6-4B77-BDA0-77E5621FA85A}" type="pres">
      <dgm:prSet presAssocID="{379B1E5D-0803-4EE5-A311-10A33DDA0770}" presName="sibTrans" presStyleCnt="0"/>
      <dgm:spPr/>
    </dgm:pt>
    <dgm:pt modelId="{35C27E24-1F48-47F4-A848-AAC1D0DBEF9B}" type="pres">
      <dgm:prSet presAssocID="{73414BBC-56D0-44FA-A04E-47C25A473045}" presName="compNode" presStyleCnt="0"/>
      <dgm:spPr/>
    </dgm:pt>
    <dgm:pt modelId="{C5011DF7-D337-4C44-A56C-8AC6ED080CF9}" type="pres">
      <dgm:prSet presAssocID="{73414BBC-56D0-44FA-A04E-47C25A473045}" presName="bgRect" presStyleLbl="bgShp" presStyleIdx="2" presStyleCnt="3"/>
      <dgm:spPr/>
    </dgm:pt>
    <dgm:pt modelId="{AB22AD42-1B77-47DB-A5AE-10A3DB2E45C3}" type="pres">
      <dgm:prSet presAssocID="{73414BBC-56D0-44FA-A04E-47C25A47304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Irritant"/>
        </a:ext>
      </dgm:extLst>
    </dgm:pt>
    <dgm:pt modelId="{BF48574B-CCD3-4FB8-AD83-B012475DBD2A}" type="pres">
      <dgm:prSet presAssocID="{73414BBC-56D0-44FA-A04E-47C25A473045}" presName="spaceRect" presStyleCnt="0"/>
      <dgm:spPr/>
    </dgm:pt>
    <dgm:pt modelId="{F479C951-B197-4DB6-A245-84454CBC024E}" type="pres">
      <dgm:prSet presAssocID="{73414BBC-56D0-44FA-A04E-47C25A473045}" presName="parTx" presStyleLbl="revTx" presStyleIdx="2" presStyleCnt="3">
        <dgm:presLayoutVars>
          <dgm:chMax val="0"/>
          <dgm:chPref val="0"/>
        </dgm:presLayoutVars>
      </dgm:prSet>
      <dgm:spPr/>
      <dgm:t>
        <a:bodyPr/>
        <a:lstStyle/>
        <a:p>
          <a:endParaRPr lang="en-US"/>
        </a:p>
      </dgm:t>
    </dgm:pt>
  </dgm:ptLst>
  <dgm:cxnLst>
    <dgm:cxn modelId="{DF67B770-A76B-4987-9DA2-4851834CDE07}" type="presOf" srcId="{73414BBC-56D0-44FA-A04E-47C25A473045}" destId="{F479C951-B197-4DB6-A245-84454CBC024E}" srcOrd="0" destOrd="0" presId="urn:microsoft.com/office/officeart/2018/2/layout/IconVerticalSolidList"/>
    <dgm:cxn modelId="{349422CB-36F7-4FCB-9181-37A8E42CFFF1}" srcId="{49D9FC79-26A4-4E2C-92D1-34483AB528EA}" destId="{EC661523-1BBC-461D-AEDE-916F3269248A}" srcOrd="1" destOrd="0" parTransId="{FA8E87FB-3929-472F-AF47-C6B2573FBA16}" sibTransId="{379B1E5D-0803-4EE5-A311-10A33DDA0770}"/>
    <dgm:cxn modelId="{6C513D23-3018-43F6-9EF9-B6B632A2A777}" type="presOf" srcId="{49D9FC79-26A4-4E2C-92D1-34483AB528EA}" destId="{F4E38F58-45FF-4D4B-B728-430CE5C0BE7A}" srcOrd="0" destOrd="0" presId="urn:microsoft.com/office/officeart/2018/2/layout/IconVerticalSolidList"/>
    <dgm:cxn modelId="{AEBCF7D7-87A7-4020-AF73-DC11E96A45DD}" type="presOf" srcId="{EC661523-1BBC-461D-AEDE-916F3269248A}" destId="{DCAD8BD9-920A-459E-BD4F-27776A1A7E45}" srcOrd="0" destOrd="0" presId="urn:microsoft.com/office/officeart/2018/2/layout/IconVerticalSolidList"/>
    <dgm:cxn modelId="{E1229207-A815-4300-8447-8AD2B9454EDB}" type="presOf" srcId="{9CA91D94-9DF6-47B5-9ADB-FFB02E7C83B7}" destId="{925C2BAF-61F7-49EF-BF11-CCAFEC7B162E}" srcOrd="0" destOrd="0" presId="urn:microsoft.com/office/officeart/2018/2/layout/IconVerticalSolidList"/>
    <dgm:cxn modelId="{3DC6DCD5-578C-4503-BFE5-39AF77395E8C}" srcId="{49D9FC79-26A4-4E2C-92D1-34483AB528EA}" destId="{9CA91D94-9DF6-47B5-9ADB-FFB02E7C83B7}" srcOrd="0" destOrd="0" parTransId="{434D64DD-80AB-4301-8A42-CD15C7F4B7C5}" sibTransId="{3803AF7F-9BA3-4BB9-B6F5-AA72C43819C8}"/>
    <dgm:cxn modelId="{D1AE30FB-D1F9-4CE1-A1D0-215242B62639}" srcId="{49D9FC79-26A4-4E2C-92D1-34483AB528EA}" destId="{73414BBC-56D0-44FA-A04E-47C25A473045}" srcOrd="2" destOrd="0" parTransId="{A1948620-2FE5-4509-B7D3-F47518210CE9}" sibTransId="{FC31EFD0-7830-4563-AD50-1FDF8BAF35ED}"/>
    <dgm:cxn modelId="{2E55C5B8-DFBF-4B13-88C1-20262EF869B7}" type="presParOf" srcId="{F4E38F58-45FF-4D4B-B728-430CE5C0BE7A}" destId="{8A25A71D-C4F2-4EAD-A9C4-88745C1EB2B6}" srcOrd="0" destOrd="0" presId="urn:microsoft.com/office/officeart/2018/2/layout/IconVerticalSolidList"/>
    <dgm:cxn modelId="{F31AF8ED-6D4A-4B21-9CFB-EC3248C6DF18}" type="presParOf" srcId="{8A25A71D-C4F2-4EAD-A9C4-88745C1EB2B6}" destId="{66971708-6498-4C6D-B05B-21BF8506600A}" srcOrd="0" destOrd="0" presId="urn:microsoft.com/office/officeart/2018/2/layout/IconVerticalSolidList"/>
    <dgm:cxn modelId="{A463D521-BA84-4619-99D2-EF2BA81E23C3}" type="presParOf" srcId="{8A25A71D-C4F2-4EAD-A9C4-88745C1EB2B6}" destId="{DA257072-BF6E-4B75-8A16-BC5A5BEE98A8}" srcOrd="1" destOrd="0" presId="urn:microsoft.com/office/officeart/2018/2/layout/IconVerticalSolidList"/>
    <dgm:cxn modelId="{5FE62019-310A-4AB1-92DC-5FC9CFAD76E1}" type="presParOf" srcId="{8A25A71D-C4F2-4EAD-A9C4-88745C1EB2B6}" destId="{AFC1C3F6-1EB0-49E4-9955-8FF69FD34538}" srcOrd="2" destOrd="0" presId="urn:microsoft.com/office/officeart/2018/2/layout/IconVerticalSolidList"/>
    <dgm:cxn modelId="{23C6F29F-1B59-41E1-BB62-FF5F7463AE1E}" type="presParOf" srcId="{8A25A71D-C4F2-4EAD-A9C4-88745C1EB2B6}" destId="{925C2BAF-61F7-49EF-BF11-CCAFEC7B162E}" srcOrd="3" destOrd="0" presId="urn:microsoft.com/office/officeart/2018/2/layout/IconVerticalSolidList"/>
    <dgm:cxn modelId="{80DF0F1D-B9FA-4C83-9A2C-FC16797F84B8}" type="presParOf" srcId="{F4E38F58-45FF-4D4B-B728-430CE5C0BE7A}" destId="{C85F7C32-0967-4911-B030-85E231D77FD2}" srcOrd="1" destOrd="0" presId="urn:microsoft.com/office/officeart/2018/2/layout/IconVerticalSolidList"/>
    <dgm:cxn modelId="{A4F7D4F0-188D-4BF7-994A-0F77BFD14DB6}" type="presParOf" srcId="{F4E38F58-45FF-4D4B-B728-430CE5C0BE7A}" destId="{72A720BF-9409-4E05-BF73-8B84A00ED4BB}" srcOrd="2" destOrd="0" presId="urn:microsoft.com/office/officeart/2018/2/layout/IconVerticalSolidList"/>
    <dgm:cxn modelId="{2EDB5A49-2E13-4EC9-A0F1-3C50BD7297EE}" type="presParOf" srcId="{72A720BF-9409-4E05-BF73-8B84A00ED4BB}" destId="{7428A181-7CA6-4A0F-9E54-FDDC92791AC2}" srcOrd="0" destOrd="0" presId="urn:microsoft.com/office/officeart/2018/2/layout/IconVerticalSolidList"/>
    <dgm:cxn modelId="{2B0D4839-0A99-48D5-8569-041407C42660}" type="presParOf" srcId="{72A720BF-9409-4E05-BF73-8B84A00ED4BB}" destId="{D83B3F0E-1DD6-4E76-9F7A-8428616EBA5A}" srcOrd="1" destOrd="0" presId="urn:microsoft.com/office/officeart/2018/2/layout/IconVerticalSolidList"/>
    <dgm:cxn modelId="{24C99B0C-BE72-4C18-8F32-7D20A467EDDD}" type="presParOf" srcId="{72A720BF-9409-4E05-BF73-8B84A00ED4BB}" destId="{D21A9AC2-14AA-40B3-A5CE-60B60B8236BD}" srcOrd="2" destOrd="0" presId="urn:microsoft.com/office/officeart/2018/2/layout/IconVerticalSolidList"/>
    <dgm:cxn modelId="{A060BDF3-5471-44EC-9402-3095D772C8BB}" type="presParOf" srcId="{72A720BF-9409-4E05-BF73-8B84A00ED4BB}" destId="{DCAD8BD9-920A-459E-BD4F-27776A1A7E45}" srcOrd="3" destOrd="0" presId="urn:microsoft.com/office/officeart/2018/2/layout/IconVerticalSolidList"/>
    <dgm:cxn modelId="{47AE7290-BD73-4F8B-8928-FB4B0F5E1515}" type="presParOf" srcId="{F4E38F58-45FF-4D4B-B728-430CE5C0BE7A}" destId="{26F750B4-FEE6-4B77-BDA0-77E5621FA85A}" srcOrd="3" destOrd="0" presId="urn:microsoft.com/office/officeart/2018/2/layout/IconVerticalSolidList"/>
    <dgm:cxn modelId="{4EF9E3E1-E2F5-48CF-9C68-19E0E1BCB2C1}" type="presParOf" srcId="{F4E38F58-45FF-4D4B-B728-430CE5C0BE7A}" destId="{35C27E24-1F48-47F4-A848-AAC1D0DBEF9B}" srcOrd="4" destOrd="0" presId="urn:microsoft.com/office/officeart/2018/2/layout/IconVerticalSolidList"/>
    <dgm:cxn modelId="{BE10FF0C-FB56-4B20-B9D3-922E0E0811BD}" type="presParOf" srcId="{35C27E24-1F48-47F4-A848-AAC1D0DBEF9B}" destId="{C5011DF7-D337-4C44-A56C-8AC6ED080CF9}" srcOrd="0" destOrd="0" presId="urn:microsoft.com/office/officeart/2018/2/layout/IconVerticalSolidList"/>
    <dgm:cxn modelId="{0A2E8801-0349-472D-B84B-D37057C74AFB}" type="presParOf" srcId="{35C27E24-1F48-47F4-A848-AAC1D0DBEF9B}" destId="{AB22AD42-1B77-47DB-A5AE-10A3DB2E45C3}" srcOrd="1" destOrd="0" presId="urn:microsoft.com/office/officeart/2018/2/layout/IconVerticalSolidList"/>
    <dgm:cxn modelId="{A52ECF7A-F541-42BC-B603-1F9B6B4B960D}" type="presParOf" srcId="{35C27E24-1F48-47F4-A848-AAC1D0DBEF9B}" destId="{BF48574B-CCD3-4FB8-AD83-B012475DBD2A}" srcOrd="2" destOrd="0" presId="urn:microsoft.com/office/officeart/2018/2/layout/IconVerticalSolidList"/>
    <dgm:cxn modelId="{CE7FAEB6-2F1E-4114-9A39-009A9FA6BF6D}" type="presParOf" srcId="{35C27E24-1F48-47F4-A848-AAC1D0DBEF9B}" destId="{F479C951-B197-4DB6-A245-84454CBC024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3E6A932-F7DA-40DA-BBCC-FCCE38CE284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FAB3115-6C44-4663-A73F-51B70D4CD432}">
      <dgm:prSet/>
      <dgm:spPr/>
      <dgm:t>
        <a:bodyPr/>
        <a:lstStyle/>
        <a:p>
          <a:r>
            <a:rPr lang="en-US"/>
            <a:t>Maintenance of company's competitive position: The purchasing authority must constantly examine his specifications for the purchase of right material</a:t>
          </a:r>
        </a:p>
      </dgm:t>
    </dgm:pt>
    <dgm:pt modelId="{8B2BB493-105E-4EFA-A1B7-0FA91E6FFCA4}" type="parTrans" cxnId="{C03D1C6B-2714-4D74-92B8-97AA387AFBE5}">
      <dgm:prSet/>
      <dgm:spPr/>
      <dgm:t>
        <a:bodyPr/>
        <a:lstStyle/>
        <a:p>
          <a:endParaRPr lang="en-US"/>
        </a:p>
      </dgm:t>
    </dgm:pt>
    <dgm:pt modelId="{3FE731F1-2417-4891-B3FE-04D05BEB4D57}" type="sibTrans" cxnId="{C03D1C6B-2714-4D74-92B8-97AA387AFBE5}">
      <dgm:prSet/>
      <dgm:spPr/>
      <dgm:t>
        <a:bodyPr/>
        <a:lstStyle/>
        <a:p>
          <a:endParaRPr lang="en-US"/>
        </a:p>
      </dgm:t>
    </dgm:pt>
    <dgm:pt modelId="{E75FDACD-83D1-47FE-8236-44739588E743}">
      <dgm:prSet/>
      <dgm:spPr/>
      <dgm:t>
        <a:bodyPr/>
        <a:lstStyle/>
        <a:p>
          <a:r>
            <a:rPr lang="en-US"/>
            <a:t>Maintenance of company's good image: The purchasing agent must create a good image in the minds of suppliers</a:t>
          </a:r>
        </a:p>
      </dgm:t>
    </dgm:pt>
    <dgm:pt modelId="{5E76A311-355E-4649-9F8C-EBF8ED490DF8}" type="parTrans" cxnId="{77340924-04D4-4151-B6A8-3F8CE95A811D}">
      <dgm:prSet/>
      <dgm:spPr/>
      <dgm:t>
        <a:bodyPr/>
        <a:lstStyle/>
        <a:p>
          <a:endParaRPr lang="en-US"/>
        </a:p>
      </dgm:t>
    </dgm:pt>
    <dgm:pt modelId="{1F6CA86F-4D71-4593-B073-6C1B13CAE4F3}" type="sibTrans" cxnId="{77340924-04D4-4151-B6A8-3F8CE95A811D}">
      <dgm:prSet/>
      <dgm:spPr/>
      <dgm:t>
        <a:bodyPr/>
        <a:lstStyle/>
        <a:p>
          <a:endParaRPr lang="en-US"/>
        </a:p>
      </dgm:t>
    </dgm:pt>
    <dgm:pt modelId="{B8496FD2-CF9E-40E0-860C-2D37E26ED915}">
      <dgm:prSet/>
      <dgm:spPr/>
      <dgm:t>
        <a:bodyPr/>
        <a:lstStyle/>
        <a:p>
          <a:r>
            <a:rPr lang="en-US" dirty="0"/>
            <a:t>Developing alternative sources of supply: Alternative sources of supply should be exposed for increasing the bargaining power of the buyer and minimizing the cost of purchases</a:t>
          </a:r>
        </a:p>
      </dgm:t>
    </dgm:pt>
    <dgm:pt modelId="{492F2917-B409-42AE-8031-14806310AA62}" type="parTrans" cxnId="{8B070B81-12CB-4828-AA7E-E2E82C1341B1}">
      <dgm:prSet/>
      <dgm:spPr/>
      <dgm:t>
        <a:bodyPr/>
        <a:lstStyle/>
        <a:p>
          <a:endParaRPr lang="en-US"/>
        </a:p>
      </dgm:t>
    </dgm:pt>
    <dgm:pt modelId="{50FF2EC9-8A3A-42BC-9A2A-D9F829A01E0B}" type="sibTrans" cxnId="{8B070B81-12CB-4828-AA7E-E2E82C1341B1}">
      <dgm:prSet/>
      <dgm:spPr/>
      <dgm:t>
        <a:bodyPr/>
        <a:lstStyle/>
        <a:p>
          <a:endParaRPr lang="en-US"/>
        </a:p>
      </dgm:t>
    </dgm:pt>
    <dgm:pt modelId="{D7CBF05F-2034-4199-B901-0C69FA91FC69}" type="pres">
      <dgm:prSet presAssocID="{E3E6A932-F7DA-40DA-BBCC-FCCE38CE2845}" presName="root" presStyleCnt="0">
        <dgm:presLayoutVars>
          <dgm:dir/>
          <dgm:resizeHandles val="exact"/>
        </dgm:presLayoutVars>
      </dgm:prSet>
      <dgm:spPr/>
      <dgm:t>
        <a:bodyPr/>
        <a:lstStyle/>
        <a:p>
          <a:endParaRPr lang="en-US"/>
        </a:p>
      </dgm:t>
    </dgm:pt>
    <dgm:pt modelId="{4AD498F6-C2FB-40BD-BF3B-9C95631B7B80}" type="pres">
      <dgm:prSet presAssocID="{2FAB3115-6C44-4663-A73F-51B70D4CD432}" presName="compNode" presStyleCnt="0"/>
      <dgm:spPr/>
    </dgm:pt>
    <dgm:pt modelId="{564995EE-FC0D-4676-A02C-B757624129BE}" type="pres">
      <dgm:prSet presAssocID="{2FAB3115-6C44-4663-A73F-51B70D4CD432}" presName="bgRect" presStyleLbl="bgShp" presStyleIdx="0" presStyleCnt="3"/>
      <dgm:spPr/>
    </dgm:pt>
    <dgm:pt modelId="{C80917BF-639C-4406-A9B2-09EE47025181}" type="pres">
      <dgm:prSet presAssocID="{2FAB3115-6C44-4663-A73F-51B70D4CD43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Welder"/>
        </a:ext>
      </dgm:extLst>
    </dgm:pt>
    <dgm:pt modelId="{F4A65961-546F-4337-9B7A-D4E091778842}" type="pres">
      <dgm:prSet presAssocID="{2FAB3115-6C44-4663-A73F-51B70D4CD432}" presName="spaceRect" presStyleCnt="0"/>
      <dgm:spPr/>
    </dgm:pt>
    <dgm:pt modelId="{185B3893-B1D0-4003-8D19-32F99F5BA0B9}" type="pres">
      <dgm:prSet presAssocID="{2FAB3115-6C44-4663-A73F-51B70D4CD432}" presName="parTx" presStyleLbl="revTx" presStyleIdx="0" presStyleCnt="3">
        <dgm:presLayoutVars>
          <dgm:chMax val="0"/>
          <dgm:chPref val="0"/>
        </dgm:presLayoutVars>
      </dgm:prSet>
      <dgm:spPr/>
      <dgm:t>
        <a:bodyPr/>
        <a:lstStyle/>
        <a:p>
          <a:endParaRPr lang="en-US"/>
        </a:p>
      </dgm:t>
    </dgm:pt>
    <dgm:pt modelId="{DEF03FE4-309E-4062-9DF7-58ADC66A4C27}" type="pres">
      <dgm:prSet presAssocID="{3FE731F1-2417-4891-B3FE-04D05BEB4D57}" presName="sibTrans" presStyleCnt="0"/>
      <dgm:spPr/>
    </dgm:pt>
    <dgm:pt modelId="{B590725A-3434-4B56-B4F5-6FEE7C8F44DF}" type="pres">
      <dgm:prSet presAssocID="{E75FDACD-83D1-47FE-8236-44739588E743}" presName="compNode" presStyleCnt="0"/>
      <dgm:spPr/>
    </dgm:pt>
    <dgm:pt modelId="{2389A35F-B701-496B-AE9C-5BF3D8A818B6}" type="pres">
      <dgm:prSet presAssocID="{E75FDACD-83D1-47FE-8236-44739588E743}" presName="bgRect" presStyleLbl="bgShp" presStyleIdx="1" presStyleCnt="3"/>
      <dgm:spPr/>
    </dgm:pt>
    <dgm:pt modelId="{9C4133C0-3E98-44F9-84BA-87068B81EA66}" type="pres">
      <dgm:prSet presAssocID="{E75FDACD-83D1-47FE-8236-44739588E74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Handshake"/>
        </a:ext>
      </dgm:extLst>
    </dgm:pt>
    <dgm:pt modelId="{7B60AA4F-A450-4457-90E5-ACDEA145B913}" type="pres">
      <dgm:prSet presAssocID="{E75FDACD-83D1-47FE-8236-44739588E743}" presName="spaceRect" presStyleCnt="0"/>
      <dgm:spPr/>
    </dgm:pt>
    <dgm:pt modelId="{8F4CD21D-A45A-446E-8F16-CF065295FF81}" type="pres">
      <dgm:prSet presAssocID="{E75FDACD-83D1-47FE-8236-44739588E743}" presName="parTx" presStyleLbl="revTx" presStyleIdx="1" presStyleCnt="3">
        <dgm:presLayoutVars>
          <dgm:chMax val="0"/>
          <dgm:chPref val="0"/>
        </dgm:presLayoutVars>
      </dgm:prSet>
      <dgm:spPr/>
      <dgm:t>
        <a:bodyPr/>
        <a:lstStyle/>
        <a:p>
          <a:endParaRPr lang="en-US"/>
        </a:p>
      </dgm:t>
    </dgm:pt>
    <dgm:pt modelId="{4CB17E3F-219C-4CFA-99A2-268743329A03}" type="pres">
      <dgm:prSet presAssocID="{1F6CA86F-4D71-4593-B073-6C1B13CAE4F3}" presName="sibTrans" presStyleCnt="0"/>
      <dgm:spPr/>
    </dgm:pt>
    <dgm:pt modelId="{3F3E4B27-25A2-4AED-BD77-2F17CB4A971A}" type="pres">
      <dgm:prSet presAssocID="{B8496FD2-CF9E-40E0-860C-2D37E26ED915}" presName="compNode" presStyleCnt="0"/>
      <dgm:spPr/>
    </dgm:pt>
    <dgm:pt modelId="{68E27D82-2380-4C26-B96A-D6A3570EC42F}" type="pres">
      <dgm:prSet presAssocID="{B8496FD2-CF9E-40E0-860C-2D37E26ED915}" presName="bgRect" presStyleLbl="bgShp" presStyleIdx="2" presStyleCnt="3"/>
      <dgm:spPr/>
    </dgm:pt>
    <dgm:pt modelId="{1B8BC4D8-F748-4669-9585-3630156EC664}" type="pres">
      <dgm:prSet presAssocID="{B8496FD2-CF9E-40E0-860C-2D37E26ED91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Dollar"/>
        </a:ext>
      </dgm:extLst>
    </dgm:pt>
    <dgm:pt modelId="{8B724AA5-6723-46FC-BF20-9B6B9D1AB6C6}" type="pres">
      <dgm:prSet presAssocID="{B8496FD2-CF9E-40E0-860C-2D37E26ED915}" presName="spaceRect" presStyleCnt="0"/>
      <dgm:spPr/>
    </dgm:pt>
    <dgm:pt modelId="{75A04941-5796-4553-98CC-12E1AC5FF046}" type="pres">
      <dgm:prSet presAssocID="{B8496FD2-CF9E-40E0-860C-2D37E26ED915}" presName="parTx" presStyleLbl="revTx" presStyleIdx="2" presStyleCnt="3">
        <dgm:presLayoutVars>
          <dgm:chMax val="0"/>
          <dgm:chPref val="0"/>
        </dgm:presLayoutVars>
      </dgm:prSet>
      <dgm:spPr/>
      <dgm:t>
        <a:bodyPr/>
        <a:lstStyle/>
        <a:p>
          <a:endParaRPr lang="en-US"/>
        </a:p>
      </dgm:t>
    </dgm:pt>
  </dgm:ptLst>
  <dgm:cxnLst>
    <dgm:cxn modelId="{77340924-04D4-4151-B6A8-3F8CE95A811D}" srcId="{E3E6A932-F7DA-40DA-BBCC-FCCE38CE2845}" destId="{E75FDACD-83D1-47FE-8236-44739588E743}" srcOrd="1" destOrd="0" parTransId="{5E76A311-355E-4649-9F8C-EBF8ED490DF8}" sibTransId="{1F6CA86F-4D71-4593-B073-6C1B13CAE4F3}"/>
    <dgm:cxn modelId="{C03D1C6B-2714-4D74-92B8-97AA387AFBE5}" srcId="{E3E6A932-F7DA-40DA-BBCC-FCCE38CE2845}" destId="{2FAB3115-6C44-4663-A73F-51B70D4CD432}" srcOrd="0" destOrd="0" parTransId="{8B2BB493-105E-4EFA-A1B7-0FA91E6FFCA4}" sibTransId="{3FE731F1-2417-4891-B3FE-04D05BEB4D57}"/>
    <dgm:cxn modelId="{8B070B81-12CB-4828-AA7E-E2E82C1341B1}" srcId="{E3E6A932-F7DA-40DA-BBCC-FCCE38CE2845}" destId="{B8496FD2-CF9E-40E0-860C-2D37E26ED915}" srcOrd="2" destOrd="0" parTransId="{492F2917-B409-42AE-8031-14806310AA62}" sibTransId="{50FF2EC9-8A3A-42BC-9A2A-D9F829A01E0B}"/>
    <dgm:cxn modelId="{927B1D3C-EB7C-4953-9824-079AA34566F0}" type="presOf" srcId="{E3E6A932-F7DA-40DA-BBCC-FCCE38CE2845}" destId="{D7CBF05F-2034-4199-B901-0C69FA91FC69}" srcOrd="0" destOrd="0" presId="urn:microsoft.com/office/officeart/2018/2/layout/IconVerticalSolidList"/>
    <dgm:cxn modelId="{D21C9725-3555-4EDA-8C60-0C42BC83B8DC}" type="presOf" srcId="{E75FDACD-83D1-47FE-8236-44739588E743}" destId="{8F4CD21D-A45A-446E-8F16-CF065295FF81}" srcOrd="0" destOrd="0" presId="urn:microsoft.com/office/officeart/2018/2/layout/IconVerticalSolidList"/>
    <dgm:cxn modelId="{02C78985-C0C9-4A57-A576-1B73B5C3C014}" type="presOf" srcId="{B8496FD2-CF9E-40E0-860C-2D37E26ED915}" destId="{75A04941-5796-4553-98CC-12E1AC5FF046}" srcOrd="0" destOrd="0" presId="urn:microsoft.com/office/officeart/2018/2/layout/IconVerticalSolidList"/>
    <dgm:cxn modelId="{06A14159-797F-40E5-BA01-97CD1F44036E}" type="presOf" srcId="{2FAB3115-6C44-4663-A73F-51B70D4CD432}" destId="{185B3893-B1D0-4003-8D19-32F99F5BA0B9}" srcOrd="0" destOrd="0" presId="urn:microsoft.com/office/officeart/2018/2/layout/IconVerticalSolidList"/>
    <dgm:cxn modelId="{369F52FA-4BE5-4C4F-938A-30AB26A9A66B}" type="presParOf" srcId="{D7CBF05F-2034-4199-B901-0C69FA91FC69}" destId="{4AD498F6-C2FB-40BD-BF3B-9C95631B7B80}" srcOrd="0" destOrd="0" presId="urn:microsoft.com/office/officeart/2018/2/layout/IconVerticalSolidList"/>
    <dgm:cxn modelId="{78F684AE-6355-4A90-9268-E50F5A9CBE84}" type="presParOf" srcId="{4AD498F6-C2FB-40BD-BF3B-9C95631B7B80}" destId="{564995EE-FC0D-4676-A02C-B757624129BE}" srcOrd="0" destOrd="0" presId="urn:microsoft.com/office/officeart/2018/2/layout/IconVerticalSolidList"/>
    <dgm:cxn modelId="{F54B9085-388D-4548-909F-16F290EB2374}" type="presParOf" srcId="{4AD498F6-C2FB-40BD-BF3B-9C95631B7B80}" destId="{C80917BF-639C-4406-A9B2-09EE47025181}" srcOrd="1" destOrd="0" presId="urn:microsoft.com/office/officeart/2018/2/layout/IconVerticalSolidList"/>
    <dgm:cxn modelId="{8E8E0F50-E112-43D5-996E-2005EA3BC60A}" type="presParOf" srcId="{4AD498F6-C2FB-40BD-BF3B-9C95631B7B80}" destId="{F4A65961-546F-4337-9B7A-D4E091778842}" srcOrd="2" destOrd="0" presId="urn:microsoft.com/office/officeart/2018/2/layout/IconVerticalSolidList"/>
    <dgm:cxn modelId="{C07E23C3-6783-448B-8ED1-C1B34EE7DDB1}" type="presParOf" srcId="{4AD498F6-C2FB-40BD-BF3B-9C95631B7B80}" destId="{185B3893-B1D0-4003-8D19-32F99F5BA0B9}" srcOrd="3" destOrd="0" presId="urn:microsoft.com/office/officeart/2018/2/layout/IconVerticalSolidList"/>
    <dgm:cxn modelId="{99ACDCCA-0FE3-48D3-913B-59AC0825CD59}" type="presParOf" srcId="{D7CBF05F-2034-4199-B901-0C69FA91FC69}" destId="{DEF03FE4-309E-4062-9DF7-58ADC66A4C27}" srcOrd="1" destOrd="0" presId="urn:microsoft.com/office/officeart/2018/2/layout/IconVerticalSolidList"/>
    <dgm:cxn modelId="{8E70418E-4F76-46DD-873B-2DCCD696684E}" type="presParOf" srcId="{D7CBF05F-2034-4199-B901-0C69FA91FC69}" destId="{B590725A-3434-4B56-B4F5-6FEE7C8F44DF}" srcOrd="2" destOrd="0" presId="urn:microsoft.com/office/officeart/2018/2/layout/IconVerticalSolidList"/>
    <dgm:cxn modelId="{79007D1A-91DE-4BAD-90EA-52D63E9FB8B9}" type="presParOf" srcId="{B590725A-3434-4B56-B4F5-6FEE7C8F44DF}" destId="{2389A35F-B701-496B-AE9C-5BF3D8A818B6}" srcOrd="0" destOrd="0" presId="urn:microsoft.com/office/officeart/2018/2/layout/IconVerticalSolidList"/>
    <dgm:cxn modelId="{DCA067F7-09D3-4C32-B87C-C4EA72EFE5F2}" type="presParOf" srcId="{B590725A-3434-4B56-B4F5-6FEE7C8F44DF}" destId="{9C4133C0-3E98-44F9-84BA-87068B81EA66}" srcOrd="1" destOrd="0" presId="urn:microsoft.com/office/officeart/2018/2/layout/IconVerticalSolidList"/>
    <dgm:cxn modelId="{649D9D2D-3E5F-4712-A287-63FCFF4B1DD2}" type="presParOf" srcId="{B590725A-3434-4B56-B4F5-6FEE7C8F44DF}" destId="{7B60AA4F-A450-4457-90E5-ACDEA145B913}" srcOrd="2" destOrd="0" presId="urn:microsoft.com/office/officeart/2018/2/layout/IconVerticalSolidList"/>
    <dgm:cxn modelId="{E3F81D67-4C16-4484-8AE6-45E962094692}" type="presParOf" srcId="{B590725A-3434-4B56-B4F5-6FEE7C8F44DF}" destId="{8F4CD21D-A45A-446E-8F16-CF065295FF81}" srcOrd="3" destOrd="0" presId="urn:microsoft.com/office/officeart/2018/2/layout/IconVerticalSolidList"/>
    <dgm:cxn modelId="{0EE92D34-B77B-4757-9CB5-2F5092F06EBD}" type="presParOf" srcId="{D7CBF05F-2034-4199-B901-0C69FA91FC69}" destId="{4CB17E3F-219C-4CFA-99A2-268743329A03}" srcOrd="3" destOrd="0" presId="urn:microsoft.com/office/officeart/2018/2/layout/IconVerticalSolidList"/>
    <dgm:cxn modelId="{FE84C84E-E83D-465B-B31E-6C20419057E6}" type="presParOf" srcId="{D7CBF05F-2034-4199-B901-0C69FA91FC69}" destId="{3F3E4B27-25A2-4AED-BD77-2F17CB4A971A}" srcOrd="4" destOrd="0" presId="urn:microsoft.com/office/officeart/2018/2/layout/IconVerticalSolidList"/>
    <dgm:cxn modelId="{97DEBD73-8DEE-46E1-8F43-AFE32DF169A2}" type="presParOf" srcId="{3F3E4B27-25A2-4AED-BD77-2F17CB4A971A}" destId="{68E27D82-2380-4C26-B96A-D6A3570EC42F}" srcOrd="0" destOrd="0" presId="urn:microsoft.com/office/officeart/2018/2/layout/IconVerticalSolidList"/>
    <dgm:cxn modelId="{D6E57E1B-6579-44CF-B091-0658772DE2F8}" type="presParOf" srcId="{3F3E4B27-25A2-4AED-BD77-2F17CB4A971A}" destId="{1B8BC4D8-F748-4669-9585-3630156EC664}" srcOrd="1" destOrd="0" presId="urn:microsoft.com/office/officeart/2018/2/layout/IconVerticalSolidList"/>
    <dgm:cxn modelId="{27D516F4-E7FE-4D7D-B3C5-EBD3DAB466F1}" type="presParOf" srcId="{3F3E4B27-25A2-4AED-BD77-2F17CB4A971A}" destId="{8B724AA5-6723-46FC-BF20-9B6B9D1AB6C6}" srcOrd="2" destOrd="0" presId="urn:microsoft.com/office/officeart/2018/2/layout/IconVerticalSolidList"/>
    <dgm:cxn modelId="{ED3A333E-65F2-48F9-912C-F48BBCB4391E}" type="presParOf" srcId="{3F3E4B27-25A2-4AED-BD77-2F17CB4A971A}" destId="{75A04941-5796-4553-98CC-12E1AC5FF04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C3D7FED-B646-4A19-A04B-5A610FE4D7C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2661D81-FB09-4822-A5D8-550FF499AC27}">
      <dgm:prSet/>
      <dgm:spPr/>
      <dgm:t>
        <a:bodyPr/>
        <a:lstStyle/>
        <a:p>
          <a:r>
            <a:rPr lang="en-US"/>
            <a:t>Telephone orders: The buyer passes all the requirements via the telephone conversation to the supplier and provides an order number</a:t>
          </a:r>
        </a:p>
      </dgm:t>
    </dgm:pt>
    <dgm:pt modelId="{13E9B1BD-7161-4DB9-9F6B-793A756E3F75}" type="parTrans" cxnId="{501C3F8E-9031-41F6-BDEF-155269080C69}">
      <dgm:prSet/>
      <dgm:spPr/>
      <dgm:t>
        <a:bodyPr/>
        <a:lstStyle/>
        <a:p>
          <a:endParaRPr lang="en-US"/>
        </a:p>
      </dgm:t>
    </dgm:pt>
    <dgm:pt modelId="{CA5EC90B-EFEF-4C57-9C88-9C1F24DB1BC2}" type="sibTrans" cxnId="{501C3F8E-9031-41F6-BDEF-155269080C69}">
      <dgm:prSet/>
      <dgm:spPr/>
      <dgm:t>
        <a:bodyPr/>
        <a:lstStyle/>
        <a:p>
          <a:endParaRPr lang="en-US"/>
        </a:p>
      </dgm:t>
    </dgm:pt>
    <dgm:pt modelId="{5BBD33EF-2E6E-4823-8A8A-319952732AA4}">
      <dgm:prSet/>
      <dgm:spPr/>
      <dgm:t>
        <a:bodyPr/>
        <a:lstStyle/>
        <a:p>
          <a:r>
            <a:rPr lang="en-US"/>
            <a:t>Procurement cards: These are similar to consumer credit cards and involve a provider such as master cards, visa etc</a:t>
          </a:r>
        </a:p>
      </dgm:t>
    </dgm:pt>
    <dgm:pt modelId="{CBB30373-E8F2-4CB8-AFB6-2F61D2AD7390}" type="parTrans" cxnId="{1364BEE0-8ED4-4242-9C9B-D1DDEBB2B8B2}">
      <dgm:prSet/>
      <dgm:spPr/>
      <dgm:t>
        <a:bodyPr/>
        <a:lstStyle/>
        <a:p>
          <a:endParaRPr lang="en-US"/>
        </a:p>
      </dgm:t>
    </dgm:pt>
    <dgm:pt modelId="{55F9BA86-7CDE-4407-9426-BA26A69AB830}" type="sibTrans" cxnId="{1364BEE0-8ED4-4242-9C9B-D1DDEBB2B8B2}">
      <dgm:prSet/>
      <dgm:spPr/>
      <dgm:t>
        <a:bodyPr/>
        <a:lstStyle/>
        <a:p>
          <a:endParaRPr lang="en-US"/>
        </a:p>
      </dgm:t>
    </dgm:pt>
    <dgm:pt modelId="{9178240C-A026-41FD-9410-8A851AB9CE01}">
      <dgm:prSet/>
      <dgm:spPr/>
      <dgm:t>
        <a:bodyPr/>
        <a:lstStyle/>
        <a:p>
          <a:r>
            <a:rPr lang="en-US"/>
            <a:t>Petty cash purchases: Items bought are paid for at once from petty cash</a:t>
          </a:r>
        </a:p>
      </dgm:t>
    </dgm:pt>
    <dgm:pt modelId="{153508DC-150A-4B30-A59F-B004797FCB9D}" type="parTrans" cxnId="{57F4636E-BBFD-4E7E-AD57-7665FC519DF2}">
      <dgm:prSet/>
      <dgm:spPr/>
      <dgm:t>
        <a:bodyPr/>
        <a:lstStyle/>
        <a:p>
          <a:endParaRPr lang="en-US"/>
        </a:p>
      </dgm:t>
    </dgm:pt>
    <dgm:pt modelId="{B899A8BB-76F5-4DC8-84CC-CB9928C36FFB}" type="sibTrans" cxnId="{57F4636E-BBFD-4E7E-AD57-7665FC519DF2}">
      <dgm:prSet/>
      <dgm:spPr/>
      <dgm:t>
        <a:bodyPr/>
        <a:lstStyle/>
        <a:p>
          <a:endParaRPr lang="en-US"/>
        </a:p>
      </dgm:t>
    </dgm:pt>
    <dgm:pt modelId="{1D41881E-5991-4610-A1C0-FF9893132FD9}">
      <dgm:prSet/>
      <dgm:spPr/>
      <dgm:t>
        <a:bodyPr/>
        <a:lstStyle/>
        <a:p>
          <a:r>
            <a:rPr lang="en-US"/>
            <a:t>Standing orders: Entail submission of an invoice of agreed intervals</a:t>
          </a:r>
        </a:p>
      </dgm:t>
    </dgm:pt>
    <dgm:pt modelId="{67461480-5038-43E0-9BAB-A0CDBB3C8266}" type="parTrans" cxnId="{C62EFC7A-FC76-443E-BF26-5961362512F2}">
      <dgm:prSet/>
      <dgm:spPr/>
      <dgm:t>
        <a:bodyPr/>
        <a:lstStyle/>
        <a:p>
          <a:endParaRPr lang="en-US"/>
        </a:p>
      </dgm:t>
    </dgm:pt>
    <dgm:pt modelId="{D70F55F2-D670-40AC-BD27-639806BC2A66}" type="sibTrans" cxnId="{C62EFC7A-FC76-443E-BF26-5961362512F2}">
      <dgm:prSet/>
      <dgm:spPr/>
      <dgm:t>
        <a:bodyPr/>
        <a:lstStyle/>
        <a:p>
          <a:endParaRPr lang="en-US"/>
        </a:p>
      </dgm:t>
    </dgm:pt>
    <dgm:pt modelId="{11951839-8A21-4CE2-9C26-2B3FE7616AC2}">
      <dgm:prSet/>
      <dgm:spPr/>
      <dgm:t>
        <a:bodyPr/>
        <a:lstStyle/>
        <a:p>
          <a:r>
            <a:rPr lang="en-US"/>
            <a:t>Blanket orders: Encompass all orders for a range of items placed with one supplier for a specified period</a:t>
          </a:r>
        </a:p>
      </dgm:t>
    </dgm:pt>
    <dgm:pt modelId="{1B049C0B-3A76-48C5-BD4F-3F1C265B9B86}" type="parTrans" cxnId="{52ECEAE4-8133-48FC-9A0C-7CF63B4527B8}">
      <dgm:prSet/>
      <dgm:spPr/>
      <dgm:t>
        <a:bodyPr/>
        <a:lstStyle/>
        <a:p>
          <a:endParaRPr lang="en-US"/>
        </a:p>
      </dgm:t>
    </dgm:pt>
    <dgm:pt modelId="{93158F58-FA15-4A5E-AB9D-6C90584C12CC}" type="sibTrans" cxnId="{52ECEAE4-8133-48FC-9A0C-7CF63B4527B8}">
      <dgm:prSet/>
      <dgm:spPr/>
      <dgm:t>
        <a:bodyPr/>
        <a:lstStyle/>
        <a:p>
          <a:endParaRPr lang="en-US"/>
        </a:p>
      </dgm:t>
    </dgm:pt>
    <dgm:pt modelId="{3744768C-CA56-40F7-8BD6-3CDF9991A7F4}" type="pres">
      <dgm:prSet presAssocID="{1C3D7FED-B646-4A19-A04B-5A610FE4D7CB}" presName="root" presStyleCnt="0">
        <dgm:presLayoutVars>
          <dgm:dir/>
          <dgm:resizeHandles val="exact"/>
        </dgm:presLayoutVars>
      </dgm:prSet>
      <dgm:spPr/>
      <dgm:t>
        <a:bodyPr/>
        <a:lstStyle/>
        <a:p>
          <a:endParaRPr lang="en-US"/>
        </a:p>
      </dgm:t>
    </dgm:pt>
    <dgm:pt modelId="{26EADC53-282F-422C-B87A-CFACF37AAA41}" type="pres">
      <dgm:prSet presAssocID="{12661D81-FB09-4822-A5D8-550FF499AC27}" presName="compNode" presStyleCnt="0"/>
      <dgm:spPr/>
    </dgm:pt>
    <dgm:pt modelId="{55D091BF-5BDF-4677-A12B-9AB4C512D78C}" type="pres">
      <dgm:prSet presAssocID="{12661D81-FB09-4822-A5D8-550FF499AC27}" presName="bgRect" presStyleLbl="bgShp" presStyleIdx="0" presStyleCnt="5"/>
      <dgm:spPr/>
    </dgm:pt>
    <dgm:pt modelId="{8ECBCD9A-FFA5-4368-855E-E359544718DA}" type="pres">
      <dgm:prSet presAssocID="{12661D81-FB09-4822-A5D8-550FF499AC27}" presName="iconRect" presStyleLbl="node1" presStyleIdx="0" presStyleCnt="5"/>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Call center"/>
        </a:ext>
      </dgm:extLst>
    </dgm:pt>
    <dgm:pt modelId="{53E88799-578E-4FB1-BD56-706FA25F0967}" type="pres">
      <dgm:prSet presAssocID="{12661D81-FB09-4822-A5D8-550FF499AC27}" presName="spaceRect" presStyleCnt="0"/>
      <dgm:spPr/>
    </dgm:pt>
    <dgm:pt modelId="{381F456D-E707-4F88-AC64-C9FA241BA030}" type="pres">
      <dgm:prSet presAssocID="{12661D81-FB09-4822-A5D8-550FF499AC27}" presName="parTx" presStyleLbl="revTx" presStyleIdx="0" presStyleCnt="5">
        <dgm:presLayoutVars>
          <dgm:chMax val="0"/>
          <dgm:chPref val="0"/>
        </dgm:presLayoutVars>
      </dgm:prSet>
      <dgm:spPr/>
      <dgm:t>
        <a:bodyPr/>
        <a:lstStyle/>
        <a:p>
          <a:endParaRPr lang="en-US"/>
        </a:p>
      </dgm:t>
    </dgm:pt>
    <dgm:pt modelId="{B004AE91-8E82-4B3E-9AC6-E6B90FB84A87}" type="pres">
      <dgm:prSet presAssocID="{CA5EC90B-EFEF-4C57-9C88-9C1F24DB1BC2}" presName="sibTrans" presStyleCnt="0"/>
      <dgm:spPr/>
    </dgm:pt>
    <dgm:pt modelId="{014CC947-9F7C-4224-B56A-506E6FD88EF0}" type="pres">
      <dgm:prSet presAssocID="{5BBD33EF-2E6E-4823-8A8A-319952732AA4}" presName="compNode" presStyleCnt="0"/>
      <dgm:spPr/>
    </dgm:pt>
    <dgm:pt modelId="{E022CB0D-1AE1-416C-B694-14CDB24DF8A3}" type="pres">
      <dgm:prSet presAssocID="{5BBD33EF-2E6E-4823-8A8A-319952732AA4}" presName="bgRect" presStyleLbl="bgShp" presStyleIdx="1" presStyleCnt="5"/>
      <dgm:spPr/>
    </dgm:pt>
    <dgm:pt modelId="{29E74FAD-9D8C-485D-95CC-70049AC0B1E1}" type="pres">
      <dgm:prSet presAssocID="{5BBD33EF-2E6E-4823-8A8A-319952732AA4}" presName="iconRect" presStyleLbl="node1" presStyleIdx="1" presStyleCnt="5"/>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redit card"/>
        </a:ext>
      </dgm:extLst>
    </dgm:pt>
    <dgm:pt modelId="{106396B3-BE5C-4F6B-A04F-1A00DDE25FA5}" type="pres">
      <dgm:prSet presAssocID="{5BBD33EF-2E6E-4823-8A8A-319952732AA4}" presName="spaceRect" presStyleCnt="0"/>
      <dgm:spPr/>
    </dgm:pt>
    <dgm:pt modelId="{3F5D42E3-2076-4E67-8360-DD2E7AE1D1A4}" type="pres">
      <dgm:prSet presAssocID="{5BBD33EF-2E6E-4823-8A8A-319952732AA4}" presName="parTx" presStyleLbl="revTx" presStyleIdx="1" presStyleCnt="5">
        <dgm:presLayoutVars>
          <dgm:chMax val="0"/>
          <dgm:chPref val="0"/>
        </dgm:presLayoutVars>
      </dgm:prSet>
      <dgm:spPr/>
      <dgm:t>
        <a:bodyPr/>
        <a:lstStyle/>
        <a:p>
          <a:endParaRPr lang="en-US"/>
        </a:p>
      </dgm:t>
    </dgm:pt>
    <dgm:pt modelId="{44E6A1A4-72C5-4883-A281-BC4F51562A94}" type="pres">
      <dgm:prSet presAssocID="{55F9BA86-7CDE-4407-9426-BA26A69AB830}" presName="sibTrans" presStyleCnt="0"/>
      <dgm:spPr/>
    </dgm:pt>
    <dgm:pt modelId="{A417FCED-0640-4060-9CDE-9CC55F08A60D}" type="pres">
      <dgm:prSet presAssocID="{9178240C-A026-41FD-9410-8A851AB9CE01}" presName="compNode" presStyleCnt="0"/>
      <dgm:spPr/>
    </dgm:pt>
    <dgm:pt modelId="{EEE4B701-C2A9-421A-98C1-B2AD324B6CDF}" type="pres">
      <dgm:prSet presAssocID="{9178240C-A026-41FD-9410-8A851AB9CE01}" presName="bgRect" presStyleLbl="bgShp" presStyleIdx="2" presStyleCnt="5"/>
      <dgm:spPr/>
    </dgm:pt>
    <dgm:pt modelId="{1EFFD042-FA0E-4136-BFE2-F4E5A54576F6}" type="pres">
      <dgm:prSet presAssocID="{9178240C-A026-41FD-9410-8A851AB9CE01}" presName="iconRect" presStyleLbl="node1" presStyleIdx="2" presStyleCnt="5"/>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Money"/>
        </a:ext>
      </dgm:extLst>
    </dgm:pt>
    <dgm:pt modelId="{793E721C-4DA7-4BE7-BD52-1D5558152912}" type="pres">
      <dgm:prSet presAssocID="{9178240C-A026-41FD-9410-8A851AB9CE01}" presName="spaceRect" presStyleCnt="0"/>
      <dgm:spPr/>
    </dgm:pt>
    <dgm:pt modelId="{DB9A5F27-4A54-488D-9EAA-75FF4025BD2A}" type="pres">
      <dgm:prSet presAssocID="{9178240C-A026-41FD-9410-8A851AB9CE01}" presName="parTx" presStyleLbl="revTx" presStyleIdx="2" presStyleCnt="5">
        <dgm:presLayoutVars>
          <dgm:chMax val="0"/>
          <dgm:chPref val="0"/>
        </dgm:presLayoutVars>
      </dgm:prSet>
      <dgm:spPr/>
      <dgm:t>
        <a:bodyPr/>
        <a:lstStyle/>
        <a:p>
          <a:endParaRPr lang="en-US"/>
        </a:p>
      </dgm:t>
    </dgm:pt>
    <dgm:pt modelId="{3DECA1D9-9E3A-4663-9FBC-E43D5D8BD84C}" type="pres">
      <dgm:prSet presAssocID="{B899A8BB-76F5-4DC8-84CC-CB9928C36FFB}" presName="sibTrans" presStyleCnt="0"/>
      <dgm:spPr/>
    </dgm:pt>
    <dgm:pt modelId="{DA73011F-AEB2-42A9-BE58-E905DBDE1360}" type="pres">
      <dgm:prSet presAssocID="{1D41881E-5991-4610-A1C0-FF9893132FD9}" presName="compNode" presStyleCnt="0"/>
      <dgm:spPr/>
    </dgm:pt>
    <dgm:pt modelId="{D7CC801D-969C-41DF-86B5-4CD4AC3867E2}" type="pres">
      <dgm:prSet presAssocID="{1D41881E-5991-4610-A1C0-FF9893132FD9}" presName="bgRect" presStyleLbl="bgShp" presStyleIdx="3" presStyleCnt="5"/>
      <dgm:spPr/>
    </dgm:pt>
    <dgm:pt modelId="{C49D9BD6-83BA-4AFC-926A-F51CD7A59E15}" type="pres">
      <dgm:prSet presAssocID="{1D41881E-5991-4610-A1C0-FF9893132FD9}" presName="iconRect" presStyleLbl="node1" presStyleIdx="3" presStyleCnt="5"/>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Checkmark"/>
        </a:ext>
      </dgm:extLst>
    </dgm:pt>
    <dgm:pt modelId="{F30F3836-FBE7-4E43-BD5E-55BB0DE5DBC9}" type="pres">
      <dgm:prSet presAssocID="{1D41881E-5991-4610-A1C0-FF9893132FD9}" presName="spaceRect" presStyleCnt="0"/>
      <dgm:spPr/>
    </dgm:pt>
    <dgm:pt modelId="{64960098-A49A-4244-B0F1-4384A2CDC5AA}" type="pres">
      <dgm:prSet presAssocID="{1D41881E-5991-4610-A1C0-FF9893132FD9}" presName="parTx" presStyleLbl="revTx" presStyleIdx="3" presStyleCnt="5">
        <dgm:presLayoutVars>
          <dgm:chMax val="0"/>
          <dgm:chPref val="0"/>
        </dgm:presLayoutVars>
      </dgm:prSet>
      <dgm:spPr/>
      <dgm:t>
        <a:bodyPr/>
        <a:lstStyle/>
        <a:p>
          <a:endParaRPr lang="en-US"/>
        </a:p>
      </dgm:t>
    </dgm:pt>
    <dgm:pt modelId="{CFBA87B9-B43E-4F57-99CB-3967B11C725A}" type="pres">
      <dgm:prSet presAssocID="{D70F55F2-D670-40AC-BD27-639806BC2A66}" presName="sibTrans" presStyleCnt="0"/>
      <dgm:spPr/>
    </dgm:pt>
    <dgm:pt modelId="{E50050B9-BDD9-4E1C-B9BB-746867C669EC}" type="pres">
      <dgm:prSet presAssocID="{11951839-8A21-4CE2-9C26-2B3FE7616AC2}" presName="compNode" presStyleCnt="0"/>
      <dgm:spPr/>
    </dgm:pt>
    <dgm:pt modelId="{8C4D15A4-8B1F-4FA8-922B-4D692ABCC383}" type="pres">
      <dgm:prSet presAssocID="{11951839-8A21-4CE2-9C26-2B3FE7616AC2}" presName="bgRect" presStyleLbl="bgShp" presStyleIdx="4" presStyleCnt="5"/>
      <dgm:spPr/>
    </dgm:pt>
    <dgm:pt modelId="{E54D1D8E-A21A-425F-BD26-BC277E2B2ADD}" type="pres">
      <dgm:prSet presAssocID="{11951839-8A21-4CE2-9C26-2B3FE7616AC2}" presName="iconRect" presStyleLbl="node1" presStyleIdx="4" presStyleCnt="5"/>
      <dgm:spPr>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a:noFill/>
        </a:ln>
      </dgm:spPr>
      <dgm:t>
        <a:bodyPr/>
        <a:lstStyle/>
        <a:p>
          <a:endParaRPr lang="en-US"/>
        </a:p>
      </dgm:t>
      <dgm:extLst>
        <a:ext uri="{E40237B7-FDA0-4F09-8148-C483321AD2D9}">
          <dgm14:cNvPr xmlns:dgm14="http://schemas.microsoft.com/office/drawing/2010/diagram" id="0" name="" descr="Box trolley"/>
        </a:ext>
      </dgm:extLst>
    </dgm:pt>
    <dgm:pt modelId="{DDF0D610-DDEC-4F15-9323-2C566B0504DC}" type="pres">
      <dgm:prSet presAssocID="{11951839-8A21-4CE2-9C26-2B3FE7616AC2}" presName="spaceRect" presStyleCnt="0"/>
      <dgm:spPr/>
    </dgm:pt>
    <dgm:pt modelId="{0FBEDEAA-4D88-4938-8802-3C7F3DE8FCF8}" type="pres">
      <dgm:prSet presAssocID="{11951839-8A21-4CE2-9C26-2B3FE7616AC2}" presName="parTx" presStyleLbl="revTx" presStyleIdx="4" presStyleCnt="5">
        <dgm:presLayoutVars>
          <dgm:chMax val="0"/>
          <dgm:chPref val="0"/>
        </dgm:presLayoutVars>
      </dgm:prSet>
      <dgm:spPr/>
      <dgm:t>
        <a:bodyPr/>
        <a:lstStyle/>
        <a:p>
          <a:endParaRPr lang="en-US"/>
        </a:p>
      </dgm:t>
    </dgm:pt>
  </dgm:ptLst>
  <dgm:cxnLst>
    <dgm:cxn modelId="{9AE63255-7118-46FD-9FFA-44CCE459D23F}" type="presOf" srcId="{5BBD33EF-2E6E-4823-8A8A-319952732AA4}" destId="{3F5D42E3-2076-4E67-8360-DD2E7AE1D1A4}" srcOrd="0" destOrd="0" presId="urn:microsoft.com/office/officeart/2018/2/layout/IconVerticalSolidList"/>
    <dgm:cxn modelId="{C62EFC7A-FC76-443E-BF26-5961362512F2}" srcId="{1C3D7FED-B646-4A19-A04B-5A610FE4D7CB}" destId="{1D41881E-5991-4610-A1C0-FF9893132FD9}" srcOrd="3" destOrd="0" parTransId="{67461480-5038-43E0-9BAB-A0CDBB3C8266}" sibTransId="{D70F55F2-D670-40AC-BD27-639806BC2A66}"/>
    <dgm:cxn modelId="{4CA911B4-3748-4DD2-9FBB-BF36B889FB32}" type="presOf" srcId="{1C3D7FED-B646-4A19-A04B-5A610FE4D7CB}" destId="{3744768C-CA56-40F7-8BD6-3CDF9991A7F4}" srcOrd="0" destOrd="0" presId="urn:microsoft.com/office/officeart/2018/2/layout/IconVerticalSolidList"/>
    <dgm:cxn modelId="{EFF9E11C-9D92-49B3-9DF9-B8084D31FFEE}" type="presOf" srcId="{1D41881E-5991-4610-A1C0-FF9893132FD9}" destId="{64960098-A49A-4244-B0F1-4384A2CDC5AA}" srcOrd="0" destOrd="0" presId="urn:microsoft.com/office/officeart/2018/2/layout/IconVerticalSolidList"/>
    <dgm:cxn modelId="{B1E2324A-E63F-4EBF-AC57-8F5952B27E2D}" type="presOf" srcId="{12661D81-FB09-4822-A5D8-550FF499AC27}" destId="{381F456D-E707-4F88-AC64-C9FA241BA030}" srcOrd="0" destOrd="0" presId="urn:microsoft.com/office/officeart/2018/2/layout/IconVerticalSolidList"/>
    <dgm:cxn modelId="{501C3F8E-9031-41F6-BDEF-155269080C69}" srcId="{1C3D7FED-B646-4A19-A04B-5A610FE4D7CB}" destId="{12661D81-FB09-4822-A5D8-550FF499AC27}" srcOrd="0" destOrd="0" parTransId="{13E9B1BD-7161-4DB9-9F6B-793A756E3F75}" sibTransId="{CA5EC90B-EFEF-4C57-9C88-9C1F24DB1BC2}"/>
    <dgm:cxn modelId="{D17D5208-C951-42C2-BE7C-6C20E2A7F6C4}" type="presOf" srcId="{9178240C-A026-41FD-9410-8A851AB9CE01}" destId="{DB9A5F27-4A54-488D-9EAA-75FF4025BD2A}" srcOrd="0" destOrd="0" presId="urn:microsoft.com/office/officeart/2018/2/layout/IconVerticalSolidList"/>
    <dgm:cxn modelId="{52ECEAE4-8133-48FC-9A0C-7CF63B4527B8}" srcId="{1C3D7FED-B646-4A19-A04B-5A610FE4D7CB}" destId="{11951839-8A21-4CE2-9C26-2B3FE7616AC2}" srcOrd="4" destOrd="0" parTransId="{1B049C0B-3A76-48C5-BD4F-3F1C265B9B86}" sibTransId="{93158F58-FA15-4A5E-AB9D-6C90584C12CC}"/>
    <dgm:cxn modelId="{57F4636E-BBFD-4E7E-AD57-7665FC519DF2}" srcId="{1C3D7FED-B646-4A19-A04B-5A610FE4D7CB}" destId="{9178240C-A026-41FD-9410-8A851AB9CE01}" srcOrd="2" destOrd="0" parTransId="{153508DC-150A-4B30-A59F-B004797FCB9D}" sibTransId="{B899A8BB-76F5-4DC8-84CC-CB9928C36FFB}"/>
    <dgm:cxn modelId="{7DC5799F-CDD8-44AB-ADA1-F102E52874DB}" type="presOf" srcId="{11951839-8A21-4CE2-9C26-2B3FE7616AC2}" destId="{0FBEDEAA-4D88-4938-8802-3C7F3DE8FCF8}" srcOrd="0" destOrd="0" presId="urn:microsoft.com/office/officeart/2018/2/layout/IconVerticalSolidList"/>
    <dgm:cxn modelId="{1364BEE0-8ED4-4242-9C9B-D1DDEBB2B8B2}" srcId="{1C3D7FED-B646-4A19-A04B-5A610FE4D7CB}" destId="{5BBD33EF-2E6E-4823-8A8A-319952732AA4}" srcOrd="1" destOrd="0" parTransId="{CBB30373-E8F2-4CB8-AFB6-2F61D2AD7390}" sibTransId="{55F9BA86-7CDE-4407-9426-BA26A69AB830}"/>
    <dgm:cxn modelId="{CA15B8F5-E636-4D67-A782-EA746D600F6F}" type="presParOf" srcId="{3744768C-CA56-40F7-8BD6-3CDF9991A7F4}" destId="{26EADC53-282F-422C-B87A-CFACF37AAA41}" srcOrd="0" destOrd="0" presId="urn:microsoft.com/office/officeart/2018/2/layout/IconVerticalSolidList"/>
    <dgm:cxn modelId="{F03F8151-28CD-4CA9-917E-C7FBB49ABED7}" type="presParOf" srcId="{26EADC53-282F-422C-B87A-CFACF37AAA41}" destId="{55D091BF-5BDF-4677-A12B-9AB4C512D78C}" srcOrd="0" destOrd="0" presId="urn:microsoft.com/office/officeart/2018/2/layout/IconVerticalSolidList"/>
    <dgm:cxn modelId="{68955120-125D-487A-911B-56079F6426E0}" type="presParOf" srcId="{26EADC53-282F-422C-B87A-CFACF37AAA41}" destId="{8ECBCD9A-FFA5-4368-855E-E359544718DA}" srcOrd="1" destOrd="0" presId="urn:microsoft.com/office/officeart/2018/2/layout/IconVerticalSolidList"/>
    <dgm:cxn modelId="{B13F1A66-44D3-47C2-B0C5-31AC6DA273BA}" type="presParOf" srcId="{26EADC53-282F-422C-B87A-CFACF37AAA41}" destId="{53E88799-578E-4FB1-BD56-706FA25F0967}" srcOrd="2" destOrd="0" presId="urn:microsoft.com/office/officeart/2018/2/layout/IconVerticalSolidList"/>
    <dgm:cxn modelId="{C52C307E-3EF9-4C23-996C-51BDCF0064E7}" type="presParOf" srcId="{26EADC53-282F-422C-B87A-CFACF37AAA41}" destId="{381F456D-E707-4F88-AC64-C9FA241BA030}" srcOrd="3" destOrd="0" presId="urn:microsoft.com/office/officeart/2018/2/layout/IconVerticalSolidList"/>
    <dgm:cxn modelId="{DB9AA5BC-86CD-4F94-BE1E-2D9083239E60}" type="presParOf" srcId="{3744768C-CA56-40F7-8BD6-3CDF9991A7F4}" destId="{B004AE91-8E82-4B3E-9AC6-E6B90FB84A87}" srcOrd="1" destOrd="0" presId="urn:microsoft.com/office/officeart/2018/2/layout/IconVerticalSolidList"/>
    <dgm:cxn modelId="{CB7C95CE-6672-4386-827F-1E15FC8F7BF5}" type="presParOf" srcId="{3744768C-CA56-40F7-8BD6-3CDF9991A7F4}" destId="{014CC947-9F7C-4224-B56A-506E6FD88EF0}" srcOrd="2" destOrd="0" presId="urn:microsoft.com/office/officeart/2018/2/layout/IconVerticalSolidList"/>
    <dgm:cxn modelId="{C73A77AE-2FDC-4705-9BD0-DD8A510C8F47}" type="presParOf" srcId="{014CC947-9F7C-4224-B56A-506E6FD88EF0}" destId="{E022CB0D-1AE1-416C-B694-14CDB24DF8A3}" srcOrd="0" destOrd="0" presId="urn:microsoft.com/office/officeart/2018/2/layout/IconVerticalSolidList"/>
    <dgm:cxn modelId="{1811E97C-4D10-49A4-8D35-5B3C58AD270C}" type="presParOf" srcId="{014CC947-9F7C-4224-B56A-506E6FD88EF0}" destId="{29E74FAD-9D8C-485D-95CC-70049AC0B1E1}" srcOrd="1" destOrd="0" presId="urn:microsoft.com/office/officeart/2018/2/layout/IconVerticalSolidList"/>
    <dgm:cxn modelId="{850E2738-D7BC-45E2-AF4E-57DDC418EC4D}" type="presParOf" srcId="{014CC947-9F7C-4224-B56A-506E6FD88EF0}" destId="{106396B3-BE5C-4F6B-A04F-1A00DDE25FA5}" srcOrd="2" destOrd="0" presId="urn:microsoft.com/office/officeart/2018/2/layout/IconVerticalSolidList"/>
    <dgm:cxn modelId="{E342C9C2-323E-4B6B-A1AB-121EDC5721E7}" type="presParOf" srcId="{014CC947-9F7C-4224-B56A-506E6FD88EF0}" destId="{3F5D42E3-2076-4E67-8360-DD2E7AE1D1A4}" srcOrd="3" destOrd="0" presId="urn:microsoft.com/office/officeart/2018/2/layout/IconVerticalSolidList"/>
    <dgm:cxn modelId="{802D8821-9D65-4672-8C93-F49F1EFD907F}" type="presParOf" srcId="{3744768C-CA56-40F7-8BD6-3CDF9991A7F4}" destId="{44E6A1A4-72C5-4883-A281-BC4F51562A94}" srcOrd="3" destOrd="0" presId="urn:microsoft.com/office/officeart/2018/2/layout/IconVerticalSolidList"/>
    <dgm:cxn modelId="{720C31A6-C948-4E13-9693-FA73D1856ED4}" type="presParOf" srcId="{3744768C-CA56-40F7-8BD6-3CDF9991A7F4}" destId="{A417FCED-0640-4060-9CDE-9CC55F08A60D}" srcOrd="4" destOrd="0" presId="urn:microsoft.com/office/officeart/2018/2/layout/IconVerticalSolidList"/>
    <dgm:cxn modelId="{B7F04005-EAC2-4F85-B6A2-050206AF9A3A}" type="presParOf" srcId="{A417FCED-0640-4060-9CDE-9CC55F08A60D}" destId="{EEE4B701-C2A9-421A-98C1-B2AD324B6CDF}" srcOrd="0" destOrd="0" presId="urn:microsoft.com/office/officeart/2018/2/layout/IconVerticalSolidList"/>
    <dgm:cxn modelId="{DC3A82C8-6A17-45CF-8C03-2175BEDACA9C}" type="presParOf" srcId="{A417FCED-0640-4060-9CDE-9CC55F08A60D}" destId="{1EFFD042-FA0E-4136-BFE2-F4E5A54576F6}" srcOrd="1" destOrd="0" presId="urn:microsoft.com/office/officeart/2018/2/layout/IconVerticalSolidList"/>
    <dgm:cxn modelId="{6FA54C0D-86DA-418F-BD34-3DD464E5B1DE}" type="presParOf" srcId="{A417FCED-0640-4060-9CDE-9CC55F08A60D}" destId="{793E721C-4DA7-4BE7-BD52-1D5558152912}" srcOrd="2" destOrd="0" presId="urn:microsoft.com/office/officeart/2018/2/layout/IconVerticalSolidList"/>
    <dgm:cxn modelId="{C2A3C5EC-F45B-4592-8D23-383BEC49539B}" type="presParOf" srcId="{A417FCED-0640-4060-9CDE-9CC55F08A60D}" destId="{DB9A5F27-4A54-488D-9EAA-75FF4025BD2A}" srcOrd="3" destOrd="0" presId="urn:microsoft.com/office/officeart/2018/2/layout/IconVerticalSolidList"/>
    <dgm:cxn modelId="{E36879E6-5278-406C-B76A-777608371BC6}" type="presParOf" srcId="{3744768C-CA56-40F7-8BD6-3CDF9991A7F4}" destId="{3DECA1D9-9E3A-4663-9FBC-E43D5D8BD84C}" srcOrd="5" destOrd="0" presId="urn:microsoft.com/office/officeart/2018/2/layout/IconVerticalSolidList"/>
    <dgm:cxn modelId="{33F88135-F6A1-4EA1-8FD7-0F795FFE6566}" type="presParOf" srcId="{3744768C-CA56-40F7-8BD6-3CDF9991A7F4}" destId="{DA73011F-AEB2-42A9-BE58-E905DBDE1360}" srcOrd="6" destOrd="0" presId="urn:microsoft.com/office/officeart/2018/2/layout/IconVerticalSolidList"/>
    <dgm:cxn modelId="{4B7FD82B-3A1A-43F4-A8C4-1FECD31F9FAA}" type="presParOf" srcId="{DA73011F-AEB2-42A9-BE58-E905DBDE1360}" destId="{D7CC801D-969C-41DF-86B5-4CD4AC3867E2}" srcOrd="0" destOrd="0" presId="urn:microsoft.com/office/officeart/2018/2/layout/IconVerticalSolidList"/>
    <dgm:cxn modelId="{70340B4D-0128-4924-B5E9-911CD8EFBFBD}" type="presParOf" srcId="{DA73011F-AEB2-42A9-BE58-E905DBDE1360}" destId="{C49D9BD6-83BA-4AFC-926A-F51CD7A59E15}" srcOrd="1" destOrd="0" presId="urn:microsoft.com/office/officeart/2018/2/layout/IconVerticalSolidList"/>
    <dgm:cxn modelId="{B0272D8F-5F0D-44C1-9C13-7E7D76D91F9F}" type="presParOf" srcId="{DA73011F-AEB2-42A9-BE58-E905DBDE1360}" destId="{F30F3836-FBE7-4E43-BD5E-55BB0DE5DBC9}" srcOrd="2" destOrd="0" presId="urn:microsoft.com/office/officeart/2018/2/layout/IconVerticalSolidList"/>
    <dgm:cxn modelId="{62E7EB2E-D79F-4000-9A37-8A3658DD0DF8}" type="presParOf" srcId="{DA73011F-AEB2-42A9-BE58-E905DBDE1360}" destId="{64960098-A49A-4244-B0F1-4384A2CDC5AA}" srcOrd="3" destOrd="0" presId="urn:microsoft.com/office/officeart/2018/2/layout/IconVerticalSolidList"/>
    <dgm:cxn modelId="{7088F668-E30E-43A1-A6AE-0B1384331195}" type="presParOf" srcId="{3744768C-CA56-40F7-8BD6-3CDF9991A7F4}" destId="{CFBA87B9-B43E-4F57-99CB-3967B11C725A}" srcOrd="7" destOrd="0" presId="urn:microsoft.com/office/officeart/2018/2/layout/IconVerticalSolidList"/>
    <dgm:cxn modelId="{7D91EB33-2D92-4EDA-B044-EB8380F6E261}" type="presParOf" srcId="{3744768C-CA56-40F7-8BD6-3CDF9991A7F4}" destId="{E50050B9-BDD9-4E1C-B9BB-746867C669EC}" srcOrd="8" destOrd="0" presId="urn:microsoft.com/office/officeart/2018/2/layout/IconVerticalSolidList"/>
    <dgm:cxn modelId="{ACF6E963-05E1-4157-8D39-0E3BED0EDC7C}" type="presParOf" srcId="{E50050B9-BDD9-4E1C-B9BB-746867C669EC}" destId="{8C4D15A4-8B1F-4FA8-922B-4D692ABCC383}" srcOrd="0" destOrd="0" presId="urn:microsoft.com/office/officeart/2018/2/layout/IconVerticalSolidList"/>
    <dgm:cxn modelId="{1CAAE462-17C8-49AC-9640-AB640B23BAE3}" type="presParOf" srcId="{E50050B9-BDD9-4E1C-B9BB-746867C669EC}" destId="{E54D1D8E-A21A-425F-BD26-BC277E2B2ADD}" srcOrd="1" destOrd="0" presId="urn:microsoft.com/office/officeart/2018/2/layout/IconVerticalSolidList"/>
    <dgm:cxn modelId="{7FE139F1-FE8B-4755-96EF-4AED6D50B3EE}" type="presParOf" srcId="{E50050B9-BDD9-4E1C-B9BB-746867C669EC}" destId="{DDF0D610-DDEC-4F15-9323-2C566B0504DC}" srcOrd="2" destOrd="0" presId="urn:microsoft.com/office/officeart/2018/2/layout/IconVerticalSolidList"/>
    <dgm:cxn modelId="{868B3035-F5C7-4E2F-B72A-0948DECF863E}" type="presParOf" srcId="{E50050B9-BDD9-4E1C-B9BB-746867C669EC}" destId="{0FBEDEAA-4D88-4938-8802-3C7F3DE8FCF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E51372B-ACF7-4EE7-91D1-4C9710F4004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7176BF7-7B5A-46F0-B29F-845E4944A7F5}">
      <dgm:prSet/>
      <dgm:spPr/>
      <dgm:t>
        <a:bodyPr/>
        <a:lstStyle/>
        <a:p>
          <a:r>
            <a:rPr lang="en-US"/>
            <a:t>Making sure of purchasing continuity to keep effective relationships with existent sources, developing other supply alternatives, or attending the emergent or planned necessities, selecting the best suppliers</a:t>
          </a:r>
        </a:p>
      </dgm:t>
    </dgm:pt>
    <dgm:pt modelId="{6AA45449-CD35-4E40-AAEA-B91D86B40156}" type="parTrans" cxnId="{E5E0A887-8E04-495C-BFF3-03FD01B485AC}">
      <dgm:prSet/>
      <dgm:spPr/>
      <dgm:t>
        <a:bodyPr/>
        <a:lstStyle/>
        <a:p>
          <a:endParaRPr lang="en-US"/>
        </a:p>
      </dgm:t>
    </dgm:pt>
    <dgm:pt modelId="{11386718-104A-42CE-985D-09DB65993FC2}" type="sibTrans" cxnId="{E5E0A887-8E04-495C-BFF3-03FD01B485AC}">
      <dgm:prSet/>
      <dgm:spPr/>
      <dgm:t>
        <a:bodyPr/>
        <a:lstStyle/>
        <a:p>
          <a:endParaRPr lang="en-US"/>
        </a:p>
      </dgm:t>
    </dgm:pt>
    <dgm:pt modelId="{1F4692E6-BEFF-44B7-A86B-79B3B6BA4D53}">
      <dgm:prSet/>
      <dgm:spPr/>
      <dgm:t>
        <a:bodyPr/>
        <a:lstStyle/>
        <a:p>
          <a:r>
            <a:rPr lang="en-US"/>
            <a:t>Keeping solid and cooperative relationships with the other organizational functions, supplying necessary information, and advising to make sure of the effective operation of the entire organization</a:t>
          </a:r>
        </a:p>
      </dgm:t>
    </dgm:pt>
    <dgm:pt modelId="{AFF7B918-DA9A-4497-A687-20D8C1E0A83E}" type="parTrans" cxnId="{C474A40D-C32B-486B-81D6-907722189DDA}">
      <dgm:prSet/>
      <dgm:spPr/>
      <dgm:t>
        <a:bodyPr/>
        <a:lstStyle/>
        <a:p>
          <a:endParaRPr lang="en-US"/>
        </a:p>
      </dgm:t>
    </dgm:pt>
    <dgm:pt modelId="{699A2E95-076D-4569-BDA9-91C12FDACD18}" type="sibTrans" cxnId="{C474A40D-C32B-486B-81D6-907722189DDA}">
      <dgm:prSet/>
      <dgm:spPr/>
      <dgm:t>
        <a:bodyPr/>
        <a:lstStyle/>
        <a:p>
          <a:endParaRPr lang="en-US"/>
        </a:p>
      </dgm:t>
    </dgm:pt>
    <dgm:pt modelId="{A03C84E9-0016-4E7F-9942-D26702B70904}">
      <dgm:prSet/>
      <dgm:spPr/>
      <dgm:t>
        <a:bodyPr/>
        <a:lstStyle/>
        <a:p>
          <a:r>
            <a:rPr lang="en-US"/>
            <a:t>Developing the training of employees, and the adoption of procedures organization to make sure to reach the previous goals</a:t>
          </a:r>
        </a:p>
      </dgm:t>
    </dgm:pt>
    <dgm:pt modelId="{6995D6A5-3CF3-4FF4-AFC7-85B6EE1B17C6}" type="parTrans" cxnId="{F82B39F6-0D11-4210-B560-E80CBAEC19A6}">
      <dgm:prSet/>
      <dgm:spPr/>
      <dgm:t>
        <a:bodyPr/>
        <a:lstStyle/>
        <a:p>
          <a:endParaRPr lang="en-US"/>
        </a:p>
      </dgm:t>
    </dgm:pt>
    <dgm:pt modelId="{6B18776D-731C-4DE2-9B5F-CD43546795F2}" type="sibTrans" cxnId="{F82B39F6-0D11-4210-B560-E80CBAEC19A6}">
      <dgm:prSet/>
      <dgm:spPr/>
      <dgm:t>
        <a:bodyPr/>
        <a:lstStyle/>
        <a:p>
          <a:endParaRPr lang="en-US"/>
        </a:p>
      </dgm:t>
    </dgm:pt>
    <dgm:pt modelId="{531F71E3-4E6D-4107-8C04-B0E0A09885AE}">
      <dgm:prSet/>
      <dgm:spPr/>
      <dgm:t>
        <a:bodyPr/>
        <a:lstStyle/>
        <a:p>
          <a:r>
            <a:rPr lang="en-US"/>
            <a:t>Keeping a balance between quality and value, obtaining products and services in the</a:t>
          </a:r>
        </a:p>
      </dgm:t>
    </dgm:pt>
    <dgm:pt modelId="{4C93C7DC-F216-4DB2-9129-770F4D4802BF}" type="parTrans" cxnId="{AFD5AB99-C800-43C3-838D-DF395B1F2985}">
      <dgm:prSet/>
      <dgm:spPr/>
      <dgm:t>
        <a:bodyPr/>
        <a:lstStyle/>
        <a:p>
          <a:endParaRPr lang="en-US"/>
        </a:p>
      </dgm:t>
    </dgm:pt>
    <dgm:pt modelId="{46FAB87D-1A7D-4FFA-A22D-F5A02EAE2041}" type="sibTrans" cxnId="{AFD5AB99-C800-43C3-838D-DF395B1F2985}">
      <dgm:prSet/>
      <dgm:spPr/>
      <dgm:t>
        <a:bodyPr/>
        <a:lstStyle/>
        <a:p>
          <a:endParaRPr lang="en-US"/>
        </a:p>
      </dgm:t>
    </dgm:pt>
    <dgm:pt modelId="{6A110F09-2880-43C1-8E41-CB7AAFACCD06}" type="pres">
      <dgm:prSet presAssocID="{0E51372B-ACF7-4EE7-91D1-4C9710F4004F}" presName="root" presStyleCnt="0">
        <dgm:presLayoutVars>
          <dgm:dir/>
          <dgm:resizeHandles val="exact"/>
        </dgm:presLayoutVars>
      </dgm:prSet>
      <dgm:spPr/>
      <dgm:t>
        <a:bodyPr/>
        <a:lstStyle/>
        <a:p>
          <a:endParaRPr lang="en-US"/>
        </a:p>
      </dgm:t>
    </dgm:pt>
    <dgm:pt modelId="{77CFE295-3ED1-4846-B2C3-B494FD4E91F9}" type="pres">
      <dgm:prSet presAssocID="{77176BF7-7B5A-46F0-B29F-845E4944A7F5}" presName="compNode" presStyleCnt="0"/>
      <dgm:spPr/>
    </dgm:pt>
    <dgm:pt modelId="{D0332256-06F4-4401-B342-0E406F9BCC1F}" type="pres">
      <dgm:prSet presAssocID="{77176BF7-7B5A-46F0-B29F-845E4944A7F5}" presName="bgRect" presStyleLbl="bgShp" presStyleIdx="0" presStyleCnt="4"/>
      <dgm:spPr/>
    </dgm:pt>
    <dgm:pt modelId="{C0F2CF5B-9CA9-4DB7-8019-C57E05B79DE2}" type="pres">
      <dgm:prSet presAssocID="{77176BF7-7B5A-46F0-B29F-845E4944A7F5}" presName="iconRect" presStyleLbl="node1" presStyleIdx="0" presStyleCnt="4"/>
      <dgm:spPr>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Branching Diagram"/>
        </a:ext>
      </dgm:extLst>
    </dgm:pt>
    <dgm:pt modelId="{65D38D1A-35E1-4F0F-8A50-DB540AF4C419}" type="pres">
      <dgm:prSet presAssocID="{77176BF7-7B5A-46F0-B29F-845E4944A7F5}" presName="spaceRect" presStyleCnt="0"/>
      <dgm:spPr/>
    </dgm:pt>
    <dgm:pt modelId="{644E0FEE-01E4-4A85-89DC-047321F5814B}" type="pres">
      <dgm:prSet presAssocID="{77176BF7-7B5A-46F0-B29F-845E4944A7F5}" presName="parTx" presStyleLbl="revTx" presStyleIdx="0" presStyleCnt="4">
        <dgm:presLayoutVars>
          <dgm:chMax val="0"/>
          <dgm:chPref val="0"/>
        </dgm:presLayoutVars>
      </dgm:prSet>
      <dgm:spPr/>
      <dgm:t>
        <a:bodyPr/>
        <a:lstStyle/>
        <a:p>
          <a:endParaRPr lang="en-US"/>
        </a:p>
      </dgm:t>
    </dgm:pt>
    <dgm:pt modelId="{DE212E45-CA0B-496E-A9B9-7AA794F15B14}" type="pres">
      <dgm:prSet presAssocID="{11386718-104A-42CE-985D-09DB65993FC2}" presName="sibTrans" presStyleCnt="0"/>
      <dgm:spPr/>
    </dgm:pt>
    <dgm:pt modelId="{246D09FE-E64D-4782-8F9B-395BE720A400}" type="pres">
      <dgm:prSet presAssocID="{1F4692E6-BEFF-44B7-A86B-79B3B6BA4D53}" presName="compNode" presStyleCnt="0"/>
      <dgm:spPr/>
    </dgm:pt>
    <dgm:pt modelId="{0FB87055-ADDB-4316-85C4-12C9489CEBA3}" type="pres">
      <dgm:prSet presAssocID="{1F4692E6-BEFF-44B7-A86B-79B3B6BA4D53}" presName="bgRect" presStyleLbl="bgShp" presStyleIdx="1" presStyleCnt="4"/>
      <dgm:spPr/>
    </dgm:pt>
    <dgm:pt modelId="{2A179EFB-BF43-4463-96E9-7CA4D7B1E637}" type="pres">
      <dgm:prSet presAssocID="{1F4692E6-BEFF-44B7-A86B-79B3B6BA4D53}" presName="iconRect" presStyleLbl="node1" presStyleIdx="1" presStyleCnt="4"/>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Hierarchy"/>
        </a:ext>
      </dgm:extLst>
    </dgm:pt>
    <dgm:pt modelId="{6611636E-6CEA-44F8-AAA7-8DED63B3ADE7}" type="pres">
      <dgm:prSet presAssocID="{1F4692E6-BEFF-44B7-A86B-79B3B6BA4D53}" presName="spaceRect" presStyleCnt="0"/>
      <dgm:spPr/>
    </dgm:pt>
    <dgm:pt modelId="{F3206A89-400D-4E48-A83C-393FE9B233EC}" type="pres">
      <dgm:prSet presAssocID="{1F4692E6-BEFF-44B7-A86B-79B3B6BA4D53}" presName="parTx" presStyleLbl="revTx" presStyleIdx="1" presStyleCnt="4">
        <dgm:presLayoutVars>
          <dgm:chMax val="0"/>
          <dgm:chPref val="0"/>
        </dgm:presLayoutVars>
      </dgm:prSet>
      <dgm:spPr/>
      <dgm:t>
        <a:bodyPr/>
        <a:lstStyle/>
        <a:p>
          <a:endParaRPr lang="en-US"/>
        </a:p>
      </dgm:t>
    </dgm:pt>
    <dgm:pt modelId="{A45278E2-2190-4967-9C69-9391EE0768F1}" type="pres">
      <dgm:prSet presAssocID="{699A2E95-076D-4569-BDA9-91C12FDACD18}" presName="sibTrans" presStyleCnt="0"/>
      <dgm:spPr/>
    </dgm:pt>
    <dgm:pt modelId="{6DD45BE9-E8E1-42A9-95C3-92637AFE0689}" type="pres">
      <dgm:prSet presAssocID="{A03C84E9-0016-4E7F-9942-D26702B70904}" presName="compNode" presStyleCnt="0"/>
      <dgm:spPr/>
    </dgm:pt>
    <dgm:pt modelId="{655DDE54-6349-453E-9580-04829CA28ECE}" type="pres">
      <dgm:prSet presAssocID="{A03C84E9-0016-4E7F-9942-D26702B70904}" presName="bgRect" presStyleLbl="bgShp" presStyleIdx="2" presStyleCnt="4"/>
      <dgm:spPr/>
    </dgm:pt>
    <dgm:pt modelId="{D52CA5A4-803E-49C4-8CCA-EC44CBAB99AA}" type="pres">
      <dgm:prSet presAssocID="{A03C84E9-0016-4E7F-9942-D26702B70904}" presName="iconRect" presStyleLbl="node1" presStyleIdx="2" presStyleCnt="4"/>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usiness Growth"/>
        </a:ext>
      </dgm:extLst>
    </dgm:pt>
    <dgm:pt modelId="{2DC069E7-E641-4119-93EF-F3936AFA77ED}" type="pres">
      <dgm:prSet presAssocID="{A03C84E9-0016-4E7F-9942-D26702B70904}" presName="spaceRect" presStyleCnt="0"/>
      <dgm:spPr/>
    </dgm:pt>
    <dgm:pt modelId="{460974DB-332B-45AE-96FD-FE5F2A1E59A6}" type="pres">
      <dgm:prSet presAssocID="{A03C84E9-0016-4E7F-9942-D26702B70904}" presName="parTx" presStyleLbl="revTx" presStyleIdx="2" presStyleCnt="4">
        <dgm:presLayoutVars>
          <dgm:chMax val="0"/>
          <dgm:chPref val="0"/>
        </dgm:presLayoutVars>
      </dgm:prSet>
      <dgm:spPr/>
      <dgm:t>
        <a:bodyPr/>
        <a:lstStyle/>
        <a:p>
          <a:endParaRPr lang="en-US"/>
        </a:p>
      </dgm:t>
    </dgm:pt>
    <dgm:pt modelId="{4C9DA915-6323-4F17-BF96-16E35C36D558}" type="pres">
      <dgm:prSet presAssocID="{6B18776D-731C-4DE2-9B5F-CD43546795F2}" presName="sibTrans" presStyleCnt="0"/>
      <dgm:spPr/>
    </dgm:pt>
    <dgm:pt modelId="{BBD65B75-BFB2-4230-9761-5980A7605CAB}" type="pres">
      <dgm:prSet presAssocID="{531F71E3-4E6D-4107-8C04-B0E0A09885AE}" presName="compNode" presStyleCnt="0"/>
      <dgm:spPr/>
    </dgm:pt>
    <dgm:pt modelId="{BDC20A0F-6C22-4A43-B9DF-50561499EBCC}" type="pres">
      <dgm:prSet presAssocID="{531F71E3-4E6D-4107-8C04-B0E0A09885AE}" presName="bgRect" presStyleLbl="bgShp" presStyleIdx="3" presStyleCnt="4"/>
      <dgm:spPr/>
    </dgm:pt>
    <dgm:pt modelId="{8FDD8B0B-5BB9-4FE8-ABF5-15D043203433}" type="pres">
      <dgm:prSet presAssocID="{531F71E3-4E6D-4107-8C04-B0E0A09885AE}" presName="iconRect" presStyleLbl="node1" presStyleIdx="3" presStyleCnt="4"/>
      <dgm:spPr>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Scales of Justice"/>
        </a:ext>
      </dgm:extLst>
    </dgm:pt>
    <dgm:pt modelId="{65BC8B8A-BDAA-4704-AAC7-9B2A5DD31E91}" type="pres">
      <dgm:prSet presAssocID="{531F71E3-4E6D-4107-8C04-B0E0A09885AE}" presName="spaceRect" presStyleCnt="0"/>
      <dgm:spPr/>
    </dgm:pt>
    <dgm:pt modelId="{2C96542D-5986-4BCC-B13D-574BEC99151B}" type="pres">
      <dgm:prSet presAssocID="{531F71E3-4E6D-4107-8C04-B0E0A09885AE}" presName="parTx" presStyleLbl="revTx" presStyleIdx="3" presStyleCnt="4">
        <dgm:presLayoutVars>
          <dgm:chMax val="0"/>
          <dgm:chPref val="0"/>
        </dgm:presLayoutVars>
      </dgm:prSet>
      <dgm:spPr/>
      <dgm:t>
        <a:bodyPr/>
        <a:lstStyle/>
        <a:p>
          <a:endParaRPr lang="en-US"/>
        </a:p>
      </dgm:t>
    </dgm:pt>
  </dgm:ptLst>
  <dgm:cxnLst>
    <dgm:cxn modelId="{E3D84713-EBE7-4537-BDC2-64B615E54E3C}" type="presOf" srcId="{0E51372B-ACF7-4EE7-91D1-4C9710F4004F}" destId="{6A110F09-2880-43C1-8E41-CB7AAFACCD06}" srcOrd="0" destOrd="0" presId="urn:microsoft.com/office/officeart/2018/2/layout/IconVerticalSolidList"/>
    <dgm:cxn modelId="{C474A40D-C32B-486B-81D6-907722189DDA}" srcId="{0E51372B-ACF7-4EE7-91D1-4C9710F4004F}" destId="{1F4692E6-BEFF-44B7-A86B-79B3B6BA4D53}" srcOrd="1" destOrd="0" parTransId="{AFF7B918-DA9A-4497-A687-20D8C1E0A83E}" sibTransId="{699A2E95-076D-4569-BDA9-91C12FDACD18}"/>
    <dgm:cxn modelId="{A72275C3-88D3-48C7-8457-3578AAF49D70}" type="presOf" srcId="{1F4692E6-BEFF-44B7-A86B-79B3B6BA4D53}" destId="{F3206A89-400D-4E48-A83C-393FE9B233EC}" srcOrd="0" destOrd="0" presId="urn:microsoft.com/office/officeart/2018/2/layout/IconVerticalSolidList"/>
    <dgm:cxn modelId="{E5E0A887-8E04-495C-BFF3-03FD01B485AC}" srcId="{0E51372B-ACF7-4EE7-91D1-4C9710F4004F}" destId="{77176BF7-7B5A-46F0-B29F-845E4944A7F5}" srcOrd="0" destOrd="0" parTransId="{6AA45449-CD35-4E40-AAEA-B91D86B40156}" sibTransId="{11386718-104A-42CE-985D-09DB65993FC2}"/>
    <dgm:cxn modelId="{E6B36FFF-C60A-48BD-978E-797338A93A56}" type="presOf" srcId="{A03C84E9-0016-4E7F-9942-D26702B70904}" destId="{460974DB-332B-45AE-96FD-FE5F2A1E59A6}" srcOrd="0" destOrd="0" presId="urn:microsoft.com/office/officeart/2018/2/layout/IconVerticalSolidList"/>
    <dgm:cxn modelId="{2DE1272B-3FD5-4BCD-9410-6325F8295A6A}" type="presOf" srcId="{77176BF7-7B5A-46F0-B29F-845E4944A7F5}" destId="{644E0FEE-01E4-4A85-89DC-047321F5814B}" srcOrd="0" destOrd="0" presId="urn:microsoft.com/office/officeart/2018/2/layout/IconVerticalSolidList"/>
    <dgm:cxn modelId="{AFD5AB99-C800-43C3-838D-DF395B1F2985}" srcId="{0E51372B-ACF7-4EE7-91D1-4C9710F4004F}" destId="{531F71E3-4E6D-4107-8C04-B0E0A09885AE}" srcOrd="3" destOrd="0" parTransId="{4C93C7DC-F216-4DB2-9129-770F4D4802BF}" sibTransId="{46FAB87D-1A7D-4FFA-A22D-F5A02EAE2041}"/>
    <dgm:cxn modelId="{F82B39F6-0D11-4210-B560-E80CBAEC19A6}" srcId="{0E51372B-ACF7-4EE7-91D1-4C9710F4004F}" destId="{A03C84E9-0016-4E7F-9942-D26702B70904}" srcOrd="2" destOrd="0" parTransId="{6995D6A5-3CF3-4FF4-AFC7-85B6EE1B17C6}" sibTransId="{6B18776D-731C-4DE2-9B5F-CD43546795F2}"/>
    <dgm:cxn modelId="{91D563F7-5A27-4049-9649-C0DE9DD8E300}" type="presOf" srcId="{531F71E3-4E6D-4107-8C04-B0E0A09885AE}" destId="{2C96542D-5986-4BCC-B13D-574BEC99151B}" srcOrd="0" destOrd="0" presId="urn:microsoft.com/office/officeart/2018/2/layout/IconVerticalSolidList"/>
    <dgm:cxn modelId="{670DC2B5-452F-468D-8FF2-8BF48D0E273F}" type="presParOf" srcId="{6A110F09-2880-43C1-8E41-CB7AAFACCD06}" destId="{77CFE295-3ED1-4846-B2C3-B494FD4E91F9}" srcOrd="0" destOrd="0" presId="urn:microsoft.com/office/officeart/2018/2/layout/IconVerticalSolidList"/>
    <dgm:cxn modelId="{A5DB6DBD-7049-466A-8462-2C1CC8F20C14}" type="presParOf" srcId="{77CFE295-3ED1-4846-B2C3-B494FD4E91F9}" destId="{D0332256-06F4-4401-B342-0E406F9BCC1F}" srcOrd="0" destOrd="0" presId="urn:microsoft.com/office/officeart/2018/2/layout/IconVerticalSolidList"/>
    <dgm:cxn modelId="{576AC5DA-81E7-469B-963E-22A3565E4F61}" type="presParOf" srcId="{77CFE295-3ED1-4846-B2C3-B494FD4E91F9}" destId="{C0F2CF5B-9CA9-4DB7-8019-C57E05B79DE2}" srcOrd="1" destOrd="0" presId="urn:microsoft.com/office/officeart/2018/2/layout/IconVerticalSolidList"/>
    <dgm:cxn modelId="{47FDF9BB-0C82-435B-A8F9-866404F16768}" type="presParOf" srcId="{77CFE295-3ED1-4846-B2C3-B494FD4E91F9}" destId="{65D38D1A-35E1-4F0F-8A50-DB540AF4C419}" srcOrd="2" destOrd="0" presId="urn:microsoft.com/office/officeart/2018/2/layout/IconVerticalSolidList"/>
    <dgm:cxn modelId="{B8DA8442-8366-4DA9-A11E-FD4CC5D60C87}" type="presParOf" srcId="{77CFE295-3ED1-4846-B2C3-B494FD4E91F9}" destId="{644E0FEE-01E4-4A85-89DC-047321F5814B}" srcOrd="3" destOrd="0" presId="urn:microsoft.com/office/officeart/2018/2/layout/IconVerticalSolidList"/>
    <dgm:cxn modelId="{9997BA18-9BC8-4F38-A7CB-8AD8A385224D}" type="presParOf" srcId="{6A110F09-2880-43C1-8E41-CB7AAFACCD06}" destId="{DE212E45-CA0B-496E-A9B9-7AA794F15B14}" srcOrd="1" destOrd="0" presId="urn:microsoft.com/office/officeart/2018/2/layout/IconVerticalSolidList"/>
    <dgm:cxn modelId="{323ADDC0-0730-4950-AA35-1678E3111FBF}" type="presParOf" srcId="{6A110F09-2880-43C1-8E41-CB7AAFACCD06}" destId="{246D09FE-E64D-4782-8F9B-395BE720A400}" srcOrd="2" destOrd="0" presId="urn:microsoft.com/office/officeart/2018/2/layout/IconVerticalSolidList"/>
    <dgm:cxn modelId="{FAAE89C9-AABC-41FE-8D86-2C4A56D60A63}" type="presParOf" srcId="{246D09FE-E64D-4782-8F9B-395BE720A400}" destId="{0FB87055-ADDB-4316-85C4-12C9489CEBA3}" srcOrd="0" destOrd="0" presId="urn:microsoft.com/office/officeart/2018/2/layout/IconVerticalSolidList"/>
    <dgm:cxn modelId="{61208180-FE70-48F3-8AA9-76DAF855E109}" type="presParOf" srcId="{246D09FE-E64D-4782-8F9B-395BE720A400}" destId="{2A179EFB-BF43-4463-96E9-7CA4D7B1E637}" srcOrd="1" destOrd="0" presId="urn:microsoft.com/office/officeart/2018/2/layout/IconVerticalSolidList"/>
    <dgm:cxn modelId="{17D308D9-AD6B-4B79-8547-E49994F09866}" type="presParOf" srcId="{246D09FE-E64D-4782-8F9B-395BE720A400}" destId="{6611636E-6CEA-44F8-AAA7-8DED63B3ADE7}" srcOrd="2" destOrd="0" presId="urn:microsoft.com/office/officeart/2018/2/layout/IconVerticalSolidList"/>
    <dgm:cxn modelId="{17A9D184-A533-4B8F-9CA5-BEF225B8B01B}" type="presParOf" srcId="{246D09FE-E64D-4782-8F9B-395BE720A400}" destId="{F3206A89-400D-4E48-A83C-393FE9B233EC}" srcOrd="3" destOrd="0" presId="urn:microsoft.com/office/officeart/2018/2/layout/IconVerticalSolidList"/>
    <dgm:cxn modelId="{677FBF85-0563-48C9-A58D-B644964E33ED}" type="presParOf" srcId="{6A110F09-2880-43C1-8E41-CB7AAFACCD06}" destId="{A45278E2-2190-4967-9C69-9391EE0768F1}" srcOrd="3" destOrd="0" presId="urn:microsoft.com/office/officeart/2018/2/layout/IconVerticalSolidList"/>
    <dgm:cxn modelId="{79F44DE8-48DE-4786-8C23-29D75333DCD5}" type="presParOf" srcId="{6A110F09-2880-43C1-8E41-CB7AAFACCD06}" destId="{6DD45BE9-E8E1-42A9-95C3-92637AFE0689}" srcOrd="4" destOrd="0" presId="urn:microsoft.com/office/officeart/2018/2/layout/IconVerticalSolidList"/>
    <dgm:cxn modelId="{C9B0B53F-B9C9-4826-A51B-EC5206C36B16}" type="presParOf" srcId="{6DD45BE9-E8E1-42A9-95C3-92637AFE0689}" destId="{655DDE54-6349-453E-9580-04829CA28ECE}" srcOrd="0" destOrd="0" presId="urn:microsoft.com/office/officeart/2018/2/layout/IconVerticalSolidList"/>
    <dgm:cxn modelId="{5CE80FC1-7589-4363-85D3-A68DF2A7E4BA}" type="presParOf" srcId="{6DD45BE9-E8E1-42A9-95C3-92637AFE0689}" destId="{D52CA5A4-803E-49C4-8CCA-EC44CBAB99AA}" srcOrd="1" destOrd="0" presId="urn:microsoft.com/office/officeart/2018/2/layout/IconVerticalSolidList"/>
    <dgm:cxn modelId="{BF769523-0768-4C50-9FAB-1625D69D480B}" type="presParOf" srcId="{6DD45BE9-E8E1-42A9-95C3-92637AFE0689}" destId="{2DC069E7-E641-4119-93EF-F3936AFA77ED}" srcOrd="2" destOrd="0" presId="urn:microsoft.com/office/officeart/2018/2/layout/IconVerticalSolidList"/>
    <dgm:cxn modelId="{44BA864D-F14F-42C6-B1A9-7318B8893D6E}" type="presParOf" srcId="{6DD45BE9-E8E1-42A9-95C3-92637AFE0689}" destId="{460974DB-332B-45AE-96FD-FE5F2A1E59A6}" srcOrd="3" destOrd="0" presId="urn:microsoft.com/office/officeart/2018/2/layout/IconVerticalSolidList"/>
    <dgm:cxn modelId="{081B69DE-7BF0-4C45-92B0-7CAEA7CADF89}" type="presParOf" srcId="{6A110F09-2880-43C1-8E41-CB7AAFACCD06}" destId="{4C9DA915-6323-4F17-BF96-16E35C36D558}" srcOrd="5" destOrd="0" presId="urn:microsoft.com/office/officeart/2018/2/layout/IconVerticalSolidList"/>
    <dgm:cxn modelId="{9FA35DBA-3565-42AB-AD47-F9DFFE5B3D1E}" type="presParOf" srcId="{6A110F09-2880-43C1-8E41-CB7AAFACCD06}" destId="{BBD65B75-BFB2-4230-9761-5980A7605CAB}" srcOrd="6" destOrd="0" presId="urn:microsoft.com/office/officeart/2018/2/layout/IconVerticalSolidList"/>
    <dgm:cxn modelId="{41EC02C7-3862-41FA-869B-3666436D9C53}" type="presParOf" srcId="{BBD65B75-BFB2-4230-9761-5980A7605CAB}" destId="{BDC20A0F-6C22-4A43-B9DF-50561499EBCC}" srcOrd="0" destOrd="0" presId="urn:microsoft.com/office/officeart/2018/2/layout/IconVerticalSolidList"/>
    <dgm:cxn modelId="{59937953-BBB1-45CA-B89F-BCA18EB477B9}" type="presParOf" srcId="{BBD65B75-BFB2-4230-9761-5980A7605CAB}" destId="{8FDD8B0B-5BB9-4FE8-ABF5-15D043203433}" srcOrd="1" destOrd="0" presId="urn:microsoft.com/office/officeart/2018/2/layout/IconVerticalSolidList"/>
    <dgm:cxn modelId="{59BF4FB1-2298-4ED7-BE39-5A034E086662}" type="presParOf" srcId="{BBD65B75-BFB2-4230-9761-5980A7605CAB}" destId="{65BC8B8A-BDAA-4704-AAC7-9B2A5DD31E91}" srcOrd="2" destOrd="0" presId="urn:microsoft.com/office/officeart/2018/2/layout/IconVerticalSolidList"/>
    <dgm:cxn modelId="{317DBB50-D20D-48CD-8A83-92A43208E61D}" type="presParOf" srcId="{BBD65B75-BFB2-4230-9761-5980A7605CAB}" destId="{2C96542D-5986-4BCC-B13D-574BEC99151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FDAD84E-660E-4B13-AD90-CDCC1D4D083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0EA756F-5CF3-482C-AC70-8238DA0A4AFD}">
      <dgm:prSet/>
      <dgm:spPr/>
      <dgm:t>
        <a:bodyPr/>
        <a:lstStyle/>
        <a:p>
          <a:pPr rtl="0"/>
          <a:r>
            <a:rPr lang="en-US" b="1" baseline="0" dirty="0" smtClean="0"/>
            <a:t>Purchasing records include the following:</a:t>
          </a:r>
          <a:r>
            <a:rPr lang="en-US" baseline="0" dirty="0" smtClean="0"/>
            <a:t/>
          </a:r>
          <a:br>
            <a:rPr lang="en-US" baseline="0" dirty="0" smtClean="0"/>
          </a:br>
          <a:endParaRPr lang="en-US" dirty="0"/>
        </a:p>
      </dgm:t>
    </dgm:pt>
    <dgm:pt modelId="{8B537CDC-4A7F-4B92-A134-3CF914645467}" type="parTrans" cxnId="{44C2D92B-2DE4-41DA-933F-F87F81DF7D9B}">
      <dgm:prSet/>
      <dgm:spPr/>
      <dgm:t>
        <a:bodyPr/>
        <a:lstStyle/>
        <a:p>
          <a:endParaRPr lang="en-US"/>
        </a:p>
      </dgm:t>
    </dgm:pt>
    <dgm:pt modelId="{B62904CB-2E0E-4375-838C-69DADAFF2664}" type="sibTrans" cxnId="{44C2D92B-2DE4-41DA-933F-F87F81DF7D9B}">
      <dgm:prSet/>
      <dgm:spPr/>
      <dgm:t>
        <a:bodyPr/>
        <a:lstStyle/>
        <a:p>
          <a:endParaRPr lang="en-US"/>
        </a:p>
      </dgm:t>
    </dgm:pt>
    <dgm:pt modelId="{890E3B7C-20BD-4A77-8C54-8824960C71FC}" type="pres">
      <dgm:prSet presAssocID="{FFDAD84E-660E-4B13-AD90-CDCC1D4D0830}" presName="linear" presStyleCnt="0">
        <dgm:presLayoutVars>
          <dgm:animLvl val="lvl"/>
          <dgm:resizeHandles val="exact"/>
        </dgm:presLayoutVars>
      </dgm:prSet>
      <dgm:spPr/>
      <dgm:t>
        <a:bodyPr/>
        <a:lstStyle/>
        <a:p>
          <a:endParaRPr lang="en-US"/>
        </a:p>
      </dgm:t>
    </dgm:pt>
    <dgm:pt modelId="{7071E6F3-0674-44E4-A063-373E661732F6}" type="pres">
      <dgm:prSet presAssocID="{70EA756F-5CF3-482C-AC70-8238DA0A4AFD}" presName="parentText" presStyleLbl="node1" presStyleIdx="0" presStyleCnt="1">
        <dgm:presLayoutVars>
          <dgm:chMax val="0"/>
          <dgm:bulletEnabled val="1"/>
        </dgm:presLayoutVars>
      </dgm:prSet>
      <dgm:spPr/>
      <dgm:t>
        <a:bodyPr/>
        <a:lstStyle/>
        <a:p>
          <a:endParaRPr lang="en-US"/>
        </a:p>
      </dgm:t>
    </dgm:pt>
  </dgm:ptLst>
  <dgm:cxnLst>
    <dgm:cxn modelId="{44C2D92B-2DE4-41DA-933F-F87F81DF7D9B}" srcId="{FFDAD84E-660E-4B13-AD90-CDCC1D4D0830}" destId="{70EA756F-5CF3-482C-AC70-8238DA0A4AFD}" srcOrd="0" destOrd="0" parTransId="{8B537CDC-4A7F-4B92-A134-3CF914645467}" sibTransId="{B62904CB-2E0E-4375-838C-69DADAFF2664}"/>
    <dgm:cxn modelId="{89768819-76AE-43E0-9E67-A12173539DE1}" type="presOf" srcId="{FFDAD84E-660E-4B13-AD90-CDCC1D4D0830}" destId="{890E3B7C-20BD-4A77-8C54-8824960C71FC}" srcOrd="0" destOrd="0" presId="urn:microsoft.com/office/officeart/2005/8/layout/vList2"/>
    <dgm:cxn modelId="{D9199C43-2C64-4E50-9B4E-E4E654020DCB}" type="presOf" srcId="{70EA756F-5CF3-482C-AC70-8238DA0A4AFD}" destId="{7071E6F3-0674-44E4-A063-373E661732F6}" srcOrd="0" destOrd="0" presId="urn:microsoft.com/office/officeart/2005/8/layout/vList2"/>
    <dgm:cxn modelId="{BDA2AE33-37CA-41C1-A52B-0955DE135884}" type="presParOf" srcId="{890E3B7C-20BD-4A77-8C54-8824960C71FC}" destId="{7071E6F3-0674-44E4-A063-373E661732F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EEE18C9-3AFC-4926-8736-FB141265329A}"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3E656A3-7CBC-4306-8C36-9847842CA50F}">
      <dgm:prSet/>
      <dgm:spPr/>
      <dgm:t>
        <a:bodyPr/>
        <a:lstStyle/>
        <a:p>
          <a:r>
            <a:rPr lang="en-US"/>
            <a:t>In conclusion, purchasing involves obtaining goods or services through various methods, including purchasing, leasing, or borrowing</a:t>
          </a:r>
        </a:p>
      </dgm:t>
    </dgm:pt>
    <dgm:pt modelId="{E79677B0-5782-4D6C-8D9D-5A2D2302CD0E}" type="parTrans" cxnId="{86DF318C-871D-4CB0-96F1-CFD2795B9EFA}">
      <dgm:prSet/>
      <dgm:spPr/>
      <dgm:t>
        <a:bodyPr/>
        <a:lstStyle/>
        <a:p>
          <a:endParaRPr lang="en-US"/>
        </a:p>
      </dgm:t>
    </dgm:pt>
    <dgm:pt modelId="{CCEE84F3-CB67-4785-9C54-77B1874A5175}" type="sibTrans" cxnId="{86DF318C-871D-4CB0-96F1-CFD2795B9EFA}">
      <dgm:prSet/>
      <dgm:spPr/>
      <dgm:t>
        <a:bodyPr/>
        <a:lstStyle/>
        <a:p>
          <a:endParaRPr lang="en-US"/>
        </a:p>
      </dgm:t>
    </dgm:pt>
    <dgm:pt modelId="{BEF66169-94E9-496F-A863-208925F3DED0}">
      <dgm:prSet/>
      <dgm:spPr/>
      <dgm:t>
        <a:bodyPr/>
        <a:lstStyle/>
        <a:p>
          <a:r>
            <a:rPr lang="en-US"/>
            <a:t>The purchasing process includes coordinating with departments, identifying suppliers, negotiating, and managing contracts</a:t>
          </a:r>
        </a:p>
      </dgm:t>
    </dgm:pt>
    <dgm:pt modelId="{1872D907-E868-494C-AFBA-C60E414F1410}" type="parTrans" cxnId="{4A89A028-461D-483D-B4F1-24259F553FAA}">
      <dgm:prSet/>
      <dgm:spPr/>
      <dgm:t>
        <a:bodyPr/>
        <a:lstStyle/>
        <a:p>
          <a:endParaRPr lang="en-US"/>
        </a:p>
      </dgm:t>
    </dgm:pt>
    <dgm:pt modelId="{0AB5FE9E-1EBE-4314-B0EF-383A6512175B}" type="sibTrans" cxnId="{4A89A028-461D-483D-B4F1-24259F553FAA}">
      <dgm:prSet/>
      <dgm:spPr/>
      <dgm:t>
        <a:bodyPr/>
        <a:lstStyle/>
        <a:p>
          <a:endParaRPr lang="en-US"/>
        </a:p>
      </dgm:t>
    </dgm:pt>
    <dgm:pt modelId="{F2EE0936-FF91-4D32-B22E-33CC87458D7D}">
      <dgm:prSet/>
      <dgm:spPr/>
      <dgm:t>
        <a:bodyPr/>
        <a:lstStyle/>
        <a:p>
          <a:r>
            <a:rPr lang="en-US" dirty="0"/>
            <a:t>Key purchasing activities focus on ensuring the right goods are bought at the right place, time, price, quality, and quantity, known as the six R’s</a:t>
          </a:r>
        </a:p>
      </dgm:t>
    </dgm:pt>
    <dgm:pt modelId="{D1972A78-3778-4D4B-ADE0-1DDD1730FDDD}" type="parTrans" cxnId="{588EC286-4952-4BD5-93C5-549F6D9B518E}">
      <dgm:prSet/>
      <dgm:spPr/>
      <dgm:t>
        <a:bodyPr/>
        <a:lstStyle/>
        <a:p>
          <a:endParaRPr lang="en-US"/>
        </a:p>
      </dgm:t>
    </dgm:pt>
    <dgm:pt modelId="{79CBF632-F4F5-4699-9149-CDCEE141CB7E}" type="sibTrans" cxnId="{588EC286-4952-4BD5-93C5-549F6D9B518E}">
      <dgm:prSet/>
      <dgm:spPr/>
      <dgm:t>
        <a:bodyPr/>
        <a:lstStyle/>
        <a:p>
          <a:endParaRPr lang="en-US"/>
        </a:p>
      </dgm:t>
    </dgm:pt>
    <dgm:pt modelId="{86211773-2DF7-4E48-B13E-42A6481E775A}" type="pres">
      <dgm:prSet presAssocID="{CEEE18C9-3AFC-4926-8736-FB141265329A}" presName="root" presStyleCnt="0">
        <dgm:presLayoutVars>
          <dgm:dir/>
          <dgm:resizeHandles val="exact"/>
        </dgm:presLayoutVars>
      </dgm:prSet>
      <dgm:spPr/>
      <dgm:t>
        <a:bodyPr/>
        <a:lstStyle/>
        <a:p>
          <a:endParaRPr lang="en-US"/>
        </a:p>
      </dgm:t>
    </dgm:pt>
    <dgm:pt modelId="{D533E8D8-2D89-4897-950C-4A2418A99CCF}" type="pres">
      <dgm:prSet presAssocID="{B3E656A3-7CBC-4306-8C36-9847842CA50F}" presName="compNode" presStyleCnt="0"/>
      <dgm:spPr/>
    </dgm:pt>
    <dgm:pt modelId="{47100457-AA82-4445-83B6-6C9FCA6C8F4E}" type="pres">
      <dgm:prSet presAssocID="{B3E656A3-7CBC-4306-8C36-9847842CA50F}" presName="bgRect" presStyleLbl="bgShp" presStyleIdx="0" presStyleCnt="3"/>
      <dgm:spPr/>
    </dgm:pt>
    <dgm:pt modelId="{73019C48-6FB8-4943-89E1-0EFC8D55E830}" type="pres">
      <dgm:prSet presAssocID="{B3E656A3-7CBC-4306-8C36-9847842CA50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Dollar"/>
        </a:ext>
      </dgm:extLst>
    </dgm:pt>
    <dgm:pt modelId="{5923C62D-028B-4520-A8DB-C898AA017457}" type="pres">
      <dgm:prSet presAssocID="{B3E656A3-7CBC-4306-8C36-9847842CA50F}" presName="spaceRect" presStyleCnt="0"/>
      <dgm:spPr/>
    </dgm:pt>
    <dgm:pt modelId="{521BBB2F-884D-417A-B3CC-10D690A1F778}" type="pres">
      <dgm:prSet presAssocID="{B3E656A3-7CBC-4306-8C36-9847842CA50F}" presName="parTx" presStyleLbl="revTx" presStyleIdx="0" presStyleCnt="3">
        <dgm:presLayoutVars>
          <dgm:chMax val="0"/>
          <dgm:chPref val="0"/>
        </dgm:presLayoutVars>
      </dgm:prSet>
      <dgm:spPr/>
      <dgm:t>
        <a:bodyPr/>
        <a:lstStyle/>
        <a:p>
          <a:endParaRPr lang="en-US"/>
        </a:p>
      </dgm:t>
    </dgm:pt>
    <dgm:pt modelId="{5C359D53-5A30-42C9-8B2C-88AADDD5AB21}" type="pres">
      <dgm:prSet presAssocID="{CCEE84F3-CB67-4785-9C54-77B1874A5175}" presName="sibTrans" presStyleCnt="0"/>
      <dgm:spPr/>
    </dgm:pt>
    <dgm:pt modelId="{5418D075-F254-4CFF-AEF8-7150CB2851EE}" type="pres">
      <dgm:prSet presAssocID="{BEF66169-94E9-496F-A863-208925F3DED0}" presName="compNode" presStyleCnt="0"/>
      <dgm:spPr/>
    </dgm:pt>
    <dgm:pt modelId="{03A34CB1-72E6-4695-8319-DCB628CE3F7B}" type="pres">
      <dgm:prSet presAssocID="{BEF66169-94E9-496F-A863-208925F3DED0}" presName="bgRect" presStyleLbl="bgShp" presStyleIdx="1" presStyleCnt="3"/>
      <dgm:spPr/>
    </dgm:pt>
    <dgm:pt modelId="{469BE657-E204-4A29-A0D7-5BF2F2768A77}" type="pres">
      <dgm:prSet presAssocID="{BEF66169-94E9-496F-A863-208925F3DED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Branching Diagram"/>
        </a:ext>
      </dgm:extLst>
    </dgm:pt>
    <dgm:pt modelId="{7BEB6562-7F19-4D8C-AF17-3E670F18FC88}" type="pres">
      <dgm:prSet presAssocID="{BEF66169-94E9-496F-A863-208925F3DED0}" presName="spaceRect" presStyleCnt="0"/>
      <dgm:spPr/>
    </dgm:pt>
    <dgm:pt modelId="{BE7422CE-1FE0-48D1-96D9-8C23F18B7160}" type="pres">
      <dgm:prSet presAssocID="{BEF66169-94E9-496F-A863-208925F3DED0}" presName="parTx" presStyleLbl="revTx" presStyleIdx="1" presStyleCnt="3">
        <dgm:presLayoutVars>
          <dgm:chMax val="0"/>
          <dgm:chPref val="0"/>
        </dgm:presLayoutVars>
      </dgm:prSet>
      <dgm:spPr/>
      <dgm:t>
        <a:bodyPr/>
        <a:lstStyle/>
        <a:p>
          <a:endParaRPr lang="en-US"/>
        </a:p>
      </dgm:t>
    </dgm:pt>
    <dgm:pt modelId="{45BC8799-BCE2-4159-AC93-B39163CDCA6B}" type="pres">
      <dgm:prSet presAssocID="{0AB5FE9E-1EBE-4314-B0EF-383A6512175B}" presName="sibTrans" presStyleCnt="0"/>
      <dgm:spPr/>
    </dgm:pt>
    <dgm:pt modelId="{F6E4CF35-D5E6-4374-B744-C3F2890F1E8C}" type="pres">
      <dgm:prSet presAssocID="{F2EE0936-FF91-4D32-B22E-33CC87458D7D}" presName="compNode" presStyleCnt="0"/>
      <dgm:spPr/>
    </dgm:pt>
    <dgm:pt modelId="{35AAA989-689F-4D8F-BF83-0150B57577FF}" type="pres">
      <dgm:prSet presAssocID="{F2EE0936-FF91-4D32-B22E-33CC87458D7D}" presName="bgRect" presStyleLbl="bgShp" presStyleIdx="2" presStyleCnt="3"/>
      <dgm:spPr/>
    </dgm:pt>
    <dgm:pt modelId="{04933245-485D-4D4C-85A0-1850058126D4}" type="pres">
      <dgm:prSet presAssocID="{F2EE0936-FF91-4D32-B22E-33CC87458D7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Magnifying glass"/>
        </a:ext>
      </dgm:extLst>
    </dgm:pt>
    <dgm:pt modelId="{C122B201-95C2-4D1F-B19C-CED347D6BA4B}" type="pres">
      <dgm:prSet presAssocID="{F2EE0936-FF91-4D32-B22E-33CC87458D7D}" presName="spaceRect" presStyleCnt="0"/>
      <dgm:spPr/>
    </dgm:pt>
    <dgm:pt modelId="{5AD99320-B8D1-47B8-953C-3454B2105283}" type="pres">
      <dgm:prSet presAssocID="{F2EE0936-FF91-4D32-B22E-33CC87458D7D}" presName="parTx" presStyleLbl="revTx" presStyleIdx="2" presStyleCnt="3">
        <dgm:presLayoutVars>
          <dgm:chMax val="0"/>
          <dgm:chPref val="0"/>
        </dgm:presLayoutVars>
      </dgm:prSet>
      <dgm:spPr/>
      <dgm:t>
        <a:bodyPr/>
        <a:lstStyle/>
        <a:p>
          <a:endParaRPr lang="en-US"/>
        </a:p>
      </dgm:t>
    </dgm:pt>
  </dgm:ptLst>
  <dgm:cxnLst>
    <dgm:cxn modelId="{AA9F878B-5531-43F5-A69F-B852D09068D9}" type="presOf" srcId="{B3E656A3-7CBC-4306-8C36-9847842CA50F}" destId="{521BBB2F-884D-417A-B3CC-10D690A1F778}" srcOrd="0" destOrd="0" presId="urn:microsoft.com/office/officeart/2018/2/layout/IconVerticalSolidList"/>
    <dgm:cxn modelId="{4A89A028-461D-483D-B4F1-24259F553FAA}" srcId="{CEEE18C9-3AFC-4926-8736-FB141265329A}" destId="{BEF66169-94E9-496F-A863-208925F3DED0}" srcOrd="1" destOrd="0" parTransId="{1872D907-E868-494C-AFBA-C60E414F1410}" sibTransId="{0AB5FE9E-1EBE-4314-B0EF-383A6512175B}"/>
    <dgm:cxn modelId="{BB0F185C-0AB6-45C7-83AF-C1A973A11D60}" type="presOf" srcId="{BEF66169-94E9-496F-A863-208925F3DED0}" destId="{BE7422CE-1FE0-48D1-96D9-8C23F18B7160}" srcOrd="0" destOrd="0" presId="urn:microsoft.com/office/officeart/2018/2/layout/IconVerticalSolidList"/>
    <dgm:cxn modelId="{106A7DC8-6CE2-467B-9B9D-7235C333CAB1}" type="presOf" srcId="{CEEE18C9-3AFC-4926-8736-FB141265329A}" destId="{86211773-2DF7-4E48-B13E-42A6481E775A}" srcOrd="0" destOrd="0" presId="urn:microsoft.com/office/officeart/2018/2/layout/IconVerticalSolidList"/>
    <dgm:cxn modelId="{964AA798-DA2D-49AE-BDB3-082F510E794F}" type="presOf" srcId="{F2EE0936-FF91-4D32-B22E-33CC87458D7D}" destId="{5AD99320-B8D1-47B8-953C-3454B2105283}" srcOrd="0" destOrd="0" presId="urn:microsoft.com/office/officeart/2018/2/layout/IconVerticalSolidList"/>
    <dgm:cxn modelId="{86DF318C-871D-4CB0-96F1-CFD2795B9EFA}" srcId="{CEEE18C9-3AFC-4926-8736-FB141265329A}" destId="{B3E656A3-7CBC-4306-8C36-9847842CA50F}" srcOrd="0" destOrd="0" parTransId="{E79677B0-5782-4D6C-8D9D-5A2D2302CD0E}" sibTransId="{CCEE84F3-CB67-4785-9C54-77B1874A5175}"/>
    <dgm:cxn modelId="{588EC286-4952-4BD5-93C5-549F6D9B518E}" srcId="{CEEE18C9-3AFC-4926-8736-FB141265329A}" destId="{F2EE0936-FF91-4D32-B22E-33CC87458D7D}" srcOrd="2" destOrd="0" parTransId="{D1972A78-3778-4D4B-ADE0-1DDD1730FDDD}" sibTransId="{79CBF632-F4F5-4699-9149-CDCEE141CB7E}"/>
    <dgm:cxn modelId="{98D5FD65-34AC-4DBD-B60A-5A9C3C8E84ED}" type="presParOf" srcId="{86211773-2DF7-4E48-B13E-42A6481E775A}" destId="{D533E8D8-2D89-4897-950C-4A2418A99CCF}" srcOrd="0" destOrd="0" presId="urn:microsoft.com/office/officeart/2018/2/layout/IconVerticalSolidList"/>
    <dgm:cxn modelId="{D088C76D-6CAB-4825-AE03-A7030859E13B}" type="presParOf" srcId="{D533E8D8-2D89-4897-950C-4A2418A99CCF}" destId="{47100457-AA82-4445-83B6-6C9FCA6C8F4E}" srcOrd="0" destOrd="0" presId="urn:microsoft.com/office/officeart/2018/2/layout/IconVerticalSolidList"/>
    <dgm:cxn modelId="{09DDC16A-27C8-4E12-92A2-6E6097FBE0A5}" type="presParOf" srcId="{D533E8D8-2D89-4897-950C-4A2418A99CCF}" destId="{73019C48-6FB8-4943-89E1-0EFC8D55E830}" srcOrd="1" destOrd="0" presId="urn:microsoft.com/office/officeart/2018/2/layout/IconVerticalSolidList"/>
    <dgm:cxn modelId="{F18A102D-72B3-402D-ABA9-ED23F88C0C5C}" type="presParOf" srcId="{D533E8D8-2D89-4897-950C-4A2418A99CCF}" destId="{5923C62D-028B-4520-A8DB-C898AA017457}" srcOrd="2" destOrd="0" presId="urn:microsoft.com/office/officeart/2018/2/layout/IconVerticalSolidList"/>
    <dgm:cxn modelId="{3E841D0E-DA2B-4410-B0FE-43DCAC553EC2}" type="presParOf" srcId="{D533E8D8-2D89-4897-950C-4A2418A99CCF}" destId="{521BBB2F-884D-417A-B3CC-10D690A1F778}" srcOrd="3" destOrd="0" presId="urn:microsoft.com/office/officeart/2018/2/layout/IconVerticalSolidList"/>
    <dgm:cxn modelId="{FF43FC6B-1D08-4D81-BEDF-D3B02EB446EA}" type="presParOf" srcId="{86211773-2DF7-4E48-B13E-42A6481E775A}" destId="{5C359D53-5A30-42C9-8B2C-88AADDD5AB21}" srcOrd="1" destOrd="0" presId="urn:microsoft.com/office/officeart/2018/2/layout/IconVerticalSolidList"/>
    <dgm:cxn modelId="{881CCB22-C21A-4DE2-8B3E-E4143F649006}" type="presParOf" srcId="{86211773-2DF7-4E48-B13E-42A6481E775A}" destId="{5418D075-F254-4CFF-AEF8-7150CB2851EE}" srcOrd="2" destOrd="0" presId="urn:microsoft.com/office/officeart/2018/2/layout/IconVerticalSolidList"/>
    <dgm:cxn modelId="{6A85AB94-39C8-4F31-9886-B22E88694C86}" type="presParOf" srcId="{5418D075-F254-4CFF-AEF8-7150CB2851EE}" destId="{03A34CB1-72E6-4695-8319-DCB628CE3F7B}" srcOrd="0" destOrd="0" presId="urn:microsoft.com/office/officeart/2018/2/layout/IconVerticalSolidList"/>
    <dgm:cxn modelId="{FA96F837-FE82-42FC-BFE0-920A408CD82C}" type="presParOf" srcId="{5418D075-F254-4CFF-AEF8-7150CB2851EE}" destId="{469BE657-E204-4A29-A0D7-5BF2F2768A77}" srcOrd="1" destOrd="0" presId="urn:microsoft.com/office/officeart/2018/2/layout/IconVerticalSolidList"/>
    <dgm:cxn modelId="{5D9EF063-4F37-4A12-9E97-D7F51F0CFE16}" type="presParOf" srcId="{5418D075-F254-4CFF-AEF8-7150CB2851EE}" destId="{7BEB6562-7F19-4D8C-AF17-3E670F18FC88}" srcOrd="2" destOrd="0" presId="urn:microsoft.com/office/officeart/2018/2/layout/IconVerticalSolidList"/>
    <dgm:cxn modelId="{135A4ED4-948E-4A58-B964-D5FB87FF52DA}" type="presParOf" srcId="{5418D075-F254-4CFF-AEF8-7150CB2851EE}" destId="{BE7422CE-1FE0-48D1-96D9-8C23F18B7160}" srcOrd="3" destOrd="0" presId="urn:microsoft.com/office/officeart/2018/2/layout/IconVerticalSolidList"/>
    <dgm:cxn modelId="{91580BEC-B9B1-4062-95C0-D18698E2A2B6}" type="presParOf" srcId="{86211773-2DF7-4E48-B13E-42A6481E775A}" destId="{45BC8799-BCE2-4159-AC93-B39163CDCA6B}" srcOrd="3" destOrd="0" presId="urn:microsoft.com/office/officeart/2018/2/layout/IconVerticalSolidList"/>
    <dgm:cxn modelId="{77009C03-E159-4B07-B3A5-010B5A1CE28F}" type="presParOf" srcId="{86211773-2DF7-4E48-B13E-42A6481E775A}" destId="{F6E4CF35-D5E6-4374-B744-C3F2890F1E8C}" srcOrd="4" destOrd="0" presId="urn:microsoft.com/office/officeart/2018/2/layout/IconVerticalSolidList"/>
    <dgm:cxn modelId="{20E46FC0-195D-4F74-8446-C4B4EFE8B431}" type="presParOf" srcId="{F6E4CF35-D5E6-4374-B744-C3F2890F1E8C}" destId="{35AAA989-689F-4D8F-BF83-0150B57577FF}" srcOrd="0" destOrd="0" presId="urn:microsoft.com/office/officeart/2018/2/layout/IconVerticalSolidList"/>
    <dgm:cxn modelId="{27E59ED9-050E-4BCD-BB6D-2FB325A1753A}" type="presParOf" srcId="{F6E4CF35-D5E6-4374-B744-C3F2890F1E8C}" destId="{04933245-485D-4D4C-85A0-1850058126D4}" srcOrd="1" destOrd="0" presId="urn:microsoft.com/office/officeart/2018/2/layout/IconVerticalSolidList"/>
    <dgm:cxn modelId="{BF8975FD-868E-4704-8CE3-92FB5DE81C84}" type="presParOf" srcId="{F6E4CF35-D5E6-4374-B744-C3F2890F1E8C}" destId="{C122B201-95C2-4D1F-B19C-CED347D6BA4B}" srcOrd="2" destOrd="0" presId="urn:microsoft.com/office/officeart/2018/2/layout/IconVerticalSolidList"/>
    <dgm:cxn modelId="{A151BA0D-01BD-45F3-BF03-BD5BE0F29029}" type="presParOf" srcId="{F6E4CF35-D5E6-4374-B744-C3F2890F1E8C}" destId="{5AD99320-B8D1-47B8-953C-3454B210528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40A3635-6D0A-42B6-A4CA-D71AF031C16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E147875-E4B0-4AC4-86A0-AF36BDCEC1DE}">
      <dgm:prSet/>
      <dgm:spPr/>
      <dgm:t>
        <a:bodyPr/>
        <a:lstStyle/>
        <a:p>
          <a:r>
            <a:rPr lang="en-US"/>
            <a:t>Objectives of the purchasing department include maintaining supply continuity of goods and services, quality, and avoiding waste</a:t>
          </a:r>
        </a:p>
      </dgm:t>
    </dgm:pt>
    <dgm:pt modelId="{36B48FB5-D631-4407-B258-693F3AB0C48D}" type="parTrans" cxnId="{87E3C616-E55B-427E-AE1C-0AEF540C6B7F}">
      <dgm:prSet/>
      <dgm:spPr/>
      <dgm:t>
        <a:bodyPr/>
        <a:lstStyle/>
        <a:p>
          <a:endParaRPr lang="en-US"/>
        </a:p>
      </dgm:t>
    </dgm:pt>
    <dgm:pt modelId="{18094486-D8FA-4FF8-9A79-4E80CFB7D705}" type="sibTrans" cxnId="{87E3C616-E55B-427E-AE1C-0AEF540C6B7F}">
      <dgm:prSet/>
      <dgm:spPr/>
      <dgm:t>
        <a:bodyPr/>
        <a:lstStyle/>
        <a:p>
          <a:endParaRPr lang="en-US"/>
        </a:p>
      </dgm:t>
    </dgm:pt>
    <dgm:pt modelId="{BA76A282-C8E3-4AA2-A6D5-1B521B66AFD4}">
      <dgm:prSet/>
      <dgm:spPr/>
      <dgm:t>
        <a:bodyPr/>
        <a:lstStyle/>
        <a:p>
          <a:r>
            <a:rPr lang="en-US"/>
            <a:t>The process is divided into identification, ordering, and post-ordering phases</a:t>
          </a:r>
        </a:p>
      </dgm:t>
    </dgm:pt>
    <dgm:pt modelId="{C1AF4648-CE0B-4CA9-AC59-5F8DD286381C}" type="parTrans" cxnId="{0E59775E-C265-4380-922D-53224792AD94}">
      <dgm:prSet/>
      <dgm:spPr/>
      <dgm:t>
        <a:bodyPr/>
        <a:lstStyle/>
        <a:p>
          <a:endParaRPr lang="en-US"/>
        </a:p>
      </dgm:t>
    </dgm:pt>
    <dgm:pt modelId="{EB5FE0F4-CB95-461C-8B57-1271193B43E5}" type="sibTrans" cxnId="{0E59775E-C265-4380-922D-53224792AD94}">
      <dgm:prSet/>
      <dgm:spPr/>
      <dgm:t>
        <a:bodyPr/>
        <a:lstStyle/>
        <a:p>
          <a:endParaRPr lang="en-US"/>
        </a:p>
      </dgm:t>
    </dgm:pt>
    <dgm:pt modelId="{D2869750-733B-4745-9BBA-AFBA4BF0ABC2}">
      <dgm:prSet/>
      <dgm:spPr/>
      <dgm:t>
        <a:bodyPr/>
        <a:lstStyle/>
        <a:p>
          <a:r>
            <a:rPr lang="en-US"/>
            <a:t>Finally, the proactive procurement emphasizes on long-term supplier relationships and efficient cost management</a:t>
          </a:r>
        </a:p>
      </dgm:t>
    </dgm:pt>
    <dgm:pt modelId="{B5DB3AAA-A700-4E90-887D-25443C76EE00}" type="parTrans" cxnId="{6A63FB03-11B0-452C-8CBF-DD1FD34DE983}">
      <dgm:prSet/>
      <dgm:spPr/>
      <dgm:t>
        <a:bodyPr/>
        <a:lstStyle/>
        <a:p>
          <a:endParaRPr lang="en-US"/>
        </a:p>
      </dgm:t>
    </dgm:pt>
    <dgm:pt modelId="{A3028B82-7479-4C53-BB45-153C23F9A2C0}" type="sibTrans" cxnId="{6A63FB03-11B0-452C-8CBF-DD1FD34DE983}">
      <dgm:prSet/>
      <dgm:spPr/>
      <dgm:t>
        <a:bodyPr/>
        <a:lstStyle/>
        <a:p>
          <a:endParaRPr lang="en-US"/>
        </a:p>
      </dgm:t>
    </dgm:pt>
    <dgm:pt modelId="{86D11D17-4BEC-4F93-ACC5-CCD46D01EB1D}" type="pres">
      <dgm:prSet presAssocID="{640A3635-6D0A-42B6-A4CA-D71AF031C165}" presName="root" presStyleCnt="0">
        <dgm:presLayoutVars>
          <dgm:dir/>
          <dgm:resizeHandles val="exact"/>
        </dgm:presLayoutVars>
      </dgm:prSet>
      <dgm:spPr/>
      <dgm:t>
        <a:bodyPr/>
        <a:lstStyle/>
        <a:p>
          <a:endParaRPr lang="en-US"/>
        </a:p>
      </dgm:t>
    </dgm:pt>
    <dgm:pt modelId="{7CB0B6A0-3153-4C4D-B270-1D61B4A95187}" type="pres">
      <dgm:prSet presAssocID="{5E147875-E4B0-4AC4-86A0-AF36BDCEC1DE}" presName="compNode" presStyleCnt="0"/>
      <dgm:spPr/>
    </dgm:pt>
    <dgm:pt modelId="{DE0BF180-93CE-4E47-8AF6-CA581D5ACBA0}" type="pres">
      <dgm:prSet presAssocID="{5E147875-E4B0-4AC4-86A0-AF36BDCEC1DE}" presName="bgRect" presStyleLbl="bgShp" presStyleIdx="0" presStyleCnt="3"/>
      <dgm:spPr/>
    </dgm:pt>
    <dgm:pt modelId="{02A87EA5-66C6-4FE7-9645-AE30B404AF0D}" type="pres">
      <dgm:prSet presAssocID="{5E147875-E4B0-4AC4-86A0-AF36BDCEC1D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Presentation with Checklist"/>
        </a:ext>
      </dgm:extLst>
    </dgm:pt>
    <dgm:pt modelId="{83D972F2-A599-4C80-829C-7390C006011C}" type="pres">
      <dgm:prSet presAssocID="{5E147875-E4B0-4AC4-86A0-AF36BDCEC1DE}" presName="spaceRect" presStyleCnt="0"/>
      <dgm:spPr/>
    </dgm:pt>
    <dgm:pt modelId="{5B74BCF6-33FC-4208-BFA8-8B3D3A8A9D41}" type="pres">
      <dgm:prSet presAssocID="{5E147875-E4B0-4AC4-86A0-AF36BDCEC1DE}" presName="parTx" presStyleLbl="revTx" presStyleIdx="0" presStyleCnt="3">
        <dgm:presLayoutVars>
          <dgm:chMax val="0"/>
          <dgm:chPref val="0"/>
        </dgm:presLayoutVars>
      </dgm:prSet>
      <dgm:spPr/>
      <dgm:t>
        <a:bodyPr/>
        <a:lstStyle/>
        <a:p>
          <a:endParaRPr lang="en-US"/>
        </a:p>
      </dgm:t>
    </dgm:pt>
    <dgm:pt modelId="{C76CBB20-5567-4C1B-8D49-F1F552DB3DAC}" type="pres">
      <dgm:prSet presAssocID="{18094486-D8FA-4FF8-9A79-4E80CFB7D705}" presName="sibTrans" presStyleCnt="0"/>
      <dgm:spPr/>
    </dgm:pt>
    <dgm:pt modelId="{B4C3F68C-E74F-45EC-90E4-7F547380849A}" type="pres">
      <dgm:prSet presAssocID="{BA76A282-C8E3-4AA2-A6D5-1B521B66AFD4}" presName="compNode" presStyleCnt="0"/>
      <dgm:spPr/>
    </dgm:pt>
    <dgm:pt modelId="{B9C60A54-2F56-4E0D-8471-FEC5F94825C6}" type="pres">
      <dgm:prSet presAssocID="{BA76A282-C8E3-4AA2-A6D5-1B521B66AFD4}" presName="bgRect" presStyleLbl="bgShp" presStyleIdx="1" presStyleCnt="3"/>
      <dgm:spPr/>
    </dgm:pt>
    <dgm:pt modelId="{A3D5D554-7B47-4AC8-A44C-4591E23F6B68}" type="pres">
      <dgm:prSet presAssocID="{BA76A282-C8E3-4AA2-A6D5-1B521B66AFD4}" presName="iconRect" presStyleLbl="node1" presStyleIdx="1" presStyleCnt="3"/>
      <dgm:spPr>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Barcode"/>
        </a:ext>
      </dgm:extLst>
    </dgm:pt>
    <dgm:pt modelId="{26A6DCFA-052E-4904-B483-6F9C6F886E15}" type="pres">
      <dgm:prSet presAssocID="{BA76A282-C8E3-4AA2-A6D5-1B521B66AFD4}" presName="spaceRect" presStyleCnt="0"/>
      <dgm:spPr/>
    </dgm:pt>
    <dgm:pt modelId="{CAA5A256-DD53-4725-A37E-76A684090914}" type="pres">
      <dgm:prSet presAssocID="{BA76A282-C8E3-4AA2-A6D5-1B521B66AFD4}" presName="parTx" presStyleLbl="revTx" presStyleIdx="1" presStyleCnt="3">
        <dgm:presLayoutVars>
          <dgm:chMax val="0"/>
          <dgm:chPref val="0"/>
        </dgm:presLayoutVars>
      </dgm:prSet>
      <dgm:spPr/>
      <dgm:t>
        <a:bodyPr/>
        <a:lstStyle/>
        <a:p>
          <a:endParaRPr lang="en-US"/>
        </a:p>
      </dgm:t>
    </dgm:pt>
    <dgm:pt modelId="{449FF75F-6BF6-4832-87F4-04C6585341E2}" type="pres">
      <dgm:prSet presAssocID="{EB5FE0F4-CB95-461C-8B57-1271193B43E5}" presName="sibTrans" presStyleCnt="0"/>
      <dgm:spPr/>
    </dgm:pt>
    <dgm:pt modelId="{F9C61D3A-FD14-4FC9-AD15-6FEF0B6915A0}" type="pres">
      <dgm:prSet presAssocID="{D2869750-733B-4745-9BBA-AFBA4BF0ABC2}" presName="compNode" presStyleCnt="0"/>
      <dgm:spPr/>
    </dgm:pt>
    <dgm:pt modelId="{7148279A-B845-4E9E-B6BB-76BB12260CD0}" type="pres">
      <dgm:prSet presAssocID="{D2869750-733B-4745-9BBA-AFBA4BF0ABC2}" presName="bgRect" presStyleLbl="bgShp" presStyleIdx="2" presStyleCnt="3"/>
      <dgm:spPr/>
    </dgm:pt>
    <dgm:pt modelId="{D11EA5BA-7144-490E-9665-F15D5815940D}" type="pres">
      <dgm:prSet presAssocID="{D2869750-733B-4745-9BBA-AFBA4BF0ABC2}" presName="iconRect" presStyleLbl="node1" presStyleIdx="2" presStyleCnt="3"/>
      <dgm:spPr>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Handshake"/>
        </a:ext>
      </dgm:extLst>
    </dgm:pt>
    <dgm:pt modelId="{1D24791C-6191-4A45-8C78-1BF5A4BCFD12}" type="pres">
      <dgm:prSet presAssocID="{D2869750-733B-4745-9BBA-AFBA4BF0ABC2}" presName="spaceRect" presStyleCnt="0"/>
      <dgm:spPr/>
    </dgm:pt>
    <dgm:pt modelId="{51E52679-D6C8-4A52-97F3-263F58DA2438}" type="pres">
      <dgm:prSet presAssocID="{D2869750-733B-4745-9BBA-AFBA4BF0ABC2}" presName="parTx" presStyleLbl="revTx" presStyleIdx="2" presStyleCnt="3">
        <dgm:presLayoutVars>
          <dgm:chMax val="0"/>
          <dgm:chPref val="0"/>
        </dgm:presLayoutVars>
      </dgm:prSet>
      <dgm:spPr/>
      <dgm:t>
        <a:bodyPr/>
        <a:lstStyle/>
        <a:p>
          <a:endParaRPr lang="en-US"/>
        </a:p>
      </dgm:t>
    </dgm:pt>
  </dgm:ptLst>
  <dgm:cxnLst>
    <dgm:cxn modelId="{E25628FF-6FB3-4CE0-87A6-E6483328AC3C}" type="presOf" srcId="{5E147875-E4B0-4AC4-86A0-AF36BDCEC1DE}" destId="{5B74BCF6-33FC-4208-BFA8-8B3D3A8A9D41}" srcOrd="0" destOrd="0" presId="urn:microsoft.com/office/officeart/2018/2/layout/IconVerticalSolidList"/>
    <dgm:cxn modelId="{47F44E93-B7FE-467A-B16C-94AAA0209112}" type="presOf" srcId="{D2869750-733B-4745-9BBA-AFBA4BF0ABC2}" destId="{51E52679-D6C8-4A52-97F3-263F58DA2438}" srcOrd="0" destOrd="0" presId="urn:microsoft.com/office/officeart/2018/2/layout/IconVerticalSolidList"/>
    <dgm:cxn modelId="{87E3C616-E55B-427E-AE1C-0AEF540C6B7F}" srcId="{640A3635-6D0A-42B6-A4CA-D71AF031C165}" destId="{5E147875-E4B0-4AC4-86A0-AF36BDCEC1DE}" srcOrd="0" destOrd="0" parTransId="{36B48FB5-D631-4407-B258-693F3AB0C48D}" sibTransId="{18094486-D8FA-4FF8-9A79-4E80CFB7D705}"/>
    <dgm:cxn modelId="{0E59775E-C265-4380-922D-53224792AD94}" srcId="{640A3635-6D0A-42B6-A4CA-D71AF031C165}" destId="{BA76A282-C8E3-4AA2-A6D5-1B521B66AFD4}" srcOrd="1" destOrd="0" parTransId="{C1AF4648-CE0B-4CA9-AC59-5F8DD286381C}" sibTransId="{EB5FE0F4-CB95-461C-8B57-1271193B43E5}"/>
    <dgm:cxn modelId="{4BA23094-728A-40CA-A8FD-E7367666A8E2}" type="presOf" srcId="{640A3635-6D0A-42B6-A4CA-D71AF031C165}" destId="{86D11D17-4BEC-4F93-ACC5-CCD46D01EB1D}" srcOrd="0" destOrd="0" presId="urn:microsoft.com/office/officeart/2018/2/layout/IconVerticalSolidList"/>
    <dgm:cxn modelId="{762C6C1C-AEF1-4D0A-8AD1-29FBC0B8F986}" type="presOf" srcId="{BA76A282-C8E3-4AA2-A6D5-1B521B66AFD4}" destId="{CAA5A256-DD53-4725-A37E-76A684090914}" srcOrd="0" destOrd="0" presId="urn:microsoft.com/office/officeart/2018/2/layout/IconVerticalSolidList"/>
    <dgm:cxn modelId="{6A63FB03-11B0-452C-8CBF-DD1FD34DE983}" srcId="{640A3635-6D0A-42B6-A4CA-D71AF031C165}" destId="{D2869750-733B-4745-9BBA-AFBA4BF0ABC2}" srcOrd="2" destOrd="0" parTransId="{B5DB3AAA-A700-4E90-887D-25443C76EE00}" sibTransId="{A3028B82-7479-4C53-BB45-153C23F9A2C0}"/>
    <dgm:cxn modelId="{6A7932B8-FE7E-4E99-A61D-E25513E7814D}" type="presParOf" srcId="{86D11D17-4BEC-4F93-ACC5-CCD46D01EB1D}" destId="{7CB0B6A0-3153-4C4D-B270-1D61B4A95187}" srcOrd="0" destOrd="0" presId="urn:microsoft.com/office/officeart/2018/2/layout/IconVerticalSolidList"/>
    <dgm:cxn modelId="{758E4E16-6574-46D8-987B-910A6AEA561E}" type="presParOf" srcId="{7CB0B6A0-3153-4C4D-B270-1D61B4A95187}" destId="{DE0BF180-93CE-4E47-8AF6-CA581D5ACBA0}" srcOrd="0" destOrd="0" presId="urn:microsoft.com/office/officeart/2018/2/layout/IconVerticalSolidList"/>
    <dgm:cxn modelId="{8CC8DE37-5F8F-445A-85FF-16F1F0FEB828}" type="presParOf" srcId="{7CB0B6A0-3153-4C4D-B270-1D61B4A95187}" destId="{02A87EA5-66C6-4FE7-9645-AE30B404AF0D}" srcOrd="1" destOrd="0" presId="urn:microsoft.com/office/officeart/2018/2/layout/IconVerticalSolidList"/>
    <dgm:cxn modelId="{80344F3D-0637-4083-9D81-0B294B963498}" type="presParOf" srcId="{7CB0B6A0-3153-4C4D-B270-1D61B4A95187}" destId="{83D972F2-A599-4C80-829C-7390C006011C}" srcOrd="2" destOrd="0" presId="urn:microsoft.com/office/officeart/2018/2/layout/IconVerticalSolidList"/>
    <dgm:cxn modelId="{A8C331B3-807B-41F4-8333-724B50B824C9}" type="presParOf" srcId="{7CB0B6A0-3153-4C4D-B270-1D61B4A95187}" destId="{5B74BCF6-33FC-4208-BFA8-8B3D3A8A9D41}" srcOrd="3" destOrd="0" presId="urn:microsoft.com/office/officeart/2018/2/layout/IconVerticalSolidList"/>
    <dgm:cxn modelId="{98CFCF51-B8A6-47AC-B6D3-25838E73507E}" type="presParOf" srcId="{86D11D17-4BEC-4F93-ACC5-CCD46D01EB1D}" destId="{C76CBB20-5567-4C1B-8D49-F1F552DB3DAC}" srcOrd="1" destOrd="0" presId="urn:microsoft.com/office/officeart/2018/2/layout/IconVerticalSolidList"/>
    <dgm:cxn modelId="{50D3D36A-B1A0-4D14-97AE-2D206C9432AB}" type="presParOf" srcId="{86D11D17-4BEC-4F93-ACC5-CCD46D01EB1D}" destId="{B4C3F68C-E74F-45EC-90E4-7F547380849A}" srcOrd="2" destOrd="0" presId="urn:microsoft.com/office/officeart/2018/2/layout/IconVerticalSolidList"/>
    <dgm:cxn modelId="{B480E1D4-FE05-4BDE-91A2-8BCC2E8CEE29}" type="presParOf" srcId="{B4C3F68C-E74F-45EC-90E4-7F547380849A}" destId="{B9C60A54-2F56-4E0D-8471-FEC5F94825C6}" srcOrd="0" destOrd="0" presId="urn:microsoft.com/office/officeart/2018/2/layout/IconVerticalSolidList"/>
    <dgm:cxn modelId="{7A8EAEF3-F758-4E2F-9D93-951D0BA767BA}" type="presParOf" srcId="{B4C3F68C-E74F-45EC-90E4-7F547380849A}" destId="{A3D5D554-7B47-4AC8-A44C-4591E23F6B68}" srcOrd="1" destOrd="0" presId="urn:microsoft.com/office/officeart/2018/2/layout/IconVerticalSolidList"/>
    <dgm:cxn modelId="{02F83A1F-3E47-4D82-B5BF-8A39F6938DFD}" type="presParOf" srcId="{B4C3F68C-E74F-45EC-90E4-7F547380849A}" destId="{26A6DCFA-052E-4904-B483-6F9C6F886E15}" srcOrd="2" destOrd="0" presId="urn:microsoft.com/office/officeart/2018/2/layout/IconVerticalSolidList"/>
    <dgm:cxn modelId="{9453682F-FEAB-44E6-AAEB-95C8F4D13762}" type="presParOf" srcId="{B4C3F68C-E74F-45EC-90E4-7F547380849A}" destId="{CAA5A256-DD53-4725-A37E-76A684090914}" srcOrd="3" destOrd="0" presId="urn:microsoft.com/office/officeart/2018/2/layout/IconVerticalSolidList"/>
    <dgm:cxn modelId="{9D51418B-D078-4D6A-A5DE-A690F67B77FF}" type="presParOf" srcId="{86D11D17-4BEC-4F93-ACC5-CCD46D01EB1D}" destId="{449FF75F-6BF6-4832-87F4-04C6585341E2}" srcOrd="3" destOrd="0" presId="urn:microsoft.com/office/officeart/2018/2/layout/IconVerticalSolidList"/>
    <dgm:cxn modelId="{0C52A771-E3F6-4301-B433-C5B4763C7EE3}" type="presParOf" srcId="{86D11D17-4BEC-4F93-ACC5-CCD46D01EB1D}" destId="{F9C61D3A-FD14-4FC9-AD15-6FEF0B6915A0}" srcOrd="4" destOrd="0" presId="urn:microsoft.com/office/officeart/2018/2/layout/IconVerticalSolidList"/>
    <dgm:cxn modelId="{C8EC0147-513A-4A7C-9003-AFF3352193AC}" type="presParOf" srcId="{F9C61D3A-FD14-4FC9-AD15-6FEF0B6915A0}" destId="{7148279A-B845-4E9E-B6BB-76BB12260CD0}" srcOrd="0" destOrd="0" presId="urn:microsoft.com/office/officeart/2018/2/layout/IconVerticalSolidList"/>
    <dgm:cxn modelId="{F9850844-86E7-49CB-8B79-29687FD4D5A3}" type="presParOf" srcId="{F9C61D3A-FD14-4FC9-AD15-6FEF0B6915A0}" destId="{D11EA5BA-7144-490E-9665-F15D5815940D}" srcOrd="1" destOrd="0" presId="urn:microsoft.com/office/officeart/2018/2/layout/IconVerticalSolidList"/>
    <dgm:cxn modelId="{DC72ACB3-743A-401C-80D0-A1D62FBA6AA0}" type="presParOf" srcId="{F9C61D3A-FD14-4FC9-AD15-6FEF0B6915A0}" destId="{1D24791C-6191-4A45-8C78-1BF5A4BCFD12}" srcOrd="2" destOrd="0" presId="urn:microsoft.com/office/officeart/2018/2/layout/IconVerticalSolidList"/>
    <dgm:cxn modelId="{A158043E-19A1-4628-BF93-71506A6DBD72}" type="presParOf" srcId="{F9C61D3A-FD14-4FC9-AD15-6FEF0B6915A0}" destId="{51E52679-D6C8-4A52-97F3-263F58DA243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801E5A-9506-4A17-B926-539F555DAB8F}">
      <dsp:nvSpPr>
        <dsp:cNvPr id="0" name=""/>
        <dsp:cNvSpPr/>
      </dsp:nvSpPr>
      <dsp:spPr>
        <a:xfrm>
          <a:off x="0" y="588"/>
          <a:ext cx="5530376" cy="1376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9C9C97-A897-4EEB-8F6B-FFC8BFC169C0}">
      <dsp:nvSpPr>
        <dsp:cNvPr id="0" name=""/>
        <dsp:cNvSpPr/>
      </dsp:nvSpPr>
      <dsp:spPr>
        <a:xfrm>
          <a:off x="416388" y="310298"/>
          <a:ext cx="757069" cy="7570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881FEC-DE85-4438-81FA-8B48BB710EBF}">
      <dsp:nvSpPr>
        <dsp:cNvPr id="0" name=""/>
        <dsp:cNvSpPr/>
      </dsp:nvSpPr>
      <dsp:spPr>
        <a:xfrm>
          <a:off x="1589845" y="588"/>
          <a:ext cx="3940530" cy="1376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678" tIns="145678" rIns="145678" bIns="145678" numCol="1" spcCol="1270" anchor="ctr" anchorCtr="0">
          <a:noAutofit/>
        </a:bodyPr>
        <a:lstStyle/>
        <a:p>
          <a:pPr lvl="0" algn="l" defTabSz="1111250">
            <a:lnSpc>
              <a:spcPct val="90000"/>
            </a:lnSpc>
            <a:spcBef>
              <a:spcPct val="0"/>
            </a:spcBef>
            <a:spcAft>
              <a:spcPct val="35000"/>
            </a:spcAft>
          </a:pPr>
          <a:r>
            <a:rPr lang="en-US" sz="2500" kern="1200"/>
            <a:t>Explain the function and objectives of purchasing</a:t>
          </a:r>
        </a:p>
      </dsp:txBody>
      <dsp:txXfrm>
        <a:off x="1589845" y="588"/>
        <a:ext cx="3940530" cy="1376489"/>
      </dsp:txXfrm>
    </dsp:sp>
    <dsp:sp modelId="{226ED141-760A-4FFF-9321-A89C8A83BA84}">
      <dsp:nvSpPr>
        <dsp:cNvPr id="0" name=""/>
        <dsp:cNvSpPr/>
      </dsp:nvSpPr>
      <dsp:spPr>
        <a:xfrm>
          <a:off x="0" y="1721199"/>
          <a:ext cx="5530376" cy="1376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A27E0F3-EE6A-4109-9187-E378A24B1B5B}">
      <dsp:nvSpPr>
        <dsp:cNvPr id="0" name=""/>
        <dsp:cNvSpPr/>
      </dsp:nvSpPr>
      <dsp:spPr>
        <a:xfrm>
          <a:off x="416388" y="2030909"/>
          <a:ext cx="757069" cy="7570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524472-EE5E-49A3-8EA4-6F03FB96F3E5}">
      <dsp:nvSpPr>
        <dsp:cNvPr id="0" name=""/>
        <dsp:cNvSpPr/>
      </dsp:nvSpPr>
      <dsp:spPr>
        <a:xfrm>
          <a:off x="1589845" y="1721199"/>
          <a:ext cx="3940530" cy="1376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678" tIns="145678" rIns="145678" bIns="145678" numCol="1" spcCol="1270" anchor="ctr" anchorCtr="0">
          <a:noAutofit/>
        </a:bodyPr>
        <a:lstStyle/>
        <a:p>
          <a:pPr lvl="0" algn="l" defTabSz="1111250">
            <a:lnSpc>
              <a:spcPct val="90000"/>
            </a:lnSpc>
            <a:spcBef>
              <a:spcPct val="0"/>
            </a:spcBef>
            <a:spcAft>
              <a:spcPct val="35000"/>
            </a:spcAft>
          </a:pPr>
          <a:r>
            <a:rPr lang="en-US" sz="2500" kern="1200"/>
            <a:t>Explain the purchasing procedures</a:t>
          </a:r>
        </a:p>
      </dsp:txBody>
      <dsp:txXfrm>
        <a:off x="1589845" y="1721199"/>
        <a:ext cx="3940530" cy="1376489"/>
      </dsp:txXfrm>
    </dsp:sp>
    <dsp:sp modelId="{797A4D81-2201-411D-903C-4186C5681943}">
      <dsp:nvSpPr>
        <dsp:cNvPr id="0" name=""/>
        <dsp:cNvSpPr/>
      </dsp:nvSpPr>
      <dsp:spPr>
        <a:xfrm>
          <a:off x="0" y="3441811"/>
          <a:ext cx="5530376" cy="137648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2E4BB75-131A-49BC-9741-876E863B4E4B}">
      <dsp:nvSpPr>
        <dsp:cNvPr id="0" name=""/>
        <dsp:cNvSpPr/>
      </dsp:nvSpPr>
      <dsp:spPr>
        <a:xfrm>
          <a:off x="416388" y="3751521"/>
          <a:ext cx="757069" cy="7570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08ABE76-7009-40BE-977E-F82FD10C0911}">
      <dsp:nvSpPr>
        <dsp:cNvPr id="0" name=""/>
        <dsp:cNvSpPr/>
      </dsp:nvSpPr>
      <dsp:spPr>
        <a:xfrm>
          <a:off x="1589845" y="3441811"/>
          <a:ext cx="3940530" cy="13764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678" tIns="145678" rIns="145678" bIns="145678" numCol="1" spcCol="1270" anchor="ctr" anchorCtr="0">
          <a:noAutofit/>
        </a:bodyPr>
        <a:lstStyle/>
        <a:p>
          <a:pPr lvl="0" algn="l" defTabSz="1111250">
            <a:lnSpc>
              <a:spcPct val="90000"/>
            </a:lnSpc>
            <a:spcBef>
              <a:spcPct val="0"/>
            </a:spcBef>
            <a:spcAft>
              <a:spcPct val="35000"/>
            </a:spcAft>
          </a:pPr>
          <a:r>
            <a:rPr lang="en-US" sz="2500" kern="1200" dirty="0"/>
            <a:t>Describe how the organization can do proactive purchasing</a:t>
          </a:r>
        </a:p>
      </dsp:txBody>
      <dsp:txXfrm>
        <a:off x="1589845" y="3441811"/>
        <a:ext cx="3940530" cy="13764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847F6-95BF-4637-B70F-9B7A6CC88F91}">
      <dsp:nvSpPr>
        <dsp:cNvPr id="0" name=""/>
        <dsp:cNvSpPr/>
      </dsp:nvSpPr>
      <dsp:spPr>
        <a:xfrm>
          <a:off x="0" y="3917"/>
          <a:ext cx="5621816" cy="8344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05A446-A0A7-4197-A75F-6D8DB601565A}">
      <dsp:nvSpPr>
        <dsp:cNvPr id="0" name=""/>
        <dsp:cNvSpPr/>
      </dsp:nvSpPr>
      <dsp:spPr>
        <a:xfrm>
          <a:off x="252436" y="191680"/>
          <a:ext cx="458974" cy="458974"/>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0739CB-79CF-4AF2-96BC-FB3B4DB54C93}">
      <dsp:nvSpPr>
        <dsp:cNvPr id="0" name=""/>
        <dsp:cNvSpPr/>
      </dsp:nvSpPr>
      <dsp:spPr>
        <a:xfrm>
          <a:off x="963846" y="3917"/>
          <a:ext cx="4657969" cy="834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318" tIns="88318" rIns="88318" bIns="88318" numCol="1" spcCol="1270" anchor="ctr" anchorCtr="0">
          <a:noAutofit/>
        </a:bodyPr>
        <a:lstStyle/>
        <a:p>
          <a:pPr lvl="0" algn="l" defTabSz="622300">
            <a:lnSpc>
              <a:spcPct val="90000"/>
            </a:lnSpc>
            <a:spcBef>
              <a:spcPct val="0"/>
            </a:spcBef>
            <a:spcAft>
              <a:spcPct val="35000"/>
            </a:spcAft>
          </a:pPr>
          <a:r>
            <a:rPr lang="en-US" sz="1400" kern="1200"/>
            <a:t>The right goods: In regard to this, the buyer specifies exactly what the organization requires rather than simply buying from catalogue or what is on offer</a:t>
          </a:r>
        </a:p>
      </dsp:txBody>
      <dsp:txXfrm>
        <a:off x="963846" y="3917"/>
        <a:ext cx="4657969" cy="834499"/>
      </dsp:txXfrm>
    </dsp:sp>
    <dsp:sp modelId="{1E887498-FF0C-4381-902D-827FEF4C4677}">
      <dsp:nvSpPr>
        <dsp:cNvPr id="0" name=""/>
        <dsp:cNvSpPr/>
      </dsp:nvSpPr>
      <dsp:spPr>
        <a:xfrm>
          <a:off x="0" y="1047042"/>
          <a:ext cx="5621816" cy="8344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7031AC-FE78-4C8B-BD23-8CB6B347B173}">
      <dsp:nvSpPr>
        <dsp:cNvPr id="0" name=""/>
        <dsp:cNvSpPr/>
      </dsp:nvSpPr>
      <dsp:spPr>
        <a:xfrm>
          <a:off x="252436" y="1234804"/>
          <a:ext cx="458974" cy="458974"/>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34A4C2-D8D5-4BC2-86D2-E26476B410A7}">
      <dsp:nvSpPr>
        <dsp:cNvPr id="0" name=""/>
        <dsp:cNvSpPr/>
      </dsp:nvSpPr>
      <dsp:spPr>
        <a:xfrm>
          <a:off x="963846" y="1047042"/>
          <a:ext cx="4657969" cy="834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318" tIns="88318" rIns="88318" bIns="88318" numCol="1" spcCol="1270" anchor="ctr" anchorCtr="0">
          <a:noAutofit/>
        </a:bodyPr>
        <a:lstStyle/>
        <a:p>
          <a:pPr lvl="0" algn="l" defTabSz="622300">
            <a:lnSpc>
              <a:spcPct val="90000"/>
            </a:lnSpc>
            <a:spcBef>
              <a:spcPct val="0"/>
            </a:spcBef>
            <a:spcAft>
              <a:spcPct val="35000"/>
            </a:spcAft>
          </a:pPr>
          <a:r>
            <a:rPr lang="en-US" sz="1400" kern="1200"/>
            <a:t>The right place: In making the buying decisions it is important to provide detailed instructions on how, when and where deliveries are to be made</a:t>
          </a:r>
        </a:p>
      </dsp:txBody>
      <dsp:txXfrm>
        <a:off x="963846" y="1047042"/>
        <a:ext cx="4657969" cy="834499"/>
      </dsp:txXfrm>
    </dsp:sp>
    <dsp:sp modelId="{FE80E154-4B05-4BD6-8577-1F18E6553190}">
      <dsp:nvSpPr>
        <dsp:cNvPr id="0" name=""/>
        <dsp:cNvSpPr/>
      </dsp:nvSpPr>
      <dsp:spPr>
        <a:xfrm>
          <a:off x="0" y="2090166"/>
          <a:ext cx="5621816" cy="8344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7A0873-7888-4BC3-B486-5BF6E845AD8E}">
      <dsp:nvSpPr>
        <dsp:cNvPr id="0" name=""/>
        <dsp:cNvSpPr/>
      </dsp:nvSpPr>
      <dsp:spPr>
        <a:xfrm>
          <a:off x="252436" y="2277928"/>
          <a:ext cx="458974" cy="458974"/>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0D9C1A6-1BC1-46BA-A486-EE7E4D3ED660}">
      <dsp:nvSpPr>
        <dsp:cNvPr id="0" name=""/>
        <dsp:cNvSpPr/>
      </dsp:nvSpPr>
      <dsp:spPr>
        <a:xfrm>
          <a:off x="963846" y="2090166"/>
          <a:ext cx="4657969" cy="834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318" tIns="88318" rIns="88318" bIns="88318" numCol="1" spcCol="1270" anchor="ctr" anchorCtr="0">
          <a:noAutofit/>
        </a:bodyPr>
        <a:lstStyle/>
        <a:p>
          <a:pPr lvl="0" algn="l" defTabSz="622300">
            <a:lnSpc>
              <a:spcPct val="90000"/>
            </a:lnSpc>
            <a:spcBef>
              <a:spcPct val="0"/>
            </a:spcBef>
            <a:spcAft>
              <a:spcPct val="35000"/>
            </a:spcAft>
          </a:pPr>
          <a:r>
            <a:rPr lang="en-US" sz="1400" kern="1200"/>
            <a:t>The right time: This is an attribute of ensuring that the ordered item reaches the company at the stipulated time to facilitate efficient supply chain operations</a:t>
          </a:r>
        </a:p>
      </dsp:txBody>
      <dsp:txXfrm>
        <a:off x="963846" y="2090166"/>
        <a:ext cx="4657969" cy="834499"/>
      </dsp:txXfrm>
    </dsp:sp>
    <dsp:sp modelId="{CCF19D3F-E1C0-4092-9E45-BC839BC93B47}">
      <dsp:nvSpPr>
        <dsp:cNvPr id="0" name=""/>
        <dsp:cNvSpPr/>
      </dsp:nvSpPr>
      <dsp:spPr>
        <a:xfrm>
          <a:off x="0" y="3133290"/>
          <a:ext cx="5621816" cy="8344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30C7EC-15BB-48CF-B353-70E455B8B3BC}">
      <dsp:nvSpPr>
        <dsp:cNvPr id="0" name=""/>
        <dsp:cNvSpPr/>
      </dsp:nvSpPr>
      <dsp:spPr>
        <a:xfrm>
          <a:off x="252436" y="3321052"/>
          <a:ext cx="458974" cy="458974"/>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9A1BE1-521E-4D7C-986B-079273847464}">
      <dsp:nvSpPr>
        <dsp:cNvPr id="0" name=""/>
        <dsp:cNvSpPr/>
      </dsp:nvSpPr>
      <dsp:spPr>
        <a:xfrm>
          <a:off x="963846" y="3133290"/>
          <a:ext cx="4657969" cy="834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318" tIns="88318" rIns="88318" bIns="88318" numCol="1" spcCol="1270" anchor="ctr" anchorCtr="0">
          <a:noAutofit/>
        </a:bodyPr>
        <a:lstStyle/>
        <a:p>
          <a:pPr lvl="0" algn="l" defTabSz="622300">
            <a:lnSpc>
              <a:spcPct val="90000"/>
            </a:lnSpc>
            <a:spcBef>
              <a:spcPct val="0"/>
            </a:spcBef>
            <a:spcAft>
              <a:spcPct val="35000"/>
            </a:spcAft>
          </a:pPr>
          <a:r>
            <a:rPr lang="en-US" sz="1400" kern="1200"/>
            <a:t>The right price: Achieving the right price is an important task since this will affect the purchaser’s cost structure and ultimately the margin achieved</a:t>
          </a:r>
        </a:p>
      </dsp:txBody>
      <dsp:txXfrm>
        <a:off x="963846" y="3133290"/>
        <a:ext cx="4657969" cy="834499"/>
      </dsp:txXfrm>
    </dsp:sp>
    <dsp:sp modelId="{AC709AB7-3C31-4A79-93E3-8BEF02877F82}">
      <dsp:nvSpPr>
        <dsp:cNvPr id="0" name=""/>
        <dsp:cNvSpPr/>
      </dsp:nvSpPr>
      <dsp:spPr>
        <a:xfrm>
          <a:off x="0" y="4176414"/>
          <a:ext cx="5621816" cy="83449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606C31-AE07-4851-9F13-FC065B1842E1}">
      <dsp:nvSpPr>
        <dsp:cNvPr id="0" name=""/>
        <dsp:cNvSpPr/>
      </dsp:nvSpPr>
      <dsp:spPr>
        <a:xfrm>
          <a:off x="252436" y="4364177"/>
          <a:ext cx="458974" cy="458974"/>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00E69E-8F30-4DE0-B369-9A3561B63B06}">
      <dsp:nvSpPr>
        <dsp:cNvPr id="0" name=""/>
        <dsp:cNvSpPr/>
      </dsp:nvSpPr>
      <dsp:spPr>
        <a:xfrm>
          <a:off x="963846" y="4176414"/>
          <a:ext cx="4657969" cy="8344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318" tIns="88318" rIns="88318" bIns="88318" numCol="1" spcCol="1270" anchor="ctr" anchorCtr="0">
          <a:noAutofit/>
        </a:bodyPr>
        <a:lstStyle/>
        <a:p>
          <a:pPr lvl="0" algn="l" defTabSz="622300">
            <a:lnSpc>
              <a:spcPct val="90000"/>
            </a:lnSpc>
            <a:spcBef>
              <a:spcPct val="0"/>
            </a:spcBef>
            <a:spcAft>
              <a:spcPct val="35000"/>
            </a:spcAft>
          </a:pPr>
          <a:r>
            <a:rPr lang="en-US" sz="1400" kern="1200"/>
            <a:t>The right quality: The customer either specifies quality or expects the supplier to do so</a:t>
          </a:r>
        </a:p>
      </dsp:txBody>
      <dsp:txXfrm>
        <a:off x="963846" y="4176414"/>
        <a:ext cx="4657969" cy="8344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971708-6498-4C6D-B05B-21BF8506600A}">
      <dsp:nvSpPr>
        <dsp:cNvPr id="0" name=""/>
        <dsp:cNvSpPr/>
      </dsp:nvSpPr>
      <dsp:spPr>
        <a:xfrm>
          <a:off x="0" y="4333"/>
          <a:ext cx="5739382" cy="142777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257072-BF6E-4B75-8A16-BC5A5BEE98A8}">
      <dsp:nvSpPr>
        <dsp:cNvPr id="0" name=""/>
        <dsp:cNvSpPr/>
      </dsp:nvSpPr>
      <dsp:spPr>
        <a:xfrm>
          <a:off x="431902" y="325582"/>
          <a:ext cx="786044" cy="78527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5C2BAF-61F7-49EF-BF11-CCAFEC7B162E}">
      <dsp:nvSpPr>
        <dsp:cNvPr id="0" name=""/>
        <dsp:cNvSpPr/>
      </dsp:nvSpPr>
      <dsp:spPr>
        <a:xfrm>
          <a:off x="1649849" y="4333"/>
          <a:ext cx="3980654" cy="1429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1254" tIns="151254" rIns="151254" bIns="151254" numCol="1" spcCol="1270" anchor="ctr" anchorCtr="0">
          <a:noAutofit/>
        </a:bodyPr>
        <a:lstStyle/>
        <a:p>
          <a:pPr lvl="0" algn="l" defTabSz="622300">
            <a:lnSpc>
              <a:spcPct val="90000"/>
            </a:lnSpc>
            <a:spcBef>
              <a:spcPct val="0"/>
            </a:spcBef>
            <a:spcAft>
              <a:spcPct val="35000"/>
            </a:spcAft>
          </a:pPr>
          <a:r>
            <a:rPr lang="en-US" sz="1400" kern="1200"/>
            <a:t>Maintaining continuity of supply: The purchasing function must ensure the continuous availability of material, supplies and equipments to maintain production schedule or to avoid disruption in production</a:t>
          </a:r>
        </a:p>
      </dsp:txBody>
      <dsp:txXfrm>
        <a:off x="1649849" y="4333"/>
        <a:ext cx="3980654" cy="1429171"/>
      </dsp:txXfrm>
    </dsp:sp>
    <dsp:sp modelId="{7428A181-7CA6-4A0F-9E54-FDDC92791AC2}">
      <dsp:nvSpPr>
        <dsp:cNvPr id="0" name=""/>
        <dsp:cNvSpPr/>
      </dsp:nvSpPr>
      <dsp:spPr>
        <a:xfrm>
          <a:off x="0" y="1760173"/>
          <a:ext cx="5739382" cy="142777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3B3F0E-1DD6-4E76-9F7A-8428616EBA5A}">
      <dsp:nvSpPr>
        <dsp:cNvPr id="0" name=""/>
        <dsp:cNvSpPr/>
      </dsp:nvSpPr>
      <dsp:spPr>
        <a:xfrm>
          <a:off x="431902" y="2081422"/>
          <a:ext cx="786044" cy="78527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AD8BD9-920A-459E-BD4F-27776A1A7E45}">
      <dsp:nvSpPr>
        <dsp:cNvPr id="0" name=""/>
        <dsp:cNvSpPr/>
      </dsp:nvSpPr>
      <dsp:spPr>
        <a:xfrm>
          <a:off x="1649849" y="1760173"/>
          <a:ext cx="3980654" cy="1429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1254" tIns="151254" rIns="151254" bIns="151254" numCol="1" spcCol="1270" anchor="ctr" anchorCtr="0">
          <a:noAutofit/>
        </a:bodyPr>
        <a:lstStyle/>
        <a:p>
          <a:pPr lvl="0" algn="l" defTabSz="622300">
            <a:lnSpc>
              <a:spcPct val="90000"/>
            </a:lnSpc>
            <a:spcBef>
              <a:spcPct val="0"/>
            </a:spcBef>
            <a:spcAft>
              <a:spcPct val="35000"/>
            </a:spcAft>
          </a:pPr>
          <a:r>
            <a:rPr lang="en-US" sz="1400" kern="1200"/>
            <a:t>Maintenance standards quality: The purchasing function must ensure that the material purchased must be of required quality in order to produce the goods according to specifications and to maintain quality standards</a:t>
          </a:r>
        </a:p>
      </dsp:txBody>
      <dsp:txXfrm>
        <a:off x="1649849" y="1760173"/>
        <a:ext cx="3980654" cy="1429171"/>
      </dsp:txXfrm>
    </dsp:sp>
    <dsp:sp modelId="{C5011DF7-D337-4C44-A56C-8AC6ED080CF9}">
      <dsp:nvSpPr>
        <dsp:cNvPr id="0" name=""/>
        <dsp:cNvSpPr/>
      </dsp:nvSpPr>
      <dsp:spPr>
        <a:xfrm>
          <a:off x="0" y="3516012"/>
          <a:ext cx="5739382" cy="142777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B22AD42-1B77-47DB-A5AE-10A3DB2E45C3}">
      <dsp:nvSpPr>
        <dsp:cNvPr id="0" name=""/>
        <dsp:cNvSpPr/>
      </dsp:nvSpPr>
      <dsp:spPr>
        <a:xfrm>
          <a:off x="432324" y="3837262"/>
          <a:ext cx="786044" cy="78527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79C951-B197-4DB6-A245-84454CBC024E}">
      <dsp:nvSpPr>
        <dsp:cNvPr id="0" name=""/>
        <dsp:cNvSpPr/>
      </dsp:nvSpPr>
      <dsp:spPr>
        <a:xfrm>
          <a:off x="1650693" y="3516012"/>
          <a:ext cx="3980654" cy="14291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1254" tIns="151254" rIns="151254" bIns="151254" numCol="1" spcCol="1270" anchor="ctr" anchorCtr="0">
          <a:noAutofit/>
        </a:bodyPr>
        <a:lstStyle/>
        <a:p>
          <a:pPr lvl="0" algn="l" defTabSz="622300">
            <a:lnSpc>
              <a:spcPct val="90000"/>
            </a:lnSpc>
            <a:spcBef>
              <a:spcPct val="0"/>
            </a:spcBef>
            <a:spcAft>
              <a:spcPct val="35000"/>
            </a:spcAft>
          </a:pPr>
          <a:r>
            <a:rPr lang="en-US" sz="1400" kern="1200"/>
            <a:t>Avoidance of duplication, waste and obsolescence: The purchasing authority must have the accurate knowledge of the items in hand and the requirements of materials for a particular period in order to have proper decision in view of long range and short range plans</a:t>
          </a:r>
        </a:p>
      </dsp:txBody>
      <dsp:txXfrm>
        <a:off x="1650693" y="3516012"/>
        <a:ext cx="3980654" cy="14291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4995EE-FC0D-4676-A02C-B757624129BE}">
      <dsp:nvSpPr>
        <dsp:cNvPr id="0" name=""/>
        <dsp:cNvSpPr/>
      </dsp:nvSpPr>
      <dsp:spPr>
        <a:xfrm>
          <a:off x="0" y="613"/>
          <a:ext cx="5687131" cy="14361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0917BF-639C-4406-A9B2-09EE47025181}">
      <dsp:nvSpPr>
        <dsp:cNvPr id="0" name=""/>
        <dsp:cNvSpPr/>
      </dsp:nvSpPr>
      <dsp:spPr>
        <a:xfrm>
          <a:off x="434447" y="323756"/>
          <a:ext cx="789904" cy="7899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5B3893-B1D0-4003-8D19-32F99F5BA0B9}">
      <dsp:nvSpPr>
        <dsp:cNvPr id="0" name=""/>
        <dsp:cNvSpPr/>
      </dsp:nvSpPr>
      <dsp:spPr>
        <a:xfrm>
          <a:off x="1658800" y="613"/>
          <a:ext cx="4028330" cy="1436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1997" tIns="151997" rIns="151997" bIns="151997" numCol="1" spcCol="1270" anchor="ctr" anchorCtr="0">
          <a:noAutofit/>
        </a:bodyPr>
        <a:lstStyle/>
        <a:p>
          <a:pPr lvl="0" algn="l" defTabSz="755650">
            <a:lnSpc>
              <a:spcPct val="90000"/>
            </a:lnSpc>
            <a:spcBef>
              <a:spcPct val="0"/>
            </a:spcBef>
            <a:spcAft>
              <a:spcPct val="35000"/>
            </a:spcAft>
          </a:pPr>
          <a:r>
            <a:rPr lang="en-US" sz="1700" kern="1200"/>
            <a:t>Maintenance of company's competitive position: The purchasing authority must constantly examine his specifications for the purchase of right material</a:t>
          </a:r>
        </a:p>
      </dsp:txBody>
      <dsp:txXfrm>
        <a:off x="1658800" y="613"/>
        <a:ext cx="4028330" cy="1436190"/>
      </dsp:txXfrm>
    </dsp:sp>
    <dsp:sp modelId="{2389A35F-B701-496B-AE9C-5BF3D8A818B6}">
      <dsp:nvSpPr>
        <dsp:cNvPr id="0" name=""/>
        <dsp:cNvSpPr/>
      </dsp:nvSpPr>
      <dsp:spPr>
        <a:xfrm>
          <a:off x="0" y="1795852"/>
          <a:ext cx="5687131" cy="14361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4133C0-3E98-44F9-84BA-87068B81EA66}">
      <dsp:nvSpPr>
        <dsp:cNvPr id="0" name=""/>
        <dsp:cNvSpPr/>
      </dsp:nvSpPr>
      <dsp:spPr>
        <a:xfrm>
          <a:off x="434447" y="2118995"/>
          <a:ext cx="789904" cy="7899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4CD21D-A45A-446E-8F16-CF065295FF81}">
      <dsp:nvSpPr>
        <dsp:cNvPr id="0" name=""/>
        <dsp:cNvSpPr/>
      </dsp:nvSpPr>
      <dsp:spPr>
        <a:xfrm>
          <a:off x="1658800" y="1795852"/>
          <a:ext cx="4028330" cy="1436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1997" tIns="151997" rIns="151997" bIns="151997" numCol="1" spcCol="1270" anchor="ctr" anchorCtr="0">
          <a:noAutofit/>
        </a:bodyPr>
        <a:lstStyle/>
        <a:p>
          <a:pPr lvl="0" algn="l" defTabSz="755650">
            <a:lnSpc>
              <a:spcPct val="90000"/>
            </a:lnSpc>
            <a:spcBef>
              <a:spcPct val="0"/>
            </a:spcBef>
            <a:spcAft>
              <a:spcPct val="35000"/>
            </a:spcAft>
          </a:pPr>
          <a:r>
            <a:rPr lang="en-US" sz="1700" kern="1200"/>
            <a:t>Maintenance of company's good image: The purchasing agent must create a good image in the minds of suppliers</a:t>
          </a:r>
        </a:p>
      </dsp:txBody>
      <dsp:txXfrm>
        <a:off x="1658800" y="1795852"/>
        <a:ext cx="4028330" cy="1436190"/>
      </dsp:txXfrm>
    </dsp:sp>
    <dsp:sp modelId="{68E27D82-2380-4C26-B96A-D6A3570EC42F}">
      <dsp:nvSpPr>
        <dsp:cNvPr id="0" name=""/>
        <dsp:cNvSpPr/>
      </dsp:nvSpPr>
      <dsp:spPr>
        <a:xfrm>
          <a:off x="0" y="3591090"/>
          <a:ext cx="5687131" cy="14361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8BC4D8-F748-4669-9585-3630156EC664}">
      <dsp:nvSpPr>
        <dsp:cNvPr id="0" name=""/>
        <dsp:cNvSpPr/>
      </dsp:nvSpPr>
      <dsp:spPr>
        <a:xfrm>
          <a:off x="434447" y="3914233"/>
          <a:ext cx="789904" cy="7899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A04941-5796-4553-98CC-12E1AC5FF046}">
      <dsp:nvSpPr>
        <dsp:cNvPr id="0" name=""/>
        <dsp:cNvSpPr/>
      </dsp:nvSpPr>
      <dsp:spPr>
        <a:xfrm>
          <a:off x="1658800" y="3591090"/>
          <a:ext cx="4028330" cy="14361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1997" tIns="151997" rIns="151997" bIns="151997" numCol="1" spcCol="1270" anchor="ctr" anchorCtr="0">
          <a:noAutofit/>
        </a:bodyPr>
        <a:lstStyle/>
        <a:p>
          <a:pPr lvl="0" algn="l" defTabSz="755650">
            <a:lnSpc>
              <a:spcPct val="90000"/>
            </a:lnSpc>
            <a:spcBef>
              <a:spcPct val="0"/>
            </a:spcBef>
            <a:spcAft>
              <a:spcPct val="35000"/>
            </a:spcAft>
          </a:pPr>
          <a:r>
            <a:rPr lang="en-US" sz="1700" kern="1200" dirty="0"/>
            <a:t>Developing alternative sources of supply: Alternative sources of supply should be exposed for increasing the bargaining power of the buyer and minimizing the cost of purchases</a:t>
          </a:r>
        </a:p>
      </dsp:txBody>
      <dsp:txXfrm>
        <a:off x="1658800" y="3591090"/>
        <a:ext cx="4028330" cy="143619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D091BF-5BDF-4677-A12B-9AB4C512D78C}">
      <dsp:nvSpPr>
        <dsp:cNvPr id="0" name=""/>
        <dsp:cNvSpPr/>
      </dsp:nvSpPr>
      <dsp:spPr>
        <a:xfrm>
          <a:off x="0" y="3642"/>
          <a:ext cx="5804696" cy="7758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CBCD9A-FFA5-4368-855E-E359544718DA}">
      <dsp:nvSpPr>
        <dsp:cNvPr id="0" name=""/>
        <dsp:cNvSpPr/>
      </dsp:nvSpPr>
      <dsp:spPr>
        <a:xfrm>
          <a:off x="234682" y="178199"/>
          <a:ext cx="426694" cy="426694"/>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1F456D-E707-4F88-AC64-C9FA241BA030}">
      <dsp:nvSpPr>
        <dsp:cNvPr id="0" name=""/>
        <dsp:cNvSpPr/>
      </dsp:nvSpPr>
      <dsp:spPr>
        <a:xfrm>
          <a:off x="896058" y="3642"/>
          <a:ext cx="4908637" cy="775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106" tIns="82106" rIns="82106" bIns="82106" numCol="1" spcCol="1270" anchor="ctr" anchorCtr="0">
          <a:noAutofit/>
        </a:bodyPr>
        <a:lstStyle/>
        <a:p>
          <a:pPr lvl="0" algn="l" defTabSz="666750">
            <a:lnSpc>
              <a:spcPct val="90000"/>
            </a:lnSpc>
            <a:spcBef>
              <a:spcPct val="0"/>
            </a:spcBef>
            <a:spcAft>
              <a:spcPct val="35000"/>
            </a:spcAft>
          </a:pPr>
          <a:r>
            <a:rPr lang="en-US" sz="1500" kern="1200"/>
            <a:t>Telephone orders: The buyer passes all the requirements via the telephone conversation to the supplier and provides an order number</a:t>
          </a:r>
        </a:p>
      </dsp:txBody>
      <dsp:txXfrm>
        <a:off x="896058" y="3642"/>
        <a:ext cx="4908637" cy="775808"/>
      </dsp:txXfrm>
    </dsp:sp>
    <dsp:sp modelId="{E022CB0D-1AE1-416C-B694-14CDB24DF8A3}">
      <dsp:nvSpPr>
        <dsp:cNvPr id="0" name=""/>
        <dsp:cNvSpPr/>
      </dsp:nvSpPr>
      <dsp:spPr>
        <a:xfrm>
          <a:off x="0" y="973402"/>
          <a:ext cx="5804696" cy="7758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E74FAD-9D8C-485D-95CC-70049AC0B1E1}">
      <dsp:nvSpPr>
        <dsp:cNvPr id="0" name=""/>
        <dsp:cNvSpPr/>
      </dsp:nvSpPr>
      <dsp:spPr>
        <a:xfrm>
          <a:off x="234682" y="1147959"/>
          <a:ext cx="426694" cy="426694"/>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5D42E3-2076-4E67-8360-DD2E7AE1D1A4}">
      <dsp:nvSpPr>
        <dsp:cNvPr id="0" name=""/>
        <dsp:cNvSpPr/>
      </dsp:nvSpPr>
      <dsp:spPr>
        <a:xfrm>
          <a:off x="896058" y="973402"/>
          <a:ext cx="4908637" cy="775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106" tIns="82106" rIns="82106" bIns="82106" numCol="1" spcCol="1270" anchor="ctr" anchorCtr="0">
          <a:noAutofit/>
        </a:bodyPr>
        <a:lstStyle/>
        <a:p>
          <a:pPr lvl="0" algn="l" defTabSz="666750">
            <a:lnSpc>
              <a:spcPct val="90000"/>
            </a:lnSpc>
            <a:spcBef>
              <a:spcPct val="0"/>
            </a:spcBef>
            <a:spcAft>
              <a:spcPct val="35000"/>
            </a:spcAft>
          </a:pPr>
          <a:r>
            <a:rPr lang="en-US" sz="1500" kern="1200"/>
            <a:t>Procurement cards: These are similar to consumer credit cards and involve a provider such as master cards, visa etc</a:t>
          </a:r>
        </a:p>
      </dsp:txBody>
      <dsp:txXfrm>
        <a:off x="896058" y="973402"/>
        <a:ext cx="4908637" cy="775808"/>
      </dsp:txXfrm>
    </dsp:sp>
    <dsp:sp modelId="{EEE4B701-C2A9-421A-98C1-B2AD324B6CDF}">
      <dsp:nvSpPr>
        <dsp:cNvPr id="0" name=""/>
        <dsp:cNvSpPr/>
      </dsp:nvSpPr>
      <dsp:spPr>
        <a:xfrm>
          <a:off x="0" y="1943163"/>
          <a:ext cx="5804696" cy="7758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FFD042-FA0E-4136-BFE2-F4E5A54576F6}">
      <dsp:nvSpPr>
        <dsp:cNvPr id="0" name=""/>
        <dsp:cNvSpPr/>
      </dsp:nvSpPr>
      <dsp:spPr>
        <a:xfrm>
          <a:off x="234682" y="2117720"/>
          <a:ext cx="426694" cy="426694"/>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9A5F27-4A54-488D-9EAA-75FF4025BD2A}">
      <dsp:nvSpPr>
        <dsp:cNvPr id="0" name=""/>
        <dsp:cNvSpPr/>
      </dsp:nvSpPr>
      <dsp:spPr>
        <a:xfrm>
          <a:off x="896058" y="1943163"/>
          <a:ext cx="4908637" cy="775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106" tIns="82106" rIns="82106" bIns="82106" numCol="1" spcCol="1270" anchor="ctr" anchorCtr="0">
          <a:noAutofit/>
        </a:bodyPr>
        <a:lstStyle/>
        <a:p>
          <a:pPr lvl="0" algn="l" defTabSz="666750">
            <a:lnSpc>
              <a:spcPct val="90000"/>
            </a:lnSpc>
            <a:spcBef>
              <a:spcPct val="0"/>
            </a:spcBef>
            <a:spcAft>
              <a:spcPct val="35000"/>
            </a:spcAft>
          </a:pPr>
          <a:r>
            <a:rPr lang="en-US" sz="1500" kern="1200"/>
            <a:t>Petty cash purchases: Items bought are paid for at once from petty cash</a:t>
          </a:r>
        </a:p>
      </dsp:txBody>
      <dsp:txXfrm>
        <a:off x="896058" y="1943163"/>
        <a:ext cx="4908637" cy="775808"/>
      </dsp:txXfrm>
    </dsp:sp>
    <dsp:sp modelId="{D7CC801D-969C-41DF-86B5-4CD4AC3867E2}">
      <dsp:nvSpPr>
        <dsp:cNvPr id="0" name=""/>
        <dsp:cNvSpPr/>
      </dsp:nvSpPr>
      <dsp:spPr>
        <a:xfrm>
          <a:off x="0" y="2912923"/>
          <a:ext cx="5804696" cy="7758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9D9BD6-83BA-4AFC-926A-F51CD7A59E15}">
      <dsp:nvSpPr>
        <dsp:cNvPr id="0" name=""/>
        <dsp:cNvSpPr/>
      </dsp:nvSpPr>
      <dsp:spPr>
        <a:xfrm>
          <a:off x="234682" y="3087480"/>
          <a:ext cx="426694" cy="426694"/>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960098-A49A-4244-B0F1-4384A2CDC5AA}">
      <dsp:nvSpPr>
        <dsp:cNvPr id="0" name=""/>
        <dsp:cNvSpPr/>
      </dsp:nvSpPr>
      <dsp:spPr>
        <a:xfrm>
          <a:off x="896058" y="2912923"/>
          <a:ext cx="4908637" cy="775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106" tIns="82106" rIns="82106" bIns="82106" numCol="1" spcCol="1270" anchor="ctr" anchorCtr="0">
          <a:noAutofit/>
        </a:bodyPr>
        <a:lstStyle/>
        <a:p>
          <a:pPr lvl="0" algn="l" defTabSz="666750">
            <a:lnSpc>
              <a:spcPct val="90000"/>
            </a:lnSpc>
            <a:spcBef>
              <a:spcPct val="0"/>
            </a:spcBef>
            <a:spcAft>
              <a:spcPct val="35000"/>
            </a:spcAft>
          </a:pPr>
          <a:r>
            <a:rPr lang="en-US" sz="1500" kern="1200"/>
            <a:t>Standing orders: Entail submission of an invoice of agreed intervals</a:t>
          </a:r>
        </a:p>
      </dsp:txBody>
      <dsp:txXfrm>
        <a:off x="896058" y="2912923"/>
        <a:ext cx="4908637" cy="775808"/>
      </dsp:txXfrm>
    </dsp:sp>
    <dsp:sp modelId="{8C4D15A4-8B1F-4FA8-922B-4D692ABCC383}">
      <dsp:nvSpPr>
        <dsp:cNvPr id="0" name=""/>
        <dsp:cNvSpPr/>
      </dsp:nvSpPr>
      <dsp:spPr>
        <a:xfrm>
          <a:off x="0" y="3882684"/>
          <a:ext cx="5804696" cy="77580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4D1D8E-A21A-425F-BD26-BC277E2B2ADD}">
      <dsp:nvSpPr>
        <dsp:cNvPr id="0" name=""/>
        <dsp:cNvSpPr/>
      </dsp:nvSpPr>
      <dsp:spPr>
        <a:xfrm>
          <a:off x="234682" y="4057241"/>
          <a:ext cx="426694" cy="426694"/>
        </a:xfrm>
        <a:prstGeom prst="rect">
          <a:avLst/>
        </a:prstGeom>
        <a:blipFill>
          <a:blip xmlns:r="http://schemas.openxmlformats.org/officeDocument/2006/relationships" r:embed="rId9" cstate="hq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BEDEAA-4D88-4938-8802-3C7F3DE8FCF8}">
      <dsp:nvSpPr>
        <dsp:cNvPr id="0" name=""/>
        <dsp:cNvSpPr/>
      </dsp:nvSpPr>
      <dsp:spPr>
        <a:xfrm>
          <a:off x="896058" y="3882684"/>
          <a:ext cx="4908637" cy="775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106" tIns="82106" rIns="82106" bIns="82106" numCol="1" spcCol="1270" anchor="ctr" anchorCtr="0">
          <a:noAutofit/>
        </a:bodyPr>
        <a:lstStyle/>
        <a:p>
          <a:pPr lvl="0" algn="l" defTabSz="666750">
            <a:lnSpc>
              <a:spcPct val="90000"/>
            </a:lnSpc>
            <a:spcBef>
              <a:spcPct val="0"/>
            </a:spcBef>
            <a:spcAft>
              <a:spcPct val="35000"/>
            </a:spcAft>
          </a:pPr>
          <a:r>
            <a:rPr lang="en-US" sz="1500" kern="1200"/>
            <a:t>Blanket orders: Encompass all orders for a range of items placed with one supplier for a specified period</a:t>
          </a:r>
        </a:p>
      </dsp:txBody>
      <dsp:txXfrm>
        <a:off x="896058" y="3882684"/>
        <a:ext cx="4908637" cy="77580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332256-06F4-4401-B342-0E406F9BCC1F}">
      <dsp:nvSpPr>
        <dsp:cNvPr id="0" name=""/>
        <dsp:cNvSpPr/>
      </dsp:nvSpPr>
      <dsp:spPr>
        <a:xfrm>
          <a:off x="0" y="1907"/>
          <a:ext cx="6079016" cy="9669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F2CF5B-9CA9-4DB7-8019-C57E05B79DE2}">
      <dsp:nvSpPr>
        <dsp:cNvPr id="0" name=""/>
        <dsp:cNvSpPr/>
      </dsp:nvSpPr>
      <dsp:spPr>
        <a:xfrm>
          <a:off x="292501" y="219471"/>
          <a:ext cx="531821" cy="531821"/>
        </a:xfrm>
        <a:prstGeom prst="rect">
          <a:avLst/>
        </a:prstGeom>
        <a:blipFill>
          <a:blip xmlns:r="http://schemas.openxmlformats.org/officeDocument/2006/relationships" r:embed="rId1" cstate="hq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4E0FEE-01E4-4A85-89DC-047321F5814B}">
      <dsp:nvSpPr>
        <dsp:cNvPr id="0" name=""/>
        <dsp:cNvSpPr/>
      </dsp:nvSpPr>
      <dsp:spPr>
        <a:xfrm>
          <a:off x="1116825" y="1907"/>
          <a:ext cx="4962190" cy="9669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335" tIns="102335" rIns="102335" bIns="102335" numCol="1" spcCol="1270" anchor="ctr" anchorCtr="0">
          <a:noAutofit/>
        </a:bodyPr>
        <a:lstStyle/>
        <a:p>
          <a:pPr lvl="0" algn="l" defTabSz="622300">
            <a:lnSpc>
              <a:spcPct val="90000"/>
            </a:lnSpc>
            <a:spcBef>
              <a:spcPct val="0"/>
            </a:spcBef>
            <a:spcAft>
              <a:spcPct val="35000"/>
            </a:spcAft>
          </a:pPr>
          <a:r>
            <a:rPr lang="en-US" sz="1400" kern="1200"/>
            <a:t>Making sure of purchasing continuity to keep effective relationships with existent sources, developing other supply alternatives, or attending the emergent or planned necessities, selecting the best suppliers</a:t>
          </a:r>
        </a:p>
      </dsp:txBody>
      <dsp:txXfrm>
        <a:off x="1116825" y="1907"/>
        <a:ext cx="4962190" cy="966948"/>
      </dsp:txXfrm>
    </dsp:sp>
    <dsp:sp modelId="{0FB87055-ADDB-4316-85C4-12C9489CEBA3}">
      <dsp:nvSpPr>
        <dsp:cNvPr id="0" name=""/>
        <dsp:cNvSpPr/>
      </dsp:nvSpPr>
      <dsp:spPr>
        <a:xfrm>
          <a:off x="0" y="1210593"/>
          <a:ext cx="6079016" cy="9669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179EFB-BF43-4463-96E9-7CA4D7B1E637}">
      <dsp:nvSpPr>
        <dsp:cNvPr id="0" name=""/>
        <dsp:cNvSpPr/>
      </dsp:nvSpPr>
      <dsp:spPr>
        <a:xfrm>
          <a:off x="292501" y="1428156"/>
          <a:ext cx="531821" cy="531821"/>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3206A89-400D-4E48-A83C-393FE9B233EC}">
      <dsp:nvSpPr>
        <dsp:cNvPr id="0" name=""/>
        <dsp:cNvSpPr/>
      </dsp:nvSpPr>
      <dsp:spPr>
        <a:xfrm>
          <a:off x="1116825" y="1210593"/>
          <a:ext cx="4962190" cy="9669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335" tIns="102335" rIns="102335" bIns="102335" numCol="1" spcCol="1270" anchor="ctr" anchorCtr="0">
          <a:noAutofit/>
        </a:bodyPr>
        <a:lstStyle/>
        <a:p>
          <a:pPr lvl="0" algn="l" defTabSz="622300">
            <a:lnSpc>
              <a:spcPct val="90000"/>
            </a:lnSpc>
            <a:spcBef>
              <a:spcPct val="0"/>
            </a:spcBef>
            <a:spcAft>
              <a:spcPct val="35000"/>
            </a:spcAft>
          </a:pPr>
          <a:r>
            <a:rPr lang="en-US" sz="1400" kern="1200"/>
            <a:t>Keeping solid and cooperative relationships with the other organizational functions, supplying necessary information, and advising to make sure of the effective operation of the entire organization</a:t>
          </a:r>
        </a:p>
      </dsp:txBody>
      <dsp:txXfrm>
        <a:off x="1116825" y="1210593"/>
        <a:ext cx="4962190" cy="966948"/>
      </dsp:txXfrm>
    </dsp:sp>
    <dsp:sp modelId="{655DDE54-6349-453E-9580-04829CA28ECE}">
      <dsp:nvSpPr>
        <dsp:cNvPr id="0" name=""/>
        <dsp:cNvSpPr/>
      </dsp:nvSpPr>
      <dsp:spPr>
        <a:xfrm>
          <a:off x="0" y="2419278"/>
          <a:ext cx="6079016" cy="9669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2CA5A4-803E-49C4-8CCA-EC44CBAB99AA}">
      <dsp:nvSpPr>
        <dsp:cNvPr id="0" name=""/>
        <dsp:cNvSpPr/>
      </dsp:nvSpPr>
      <dsp:spPr>
        <a:xfrm>
          <a:off x="292501" y="2636841"/>
          <a:ext cx="531821" cy="531821"/>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0974DB-332B-45AE-96FD-FE5F2A1E59A6}">
      <dsp:nvSpPr>
        <dsp:cNvPr id="0" name=""/>
        <dsp:cNvSpPr/>
      </dsp:nvSpPr>
      <dsp:spPr>
        <a:xfrm>
          <a:off x="1116825" y="2419278"/>
          <a:ext cx="4962190" cy="9669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335" tIns="102335" rIns="102335" bIns="102335" numCol="1" spcCol="1270" anchor="ctr" anchorCtr="0">
          <a:noAutofit/>
        </a:bodyPr>
        <a:lstStyle/>
        <a:p>
          <a:pPr lvl="0" algn="l" defTabSz="622300">
            <a:lnSpc>
              <a:spcPct val="90000"/>
            </a:lnSpc>
            <a:spcBef>
              <a:spcPct val="0"/>
            </a:spcBef>
            <a:spcAft>
              <a:spcPct val="35000"/>
            </a:spcAft>
          </a:pPr>
          <a:r>
            <a:rPr lang="en-US" sz="1400" kern="1200"/>
            <a:t>Developing the training of employees, and the adoption of procedures organization to make sure to reach the previous goals</a:t>
          </a:r>
        </a:p>
      </dsp:txBody>
      <dsp:txXfrm>
        <a:off x="1116825" y="2419278"/>
        <a:ext cx="4962190" cy="966948"/>
      </dsp:txXfrm>
    </dsp:sp>
    <dsp:sp modelId="{BDC20A0F-6C22-4A43-B9DF-50561499EBCC}">
      <dsp:nvSpPr>
        <dsp:cNvPr id="0" name=""/>
        <dsp:cNvSpPr/>
      </dsp:nvSpPr>
      <dsp:spPr>
        <a:xfrm>
          <a:off x="0" y="3627963"/>
          <a:ext cx="6079016" cy="9669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FDD8B0B-5BB9-4FE8-ABF5-15D043203433}">
      <dsp:nvSpPr>
        <dsp:cNvPr id="0" name=""/>
        <dsp:cNvSpPr/>
      </dsp:nvSpPr>
      <dsp:spPr>
        <a:xfrm>
          <a:off x="292501" y="3845527"/>
          <a:ext cx="531821" cy="531821"/>
        </a:xfrm>
        <a:prstGeom prst="rect">
          <a:avLst/>
        </a:prstGeom>
        <a:blipFill>
          <a:blip xmlns:r="http://schemas.openxmlformats.org/officeDocument/2006/relationships" r:embed="rId7" cstate="hq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96542D-5986-4BCC-B13D-574BEC99151B}">
      <dsp:nvSpPr>
        <dsp:cNvPr id="0" name=""/>
        <dsp:cNvSpPr/>
      </dsp:nvSpPr>
      <dsp:spPr>
        <a:xfrm>
          <a:off x="1116825" y="3627963"/>
          <a:ext cx="4962190" cy="9669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335" tIns="102335" rIns="102335" bIns="102335" numCol="1" spcCol="1270" anchor="ctr" anchorCtr="0">
          <a:noAutofit/>
        </a:bodyPr>
        <a:lstStyle/>
        <a:p>
          <a:pPr lvl="0" algn="l" defTabSz="622300">
            <a:lnSpc>
              <a:spcPct val="90000"/>
            </a:lnSpc>
            <a:spcBef>
              <a:spcPct val="0"/>
            </a:spcBef>
            <a:spcAft>
              <a:spcPct val="35000"/>
            </a:spcAft>
          </a:pPr>
          <a:r>
            <a:rPr lang="en-US" sz="1400" kern="1200"/>
            <a:t>Keeping a balance between quality and value, obtaining products and services in the</a:t>
          </a:r>
        </a:p>
      </dsp:txBody>
      <dsp:txXfrm>
        <a:off x="1116825" y="3627963"/>
        <a:ext cx="4962190" cy="9669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71E6F3-0674-44E4-A063-373E661732F6}">
      <dsp:nvSpPr>
        <dsp:cNvPr id="0" name=""/>
        <dsp:cNvSpPr/>
      </dsp:nvSpPr>
      <dsp:spPr>
        <a:xfrm>
          <a:off x="0" y="16884"/>
          <a:ext cx="9144000" cy="131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lvl="0" algn="l" defTabSz="1555750" rtl="0">
            <a:lnSpc>
              <a:spcPct val="90000"/>
            </a:lnSpc>
            <a:spcBef>
              <a:spcPct val="0"/>
            </a:spcBef>
            <a:spcAft>
              <a:spcPct val="35000"/>
            </a:spcAft>
          </a:pPr>
          <a:r>
            <a:rPr lang="en-US" sz="3500" b="1" kern="1200" baseline="0" dirty="0" smtClean="0"/>
            <a:t>Purchasing records include the following:</a:t>
          </a:r>
          <a:r>
            <a:rPr lang="en-US" sz="3500" kern="1200" baseline="0" dirty="0" smtClean="0"/>
            <a:t/>
          </a:r>
          <a:br>
            <a:rPr lang="en-US" sz="3500" kern="1200" baseline="0" dirty="0" smtClean="0"/>
          </a:br>
          <a:endParaRPr lang="en-US" sz="3500" kern="1200" dirty="0"/>
        </a:p>
      </dsp:txBody>
      <dsp:txXfrm>
        <a:off x="63968" y="80852"/>
        <a:ext cx="9016064" cy="118246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100457-AA82-4445-83B6-6C9FCA6C8F4E}">
      <dsp:nvSpPr>
        <dsp:cNvPr id="0" name=""/>
        <dsp:cNvSpPr/>
      </dsp:nvSpPr>
      <dsp:spPr>
        <a:xfrm>
          <a:off x="0" y="575"/>
          <a:ext cx="5478125" cy="134663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019C48-6FB8-4943-89E1-0EFC8D55E830}">
      <dsp:nvSpPr>
        <dsp:cNvPr id="0" name=""/>
        <dsp:cNvSpPr/>
      </dsp:nvSpPr>
      <dsp:spPr>
        <a:xfrm>
          <a:off x="407358" y="303569"/>
          <a:ext cx="740651" cy="7406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1BBB2F-884D-417A-B3CC-10D690A1F778}">
      <dsp:nvSpPr>
        <dsp:cNvPr id="0" name=""/>
        <dsp:cNvSpPr/>
      </dsp:nvSpPr>
      <dsp:spPr>
        <a:xfrm>
          <a:off x="1555367" y="575"/>
          <a:ext cx="3922757" cy="13466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519" tIns="142519" rIns="142519" bIns="142519" numCol="1" spcCol="1270" anchor="ctr" anchorCtr="0">
          <a:noAutofit/>
        </a:bodyPr>
        <a:lstStyle/>
        <a:p>
          <a:pPr lvl="0" algn="l" defTabSz="755650">
            <a:lnSpc>
              <a:spcPct val="90000"/>
            </a:lnSpc>
            <a:spcBef>
              <a:spcPct val="0"/>
            </a:spcBef>
            <a:spcAft>
              <a:spcPct val="35000"/>
            </a:spcAft>
          </a:pPr>
          <a:r>
            <a:rPr lang="en-US" sz="1700" kern="1200"/>
            <a:t>In conclusion, purchasing involves obtaining goods or services through various methods, including purchasing, leasing, or borrowing</a:t>
          </a:r>
        </a:p>
      </dsp:txBody>
      <dsp:txXfrm>
        <a:off x="1555367" y="575"/>
        <a:ext cx="3922757" cy="1346638"/>
      </dsp:txXfrm>
    </dsp:sp>
    <dsp:sp modelId="{03A34CB1-72E6-4695-8319-DCB628CE3F7B}">
      <dsp:nvSpPr>
        <dsp:cNvPr id="0" name=""/>
        <dsp:cNvSpPr/>
      </dsp:nvSpPr>
      <dsp:spPr>
        <a:xfrm>
          <a:off x="0" y="1683873"/>
          <a:ext cx="5478125" cy="134663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9BE657-E204-4A29-A0D7-5BF2F2768A77}">
      <dsp:nvSpPr>
        <dsp:cNvPr id="0" name=""/>
        <dsp:cNvSpPr/>
      </dsp:nvSpPr>
      <dsp:spPr>
        <a:xfrm>
          <a:off x="407358" y="1986867"/>
          <a:ext cx="740651" cy="7406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E7422CE-1FE0-48D1-96D9-8C23F18B7160}">
      <dsp:nvSpPr>
        <dsp:cNvPr id="0" name=""/>
        <dsp:cNvSpPr/>
      </dsp:nvSpPr>
      <dsp:spPr>
        <a:xfrm>
          <a:off x="1555367" y="1683873"/>
          <a:ext cx="3922757" cy="13466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519" tIns="142519" rIns="142519" bIns="142519" numCol="1" spcCol="1270" anchor="ctr" anchorCtr="0">
          <a:noAutofit/>
        </a:bodyPr>
        <a:lstStyle/>
        <a:p>
          <a:pPr lvl="0" algn="l" defTabSz="755650">
            <a:lnSpc>
              <a:spcPct val="90000"/>
            </a:lnSpc>
            <a:spcBef>
              <a:spcPct val="0"/>
            </a:spcBef>
            <a:spcAft>
              <a:spcPct val="35000"/>
            </a:spcAft>
          </a:pPr>
          <a:r>
            <a:rPr lang="en-US" sz="1700" kern="1200"/>
            <a:t>The purchasing process includes coordinating with departments, identifying suppliers, negotiating, and managing contracts</a:t>
          </a:r>
        </a:p>
      </dsp:txBody>
      <dsp:txXfrm>
        <a:off x="1555367" y="1683873"/>
        <a:ext cx="3922757" cy="1346638"/>
      </dsp:txXfrm>
    </dsp:sp>
    <dsp:sp modelId="{35AAA989-689F-4D8F-BF83-0150B57577FF}">
      <dsp:nvSpPr>
        <dsp:cNvPr id="0" name=""/>
        <dsp:cNvSpPr/>
      </dsp:nvSpPr>
      <dsp:spPr>
        <a:xfrm>
          <a:off x="0" y="3367171"/>
          <a:ext cx="5478125" cy="134663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933245-485D-4D4C-85A0-1850058126D4}">
      <dsp:nvSpPr>
        <dsp:cNvPr id="0" name=""/>
        <dsp:cNvSpPr/>
      </dsp:nvSpPr>
      <dsp:spPr>
        <a:xfrm>
          <a:off x="407358" y="3670165"/>
          <a:ext cx="740651" cy="7406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D99320-B8D1-47B8-953C-3454B2105283}">
      <dsp:nvSpPr>
        <dsp:cNvPr id="0" name=""/>
        <dsp:cNvSpPr/>
      </dsp:nvSpPr>
      <dsp:spPr>
        <a:xfrm>
          <a:off x="1555367" y="3367171"/>
          <a:ext cx="3922757" cy="13466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519" tIns="142519" rIns="142519" bIns="142519" numCol="1" spcCol="1270" anchor="ctr" anchorCtr="0">
          <a:noAutofit/>
        </a:bodyPr>
        <a:lstStyle/>
        <a:p>
          <a:pPr lvl="0" algn="l" defTabSz="755650">
            <a:lnSpc>
              <a:spcPct val="90000"/>
            </a:lnSpc>
            <a:spcBef>
              <a:spcPct val="0"/>
            </a:spcBef>
            <a:spcAft>
              <a:spcPct val="35000"/>
            </a:spcAft>
          </a:pPr>
          <a:r>
            <a:rPr lang="en-US" sz="1700" kern="1200" dirty="0"/>
            <a:t>Key purchasing activities focus on ensuring the right goods are bought at the right place, time, price, quality, and quantity, known as the six R’s</a:t>
          </a:r>
        </a:p>
      </dsp:txBody>
      <dsp:txXfrm>
        <a:off x="1555367" y="3367171"/>
        <a:ext cx="3922757" cy="134663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0BF180-93CE-4E47-8AF6-CA581D5ACBA0}">
      <dsp:nvSpPr>
        <dsp:cNvPr id="0" name=""/>
        <dsp:cNvSpPr/>
      </dsp:nvSpPr>
      <dsp:spPr>
        <a:xfrm>
          <a:off x="0" y="465"/>
          <a:ext cx="9144000" cy="108830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A87EA5-66C6-4FE7-9645-AE30B404AF0D}">
      <dsp:nvSpPr>
        <dsp:cNvPr id="0" name=""/>
        <dsp:cNvSpPr/>
      </dsp:nvSpPr>
      <dsp:spPr>
        <a:xfrm>
          <a:off x="329212" y="245333"/>
          <a:ext cx="598568" cy="5985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B74BCF6-33FC-4208-BFA8-8B3D3A8A9D41}">
      <dsp:nvSpPr>
        <dsp:cNvPr id="0" name=""/>
        <dsp:cNvSpPr/>
      </dsp:nvSpPr>
      <dsp:spPr>
        <a:xfrm>
          <a:off x="1256993" y="465"/>
          <a:ext cx="7887006" cy="1088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179" tIns="115179" rIns="115179" bIns="115179" numCol="1" spcCol="1270" anchor="ctr" anchorCtr="0">
          <a:noAutofit/>
        </a:bodyPr>
        <a:lstStyle/>
        <a:p>
          <a:pPr lvl="0" algn="l" defTabSz="977900">
            <a:lnSpc>
              <a:spcPct val="90000"/>
            </a:lnSpc>
            <a:spcBef>
              <a:spcPct val="0"/>
            </a:spcBef>
            <a:spcAft>
              <a:spcPct val="35000"/>
            </a:spcAft>
          </a:pPr>
          <a:r>
            <a:rPr lang="en-US" sz="2200" kern="1200"/>
            <a:t>Objectives of the purchasing department include maintaining supply continuity of goods and services, quality, and avoiding waste</a:t>
          </a:r>
        </a:p>
      </dsp:txBody>
      <dsp:txXfrm>
        <a:off x="1256993" y="465"/>
        <a:ext cx="7887006" cy="1088305"/>
      </dsp:txXfrm>
    </dsp:sp>
    <dsp:sp modelId="{B9C60A54-2F56-4E0D-8471-FEC5F94825C6}">
      <dsp:nvSpPr>
        <dsp:cNvPr id="0" name=""/>
        <dsp:cNvSpPr/>
      </dsp:nvSpPr>
      <dsp:spPr>
        <a:xfrm>
          <a:off x="0" y="1360847"/>
          <a:ext cx="9144000" cy="108830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D5D554-7B47-4AC8-A44C-4591E23F6B68}">
      <dsp:nvSpPr>
        <dsp:cNvPr id="0" name=""/>
        <dsp:cNvSpPr/>
      </dsp:nvSpPr>
      <dsp:spPr>
        <a:xfrm>
          <a:off x="329212" y="1605715"/>
          <a:ext cx="598568" cy="598568"/>
        </a:xfrm>
        <a:prstGeom prst="rect">
          <a:avLst/>
        </a:prstGeom>
        <a:blipFill>
          <a:blip xmlns:r="http://schemas.openxmlformats.org/officeDocument/2006/relationships"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A5A256-DD53-4725-A37E-76A684090914}">
      <dsp:nvSpPr>
        <dsp:cNvPr id="0" name=""/>
        <dsp:cNvSpPr/>
      </dsp:nvSpPr>
      <dsp:spPr>
        <a:xfrm>
          <a:off x="1256993" y="1360847"/>
          <a:ext cx="7887006" cy="1088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179" tIns="115179" rIns="115179" bIns="115179" numCol="1" spcCol="1270" anchor="ctr" anchorCtr="0">
          <a:noAutofit/>
        </a:bodyPr>
        <a:lstStyle/>
        <a:p>
          <a:pPr lvl="0" algn="l" defTabSz="977900">
            <a:lnSpc>
              <a:spcPct val="90000"/>
            </a:lnSpc>
            <a:spcBef>
              <a:spcPct val="0"/>
            </a:spcBef>
            <a:spcAft>
              <a:spcPct val="35000"/>
            </a:spcAft>
          </a:pPr>
          <a:r>
            <a:rPr lang="en-US" sz="2200" kern="1200"/>
            <a:t>The process is divided into identification, ordering, and post-ordering phases</a:t>
          </a:r>
        </a:p>
      </dsp:txBody>
      <dsp:txXfrm>
        <a:off x="1256993" y="1360847"/>
        <a:ext cx="7887006" cy="1088305"/>
      </dsp:txXfrm>
    </dsp:sp>
    <dsp:sp modelId="{7148279A-B845-4E9E-B6BB-76BB12260CD0}">
      <dsp:nvSpPr>
        <dsp:cNvPr id="0" name=""/>
        <dsp:cNvSpPr/>
      </dsp:nvSpPr>
      <dsp:spPr>
        <a:xfrm>
          <a:off x="0" y="2721229"/>
          <a:ext cx="9144000" cy="108830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1EA5BA-7144-490E-9665-F15D5815940D}">
      <dsp:nvSpPr>
        <dsp:cNvPr id="0" name=""/>
        <dsp:cNvSpPr/>
      </dsp:nvSpPr>
      <dsp:spPr>
        <a:xfrm>
          <a:off x="329212" y="2966098"/>
          <a:ext cx="598568" cy="598568"/>
        </a:xfrm>
        <a:prstGeom prst="rect">
          <a:avLst/>
        </a:prstGeom>
        <a:blipFill>
          <a:blip xmlns:r="http://schemas.openxmlformats.org/officeDocument/2006/relationships"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E52679-D6C8-4A52-97F3-263F58DA2438}">
      <dsp:nvSpPr>
        <dsp:cNvPr id="0" name=""/>
        <dsp:cNvSpPr/>
      </dsp:nvSpPr>
      <dsp:spPr>
        <a:xfrm>
          <a:off x="1256993" y="2721229"/>
          <a:ext cx="7887006" cy="1088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5179" tIns="115179" rIns="115179" bIns="115179" numCol="1" spcCol="1270" anchor="ctr" anchorCtr="0">
          <a:noAutofit/>
        </a:bodyPr>
        <a:lstStyle/>
        <a:p>
          <a:pPr lvl="0" algn="l" defTabSz="977900">
            <a:lnSpc>
              <a:spcPct val="90000"/>
            </a:lnSpc>
            <a:spcBef>
              <a:spcPct val="0"/>
            </a:spcBef>
            <a:spcAft>
              <a:spcPct val="35000"/>
            </a:spcAft>
          </a:pPr>
          <a:r>
            <a:rPr lang="en-US" sz="2200" kern="1200"/>
            <a:t>Finally, the proactive procurement emphasizes on long-term supplier relationships and efficient cost management</a:t>
          </a:r>
        </a:p>
      </dsp:txBody>
      <dsp:txXfrm>
        <a:off x="1256993" y="2721229"/>
        <a:ext cx="7887006" cy="108830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9EA1E-98C4-4A2E-AAC3-800E357DC9FE}"/>
              </a:ext>
            </a:extLst>
          </p:cNvPr>
          <p:cNvSpPr>
            <a:spLocks noGrp="1"/>
          </p:cNvSpPr>
          <p:nvPr>
            <p:ph type="ctrTitle"/>
          </p:nvPr>
        </p:nvSpPr>
        <p:spPr>
          <a:xfrm>
            <a:off x="1517904" y="1517904"/>
            <a:ext cx="9144000" cy="2798064"/>
          </a:xfrm>
        </p:spPr>
        <p:txBody>
          <a:bodyPr anchor="b"/>
          <a:lstStyle>
            <a:lvl1pPr algn="ctr">
              <a:defRPr sz="6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9A96B1FA-5AE6-4D57-B37B-4AA0216007F8}"/>
              </a:ext>
            </a:extLst>
          </p:cNvPr>
          <p:cNvSpPr>
            <a:spLocks noGrp="1"/>
          </p:cNvSpPr>
          <p:nvPr>
            <p:ph type="subTitle" idx="1"/>
          </p:nvPr>
        </p:nvSpPr>
        <p:spPr>
          <a:xfrm>
            <a:off x="1517904" y="4572000"/>
            <a:ext cx="9144000" cy="1527048"/>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a:extLst>
              <a:ext uri="{FF2B5EF4-FFF2-40B4-BE49-F238E27FC236}">
                <a16:creationId xmlns:a16="http://schemas.microsoft.com/office/drawing/2014/main" id="{01F49B66-DBC3-45EE-A6E1-DE10A6C186C8}"/>
              </a:ext>
            </a:extLst>
          </p:cNvPr>
          <p:cNvSpPr>
            <a:spLocks noGrp="1"/>
          </p:cNvSpPr>
          <p:nvPr>
            <p:ph type="dt" sz="half" idx="10"/>
          </p:nvPr>
        </p:nvSpPr>
        <p:spPr/>
        <p:txBody>
          <a:bodyPr/>
          <a:lstStyle/>
          <a:p>
            <a:pPr algn="r"/>
            <a:fld id="{3F9AFA87-1417-4992-ABD9-27C3BC8CC883}" type="datetimeFigureOut">
              <a:rPr lang="en-US" smtClean="0"/>
              <a:pPr algn="r"/>
              <a:t>9/23/2024</a:t>
            </a:fld>
            <a:endParaRPr lang="en-US" dirty="0"/>
          </a:p>
        </p:txBody>
      </p:sp>
      <p:sp>
        <p:nvSpPr>
          <p:cNvPr id="8" name="Footer Placeholder 7">
            <a:extLst>
              <a:ext uri="{FF2B5EF4-FFF2-40B4-BE49-F238E27FC236}">
                <a16:creationId xmlns:a16="http://schemas.microsoft.com/office/drawing/2014/main" id="{241085F0-1967-4B4F-9824-58E9F2E05125}"/>
              </a:ext>
            </a:extLst>
          </p:cNvPr>
          <p:cNvSpPr>
            <a:spLocks noGrp="1"/>
          </p:cNvSpPr>
          <p:nvPr>
            <p:ph type="ftr" sz="quarter" idx="11"/>
          </p:nvPr>
        </p:nvSpPr>
        <p:spPr/>
        <p:txBody>
          <a:bodyPr/>
          <a:lstStyle/>
          <a:p>
            <a:endParaRPr lang="en-US" sz="1000" dirty="0"/>
          </a:p>
        </p:txBody>
      </p:sp>
      <p:sp>
        <p:nvSpPr>
          <p:cNvPr id="9" name="Slide Number Placeholder 8">
            <a:extLst>
              <a:ext uri="{FF2B5EF4-FFF2-40B4-BE49-F238E27FC236}">
                <a16:creationId xmlns:a16="http://schemas.microsoft.com/office/drawing/2014/main" id="{40AEDEE5-31B5-4868-8C16-47FF43E276A4}"/>
              </a:ext>
            </a:extLst>
          </p:cNvPr>
          <p:cNvSpPr>
            <a:spLocks noGrp="1"/>
          </p:cNvSpPr>
          <p:nvPr>
            <p:ph type="sldNum" sz="quarter" idx="12"/>
          </p:nvPr>
        </p:nvSpPr>
        <p:spPr/>
        <p:txBody>
          <a:bodyPr/>
          <a:lstStyle/>
          <a:p>
            <a:fld id="{CB1E4CB7-CB13-4810-BF18-BE31AFC64F93}" type="slidenum">
              <a:rPr lang="en-US" smtClean="0"/>
              <a:pPr/>
              <a:t>‹#›</a:t>
            </a:fld>
            <a:endParaRPr lang="en-US" sz="1000" dirty="0"/>
          </a:p>
        </p:txBody>
      </p:sp>
    </p:spTree>
    <p:extLst>
      <p:ext uri="{BB962C8B-B14F-4D97-AF65-F5344CB8AC3E}">
        <p14:creationId xmlns:p14="http://schemas.microsoft.com/office/powerpoint/2010/main" val="3895271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C5BB2-C09C-49B0-BAFA-DE1801CD3E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A47C21-944D-47FE-9519-A255188371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7CE36D-6B7B-4D5E-831E-34A4286D6E6A}"/>
              </a:ext>
            </a:extLst>
          </p:cNvPr>
          <p:cNvSpPr>
            <a:spLocks noGrp="1"/>
          </p:cNvSpPr>
          <p:nvPr>
            <p:ph type="dt" sz="half" idx="10"/>
          </p:nvPr>
        </p:nvSpPr>
        <p:spPr/>
        <p:txBody>
          <a:bodyPr/>
          <a:lstStyle/>
          <a:p>
            <a:fld id="{3F9AFA87-1417-4992-ABD9-27C3BC8CC883}" type="datetimeFigureOut">
              <a:rPr lang="en-US" smtClean="0"/>
              <a:t>9/23/2024</a:t>
            </a:fld>
            <a:endParaRPr lang="en-US"/>
          </a:p>
        </p:txBody>
      </p:sp>
      <p:sp>
        <p:nvSpPr>
          <p:cNvPr id="5" name="Footer Placeholder 4">
            <a:extLst>
              <a:ext uri="{FF2B5EF4-FFF2-40B4-BE49-F238E27FC236}">
                <a16:creationId xmlns:a16="http://schemas.microsoft.com/office/drawing/2014/main" id="{BA2AD668-6E19-425C-88F7-AF4220662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905C53-CF7C-4936-9E35-1BEBD683626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79284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46C78-A717-4E1F-A742-FD5AECA03B4B}"/>
              </a:ext>
            </a:extLst>
          </p:cNvPr>
          <p:cNvSpPr>
            <a:spLocks noGrp="1"/>
          </p:cNvSpPr>
          <p:nvPr>
            <p:ph type="title"/>
          </p:nvPr>
        </p:nvSpPr>
        <p:spPr>
          <a:xfrm>
            <a:off x="1517904" y="1517904"/>
            <a:ext cx="9144000"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DA1270D-CCAE-4437-A0C0-052D111DFC80}"/>
              </a:ext>
            </a:extLst>
          </p:cNvPr>
          <p:cNvSpPr>
            <a:spLocks noGrp="1"/>
          </p:cNvSpPr>
          <p:nvPr>
            <p:ph type="body" idx="1"/>
          </p:nvPr>
        </p:nvSpPr>
        <p:spPr>
          <a:xfrm>
            <a:off x="1517904" y="4572000"/>
            <a:ext cx="91440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9F006A-7EEE-4DB0-8F92-D34C0D46C38E}"/>
              </a:ext>
            </a:extLst>
          </p:cNvPr>
          <p:cNvSpPr>
            <a:spLocks noGrp="1"/>
          </p:cNvSpPr>
          <p:nvPr>
            <p:ph type="dt" sz="half" idx="10"/>
          </p:nvPr>
        </p:nvSpPr>
        <p:spPr/>
        <p:txBody>
          <a:bodyPr/>
          <a:lstStyle/>
          <a:p>
            <a:fld id="{3F9AFA87-1417-4992-ABD9-27C3BC8CC883}" type="datetimeFigureOut">
              <a:rPr lang="en-US" smtClean="0"/>
              <a:t>9/23/2024</a:t>
            </a:fld>
            <a:endParaRPr lang="en-US"/>
          </a:p>
        </p:txBody>
      </p:sp>
      <p:sp>
        <p:nvSpPr>
          <p:cNvPr id="5" name="Footer Placeholder 4">
            <a:extLst>
              <a:ext uri="{FF2B5EF4-FFF2-40B4-BE49-F238E27FC236}">
                <a16:creationId xmlns:a16="http://schemas.microsoft.com/office/drawing/2014/main" id="{FDA3F2ED-2B0E-44A9-8603-286CA0634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4D801C-6B4E-40B6-9D6E-558192264D2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708716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446AA-9418-4C3E-901B-8E2806122E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997482-2CA6-4707-976E-6FD4B57BFE66}"/>
              </a:ext>
            </a:extLst>
          </p:cNvPr>
          <p:cNvSpPr>
            <a:spLocks noGrp="1"/>
          </p:cNvSpPr>
          <p:nvPr>
            <p:ph sz="half" idx="1"/>
          </p:nvPr>
        </p:nvSpPr>
        <p:spPr>
          <a:xfrm>
            <a:off x="1517904"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B909652-DD12-479C-B639-9452CBA8C019}"/>
              </a:ext>
            </a:extLst>
          </p:cNvPr>
          <p:cNvSpPr>
            <a:spLocks noGrp="1"/>
          </p:cNvSpPr>
          <p:nvPr>
            <p:ph sz="half" idx="2"/>
          </p:nvPr>
        </p:nvSpPr>
        <p:spPr>
          <a:xfrm>
            <a:off x="6336792"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0EC7A6-AFB1-4989-A0B4-B422D5B2C69C}"/>
              </a:ext>
            </a:extLst>
          </p:cNvPr>
          <p:cNvSpPr>
            <a:spLocks noGrp="1"/>
          </p:cNvSpPr>
          <p:nvPr>
            <p:ph type="dt" sz="half" idx="10"/>
          </p:nvPr>
        </p:nvSpPr>
        <p:spPr/>
        <p:txBody>
          <a:bodyPr/>
          <a:lstStyle/>
          <a:p>
            <a:fld id="{3F9AFA87-1417-4992-ABD9-27C3BC8CC883}" type="datetimeFigureOut">
              <a:rPr lang="en-US" smtClean="0"/>
              <a:t>9/23/2024</a:t>
            </a:fld>
            <a:endParaRPr lang="en-US" dirty="0"/>
          </a:p>
        </p:txBody>
      </p:sp>
      <p:sp>
        <p:nvSpPr>
          <p:cNvPr id="6" name="Footer Placeholder 5">
            <a:extLst>
              <a:ext uri="{FF2B5EF4-FFF2-40B4-BE49-F238E27FC236}">
                <a16:creationId xmlns:a16="http://schemas.microsoft.com/office/drawing/2014/main" id="{F8D2117C-B497-4647-A66B-1887750FB53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9E8C7AF-5092-416B-B61C-F41D3C573E0C}"/>
              </a:ext>
            </a:extLst>
          </p:cNvPr>
          <p:cNvSpPr>
            <a:spLocks noGrp="1"/>
          </p:cNvSpPr>
          <p:nvPr>
            <p:ph type="sldNum" sz="quarter" idx="12"/>
          </p:nvPr>
        </p:nvSpPr>
        <p:spPr/>
        <p:txBody>
          <a:bodyPr/>
          <a:lstStyle/>
          <a:p>
            <a:fld id="{CB1E4CB7-CB13-4810-BF18-BE31AFC64F93}" type="slidenum">
              <a:rPr lang="en-US" smtClean="0"/>
              <a:t>‹#›</a:t>
            </a:fld>
            <a:endParaRPr lang="en-US" dirty="0"/>
          </a:p>
        </p:txBody>
      </p:sp>
    </p:spTree>
    <p:extLst>
      <p:ext uri="{BB962C8B-B14F-4D97-AF65-F5344CB8AC3E}">
        <p14:creationId xmlns:p14="http://schemas.microsoft.com/office/powerpoint/2010/main" val="3071203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E90CDE0-3FEB-42A0-8BCC-7DADE7D4A621}"/>
              </a:ext>
            </a:extLst>
          </p:cNvPr>
          <p:cNvSpPr>
            <a:spLocks noGrp="1"/>
          </p:cNvSpPr>
          <p:nvPr>
            <p:ph type="body" idx="1"/>
          </p:nvPr>
        </p:nvSpPr>
        <p:spPr>
          <a:xfrm>
            <a:off x="1517905"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778B8B-E9A3-44BE-85A6-3E316659A9B4}"/>
              </a:ext>
            </a:extLst>
          </p:cNvPr>
          <p:cNvSpPr>
            <a:spLocks noGrp="1"/>
          </p:cNvSpPr>
          <p:nvPr>
            <p:ph sz="half" idx="2"/>
          </p:nvPr>
        </p:nvSpPr>
        <p:spPr>
          <a:xfrm>
            <a:off x="1517904"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0BF1BCA-A435-4779-A6FE-15207141F519}"/>
              </a:ext>
            </a:extLst>
          </p:cNvPr>
          <p:cNvSpPr>
            <a:spLocks noGrp="1"/>
          </p:cNvSpPr>
          <p:nvPr>
            <p:ph type="body" sz="quarter" idx="3"/>
          </p:nvPr>
        </p:nvSpPr>
        <p:spPr>
          <a:xfrm>
            <a:off x="6336792"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9B1923-9749-49E3-88FA-75C326E6719A}"/>
              </a:ext>
            </a:extLst>
          </p:cNvPr>
          <p:cNvSpPr>
            <a:spLocks noGrp="1"/>
          </p:cNvSpPr>
          <p:nvPr>
            <p:ph sz="quarter" idx="4"/>
          </p:nvPr>
        </p:nvSpPr>
        <p:spPr>
          <a:xfrm>
            <a:off x="6336792"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F3A70F0-5AFA-4C5A-812B-220C6A38DB6B}"/>
              </a:ext>
            </a:extLst>
          </p:cNvPr>
          <p:cNvSpPr>
            <a:spLocks noGrp="1"/>
          </p:cNvSpPr>
          <p:nvPr>
            <p:ph type="dt" sz="half" idx="10"/>
          </p:nvPr>
        </p:nvSpPr>
        <p:spPr/>
        <p:txBody>
          <a:bodyPr/>
          <a:lstStyle/>
          <a:p>
            <a:fld id="{3F9AFA87-1417-4992-ABD9-27C3BC8CC883}" type="datetimeFigureOut">
              <a:rPr lang="en-US" smtClean="0"/>
              <a:t>9/23/2024</a:t>
            </a:fld>
            <a:endParaRPr lang="en-US"/>
          </a:p>
        </p:txBody>
      </p:sp>
      <p:sp>
        <p:nvSpPr>
          <p:cNvPr id="8" name="Footer Placeholder 7">
            <a:extLst>
              <a:ext uri="{FF2B5EF4-FFF2-40B4-BE49-F238E27FC236}">
                <a16:creationId xmlns:a16="http://schemas.microsoft.com/office/drawing/2014/main" id="{576AF721-83FE-4B57-B910-C395D23FDE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56A5893-52F1-44A1-AE8E-CF094DB41CFA}"/>
              </a:ext>
            </a:extLst>
          </p:cNvPr>
          <p:cNvSpPr>
            <a:spLocks noGrp="1"/>
          </p:cNvSpPr>
          <p:nvPr>
            <p:ph type="sldNum" sz="quarter" idx="12"/>
          </p:nvPr>
        </p:nvSpPr>
        <p:spPr/>
        <p:txBody>
          <a:bodyPr/>
          <a:lstStyle/>
          <a:p>
            <a:fld id="{CB1E4CB7-CB13-4810-BF18-BE31AFC64F93}" type="slidenum">
              <a:rPr lang="en-US" smtClean="0"/>
              <a:t>‹#›</a:t>
            </a:fld>
            <a:endParaRPr lang="en-US"/>
          </a:p>
        </p:txBody>
      </p:sp>
      <p:sp>
        <p:nvSpPr>
          <p:cNvPr id="10" name="Title 9">
            <a:extLst>
              <a:ext uri="{FF2B5EF4-FFF2-40B4-BE49-F238E27FC236}">
                <a16:creationId xmlns:a16="http://schemas.microsoft.com/office/drawing/2014/main" id="{D9D22302-83E3-4E22-93DF-1E5D463B64C3}"/>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993065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D85A6-A4E6-4160-BE43-8146A989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BA24A80-0792-4B3B-BB5A-8B2BD91095A7}"/>
              </a:ext>
            </a:extLst>
          </p:cNvPr>
          <p:cNvSpPr>
            <a:spLocks noGrp="1"/>
          </p:cNvSpPr>
          <p:nvPr>
            <p:ph type="dt" sz="half" idx="10"/>
          </p:nvPr>
        </p:nvSpPr>
        <p:spPr/>
        <p:txBody>
          <a:bodyPr/>
          <a:lstStyle/>
          <a:p>
            <a:fld id="{3F9AFA87-1417-4992-ABD9-27C3BC8CC883}" type="datetimeFigureOut">
              <a:rPr lang="en-US" smtClean="0"/>
              <a:t>9/23/2024</a:t>
            </a:fld>
            <a:endParaRPr lang="en-US"/>
          </a:p>
        </p:txBody>
      </p:sp>
      <p:sp>
        <p:nvSpPr>
          <p:cNvPr id="4" name="Footer Placeholder 3">
            <a:extLst>
              <a:ext uri="{FF2B5EF4-FFF2-40B4-BE49-F238E27FC236}">
                <a16:creationId xmlns:a16="http://schemas.microsoft.com/office/drawing/2014/main" id="{4526116E-7A6D-485F-9FA2-25F94D4F40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309ADCC-C5F2-4D90-B153-93DF55858291}"/>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703160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862271-51F6-4122-9709-D279042F8846}"/>
              </a:ext>
            </a:extLst>
          </p:cNvPr>
          <p:cNvSpPr>
            <a:spLocks noGrp="1"/>
          </p:cNvSpPr>
          <p:nvPr>
            <p:ph type="dt" sz="half" idx="10"/>
          </p:nvPr>
        </p:nvSpPr>
        <p:spPr/>
        <p:txBody>
          <a:bodyPr/>
          <a:lstStyle/>
          <a:p>
            <a:fld id="{3F9AFA87-1417-4992-ABD9-27C3BC8CC883}" type="datetimeFigureOut">
              <a:rPr lang="en-US" smtClean="0"/>
              <a:t>9/23/2024</a:t>
            </a:fld>
            <a:endParaRPr lang="en-US"/>
          </a:p>
        </p:txBody>
      </p:sp>
      <p:sp>
        <p:nvSpPr>
          <p:cNvPr id="3" name="Footer Placeholder 2">
            <a:extLst>
              <a:ext uri="{FF2B5EF4-FFF2-40B4-BE49-F238E27FC236}">
                <a16:creationId xmlns:a16="http://schemas.microsoft.com/office/drawing/2014/main" id="{452CFE08-03FE-487B-8963-9FAD3049CF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A935A50-18AE-4CB1-BB10-1CBDD8A7C2C4}"/>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555704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1F683-796D-458C-9B32-A385D604DBFC}"/>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FB1F0BD-641B-4148-BCB3-2704218C80B8}"/>
              </a:ext>
            </a:extLst>
          </p:cNvPr>
          <p:cNvSpPr>
            <a:spLocks noGrp="1"/>
          </p:cNvSpPr>
          <p:nvPr>
            <p:ph idx="1"/>
          </p:nvPr>
        </p:nvSpPr>
        <p:spPr>
          <a:xfrm>
            <a:off x="5330952" y="1517904"/>
            <a:ext cx="5330952" cy="45811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B28C843-B846-4456-9720-71B7D4FF4062}"/>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3A3A03-31BD-4E7E-879A-A1C71849703C}"/>
              </a:ext>
            </a:extLst>
          </p:cNvPr>
          <p:cNvSpPr>
            <a:spLocks noGrp="1"/>
          </p:cNvSpPr>
          <p:nvPr>
            <p:ph type="dt" sz="half" idx="10"/>
          </p:nvPr>
        </p:nvSpPr>
        <p:spPr/>
        <p:txBody>
          <a:bodyPr/>
          <a:lstStyle/>
          <a:p>
            <a:fld id="{3F9AFA87-1417-4992-ABD9-27C3BC8CC883}" type="datetimeFigureOut">
              <a:rPr lang="en-US" smtClean="0"/>
              <a:t>9/23/2024</a:t>
            </a:fld>
            <a:endParaRPr lang="en-US"/>
          </a:p>
        </p:txBody>
      </p:sp>
      <p:sp>
        <p:nvSpPr>
          <p:cNvPr id="6" name="Footer Placeholder 5">
            <a:extLst>
              <a:ext uri="{FF2B5EF4-FFF2-40B4-BE49-F238E27FC236}">
                <a16:creationId xmlns:a16="http://schemas.microsoft.com/office/drawing/2014/main" id="{4EA39078-7D38-4851-A363-B6BC179A50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1FF25E-A25D-47AA-94EB-580A74F01F1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3074386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E83B4-9B31-4F73-9767-163636522F3A}"/>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BC7CFC30-8163-47A0-A97F-3F2C3A3BE73A}"/>
              </a:ext>
            </a:extLst>
          </p:cNvPr>
          <p:cNvSpPr>
            <a:spLocks noGrp="1"/>
          </p:cNvSpPr>
          <p:nvPr>
            <p:ph type="pic" idx="1"/>
          </p:nvPr>
        </p:nvSpPr>
        <p:spPr>
          <a:xfrm>
            <a:off x="5349240" y="764032"/>
            <a:ext cx="6089904" cy="5330952"/>
          </a:xfrm>
          <a:solidFill>
            <a:schemeClr val="bg1">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0AF1B390-0C23-466E-987C-26420A5F098D}"/>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C9CA7C-B9D0-4A72-8061-1E02AA15FE86}"/>
              </a:ext>
            </a:extLst>
          </p:cNvPr>
          <p:cNvSpPr>
            <a:spLocks noGrp="1"/>
          </p:cNvSpPr>
          <p:nvPr>
            <p:ph type="dt" sz="half" idx="10"/>
          </p:nvPr>
        </p:nvSpPr>
        <p:spPr/>
        <p:txBody>
          <a:bodyPr/>
          <a:lstStyle/>
          <a:p>
            <a:fld id="{3F9AFA87-1417-4992-ABD9-27C3BC8CC883}" type="datetimeFigureOut">
              <a:rPr lang="en-US" smtClean="0"/>
              <a:t>9/23/2024</a:t>
            </a:fld>
            <a:endParaRPr lang="en-US"/>
          </a:p>
        </p:txBody>
      </p:sp>
      <p:sp>
        <p:nvSpPr>
          <p:cNvPr id="6" name="Footer Placeholder 5">
            <a:extLst>
              <a:ext uri="{FF2B5EF4-FFF2-40B4-BE49-F238E27FC236}">
                <a16:creationId xmlns:a16="http://schemas.microsoft.com/office/drawing/2014/main" id="{C53EFC84-C9FE-4BFA-9B4E-4516A13625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01A469-3EFC-4F94-8482-378582E1C14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698843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F9454-6F74-46A8-B299-4AF451BFB928}"/>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6F55CA9-A0BD-4609-9307-BAF987B262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25E4293-851E-4FA2-BFF2-B646A42369DE}"/>
              </a:ext>
            </a:extLst>
          </p:cNvPr>
          <p:cNvSpPr>
            <a:spLocks noGrp="1"/>
          </p:cNvSpPr>
          <p:nvPr>
            <p:ph type="dt" sz="half" idx="10"/>
          </p:nvPr>
        </p:nvSpPr>
        <p:spPr/>
        <p:txBody>
          <a:bodyPr/>
          <a:lstStyle/>
          <a:p>
            <a:fld id="{3F9AFA87-1417-4992-ABD9-27C3BC8CC883}" type="datetimeFigureOut">
              <a:rPr lang="en-US" smtClean="0"/>
              <a:t>9/23/2024</a:t>
            </a:fld>
            <a:endParaRPr lang="en-US"/>
          </a:p>
        </p:txBody>
      </p:sp>
      <p:sp>
        <p:nvSpPr>
          <p:cNvPr id="5" name="Footer Placeholder 4">
            <a:extLst>
              <a:ext uri="{FF2B5EF4-FFF2-40B4-BE49-F238E27FC236}">
                <a16:creationId xmlns:a16="http://schemas.microsoft.com/office/drawing/2014/main" id="{59A907F5-F26D-4A91-8D70-AB54F8B43D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8ACBD8-D942-449E-A2B8-358CD1365C0A}"/>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227160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A50897-0C2E-420B-9A38-A8D5C1D72786}"/>
              </a:ext>
            </a:extLst>
          </p:cNvPr>
          <p:cNvSpPr>
            <a:spLocks noGrp="1"/>
          </p:cNvSpPr>
          <p:nvPr>
            <p:ph type="title" orient="vert"/>
          </p:nvPr>
        </p:nvSpPr>
        <p:spPr>
          <a:xfrm>
            <a:off x="8450317" y="1517904"/>
            <a:ext cx="2220731" cy="454678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6EDB2173-32A5-4677-A08F-DAB8FD430D1A}"/>
              </a:ext>
            </a:extLst>
          </p:cNvPr>
          <p:cNvSpPr>
            <a:spLocks noGrp="1"/>
          </p:cNvSpPr>
          <p:nvPr>
            <p:ph type="body" orient="vert" idx="1"/>
          </p:nvPr>
        </p:nvSpPr>
        <p:spPr>
          <a:xfrm>
            <a:off x="1517904" y="1517904"/>
            <a:ext cx="6562553" cy="454678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3DB124D-B801-4A6A-9DAF-EBC1B98FE4F7}"/>
              </a:ext>
            </a:extLst>
          </p:cNvPr>
          <p:cNvSpPr>
            <a:spLocks noGrp="1"/>
          </p:cNvSpPr>
          <p:nvPr>
            <p:ph type="dt" sz="half" idx="10"/>
          </p:nvPr>
        </p:nvSpPr>
        <p:spPr/>
        <p:txBody>
          <a:bodyPr/>
          <a:lstStyle/>
          <a:p>
            <a:fld id="{3F9AFA87-1417-4992-ABD9-27C3BC8CC883}" type="datetimeFigureOut">
              <a:rPr lang="en-US" smtClean="0"/>
              <a:t>9/23/2024</a:t>
            </a:fld>
            <a:endParaRPr lang="en-US"/>
          </a:p>
        </p:txBody>
      </p:sp>
      <p:sp>
        <p:nvSpPr>
          <p:cNvPr id="5" name="Footer Placeholder 4">
            <a:extLst>
              <a:ext uri="{FF2B5EF4-FFF2-40B4-BE49-F238E27FC236}">
                <a16:creationId xmlns:a16="http://schemas.microsoft.com/office/drawing/2014/main" id="{A8DAF8DF-2544-45A5-B62B-BB7948FCCA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AC232D-131E-4BE6-8E2E-BAF5A30846D6}"/>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4225584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B1D84C-7934-4E5B-B6E4-A1D6EC299551}"/>
              </a:ext>
            </a:extLst>
          </p:cNvPr>
          <p:cNvSpPr>
            <a:spLocks noGrp="1"/>
          </p:cNvSpPr>
          <p:nvPr>
            <p:ph type="title"/>
          </p:nvPr>
        </p:nvSpPr>
        <p:spPr>
          <a:xfrm>
            <a:off x="1517904" y="1517904"/>
            <a:ext cx="9144000" cy="134416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F6A990F-40AC-447A-964A-840C94A6471A}"/>
              </a:ext>
            </a:extLst>
          </p:cNvPr>
          <p:cNvSpPr>
            <a:spLocks noGrp="1"/>
          </p:cNvSpPr>
          <p:nvPr>
            <p:ph type="body" idx="1"/>
          </p:nvPr>
        </p:nvSpPr>
        <p:spPr>
          <a:xfrm>
            <a:off x="1517904" y="2971800"/>
            <a:ext cx="9144000" cy="31272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7D832A1-FFBA-48B6-B2D0-E5414F12838B}"/>
              </a:ext>
            </a:extLst>
          </p:cNvPr>
          <p:cNvSpPr>
            <a:spLocks noGrp="1"/>
          </p:cNvSpPr>
          <p:nvPr>
            <p:ph type="dt" sz="half" idx="2"/>
          </p:nvPr>
        </p:nvSpPr>
        <p:spPr>
          <a:xfrm>
            <a:off x="8805672" y="6400800"/>
            <a:ext cx="1865376" cy="365125"/>
          </a:xfrm>
          <a:prstGeom prst="rect">
            <a:avLst/>
          </a:prstGeom>
        </p:spPr>
        <p:txBody>
          <a:bodyPr vert="horz" lIns="91440" tIns="45720" rIns="91440" bIns="45720" rtlCol="0" anchor="ctr"/>
          <a:lstStyle>
            <a:lvl1pPr algn="r">
              <a:defRPr sz="1000">
                <a:solidFill>
                  <a:schemeClr val="tx1"/>
                </a:solidFill>
              </a:defRPr>
            </a:lvl1pPr>
          </a:lstStyle>
          <a:p>
            <a:pPr algn="r"/>
            <a:fld id="{3F9AFA87-1417-4992-ABD9-27C3BC8CC883}" type="datetimeFigureOut">
              <a:rPr lang="en-US" smtClean="0"/>
              <a:pPr algn="r"/>
              <a:t>9/23/2024</a:t>
            </a:fld>
            <a:endParaRPr lang="en-US" dirty="0"/>
          </a:p>
        </p:txBody>
      </p:sp>
      <p:sp>
        <p:nvSpPr>
          <p:cNvPr id="5" name="Footer Placeholder 4">
            <a:extLst>
              <a:ext uri="{FF2B5EF4-FFF2-40B4-BE49-F238E27FC236}">
                <a16:creationId xmlns:a16="http://schemas.microsoft.com/office/drawing/2014/main" id="{0F933EC1-4EE2-4453-841C-CFDFE708948E}"/>
              </a:ext>
            </a:extLst>
          </p:cNvPr>
          <p:cNvSpPr>
            <a:spLocks noGrp="1"/>
          </p:cNvSpPr>
          <p:nvPr>
            <p:ph type="ftr" sz="quarter" idx="3"/>
          </p:nvPr>
        </p:nvSpPr>
        <p:spPr>
          <a:xfrm>
            <a:off x="758952" y="6400800"/>
            <a:ext cx="6099048" cy="365125"/>
          </a:xfrm>
          <a:prstGeom prst="rect">
            <a:avLst/>
          </a:prstGeom>
        </p:spPr>
        <p:txBody>
          <a:bodyPr vert="horz" lIns="91440" tIns="45720" rIns="91440" bIns="45720" rtlCol="0" anchor="ctr"/>
          <a:lstStyle>
            <a:lvl1pPr algn="l">
              <a:defRPr sz="1000">
                <a:solidFill>
                  <a:schemeClr val="tx1"/>
                </a:solidFill>
              </a:defRPr>
            </a:lvl1pPr>
          </a:lstStyle>
          <a:p>
            <a:endParaRPr lang="en-US" sz="1000" dirty="0"/>
          </a:p>
        </p:txBody>
      </p:sp>
      <p:sp>
        <p:nvSpPr>
          <p:cNvPr id="6" name="Slide Number Placeholder 5">
            <a:extLst>
              <a:ext uri="{FF2B5EF4-FFF2-40B4-BE49-F238E27FC236}">
                <a16:creationId xmlns:a16="http://schemas.microsoft.com/office/drawing/2014/main" id="{C3CEBA78-E732-44EF-BA0B-FC42F7931311}"/>
              </a:ext>
            </a:extLst>
          </p:cNvPr>
          <p:cNvSpPr>
            <a:spLocks noGrp="1"/>
          </p:cNvSpPr>
          <p:nvPr>
            <p:ph type="sldNum" sz="quarter" idx="4"/>
          </p:nvPr>
        </p:nvSpPr>
        <p:spPr>
          <a:xfrm>
            <a:off x="10899648" y="6400800"/>
            <a:ext cx="530352" cy="365125"/>
          </a:xfrm>
          <a:prstGeom prst="rect">
            <a:avLst/>
          </a:prstGeom>
        </p:spPr>
        <p:txBody>
          <a:bodyPr vert="horz" lIns="91440" tIns="45720" rIns="91440" bIns="45720" rtlCol="0" anchor="ctr"/>
          <a:lstStyle>
            <a:lvl1pPr algn="r">
              <a:defRPr sz="1000" b="1">
                <a:solidFill>
                  <a:schemeClr val="tx1"/>
                </a:solidFill>
              </a:defRPr>
            </a:lvl1pPr>
          </a:lstStyle>
          <a:p>
            <a:fld id="{CB1E4CB7-CB13-4810-BF18-BE31AFC64F93}" type="slidenum">
              <a:rPr lang="en-US" smtClean="0"/>
              <a:pPr/>
              <a:t>‹#›</a:t>
            </a:fld>
            <a:endParaRPr lang="en-US" sz="1000" dirty="0"/>
          </a:p>
        </p:txBody>
      </p:sp>
      <p:sp>
        <p:nvSpPr>
          <p:cNvPr id="8" name="Freeform: Shape 7">
            <a:extLst>
              <a:ext uri="{FF2B5EF4-FFF2-40B4-BE49-F238E27FC236}">
                <a16:creationId xmlns:a16="http://schemas.microsoft.com/office/drawing/2014/main" id="{49306479-8C4D-4E4A-A330-DFC80A8A01BE}"/>
              </a:ext>
            </a:extLst>
          </p:cNvPr>
          <p:cNvSpPr/>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4071783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5000"/>
        </a:lnSpc>
        <a:spcBef>
          <a:spcPct val="0"/>
        </a:spcBef>
        <a:buNone/>
        <a:defRPr sz="4200" kern="1200" spc="-50" baseline="0">
          <a:solidFill>
            <a:schemeClr val="tx1"/>
          </a:solidFill>
          <a:latin typeface="+mj-lt"/>
          <a:ea typeface="+mj-ea"/>
          <a:cs typeface="+mj-cs"/>
        </a:defRPr>
      </a:lvl1pPr>
    </p:titleStyle>
    <p:bodyStyle>
      <a:lvl1pPr marL="365760" indent="-365760" algn="l" defTabSz="914400" rtl="0" eaLnBrk="1" latinLnBrk="0" hangingPunct="1">
        <a:lnSpc>
          <a:spcPct val="105000"/>
        </a:lnSpc>
        <a:spcBef>
          <a:spcPts val="900"/>
        </a:spcBef>
        <a:buClr>
          <a:schemeClr val="accent5"/>
        </a:buClr>
        <a:buFont typeface="Avenir Next LT Pro" panose="020B0504020202020204" pitchFamily="34" charset="0"/>
        <a:buChar char="+"/>
        <a:defRPr sz="2600" kern="1200">
          <a:solidFill>
            <a:schemeClr val="tx1"/>
          </a:solidFill>
          <a:latin typeface="+mn-lt"/>
          <a:ea typeface="+mn-ea"/>
          <a:cs typeface="+mn-cs"/>
        </a:defRPr>
      </a:lvl1pPr>
      <a:lvl2pPr marL="365760" indent="0" algn="l" defTabSz="914400" rtl="0" eaLnBrk="1" latinLnBrk="0" hangingPunct="1">
        <a:lnSpc>
          <a:spcPct val="105000"/>
        </a:lnSpc>
        <a:spcBef>
          <a:spcPts val="9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640080"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2000" kern="1200">
          <a:solidFill>
            <a:schemeClr val="tx1"/>
          </a:solidFill>
          <a:latin typeface="+mn-lt"/>
          <a:ea typeface="+mn-ea"/>
          <a:cs typeface="+mn-cs"/>
        </a:defRPr>
      </a:lvl3pPr>
      <a:lvl4pPr marL="640080" indent="0" algn="l" defTabSz="914400" rtl="0" eaLnBrk="1" latinLnBrk="0" hangingPunct="1">
        <a:lnSpc>
          <a:spcPct val="105000"/>
        </a:lnSpc>
        <a:spcBef>
          <a:spcPts val="600"/>
        </a:spcBef>
        <a:buFontTx/>
        <a:buNone/>
        <a:defRPr sz="1800" i="1" kern="1200">
          <a:solidFill>
            <a:schemeClr val="tx1">
              <a:lumMod val="75000"/>
              <a:lumOff val="25000"/>
            </a:schemeClr>
          </a:solidFill>
          <a:latin typeface="+mn-lt"/>
          <a:ea typeface="+mn-ea"/>
          <a:cs typeface="+mn-cs"/>
        </a:defRPr>
      </a:lvl4pPr>
      <a:lvl5pPr marL="886968"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45BA4C-9B54-4496-821F-9E0985CA984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5E1BB9D-FAFF-4C3E-9E44-13F8FBABCD6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Freeform: Shape 12">
            <a:extLst>
              <a:ext uri="{FF2B5EF4-FFF2-40B4-BE49-F238E27FC236}">
                <a16:creationId xmlns:a16="http://schemas.microsoft.com/office/drawing/2014/main" id="{A8DDC302-DBEC-4742-B54B-5E9AAFE9696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430001" cy="6858000"/>
          </a:xfrm>
          <a:custGeom>
            <a:avLst/>
            <a:gdLst>
              <a:gd name="connsiteX0" fmla="*/ 0 w 11430001"/>
              <a:gd name="connsiteY0" fmla="*/ 0 h 6858000"/>
              <a:gd name="connsiteX1" fmla="*/ 5330522 w 11430001"/>
              <a:gd name="connsiteY1" fmla="*/ 0 h 6858000"/>
              <a:gd name="connsiteX2" fmla="*/ 5334002 w 11430001"/>
              <a:gd name="connsiteY2" fmla="*/ 0 h 6858000"/>
              <a:gd name="connsiteX3" fmla="*/ 5334002 w 11430001"/>
              <a:gd name="connsiteY3" fmla="*/ 762270 h 6858000"/>
              <a:gd name="connsiteX4" fmla="*/ 11430001 w 11430001"/>
              <a:gd name="connsiteY4" fmla="*/ 762270 h 6858000"/>
              <a:gd name="connsiteX5" fmla="*/ 11430001 w 11430001"/>
              <a:gd name="connsiteY5" fmla="*/ 6094807 h 6858000"/>
              <a:gd name="connsiteX6" fmla="*/ 5330522 w 11430001"/>
              <a:gd name="connsiteY6" fmla="*/ 6094807 h 6858000"/>
              <a:gd name="connsiteX7" fmla="*/ 5330522 w 11430001"/>
              <a:gd name="connsiteY7" fmla="*/ 6858000 h 6858000"/>
              <a:gd name="connsiteX8" fmla="*/ 0 w 11430001"/>
              <a:gd name="connsiteY8" fmla="*/ 6858000 h 6858000"/>
              <a:gd name="connsiteX9" fmla="*/ 0 w 11430001"/>
              <a:gd name="connsiteY9" fmla="*/ 609480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30001" h="6858000">
                <a:moveTo>
                  <a:pt x="0" y="0"/>
                </a:moveTo>
                <a:lnTo>
                  <a:pt x="5330522" y="0"/>
                </a:lnTo>
                <a:lnTo>
                  <a:pt x="5334002" y="0"/>
                </a:lnTo>
                <a:lnTo>
                  <a:pt x="5334002" y="762270"/>
                </a:lnTo>
                <a:lnTo>
                  <a:pt x="11430001" y="762270"/>
                </a:lnTo>
                <a:lnTo>
                  <a:pt x="11430001" y="6094807"/>
                </a:lnTo>
                <a:lnTo>
                  <a:pt x="5330522" y="6094807"/>
                </a:lnTo>
                <a:lnTo>
                  <a:pt x="5330522" y="6858000"/>
                </a:lnTo>
                <a:lnTo>
                  <a:pt x="0" y="6858000"/>
                </a:lnTo>
                <a:lnTo>
                  <a:pt x="0" y="6094807"/>
                </a:lnTo>
                <a:close/>
              </a:path>
            </a:pathLst>
          </a:custGeom>
          <a:ln w="762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EC449A0D-E9AC-7520-09D3-A0A3038A6007}"/>
              </a:ext>
            </a:extLst>
          </p:cNvPr>
          <p:cNvPicPr>
            <a:picLocks noChangeAspect="1"/>
          </p:cNvPicPr>
          <p:nvPr/>
        </p:nvPicPr>
        <p:blipFill>
          <a:blip r:embed="rId4"/>
          <a:srcRect l="33450" r="-1" b="-1"/>
          <a:stretch/>
        </p:blipFill>
        <p:spPr>
          <a:xfrm>
            <a:off x="20" y="758953"/>
            <a:ext cx="5327883" cy="5335854"/>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sp>
        <p:nvSpPr>
          <p:cNvPr id="2" name="Title"/>
          <p:cNvSpPr>
            <a:spLocks noGrp="1"/>
          </p:cNvSpPr>
          <p:nvPr>
            <p:ph type="ctrTitle"/>
          </p:nvPr>
        </p:nvSpPr>
        <p:spPr>
          <a:xfrm>
            <a:off x="6082616" y="1959429"/>
            <a:ext cx="4579288" cy="2355420"/>
          </a:xfrm>
        </p:spPr>
        <p:txBody>
          <a:bodyPr>
            <a:normAutofit fontScale="90000"/>
          </a:bodyPr>
          <a:lstStyle/>
          <a:p>
            <a:r>
              <a:rPr lang="en-US" sz="5100" dirty="0" smtClean="0"/>
              <a:t/>
            </a:r>
            <a:br>
              <a:rPr lang="en-US" sz="5100" dirty="0" smtClean="0"/>
            </a:br>
            <a:r>
              <a:rPr lang="en-US" sz="5100" dirty="0"/>
              <a:t/>
            </a:r>
            <a:br>
              <a:rPr lang="en-US" sz="5100" dirty="0"/>
            </a:br>
            <a:r>
              <a:rPr lang="en-US" sz="5100" dirty="0" smtClean="0"/>
              <a:t/>
            </a:r>
            <a:br>
              <a:rPr lang="en-US" sz="5100" dirty="0" smtClean="0"/>
            </a:br>
            <a:r>
              <a:rPr lang="en-US" sz="5100" dirty="0" smtClean="0"/>
              <a:t/>
            </a:r>
            <a:br>
              <a:rPr lang="en-US" sz="5100" dirty="0" smtClean="0"/>
            </a:br>
            <a:r>
              <a:rPr lang="en-US" sz="5100" dirty="0"/>
              <a:t/>
            </a:r>
            <a:br>
              <a:rPr lang="en-US" sz="5100" dirty="0"/>
            </a:br>
            <a:r>
              <a:rPr lang="en-US" sz="5100" dirty="0" smtClean="0"/>
              <a:t/>
            </a:r>
            <a:br>
              <a:rPr lang="en-US" sz="5100" dirty="0" smtClean="0"/>
            </a:br>
            <a:r>
              <a:rPr lang="en-US" sz="3600" dirty="0"/>
              <a:t/>
            </a:r>
            <a:br>
              <a:rPr lang="en-US" sz="3600" dirty="0"/>
            </a:br>
            <a:r>
              <a:rPr lang="en-US" sz="3600" dirty="0" smtClean="0"/>
              <a:t>PRINCIPLES </a:t>
            </a:r>
            <a:r>
              <a:rPr lang="en-US" sz="3600" dirty="0"/>
              <a:t>OF </a:t>
            </a:r>
            <a:r>
              <a:rPr lang="en-US" sz="3600" dirty="0" smtClean="0"/>
              <a:t>PURCHASING</a:t>
            </a:r>
            <a:r>
              <a:rPr lang="en-US" sz="5100" dirty="0" smtClean="0"/>
              <a:t/>
            </a:r>
            <a:br>
              <a:rPr lang="en-US" sz="5100" dirty="0" smtClean="0"/>
            </a:br>
            <a:r>
              <a:rPr lang="en-US" sz="3600" dirty="0" smtClean="0"/>
              <a:t>Week 1</a:t>
            </a:r>
            <a:br>
              <a:rPr lang="en-US" sz="3600" dirty="0" smtClean="0"/>
            </a:br>
            <a:r>
              <a:rPr lang="en-US" sz="3600" dirty="0" smtClean="0"/>
              <a:t>Introduction to purchasing</a:t>
            </a:r>
            <a:r>
              <a:rPr lang="en-US" sz="3600" dirty="0" smtClean="0"/>
              <a:t/>
            </a:r>
            <a:br>
              <a:rPr lang="en-US" sz="3600" dirty="0" smtClean="0"/>
            </a:br>
            <a:r>
              <a:rPr lang="en-US" sz="3600" dirty="0" smtClean="0"/>
              <a:t/>
            </a:r>
            <a:br>
              <a:rPr lang="en-US" sz="3600" dirty="0" smtClean="0"/>
            </a:br>
            <a:r>
              <a:rPr lang="en-US" sz="3600" dirty="0" smtClean="0"/>
              <a:t>Samson </a:t>
            </a:r>
            <a:r>
              <a:rPr lang="en-US" sz="3600" dirty="0" err="1" smtClean="0"/>
              <a:t>Ndonye</a:t>
            </a:r>
            <a:endParaRPr lang="en-US" sz="3600" dirty="0"/>
          </a:p>
        </p:txBody>
      </p:sp>
    </p:spTree>
    <p:extLst>
      <p:ext uri="{BB962C8B-B14F-4D97-AF65-F5344CB8AC3E}">
        <p14:creationId xmlns:p14="http://schemas.microsoft.com/office/powerpoint/2010/main" val="650896645"/>
      </p:ext>
    </p:extLst>
  </p:cSld>
  <p:clrMapOvr>
    <a:masterClrMapping/>
  </p:clrMapOvr>
  <mc:AlternateContent xmlns:mc="http://schemas.openxmlformats.org/markup-compatibility/2006">
    <mc:Choice xmlns:p14="http://schemas.microsoft.com/office/powerpoint/2010/main" Requires="p14">
      <p:transition spd="slow" p14:dur="2000" advTm="10430"/>
    </mc:Choice>
    <mc:Fallback>
      <p:transition spd="slow" advTm="104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762000" y="779915"/>
            <a:ext cx="3908996" cy="5337050"/>
          </a:xfrm>
        </p:spPr>
        <p:txBody>
          <a:bodyPr anchor="ctr">
            <a:normAutofit/>
          </a:bodyPr>
          <a:lstStyle/>
          <a:p>
            <a:r>
              <a:rPr lang="en-US" dirty="0"/>
              <a:t>Lecture Learning outcomes</a:t>
            </a:r>
          </a:p>
        </p:txBody>
      </p:sp>
      <p:graphicFrame>
        <p:nvGraphicFramePr>
          <p:cNvPr id="6" name="Content Placeholder">
            <a:extLst>
              <a:ext uri="{FF2B5EF4-FFF2-40B4-BE49-F238E27FC236}">
                <a16:creationId xmlns:a16="http://schemas.microsoft.com/office/drawing/2014/main" id="{17AB144C-F36F-214B-E405-D9397EB19EA0}"/>
              </a:ext>
            </a:extLst>
          </p:cNvPr>
          <p:cNvGraphicFramePr>
            <a:graphicFrameLocks noGrp="1"/>
          </p:cNvGraphicFramePr>
          <p:nvPr>
            <p:ph idx="1"/>
            <p:extLst>
              <p:ext uri="{D42A27DB-BD31-4B8C-83A1-F6EECF244321}">
                <p14:modId xmlns:p14="http://schemas.microsoft.com/office/powerpoint/2010/main" val="2354971424"/>
              </p:ext>
            </p:extLst>
          </p:nvPr>
        </p:nvGraphicFramePr>
        <p:xfrm>
          <a:off x="5416298" y="758951"/>
          <a:ext cx="5530376" cy="48188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76907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762000" y="779915"/>
            <a:ext cx="3908996" cy="5337050"/>
          </a:xfrm>
        </p:spPr>
        <p:txBody>
          <a:bodyPr anchor="ctr">
            <a:normAutofit/>
          </a:bodyPr>
          <a:lstStyle/>
          <a:p>
            <a:r>
              <a:rPr lang="en-US" dirty="0"/>
              <a:t>Introduction to principles of purchasing</a:t>
            </a:r>
          </a:p>
        </p:txBody>
      </p:sp>
      <p:sp>
        <p:nvSpPr>
          <p:cNvPr id="3" name="Content Placeholder 2"/>
          <p:cNvSpPr>
            <a:spLocks noGrp="1"/>
          </p:cNvSpPr>
          <p:nvPr>
            <p:ph idx="1"/>
          </p:nvPr>
        </p:nvSpPr>
        <p:spPr>
          <a:xfrm>
            <a:off x="5656216" y="1463039"/>
            <a:ext cx="5264333" cy="3644537"/>
          </a:xfrm>
        </p:spPr>
        <p:txBody>
          <a:bodyPr>
            <a:normAutofit/>
          </a:bodyPr>
          <a:lstStyle/>
          <a:p>
            <a:r>
              <a:rPr lang="en-US" sz="2000" dirty="0"/>
              <a:t>Procurement is the process of obtaining goods or services in any way, including borrowing, leasing and even force or pillage (</a:t>
            </a:r>
            <a:r>
              <a:rPr lang="en-US" sz="2000" dirty="0" err="1"/>
              <a:t>Lysons</a:t>
            </a:r>
            <a:r>
              <a:rPr lang="en-US" sz="2000" dirty="0"/>
              <a:t> and Farrington, </a:t>
            </a:r>
            <a:r>
              <a:rPr lang="en-US" sz="2000" dirty="0" smtClean="0"/>
              <a:t>2007).</a:t>
            </a:r>
          </a:p>
          <a:p>
            <a:endParaRPr lang="en-US" sz="2000" dirty="0"/>
          </a:p>
          <a:p>
            <a:r>
              <a:rPr lang="en-US" sz="2000" dirty="0"/>
              <a:t>Purchasing can be defined as a process of acquiring goods, services, or works in return for a price. </a:t>
            </a:r>
          </a:p>
          <a:p>
            <a:endParaRPr lang="en-US" sz="2000" dirty="0"/>
          </a:p>
        </p:txBody>
      </p:sp>
    </p:spTree>
    <p:extLst>
      <p:ext uri="{BB962C8B-B14F-4D97-AF65-F5344CB8AC3E}">
        <p14:creationId xmlns:p14="http://schemas.microsoft.com/office/powerpoint/2010/main" val="2206618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4" y="3004457"/>
            <a:ext cx="3354542" cy="1828799"/>
          </a:xfrm>
        </p:spPr>
        <p:txBody>
          <a:bodyPr/>
          <a:lstStyle/>
          <a:p>
            <a:r>
              <a:rPr lang="en-US" dirty="0" smtClean="0"/>
              <a:t>Introduction---</a:t>
            </a:r>
            <a:endParaRPr lang="en-US" dirty="0"/>
          </a:p>
        </p:txBody>
      </p:sp>
      <p:sp>
        <p:nvSpPr>
          <p:cNvPr id="3" name="Content Placeholder 2"/>
          <p:cNvSpPr>
            <a:spLocks noGrp="1"/>
          </p:cNvSpPr>
          <p:nvPr>
            <p:ph idx="1"/>
          </p:nvPr>
        </p:nvSpPr>
        <p:spPr>
          <a:xfrm>
            <a:off x="5290456" y="1867989"/>
            <a:ext cx="5371447" cy="4231059"/>
          </a:xfrm>
        </p:spPr>
        <p:txBody>
          <a:bodyPr>
            <a:normAutofit/>
          </a:bodyPr>
          <a:lstStyle/>
          <a:p>
            <a:pPr marL="0" indent="0">
              <a:buNone/>
            </a:pPr>
            <a:r>
              <a:rPr lang="en-US" sz="2000" dirty="0"/>
              <a:t>The major type of activities under purchasing function entail: </a:t>
            </a:r>
            <a:endParaRPr lang="en-US" sz="2000" dirty="0" smtClean="0"/>
          </a:p>
          <a:p>
            <a:r>
              <a:rPr lang="en-US" sz="2000" dirty="0" smtClean="0"/>
              <a:t>Coordination </a:t>
            </a:r>
            <a:r>
              <a:rPr lang="en-US" sz="2000" dirty="0"/>
              <a:t>with user departments to identify purchase needs</a:t>
            </a:r>
            <a:r>
              <a:rPr lang="en-US" sz="2000" dirty="0" smtClean="0"/>
              <a:t>,</a:t>
            </a:r>
          </a:p>
          <a:p>
            <a:r>
              <a:rPr lang="en-US" sz="2000" dirty="0" smtClean="0"/>
              <a:t> </a:t>
            </a:r>
            <a:r>
              <a:rPr lang="en-US" sz="2000" dirty="0"/>
              <a:t>I</a:t>
            </a:r>
            <a:r>
              <a:rPr lang="en-US" sz="2000" dirty="0" smtClean="0"/>
              <a:t>dentification </a:t>
            </a:r>
            <a:r>
              <a:rPr lang="en-US" sz="2000" dirty="0"/>
              <a:t>of potential suppliers, </a:t>
            </a:r>
            <a:endParaRPr lang="en-US" sz="2000" dirty="0" smtClean="0"/>
          </a:p>
          <a:p>
            <a:r>
              <a:rPr lang="en-US" sz="2000" dirty="0" smtClean="0"/>
              <a:t>Conduct </a:t>
            </a:r>
            <a:r>
              <a:rPr lang="en-US" sz="2000" dirty="0"/>
              <a:t>of market studies/survey for important materials</a:t>
            </a:r>
            <a:r>
              <a:rPr lang="en-US" sz="2000" dirty="0" smtClean="0"/>
              <a:t>,</a:t>
            </a:r>
          </a:p>
          <a:p>
            <a:r>
              <a:rPr lang="en-US" sz="2000" dirty="0" smtClean="0"/>
              <a:t>Negotiation </a:t>
            </a:r>
            <a:r>
              <a:rPr lang="en-US" sz="2000" dirty="0"/>
              <a:t>with potential suppliers, </a:t>
            </a:r>
            <a:endParaRPr lang="en-US" sz="2000" dirty="0" smtClean="0"/>
          </a:p>
          <a:p>
            <a:endParaRPr lang="en-US" dirty="0"/>
          </a:p>
        </p:txBody>
      </p:sp>
    </p:spTree>
    <p:extLst>
      <p:ext uri="{BB962C8B-B14F-4D97-AF65-F5344CB8AC3E}">
        <p14:creationId xmlns:p14="http://schemas.microsoft.com/office/powerpoint/2010/main" val="2635446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4" y="1517904"/>
            <a:ext cx="3027970" cy="1344168"/>
          </a:xfrm>
        </p:spPr>
        <p:txBody>
          <a:bodyPr/>
          <a:lstStyle/>
          <a:p>
            <a:r>
              <a:rPr lang="en-US" dirty="0" smtClean="0"/>
              <a:t>Introduction </a:t>
            </a:r>
            <a:r>
              <a:rPr lang="en-US" dirty="0" err="1" smtClean="0"/>
              <a:t>cont</a:t>
            </a:r>
            <a:r>
              <a:rPr lang="en-US" dirty="0" smtClean="0"/>
              <a:t>--</a:t>
            </a:r>
            <a:endParaRPr lang="en-US" dirty="0"/>
          </a:p>
        </p:txBody>
      </p:sp>
      <p:sp>
        <p:nvSpPr>
          <p:cNvPr id="3" name="Content Placeholder 2"/>
          <p:cNvSpPr>
            <a:spLocks noGrp="1"/>
          </p:cNvSpPr>
          <p:nvPr>
            <p:ph idx="1"/>
          </p:nvPr>
        </p:nvSpPr>
        <p:spPr>
          <a:xfrm>
            <a:off x="6191794" y="1517904"/>
            <a:ext cx="4114800" cy="3994622"/>
          </a:xfrm>
        </p:spPr>
        <p:txBody>
          <a:bodyPr>
            <a:normAutofit fontScale="92500" lnSpcReduction="10000"/>
          </a:bodyPr>
          <a:lstStyle/>
          <a:p>
            <a:r>
              <a:rPr lang="en-US" dirty="0"/>
              <a:t>Analysis of proposals, </a:t>
            </a:r>
          </a:p>
          <a:p>
            <a:r>
              <a:rPr lang="en-US" dirty="0"/>
              <a:t>selection of suppliers, </a:t>
            </a:r>
          </a:p>
          <a:p>
            <a:r>
              <a:rPr lang="en-US" dirty="0"/>
              <a:t>Issuance of purchase orders, </a:t>
            </a:r>
          </a:p>
          <a:p>
            <a:r>
              <a:rPr lang="en-US" dirty="0"/>
              <a:t>Administration of contracts and resolution of related problems </a:t>
            </a:r>
          </a:p>
          <a:p>
            <a:r>
              <a:rPr lang="en-US" dirty="0"/>
              <a:t>Maintenance of a variety of purchasing records. </a:t>
            </a:r>
          </a:p>
          <a:p>
            <a:endParaRPr lang="en-US" dirty="0"/>
          </a:p>
        </p:txBody>
      </p:sp>
    </p:spTree>
    <p:extLst>
      <p:ext uri="{BB962C8B-B14F-4D97-AF65-F5344CB8AC3E}">
        <p14:creationId xmlns:p14="http://schemas.microsoft.com/office/powerpoint/2010/main" val="1332191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6CD0F97-2E5B-4E84-8544-EB24DED1044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099048"/>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DB667490-DB81-488B-B0E9-A2D13C48B92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2000" y="758952"/>
            <a:ext cx="10668000" cy="5455920"/>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517904" y="1517903"/>
            <a:ext cx="4512858" cy="1345115"/>
          </a:xfrm>
        </p:spPr>
        <p:txBody>
          <a:bodyPr>
            <a:normAutofit/>
          </a:bodyPr>
          <a:lstStyle/>
          <a:p>
            <a:r>
              <a:rPr lang="en-US" dirty="0"/>
              <a:t>Purchasing activities</a:t>
            </a:r>
          </a:p>
        </p:txBody>
      </p:sp>
      <p:sp>
        <p:nvSpPr>
          <p:cNvPr id="3" name="Content Placeholder"/>
          <p:cNvSpPr>
            <a:spLocks noGrp="1"/>
          </p:cNvSpPr>
          <p:nvPr>
            <p:ph idx="1"/>
          </p:nvPr>
        </p:nvSpPr>
        <p:spPr>
          <a:xfrm>
            <a:off x="1517904" y="2970222"/>
            <a:ext cx="4512857" cy="3128825"/>
          </a:xfrm>
        </p:spPr>
        <p:txBody>
          <a:bodyPr>
            <a:normAutofit/>
          </a:bodyPr>
          <a:lstStyle/>
          <a:p>
            <a:pPr lvl="0">
              <a:lnSpc>
                <a:spcPct val="95000"/>
              </a:lnSpc>
            </a:pPr>
            <a:r>
              <a:rPr lang="en-US" dirty="0"/>
              <a:t>Purchasing activities involve buying decisions to ensure that: the right goods are in the right place, at the right time, at the right price, at the right quality and at the right quantity</a:t>
            </a:r>
          </a:p>
        </p:txBody>
      </p:sp>
      <p:pic>
        <p:nvPicPr>
          <p:cNvPr id="8" name="Graphic 7" descr="Megaphone">
            <a:extLst>
              <a:ext uri="{FF2B5EF4-FFF2-40B4-BE49-F238E27FC236}">
                <a16:creationId xmlns:a16="http://schemas.microsoft.com/office/drawing/2014/main" id="{388AC6C9-028C-9971-5F6C-A7552D74788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6857999" y="1888689"/>
            <a:ext cx="3839571" cy="3839571"/>
          </a:xfrm>
          <a:prstGeom prst="rect">
            <a:avLst/>
          </a:prstGeom>
        </p:spPr>
      </p:pic>
    </p:spTree>
    <p:extLst>
      <p:ext uri="{BB962C8B-B14F-4D97-AF65-F5344CB8AC3E}">
        <p14:creationId xmlns:p14="http://schemas.microsoft.com/office/powerpoint/2010/main" val="42338526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762000" y="779915"/>
            <a:ext cx="3908996" cy="5337050"/>
          </a:xfrm>
        </p:spPr>
        <p:txBody>
          <a:bodyPr anchor="ctr">
            <a:normAutofit/>
          </a:bodyPr>
          <a:lstStyle/>
          <a:p>
            <a:r>
              <a:rPr lang="en-US" dirty="0"/>
              <a:t>Six R’s of purchasing</a:t>
            </a:r>
          </a:p>
        </p:txBody>
      </p:sp>
      <p:graphicFrame>
        <p:nvGraphicFramePr>
          <p:cNvPr id="6" name="Content Placeholder">
            <a:extLst>
              <a:ext uri="{FF2B5EF4-FFF2-40B4-BE49-F238E27FC236}">
                <a16:creationId xmlns:a16="http://schemas.microsoft.com/office/drawing/2014/main" id="{6ECAC5FD-1308-605C-0973-95E2B223B6E0}"/>
              </a:ext>
            </a:extLst>
          </p:cNvPr>
          <p:cNvGraphicFramePr>
            <a:graphicFrameLocks noGrp="1"/>
          </p:cNvGraphicFramePr>
          <p:nvPr>
            <p:ph idx="1"/>
            <p:extLst>
              <p:ext uri="{D42A27DB-BD31-4B8C-83A1-F6EECF244321}">
                <p14:modId xmlns:p14="http://schemas.microsoft.com/office/powerpoint/2010/main" val="578023434"/>
              </p:ext>
            </p:extLst>
          </p:nvPr>
        </p:nvGraphicFramePr>
        <p:xfrm>
          <a:off x="5416298" y="758951"/>
          <a:ext cx="5621816" cy="5014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23623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163464" y="755650"/>
            <a:ext cx="5266535" cy="1345115"/>
          </a:xfrm>
        </p:spPr>
        <p:txBody>
          <a:bodyPr>
            <a:normAutofit/>
          </a:bodyPr>
          <a:lstStyle/>
          <a:p>
            <a:r>
              <a:rPr lang="en-US" dirty="0"/>
              <a:t>Six R’s of purchasing</a:t>
            </a:r>
          </a:p>
        </p:txBody>
      </p:sp>
      <p:pic>
        <p:nvPicPr>
          <p:cNvPr id="6" name="Picture 5" descr="Colourful mailboxes stacked inside a wooden box">
            <a:extLst>
              <a:ext uri="{FF2B5EF4-FFF2-40B4-BE49-F238E27FC236}">
                <a16:creationId xmlns:a16="http://schemas.microsoft.com/office/drawing/2014/main" id="{79655A02-3D81-FCFC-77C0-4A805485D51E}"/>
              </a:ext>
            </a:extLst>
          </p:cNvPr>
          <p:cNvPicPr>
            <a:picLocks noChangeAspect="1"/>
          </p:cNvPicPr>
          <p:nvPr/>
        </p:nvPicPr>
        <p:blipFill>
          <a:blip r:embed="rId2"/>
          <a:srcRect l="22473" r="25774" b="2"/>
          <a:stretch/>
        </p:blipFill>
        <p:spPr>
          <a:xfrm>
            <a:off x="20" y="10"/>
            <a:ext cx="5404493" cy="6857990"/>
          </a:xfrm>
          <a:prstGeom prst="rect">
            <a:avLst/>
          </a:prstGeom>
        </p:spPr>
      </p:pic>
      <p:sp>
        <p:nvSpPr>
          <p:cNvPr id="3" name="Content Placeholder"/>
          <p:cNvSpPr>
            <a:spLocks noGrp="1"/>
          </p:cNvSpPr>
          <p:nvPr>
            <p:ph idx="1"/>
          </p:nvPr>
        </p:nvSpPr>
        <p:spPr>
          <a:xfrm>
            <a:off x="6163464" y="2207969"/>
            <a:ext cx="5266535" cy="3884983"/>
          </a:xfrm>
        </p:spPr>
        <p:txBody>
          <a:bodyPr>
            <a:normAutofit/>
          </a:bodyPr>
          <a:lstStyle/>
          <a:p>
            <a:pPr lvl="0"/>
            <a:r>
              <a:rPr lang="en-US" dirty="0"/>
              <a:t>The right quantity: This entail fully supply of the ordered items</a:t>
            </a:r>
          </a:p>
        </p:txBody>
      </p:sp>
    </p:spTree>
    <p:extLst>
      <p:ext uri="{BB962C8B-B14F-4D97-AF65-F5344CB8AC3E}">
        <p14:creationId xmlns:p14="http://schemas.microsoft.com/office/powerpoint/2010/main" val="237447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762000" y="779915"/>
            <a:ext cx="3908996" cy="5337050"/>
          </a:xfrm>
        </p:spPr>
        <p:txBody>
          <a:bodyPr anchor="ctr">
            <a:normAutofit/>
          </a:bodyPr>
          <a:lstStyle/>
          <a:p>
            <a:r>
              <a:rPr lang="en-US" dirty="0"/>
              <a:t>What are the Objectives of Purchasing department?</a:t>
            </a:r>
          </a:p>
        </p:txBody>
      </p:sp>
      <p:graphicFrame>
        <p:nvGraphicFramePr>
          <p:cNvPr id="6" name="Content Placeholder">
            <a:extLst>
              <a:ext uri="{FF2B5EF4-FFF2-40B4-BE49-F238E27FC236}">
                <a16:creationId xmlns:a16="http://schemas.microsoft.com/office/drawing/2014/main" id="{AC03A79E-B639-7FA0-1CCB-949E7DAE4419}"/>
              </a:ext>
            </a:extLst>
          </p:cNvPr>
          <p:cNvGraphicFramePr>
            <a:graphicFrameLocks noGrp="1"/>
          </p:cNvGraphicFramePr>
          <p:nvPr>
            <p:ph idx="1"/>
            <p:extLst>
              <p:ext uri="{D42A27DB-BD31-4B8C-83A1-F6EECF244321}">
                <p14:modId xmlns:p14="http://schemas.microsoft.com/office/powerpoint/2010/main" val="2392672851"/>
              </p:ext>
            </p:extLst>
          </p:nvPr>
        </p:nvGraphicFramePr>
        <p:xfrm>
          <a:off x="5416298" y="758951"/>
          <a:ext cx="5739382" cy="49495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584151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762000" y="779915"/>
            <a:ext cx="3908996" cy="5337050"/>
          </a:xfrm>
        </p:spPr>
        <p:txBody>
          <a:bodyPr anchor="ctr">
            <a:normAutofit/>
          </a:bodyPr>
          <a:lstStyle/>
          <a:p>
            <a:r>
              <a:rPr lang="en-US" dirty="0"/>
              <a:t>What are the Objectives of Purchasing department?</a:t>
            </a:r>
          </a:p>
        </p:txBody>
      </p:sp>
      <p:graphicFrame>
        <p:nvGraphicFramePr>
          <p:cNvPr id="6" name="Content Placeholder">
            <a:extLst>
              <a:ext uri="{FF2B5EF4-FFF2-40B4-BE49-F238E27FC236}">
                <a16:creationId xmlns:a16="http://schemas.microsoft.com/office/drawing/2014/main" id="{786F7FC3-8229-1574-B67A-D164C0D8E5E8}"/>
              </a:ext>
            </a:extLst>
          </p:cNvPr>
          <p:cNvGraphicFramePr>
            <a:graphicFrameLocks noGrp="1"/>
          </p:cNvGraphicFramePr>
          <p:nvPr>
            <p:ph idx="1"/>
            <p:extLst>
              <p:ext uri="{D42A27DB-BD31-4B8C-83A1-F6EECF244321}">
                <p14:modId xmlns:p14="http://schemas.microsoft.com/office/powerpoint/2010/main" val="1027096183"/>
              </p:ext>
            </p:extLst>
          </p:nvPr>
        </p:nvGraphicFramePr>
        <p:xfrm>
          <a:off x="5416298" y="758951"/>
          <a:ext cx="5687131" cy="50278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339442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45BA4C-9B54-4496-821F-9E0985CA984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047980" y="1030406"/>
            <a:ext cx="5068121" cy="3506879"/>
          </a:xfrm>
        </p:spPr>
        <p:txBody>
          <a:bodyPr anchor="ctr">
            <a:normAutofit/>
          </a:bodyPr>
          <a:lstStyle/>
          <a:p>
            <a:pPr algn="l"/>
            <a:r>
              <a:rPr lang="en-US" dirty="0"/>
              <a:t>Purchasing procedures</a:t>
            </a:r>
          </a:p>
        </p:txBody>
      </p:sp>
      <p:pic>
        <p:nvPicPr>
          <p:cNvPr id="5" name="Picture 4" descr="Line of grocery carts">
            <a:extLst>
              <a:ext uri="{FF2B5EF4-FFF2-40B4-BE49-F238E27FC236}">
                <a16:creationId xmlns:a16="http://schemas.microsoft.com/office/drawing/2014/main" id="{9B67CBEC-3DEC-DCFB-38D7-C860F00112E2}"/>
              </a:ext>
            </a:extLst>
          </p:cNvPr>
          <p:cNvPicPr>
            <a:picLocks noChangeAspect="1"/>
          </p:cNvPicPr>
          <p:nvPr/>
        </p:nvPicPr>
        <p:blipFill>
          <a:blip r:embed="rId2"/>
          <a:srcRect l="40041" r="7433" b="-3"/>
          <a:stretch/>
        </p:blipFill>
        <p:spPr>
          <a:xfrm>
            <a:off x="20" y="10"/>
            <a:ext cx="5404493" cy="6857990"/>
          </a:xfrm>
          <a:prstGeom prst="rect">
            <a:avLst/>
          </a:prstGeom>
        </p:spPr>
      </p:pic>
    </p:spTree>
    <p:extLst>
      <p:ext uri="{BB962C8B-B14F-4D97-AF65-F5344CB8AC3E}">
        <p14:creationId xmlns:p14="http://schemas.microsoft.com/office/powerpoint/2010/main" val="400278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Purchasing procedures</a:t>
            </a:r>
            <a:r>
              <a:rPr lang="en-US" dirty="0"/>
              <a:t/>
            </a:r>
            <a:br>
              <a:rPr lang="en-US" dirty="0"/>
            </a:b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Apart </a:t>
            </a:r>
            <a:r>
              <a:rPr lang="en-US" dirty="0"/>
              <a:t>from pre-purchase activities such as participation in the preparation of specification and budget decisions, purchasing has traditionally involved three main phases, each involving specific documents and considerable clerical activity.</a:t>
            </a:r>
          </a:p>
          <a:p>
            <a:pPr marL="0" lvl="0" indent="0">
              <a:buNone/>
            </a:pPr>
            <a:r>
              <a:rPr lang="en-US" b="1" i="1" dirty="0"/>
              <a:t>The identification phase:</a:t>
            </a:r>
            <a:r>
              <a:rPr lang="en-US" dirty="0"/>
              <a:t> </a:t>
            </a:r>
          </a:p>
          <a:p>
            <a:r>
              <a:rPr lang="en-US" dirty="0"/>
              <a:t>This involves the notification of the need to purchase by either:</a:t>
            </a:r>
          </a:p>
          <a:p>
            <a:pPr lvl="0"/>
            <a:r>
              <a:rPr lang="en-US" dirty="0"/>
              <a:t>A requisition issued by the stores department</a:t>
            </a:r>
          </a:p>
          <a:p>
            <a:pPr lvl="0"/>
            <a:r>
              <a:rPr lang="en-US" dirty="0"/>
              <a:t>A bill of materials (BOM) issued by the drawing office or production control department</a:t>
            </a:r>
          </a:p>
          <a:p>
            <a:pPr lvl="0"/>
            <a:r>
              <a:rPr lang="en-US" dirty="0"/>
              <a:t>Requirement from user departments.</a:t>
            </a:r>
          </a:p>
          <a:p>
            <a:endParaRPr lang="en-US" dirty="0"/>
          </a:p>
        </p:txBody>
      </p:sp>
    </p:spTree>
    <p:extLst>
      <p:ext uri="{BB962C8B-B14F-4D97-AF65-F5344CB8AC3E}">
        <p14:creationId xmlns:p14="http://schemas.microsoft.com/office/powerpoint/2010/main" val="3507179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Procurement</a:t>
            </a:r>
            <a:r>
              <a:rPr lang="en-US" b="1" dirty="0" smtClean="0"/>
              <a:t> </a:t>
            </a:r>
            <a:r>
              <a:rPr lang="en-US" b="1" dirty="0"/>
              <a:t>procedures</a:t>
            </a:r>
            <a:endParaRPr lang="en-US" dirty="0"/>
          </a:p>
        </p:txBody>
      </p:sp>
      <p:sp>
        <p:nvSpPr>
          <p:cNvPr id="3" name="Content Placeholder 2"/>
          <p:cNvSpPr>
            <a:spLocks noGrp="1"/>
          </p:cNvSpPr>
          <p:nvPr>
            <p:ph idx="1"/>
          </p:nvPr>
        </p:nvSpPr>
        <p:spPr/>
        <p:txBody>
          <a:bodyPr>
            <a:normAutofit fontScale="92500"/>
          </a:bodyPr>
          <a:lstStyle/>
          <a:p>
            <a:r>
              <a:rPr lang="en-US" b="1" i="1" dirty="0"/>
              <a:t>The ordering phase:</a:t>
            </a:r>
            <a:r>
              <a:rPr lang="en-US" dirty="0"/>
              <a:t> </a:t>
            </a:r>
          </a:p>
          <a:p>
            <a:r>
              <a:rPr lang="en-US" dirty="0"/>
              <a:t>On the receipt of the requisition or bill of materials, the buyer will check them for accuracy, conformity to specifications and purchase records to ensure whether the purchase is a re-buy or a new buy request. </a:t>
            </a:r>
            <a:endParaRPr lang="en-US" dirty="0" smtClean="0"/>
          </a:p>
          <a:p>
            <a:r>
              <a:rPr lang="en-US" dirty="0" smtClean="0"/>
              <a:t>If </a:t>
            </a:r>
            <a:r>
              <a:rPr lang="en-US" dirty="0"/>
              <a:t>it is a re-buy request previously purchased from satisfactory supplier at an acceptable price, a repeat order may be issued.</a:t>
            </a:r>
          </a:p>
          <a:p>
            <a:endParaRPr lang="en-US" dirty="0"/>
          </a:p>
        </p:txBody>
      </p:sp>
    </p:spTree>
    <p:extLst>
      <p:ext uri="{BB962C8B-B14F-4D97-AF65-F5344CB8AC3E}">
        <p14:creationId xmlns:p14="http://schemas.microsoft.com/office/powerpoint/2010/main" val="17052243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Procurement procedures- New product case..</a:t>
            </a:r>
            <a:endParaRPr lang="en-US" dirty="0"/>
          </a:p>
        </p:txBody>
      </p:sp>
      <p:sp>
        <p:nvSpPr>
          <p:cNvPr id="3" name="Content Placeholder 2"/>
          <p:cNvSpPr>
            <a:spLocks noGrp="1"/>
          </p:cNvSpPr>
          <p:nvPr>
            <p:ph idx="1"/>
          </p:nvPr>
        </p:nvSpPr>
        <p:spPr/>
        <p:txBody>
          <a:bodyPr>
            <a:normAutofit/>
          </a:bodyPr>
          <a:lstStyle/>
          <a:p>
            <a:r>
              <a:rPr lang="en-US" dirty="0" smtClean="0"/>
              <a:t>Enquiries </a:t>
            </a:r>
            <a:r>
              <a:rPr lang="en-US" dirty="0"/>
              <a:t>will be sent to possible suppliers accompanied by additional documents e.g. drawings, </a:t>
            </a:r>
            <a:r>
              <a:rPr lang="en-US" dirty="0" smtClean="0"/>
              <a:t>specifications </a:t>
            </a:r>
            <a:r>
              <a:rPr lang="en-US" dirty="0"/>
              <a:t>which will enable the suppliers to quote.</a:t>
            </a:r>
          </a:p>
          <a:p>
            <a:r>
              <a:rPr lang="en-US" dirty="0" smtClean="0"/>
              <a:t>Quotations </a:t>
            </a:r>
            <a:r>
              <a:rPr lang="en-US" dirty="0"/>
              <a:t>will be received in response to the enquiries and compared with respect to price, quality, delivery, tool costs </a:t>
            </a:r>
            <a:r>
              <a:rPr lang="en-US" dirty="0" smtClean="0"/>
              <a:t>and </a:t>
            </a:r>
            <a:r>
              <a:rPr lang="en-US" dirty="0"/>
              <a:t>terms of business.</a:t>
            </a:r>
          </a:p>
          <a:p>
            <a:endParaRPr lang="en-US" dirty="0"/>
          </a:p>
        </p:txBody>
      </p:sp>
    </p:spTree>
    <p:extLst>
      <p:ext uri="{BB962C8B-B14F-4D97-AF65-F5344CB8AC3E}">
        <p14:creationId xmlns:p14="http://schemas.microsoft.com/office/powerpoint/2010/main" val="11006338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Procurement procedures- New product case</a:t>
            </a:r>
            <a:r>
              <a:rPr lang="en-US" b="1" dirty="0" smtClean="0"/>
              <a:t>..</a:t>
            </a:r>
            <a:r>
              <a:rPr lang="en-US" b="1" dirty="0" err="1" smtClean="0"/>
              <a:t>cont</a:t>
            </a:r>
            <a:endParaRPr lang="en-US" dirty="0"/>
          </a:p>
        </p:txBody>
      </p:sp>
      <p:sp>
        <p:nvSpPr>
          <p:cNvPr id="3" name="Content Placeholder 2"/>
          <p:cNvSpPr>
            <a:spLocks noGrp="1"/>
          </p:cNvSpPr>
          <p:nvPr>
            <p:ph idx="1"/>
          </p:nvPr>
        </p:nvSpPr>
        <p:spPr>
          <a:xfrm>
            <a:off x="1188720" y="2971800"/>
            <a:ext cx="9473184" cy="2932611"/>
          </a:xfrm>
        </p:spPr>
        <p:txBody>
          <a:bodyPr>
            <a:normAutofit fontScale="85000" lnSpcReduction="20000"/>
          </a:bodyPr>
          <a:lstStyle/>
          <a:p>
            <a:r>
              <a:rPr lang="en-US" dirty="0"/>
              <a:t>When quantities are sub-station and quality/delivery are of great importance, further negotiation with suppliers including an evaluation of their capacity to undertake the order may be required.</a:t>
            </a:r>
          </a:p>
          <a:p>
            <a:r>
              <a:rPr lang="en-US" dirty="0"/>
              <a:t>A purchase order will be issued to the vendor. The quotation should be amended thoroughly in line with the negotiation between the buyer and the supplier.</a:t>
            </a:r>
          </a:p>
          <a:p>
            <a:r>
              <a:rPr lang="en-US" dirty="0"/>
              <a:t>An order acknowledgement should be required from the vendor which should be examined by the buyer to ensure that the order has been accepted on the terms and conditions agreed.</a:t>
            </a:r>
          </a:p>
          <a:p>
            <a:endParaRPr lang="en-US" dirty="0"/>
          </a:p>
        </p:txBody>
      </p:sp>
    </p:spTree>
    <p:extLst>
      <p:ext uri="{BB962C8B-B14F-4D97-AF65-F5344CB8AC3E}">
        <p14:creationId xmlns:p14="http://schemas.microsoft.com/office/powerpoint/2010/main" val="4214799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t>Purchasing </a:t>
            </a:r>
            <a:r>
              <a:rPr lang="en-US" b="1" dirty="0" smtClean="0"/>
              <a:t>procedures-</a:t>
            </a:r>
            <a:r>
              <a:rPr lang="en-US" b="1" i="1" dirty="0" smtClean="0"/>
              <a:t>The </a:t>
            </a:r>
            <a:r>
              <a:rPr lang="en-US" b="1" i="1" dirty="0"/>
              <a:t>post-ordering phase:</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pPr lvl="0"/>
            <a:r>
              <a:rPr lang="en-US" dirty="0" smtClean="0"/>
              <a:t>It </a:t>
            </a:r>
            <a:r>
              <a:rPr lang="en-US" dirty="0"/>
              <a:t>may be necessary to progress the order to ensure that delivery dates are met or to expedite delivery of overdue orders.</a:t>
            </a:r>
          </a:p>
          <a:p>
            <a:pPr lvl="0"/>
            <a:r>
              <a:rPr lang="en-US" dirty="0"/>
              <a:t>The supplier will issue an advice note, notifying the buyer that goods have been dispatched or are ready for collection.</a:t>
            </a:r>
          </a:p>
          <a:p>
            <a:pPr lvl="0"/>
            <a:r>
              <a:rPr lang="en-US" dirty="0"/>
              <a:t>On receipt, the goods will be checked for quantity by the stores, matters of quality or specifications will be examined by the inspection department</a:t>
            </a:r>
            <a:r>
              <a:rPr lang="en-US" dirty="0" smtClean="0"/>
              <a:t>.</a:t>
            </a:r>
            <a:endParaRPr lang="en-US" dirty="0"/>
          </a:p>
        </p:txBody>
      </p:sp>
    </p:spTree>
    <p:extLst>
      <p:ext uri="{BB962C8B-B14F-4D97-AF65-F5344CB8AC3E}">
        <p14:creationId xmlns:p14="http://schemas.microsoft.com/office/powerpoint/2010/main" val="17969259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chemeClr val="tx2">
                    <a:lumMod val="90000"/>
                    <a:lumOff val="10000"/>
                  </a:schemeClr>
                </a:solidFill>
              </a:rPr>
              <a:t>Purchasing procedures-</a:t>
            </a:r>
            <a:r>
              <a:rPr lang="en-US" b="1" i="1" dirty="0">
                <a:solidFill>
                  <a:schemeClr val="tx2">
                    <a:lumMod val="90000"/>
                    <a:lumOff val="10000"/>
                  </a:schemeClr>
                </a:solidFill>
              </a:rPr>
              <a:t>The post-ordering </a:t>
            </a:r>
            <a:r>
              <a:rPr lang="en-US" b="1" i="1" dirty="0" smtClean="0">
                <a:solidFill>
                  <a:schemeClr val="tx2">
                    <a:lumMod val="90000"/>
                    <a:lumOff val="10000"/>
                  </a:schemeClr>
                </a:solidFill>
              </a:rPr>
              <a:t>phase</a:t>
            </a:r>
            <a:endParaRPr lang="en-US" dirty="0">
              <a:solidFill>
                <a:schemeClr val="tx2">
                  <a:lumMod val="90000"/>
                  <a:lumOff val="10000"/>
                </a:schemeClr>
              </a:solidFill>
            </a:endParaRPr>
          </a:p>
        </p:txBody>
      </p:sp>
      <p:sp>
        <p:nvSpPr>
          <p:cNvPr id="3" name="Content Placeholder 2"/>
          <p:cNvSpPr>
            <a:spLocks noGrp="1"/>
          </p:cNvSpPr>
          <p:nvPr>
            <p:ph idx="1"/>
          </p:nvPr>
        </p:nvSpPr>
        <p:spPr/>
        <p:txBody>
          <a:bodyPr>
            <a:normAutofit fontScale="92500" lnSpcReduction="10000"/>
          </a:bodyPr>
          <a:lstStyle/>
          <a:p>
            <a:pPr lvl="0"/>
            <a:r>
              <a:rPr lang="en-US" dirty="0" smtClean="0"/>
              <a:t>An </a:t>
            </a:r>
            <a:r>
              <a:rPr lang="en-US" dirty="0"/>
              <a:t>invoice for the value of goods will be received from the supplier. </a:t>
            </a:r>
            <a:endParaRPr lang="en-US" dirty="0" smtClean="0"/>
          </a:p>
          <a:p>
            <a:pPr lvl="0"/>
            <a:r>
              <a:rPr lang="en-US" dirty="0" smtClean="0"/>
              <a:t>The </a:t>
            </a:r>
            <a:r>
              <a:rPr lang="en-US" dirty="0"/>
              <a:t>purchasing department will pay special attention to the legitimacy of any variations from the quoted price and if satisfactory, the invoice will be passed to accounts department for payment.</a:t>
            </a:r>
          </a:p>
          <a:p>
            <a:pPr lvl="0"/>
            <a:r>
              <a:rPr lang="en-US" dirty="0"/>
              <a:t>On completion, the order will be transferred to a completed orders file.</a:t>
            </a:r>
          </a:p>
          <a:p>
            <a:endParaRPr lang="en-US" dirty="0"/>
          </a:p>
        </p:txBody>
      </p:sp>
    </p:spTree>
    <p:extLst>
      <p:ext uri="{BB962C8B-B14F-4D97-AF65-F5344CB8AC3E}">
        <p14:creationId xmlns:p14="http://schemas.microsoft.com/office/powerpoint/2010/main" val="1914863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Buying strategies for small orders, emergency orders, and bulk purchases</a:t>
            </a:r>
            <a:endParaRPr lang="en-US" dirty="0"/>
          </a:p>
        </p:txBody>
      </p:sp>
      <p:sp>
        <p:nvSpPr>
          <p:cNvPr id="3" name="Content Placeholder 2"/>
          <p:cNvSpPr>
            <a:spLocks noGrp="1"/>
          </p:cNvSpPr>
          <p:nvPr>
            <p:ph idx="1"/>
          </p:nvPr>
        </p:nvSpPr>
        <p:spPr/>
        <p:txBody>
          <a:bodyPr>
            <a:normAutofit lnSpcReduction="10000"/>
          </a:bodyPr>
          <a:lstStyle/>
          <a:p>
            <a:r>
              <a:rPr lang="en-US" dirty="0"/>
              <a:t>It is estimated that about 60% of the purchasing and accounts payable transactions often represent only 5% of the total value of purchase expenditure.  </a:t>
            </a:r>
            <a:endParaRPr lang="en-US" dirty="0" smtClean="0"/>
          </a:p>
          <a:p>
            <a:r>
              <a:rPr lang="en-US" dirty="0" smtClean="0"/>
              <a:t>Low </a:t>
            </a:r>
            <a:r>
              <a:rPr lang="en-US" dirty="0"/>
              <a:t>value orders therefore both increase costs and hamper both purchasing and accounting productivity</a:t>
            </a:r>
            <a:r>
              <a:rPr lang="en-US" dirty="0" smtClean="0"/>
              <a:t>.</a:t>
            </a:r>
          </a:p>
          <a:p>
            <a:r>
              <a:rPr lang="en-US" dirty="0" smtClean="0"/>
              <a:t> </a:t>
            </a:r>
            <a:r>
              <a:rPr lang="en-US" dirty="0"/>
              <a:t>A low cost system is therefore required for the efficient handling of low value purchases</a:t>
            </a:r>
          </a:p>
        </p:txBody>
      </p:sp>
    </p:spTree>
    <p:extLst>
      <p:ext uri="{BB962C8B-B14F-4D97-AF65-F5344CB8AC3E}">
        <p14:creationId xmlns:p14="http://schemas.microsoft.com/office/powerpoint/2010/main" val="42442929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762000" y="779915"/>
            <a:ext cx="3908996" cy="5337050"/>
          </a:xfrm>
        </p:spPr>
        <p:txBody>
          <a:bodyPr anchor="ctr">
            <a:normAutofit/>
          </a:bodyPr>
          <a:lstStyle/>
          <a:p>
            <a:r>
              <a:rPr lang="en-US" dirty="0"/>
              <a:t>Strategies for small orders</a:t>
            </a:r>
          </a:p>
        </p:txBody>
      </p:sp>
      <p:graphicFrame>
        <p:nvGraphicFramePr>
          <p:cNvPr id="6" name="Content Placeholder">
            <a:extLst>
              <a:ext uri="{FF2B5EF4-FFF2-40B4-BE49-F238E27FC236}">
                <a16:creationId xmlns:a16="http://schemas.microsoft.com/office/drawing/2014/main" id="{BD27AC7F-32D3-75C4-9E00-C04836500A36}"/>
              </a:ext>
            </a:extLst>
          </p:cNvPr>
          <p:cNvGraphicFramePr>
            <a:graphicFrameLocks noGrp="1"/>
          </p:cNvGraphicFramePr>
          <p:nvPr>
            <p:ph idx="1"/>
            <p:extLst>
              <p:ext uri="{D42A27DB-BD31-4B8C-83A1-F6EECF244321}">
                <p14:modId xmlns:p14="http://schemas.microsoft.com/office/powerpoint/2010/main" val="2852396004"/>
              </p:ext>
            </p:extLst>
          </p:nvPr>
        </p:nvGraphicFramePr>
        <p:xfrm>
          <a:off x="5416298" y="758951"/>
          <a:ext cx="5804696" cy="46621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96739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762000" y="779915"/>
            <a:ext cx="3908996" cy="5337050"/>
          </a:xfrm>
        </p:spPr>
        <p:txBody>
          <a:bodyPr anchor="ctr">
            <a:normAutofit/>
          </a:bodyPr>
          <a:lstStyle/>
          <a:p>
            <a:r>
              <a:rPr lang="en-US" dirty="0" smtClean="0"/>
              <a:t>Proactive </a:t>
            </a:r>
            <a:r>
              <a:rPr lang="en-US" dirty="0"/>
              <a:t>procurement</a:t>
            </a:r>
          </a:p>
        </p:txBody>
      </p:sp>
      <p:sp>
        <p:nvSpPr>
          <p:cNvPr id="3" name="Content Placeholder 2"/>
          <p:cNvSpPr>
            <a:spLocks noGrp="1"/>
          </p:cNvSpPr>
          <p:nvPr>
            <p:ph idx="1"/>
          </p:nvPr>
        </p:nvSpPr>
        <p:spPr>
          <a:xfrm>
            <a:off x="4820194" y="1097281"/>
            <a:ext cx="6244046" cy="4506686"/>
          </a:xfrm>
        </p:spPr>
        <p:txBody>
          <a:bodyPr>
            <a:normAutofit fontScale="85000" lnSpcReduction="10000"/>
          </a:bodyPr>
          <a:lstStyle/>
          <a:p>
            <a:r>
              <a:rPr lang="en-US" dirty="0" smtClean="0"/>
              <a:t>Proactive </a:t>
            </a:r>
            <a:r>
              <a:rPr lang="en-US" dirty="0"/>
              <a:t>procurement can be defined as a strategic way based on advocating for control of all overall acquisition of goods/services for a company rather than reactive way of approaching buying activities. </a:t>
            </a:r>
            <a:endParaRPr lang="en-US" dirty="0" smtClean="0"/>
          </a:p>
          <a:p>
            <a:endParaRPr lang="en-US" dirty="0"/>
          </a:p>
          <a:p>
            <a:r>
              <a:rPr lang="en-US" dirty="0" smtClean="0"/>
              <a:t>It </a:t>
            </a:r>
            <a:r>
              <a:rPr lang="en-US" dirty="0"/>
              <a:t>puts emphasis on long range relationship negotiation activities, expanding the supplier’s and material’s total cost, instead of doing it in repeated demands and stock reposition, early purchase involvement, purchase specifications</a:t>
            </a:r>
          </a:p>
        </p:txBody>
      </p:sp>
    </p:spTree>
    <p:extLst>
      <p:ext uri="{BB962C8B-B14F-4D97-AF65-F5344CB8AC3E}">
        <p14:creationId xmlns:p14="http://schemas.microsoft.com/office/powerpoint/2010/main" val="31587038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762000" y="779915"/>
            <a:ext cx="3908996" cy="5337050"/>
          </a:xfrm>
        </p:spPr>
        <p:txBody>
          <a:bodyPr anchor="ctr">
            <a:normAutofit/>
          </a:bodyPr>
          <a:lstStyle/>
          <a:p>
            <a:r>
              <a:rPr lang="en-US" dirty="0"/>
              <a:t>Proactive procurement procedures look in to the following</a:t>
            </a:r>
          </a:p>
        </p:txBody>
      </p:sp>
      <p:graphicFrame>
        <p:nvGraphicFramePr>
          <p:cNvPr id="6" name="Content Placeholder">
            <a:extLst>
              <a:ext uri="{FF2B5EF4-FFF2-40B4-BE49-F238E27FC236}">
                <a16:creationId xmlns:a16="http://schemas.microsoft.com/office/drawing/2014/main" id="{602AC310-F98E-898E-1CDA-8D9A09544337}"/>
              </a:ext>
            </a:extLst>
          </p:cNvPr>
          <p:cNvGraphicFramePr>
            <a:graphicFrameLocks noGrp="1"/>
          </p:cNvGraphicFramePr>
          <p:nvPr>
            <p:ph idx="1"/>
            <p:extLst>
              <p:ext uri="{D42A27DB-BD31-4B8C-83A1-F6EECF244321}">
                <p14:modId xmlns:p14="http://schemas.microsoft.com/office/powerpoint/2010/main" val="13163006"/>
              </p:ext>
            </p:extLst>
          </p:nvPr>
        </p:nvGraphicFramePr>
        <p:xfrm>
          <a:off x="5416298" y="758951"/>
          <a:ext cx="6079016" cy="4596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98483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163464" y="755650"/>
            <a:ext cx="5266535" cy="1345115"/>
          </a:xfrm>
        </p:spPr>
        <p:txBody>
          <a:bodyPr>
            <a:normAutofit/>
          </a:bodyPr>
          <a:lstStyle/>
          <a:p>
            <a:r>
              <a:rPr lang="en-US" sz="2600" dirty="0"/>
              <a:t>Proactive procurement procedures look in to the following</a:t>
            </a:r>
          </a:p>
        </p:txBody>
      </p:sp>
      <p:pic>
        <p:nvPicPr>
          <p:cNvPr id="6" name="Picture 5" descr="Desk with productivity items">
            <a:extLst>
              <a:ext uri="{FF2B5EF4-FFF2-40B4-BE49-F238E27FC236}">
                <a16:creationId xmlns:a16="http://schemas.microsoft.com/office/drawing/2014/main" id="{327F827B-FF56-A80D-4941-6121FED9C4B0}"/>
              </a:ext>
            </a:extLst>
          </p:cNvPr>
          <p:cNvPicPr>
            <a:picLocks noChangeAspect="1"/>
          </p:cNvPicPr>
          <p:nvPr/>
        </p:nvPicPr>
        <p:blipFill>
          <a:blip r:embed="rId2"/>
          <a:srcRect l="31931" r="15543" b="-3"/>
          <a:stretch/>
        </p:blipFill>
        <p:spPr>
          <a:xfrm>
            <a:off x="20" y="10"/>
            <a:ext cx="5404493" cy="6857990"/>
          </a:xfrm>
          <a:prstGeom prst="rect">
            <a:avLst/>
          </a:prstGeom>
        </p:spPr>
      </p:pic>
      <p:sp>
        <p:nvSpPr>
          <p:cNvPr id="3" name="Content Placeholder"/>
          <p:cNvSpPr>
            <a:spLocks noGrp="1"/>
          </p:cNvSpPr>
          <p:nvPr>
            <p:ph idx="1"/>
          </p:nvPr>
        </p:nvSpPr>
        <p:spPr>
          <a:xfrm>
            <a:off x="6163464" y="1698171"/>
            <a:ext cx="5266535" cy="4394781"/>
          </a:xfrm>
        </p:spPr>
        <p:txBody>
          <a:bodyPr>
            <a:normAutofit/>
          </a:bodyPr>
          <a:lstStyle/>
          <a:p>
            <a:pPr lvl="0">
              <a:lnSpc>
                <a:spcPct val="95000"/>
              </a:lnSpc>
            </a:pPr>
            <a:r>
              <a:rPr lang="en-US" sz="2000" dirty="0"/>
              <a:t>Surveying market tendencies</a:t>
            </a:r>
          </a:p>
          <a:p>
            <a:pPr lvl="0">
              <a:lnSpc>
                <a:spcPct val="95000"/>
              </a:lnSpc>
            </a:pPr>
            <a:r>
              <a:rPr lang="en-US" sz="2000" dirty="0"/>
              <a:t>Developing methods to negotiate purchasing conditions to deal with suppliers that look for mutual benefit by means of superior economic performance</a:t>
            </a:r>
          </a:p>
          <a:p>
            <a:pPr lvl="0">
              <a:lnSpc>
                <a:spcPct val="95000"/>
              </a:lnSpc>
            </a:pPr>
            <a:r>
              <a:rPr lang="en-US" sz="2000" dirty="0"/>
              <a:t>Developing and keeping good relationships with the suppliers, besides developing potential suppliers</a:t>
            </a:r>
          </a:p>
          <a:p>
            <a:pPr lvl="0">
              <a:lnSpc>
                <a:spcPct val="95000"/>
              </a:lnSpc>
            </a:pPr>
            <a:r>
              <a:rPr lang="en-US" sz="2000" dirty="0"/>
              <a:t>Emitting and controlling purchasing </a:t>
            </a:r>
            <a:r>
              <a:rPr lang="en-US" sz="2000" dirty="0" smtClean="0"/>
              <a:t>solicitation</a:t>
            </a:r>
            <a:endParaRPr lang="en-US" sz="2000" dirty="0"/>
          </a:p>
        </p:txBody>
      </p:sp>
    </p:spTree>
    <p:extLst>
      <p:ext uri="{BB962C8B-B14F-4D97-AF65-F5344CB8AC3E}">
        <p14:creationId xmlns:p14="http://schemas.microsoft.com/office/powerpoint/2010/main" val="14983403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Purchasing records:</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Purchasing </a:t>
            </a:r>
            <a:r>
              <a:rPr lang="en-US" dirty="0"/>
              <a:t>records are concerned with the storage of information. </a:t>
            </a:r>
            <a:endParaRPr lang="en-US" dirty="0" smtClean="0"/>
          </a:p>
          <a:p>
            <a:r>
              <a:rPr lang="en-US" dirty="0" smtClean="0"/>
              <a:t>This </a:t>
            </a:r>
            <a:r>
              <a:rPr lang="en-US" dirty="0"/>
              <a:t>information can be filled manually or through computer system. </a:t>
            </a:r>
            <a:endParaRPr lang="en-US" dirty="0" smtClean="0"/>
          </a:p>
          <a:p>
            <a:r>
              <a:rPr lang="en-US" dirty="0" smtClean="0"/>
              <a:t>Computerization </a:t>
            </a:r>
            <a:r>
              <a:rPr lang="en-US" dirty="0"/>
              <a:t>enables vast amounts of information to be stored, obviates duplication and ensures efficient retrieval of data</a:t>
            </a:r>
            <a:r>
              <a:rPr lang="en-US" dirty="0" smtClean="0"/>
              <a:t>.</a:t>
            </a:r>
          </a:p>
          <a:p>
            <a:r>
              <a:rPr lang="en-US" dirty="0" smtClean="0"/>
              <a:t> </a:t>
            </a:r>
            <a:r>
              <a:rPr lang="en-US" dirty="0"/>
              <a:t>A part from files of requisitions, purchase orders and other original documents, purchase records </a:t>
            </a:r>
            <a:r>
              <a:rPr lang="en-US" dirty="0" smtClean="0"/>
              <a:t>may </a:t>
            </a:r>
            <a:r>
              <a:rPr lang="en-US" dirty="0"/>
              <a:t>include </a:t>
            </a:r>
            <a:r>
              <a:rPr lang="en-US" dirty="0" smtClean="0"/>
              <a:t>the following:</a:t>
            </a:r>
            <a:endParaRPr lang="en-US" dirty="0"/>
          </a:p>
        </p:txBody>
      </p:sp>
    </p:spTree>
    <p:extLst>
      <p:ext uri="{BB962C8B-B14F-4D97-AF65-F5344CB8AC3E}">
        <p14:creationId xmlns:p14="http://schemas.microsoft.com/office/powerpoint/2010/main" val="34441173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983882449"/>
              </p:ext>
            </p:extLst>
          </p:nvPr>
        </p:nvGraphicFramePr>
        <p:xfrm>
          <a:off x="1517904" y="1517904"/>
          <a:ext cx="9144000" cy="13441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ontent Placeholder 2"/>
          <p:cNvSpPr>
            <a:spLocks noGrp="1"/>
          </p:cNvSpPr>
          <p:nvPr>
            <p:ph idx="1"/>
          </p:nvPr>
        </p:nvSpPr>
        <p:spPr/>
        <p:txBody>
          <a:bodyPr>
            <a:normAutofit fontScale="92500" lnSpcReduction="10000"/>
          </a:bodyPr>
          <a:lstStyle/>
          <a:p>
            <a:pPr lvl="0"/>
            <a:r>
              <a:rPr lang="en-US" dirty="0" smtClean="0"/>
              <a:t>Supplier </a:t>
            </a:r>
            <a:r>
              <a:rPr lang="en-US" dirty="0"/>
              <a:t>index providing details of address, telephone, supplier’s items etc.</a:t>
            </a:r>
          </a:p>
          <a:p>
            <a:pPr lvl="0"/>
            <a:r>
              <a:rPr lang="en-US" dirty="0"/>
              <a:t>Supplier rating; details of supplier performance relating to price, quality, delivery etc.</a:t>
            </a:r>
          </a:p>
          <a:p>
            <a:pPr lvl="0"/>
            <a:r>
              <a:rPr lang="en-US" dirty="0"/>
              <a:t>Supplier visits records</a:t>
            </a:r>
          </a:p>
          <a:p>
            <a:pPr lvl="0"/>
            <a:r>
              <a:rPr lang="en-US" dirty="0"/>
              <a:t>Supplier database list</a:t>
            </a:r>
          </a:p>
          <a:p>
            <a:pPr lvl="0"/>
            <a:r>
              <a:rPr lang="en-US" dirty="0"/>
              <a:t>Supplier conference </a:t>
            </a:r>
            <a:r>
              <a:rPr lang="en-US" dirty="0" smtClean="0"/>
              <a:t>records</a:t>
            </a:r>
            <a:endParaRPr lang="en-US" dirty="0"/>
          </a:p>
        </p:txBody>
      </p:sp>
    </p:spTree>
    <p:extLst>
      <p:ext uri="{BB962C8B-B14F-4D97-AF65-F5344CB8AC3E}">
        <p14:creationId xmlns:p14="http://schemas.microsoft.com/office/powerpoint/2010/main" val="16389521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Other Purchasing records includes:</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pPr lvl="0"/>
            <a:r>
              <a:rPr lang="en-US" dirty="0" smtClean="0"/>
              <a:t>Price </a:t>
            </a:r>
            <a:r>
              <a:rPr lang="en-US" dirty="0"/>
              <a:t>trends of crucial items</a:t>
            </a:r>
          </a:p>
          <a:p>
            <a:pPr lvl="0"/>
            <a:r>
              <a:rPr lang="en-US" dirty="0"/>
              <a:t>Records of materials issued to </a:t>
            </a:r>
            <a:r>
              <a:rPr lang="en-US" dirty="0" smtClean="0"/>
              <a:t>sub-contractors</a:t>
            </a:r>
          </a:p>
          <a:p>
            <a:r>
              <a:rPr lang="en-US" dirty="0" smtClean="0"/>
              <a:t>The </a:t>
            </a:r>
            <a:r>
              <a:rPr lang="en-US" dirty="0"/>
              <a:t>period for which records providing evidence should be kept depends on the type of the contract i.e. </a:t>
            </a:r>
            <a:endParaRPr lang="en-US" dirty="0" smtClean="0"/>
          </a:p>
          <a:p>
            <a:r>
              <a:rPr lang="en-US" dirty="0" smtClean="0"/>
              <a:t>Simple </a:t>
            </a:r>
            <a:r>
              <a:rPr lang="en-US" dirty="0"/>
              <a:t>contracts may warrant the records be barred after six years from the date when the action accrued. Complex contracts may take up to twelve years from the date when the action accrued.</a:t>
            </a:r>
          </a:p>
          <a:p>
            <a:endParaRPr lang="en-US" dirty="0"/>
          </a:p>
        </p:txBody>
      </p:sp>
    </p:spTree>
    <p:extLst>
      <p:ext uri="{BB962C8B-B14F-4D97-AF65-F5344CB8AC3E}">
        <p14:creationId xmlns:p14="http://schemas.microsoft.com/office/powerpoint/2010/main" val="21526738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t>Procurement Best Practices: Six Key Practices</a:t>
            </a:r>
            <a:r>
              <a:rPr lang="en-US" dirty="0"/>
              <a:t/>
            </a:r>
            <a:br>
              <a:rPr lang="en-US" dirty="0"/>
            </a:br>
            <a:endParaRPr lang="en-US" dirty="0"/>
          </a:p>
        </p:txBody>
      </p:sp>
      <p:sp>
        <p:nvSpPr>
          <p:cNvPr id="3" name="Content Placeholder 2"/>
          <p:cNvSpPr>
            <a:spLocks noGrp="1"/>
          </p:cNvSpPr>
          <p:nvPr>
            <p:ph idx="1"/>
          </p:nvPr>
        </p:nvSpPr>
        <p:spPr/>
        <p:txBody>
          <a:bodyPr/>
          <a:lstStyle/>
          <a:p>
            <a:r>
              <a:rPr lang="en-US" b="1" dirty="0"/>
              <a:t>Clear Requirements Definition</a:t>
            </a:r>
            <a:r>
              <a:rPr lang="en-US" dirty="0"/>
              <a:t>: Establishing well-defined requirements is essential for effective procurement. </a:t>
            </a:r>
            <a:endParaRPr lang="en-US" dirty="0" smtClean="0"/>
          </a:p>
          <a:p>
            <a:r>
              <a:rPr lang="en-US" b="1" dirty="0"/>
              <a:t>Competitive Bidding</a:t>
            </a:r>
            <a:r>
              <a:rPr lang="en-US" dirty="0"/>
              <a:t>: Implementing a competitive bidding process helps in obtaining the best value for money</a:t>
            </a:r>
          </a:p>
        </p:txBody>
      </p:sp>
    </p:spTree>
    <p:extLst>
      <p:ext uri="{BB962C8B-B14F-4D97-AF65-F5344CB8AC3E}">
        <p14:creationId xmlns:p14="http://schemas.microsoft.com/office/powerpoint/2010/main" val="13846654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4" y="3304902"/>
            <a:ext cx="4451822" cy="1280161"/>
          </a:xfrm>
        </p:spPr>
        <p:txBody>
          <a:bodyPr/>
          <a:lstStyle/>
          <a:p>
            <a:r>
              <a:rPr lang="en-US" dirty="0" smtClean="0"/>
              <a:t>Best practices</a:t>
            </a:r>
            <a:endParaRPr lang="en-US" dirty="0"/>
          </a:p>
        </p:txBody>
      </p:sp>
      <p:sp>
        <p:nvSpPr>
          <p:cNvPr id="3" name="Content Placeholder 2"/>
          <p:cNvSpPr>
            <a:spLocks noGrp="1"/>
          </p:cNvSpPr>
          <p:nvPr>
            <p:ph idx="1"/>
          </p:nvPr>
        </p:nvSpPr>
        <p:spPr>
          <a:xfrm>
            <a:off x="6296296" y="1685109"/>
            <a:ext cx="4365607" cy="4413939"/>
          </a:xfrm>
        </p:spPr>
        <p:txBody>
          <a:bodyPr>
            <a:normAutofit fontScale="92500" lnSpcReduction="10000"/>
          </a:bodyPr>
          <a:lstStyle/>
          <a:p>
            <a:r>
              <a:rPr lang="en-US" b="1" dirty="0"/>
              <a:t>Transparent Evaluation Criteria</a:t>
            </a:r>
            <a:r>
              <a:rPr lang="en-US" dirty="0"/>
              <a:t>: Clearly defined evaluation criteria should be used to assess bids </a:t>
            </a:r>
            <a:r>
              <a:rPr lang="en-US" dirty="0" smtClean="0"/>
              <a:t>objectively</a:t>
            </a:r>
          </a:p>
          <a:p>
            <a:r>
              <a:rPr lang="en-US" b="1" dirty="0"/>
              <a:t>Effective Vendor Management</a:t>
            </a:r>
            <a:r>
              <a:rPr lang="en-US" dirty="0"/>
              <a:t>: Building strong relationships with vendors through effective management practices can lead to improved performance and reliability</a:t>
            </a:r>
          </a:p>
        </p:txBody>
      </p:sp>
    </p:spTree>
    <p:extLst>
      <p:ext uri="{BB962C8B-B14F-4D97-AF65-F5344CB8AC3E}">
        <p14:creationId xmlns:p14="http://schemas.microsoft.com/office/powerpoint/2010/main" val="2908339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 practices</a:t>
            </a:r>
            <a:endParaRPr lang="en-US" dirty="0"/>
          </a:p>
        </p:txBody>
      </p:sp>
      <p:sp>
        <p:nvSpPr>
          <p:cNvPr id="3" name="Content Placeholder 2"/>
          <p:cNvSpPr>
            <a:spLocks noGrp="1"/>
          </p:cNvSpPr>
          <p:nvPr>
            <p:ph idx="1"/>
          </p:nvPr>
        </p:nvSpPr>
        <p:spPr/>
        <p:txBody>
          <a:bodyPr/>
          <a:lstStyle/>
          <a:p>
            <a:r>
              <a:rPr lang="en-US" b="1" dirty="0"/>
              <a:t>Regular Audits and Reviews</a:t>
            </a:r>
            <a:r>
              <a:rPr lang="en-US" dirty="0"/>
              <a:t>: Conducting regular audits and reviews of procurement processes helps in identifying and rectifying inefficiencies or compliance </a:t>
            </a:r>
            <a:r>
              <a:rPr lang="en-US" dirty="0" smtClean="0"/>
              <a:t>issues</a:t>
            </a:r>
          </a:p>
          <a:p>
            <a:r>
              <a:rPr lang="en-US" b="1" dirty="0"/>
              <a:t>Ethical Standards and Integrity</a:t>
            </a:r>
            <a:r>
              <a:rPr lang="en-US" dirty="0"/>
              <a:t>: Upholding high ethical standards is fundamental to a trustworthy procurement process</a:t>
            </a:r>
          </a:p>
        </p:txBody>
      </p:sp>
    </p:spTree>
    <p:extLst>
      <p:ext uri="{BB962C8B-B14F-4D97-AF65-F5344CB8AC3E}">
        <p14:creationId xmlns:p14="http://schemas.microsoft.com/office/powerpoint/2010/main" val="15937333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762000" y="779915"/>
            <a:ext cx="3908996" cy="5337050"/>
          </a:xfrm>
        </p:spPr>
        <p:txBody>
          <a:bodyPr anchor="ctr">
            <a:normAutofit/>
          </a:bodyPr>
          <a:lstStyle/>
          <a:p>
            <a:r>
              <a:rPr lang="en-US" dirty="0"/>
              <a:t>Lecture summary</a:t>
            </a:r>
          </a:p>
        </p:txBody>
      </p:sp>
      <p:graphicFrame>
        <p:nvGraphicFramePr>
          <p:cNvPr id="6" name="Content Placeholder">
            <a:extLst>
              <a:ext uri="{FF2B5EF4-FFF2-40B4-BE49-F238E27FC236}">
                <a16:creationId xmlns:a16="http://schemas.microsoft.com/office/drawing/2014/main" id="{B8EB9A99-1873-94DA-61DF-E34DE53B06B9}"/>
              </a:ext>
            </a:extLst>
          </p:cNvPr>
          <p:cNvGraphicFramePr>
            <a:graphicFrameLocks noGrp="1"/>
          </p:cNvGraphicFramePr>
          <p:nvPr>
            <p:ph idx="1"/>
            <p:extLst>
              <p:ext uri="{D42A27DB-BD31-4B8C-83A1-F6EECF244321}">
                <p14:modId xmlns:p14="http://schemas.microsoft.com/office/powerpoint/2010/main" val="2620932765"/>
              </p:ext>
            </p:extLst>
          </p:nvPr>
        </p:nvGraphicFramePr>
        <p:xfrm>
          <a:off x="5416298" y="758951"/>
          <a:ext cx="5478125" cy="47143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805121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58B6E23-8493-4A0F-9409-1BB1B3567C1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99238EC-3EDA-4FF6-9F43-081294A93FF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9524"/>
            <a:ext cx="12192000" cy="6105524"/>
          </a:xfrm>
          <a:prstGeom prst="rect">
            <a:avLst/>
          </a:pr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F4993D4D-98B3-40A7-986E-15AB6E6313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1999" y="762000"/>
            <a:ext cx="10668000" cy="5334000"/>
          </a:xfrm>
          <a:prstGeom prst="rect">
            <a:avLst/>
          </a:prstGeom>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524000" y="1133183"/>
            <a:ext cx="9144000" cy="924218"/>
          </a:xfrm>
        </p:spPr>
        <p:txBody>
          <a:bodyPr anchor="ctr">
            <a:normAutofit/>
          </a:bodyPr>
          <a:lstStyle/>
          <a:p>
            <a:pPr algn="ctr"/>
            <a:r>
              <a:rPr lang="en-US" dirty="0"/>
              <a:t>Lecture summary continuation</a:t>
            </a:r>
          </a:p>
        </p:txBody>
      </p:sp>
      <p:graphicFrame>
        <p:nvGraphicFramePr>
          <p:cNvPr id="6" name="Content Placeholder">
            <a:extLst>
              <a:ext uri="{FF2B5EF4-FFF2-40B4-BE49-F238E27FC236}">
                <a16:creationId xmlns:a16="http://schemas.microsoft.com/office/drawing/2014/main" id="{93729805-5AA8-B7BC-21AD-D1983A3E1F9C}"/>
              </a:ext>
            </a:extLst>
          </p:cNvPr>
          <p:cNvGraphicFramePr>
            <a:graphicFrameLocks noGrp="1"/>
          </p:cNvGraphicFramePr>
          <p:nvPr>
            <p:ph idx="1"/>
            <p:extLst>
              <p:ext uri="{D42A27DB-BD31-4B8C-83A1-F6EECF244321}">
                <p14:modId xmlns:p14="http://schemas.microsoft.com/office/powerpoint/2010/main" val="4190035664"/>
              </p:ext>
            </p:extLst>
          </p:nvPr>
        </p:nvGraphicFramePr>
        <p:xfrm>
          <a:off x="1524000" y="2286000"/>
          <a:ext cx="9144000" cy="381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8709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4136905-015B-4510-B514-027CBA846B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163464" y="755650"/>
            <a:ext cx="5266535" cy="1345115"/>
          </a:xfrm>
        </p:spPr>
        <p:txBody>
          <a:bodyPr>
            <a:normAutofit/>
          </a:bodyPr>
          <a:lstStyle/>
          <a:p>
            <a:r>
              <a:rPr lang="en-US" dirty="0"/>
              <a:t>Revision Question</a:t>
            </a:r>
          </a:p>
        </p:txBody>
      </p:sp>
      <p:pic>
        <p:nvPicPr>
          <p:cNvPr id="6" name="Picture 5" descr="Pen placed on top of a signature line">
            <a:extLst>
              <a:ext uri="{FF2B5EF4-FFF2-40B4-BE49-F238E27FC236}">
                <a16:creationId xmlns:a16="http://schemas.microsoft.com/office/drawing/2014/main" id="{2DF908A0-1D68-72EA-9148-804B879129F7}"/>
              </a:ext>
            </a:extLst>
          </p:cNvPr>
          <p:cNvPicPr>
            <a:picLocks noChangeAspect="1"/>
          </p:cNvPicPr>
          <p:nvPr/>
        </p:nvPicPr>
        <p:blipFill>
          <a:blip r:embed="rId2"/>
          <a:srcRect l="47477" r="-3" b="-3"/>
          <a:stretch/>
        </p:blipFill>
        <p:spPr>
          <a:xfrm>
            <a:off x="20" y="10"/>
            <a:ext cx="5404493" cy="6857990"/>
          </a:xfrm>
          <a:prstGeom prst="rect">
            <a:avLst/>
          </a:prstGeom>
        </p:spPr>
      </p:pic>
      <p:sp>
        <p:nvSpPr>
          <p:cNvPr id="3" name="Content Placeholder"/>
          <p:cNvSpPr>
            <a:spLocks noGrp="1"/>
          </p:cNvSpPr>
          <p:nvPr>
            <p:ph idx="1"/>
          </p:nvPr>
        </p:nvSpPr>
        <p:spPr>
          <a:xfrm>
            <a:off x="6163464" y="2207969"/>
            <a:ext cx="5266535" cy="3884983"/>
          </a:xfrm>
        </p:spPr>
        <p:txBody>
          <a:bodyPr>
            <a:normAutofit/>
          </a:bodyPr>
          <a:lstStyle/>
          <a:p>
            <a:pPr lvl="0">
              <a:lnSpc>
                <a:spcPct val="95000"/>
              </a:lnSpc>
            </a:pPr>
            <a:r>
              <a:rPr lang="en-US" sz="1800" dirty="0"/>
              <a:t>What are the six R’s of purchasing, and why are they important in the purchasing process?</a:t>
            </a:r>
          </a:p>
          <a:p>
            <a:pPr lvl="0">
              <a:lnSpc>
                <a:spcPct val="95000"/>
              </a:lnSpc>
            </a:pPr>
            <a:r>
              <a:rPr lang="en-US" sz="1800" dirty="0"/>
              <a:t>Describe the three main phases of purchasing procedures</a:t>
            </a:r>
          </a:p>
          <a:p>
            <a:pPr lvl="0">
              <a:lnSpc>
                <a:spcPct val="95000"/>
              </a:lnSpc>
            </a:pPr>
            <a:r>
              <a:rPr lang="en-US" sz="1800" dirty="0"/>
              <a:t>List and explain at least three objectives of the purchasing department</a:t>
            </a:r>
          </a:p>
          <a:p>
            <a:pPr lvl="0">
              <a:lnSpc>
                <a:spcPct val="95000"/>
              </a:lnSpc>
            </a:pPr>
            <a:r>
              <a:rPr lang="en-US" sz="1800" dirty="0"/>
              <a:t>What are some buying strategies used for handling small orders, emergency orders, and bulk purchases?</a:t>
            </a:r>
          </a:p>
          <a:p>
            <a:pPr lvl="0">
              <a:lnSpc>
                <a:spcPct val="95000"/>
              </a:lnSpc>
            </a:pPr>
            <a:r>
              <a:rPr lang="en-US" sz="1800" dirty="0"/>
              <a:t>Explain the concept of proactive procurement</a:t>
            </a:r>
          </a:p>
        </p:txBody>
      </p:sp>
    </p:spTree>
    <p:extLst>
      <p:ext uri="{BB962C8B-B14F-4D97-AF65-F5344CB8AC3E}">
        <p14:creationId xmlns:p14="http://schemas.microsoft.com/office/powerpoint/2010/main" val="21362366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Reference </a:t>
            </a:r>
            <a:endParaRPr lang="en-US" dirty="0"/>
          </a:p>
        </p:txBody>
      </p:sp>
      <p:sp>
        <p:nvSpPr>
          <p:cNvPr id="3" name="Content Placeholder 2"/>
          <p:cNvSpPr>
            <a:spLocks noGrp="1"/>
          </p:cNvSpPr>
          <p:nvPr>
            <p:ph idx="1"/>
          </p:nvPr>
        </p:nvSpPr>
        <p:spPr/>
        <p:txBody>
          <a:bodyPr/>
          <a:lstStyle/>
          <a:p>
            <a:pPr lvl="0"/>
            <a:r>
              <a:rPr lang="en-US" sz="2000" dirty="0"/>
              <a:t>Purchasing and supply management; </a:t>
            </a:r>
            <a:r>
              <a:rPr lang="en-US" sz="2000" dirty="0" err="1"/>
              <a:t>Lyson</a:t>
            </a:r>
            <a:r>
              <a:rPr lang="en-US" sz="2000" dirty="0"/>
              <a:t>, K. Farrington, B. 7Th Edition, Pearson Education Limited, Harlow, (2007) page </a:t>
            </a:r>
            <a:r>
              <a:rPr lang="en-US" sz="2000" dirty="0" smtClean="0"/>
              <a:t>1.</a:t>
            </a:r>
            <a:endParaRPr lang="en-US" sz="2000" dirty="0"/>
          </a:p>
          <a:p>
            <a:endParaRPr lang="en-US" dirty="0"/>
          </a:p>
        </p:txBody>
      </p:sp>
    </p:spTree>
    <p:extLst>
      <p:ext uri="{BB962C8B-B14F-4D97-AF65-F5344CB8AC3E}">
        <p14:creationId xmlns:p14="http://schemas.microsoft.com/office/powerpoint/2010/main" val="24461517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ctr"/>
            <a:r>
              <a:rPr lang="en-US" sz="3600" dirty="0" smtClean="0"/>
              <a:t>End </a:t>
            </a:r>
            <a:endParaRPr lang="en-US" sz="3600" dirty="0"/>
          </a:p>
        </p:txBody>
      </p:sp>
    </p:spTree>
    <p:extLst>
      <p:ext uri="{BB962C8B-B14F-4D97-AF65-F5344CB8AC3E}">
        <p14:creationId xmlns:p14="http://schemas.microsoft.com/office/powerpoint/2010/main" val="3363010121"/>
      </p:ext>
    </p:extLst>
  </p:cSld>
  <p:clrMapOvr>
    <a:masterClrMapping/>
  </p:clrMapOvr>
</p:sld>
</file>

<file path=ppt/theme/theme1.xml><?xml version="1.0" encoding="utf-8"?>
<a:theme xmlns:a="http://schemas.openxmlformats.org/drawingml/2006/main" name="PrismaticVTI">
  <a:themeElements>
    <a:clrScheme name="AnalogousFromLightSeedLeftStep">
      <a:dk1>
        <a:srgbClr val="000000"/>
      </a:dk1>
      <a:lt1>
        <a:srgbClr val="FFFFFF"/>
      </a:lt1>
      <a:dk2>
        <a:srgbClr val="412724"/>
      </a:dk2>
      <a:lt2>
        <a:srgbClr val="E6E2E8"/>
      </a:lt2>
      <a:accent1>
        <a:srgbClr val="8BAA80"/>
      </a:accent1>
      <a:accent2>
        <a:srgbClr val="96A872"/>
      </a:accent2>
      <a:accent3>
        <a:srgbClr val="A6A27D"/>
      </a:accent3>
      <a:accent4>
        <a:srgbClr val="BA9C7F"/>
      </a:accent4>
      <a:accent5>
        <a:srgbClr val="C59793"/>
      </a:accent5>
      <a:accent6>
        <a:srgbClr val="BA7F93"/>
      </a:accent6>
      <a:hlink>
        <a:srgbClr val="9C69AE"/>
      </a:hlink>
      <a:folHlink>
        <a:srgbClr val="7F7F7F"/>
      </a:folHlink>
    </a:clrScheme>
    <a:fontScheme name="Custom 166">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ismaticVTI" id="{DA44D624-A564-4DE8-8446-0CD5C485C979}" vid="{8B2B1550-B69C-4156-BAEC-B2E559F94BDB}"/>
    </a:ext>
  </a:extLst>
</a:theme>
</file>

<file path=docProps/app.xml><?xml version="1.0" encoding="utf-8"?>
<Properties xmlns="http://schemas.openxmlformats.org/officeDocument/2006/extended-properties" xmlns:vt="http://schemas.openxmlformats.org/officeDocument/2006/docPropsVTypes">
  <TotalTime>122</TotalTime>
  <Words>1841</Words>
  <Application>Microsoft Office PowerPoint</Application>
  <PresentationFormat>Widescreen</PresentationFormat>
  <Paragraphs>132</Paragraphs>
  <Slides>33</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Aharoni</vt:lpstr>
      <vt:lpstr>Arial</vt:lpstr>
      <vt:lpstr>Avenir Next LT Pro</vt:lpstr>
      <vt:lpstr>PrismaticVTI</vt:lpstr>
      <vt:lpstr>       PRINCIPLES OF PURCHASING Week 1 Introduction to purchasing  Samson Ndonye</vt:lpstr>
      <vt:lpstr>Lecture Learning outcomes</vt:lpstr>
      <vt:lpstr>Introduction to principles of purchasing</vt:lpstr>
      <vt:lpstr>Introduction---</vt:lpstr>
      <vt:lpstr>Introduction cont--</vt:lpstr>
      <vt:lpstr>Purchasing activities</vt:lpstr>
      <vt:lpstr>Six R’s of purchasing</vt:lpstr>
      <vt:lpstr>Six R’s of purchasing</vt:lpstr>
      <vt:lpstr>What are the Objectives of Purchasing department?</vt:lpstr>
      <vt:lpstr>What are the Objectives of Purchasing department?</vt:lpstr>
      <vt:lpstr>Purchasing procedures</vt:lpstr>
      <vt:lpstr>Purchasing procedures </vt:lpstr>
      <vt:lpstr>Procurement procedures</vt:lpstr>
      <vt:lpstr>Procurement procedures- New product case..</vt:lpstr>
      <vt:lpstr>Procurement procedures- New product case..cont</vt:lpstr>
      <vt:lpstr>Purchasing procedures-The post-ordering phase: </vt:lpstr>
      <vt:lpstr>Purchasing procedures-The post-ordering phase</vt:lpstr>
      <vt:lpstr>Buying strategies for small orders, emergency orders, and bulk purchases</vt:lpstr>
      <vt:lpstr>Strategies for small orders</vt:lpstr>
      <vt:lpstr>Proactive procurement</vt:lpstr>
      <vt:lpstr>Proactive procurement procedures look in to the following</vt:lpstr>
      <vt:lpstr>Proactive procurement procedures look in to the following</vt:lpstr>
      <vt:lpstr>Purchasing records: </vt:lpstr>
      <vt:lpstr>PowerPoint Presentation</vt:lpstr>
      <vt:lpstr>Other Purchasing records includes: </vt:lpstr>
      <vt:lpstr>Procurement Best Practices: Six Key Practices </vt:lpstr>
      <vt:lpstr>Best practices</vt:lpstr>
      <vt:lpstr>Best practices</vt:lpstr>
      <vt:lpstr>Lecture summary</vt:lpstr>
      <vt:lpstr>Lecture summary continuation</vt:lpstr>
      <vt:lpstr>Revision Question</vt:lpstr>
      <vt:lpstr>Reference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USER</cp:lastModifiedBy>
  <cp:revision>18</cp:revision>
  <dcterms:created xsi:type="dcterms:W3CDTF">2024-09-17T12:45:05Z</dcterms:created>
  <dcterms:modified xsi:type="dcterms:W3CDTF">2024-09-23T12:22:43Z</dcterms:modified>
</cp:coreProperties>
</file>