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81" r:id="rId3"/>
    <p:sldId id="282" r:id="rId4"/>
    <p:sldId id="283" r:id="rId5"/>
    <p:sldId id="284" r:id="rId6"/>
    <p:sldId id="285" r:id="rId7"/>
    <p:sldId id="286" r:id="rId8"/>
    <p:sldId id="287" r:id="rId9"/>
    <p:sldId id="288" r:id="rId10"/>
    <p:sldId id="289" r:id="rId11"/>
    <p:sldId id="290" r:id="rId12"/>
    <p:sldId id="291" r:id="rId13"/>
    <p:sldId id="292" r:id="rId14"/>
    <p:sldId id="293" r:id="rId15"/>
    <p:sldId id="294" r:id="rId16"/>
    <p:sldId id="295" r:id="rId17"/>
    <p:sldId id="296" r:id="rId18"/>
    <p:sldId id="297" r:id="rId19"/>
    <p:sldId id="298" r:id="rId20"/>
    <p:sldId id="299" r:id="rId21"/>
    <p:sldId id="300" r:id="rId22"/>
    <p:sldId id="304" r:id="rId23"/>
    <p:sldId id="305" r:id="rId24"/>
    <p:sldId id="306" r:id="rId25"/>
    <p:sldId id="307" r:id="rId26"/>
    <p:sldId id="308" r:id="rId27"/>
    <p:sldId id="309" r:id="rId28"/>
    <p:sldId id="310" r:id="rId29"/>
    <p:sldId id="311" r:id="rId30"/>
    <p:sldId id="312" r:id="rId31"/>
    <p:sldId id="301" r:id="rId32"/>
    <p:sldId id="302" r:id="rId33"/>
    <p:sldId id="303"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6" autoAdjust="0"/>
    <p:restoredTop sz="94660"/>
  </p:normalViewPr>
  <p:slideViewPr>
    <p:cSldViewPr snapToGrid="0">
      <p:cViewPr varScale="1">
        <p:scale>
          <a:sx n="85" d="100"/>
          <a:sy n="85" d="100"/>
        </p:scale>
        <p:origin x="180" y="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diagrams/_rels/data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4.png"/><Relationship Id="rId4" Type="http://schemas.openxmlformats.org/officeDocument/2006/relationships/image" Target="../media/image5.svg"/></Relationships>
</file>

<file path=ppt/diagrams/_rels/data4.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5.png"/><Relationship Id="rId7" Type="http://schemas.openxmlformats.org/officeDocument/2006/relationships/image" Target="../media/image7.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9.svg"/></Relationships>
</file>

<file path=ppt/diagrams/_rels/data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6.svg"/><Relationship Id="rId1" Type="http://schemas.openxmlformats.org/officeDocument/2006/relationships/image" Target="../media/image10.png"/><Relationship Id="rId4" Type="http://schemas.openxmlformats.org/officeDocument/2006/relationships/image" Target="../media/image18.svg"/></Relationships>
</file>

<file path=ppt/diagrams/_rels/data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24.svg"/><Relationship Id="rId1" Type="http://schemas.openxmlformats.org/officeDocument/2006/relationships/image" Target="../media/image14.png"/><Relationship Id="rId6" Type="http://schemas.openxmlformats.org/officeDocument/2006/relationships/image" Target="../media/image28.svg"/><Relationship Id="rId5" Type="http://schemas.openxmlformats.org/officeDocument/2006/relationships/image" Target="../media/image16.png"/><Relationship Id="rId4" Type="http://schemas.openxmlformats.org/officeDocument/2006/relationships/image" Target="../media/image26.svg"/></Relationships>
</file>

<file path=ppt/diagrams/_rels/data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0.svg"/><Relationship Id="rId1" Type="http://schemas.openxmlformats.org/officeDocument/2006/relationships/image" Target="../media/image17.png"/><Relationship Id="rId6" Type="http://schemas.openxmlformats.org/officeDocument/2006/relationships/image" Target="../media/image34.svg"/><Relationship Id="rId5" Type="http://schemas.openxmlformats.org/officeDocument/2006/relationships/image" Target="../media/image19.png"/><Relationship Id="rId4" Type="http://schemas.openxmlformats.org/officeDocument/2006/relationships/image" Target="../media/image32.svg"/></Relationships>
</file>

<file path=ppt/diagrams/_rels/drawing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4.png"/><Relationship Id="rId4" Type="http://schemas.openxmlformats.org/officeDocument/2006/relationships/image" Target="../media/image5.svg"/></Relationships>
</file>

<file path=ppt/diagrams/_rels/drawing4.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5.png"/><Relationship Id="rId7" Type="http://schemas.openxmlformats.org/officeDocument/2006/relationships/image" Target="../media/image7.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9.svg"/></Relationships>
</file>

<file path=ppt/diagrams/_rels/drawing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6.svg"/><Relationship Id="rId1" Type="http://schemas.openxmlformats.org/officeDocument/2006/relationships/image" Target="../media/image10.png"/><Relationship Id="rId4" Type="http://schemas.openxmlformats.org/officeDocument/2006/relationships/image" Target="../media/image18.svg"/></Relationships>
</file>

<file path=ppt/diagrams/_rels/drawing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24.svg"/><Relationship Id="rId1" Type="http://schemas.openxmlformats.org/officeDocument/2006/relationships/image" Target="../media/image14.png"/><Relationship Id="rId6" Type="http://schemas.openxmlformats.org/officeDocument/2006/relationships/image" Target="../media/image28.svg"/><Relationship Id="rId5" Type="http://schemas.openxmlformats.org/officeDocument/2006/relationships/image" Target="../media/image16.png"/><Relationship Id="rId4" Type="http://schemas.openxmlformats.org/officeDocument/2006/relationships/image" Target="../media/image26.svg"/></Relationships>
</file>

<file path=ppt/diagrams/_rels/drawing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0.svg"/><Relationship Id="rId1" Type="http://schemas.openxmlformats.org/officeDocument/2006/relationships/image" Target="../media/image17.png"/><Relationship Id="rId6" Type="http://schemas.openxmlformats.org/officeDocument/2006/relationships/image" Target="../media/image34.svg"/><Relationship Id="rId5" Type="http://schemas.openxmlformats.org/officeDocument/2006/relationships/image" Target="../media/image19.png"/><Relationship Id="rId4" Type="http://schemas.openxmlformats.org/officeDocument/2006/relationships/image" Target="../media/image32.sv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74F46DC-A9B7-4388-AD62-66EFD2A24168}"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D3A4E836-A8B2-4945-B89D-CA1D6587258A}">
      <dgm:prSet/>
      <dgm:spPr/>
      <dgm:t>
        <a:bodyPr/>
        <a:lstStyle/>
        <a:p>
          <a:r>
            <a:rPr lang="en-US"/>
            <a:t>Understand the documentation used in purchasing</a:t>
          </a:r>
        </a:p>
      </dgm:t>
    </dgm:pt>
    <dgm:pt modelId="{6CE54B10-D531-4E5F-8CFB-80D8CA2F66F6}" type="parTrans" cxnId="{2FB738E3-0FC8-46D7-8376-5801BA81EC79}">
      <dgm:prSet/>
      <dgm:spPr/>
      <dgm:t>
        <a:bodyPr/>
        <a:lstStyle/>
        <a:p>
          <a:endParaRPr lang="en-US"/>
        </a:p>
      </dgm:t>
    </dgm:pt>
    <dgm:pt modelId="{5AEE6505-9B31-434D-BF4A-A87EC2A10090}" type="sibTrans" cxnId="{2FB738E3-0FC8-46D7-8376-5801BA81EC79}">
      <dgm:prSet/>
      <dgm:spPr/>
      <dgm:t>
        <a:bodyPr/>
        <a:lstStyle/>
        <a:p>
          <a:endParaRPr lang="en-US"/>
        </a:p>
      </dgm:t>
    </dgm:pt>
    <dgm:pt modelId="{DBED25B3-3DA0-43E3-B62E-9CE92A6DBCFF}">
      <dgm:prSet/>
      <dgm:spPr/>
      <dgm:t>
        <a:bodyPr/>
        <a:lstStyle/>
        <a:p>
          <a:r>
            <a:rPr lang="en-US"/>
            <a:t>Understand the best practices for purchasing document management</a:t>
          </a:r>
        </a:p>
      </dgm:t>
    </dgm:pt>
    <dgm:pt modelId="{FE1F8761-B499-48FB-A310-A97A242877BE}" type="parTrans" cxnId="{3A9FC396-BD42-439E-87BC-F9CEA67CF0AF}">
      <dgm:prSet/>
      <dgm:spPr/>
      <dgm:t>
        <a:bodyPr/>
        <a:lstStyle/>
        <a:p>
          <a:endParaRPr lang="en-US"/>
        </a:p>
      </dgm:t>
    </dgm:pt>
    <dgm:pt modelId="{617C0BA0-6E93-4669-A69B-146ED88AEDD9}" type="sibTrans" cxnId="{3A9FC396-BD42-439E-87BC-F9CEA67CF0AF}">
      <dgm:prSet/>
      <dgm:spPr/>
      <dgm:t>
        <a:bodyPr/>
        <a:lstStyle/>
        <a:p>
          <a:endParaRPr lang="en-US"/>
        </a:p>
      </dgm:t>
    </dgm:pt>
    <dgm:pt modelId="{1E3DAE70-BEA5-40BD-AE77-ADABD88C2754}">
      <dgm:prSet/>
      <dgm:spPr/>
      <dgm:t>
        <a:bodyPr/>
        <a:lstStyle/>
        <a:p>
          <a:r>
            <a:rPr lang="en-US" dirty="0"/>
            <a:t>Describe the application of different documents in procurement process</a:t>
          </a:r>
        </a:p>
      </dgm:t>
    </dgm:pt>
    <dgm:pt modelId="{9D6B1FAE-BE71-407A-BE72-60917C147AE3}" type="parTrans" cxnId="{443F332F-0D47-4F6F-9947-D9714246CBC3}">
      <dgm:prSet/>
      <dgm:spPr/>
      <dgm:t>
        <a:bodyPr/>
        <a:lstStyle/>
        <a:p>
          <a:endParaRPr lang="en-US"/>
        </a:p>
      </dgm:t>
    </dgm:pt>
    <dgm:pt modelId="{D14A2D34-E220-4181-AFB1-15FF5F4596F5}" type="sibTrans" cxnId="{443F332F-0D47-4F6F-9947-D9714246CBC3}">
      <dgm:prSet/>
      <dgm:spPr/>
      <dgm:t>
        <a:bodyPr/>
        <a:lstStyle/>
        <a:p>
          <a:endParaRPr lang="en-US"/>
        </a:p>
      </dgm:t>
    </dgm:pt>
    <dgm:pt modelId="{D7ECCF66-6699-46A4-B9B4-E144075FB561}" type="pres">
      <dgm:prSet presAssocID="{D74F46DC-A9B7-4388-AD62-66EFD2A24168}" presName="root" presStyleCnt="0">
        <dgm:presLayoutVars>
          <dgm:dir/>
          <dgm:resizeHandles val="exact"/>
        </dgm:presLayoutVars>
      </dgm:prSet>
      <dgm:spPr/>
      <dgm:t>
        <a:bodyPr/>
        <a:lstStyle/>
        <a:p>
          <a:endParaRPr lang="en-US"/>
        </a:p>
      </dgm:t>
    </dgm:pt>
    <dgm:pt modelId="{A191D451-1BAF-42ED-9527-6B6B8C3502F3}" type="pres">
      <dgm:prSet presAssocID="{D3A4E836-A8B2-4945-B89D-CA1D6587258A}" presName="compNode" presStyleCnt="0"/>
      <dgm:spPr/>
    </dgm:pt>
    <dgm:pt modelId="{B8E1E568-AE3E-4F38-9534-DD240DFB2685}" type="pres">
      <dgm:prSet presAssocID="{D3A4E836-A8B2-4945-B89D-CA1D6587258A}" presName="bgRect" presStyleLbl="bgShp" presStyleIdx="0" presStyleCnt="3"/>
      <dgm:spPr/>
    </dgm:pt>
    <dgm:pt modelId="{88A4CC06-E274-4B85-81B0-A7C79583044F}" type="pres">
      <dgm:prSet presAssocID="{D3A4E836-A8B2-4945-B89D-CA1D6587258A}"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a:noFill/>
        </a:ln>
      </dgm:spPr>
      <dgm:t>
        <a:bodyPr/>
        <a:lstStyle/>
        <a:p>
          <a:endParaRPr lang="en-US"/>
        </a:p>
      </dgm:t>
      <dgm:extLst>
        <a:ext uri="{E40237B7-FDA0-4F09-8148-C483321AD2D9}">
          <dgm14:cNvPr xmlns:dgm14="http://schemas.microsoft.com/office/drawing/2010/diagram" id="0" name="" descr="Check List"/>
        </a:ext>
      </dgm:extLst>
    </dgm:pt>
    <dgm:pt modelId="{19E9936B-785C-4705-8F2B-75CD024D4850}" type="pres">
      <dgm:prSet presAssocID="{D3A4E836-A8B2-4945-B89D-CA1D6587258A}" presName="spaceRect" presStyleCnt="0"/>
      <dgm:spPr/>
    </dgm:pt>
    <dgm:pt modelId="{52A8F3D4-3F0E-4DF9-82D3-17B16C379225}" type="pres">
      <dgm:prSet presAssocID="{D3A4E836-A8B2-4945-B89D-CA1D6587258A}" presName="parTx" presStyleLbl="revTx" presStyleIdx="0" presStyleCnt="3">
        <dgm:presLayoutVars>
          <dgm:chMax val="0"/>
          <dgm:chPref val="0"/>
        </dgm:presLayoutVars>
      </dgm:prSet>
      <dgm:spPr/>
      <dgm:t>
        <a:bodyPr/>
        <a:lstStyle/>
        <a:p>
          <a:endParaRPr lang="en-US"/>
        </a:p>
      </dgm:t>
    </dgm:pt>
    <dgm:pt modelId="{22C78C17-BAF3-4125-9D25-397178294F08}" type="pres">
      <dgm:prSet presAssocID="{5AEE6505-9B31-434D-BF4A-A87EC2A10090}" presName="sibTrans" presStyleCnt="0"/>
      <dgm:spPr/>
    </dgm:pt>
    <dgm:pt modelId="{6E225247-5A37-4E72-9DA8-B7A197BF6384}" type="pres">
      <dgm:prSet presAssocID="{DBED25B3-3DA0-43E3-B62E-9CE92A6DBCFF}" presName="compNode" presStyleCnt="0"/>
      <dgm:spPr/>
    </dgm:pt>
    <dgm:pt modelId="{0C5BAAF2-B405-4BDD-A2D7-E6353A7E50B8}" type="pres">
      <dgm:prSet presAssocID="{DBED25B3-3DA0-43E3-B62E-9CE92A6DBCFF}" presName="bgRect" presStyleLbl="bgShp" presStyleIdx="1" presStyleCnt="3"/>
      <dgm:spPr/>
    </dgm:pt>
    <dgm:pt modelId="{E4BF616A-1132-40A9-8635-A71C5C50BFF9}" type="pres">
      <dgm:prSet presAssocID="{DBED25B3-3DA0-43E3-B62E-9CE92A6DBCFF}"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a:noFill/>
        </a:ln>
      </dgm:spPr>
      <dgm:t>
        <a:bodyPr/>
        <a:lstStyle/>
        <a:p>
          <a:endParaRPr lang="en-US"/>
        </a:p>
      </dgm:t>
      <dgm:extLst>
        <a:ext uri="{E40237B7-FDA0-4F09-8148-C483321AD2D9}">
          <dgm14:cNvPr xmlns:dgm14="http://schemas.microsoft.com/office/drawing/2010/diagram" id="0" name="" descr="Magnifying glass"/>
        </a:ext>
      </dgm:extLst>
    </dgm:pt>
    <dgm:pt modelId="{8823682F-D2EF-4381-BF16-76D14D394BC0}" type="pres">
      <dgm:prSet presAssocID="{DBED25B3-3DA0-43E3-B62E-9CE92A6DBCFF}" presName="spaceRect" presStyleCnt="0"/>
      <dgm:spPr/>
    </dgm:pt>
    <dgm:pt modelId="{84091ABE-C486-470B-AE1C-9C9135AC9544}" type="pres">
      <dgm:prSet presAssocID="{DBED25B3-3DA0-43E3-B62E-9CE92A6DBCFF}" presName="parTx" presStyleLbl="revTx" presStyleIdx="1" presStyleCnt="3">
        <dgm:presLayoutVars>
          <dgm:chMax val="0"/>
          <dgm:chPref val="0"/>
        </dgm:presLayoutVars>
      </dgm:prSet>
      <dgm:spPr/>
      <dgm:t>
        <a:bodyPr/>
        <a:lstStyle/>
        <a:p>
          <a:endParaRPr lang="en-US"/>
        </a:p>
      </dgm:t>
    </dgm:pt>
    <dgm:pt modelId="{2F54E3F6-352D-4A22-A8EA-E4F1E0625AC5}" type="pres">
      <dgm:prSet presAssocID="{617C0BA0-6E93-4669-A69B-146ED88AEDD9}" presName="sibTrans" presStyleCnt="0"/>
      <dgm:spPr/>
    </dgm:pt>
    <dgm:pt modelId="{1F687085-06EE-46CE-BE00-0A691F9259DC}" type="pres">
      <dgm:prSet presAssocID="{1E3DAE70-BEA5-40BD-AE77-ADABD88C2754}" presName="compNode" presStyleCnt="0"/>
      <dgm:spPr/>
    </dgm:pt>
    <dgm:pt modelId="{9974414E-52DE-45DA-9A57-7BFEEC2AB32C}" type="pres">
      <dgm:prSet presAssocID="{1E3DAE70-BEA5-40BD-AE77-ADABD88C2754}" presName="bgRect" presStyleLbl="bgShp" presStyleIdx="2" presStyleCnt="3"/>
      <dgm:spPr/>
    </dgm:pt>
    <dgm:pt modelId="{98AA3340-CA3F-45B3-B736-FEB5E9C6FFF3}" type="pres">
      <dgm:prSet presAssocID="{1E3DAE70-BEA5-40BD-AE77-ADABD88C2754}" presName="iconRect" presStyleLbl="node1" presStyleIdx="2" presStyleCnt="3"/>
      <dgm:spPr>
        <a:blipFill>
          <a:blip xmlns:r="http://schemas.openxmlformats.org/officeDocument/2006/relationships" r:embed="rId5" cstate="hq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a:ln>
          <a:noFill/>
        </a:ln>
      </dgm:spPr>
      <dgm:t>
        <a:bodyPr/>
        <a:lstStyle/>
        <a:p>
          <a:endParaRPr lang="en-US"/>
        </a:p>
      </dgm:t>
      <dgm:extLst>
        <a:ext uri="{E40237B7-FDA0-4F09-8148-C483321AD2D9}">
          <dgm14:cNvPr xmlns:dgm14="http://schemas.microsoft.com/office/drawing/2010/diagram" id="0" name="" descr="Document"/>
        </a:ext>
      </dgm:extLst>
    </dgm:pt>
    <dgm:pt modelId="{54E9374E-7CB2-4CC2-AC53-860D18803C95}" type="pres">
      <dgm:prSet presAssocID="{1E3DAE70-BEA5-40BD-AE77-ADABD88C2754}" presName="spaceRect" presStyleCnt="0"/>
      <dgm:spPr/>
    </dgm:pt>
    <dgm:pt modelId="{D40A8641-EB1F-416B-9AB0-32FCE282931E}" type="pres">
      <dgm:prSet presAssocID="{1E3DAE70-BEA5-40BD-AE77-ADABD88C2754}" presName="parTx" presStyleLbl="revTx" presStyleIdx="2" presStyleCnt="3">
        <dgm:presLayoutVars>
          <dgm:chMax val="0"/>
          <dgm:chPref val="0"/>
        </dgm:presLayoutVars>
      </dgm:prSet>
      <dgm:spPr/>
      <dgm:t>
        <a:bodyPr/>
        <a:lstStyle/>
        <a:p>
          <a:endParaRPr lang="en-US"/>
        </a:p>
      </dgm:t>
    </dgm:pt>
  </dgm:ptLst>
  <dgm:cxnLst>
    <dgm:cxn modelId="{6FCFD646-5729-4B32-9AF1-0AC62E897C29}" type="presOf" srcId="{D74F46DC-A9B7-4388-AD62-66EFD2A24168}" destId="{D7ECCF66-6699-46A4-B9B4-E144075FB561}" srcOrd="0" destOrd="0" presId="urn:microsoft.com/office/officeart/2018/2/layout/IconVerticalSolidList"/>
    <dgm:cxn modelId="{3A9FC396-BD42-439E-87BC-F9CEA67CF0AF}" srcId="{D74F46DC-A9B7-4388-AD62-66EFD2A24168}" destId="{DBED25B3-3DA0-43E3-B62E-9CE92A6DBCFF}" srcOrd="1" destOrd="0" parTransId="{FE1F8761-B499-48FB-A310-A97A242877BE}" sibTransId="{617C0BA0-6E93-4669-A69B-146ED88AEDD9}"/>
    <dgm:cxn modelId="{15367988-755B-4128-B401-DCBFC2D2DB9B}" type="presOf" srcId="{1E3DAE70-BEA5-40BD-AE77-ADABD88C2754}" destId="{D40A8641-EB1F-416B-9AB0-32FCE282931E}" srcOrd="0" destOrd="0" presId="urn:microsoft.com/office/officeart/2018/2/layout/IconVerticalSolidList"/>
    <dgm:cxn modelId="{443F332F-0D47-4F6F-9947-D9714246CBC3}" srcId="{D74F46DC-A9B7-4388-AD62-66EFD2A24168}" destId="{1E3DAE70-BEA5-40BD-AE77-ADABD88C2754}" srcOrd="2" destOrd="0" parTransId="{9D6B1FAE-BE71-407A-BE72-60917C147AE3}" sibTransId="{D14A2D34-E220-4181-AFB1-15FF5F4596F5}"/>
    <dgm:cxn modelId="{D1491C3A-A625-475F-9AE0-EB76E3E39359}" type="presOf" srcId="{DBED25B3-3DA0-43E3-B62E-9CE92A6DBCFF}" destId="{84091ABE-C486-470B-AE1C-9C9135AC9544}" srcOrd="0" destOrd="0" presId="urn:microsoft.com/office/officeart/2018/2/layout/IconVerticalSolidList"/>
    <dgm:cxn modelId="{7A801E06-EC8E-496D-9703-85CED3FB2E06}" type="presOf" srcId="{D3A4E836-A8B2-4945-B89D-CA1D6587258A}" destId="{52A8F3D4-3F0E-4DF9-82D3-17B16C379225}" srcOrd="0" destOrd="0" presId="urn:microsoft.com/office/officeart/2018/2/layout/IconVerticalSolidList"/>
    <dgm:cxn modelId="{2FB738E3-0FC8-46D7-8376-5801BA81EC79}" srcId="{D74F46DC-A9B7-4388-AD62-66EFD2A24168}" destId="{D3A4E836-A8B2-4945-B89D-CA1D6587258A}" srcOrd="0" destOrd="0" parTransId="{6CE54B10-D531-4E5F-8CFB-80D8CA2F66F6}" sibTransId="{5AEE6505-9B31-434D-BF4A-A87EC2A10090}"/>
    <dgm:cxn modelId="{5625CF07-6BEF-48BC-887A-6CAD7E295B27}" type="presParOf" srcId="{D7ECCF66-6699-46A4-B9B4-E144075FB561}" destId="{A191D451-1BAF-42ED-9527-6B6B8C3502F3}" srcOrd="0" destOrd="0" presId="urn:microsoft.com/office/officeart/2018/2/layout/IconVerticalSolidList"/>
    <dgm:cxn modelId="{869B1D87-1250-41D6-9A61-D2A2533AB676}" type="presParOf" srcId="{A191D451-1BAF-42ED-9527-6B6B8C3502F3}" destId="{B8E1E568-AE3E-4F38-9534-DD240DFB2685}" srcOrd="0" destOrd="0" presId="urn:microsoft.com/office/officeart/2018/2/layout/IconVerticalSolidList"/>
    <dgm:cxn modelId="{FF9AA6B8-052B-41CA-B872-95EC04D7DFE5}" type="presParOf" srcId="{A191D451-1BAF-42ED-9527-6B6B8C3502F3}" destId="{88A4CC06-E274-4B85-81B0-A7C79583044F}" srcOrd="1" destOrd="0" presId="urn:microsoft.com/office/officeart/2018/2/layout/IconVerticalSolidList"/>
    <dgm:cxn modelId="{0334AA56-A671-4A4B-A57A-99AD4B2E9FF8}" type="presParOf" srcId="{A191D451-1BAF-42ED-9527-6B6B8C3502F3}" destId="{19E9936B-785C-4705-8F2B-75CD024D4850}" srcOrd="2" destOrd="0" presId="urn:microsoft.com/office/officeart/2018/2/layout/IconVerticalSolidList"/>
    <dgm:cxn modelId="{1356203B-E3A1-40CC-9106-9887A688617F}" type="presParOf" srcId="{A191D451-1BAF-42ED-9527-6B6B8C3502F3}" destId="{52A8F3D4-3F0E-4DF9-82D3-17B16C379225}" srcOrd="3" destOrd="0" presId="urn:microsoft.com/office/officeart/2018/2/layout/IconVerticalSolidList"/>
    <dgm:cxn modelId="{7094C315-515D-4854-9B5E-C8461AD76518}" type="presParOf" srcId="{D7ECCF66-6699-46A4-B9B4-E144075FB561}" destId="{22C78C17-BAF3-4125-9D25-397178294F08}" srcOrd="1" destOrd="0" presId="urn:microsoft.com/office/officeart/2018/2/layout/IconVerticalSolidList"/>
    <dgm:cxn modelId="{8B3A038B-786C-46FC-A70A-4D00C43D2AD3}" type="presParOf" srcId="{D7ECCF66-6699-46A4-B9B4-E144075FB561}" destId="{6E225247-5A37-4E72-9DA8-B7A197BF6384}" srcOrd="2" destOrd="0" presId="urn:microsoft.com/office/officeart/2018/2/layout/IconVerticalSolidList"/>
    <dgm:cxn modelId="{55D6ADB6-B4A0-4D6A-850B-ACA46FAAFA81}" type="presParOf" srcId="{6E225247-5A37-4E72-9DA8-B7A197BF6384}" destId="{0C5BAAF2-B405-4BDD-A2D7-E6353A7E50B8}" srcOrd="0" destOrd="0" presId="urn:microsoft.com/office/officeart/2018/2/layout/IconVerticalSolidList"/>
    <dgm:cxn modelId="{C4222912-952A-487B-B53B-021035BCABD6}" type="presParOf" srcId="{6E225247-5A37-4E72-9DA8-B7A197BF6384}" destId="{E4BF616A-1132-40A9-8635-A71C5C50BFF9}" srcOrd="1" destOrd="0" presId="urn:microsoft.com/office/officeart/2018/2/layout/IconVerticalSolidList"/>
    <dgm:cxn modelId="{4849B8D0-30A4-4744-B9CD-E5562D587E34}" type="presParOf" srcId="{6E225247-5A37-4E72-9DA8-B7A197BF6384}" destId="{8823682F-D2EF-4381-BF16-76D14D394BC0}" srcOrd="2" destOrd="0" presId="urn:microsoft.com/office/officeart/2018/2/layout/IconVerticalSolidList"/>
    <dgm:cxn modelId="{D16CE07D-D62C-4888-9795-6A602AACF3C3}" type="presParOf" srcId="{6E225247-5A37-4E72-9DA8-B7A197BF6384}" destId="{84091ABE-C486-470B-AE1C-9C9135AC9544}" srcOrd="3" destOrd="0" presId="urn:microsoft.com/office/officeart/2018/2/layout/IconVerticalSolidList"/>
    <dgm:cxn modelId="{AD8479E3-C414-43CD-809D-6B47A288E358}" type="presParOf" srcId="{D7ECCF66-6699-46A4-B9B4-E144075FB561}" destId="{2F54E3F6-352D-4A22-A8EA-E4F1E0625AC5}" srcOrd="3" destOrd="0" presId="urn:microsoft.com/office/officeart/2018/2/layout/IconVerticalSolidList"/>
    <dgm:cxn modelId="{3B59A48C-5771-4B07-938F-62B98E6B8313}" type="presParOf" srcId="{D7ECCF66-6699-46A4-B9B4-E144075FB561}" destId="{1F687085-06EE-46CE-BE00-0A691F9259DC}" srcOrd="4" destOrd="0" presId="urn:microsoft.com/office/officeart/2018/2/layout/IconVerticalSolidList"/>
    <dgm:cxn modelId="{620F6BD6-2D62-4B7B-BEC3-2378852BADB5}" type="presParOf" srcId="{1F687085-06EE-46CE-BE00-0A691F9259DC}" destId="{9974414E-52DE-45DA-9A57-7BFEEC2AB32C}" srcOrd="0" destOrd="0" presId="urn:microsoft.com/office/officeart/2018/2/layout/IconVerticalSolidList"/>
    <dgm:cxn modelId="{CB4FFC5F-4DB9-4329-A116-E00CC6949841}" type="presParOf" srcId="{1F687085-06EE-46CE-BE00-0A691F9259DC}" destId="{98AA3340-CA3F-45B3-B736-FEB5E9C6FFF3}" srcOrd="1" destOrd="0" presId="urn:microsoft.com/office/officeart/2018/2/layout/IconVerticalSolidList"/>
    <dgm:cxn modelId="{8682BA4F-5EF5-4DDB-BB6D-3F2EC4EBBA12}" type="presParOf" srcId="{1F687085-06EE-46CE-BE00-0A691F9259DC}" destId="{54E9374E-7CB2-4CC2-AC53-860D18803C95}" srcOrd="2" destOrd="0" presId="urn:microsoft.com/office/officeart/2018/2/layout/IconVerticalSolidList"/>
    <dgm:cxn modelId="{118F92C2-E490-43B0-9090-86EE65C53B02}" type="presParOf" srcId="{1F687085-06EE-46CE-BE00-0A691F9259DC}" destId="{D40A8641-EB1F-416B-9AB0-32FCE282931E}"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D73BB4C-B5F5-4BA4-8B82-C0A0AC8FA9AF}"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6690E920-5717-42C7-9914-18773C053CEF}">
      <dgm:prSet/>
      <dgm:spPr/>
      <dgm:t>
        <a:bodyPr/>
        <a:lstStyle/>
        <a:p>
          <a:r>
            <a:rPr lang="en-US"/>
            <a:t>Documentation serves to formalize agreements, track transactions, ensure compliance, and provide a reference for future transactions</a:t>
          </a:r>
        </a:p>
      </dgm:t>
    </dgm:pt>
    <dgm:pt modelId="{1562119B-B939-42CA-AB01-92FDC6987D0D}" type="parTrans" cxnId="{E4EDBC1F-786C-49F7-BB60-5ADC4BBCF84E}">
      <dgm:prSet/>
      <dgm:spPr/>
      <dgm:t>
        <a:bodyPr/>
        <a:lstStyle/>
        <a:p>
          <a:endParaRPr lang="en-US"/>
        </a:p>
      </dgm:t>
    </dgm:pt>
    <dgm:pt modelId="{4386FBE9-A907-4A10-8AC4-16510040B65A}" type="sibTrans" cxnId="{E4EDBC1F-786C-49F7-BB60-5ADC4BBCF84E}">
      <dgm:prSet/>
      <dgm:spPr/>
      <dgm:t>
        <a:bodyPr/>
        <a:lstStyle/>
        <a:p>
          <a:endParaRPr lang="en-US"/>
        </a:p>
      </dgm:t>
    </dgm:pt>
    <dgm:pt modelId="{6B2FF345-F306-4174-B636-26E76F896BAD}">
      <dgm:prSet/>
      <dgm:spPr/>
      <dgm:t>
        <a:bodyPr/>
        <a:lstStyle/>
        <a:p>
          <a:r>
            <a:rPr lang="en-US"/>
            <a:t>It also aids in auditing processes and facilitates communication among stakeholders in purchasing entity</a:t>
          </a:r>
        </a:p>
      </dgm:t>
    </dgm:pt>
    <dgm:pt modelId="{6C8527C9-269E-4E9B-B396-3F0FCB295E52}" type="parTrans" cxnId="{01E7FC98-33EF-49EA-87FF-4EE2FD660161}">
      <dgm:prSet/>
      <dgm:spPr/>
      <dgm:t>
        <a:bodyPr/>
        <a:lstStyle/>
        <a:p>
          <a:endParaRPr lang="en-US"/>
        </a:p>
      </dgm:t>
    </dgm:pt>
    <dgm:pt modelId="{F3CCCC17-DFC7-47C7-B2CD-E9D5EE59DD00}" type="sibTrans" cxnId="{01E7FC98-33EF-49EA-87FF-4EE2FD660161}">
      <dgm:prSet/>
      <dgm:spPr/>
      <dgm:t>
        <a:bodyPr/>
        <a:lstStyle/>
        <a:p>
          <a:endParaRPr lang="en-US"/>
        </a:p>
      </dgm:t>
    </dgm:pt>
    <dgm:pt modelId="{F487F8CB-099B-4C11-A99C-AA270891E759}" type="pres">
      <dgm:prSet presAssocID="{5D73BB4C-B5F5-4BA4-8B82-C0A0AC8FA9AF}" presName="linear" presStyleCnt="0">
        <dgm:presLayoutVars>
          <dgm:animLvl val="lvl"/>
          <dgm:resizeHandles val="exact"/>
        </dgm:presLayoutVars>
      </dgm:prSet>
      <dgm:spPr/>
      <dgm:t>
        <a:bodyPr/>
        <a:lstStyle/>
        <a:p>
          <a:endParaRPr lang="en-US"/>
        </a:p>
      </dgm:t>
    </dgm:pt>
    <dgm:pt modelId="{36F062D7-EFD3-46D6-8D6B-81406165FEF5}" type="pres">
      <dgm:prSet presAssocID="{6690E920-5717-42C7-9914-18773C053CEF}" presName="parentText" presStyleLbl="node1" presStyleIdx="0" presStyleCnt="2">
        <dgm:presLayoutVars>
          <dgm:chMax val="0"/>
          <dgm:bulletEnabled val="1"/>
        </dgm:presLayoutVars>
      </dgm:prSet>
      <dgm:spPr/>
      <dgm:t>
        <a:bodyPr/>
        <a:lstStyle/>
        <a:p>
          <a:endParaRPr lang="en-US"/>
        </a:p>
      </dgm:t>
    </dgm:pt>
    <dgm:pt modelId="{4FBF07D5-0E29-439C-9B0A-A81AB3315924}" type="pres">
      <dgm:prSet presAssocID="{4386FBE9-A907-4A10-8AC4-16510040B65A}" presName="spacer" presStyleCnt="0"/>
      <dgm:spPr/>
    </dgm:pt>
    <dgm:pt modelId="{E4B6399B-CCDD-40E6-B9C2-4E209205D0BC}" type="pres">
      <dgm:prSet presAssocID="{6B2FF345-F306-4174-B636-26E76F896BAD}" presName="parentText" presStyleLbl="node1" presStyleIdx="1" presStyleCnt="2">
        <dgm:presLayoutVars>
          <dgm:chMax val="0"/>
          <dgm:bulletEnabled val="1"/>
        </dgm:presLayoutVars>
      </dgm:prSet>
      <dgm:spPr/>
      <dgm:t>
        <a:bodyPr/>
        <a:lstStyle/>
        <a:p>
          <a:endParaRPr lang="en-US"/>
        </a:p>
      </dgm:t>
    </dgm:pt>
  </dgm:ptLst>
  <dgm:cxnLst>
    <dgm:cxn modelId="{BCEA8F0B-4A3B-48F9-8069-DE34B68B17CC}" type="presOf" srcId="{6690E920-5717-42C7-9914-18773C053CEF}" destId="{36F062D7-EFD3-46D6-8D6B-81406165FEF5}" srcOrd="0" destOrd="0" presId="urn:microsoft.com/office/officeart/2005/8/layout/vList2"/>
    <dgm:cxn modelId="{90F79265-D11A-4340-9F9A-AEEE1545CA1E}" type="presOf" srcId="{6B2FF345-F306-4174-B636-26E76F896BAD}" destId="{E4B6399B-CCDD-40E6-B9C2-4E209205D0BC}" srcOrd="0" destOrd="0" presId="urn:microsoft.com/office/officeart/2005/8/layout/vList2"/>
    <dgm:cxn modelId="{E4EDBC1F-786C-49F7-BB60-5ADC4BBCF84E}" srcId="{5D73BB4C-B5F5-4BA4-8B82-C0A0AC8FA9AF}" destId="{6690E920-5717-42C7-9914-18773C053CEF}" srcOrd="0" destOrd="0" parTransId="{1562119B-B939-42CA-AB01-92FDC6987D0D}" sibTransId="{4386FBE9-A907-4A10-8AC4-16510040B65A}"/>
    <dgm:cxn modelId="{48C0D288-00A5-4124-98F6-26CA84CF8D3E}" type="presOf" srcId="{5D73BB4C-B5F5-4BA4-8B82-C0A0AC8FA9AF}" destId="{F487F8CB-099B-4C11-A99C-AA270891E759}" srcOrd="0" destOrd="0" presId="urn:microsoft.com/office/officeart/2005/8/layout/vList2"/>
    <dgm:cxn modelId="{01E7FC98-33EF-49EA-87FF-4EE2FD660161}" srcId="{5D73BB4C-B5F5-4BA4-8B82-C0A0AC8FA9AF}" destId="{6B2FF345-F306-4174-B636-26E76F896BAD}" srcOrd="1" destOrd="0" parTransId="{6C8527C9-269E-4E9B-B396-3F0FCB295E52}" sibTransId="{F3CCCC17-DFC7-47C7-B2CD-E9D5EE59DD00}"/>
    <dgm:cxn modelId="{A96A33BA-FEAB-4244-A63A-205CBFF9FD21}" type="presParOf" srcId="{F487F8CB-099B-4C11-A99C-AA270891E759}" destId="{36F062D7-EFD3-46D6-8D6B-81406165FEF5}" srcOrd="0" destOrd="0" presId="urn:microsoft.com/office/officeart/2005/8/layout/vList2"/>
    <dgm:cxn modelId="{62BE5808-0906-4E29-886E-78D82804AA71}" type="presParOf" srcId="{F487F8CB-099B-4C11-A99C-AA270891E759}" destId="{4FBF07D5-0E29-439C-9B0A-A81AB3315924}" srcOrd="1" destOrd="0" presId="urn:microsoft.com/office/officeart/2005/8/layout/vList2"/>
    <dgm:cxn modelId="{2AD9B9FF-36E3-4A47-9FF3-031526EE7B02}" type="presParOf" srcId="{F487F8CB-099B-4C11-A99C-AA270891E759}" destId="{E4B6399B-CCDD-40E6-B9C2-4E209205D0BC}"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45C3BA8-A239-41D8-93F7-B61447EB1888}"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6A7F742D-A952-4791-9B4B-E83E8C66B0BB}">
      <dgm:prSet/>
      <dgm:spPr/>
      <dgm:t>
        <a:bodyPr/>
        <a:lstStyle/>
        <a:p>
          <a:r>
            <a:rPr lang="en-US"/>
            <a:t>Purchase Requisition</a:t>
          </a:r>
        </a:p>
      </dgm:t>
    </dgm:pt>
    <dgm:pt modelId="{E6A01F47-7B89-4567-8AEB-3E291AA84EEB}" type="parTrans" cxnId="{608BF9BE-5567-434F-9422-C7C2A081759C}">
      <dgm:prSet/>
      <dgm:spPr/>
      <dgm:t>
        <a:bodyPr/>
        <a:lstStyle/>
        <a:p>
          <a:endParaRPr lang="en-US"/>
        </a:p>
      </dgm:t>
    </dgm:pt>
    <dgm:pt modelId="{03F297DA-4C78-4D75-A924-9702C5D09EF6}" type="sibTrans" cxnId="{608BF9BE-5567-434F-9422-C7C2A081759C}">
      <dgm:prSet/>
      <dgm:spPr/>
      <dgm:t>
        <a:bodyPr/>
        <a:lstStyle/>
        <a:p>
          <a:endParaRPr lang="en-US"/>
        </a:p>
      </dgm:t>
    </dgm:pt>
    <dgm:pt modelId="{C31F1A51-2775-482A-A94C-440DDE5EECE1}">
      <dgm:prSet/>
      <dgm:spPr/>
      <dgm:t>
        <a:bodyPr/>
        <a:lstStyle/>
        <a:p>
          <a:r>
            <a:rPr lang="en-US"/>
            <a:t>Purchase Inquiry</a:t>
          </a:r>
        </a:p>
      </dgm:t>
    </dgm:pt>
    <dgm:pt modelId="{D7C63B49-A377-40B1-819E-1078E712C02F}" type="parTrans" cxnId="{0DF9CCE4-6214-4796-98D5-A7DA55369AE2}">
      <dgm:prSet/>
      <dgm:spPr/>
      <dgm:t>
        <a:bodyPr/>
        <a:lstStyle/>
        <a:p>
          <a:endParaRPr lang="en-US"/>
        </a:p>
      </dgm:t>
    </dgm:pt>
    <dgm:pt modelId="{C324F9E8-EDE6-48D7-B8BF-C10142FE6FCD}" type="sibTrans" cxnId="{0DF9CCE4-6214-4796-98D5-A7DA55369AE2}">
      <dgm:prSet/>
      <dgm:spPr/>
      <dgm:t>
        <a:bodyPr/>
        <a:lstStyle/>
        <a:p>
          <a:endParaRPr lang="en-US"/>
        </a:p>
      </dgm:t>
    </dgm:pt>
    <dgm:pt modelId="{ACC2C387-6C76-4A53-88DD-78C6A9B52748}">
      <dgm:prSet/>
      <dgm:spPr/>
      <dgm:t>
        <a:bodyPr/>
        <a:lstStyle/>
        <a:p>
          <a:r>
            <a:rPr lang="en-US"/>
            <a:t>Purchase Order</a:t>
          </a:r>
        </a:p>
      </dgm:t>
    </dgm:pt>
    <dgm:pt modelId="{657692D5-3352-4572-8FB0-010B5A0ADE8A}" type="parTrans" cxnId="{283BB854-DEE5-4569-82A1-81005B22D496}">
      <dgm:prSet/>
      <dgm:spPr/>
      <dgm:t>
        <a:bodyPr/>
        <a:lstStyle/>
        <a:p>
          <a:endParaRPr lang="en-US"/>
        </a:p>
      </dgm:t>
    </dgm:pt>
    <dgm:pt modelId="{C896A61A-24D6-4FFA-BC04-4510ACD96FD0}" type="sibTrans" cxnId="{283BB854-DEE5-4569-82A1-81005B22D496}">
      <dgm:prSet/>
      <dgm:spPr/>
      <dgm:t>
        <a:bodyPr/>
        <a:lstStyle/>
        <a:p>
          <a:endParaRPr lang="en-US"/>
        </a:p>
      </dgm:t>
    </dgm:pt>
    <dgm:pt modelId="{10ED363E-538B-4D78-9AD4-2966C03C1AC1}">
      <dgm:prSet/>
      <dgm:spPr/>
      <dgm:t>
        <a:bodyPr/>
        <a:lstStyle/>
        <a:p>
          <a:r>
            <a:rPr lang="en-US"/>
            <a:t>Supplier’s Advice Notes</a:t>
          </a:r>
        </a:p>
      </dgm:t>
    </dgm:pt>
    <dgm:pt modelId="{E4D83CE2-E5AB-433E-8515-1B4939DE3781}" type="parTrans" cxnId="{017E4234-D39D-47CB-9D4D-6E606868A378}">
      <dgm:prSet/>
      <dgm:spPr/>
      <dgm:t>
        <a:bodyPr/>
        <a:lstStyle/>
        <a:p>
          <a:endParaRPr lang="en-US"/>
        </a:p>
      </dgm:t>
    </dgm:pt>
    <dgm:pt modelId="{9234CAFE-80AA-4057-954F-814A599CD96C}" type="sibTrans" cxnId="{017E4234-D39D-47CB-9D4D-6E606868A378}">
      <dgm:prSet/>
      <dgm:spPr/>
      <dgm:t>
        <a:bodyPr/>
        <a:lstStyle/>
        <a:p>
          <a:endParaRPr lang="en-US"/>
        </a:p>
      </dgm:t>
    </dgm:pt>
    <dgm:pt modelId="{94E9FA6A-1DDB-47EF-9D3B-F42527433788}">
      <dgm:prSet/>
      <dgm:spPr/>
      <dgm:t>
        <a:bodyPr/>
        <a:lstStyle/>
        <a:p>
          <a:r>
            <a:rPr lang="en-US"/>
            <a:t>Consignment notes</a:t>
          </a:r>
        </a:p>
      </dgm:t>
    </dgm:pt>
    <dgm:pt modelId="{D4F13014-A963-4F0D-A0CC-C7791D42C59E}" type="parTrans" cxnId="{05678FA9-6270-4CDD-B895-7F37F4B11692}">
      <dgm:prSet/>
      <dgm:spPr/>
      <dgm:t>
        <a:bodyPr/>
        <a:lstStyle/>
        <a:p>
          <a:endParaRPr lang="en-US"/>
        </a:p>
      </dgm:t>
    </dgm:pt>
    <dgm:pt modelId="{882EF04C-1B39-4DCD-B5E1-9DD44BDE6567}" type="sibTrans" cxnId="{05678FA9-6270-4CDD-B895-7F37F4B11692}">
      <dgm:prSet/>
      <dgm:spPr/>
      <dgm:t>
        <a:bodyPr/>
        <a:lstStyle/>
        <a:p>
          <a:endParaRPr lang="en-US"/>
        </a:p>
      </dgm:t>
    </dgm:pt>
    <dgm:pt modelId="{7A089272-E70E-444A-8C7C-A00A7D755958}">
      <dgm:prSet/>
      <dgm:spPr/>
      <dgm:t>
        <a:bodyPr/>
        <a:lstStyle/>
        <a:p>
          <a:r>
            <a:rPr lang="en-US"/>
            <a:t>Delivery Note</a:t>
          </a:r>
        </a:p>
      </dgm:t>
    </dgm:pt>
    <dgm:pt modelId="{B06950CE-A8D0-425F-AD7D-02EE14F91C0D}" type="parTrans" cxnId="{2FDF7293-B947-4B2E-9AC9-B39364A44BF8}">
      <dgm:prSet/>
      <dgm:spPr/>
      <dgm:t>
        <a:bodyPr/>
        <a:lstStyle/>
        <a:p>
          <a:endParaRPr lang="en-US"/>
        </a:p>
      </dgm:t>
    </dgm:pt>
    <dgm:pt modelId="{5EDE367A-7F04-4892-8ECA-9DD22052DD7D}" type="sibTrans" cxnId="{2FDF7293-B947-4B2E-9AC9-B39364A44BF8}">
      <dgm:prSet/>
      <dgm:spPr/>
      <dgm:t>
        <a:bodyPr/>
        <a:lstStyle/>
        <a:p>
          <a:endParaRPr lang="en-US"/>
        </a:p>
      </dgm:t>
    </dgm:pt>
    <dgm:pt modelId="{D045AA7B-D87A-4D09-A3DD-4018DDA84F9D}">
      <dgm:prSet/>
      <dgm:spPr/>
      <dgm:t>
        <a:bodyPr/>
        <a:lstStyle/>
        <a:p>
          <a:r>
            <a:rPr lang="en-US"/>
            <a:t>Goods received information</a:t>
          </a:r>
        </a:p>
      </dgm:t>
    </dgm:pt>
    <dgm:pt modelId="{2591031D-6F32-4A73-AD3F-BF2E3B0C58BD}" type="parTrans" cxnId="{64469F1C-FD86-4207-9056-9FB9446BCBCB}">
      <dgm:prSet/>
      <dgm:spPr/>
      <dgm:t>
        <a:bodyPr/>
        <a:lstStyle/>
        <a:p>
          <a:endParaRPr lang="en-US"/>
        </a:p>
      </dgm:t>
    </dgm:pt>
    <dgm:pt modelId="{604D9A57-47A0-4150-8315-6494555D4C5F}" type="sibTrans" cxnId="{64469F1C-FD86-4207-9056-9FB9446BCBCB}">
      <dgm:prSet/>
      <dgm:spPr/>
      <dgm:t>
        <a:bodyPr/>
        <a:lstStyle/>
        <a:p>
          <a:endParaRPr lang="en-US"/>
        </a:p>
      </dgm:t>
    </dgm:pt>
    <dgm:pt modelId="{638CE8FA-DD90-41A6-8F9D-F3BCABF98234}">
      <dgm:prSet/>
      <dgm:spPr/>
      <dgm:t>
        <a:bodyPr/>
        <a:lstStyle/>
        <a:p>
          <a:r>
            <a:rPr lang="en-US"/>
            <a:t>Invoice</a:t>
          </a:r>
        </a:p>
      </dgm:t>
    </dgm:pt>
    <dgm:pt modelId="{F18A84CC-21DB-4EDD-993C-94A1F661F5A7}" type="parTrans" cxnId="{12FC28BE-F9BA-4D8E-AFD7-584022B2B855}">
      <dgm:prSet/>
      <dgm:spPr/>
      <dgm:t>
        <a:bodyPr/>
        <a:lstStyle/>
        <a:p>
          <a:endParaRPr lang="en-US"/>
        </a:p>
      </dgm:t>
    </dgm:pt>
    <dgm:pt modelId="{51DF290A-7463-44D2-B83B-98DD8C5F24F2}" type="sibTrans" cxnId="{12FC28BE-F9BA-4D8E-AFD7-584022B2B855}">
      <dgm:prSet/>
      <dgm:spPr/>
      <dgm:t>
        <a:bodyPr/>
        <a:lstStyle/>
        <a:p>
          <a:endParaRPr lang="en-US"/>
        </a:p>
      </dgm:t>
    </dgm:pt>
    <dgm:pt modelId="{5D5D4EAF-0A0E-4296-8FE5-92DE7A61F138}">
      <dgm:prSet/>
      <dgm:spPr/>
      <dgm:t>
        <a:bodyPr/>
        <a:lstStyle/>
        <a:p>
          <a:r>
            <a:rPr lang="en-US"/>
            <a:t>Supplier’s Quotations</a:t>
          </a:r>
        </a:p>
      </dgm:t>
    </dgm:pt>
    <dgm:pt modelId="{99F8A86E-4046-4D80-B69A-1D3C42D52B3A}" type="parTrans" cxnId="{BAF682CE-37DA-478B-A3F0-F5AA3C2D8C79}">
      <dgm:prSet/>
      <dgm:spPr/>
      <dgm:t>
        <a:bodyPr/>
        <a:lstStyle/>
        <a:p>
          <a:endParaRPr lang="en-US"/>
        </a:p>
      </dgm:t>
    </dgm:pt>
    <dgm:pt modelId="{8026A66F-A994-48EC-AA0E-D108D33522D3}" type="sibTrans" cxnId="{BAF682CE-37DA-478B-A3F0-F5AA3C2D8C79}">
      <dgm:prSet/>
      <dgm:spPr/>
      <dgm:t>
        <a:bodyPr/>
        <a:lstStyle/>
        <a:p>
          <a:endParaRPr lang="en-US"/>
        </a:p>
      </dgm:t>
    </dgm:pt>
    <dgm:pt modelId="{58B5422E-50FB-48DD-8106-DD9E0271C377}">
      <dgm:prSet/>
      <dgm:spPr/>
      <dgm:t>
        <a:bodyPr/>
        <a:lstStyle/>
        <a:p>
          <a:r>
            <a:rPr lang="en-US" dirty="0"/>
            <a:t>Compliance and Certification Documents</a:t>
          </a:r>
        </a:p>
      </dgm:t>
    </dgm:pt>
    <dgm:pt modelId="{71A2D2F6-D673-48C3-B991-35673E2BD829}" type="parTrans" cxnId="{5FA1498F-2A44-4B92-B781-CB27DC7AE52B}">
      <dgm:prSet/>
      <dgm:spPr/>
      <dgm:t>
        <a:bodyPr/>
        <a:lstStyle/>
        <a:p>
          <a:endParaRPr lang="en-US"/>
        </a:p>
      </dgm:t>
    </dgm:pt>
    <dgm:pt modelId="{8345A32B-3000-42A9-A8FD-D5A1CCBDB62D}" type="sibTrans" cxnId="{5FA1498F-2A44-4B92-B781-CB27DC7AE52B}">
      <dgm:prSet/>
      <dgm:spPr/>
      <dgm:t>
        <a:bodyPr/>
        <a:lstStyle/>
        <a:p>
          <a:endParaRPr lang="en-US"/>
        </a:p>
      </dgm:t>
    </dgm:pt>
    <dgm:pt modelId="{C282E5B8-DDAB-4469-9358-1292815119D1}" type="pres">
      <dgm:prSet presAssocID="{F45C3BA8-A239-41D8-93F7-B61447EB1888}" presName="vert0" presStyleCnt="0">
        <dgm:presLayoutVars>
          <dgm:dir/>
          <dgm:animOne val="branch"/>
          <dgm:animLvl val="lvl"/>
        </dgm:presLayoutVars>
      </dgm:prSet>
      <dgm:spPr/>
      <dgm:t>
        <a:bodyPr/>
        <a:lstStyle/>
        <a:p>
          <a:endParaRPr lang="en-US"/>
        </a:p>
      </dgm:t>
    </dgm:pt>
    <dgm:pt modelId="{CEBAE469-2A16-4DDA-AD65-29385E619ED7}" type="pres">
      <dgm:prSet presAssocID="{6A7F742D-A952-4791-9B4B-E83E8C66B0BB}" presName="thickLine" presStyleLbl="alignNode1" presStyleIdx="0" presStyleCnt="10"/>
      <dgm:spPr/>
    </dgm:pt>
    <dgm:pt modelId="{0ABBE4BE-3954-4296-BC8E-69089FD7228B}" type="pres">
      <dgm:prSet presAssocID="{6A7F742D-A952-4791-9B4B-E83E8C66B0BB}" presName="horz1" presStyleCnt="0"/>
      <dgm:spPr/>
    </dgm:pt>
    <dgm:pt modelId="{179197D2-CEA0-4DE4-902B-D13D524A5BBD}" type="pres">
      <dgm:prSet presAssocID="{6A7F742D-A952-4791-9B4B-E83E8C66B0BB}" presName="tx1" presStyleLbl="revTx" presStyleIdx="0" presStyleCnt="10"/>
      <dgm:spPr/>
      <dgm:t>
        <a:bodyPr/>
        <a:lstStyle/>
        <a:p>
          <a:endParaRPr lang="en-US"/>
        </a:p>
      </dgm:t>
    </dgm:pt>
    <dgm:pt modelId="{1F3AA089-3A4E-49DB-A7EA-B53AE5FADA0F}" type="pres">
      <dgm:prSet presAssocID="{6A7F742D-A952-4791-9B4B-E83E8C66B0BB}" presName="vert1" presStyleCnt="0"/>
      <dgm:spPr/>
    </dgm:pt>
    <dgm:pt modelId="{C7518EA5-5043-496C-87E9-192375621502}" type="pres">
      <dgm:prSet presAssocID="{C31F1A51-2775-482A-A94C-440DDE5EECE1}" presName="thickLine" presStyleLbl="alignNode1" presStyleIdx="1" presStyleCnt="10"/>
      <dgm:spPr/>
    </dgm:pt>
    <dgm:pt modelId="{7193C9A4-F93F-4BA9-A41A-B2CEA30CB97D}" type="pres">
      <dgm:prSet presAssocID="{C31F1A51-2775-482A-A94C-440DDE5EECE1}" presName="horz1" presStyleCnt="0"/>
      <dgm:spPr/>
    </dgm:pt>
    <dgm:pt modelId="{515E4F46-CC83-41BD-A9D7-BAABE509F1D0}" type="pres">
      <dgm:prSet presAssocID="{C31F1A51-2775-482A-A94C-440DDE5EECE1}" presName="tx1" presStyleLbl="revTx" presStyleIdx="1" presStyleCnt="10"/>
      <dgm:spPr/>
      <dgm:t>
        <a:bodyPr/>
        <a:lstStyle/>
        <a:p>
          <a:endParaRPr lang="en-US"/>
        </a:p>
      </dgm:t>
    </dgm:pt>
    <dgm:pt modelId="{8C483598-4BA2-4612-AF8C-A6C290F0BEE0}" type="pres">
      <dgm:prSet presAssocID="{C31F1A51-2775-482A-A94C-440DDE5EECE1}" presName="vert1" presStyleCnt="0"/>
      <dgm:spPr/>
    </dgm:pt>
    <dgm:pt modelId="{1C96559E-4763-4357-92C1-A001653B504F}" type="pres">
      <dgm:prSet presAssocID="{ACC2C387-6C76-4A53-88DD-78C6A9B52748}" presName="thickLine" presStyleLbl="alignNode1" presStyleIdx="2" presStyleCnt="10"/>
      <dgm:spPr/>
    </dgm:pt>
    <dgm:pt modelId="{E769C556-F47C-4A1C-A6CF-912F84C58BFD}" type="pres">
      <dgm:prSet presAssocID="{ACC2C387-6C76-4A53-88DD-78C6A9B52748}" presName="horz1" presStyleCnt="0"/>
      <dgm:spPr/>
    </dgm:pt>
    <dgm:pt modelId="{90423122-1A1D-4500-AAA7-D3824D6B797F}" type="pres">
      <dgm:prSet presAssocID="{ACC2C387-6C76-4A53-88DD-78C6A9B52748}" presName="tx1" presStyleLbl="revTx" presStyleIdx="2" presStyleCnt="10"/>
      <dgm:spPr/>
      <dgm:t>
        <a:bodyPr/>
        <a:lstStyle/>
        <a:p>
          <a:endParaRPr lang="en-US"/>
        </a:p>
      </dgm:t>
    </dgm:pt>
    <dgm:pt modelId="{EC34D27B-ADAE-4200-A4E6-98B7B2AD0475}" type="pres">
      <dgm:prSet presAssocID="{ACC2C387-6C76-4A53-88DD-78C6A9B52748}" presName="vert1" presStyleCnt="0"/>
      <dgm:spPr/>
    </dgm:pt>
    <dgm:pt modelId="{8E479EC4-0B5A-489D-9BFA-8ADCFDB487D6}" type="pres">
      <dgm:prSet presAssocID="{10ED363E-538B-4D78-9AD4-2966C03C1AC1}" presName="thickLine" presStyleLbl="alignNode1" presStyleIdx="3" presStyleCnt="10"/>
      <dgm:spPr/>
    </dgm:pt>
    <dgm:pt modelId="{0006B4BB-F074-45E5-AE6D-1872DBA49C83}" type="pres">
      <dgm:prSet presAssocID="{10ED363E-538B-4D78-9AD4-2966C03C1AC1}" presName="horz1" presStyleCnt="0"/>
      <dgm:spPr/>
    </dgm:pt>
    <dgm:pt modelId="{2681A04E-73E0-4F7F-B6CD-433BF4217762}" type="pres">
      <dgm:prSet presAssocID="{10ED363E-538B-4D78-9AD4-2966C03C1AC1}" presName="tx1" presStyleLbl="revTx" presStyleIdx="3" presStyleCnt="10"/>
      <dgm:spPr/>
      <dgm:t>
        <a:bodyPr/>
        <a:lstStyle/>
        <a:p>
          <a:endParaRPr lang="en-US"/>
        </a:p>
      </dgm:t>
    </dgm:pt>
    <dgm:pt modelId="{C2F3F0DE-F487-42CA-B2BA-0BEB40E68DB3}" type="pres">
      <dgm:prSet presAssocID="{10ED363E-538B-4D78-9AD4-2966C03C1AC1}" presName="vert1" presStyleCnt="0"/>
      <dgm:spPr/>
    </dgm:pt>
    <dgm:pt modelId="{E89A3BF2-82B7-4BB1-873E-3B4675BE7C79}" type="pres">
      <dgm:prSet presAssocID="{94E9FA6A-1DDB-47EF-9D3B-F42527433788}" presName="thickLine" presStyleLbl="alignNode1" presStyleIdx="4" presStyleCnt="10"/>
      <dgm:spPr/>
    </dgm:pt>
    <dgm:pt modelId="{6245098F-C110-48FA-A969-30ADB4BF2FF7}" type="pres">
      <dgm:prSet presAssocID="{94E9FA6A-1DDB-47EF-9D3B-F42527433788}" presName="horz1" presStyleCnt="0"/>
      <dgm:spPr/>
    </dgm:pt>
    <dgm:pt modelId="{B53C7BC5-E673-4789-B85E-07D70A536DA4}" type="pres">
      <dgm:prSet presAssocID="{94E9FA6A-1DDB-47EF-9D3B-F42527433788}" presName="tx1" presStyleLbl="revTx" presStyleIdx="4" presStyleCnt="10"/>
      <dgm:spPr/>
      <dgm:t>
        <a:bodyPr/>
        <a:lstStyle/>
        <a:p>
          <a:endParaRPr lang="en-US"/>
        </a:p>
      </dgm:t>
    </dgm:pt>
    <dgm:pt modelId="{082C9543-4DA9-4704-B4D0-C407273C74DB}" type="pres">
      <dgm:prSet presAssocID="{94E9FA6A-1DDB-47EF-9D3B-F42527433788}" presName="vert1" presStyleCnt="0"/>
      <dgm:spPr/>
    </dgm:pt>
    <dgm:pt modelId="{218AC64D-A845-4F9E-B49E-9F2DCF9B3B46}" type="pres">
      <dgm:prSet presAssocID="{7A089272-E70E-444A-8C7C-A00A7D755958}" presName="thickLine" presStyleLbl="alignNode1" presStyleIdx="5" presStyleCnt="10"/>
      <dgm:spPr/>
    </dgm:pt>
    <dgm:pt modelId="{7D91A0E2-58E6-4EE8-ACF7-2F74C05F529B}" type="pres">
      <dgm:prSet presAssocID="{7A089272-E70E-444A-8C7C-A00A7D755958}" presName="horz1" presStyleCnt="0"/>
      <dgm:spPr/>
    </dgm:pt>
    <dgm:pt modelId="{64662395-189A-4DB9-8842-FEE34F089EF3}" type="pres">
      <dgm:prSet presAssocID="{7A089272-E70E-444A-8C7C-A00A7D755958}" presName="tx1" presStyleLbl="revTx" presStyleIdx="5" presStyleCnt="10"/>
      <dgm:spPr/>
      <dgm:t>
        <a:bodyPr/>
        <a:lstStyle/>
        <a:p>
          <a:endParaRPr lang="en-US"/>
        </a:p>
      </dgm:t>
    </dgm:pt>
    <dgm:pt modelId="{B4AC336A-B599-4365-B004-6F82CF750947}" type="pres">
      <dgm:prSet presAssocID="{7A089272-E70E-444A-8C7C-A00A7D755958}" presName="vert1" presStyleCnt="0"/>
      <dgm:spPr/>
    </dgm:pt>
    <dgm:pt modelId="{443A4651-C7C6-4787-ADE9-D6B25AF6FC5F}" type="pres">
      <dgm:prSet presAssocID="{D045AA7B-D87A-4D09-A3DD-4018DDA84F9D}" presName="thickLine" presStyleLbl="alignNode1" presStyleIdx="6" presStyleCnt="10"/>
      <dgm:spPr/>
    </dgm:pt>
    <dgm:pt modelId="{FAB2AA76-B6DB-4D42-BFBD-05D8BB38F504}" type="pres">
      <dgm:prSet presAssocID="{D045AA7B-D87A-4D09-A3DD-4018DDA84F9D}" presName="horz1" presStyleCnt="0"/>
      <dgm:spPr/>
    </dgm:pt>
    <dgm:pt modelId="{DE25DFB1-E8AF-4AFB-B1B1-861F5BAE947F}" type="pres">
      <dgm:prSet presAssocID="{D045AA7B-D87A-4D09-A3DD-4018DDA84F9D}" presName="tx1" presStyleLbl="revTx" presStyleIdx="6" presStyleCnt="10"/>
      <dgm:spPr/>
      <dgm:t>
        <a:bodyPr/>
        <a:lstStyle/>
        <a:p>
          <a:endParaRPr lang="en-US"/>
        </a:p>
      </dgm:t>
    </dgm:pt>
    <dgm:pt modelId="{74D8C125-1769-4DD7-B7BF-40DE72CFDA08}" type="pres">
      <dgm:prSet presAssocID="{D045AA7B-D87A-4D09-A3DD-4018DDA84F9D}" presName="vert1" presStyleCnt="0"/>
      <dgm:spPr/>
    </dgm:pt>
    <dgm:pt modelId="{85C5BFCE-3A49-4B95-885F-C4CEF99B1784}" type="pres">
      <dgm:prSet presAssocID="{638CE8FA-DD90-41A6-8F9D-F3BCABF98234}" presName="thickLine" presStyleLbl="alignNode1" presStyleIdx="7" presStyleCnt="10"/>
      <dgm:spPr/>
    </dgm:pt>
    <dgm:pt modelId="{8E3E3A1E-37CE-4CEB-B4DA-786CBA8485D3}" type="pres">
      <dgm:prSet presAssocID="{638CE8FA-DD90-41A6-8F9D-F3BCABF98234}" presName="horz1" presStyleCnt="0"/>
      <dgm:spPr/>
    </dgm:pt>
    <dgm:pt modelId="{8345D968-9A26-4E76-99C2-6CDADA9928D8}" type="pres">
      <dgm:prSet presAssocID="{638CE8FA-DD90-41A6-8F9D-F3BCABF98234}" presName="tx1" presStyleLbl="revTx" presStyleIdx="7" presStyleCnt="10"/>
      <dgm:spPr/>
      <dgm:t>
        <a:bodyPr/>
        <a:lstStyle/>
        <a:p>
          <a:endParaRPr lang="en-US"/>
        </a:p>
      </dgm:t>
    </dgm:pt>
    <dgm:pt modelId="{E6D5F7FD-2DDA-42AE-BA7B-34F1FFFF3BBB}" type="pres">
      <dgm:prSet presAssocID="{638CE8FA-DD90-41A6-8F9D-F3BCABF98234}" presName="vert1" presStyleCnt="0"/>
      <dgm:spPr/>
    </dgm:pt>
    <dgm:pt modelId="{D0BA25C4-D49C-4BA8-A772-8FF02AAEC6A5}" type="pres">
      <dgm:prSet presAssocID="{5D5D4EAF-0A0E-4296-8FE5-92DE7A61F138}" presName="thickLine" presStyleLbl="alignNode1" presStyleIdx="8" presStyleCnt="10"/>
      <dgm:spPr/>
    </dgm:pt>
    <dgm:pt modelId="{C081D3A5-DAFC-4942-B190-B119DC6CD706}" type="pres">
      <dgm:prSet presAssocID="{5D5D4EAF-0A0E-4296-8FE5-92DE7A61F138}" presName="horz1" presStyleCnt="0"/>
      <dgm:spPr/>
    </dgm:pt>
    <dgm:pt modelId="{35BE097D-2173-4E4F-8F08-5CFE47576EB7}" type="pres">
      <dgm:prSet presAssocID="{5D5D4EAF-0A0E-4296-8FE5-92DE7A61F138}" presName="tx1" presStyleLbl="revTx" presStyleIdx="8" presStyleCnt="10"/>
      <dgm:spPr/>
      <dgm:t>
        <a:bodyPr/>
        <a:lstStyle/>
        <a:p>
          <a:endParaRPr lang="en-US"/>
        </a:p>
      </dgm:t>
    </dgm:pt>
    <dgm:pt modelId="{E0502F21-FF27-4F77-9459-F352E31BFD6D}" type="pres">
      <dgm:prSet presAssocID="{5D5D4EAF-0A0E-4296-8FE5-92DE7A61F138}" presName="vert1" presStyleCnt="0"/>
      <dgm:spPr/>
    </dgm:pt>
    <dgm:pt modelId="{6CE4504A-02B0-443A-857B-9D7F490EB88D}" type="pres">
      <dgm:prSet presAssocID="{58B5422E-50FB-48DD-8106-DD9E0271C377}" presName="thickLine" presStyleLbl="alignNode1" presStyleIdx="9" presStyleCnt="10"/>
      <dgm:spPr/>
    </dgm:pt>
    <dgm:pt modelId="{A0EA4D98-3760-4FF6-A6D0-851E523B7F68}" type="pres">
      <dgm:prSet presAssocID="{58B5422E-50FB-48DD-8106-DD9E0271C377}" presName="horz1" presStyleCnt="0"/>
      <dgm:spPr/>
    </dgm:pt>
    <dgm:pt modelId="{C2B9B122-4564-4EFB-BF82-C5D6350E064C}" type="pres">
      <dgm:prSet presAssocID="{58B5422E-50FB-48DD-8106-DD9E0271C377}" presName="tx1" presStyleLbl="revTx" presStyleIdx="9" presStyleCnt="10"/>
      <dgm:spPr/>
      <dgm:t>
        <a:bodyPr/>
        <a:lstStyle/>
        <a:p>
          <a:endParaRPr lang="en-US"/>
        </a:p>
      </dgm:t>
    </dgm:pt>
    <dgm:pt modelId="{DED0B016-5CC1-44DC-9A97-511E736F8A4C}" type="pres">
      <dgm:prSet presAssocID="{58B5422E-50FB-48DD-8106-DD9E0271C377}" presName="vert1" presStyleCnt="0"/>
      <dgm:spPr/>
    </dgm:pt>
  </dgm:ptLst>
  <dgm:cxnLst>
    <dgm:cxn modelId="{30D84F8A-9093-440F-A75B-D102DFF985FA}" type="presOf" srcId="{C31F1A51-2775-482A-A94C-440DDE5EECE1}" destId="{515E4F46-CC83-41BD-A9D7-BAABE509F1D0}" srcOrd="0" destOrd="0" presId="urn:microsoft.com/office/officeart/2008/layout/LinedList"/>
    <dgm:cxn modelId="{12FC28BE-F9BA-4D8E-AFD7-584022B2B855}" srcId="{F45C3BA8-A239-41D8-93F7-B61447EB1888}" destId="{638CE8FA-DD90-41A6-8F9D-F3BCABF98234}" srcOrd="7" destOrd="0" parTransId="{F18A84CC-21DB-4EDD-993C-94A1F661F5A7}" sibTransId="{51DF290A-7463-44D2-B83B-98DD8C5F24F2}"/>
    <dgm:cxn modelId="{64469F1C-FD86-4207-9056-9FB9446BCBCB}" srcId="{F45C3BA8-A239-41D8-93F7-B61447EB1888}" destId="{D045AA7B-D87A-4D09-A3DD-4018DDA84F9D}" srcOrd="6" destOrd="0" parTransId="{2591031D-6F32-4A73-AD3F-BF2E3B0C58BD}" sibTransId="{604D9A57-47A0-4150-8315-6494555D4C5F}"/>
    <dgm:cxn modelId="{BE4D5FF1-2494-455A-8749-EC09F0EDA780}" type="presOf" srcId="{6A7F742D-A952-4791-9B4B-E83E8C66B0BB}" destId="{179197D2-CEA0-4DE4-902B-D13D524A5BBD}" srcOrd="0" destOrd="0" presId="urn:microsoft.com/office/officeart/2008/layout/LinedList"/>
    <dgm:cxn modelId="{2E941392-5C28-4A69-8D0A-95E0D36E304F}" type="presOf" srcId="{ACC2C387-6C76-4A53-88DD-78C6A9B52748}" destId="{90423122-1A1D-4500-AAA7-D3824D6B797F}" srcOrd="0" destOrd="0" presId="urn:microsoft.com/office/officeart/2008/layout/LinedList"/>
    <dgm:cxn modelId="{BE6EED47-17F3-4C56-9E9A-D73544C76BEC}" type="presOf" srcId="{5D5D4EAF-0A0E-4296-8FE5-92DE7A61F138}" destId="{35BE097D-2173-4E4F-8F08-5CFE47576EB7}" srcOrd="0" destOrd="0" presId="urn:microsoft.com/office/officeart/2008/layout/LinedList"/>
    <dgm:cxn modelId="{05678FA9-6270-4CDD-B895-7F37F4B11692}" srcId="{F45C3BA8-A239-41D8-93F7-B61447EB1888}" destId="{94E9FA6A-1DDB-47EF-9D3B-F42527433788}" srcOrd="4" destOrd="0" parTransId="{D4F13014-A963-4F0D-A0CC-C7791D42C59E}" sibTransId="{882EF04C-1B39-4DCD-B5E1-9DD44BDE6567}"/>
    <dgm:cxn modelId="{28FD6475-4255-4936-A466-05AB86411CC9}" type="presOf" srcId="{94E9FA6A-1DDB-47EF-9D3B-F42527433788}" destId="{B53C7BC5-E673-4789-B85E-07D70A536DA4}" srcOrd="0" destOrd="0" presId="urn:microsoft.com/office/officeart/2008/layout/LinedList"/>
    <dgm:cxn modelId="{5FA1498F-2A44-4B92-B781-CB27DC7AE52B}" srcId="{F45C3BA8-A239-41D8-93F7-B61447EB1888}" destId="{58B5422E-50FB-48DD-8106-DD9E0271C377}" srcOrd="9" destOrd="0" parTransId="{71A2D2F6-D673-48C3-B991-35673E2BD829}" sibTransId="{8345A32B-3000-42A9-A8FD-D5A1CCBDB62D}"/>
    <dgm:cxn modelId="{44B2B89B-CC41-430D-A9D0-0170DFAD2A73}" type="presOf" srcId="{58B5422E-50FB-48DD-8106-DD9E0271C377}" destId="{C2B9B122-4564-4EFB-BF82-C5D6350E064C}" srcOrd="0" destOrd="0" presId="urn:microsoft.com/office/officeart/2008/layout/LinedList"/>
    <dgm:cxn modelId="{D9C40B24-6364-452F-9C2E-0DAB7456B821}" type="presOf" srcId="{638CE8FA-DD90-41A6-8F9D-F3BCABF98234}" destId="{8345D968-9A26-4E76-99C2-6CDADA9928D8}" srcOrd="0" destOrd="0" presId="urn:microsoft.com/office/officeart/2008/layout/LinedList"/>
    <dgm:cxn modelId="{608BF9BE-5567-434F-9422-C7C2A081759C}" srcId="{F45C3BA8-A239-41D8-93F7-B61447EB1888}" destId="{6A7F742D-A952-4791-9B4B-E83E8C66B0BB}" srcOrd="0" destOrd="0" parTransId="{E6A01F47-7B89-4567-8AEB-3E291AA84EEB}" sibTransId="{03F297DA-4C78-4D75-A924-9702C5D09EF6}"/>
    <dgm:cxn modelId="{3F328222-3F32-45B3-9A1E-24732BB2C817}" type="presOf" srcId="{10ED363E-538B-4D78-9AD4-2966C03C1AC1}" destId="{2681A04E-73E0-4F7F-B6CD-433BF4217762}" srcOrd="0" destOrd="0" presId="urn:microsoft.com/office/officeart/2008/layout/LinedList"/>
    <dgm:cxn modelId="{283BB854-DEE5-4569-82A1-81005B22D496}" srcId="{F45C3BA8-A239-41D8-93F7-B61447EB1888}" destId="{ACC2C387-6C76-4A53-88DD-78C6A9B52748}" srcOrd="2" destOrd="0" parTransId="{657692D5-3352-4572-8FB0-010B5A0ADE8A}" sibTransId="{C896A61A-24D6-4FFA-BC04-4510ACD96FD0}"/>
    <dgm:cxn modelId="{B0728606-933C-47A8-B462-3B6E6882B20A}" type="presOf" srcId="{F45C3BA8-A239-41D8-93F7-B61447EB1888}" destId="{C282E5B8-DDAB-4469-9358-1292815119D1}" srcOrd="0" destOrd="0" presId="urn:microsoft.com/office/officeart/2008/layout/LinedList"/>
    <dgm:cxn modelId="{017E4234-D39D-47CB-9D4D-6E606868A378}" srcId="{F45C3BA8-A239-41D8-93F7-B61447EB1888}" destId="{10ED363E-538B-4D78-9AD4-2966C03C1AC1}" srcOrd="3" destOrd="0" parTransId="{E4D83CE2-E5AB-433E-8515-1B4939DE3781}" sibTransId="{9234CAFE-80AA-4057-954F-814A599CD96C}"/>
    <dgm:cxn modelId="{0DF9CCE4-6214-4796-98D5-A7DA55369AE2}" srcId="{F45C3BA8-A239-41D8-93F7-B61447EB1888}" destId="{C31F1A51-2775-482A-A94C-440DDE5EECE1}" srcOrd="1" destOrd="0" parTransId="{D7C63B49-A377-40B1-819E-1078E712C02F}" sibTransId="{C324F9E8-EDE6-48D7-B8BF-C10142FE6FCD}"/>
    <dgm:cxn modelId="{8D4947BB-9ED9-4224-ACC3-60BE66EBA965}" type="presOf" srcId="{7A089272-E70E-444A-8C7C-A00A7D755958}" destId="{64662395-189A-4DB9-8842-FEE34F089EF3}" srcOrd="0" destOrd="0" presId="urn:microsoft.com/office/officeart/2008/layout/LinedList"/>
    <dgm:cxn modelId="{2FDF7293-B947-4B2E-9AC9-B39364A44BF8}" srcId="{F45C3BA8-A239-41D8-93F7-B61447EB1888}" destId="{7A089272-E70E-444A-8C7C-A00A7D755958}" srcOrd="5" destOrd="0" parTransId="{B06950CE-A8D0-425F-AD7D-02EE14F91C0D}" sibTransId="{5EDE367A-7F04-4892-8ECA-9DD22052DD7D}"/>
    <dgm:cxn modelId="{BAF682CE-37DA-478B-A3F0-F5AA3C2D8C79}" srcId="{F45C3BA8-A239-41D8-93F7-B61447EB1888}" destId="{5D5D4EAF-0A0E-4296-8FE5-92DE7A61F138}" srcOrd="8" destOrd="0" parTransId="{99F8A86E-4046-4D80-B69A-1D3C42D52B3A}" sibTransId="{8026A66F-A994-48EC-AA0E-D108D33522D3}"/>
    <dgm:cxn modelId="{945B2D46-CAEC-4F6A-836B-059F1180E5E2}" type="presOf" srcId="{D045AA7B-D87A-4D09-A3DD-4018DDA84F9D}" destId="{DE25DFB1-E8AF-4AFB-B1B1-861F5BAE947F}" srcOrd="0" destOrd="0" presId="urn:microsoft.com/office/officeart/2008/layout/LinedList"/>
    <dgm:cxn modelId="{3690A0CA-260F-4842-8B47-4AF6D20B91D3}" type="presParOf" srcId="{C282E5B8-DDAB-4469-9358-1292815119D1}" destId="{CEBAE469-2A16-4DDA-AD65-29385E619ED7}" srcOrd="0" destOrd="0" presId="urn:microsoft.com/office/officeart/2008/layout/LinedList"/>
    <dgm:cxn modelId="{B7169195-E784-4BA3-9094-9CF220BEAD85}" type="presParOf" srcId="{C282E5B8-DDAB-4469-9358-1292815119D1}" destId="{0ABBE4BE-3954-4296-BC8E-69089FD7228B}" srcOrd="1" destOrd="0" presId="urn:microsoft.com/office/officeart/2008/layout/LinedList"/>
    <dgm:cxn modelId="{F686FAE2-B6DC-48C1-81DD-80F9705EF67E}" type="presParOf" srcId="{0ABBE4BE-3954-4296-BC8E-69089FD7228B}" destId="{179197D2-CEA0-4DE4-902B-D13D524A5BBD}" srcOrd="0" destOrd="0" presId="urn:microsoft.com/office/officeart/2008/layout/LinedList"/>
    <dgm:cxn modelId="{7FB966FA-596E-485C-B6F7-96DAA829019E}" type="presParOf" srcId="{0ABBE4BE-3954-4296-BC8E-69089FD7228B}" destId="{1F3AA089-3A4E-49DB-A7EA-B53AE5FADA0F}" srcOrd="1" destOrd="0" presId="urn:microsoft.com/office/officeart/2008/layout/LinedList"/>
    <dgm:cxn modelId="{93705319-A4C1-435F-87F6-BD223FD50A5A}" type="presParOf" srcId="{C282E5B8-DDAB-4469-9358-1292815119D1}" destId="{C7518EA5-5043-496C-87E9-192375621502}" srcOrd="2" destOrd="0" presId="urn:microsoft.com/office/officeart/2008/layout/LinedList"/>
    <dgm:cxn modelId="{E3153F63-A19A-40A9-A0D9-7B1AB90D37CC}" type="presParOf" srcId="{C282E5B8-DDAB-4469-9358-1292815119D1}" destId="{7193C9A4-F93F-4BA9-A41A-B2CEA30CB97D}" srcOrd="3" destOrd="0" presId="urn:microsoft.com/office/officeart/2008/layout/LinedList"/>
    <dgm:cxn modelId="{FC8C9054-C7C2-4FE3-A454-B507C2EA473F}" type="presParOf" srcId="{7193C9A4-F93F-4BA9-A41A-B2CEA30CB97D}" destId="{515E4F46-CC83-41BD-A9D7-BAABE509F1D0}" srcOrd="0" destOrd="0" presId="urn:microsoft.com/office/officeart/2008/layout/LinedList"/>
    <dgm:cxn modelId="{4ED139B7-C9F1-4D0A-8F71-96EB56E0AF50}" type="presParOf" srcId="{7193C9A4-F93F-4BA9-A41A-B2CEA30CB97D}" destId="{8C483598-4BA2-4612-AF8C-A6C290F0BEE0}" srcOrd="1" destOrd="0" presId="urn:microsoft.com/office/officeart/2008/layout/LinedList"/>
    <dgm:cxn modelId="{AC1EAD2B-BDB0-4ECA-8E8D-AB7009B9443B}" type="presParOf" srcId="{C282E5B8-DDAB-4469-9358-1292815119D1}" destId="{1C96559E-4763-4357-92C1-A001653B504F}" srcOrd="4" destOrd="0" presId="urn:microsoft.com/office/officeart/2008/layout/LinedList"/>
    <dgm:cxn modelId="{E20C650C-5BE6-4C1B-B3CF-89787F8332C8}" type="presParOf" srcId="{C282E5B8-DDAB-4469-9358-1292815119D1}" destId="{E769C556-F47C-4A1C-A6CF-912F84C58BFD}" srcOrd="5" destOrd="0" presId="urn:microsoft.com/office/officeart/2008/layout/LinedList"/>
    <dgm:cxn modelId="{9F9A080F-EF23-436E-B6CC-998B4EA8651E}" type="presParOf" srcId="{E769C556-F47C-4A1C-A6CF-912F84C58BFD}" destId="{90423122-1A1D-4500-AAA7-D3824D6B797F}" srcOrd="0" destOrd="0" presId="urn:microsoft.com/office/officeart/2008/layout/LinedList"/>
    <dgm:cxn modelId="{D0A986F8-7A02-4CC9-BB82-194176EDFE98}" type="presParOf" srcId="{E769C556-F47C-4A1C-A6CF-912F84C58BFD}" destId="{EC34D27B-ADAE-4200-A4E6-98B7B2AD0475}" srcOrd="1" destOrd="0" presId="urn:microsoft.com/office/officeart/2008/layout/LinedList"/>
    <dgm:cxn modelId="{73A916A9-CF83-4BEC-9EE8-96798131F5B9}" type="presParOf" srcId="{C282E5B8-DDAB-4469-9358-1292815119D1}" destId="{8E479EC4-0B5A-489D-9BFA-8ADCFDB487D6}" srcOrd="6" destOrd="0" presId="urn:microsoft.com/office/officeart/2008/layout/LinedList"/>
    <dgm:cxn modelId="{134D7109-D3E9-4B15-BB48-D380FE3D3A7A}" type="presParOf" srcId="{C282E5B8-DDAB-4469-9358-1292815119D1}" destId="{0006B4BB-F074-45E5-AE6D-1872DBA49C83}" srcOrd="7" destOrd="0" presId="urn:microsoft.com/office/officeart/2008/layout/LinedList"/>
    <dgm:cxn modelId="{B7621E44-766B-4065-9F96-627E645F3C83}" type="presParOf" srcId="{0006B4BB-F074-45E5-AE6D-1872DBA49C83}" destId="{2681A04E-73E0-4F7F-B6CD-433BF4217762}" srcOrd="0" destOrd="0" presId="urn:microsoft.com/office/officeart/2008/layout/LinedList"/>
    <dgm:cxn modelId="{85C386B4-DB5A-4F5C-9134-F99835A5C446}" type="presParOf" srcId="{0006B4BB-F074-45E5-AE6D-1872DBA49C83}" destId="{C2F3F0DE-F487-42CA-B2BA-0BEB40E68DB3}" srcOrd="1" destOrd="0" presId="urn:microsoft.com/office/officeart/2008/layout/LinedList"/>
    <dgm:cxn modelId="{CC8F7C34-6A02-4054-AD6A-CAFDD42059E5}" type="presParOf" srcId="{C282E5B8-DDAB-4469-9358-1292815119D1}" destId="{E89A3BF2-82B7-4BB1-873E-3B4675BE7C79}" srcOrd="8" destOrd="0" presId="urn:microsoft.com/office/officeart/2008/layout/LinedList"/>
    <dgm:cxn modelId="{DF3E110A-5BD8-45A6-8969-D7F975061913}" type="presParOf" srcId="{C282E5B8-DDAB-4469-9358-1292815119D1}" destId="{6245098F-C110-48FA-A969-30ADB4BF2FF7}" srcOrd="9" destOrd="0" presId="urn:microsoft.com/office/officeart/2008/layout/LinedList"/>
    <dgm:cxn modelId="{4B31AB8B-BEC2-41C2-A4A7-EC29851CBF90}" type="presParOf" srcId="{6245098F-C110-48FA-A969-30ADB4BF2FF7}" destId="{B53C7BC5-E673-4789-B85E-07D70A536DA4}" srcOrd="0" destOrd="0" presId="urn:microsoft.com/office/officeart/2008/layout/LinedList"/>
    <dgm:cxn modelId="{0952C2C3-B2E6-4CC6-A8FD-D46A785057B5}" type="presParOf" srcId="{6245098F-C110-48FA-A969-30ADB4BF2FF7}" destId="{082C9543-4DA9-4704-B4D0-C407273C74DB}" srcOrd="1" destOrd="0" presId="urn:microsoft.com/office/officeart/2008/layout/LinedList"/>
    <dgm:cxn modelId="{B83047E4-09C6-46B2-AA9F-0657AA0EBE83}" type="presParOf" srcId="{C282E5B8-DDAB-4469-9358-1292815119D1}" destId="{218AC64D-A845-4F9E-B49E-9F2DCF9B3B46}" srcOrd="10" destOrd="0" presId="urn:microsoft.com/office/officeart/2008/layout/LinedList"/>
    <dgm:cxn modelId="{4479FEAF-72CA-47D2-8949-0A6C591694CC}" type="presParOf" srcId="{C282E5B8-DDAB-4469-9358-1292815119D1}" destId="{7D91A0E2-58E6-4EE8-ACF7-2F74C05F529B}" srcOrd="11" destOrd="0" presId="urn:microsoft.com/office/officeart/2008/layout/LinedList"/>
    <dgm:cxn modelId="{E265F9F5-DB24-44B8-89A4-73089590622D}" type="presParOf" srcId="{7D91A0E2-58E6-4EE8-ACF7-2F74C05F529B}" destId="{64662395-189A-4DB9-8842-FEE34F089EF3}" srcOrd="0" destOrd="0" presId="urn:microsoft.com/office/officeart/2008/layout/LinedList"/>
    <dgm:cxn modelId="{C210576B-DDEA-42E6-81FF-0B7466D43BE0}" type="presParOf" srcId="{7D91A0E2-58E6-4EE8-ACF7-2F74C05F529B}" destId="{B4AC336A-B599-4365-B004-6F82CF750947}" srcOrd="1" destOrd="0" presId="urn:microsoft.com/office/officeart/2008/layout/LinedList"/>
    <dgm:cxn modelId="{10CD9432-2CBC-49D3-800F-43A563EC1C19}" type="presParOf" srcId="{C282E5B8-DDAB-4469-9358-1292815119D1}" destId="{443A4651-C7C6-4787-ADE9-D6B25AF6FC5F}" srcOrd="12" destOrd="0" presId="urn:microsoft.com/office/officeart/2008/layout/LinedList"/>
    <dgm:cxn modelId="{0BD8BEDE-5F76-416A-8590-60F288A458B5}" type="presParOf" srcId="{C282E5B8-DDAB-4469-9358-1292815119D1}" destId="{FAB2AA76-B6DB-4D42-BFBD-05D8BB38F504}" srcOrd="13" destOrd="0" presId="urn:microsoft.com/office/officeart/2008/layout/LinedList"/>
    <dgm:cxn modelId="{17D1D847-2B74-4F50-B93E-B4270055174C}" type="presParOf" srcId="{FAB2AA76-B6DB-4D42-BFBD-05D8BB38F504}" destId="{DE25DFB1-E8AF-4AFB-B1B1-861F5BAE947F}" srcOrd="0" destOrd="0" presId="urn:microsoft.com/office/officeart/2008/layout/LinedList"/>
    <dgm:cxn modelId="{B33561E4-40E0-43B1-938A-B1F9B4CC190B}" type="presParOf" srcId="{FAB2AA76-B6DB-4D42-BFBD-05D8BB38F504}" destId="{74D8C125-1769-4DD7-B7BF-40DE72CFDA08}" srcOrd="1" destOrd="0" presId="urn:microsoft.com/office/officeart/2008/layout/LinedList"/>
    <dgm:cxn modelId="{44A0A015-5471-44CF-A59C-F76F5A268438}" type="presParOf" srcId="{C282E5B8-DDAB-4469-9358-1292815119D1}" destId="{85C5BFCE-3A49-4B95-885F-C4CEF99B1784}" srcOrd="14" destOrd="0" presId="urn:microsoft.com/office/officeart/2008/layout/LinedList"/>
    <dgm:cxn modelId="{9B716456-2433-450E-817C-41165FEED455}" type="presParOf" srcId="{C282E5B8-DDAB-4469-9358-1292815119D1}" destId="{8E3E3A1E-37CE-4CEB-B4DA-786CBA8485D3}" srcOrd="15" destOrd="0" presId="urn:microsoft.com/office/officeart/2008/layout/LinedList"/>
    <dgm:cxn modelId="{293BD257-9F5B-43A9-8373-0E84F7E1C93E}" type="presParOf" srcId="{8E3E3A1E-37CE-4CEB-B4DA-786CBA8485D3}" destId="{8345D968-9A26-4E76-99C2-6CDADA9928D8}" srcOrd="0" destOrd="0" presId="urn:microsoft.com/office/officeart/2008/layout/LinedList"/>
    <dgm:cxn modelId="{0A2676CB-F781-48C3-84F1-C64BF9621F6E}" type="presParOf" srcId="{8E3E3A1E-37CE-4CEB-B4DA-786CBA8485D3}" destId="{E6D5F7FD-2DDA-42AE-BA7B-34F1FFFF3BBB}" srcOrd="1" destOrd="0" presId="urn:microsoft.com/office/officeart/2008/layout/LinedList"/>
    <dgm:cxn modelId="{3C323DDA-20B7-4418-AC46-08515BCFB340}" type="presParOf" srcId="{C282E5B8-DDAB-4469-9358-1292815119D1}" destId="{D0BA25C4-D49C-4BA8-A772-8FF02AAEC6A5}" srcOrd="16" destOrd="0" presId="urn:microsoft.com/office/officeart/2008/layout/LinedList"/>
    <dgm:cxn modelId="{0358F617-AD95-4225-9A1C-3D2ED7C882E6}" type="presParOf" srcId="{C282E5B8-DDAB-4469-9358-1292815119D1}" destId="{C081D3A5-DAFC-4942-B190-B119DC6CD706}" srcOrd="17" destOrd="0" presId="urn:microsoft.com/office/officeart/2008/layout/LinedList"/>
    <dgm:cxn modelId="{074E038E-CD3D-448A-AC29-A6DA3524EB46}" type="presParOf" srcId="{C081D3A5-DAFC-4942-B190-B119DC6CD706}" destId="{35BE097D-2173-4E4F-8F08-5CFE47576EB7}" srcOrd="0" destOrd="0" presId="urn:microsoft.com/office/officeart/2008/layout/LinedList"/>
    <dgm:cxn modelId="{CD0ECD27-716F-4425-B728-370A126C4352}" type="presParOf" srcId="{C081D3A5-DAFC-4942-B190-B119DC6CD706}" destId="{E0502F21-FF27-4F77-9459-F352E31BFD6D}" srcOrd="1" destOrd="0" presId="urn:microsoft.com/office/officeart/2008/layout/LinedList"/>
    <dgm:cxn modelId="{89ADAEAA-0B98-4A14-B96D-EB58AC2AE60B}" type="presParOf" srcId="{C282E5B8-DDAB-4469-9358-1292815119D1}" destId="{6CE4504A-02B0-443A-857B-9D7F490EB88D}" srcOrd="18" destOrd="0" presId="urn:microsoft.com/office/officeart/2008/layout/LinedList"/>
    <dgm:cxn modelId="{050DA84D-D64E-4182-BD0F-55F73A6AAEB0}" type="presParOf" srcId="{C282E5B8-DDAB-4469-9358-1292815119D1}" destId="{A0EA4D98-3760-4FF6-A6D0-851E523B7F68}" srcOrd="19" destOrd="0" presId="urn:microsoft.com/office/officeart/2008/layout/LinedList"/>
    <dgm:cxn modelId="{C57ABC77-AFBE-4DB2-9F48-5F5F265DD3A9}" type="presParOf" srcId="{A0EA4D98-3760-4FF6-A6D0-851E523B7F68}" destId="{C2B9B122-4564-4EFB-BF82-C5D6350E064C}" srcOrd="0" destOrd="0" presId="urn:microsoft.com/office/officeart/2008/layout/LinedList"/>
    <dgm:cxn modelId="{6DFA3F4F-83A1-4755-9986-DFA9B4F0E1A8}" type="presParOf" srcId="{A0EA4D98-3760-4FF6-A6D0-851E523B7F68}" destId="{DED0B016-5CC1-44DC-9A97-511E736F8A4C}"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E2BAD2B3-0FD1-44E5-8E3D-33A81EDDD8D0}"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9F4133C4-EF7B-4982-B7CA-0F242DB50556}">
      <dgm:prSet/>
      <dgm:spPr/>
      <dgm:t>
        <a:bodyPr/>
        <a:lstStyle/>
        <a:p>
          <a:r>
            <a:rPr lang="en-US"/>
            <a:t>Supplier Catalogs</a:t>
          </a:r>
        </a:p>
      </dgm:t>
    </dgm:pt>
    <dgm:pt modelId="{079F4307-D201-4F3D-81EB-7DB78231EF6F}" type="parTrans" cxnId="{2E032B46-E1D0-447A-A6E5-EE83C91A2D70}">
      <dgm:prSet/>
      <dgm:spPr/>
      <dgm:t>
        <a:bodyPr/>
        <a:lstStyle/>
        <a:p>
          <a:endParaRPr lang="en-US"/>
        </a:p>
      </dgm:t>
    </dgm:pt>
    <dgm:pt modelId="{78F233C7-533E-48C1-8FCA-4EFC783D2A0C}" type="sibTrans" cxnId="{2E032B46-E1D0-447A-A6E5-EE83C91A2D70}">
      <dgm:prSet/>
      <dgm:spPr/>
      <dgm:t>
        <a:bodyPr/>
        <a:lstStyle/>
        <a:p>
          <a:endParaRPr lang="en-US"/>
        </a:p>
      </dgm:t>
    </dgm:pt>
    <dgm:pt modelId="{65F78DCB-B66A-4FF2-8C9B-81EFD345914A}">
      <dgm:prSet/>
      <dgm:spPr/>
      <dgm:t>
        <a:bodyPr/>
        <a:lstStyle/>
        <a:p>
          <a:r>
            <a:rPr lang="en-US"/>
            <a:t>Delivery Receipts</a:t>
          </a:r>
        </a:p>
      </dgm:t>
    </dgm:pt>
    <dgm:pt modelId="{4C24948D-8A4A-475A-90E1-3F2DF66C6B4C}" type="parTrans" cxnId="{CB8F8EA6-F790-4A84-B805-B94D66569D5D}">
      <dgm:prSet/>
      <dgm:spPr/>
      <dgm:t>
        <a:bodyPr/>
        <a:lstStyle/>
        <a:p>
          <a:endParaRPr lang="en-US"/>
        </a:p>
      </dgm:t>
    </dgm:pt>
    <dgm:pt modelId="{6DDD492B-7FE9-4C19-80CD-DD36816A48A5}" type="sibTrans" cxnId="{CB8F8EA6-F790-4A84-B805-B94D66569D5D}">
      <dgm:prSet/>
      <dgm:spPr/>
      <dgm:t>
        <a:bodyPr/>
        <a:lstStyle/>
        <a:p>
          <a:endParaRPr lang="en-US"/>
        </a:p>
      </dgm:t>
    </dgm:pt>
    <dgm:pt modelId="{7682F1E6-EFEF-44CD-A46A-02A31DF6ECD8}">
      <dgm:prSet/>
      <dgm:spPr/>
      <dgm:t>
        <a:bodyPr/>
        <a:lstStyle/>
        <a:p>
          <a:r>
            <a:rPr lang="en-US"/>
            <a:t>Supplier Catalogs</a:t>
          </a:r>
        </a:p>
      </dgm:t>
    </dgm:pt>
    <dgm:pt modelId="{EC660BBD-C556-4FDF-99A1-2A4623F13034}" type="parTrans" cxnId="{631539DE-F1B1-4BC1-9A46-C43858B9491D}">
      <dgm:prSet/>
      <dgm:spPr/>
      <dgm:t>
        <a:bodyPr/>
        <a:lstStyle/>
        <a:p>
          <a:endParaRPr lang="en-US"/>
        </a:p>
      </dgm:t>
    </dgm:pt>
    <dgm:pt modelId="{FA71D78C-EDCD-48AE-99E1-42EA0818CEA1}" type="sibTrans" cxnId="{631539DE-F1B1-4BC1-9A46-C43858B9491D}">
      <dgm:prSet/>
      <dgm:spPr/>
      <dgm:t>
        <a:bodyPr/>
        <a:lstStyle/>
        <a:p>
          <a:endParaRPr lang="en-US"/>
        </a:p>
      </dgm:t>
    </dgm:pt>
    <dgm:pt modelId="{D675A0CF-467C-4BA6-B56C-19E9EAFA5D75}">
      <dgm:prSet/>
      <dgm:spPr/>
      <dgm:t>
        <a:bodyPr/>
        <a:lstStyle/>
        <a:p>
          <a:r>
            <a:rPr lang="en-US"/>
            <a:t>Payment Records</a:t>
          </a:r>
        </a:p>
      </dgm:t>
    </dgm:pt>
    <dgm:pt modelId="{6A71CA2A-63A9-4D1A-AC0F-CAFDE454A4CC}" type="parTrans" cxnId="{CA9A1F6A-10D8-4A4A-93B3-69EE6BB93EC4}">
      <dgm:prSet/>
      <dgm:spPr/>
      <dgm:t>
        <a:bodyPr/>
        <a:lstStyle/>
        <a:p>
          <a:endParaRPr lang="en-US"/>
        </a:p>
      </dgm:t>
    </dgm:pt>
    <dgm:pt modelId="{9B7D6787-785D-400A-9678-911A34788821}" type="sibTrans" cxnId="{CA9A1F6A-10D8-4A4A-93B3-69EE6BB93EC4}">
      <dgm:prSet/>
      <dgm:spPr/>
      <dgm:t>
        <a:bodyPr/>
        <a:lstStyle/>
        <a:p>
          <a:endParaRPr lang="en-US"/>
        </a:p>
      </dgm:t>
    </dgm:pt>
    <dgm:pt modelId="{52EA3294-7F2C-4B76-B634-5C2E414BB027}" type="pres">
      <dgm:prSet presAssocID="{E2BAD2B3-0FD1-44E5-8E3D-33A81EDDD8D0}" presName="root" presStyleCnt="0">
        <dgm:presLayoutVars>
          <dgm:dir/>
          <dgm:resizeHandles val="exact"/>
        </dgm:presLayoutVars>
      </dgm:prSet>
      <dgm:spPr/>
      <dgm:t>
        <a:bodyPr/>
        <a:lstStyle/>
        <a:p>
          <a:endParaRPr lang="en-US"/>
        </a:p>
      </dgm:t>
    </dgm:pt>
    <dgm:pt modelId="{09E48FF0-D4F2-4FBC-8CAC-EBB23978AB0F}" type="pres">
      <dgm:prSet presAssocID="{9F4133C4-EF7B-4982-B7CA-0F242DB50556}" presName="compNode" presStyleCnt="0"/>
      <dgm:spPr/>
    </dgm:pt>
    <dgm:pt modelId="{6590D6B8-19BA-4402-AB1A-0729B4988D5B}" type="pres">
      <dgm:prSet presAssocID="{9F4133C4-EF7B-4982-B7CA-0F242DB50556}" presName="bgRect" presStyleLbl="bgShp" presStyleIdx="0" presStyleCnt="4"/>
      <dgm:spPr/>
    </dgm:pt>
    <dgm:pt modelId="{0316A1CB-40E2-4095-A082-B33F1D85C66E}" type="pres">
      <dgm:prSet presAssocID="{9F4133C4-EF7B-4982-B7CA-0F242DB50556}"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a:noFill/>
        </a:ln>
      </dgm:spPr>
      <dgm:t>
        <a:bodyPr/>
        <a:lstStyle/>
        <a:p>
          <a:endParaRPr lang="en-US"/>
        </a:p>
      </dgm:t>
      <dgm:extLst>
        <a:ext uri="{E40237B7-FDA0-4F09-8148-C483321AD2D9}">
          <dgm14:cNvPr xmlns:dgm14="http://schemas.microsoft.com/office/drawing/2010/diagram" id="0" name="" descr="Check List"/>
        </a:ext>
      </dgm:extLst>
    </dgm:pt>
    <dgm:pt modelId="{863C8BCF-5822-4F01-BD91-149027D80BE2}" type="pres">
      <dgm:prSet presAssocID="{9F4133C4-EF7B-4982-B7CA-0F242DB50556}" presName="spaceRect" presStyleCnt="0"/>
      <dgm:spPr/>
    </dgm:pt>
    <dgm:pt modelId="{2EEE5DAB-62B9-4EE3-8A99-94B9CDCE8439}" type="pres">
      <dgm:prSet presAssocID="{9F4133C4-EF7B-4982-B7CA-0F242DB50556}" presName="parTx" presStyleLbl="revTx" presStyleIdx="0" presStyleCnt="4">
        <dgm:presLayoutVars>
          <dgm:chMax val="0"/>
          <dgm:chPref val="0"/>
        </dgm:presLayoutVars>
      </dgm:prSet>
      <dgm:spPr/>
      <dgm:t>
        <a:bodyPr/>
        <a:lstStyle/>
        <a:p>
          <a:endParaRPr lang="en-US"/>
        </a:p>
      </dgm:t>
    </dgm:pt>
    <dgm:pt modelId="{EC47CAB6-975C-48B1-940B-F0C64E0D0C87}" type="pres">
      <dgm:prSet presAssocID="{78F233C7-533E-48C1-8FCA-4EFC783D2A0C}" presName="sibTrans" presStyleCnt="0"/>
      <dgm:spPr/>
    </dgm:pt>
    <dgm:pt modelId="{E323E7BD-38B1-4D0E-88AE-EA448A3C54CC}" type="pres">
      <dgm:prSet presAssocID="{65F78DCB-B66A-4FF2-8C9B-81EFD345914A}" presName="compNode" presStyleCnt="0"/>
      <dgm:spPr/>
    </dgm:pt>
    <dgm:pt modelId="{77FDA5C6-19AA-4482-A53A-BB1B7097FD7B}" type="pres">
      <dgm:prSet presAssocID="{65F78DCB-B66A-4FF2-8C9B-81EFD345914A}" presName="bgRect" presStyleLbl="bgShp" presStyleIdx="1" presStyleCnt="4"/>
      <dgm:spPr/>
    </dgm:pt>
    <dgm:pt modelId="{4AC2E356-91F3-46A1-9C4B-16AA613F7147}" type="pres">
      <dgm:prSet presAssocID="{65F78DCB-B66A-4FF2-8C9B-81EFD345914A}"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a:noFill/>
        </a:ln>
      </dgm:spPr>
      <dgm:t>
        <a:bodyPr/>
        <a:lstStyle/>
        <a:p>
          <a:endParaRPr lang="en-US"/>
        </a:p>
      </dgm:t>
      <dgm:extLst>
        <a:ext uri="{E40237B7-FDA0-4F09-8148-C483321AD2D9}">
          <dgm14:cNvPr xmlns:dgm14="http://schemas.microsoft.com/office/drawing/2010/diagram" id="0" name="" descr="Truck"/>
        </a:ext>
      </dgm:extLst>
    </dgm:pt>
    <dgm:pt modelId="{13CEF74D-FCCE-460C-803F-30A135E9F9B8}" type="pres">
      <dgm:prSet presAssocID="{65F78DCB-B66A-4FF2-8C9B-81EFD345914A}" presName="spaceRect" presStyleCnt="0"/>
      <dgm:spPr/>
    </dgm:pt>
    <dgm:pt modelId="{D893FD8D-D28D-4987-83ED-1B5E1F613B02}" type="pres">
      <dgm:prSet presAssocID="{65F78DCB-B66A-4FF2-8C9B-81EFD345914A}" presName="parTx" presStyleLbl="revTx" presStyleIdx="1" presStyleCnt="4">
        <dgm:presLayoutVars>
          <dgm:chMax val="0"/>
          <dgm:chPref val="0"/>
        </dgm:presLayoutVars>
      </dgm:prSet>
      <dgm:spPr/>
      <dgm:t>
        <a:bodyPr/>
        <a:lstStyle/>
        <a:p>
          <a:endParaRPr lang="en-US"/>
        </a:p>
      </dgm:t>
    </dgm:pt>
    <dgm:pt modelId="{AB15D7F9-B51B-4320-91C1-0FE232CBAA66}" type="pres">
      <dgm:prSet presAssocID="{6DDD492B-7FE9-4C19-80CD-DD36816A48A5}" presName="sibTrans" presStyleCnt="0"/>
      <dgm:spPr/>
    </dgm:pt>
    <dgm:pt modelId="{588310A6-6510-4952-A2F0-AC7ABCF56B51}" type="pres">
      <dgm:prSet presAssocID="{7682F1E6-EFEF-44CD-A46A-02A31DF6ECD8}" presName="compNode" presStyleCnt="0"/>
      <dgm:spPr/>
    </dgm:pt>
    <dgm:pt modelId="{9219EA3F-B1AF-4BFD-B1DD-F213140D381C}" type="pres">
      <dgm:prSet presAssocID="{7682F1E6-EFEF-44CD-A46A-02A31DF6ECD8}" presName="bgRect" presStyleLbl="bgShp" presStyleIdx="2" presStyleCnt="4"/>
      <dgm:spPr/>
    </dgm:pt>
    <dgm:pt modelId="{2B495A52-6A79-4334-8AA7-5F53632A7189}" type="pres">
      <dgm:prSet presAssocID="{7682F1E6-EFEF-44CD-A46A-02A31DF6ECD8}" presName="iconRect" presStyleLbl="node1" presStyleIdx="2" presStyleCnt="4"/>
      <dgm:spPr>
        <a:blipFill>
          <a:blip xmlns:r="http://schemas.openxmlformats.org/officeDocument/2006/relationships" r:embed="rId5" cstate="hq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a:ln>
          <a:noFill/>
        </a:ln>
      </dgm:spPr>
      <dgm:t>
        <a:bodyPr/>
        <a:lstStyle/>
        <a:p>
          <a:endParaRPr lang="en-US"/>
        </a:p>
      </dgm:t>
      <dgm:extLst>
        <a:ext uri="{E40237B7-FDA0-4F09-8148-C483321AD2D9}">
          <dgm14:cNvPr xmlns:dgm14="http://schemas.microsoft.com/office/drawing/2010/diagram" id="0" name="" descr="Document"/>
        </a:ext>
      </dgm:extLst>
    </dgm:pt>
    <dgm:pt modelId="{055D5D3D-8299-4A2D-98E1-81A71C201638}" type="pres">
      <dgm:prSet presAssocID="{7682F1E6-EFEF-44CD-A46A-02A31DF6ECD8}" presName="spaceRect" presStyleCnt="0"/>
      <dgm:spPr/>
    </dgm:pt>
    <dgm:pt modelId="{DAB49703-66E0-4873-8585-41865A99D4E7}" type="pres">
      <dgm:prSet presAssocID="{7682F1E6-EFEF-44CD-A46A-02A31DF6ECD8}" presName="parTx" presStyleLbl="revTx" presStyleIdx="2" presStyleCnt="4">
        <dgm:presLayoutVars>
          <dgm:chMax val="0"/>
          <dgm:chPref val="0"/>
        </dgm:presLayoutVars>
      </dgm:prSet>
      <dgm:spPr/>
      <dgm:t>
        <a:bodyPr/>
        <a:lstStyle/>
        <a:p>
          <a:endParaRPr lang="en-US"/>
        </a:p>
      </dgm:t>
    </dgm:pt>
    <dgm:pt modelId="{1EEB1141-ABDF-41DC-A1FF-F99585D36454}" type="pres">
      <dgm:prSet presAssocID="{FA71D78C-EDCD-48AE-99E1-42EA0818CEA1}" presName="sibTrans" presStyleCnt="0"/>
      <dgm:spPr/>
    </dgm:pt>
    <dgm:pt modelId="{204035C5-D3E9-445E-9B1B-805E3AF10DB7}" type="pres">
      <dgm:prSet presAssocID="{D675A0CF-467C-4BA6-B56C-19E9EAFA5D75}" presName="compNode" presStyleCnt="0"/>
      <dgm:spPr/>
    </dgm:pt>
    <dgm:pt modelId="{DE98887C-8B68-4B7B-AEA6-3C828EB3FA8B}" type="pres">
      <dgm:prSet presAssocID="{D675A0CF-467C-4BA6-B56C-19E9EAFA5D75}" presName="bgRect" presStyleLbl="bgShp" presStyleIdx="3" presStyleCnt="4"/>
      <dgm:spPr/>
    </dgm:pt>
    <dgm:pt modelId="{2313268B-C7D4-42E4-B947-D7CC98DDAA51}" type="pres">
      <dgm:prSet presAssocID="{D675A0CF-467C-4BA6-B56C-19E9EAFA5D75}"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a:blipFill>
        <a:ln>
          <a:noFill/>
        </a:ln>
      </dgm:spPr>
      <dgm:t>
        <a:bodyPr/>
        <a:lstStyle/>
        <a:p>
          <a:endParaRPr lang="en-US"/>
        </a:p>
      </dgm:t>
      <dgm:extLst>
        <a:ext uri="{E40237B7-FDA0-4F09-8148-C483321AD2D9}">
          <dgm14:cNvPr xmlns:dgm14="http://schemas.microsoft.com/office/drawing/2010/diagram" id="0" name="" descr="Money"/>
        </a:ext>
      </dgm:extLst>
    </dgm:pt>
    <dgm:pt modelId="{6C6D7286-783D-4384-9A78-FBDB3FA97969}" type="pres">
      <dgm:prSet presAssocID="{D675A0CF-467C-4BA6-B56C-19E9EAFA5D75}" presName="spaceRect" presStyleCnt="0"/>
      <dgm:spPr/>
    </dgm:pt>
    <dgm:pt modelId="{B08DE8DC-5A8A-4C25-9CB6-C5230DD00D1E}" type="pres">
      <dgm:prSet presAssocID="{D675A0CF-467C-4BA6-B56C-19E9EAFA5D75}" presName="parTx" presStyleLbl="revTx" presStyleIdx="3" presStyleCnt="4">
        <dgm:presLayoutVars>
          <dgm:chMax val="0"/>
          <dgm:chPref val="0"/>
        </dgm:presLayoutVars>
      </dgm:prSet>
      <dgm:spPr/>
      <dgm:t>
        <a:bodyPr/>
        <a:lstStyle/>
        <a:p>
          <a:endParaRPr lang="en-US"/>
        </a:p>
      </dgm:t>
    </dgm:pt>
  </dgm:ptLst>
  <dgm:cxnLst>
    <dgm:cxn modelId="{6FF77B93-9D81-48F3-B16A-F7CF6E93AEF1}" type="presOf" srcId="{7682F1E6-EFEF-44CD-A46A-02A31DF6ECD8}" destId="{DAB49703-66E0-4873-8585-41865A99D4E7}" srcOrd="0" destOrd="0" presId="urn:microsoft.com/office/officeart/2018/2/layout/IconVerticalSolidList"/>
    <dgm:cxn modelId="{631539DE-F1B1-4BC1-9A46-C43858B9491D}" srcId="{E2BAD2B3-0FD1-44E5-8E3D-33A81EDDD8D0}" destId="{7682F1E6-EFEF-44CD-A46A-02A31DF6ECD8}" srcOrd="2" destOrd="0" parTransId="{EC660BBD-C556-4FDF-99A1-2A4623F13034}" sibTransId="{FA71D78C-EDCD-48AE-99E1-42EA0818CEA1}"/>
    <dgm:cxn modelId="{2E032B46-E1D0-447A-A6E5-EE83C91A2D70}" srcId="{E2BAD2B3-0FD1-44E5-8E3D-33A81EDDD8D0}" destId="{9F4133C4-EF7B-4982-B7CA-0F242DB50556}" srcOrd="0" destOrd="0" parTransId="{079F4307-D201-4F3D-81EB-7DB78231EF6F}" sibTransId="{78F233C7-533E-48C1-8FCA-4EFC783D2A0C}"/>
    <dgm:cxn modelId="{DFD559E1-8836-489C-A308-DE7242F909E9}" type="presOf" srcId="{9F4133C4-EF7B-4982-B7CA-0F242DB50556}" destId="{2EEE5DAB-62B9-4EE3-8A99-94B9CDCE8439}" srcOrd="0" destOrd="0" presId="urn:microsoft.com/office/officeart/2018/2/layout/IconVerticalSolidList"/>
    <dgm:cxn modelId="{B81C4C70-26C8-4BCC-85E9-D07517BC3E2A}" type="presOf" srcId="{E2BAD2B3-0FD1-44E5-8E3D-33A81EDDD8D0}" destId="{52EA3294-7F2C-4B76-B634-5C2E414BB027}" srcOrd="0" destOrd="0" presId="urn:microsoft.com/office/officeart/2018/2/layout/IconVerticalSolidList"/>
    <dgm:cxn modelId="{53F93845-6A94-4AAF-A977-C566C683CD2B}" type="presOf" srcId="{D675A0CF-467C-4BA6-B56C-19E9EAFA5D75}" destId="{B08DE8DC-5A8A-4C25-9CB6-C5230DD00D1E}" srcOrd="0" destOrd="0" presId="urn:microsoft.com/office/officeart/2018/2/layout/IconVerticalSolidList"/>
    <dgm:cxn modelId="{CA9A1F6A-10D8-4A4A-93B3-69EE6BB93EC4}" srcId="{E2BAD2B3-0FD1-44E5-8E3D-33A81EDDD8D0}" destId="{D675A0CF-467C-4BA6-B56C-19E9EAFA5D75}" srcOrd="3" destOrd="0" parTransId="{6A71CA2A-63A9-4D1A-AC0F-CAFDE454A4CC}" sibTransId="{9B7D6787-785D-400A-9678-911A34788821}"/>
    <dgm:cxn modelId="{CB8F8EA6-F790-4A84-B805-B94D66569D5D}" srcId="{E2BAD2B3-0FD1-44E5-8E3D-33A81EDDD8D0}" destId="{65F78DCB-B66A-4FF2-8C9B-81EFD345914A}" srcOrd="1" destOrd="0" parTransId="{4C24948D-8A4A-475A-90E1-3F2DF66C6B4C}" sibTransId="{6DDD492B-7FE9-4C19-80CD-DD36816A48A5}"/>
    <dgm:cxn modelId="{828A066D-250E-4B81-977B-8BE875D24404}" type="presOf" srcId="{65F78DCB-B66A-4FF2-8C9B-81EFD345914A}" destId="{D893FD8D-D28D-4987-83ED-1B5E1F613B02}" srcOrd="0" destOrd="0" presId="urn:microsoft.com/office/officeart/2018/2/layout/IconVerticalSolidList"/>
    <dgm:cxn modelId="{72C60180-99B0-4BFA-8D50-DD878AA5AB8E}" type="presParOf" srcId="{52EA3294-7F2C-4B76-B634-5C2E414BB027}" destId="{09E48FF0-D4F2-4FBC-8CAC-EBB23978AB0F}" srcOrd="0" destOrd="0" presId="urn:microsoft.com/office/officeart/2018/2/layout/IconVerticalSolidList"/>
    <dgm:cxn modelId="{D5415E6A-0926-4556-BEB5-39B5267324C2}" type="presParOf" srcId="{09E48FF0-D4F2-4FBC-8CAC-EBB23978AB0F}" destId="{6590D6B8-19BA-4402-AB1A-0729B4988D5B}" srcOrd="0" destOrd="0" presId="urn:microsoft.com/office/officeart/2018/2/layout/IconVerticalSolidList"/>
    <dgm:cxn modelId="{B9E154B7-56DC-4026-B51B-06697EE52FF8}" type="presParOf" srcId="{09E48FF0-D4F2-4FBC-8CAC-EBB23978AB0F}" destId="{0316A1CB-40E2-4095-A082-B33F1D85C66E}" srcOrd="1" destOrd="0" presId="urn:microsoft.com/office/officeart/2018/2/layout/IconVerticalSolidList"/>
    <dgm:cxn modelId="{7FC814EA-66EC-4591-B9C8-1692421B7D77}" type="presParOf" srcId="{09E48FF0-D4F2-4FBC-8CAC-EBB23978AB0F}" destId="{863C8BCF-5822-4F01-BD91-149027D80BE2}" srcOrd="2" destOrd="0" presId="urn:microsoft.com/office/officeart/2018/2/layout/IconVerticalSolidList"/>
    <dgm:cxn modelId="{79B3F0AB-B12B-411D-9103-8B576FD96A96}" type="presParOf" srcId="{09E48FF0-D4F2-4FBC-8CAC-EBB23978AB0F}" destId="{2EEE5DAB-62B9-4EE3-8A99-94B9CDCE8439}" srcOrd="3" destOrd="0" presId="urn:microsoft.com/office/officeart/2018/2/layout/IconVerticalSolidList"/>
    <dgm:cxn modelId="{181EECE3-089A-4DD9-A21C-F461A80FAEC4}" type="presParOf" srcId="{52EA3294-7F2C-4B76-B634-5C2E414BB027}" destId="{EC47CAB6-975C-48B1-940B-F0C64E0D0C87}" srcOrd="1" destOrd="0" presId="urn:microsoft.com/office/officeart/2018/2/layout/IconVerticalSolidList"/>
    <dgm:cxn modelId="{A7A3D86C-49CF-4D61-84DA-07C0D003D994}" type="presParOf" srcId="{52EA3294-7F2C-4B76-B634-5C2E414BB027}" destId="{E323E7BD-38B1-4D0E-88AE-EA448A3C54CC}" srcOrd="2" destOrd="0" presId="urn:microsoft.com/office/officeart/2018/2/layout/IconVerticalSolidList"/>
    <dgm:cxn modelId="{E234F07D-43D5-44E7-A851-BF4460725B8D}" type="presParOf" srcId="{E323E7BD-38B1-4D0E-88AE-EA448A3C54CC}" destId="{77FDA5C6-19AA-4482-A53A-BB1B7097FD7B}" srcOrd="0" destOrd="0" presId="urn:microsoft.com/office/officeart/2018/2/layout/IconVerticalSolidList"/>
    <dgm:cxn modelId="{757A509D-3B92-4B16-919E-4F0C9BA61308}" type="presParOf" srcId="{E323E7BD-38B1-4D0E-88AE-EA448A3C54CC}" destId="{4AC2E356-91F3-46A1-9C4B-16AA613F7147}" srcOrd="1" destOrd="0" presId="urn:microsoft.com/office/officeart/2018/2/layout/IconVerticalSolidList"/>
    <dgm:cxn modelId="{A98E717B-4453-451E-BD64-B749B640B6AD}" type="presParOf" srcId="{E323E7BD-38B1-4D0E-88AE-EA448A3C54CC}" destId="{13CEF74D-FCCE-460C-803F-30A135E9F9B8}" srcOrd="2" destOrd="0" presId="urn:microsoft.com/office/officeart/2018/2/layout/IconVerticalSolidList"/>
    <dgm:cxn modelId="{7310458C-AA46-402A-B8EF-B3BF2794CFBE}" type="presParOf" srcId="{E323E7BD-38B1-4D0E-88AE-EA448A3C54CC}" destId="{D893FD8D-D28D-4987-83ED-1B5E1F613B02}" srcOrd="3" destOrd="0" presId="urn:microsoft.com/office/officeart/2018/2/layout/IconVerticalSolidList"/>
    <dgm:cxn modelId="{3A280572-3A9F-4863-BE9D-247BDC2B8605}" type="presParOf" srcId="{52EA3294-7F2C-4B76-B634-5C2E414BB027}" destId="{AB15D7F9-B51B-4320-91C1-0FE232CBAA66}" srcOrd="3" destOrd="0" presId="urn:microsoft.com/office/officeart/2018/2/layout/IconVerticalSolidList"/>
    <dgm:cxn modelId="{2D5605C7-BD4C-4152-B1C3-C38DA7028B35}" type="presParOf" srcId="{52EA3294-7F2C-4B76-B634-5C2E414BB027}" destId="{588310A6-6510-4952-A2F0-AC7ABCF56B51}" srcOrd="4" destOrd="0" presId="urn:microsoft.com/office/officeart/2018/2/layout/IconVerticalSolidList"/>
    <dgm:cxn modelId="{347C71B7-42F6-44AE-8E2B-594C971BE5A2}" type="presParOf" srcId="{588310A6-6510-4952-A2F0-AC7ABCF56B51}" destId="{9219EA3F-B1AF-4BFD-B1DD-F213140D381C}" srcOrd="0" destOrd="0" presId="urn:microsoft.com/office/officeart/2018/2/layout/IconVerticalSolidList"/>
    <dgm:cxn modelId="{10374720-774C-4CD1-A71C-6E568757707C}" type="presParOf" srcId="{588310A6-6510-4952-A2F0-AC7ABCF56B51}" destId="{2B495A52-6A79-4334-8AA7-5F53632A7189}" srcOrd="1" destOrd="0" presId="urn:microsoft.com/office/officeart/2018/2/layout/IconVerticalSolidList"/>
    <dgm:cxn modelId="{BAF0C0AA-7CE5-4C68-955A-251267AF4675}" type="presParOf" srcId="{588310A6-6510-4952-A2F0-AC7ABCF56B51}" destId="{055D5D3D-8299-4A2D-98E1-81A71C201638}" srcOrd="2" destOrd="0" presId="urn:microsoft.com/office/officeart/2018/2/layout/IconVerticalSolidList"/>
    <dgm:cxn modelId="{6C06AD58-800F-49E1-80A4-10A9FD0F8683}" type="presParOf" srcId="{588310A6-6510-4952-A2F0-AC7ABCF56B51}" destId="{DAB49703-66E0-4873-8585-41865A99D4E7}" srcOrd="3" destOrd="0" presId="urn:microsoft.com/office/officeart/2018/2/layout/IconVerticalSolidList"/>
    <dgm:cxn modelId="{3F15E60F-6F14-416D-B7B5-2CD7BF3A710D}" type="presParOf" srcId="{52EA3294-7F2C-4B76-B634-5C2E414BB027}" destId="{1EEB1141-ABDF-41DC-A1FF-F99585D36454}" srcOrd="5" destOrd="0" presId="urn:microsoft.com/office/officeart/2018/2/layout/IconVerticalSolidList"/>
    <dgm:cxn modelId="{D6D37AB0-02F9-4EF7-AA0E-8DD262E86D04}" type="presParOf" srcId="{52EA3294-7F2C-4B76-B634-5C2E414BB027}" destId="{204035C5-D3E9-445E-9B1B-805E3AF10DB7}" srcOrd="6" destOrd="0" presId="urn:microsoft.com/office/officeart/2018/2/layout/IconVerticalSolidList"/>
    <dgm:cxn modelId="{D3F248E7-859E-4C5D-9995-281FAB01AC5D}" type="presParOf" srcId="{204035C5-D3E9-445E-9B1B-805E3AF10DB7}" destId="{DE98887C-8B68-4B7B-AEA6-3C828EB3FA8B}" srcOrd="0" destOrd="0" presId="urn:microsoft.com/office/officeart/2018/2/layout/IconVerticalSolidList"/>
    <dgm:cxn modelId="{B61B22FB-61C9-40DF-B0F7-D9A9BDE0FE61}" type="presParOf" srcId="{204035C5-D3E9-445E-9B1B-805E3AF10DB7}" destId="{2313268B-C7D4-42E4-B947-D7CC98DDAA51}" srcOrd="1" destOrd="0" presId="urn:microsoft.com/office/officeart/2018/2/layout/IconVerticalSolidList"/>
    <dgm:cxn modelId="{2CD93904-A32C-4C30-9115-E2874906A5BC}" type="presParOf" srcId="{204035C5-D3E9-445E-9B1B-805E3AF10DB7}" destId="{6C6D7286-783D-4384-9A78-FBDB3FA97969}" srcOrd="2" destOrd="0" presId="urn:microsoft.com/office/officeart/2018/2/layout/IconVerticalSolidList"/>
    <dgm:cxn modelId="{738C32AB-714A-4049-8B0A-68A6CEEFF568}" type="presParOf" srcId="{204035C5-D3E9-445E-9B1B-805E3AF10DB7}" destId="{B08DE8DC-5A8A-4C25-9CB6-C5230DD00D1E}"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3539A4A-D213-445D-85C8-FCB0F59A3ED4}"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3846ACFA-E591-456F-948D-082C8EEBF135}">
      <dgm:prSet/>
      <dgm:spPr/>
      <dgm:t>
        <a:bodyPr/>
        <a:lstStyle/>
        <a:p>
          <a:r>
            <a:rPr lang="en-US"/>
            <a:t>Purchase inquiry is a letter sent by the purchase department to the supplier for quoting his prices for the supply of material detailed therein</a:t>
          </a:r>
        </a:p>
      </dgm:t>
    </dgm:pt>
    <dgm:pt modelId="{01641E50-2767-4FF7-AB54-B7A3E2389B3A}" type="parTrans" cxnId="{268D4283-DCA0-4F5E-B0F6-5A075BEE5922}">
      <dgm:prSet/>
      <dgm:spPr/>
      <dgm:t>
        <a:bodyPr/>
        <a:lstStyle/>
        <a:p>
          <a:endParaRPr lang="en-US"/>
        </a:p>
      </dgm:t>
    </dgm:pt>
    <dgm:pt modelId="{D1DEA8BA-33A8-4AF6-A67C-595E6A248ACA}" type="sibTrans" cxnId="{268D4283-DCA0-4F5E-B0F6-5A075BEE5922}">
      <dgm:prSet/>
      <dgm:spPr/>
      <dgm:t>
        <a:bodyPr/>
        <a:lstStyle/>
        <a:p>
          <a:endParaRPr lang="en-US"/>
        </a:p>
      </dgm:t>
    </dgm:pt>
    <dgm:pt modelId="{503AC56B-64AD-4C36-8EA2-C3978788B51B}">
      <dgm:prSet/>
      <dgm:spPr/>
      <dgm:t>
        <a:bodyPr/>
        <a:lstStyle/>
        <a:p>
          <a:r>
            <a:rPr lang="en-US" dirty="0"/>
            <a:t>The main purpose of this inquiry is to find out the prices and quality of goods or materials, which can be supplied by different suppliers</a:t>
          </a:r>
        </a:p>
      </dgm:t>
    </dgm:pt>
    <dgm:pt modelId="{92AD8E76-FFEC-467A-B269-BA2B84B6F031}" type="parTrans" cxnId="{8097E6DE-AA50-485F-82A5-5489E170F97E}">
      <dgm:prSet/>
      <dgm:spPr/>
      <dgm:t>
        <a:bodyPr/>
        <a:lstStyle/>
        <a:p>
          <a:endParaRPr lang="en-US"/>
        </a:p>
      </dgm:t>
    </dgm:pt>
    <dgm:pt modelId="{87B1FA08-B3CB-4CF2-90A7-FA5E22ED798A}" type="sibTrans" cxnId="{8097E6DE-AA50-485F-82A5-5489E170F97E}">
      <dgm:prSet/>
      <dgm:spPr/>
      <dgm:t>
        <a:bodyPr/>
        <a:lstStyle/>
        <a:p>
          <a:endParaRPr lang="en-US"/>
        </a:p>
      </dgm:t>
    </dgm:pt>
    <dgm:pt modelId="{07B177BF-AA01-42A1-B7A9-D1FE60ED68BF}">
      <dgm:prSet/>
      <dgm:spPr/>
      <dgm:t>
        <a:bodyPr/>
        <a:lstStyle/>
        <a:p>
          <a:r>
            <a:rPr lang="en-US"/>
            <a:t>Inquires can be also made through telephone, email or fax where urgent information is required</a:t>
          </a:r>
        </a:p>
      </dgm:t>
    </dgm:pt>
    <dgm:pt modelId="{B74EFA79-2507-4A1A-B89F-A23286D78B48}" type="parTrans" cxnId="{43C23F42-D3EB-4A76-A151-C1C806AE28B6}">
      <dgm:prSet/>
      <dgm:spPr/>
      <dgm:t>
        <a:bodyPr/>
        <a:lstStyle/>
        <a:p>
          <a:endParaRPr lang="en-US"/>
        </a:p>
      </dgm:t>
    </dgm:pt>
    <dgm:pt modelId="{687C8E88-2F82-476D-BB1F-5F57262420D6}" type="sibTrans" cxnId="{43C23F42-D3EB-4A76-A151-C1C806AE28B6}">
      <dgm:prSet/>
      <dgm:spPr/>
      <dgm:t>
        <a:bodyPr/>
        <a:lstStyle/>
        <a:p>
          <a:endParaRPr lang="en-US"/>
        </a:p>
      </dgm:t>
    </dgm:pt>
    <dgm:pt modelId="{2FE085E5-2EB4-4DDB-A018-E36283A89782}" type="pres">
      <dgm:prSet presAssocID="{83539A4A-D213-445D-85C8-FCB0F59A3ED4}" presName="linear" presStyleCnt="0">
        <dgm:presLayoutVars>
          <dgm:animLvl val="lvl"/>
          <dgm:resizeHandles val="exact"/>
        </dgm:presLayoutVars>
      </dgm:prSet>
      <dgm:spPr/>
      <dgm:t>
        <a:bodyPr/>
        <a:lstStyle/>
        <a:p>
          <a:endParaRPr lang="en-US"/>
        </a:p>
      </dgm:t>
    </dgm:pt>
    <dgm:pt modelId="{C6BF8FC8-3528-4093-99C0-FD0D9E6A5DA7}" type="pres">
      <dgm:prSet presAssocID="{3846ACFA-E591-456F-948D-082C8EEBF135}" presName="parentText" presStyleLbl="node1" presStyleIdx="0" presStyleCnt="3">
        <dgm:presLayoutVars>
          <dgm:chMax val="0"/>
          <dgm:bulletEnabled val="1"/>
        </dgm:presLayoutVars>
      </dgm:prSet>
      <dgm:spPr/>
      <dgm:t>
        <a:bodyPr/>
        <a:lstStyle/>
        <a:p>
          <a:endParaRPr lang="en-US"/>
        </a:p>
      </dgm:t>
    </dgm:pt>
    <dgm:pt modelId="{57241354-20E7-4C86-AFF3-AB4B0007010B}" type="pres">
      <dgm:prSet presAssocID="{D1DEA8BA-33A8-4AF6-A67C-595E6A248ACA}" presName="spacer" presStyleCnt="0"/>
      <dgm:spPr/>
    </dgm:pt>
    <dgm:pt modelId="{365D6C4D-63D5-4E9C-8FE7-A4D491A89C4C}" type="pres">
      <dgm:prSet presAssocID="{503AC56B-64AD-4C36-8EA2-C3978788B51B}" presName="parentText" presStyleLbl="node1" presStyleIdx="1" presStyleCnt="3">
        <dgm:presLayoutVars>
          <dgm:chMax val="0"/>
          <dgm:bulletEnabled val="1"/>
        </dgm:presLayoutVars>
      </dgm:prSet>
      <dgm:spPr/>
      <dgm:t>
        <a:bodyPr/>
        <a:lstStyle/>
        <a:p>
          <a:endParaRPr lang="en-US"/>
        </a:p>
      </dgm:t>
    </dgm:pt>
    <dgm:pt modelId="{64BF0EC4-BCD1-4180-B75E-DAC24193D91C}" type="pres">
      <dgm:prSet presAssocID="{87B1FA08-B3CB-4CF2-90A7-FA5E22ED798A}" presName="spacer" presStyleCnt="0"/>
      <dgm:spPr/>
    </dgm:pt>
    <dgm:pt modelId="{3FF215BD-5489-48CF-B100-9C31C3A1FFE3}" type="pres">
      <dgm:prSet presAssocID="{07B177BF-AA01-42A1-B7A9-D1FE60ED68BF}" presName="parentText" presStyleLbl="node1" presStyleIdx="2" presStyleCnt="3">
        <dgm:presLayoutVars>
          <dgm:chMax val="0"/>
          <dgm:bulletEnabled val="1"/>
        </dgm:presLayoutVars>
      </dgm:prSet>
      <dgm:spPr/>
      <dgm:t>
        <a:bodyPr/>
        <a:lstStyle/>
        <a:p>
          <a:endParaRPr lang="en-US"/>
        </a:p>
      </dgm:t>
    </dgm:pt>
  </dgm:ptLst>
  <dgm:cxnLst>
    <dgm:cxn modelId="{FBCBD327-EBB1-461A-9ADB-E0952E42BDB4}" type="presOf" srcId="{83539A4A-D213-445D-85C8-FCB0F59A3ED4}" destId="{2FE085E5-2EB4-4DDB-A018-E36283A89782}" srcOrd="0" destOrd="0" presId="urn:microsoft.com/office/officeart/2005/8/layout/vList2"/>
    <dgm:cxn modelId="{8097E6DE-AA50-485F-82A5-5489E170F97E}" srcId="{83539A4A-D213-445D-85C8-FCB0F59A3ED4}" destId="{503AC56B-64AD-4C36-8EA2-C3978788B51B}" srcOrd="1" destOrd="0" parTransId="{92AD8E76-FFEC-467A-B269-BA2B84B6F031}" sibTransId="{87B1FA08-B3CB-4CF2-90A7-FA5E22ED798A}"/>
    <dgm:cxn modelId="{EF9063FA-F2C4-4B09-BF84-F6F09BA5B35E}" type="presOf" srcId="{07B177BF-AA01-42A1-B7A9-D1FE60ED68BF}" destId="{3FF215BD-5489-48CF-B100-9C31C3A1FFE3}" srcOrd="0" destOrd="0" presId="urn:microsoft.com/office/officeart/2005/8/layout/vList2"/>
    <dgm:cxn modelId="{F7069C00-0C11-416B-8DB8-678EEAAEAFAD}" type="presOf" srcId="{3846ACFA-E591-456F-948D-082C8EEBF135}" destId="{C6BF8FC8-3528-4093-99C0-FD0D9E6A5DA7}" srcOrd="0" destOrd="0" presId="urn:microsoft.com/office/officeart/2005/8/layout/vList2"/>
    <dgm:cxn modelId="{32029541-3E6F-41CE-BC9B-EFB04C89C904}" type="presOf" srcId="{503AC56B-64AD-4C36-8EA2-C3978788B51B}" destId="{365D6C4D-63D5-4E9C-8FE7-A4D491A89C4C}" srcOrd="0" destOrd="0" presId="urn:microsoft.com/office/officeart/2005/8/layout/vList2"/>
    <dgm:cxn modelId="{43C23F42-D3EB-4A76-A151-C1C806AE28B6}" srcId="{83539A4A-D213-445D-85C8-FCB0F59A3ED4}" destId="{07B177BF-AA01-42A1-B7A9-D1FE60ED68BF}" srcOrd="2" destOrd="0" parTransId="{B74EFA79-2507-4A1A-B89F-A23286D78B48}" sibTransId="{687C8E88-2F82-476D-BB1F-5F57262420D6}"/>
    <dgm:cxn modelId="{268D4283-DCA0-4F5E-B0F6-5A075BEE5922}" srcId="{83539A4A-D213-445D-85C8-FCB0F59A3ED4}" destId="{3846ACFA-E591-456F-948D-082C8EEBF135}" srcOrd="0" destOrd="0" parTransId="{01641E50-2767-4FF7-AB54-B7A3E2389B3A}" sibTransId="{D1DEA8BA-33A8-4AF6-A67C-595E6A248ACA}"/>
    <dgm:cxn modelId="{1A71F8E1-B9D2-49D2-A76D-18F326E8A674}" type="presParOf" srcId="{2FE085E5-2EB4-4DDB-A018-E36283A89782}" destId="{C6BF8FC8-3528-4093-99C0-FD0D9E6A5DA7}" srcOrd="0" destOrd="0" presId="urn:microsoft.com/office/officeart/2005/8/layout/vList2"/>
    <dgm:cxn modelId="{427F5ABE-253D-4D85-A445-0FF2F34BBF8D}" type="presParOf" srcId="{2FE085E5-2EB4-4DDB-A018-E36283A89782}" destId="{57241354-20E7-4C86-AFF3-AB4B0007010B}" srcOrd="1" destOrd="0" presId="urn:microsoft.com/office/officeart/2005/8/layout/vList2"/>
    <dgm:cxn modelId="{8CCC4384-7E8B-446B-B6F3-72F34D12A25B}" type="presParOf" srcId="{2FE085E5-2EB4-4DDB-A018-E36283A89782}" destId="{365D6C4D-63D5-4E9C-8FE7-A4D491A89C4C}" srcOrd="2" destOrd="0" presId="urn:microsoft.com/office/officeart/2005/8/layout/vList2"/>
    <dgm:cxn modelId="{C1A6EFB9-83F9-4F1E-A812-A83B9A7FD585}" type="presParOf" srcId="{2FE085E5-2EB4-4DDB-A018-E36283A89782}" destId="{64BF0EC4-BCD1-4180-B75E-DAC24193D91C}" srcOrd="3" destOrd="0" presId="urn:microsoft.com/office/officeart/2005/8/layout/vList2"/>
    <dgm:cxn modelId="{7265CFA6-597E-4635-8FAD-61B0D910FCD9}" type="presParOf" srcId="{2FE085E5-2EB4-4DDB-A018-E36283A89782}" destId="{3FF215BD-5489-48CF-B100-9C31C3A1FFE3}"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C9CB37E7-0035-4D6F-9E4B-E0B6FACD93DC}"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209802A6-40D3-4EF0-8F01-8ADEE0B0ED90}">
      <dgm:prSet/>
      <dgm:spPr/>
      <dgm:t>
        <a:bodyPr/>
        <a:lstStyle/>
        <a:p>
          <a:r>
            <a:rPr lang="en-US"/>
            <a:t>On enquiry the suppler quotes his price and the terms and conditions of the supply of material to the purchase department indicating the quality, quantity, time of delivery prose, discount and other concessions, that is, his reply to the inquiry</a:t>
          </a:r>
        </a:p>
      </dgm:t>
    </dgm:pt>
    <dgm:pt modelId="{A1A06DC8-6ED0-4829-8ADE-7DCE754ECB34}" type="parTrans" cxnId="{B03468E0-4E52-4F9C-9521-C8691E1AAE71}">
      <dgm:prSet/>
      <dgm:spPr/>
      <dgm:t>
        <a:bodyPr/>
        <a:lstStyle/>
        <a:p>
          <a:endParaRPr lang="en-US"/>
        </a:p>
      </dgm:t>
    </dgm:pt>
    <dgm:pt modelId="{17FC82C5-F122-47B2-B77B-D291594723FC}" type="sibTrans" cxnId="{B03468E0-4E52-4F9C-9521-C8691E1AAE71}">
      <dgm:prSet/>
      <dgm:spPr/>
      <dgm:t>
        <a:bodyPr/>
        <a:lstStyle/>
        <a:p>
          <a:endParaRPr lang="en-US"/>
        </a:p>
      </dgm:t>
    </dgm:pt>
    <dgm:pt modelId="{72F661EF-12FC-4CEF-A70A-76506A5BECB7}">
      <dgm:prSet/>
      <dgm:spPr/>
      <dgm:t>
        <a:bodyPr/>
        <a:lstStyle/>
        <a:p>
          <a:r>
            <a:rPr lang="en-US"/>
            <a:t>This is one of the important documents and requires proper and careful handling in the purchase department</a:t>
          </a:r>
        </a:p>
      </dgm:t>
    </dgm:pt>
    <dgm:pt modelId="{66858E26-E5E5-43A2-AC0C-DA36A0AD5279}" type="parTrans" cxnId="{30653938-95B3-4BCF-8DB5-7176AC719974}">
      <dgm:prSet/>
      <dgm:spPr/>
      <dgm:t>
        <a:bodyPr/>
        <a:lstStyle/>
        <a:p>
          <a:endParaRPr lang="en-US"/>
        </a:p>
      </dgm:t>
    </dgm:pt>
    <dgm:pt modelId="{2AFDB808-75F8-4568-9265-DCCD8B2648BF}" type="sibTrans" cxnId="{30653938-95B3-4BCF-8DB5-7176AC719974}">
      <dgm:prSet/>
      <dgm:spPr/>
      <dgm:t>
        <a:bodyPr/>
        <a:lstStyle/>
        <a:p>
          <a:endParaRPr lang="en-US"/>
        </a:p>
      </dgm:t>
    </dgm:pt>
    <dgm:pt modelId="{EC220E51-351B-483C-A9B3-5F9D604ED0DD}">
      <dgm:prSet/>
      <dgm:spPr/>
      <dgm:t>
        <a:bodyPr/>
        <a:lstStyle/>
        <a:p>
          <a:r>
            <a:rPr lang="en-US"/>
            <a:t>It is an offer in legal terms, hence requires proper preservation</a:t>
          </a:r>
        </a:p>
      </dgm:t>
    </dgm:pt>
    <dgm:pt modelId="{3345CF96-8283-41DC-985A-CAB436776CBC}" type="parTrans" cxnId="{46D18FAB-38F3-4DAB-BA20-75910644B1D1}">
      <dgm:prSet/>
      <dgm:spPr/>
      <dgm:t>
        <a:bodyPr/>
        <a:lstStyle/>
        <a:p>
          <a:endParaRPr lang="en-US"/>
        </a:p>
      </dgm:t>
    </dgm:pt>
    <dgm:pt modelId="{37CDB1B4-AFED-419F-86CE-A15EC0B39B0A}" type="sibTrans" cxnId="{46D18FAB-38F3-4DAB-BA20-75910644B1D1}">
      <dgm:prSet/>
      <dgm:spPr/>
      <dgm:t>
        <a:bodyPr/>
        <a:lstStyle/>
        <a:p>
          <a:endParaRPr lang="en-US"/>
        </a:p>
      </dgm:t>
    </dgm:pt>
    <dgm:pt modelId="{7911946D-C82D-4A7C-958F-17D0A4BA27DD}" type="pres">
      <dgm:prSet presAssocID="{C9CB37E7-0035-4D6F-9E4B-E0B6FACD93DC}" presName="linear" presStyleCnt="0">
        <dgm:presLayoutVars>
          <dgm:animLvl val="lvl"/>
          <dgm:resizeHandles val="exact"/>
        </dgm:presLayoutVars>
      </dgm:prSet>
      <dgm:spPr/>
      <dgm:t>
        <a:bodyPr/>
        <a:lstStyle/>
        <a:p>
          <a:endParaRPr lang="en-US"/>
        </a:p>
      </dgm:t>
    </dgm:pt>
    <dgm:pt modelId="{EFC35DF4-E7C4-4D1B-8420-7365FB9AD808}" type="pres">
      <dgm:prSet presAssocID="{209802A6-40D3-4EF0-8F01-8ADEE0B0ED90}" presName="parentText" presStyleLbl="node1" presStyleIdx="0" presStyleCnt="3">
        <dgm:presLayoutVars>
          <dgm:chMax val="0"/>
          <dgm:bulletEnabled val="1"/>
        </dgm:presLayoutVars>
      </dgm:prSet>
      <dgm:spPr/>
      <dgm:t>
        <a:bodyPr/>
        <a:lstStyle/>
        <a:p>
          <a:endParaRPr lang="en-US"/>
        </a:p>
      </dgm:t>
    </dgm:pt>
    <dgm:pt modelId="{D30834FC-5190-47FE-992A-6C3DB9526E79}" type="pres">
      <dgm:prSet presAssocID="{17FC82C5-F122-47B2-B77B-D291594723FC}" presName="spacer" presStyleCnt="0"/>
      <dgm:spPr/>
    </dgm:pt>
    <dgm:pt modelId="{C92FD2A2-71C7-456D-9EFC-ADA9E42A4D53}" type="pres">
      <dgm:prSet presAssocID="{72F661EF-12FC-4CEF-A70A-76506A5BECB7}" presName="parentText" presStyleLbl="node1" presStyleIdx="1" presStyleCnt="3">
        <dgm:presLayoutVars>
          <dgm:chMax val="0"/>
          <dgm:bulletEnabled val="1"/>
        </dgm:presLayoutVars>
      </dgm:prSet>
      <dgm:spPr/>
      <dgm:t>
        <a:bodyPr/>
        <a:lstStyle/>
        <a:p>
          <a:endParaRPr lang="en-US"/>
        </a:p>
      </dgm:t>
    </dgm:pt>
    <dgm:pt modelId="{45F29CBA-A98B-456F-8219-C55E01F9261C}" type="pres">
      <dgm:prSet presAssocID="{2AFDB808-75F8-4568-9265-DCCD8B2648BF}" presName="spacer" presStyleCnt="0"/>
      <dgm:spPr/>
    </dgm:pt>
    <dgm:pt modelId="{3B4A4CBE-D5C7-4B74-A265-47749573F13F}" type="pres">
      <dgm:prSet presAssocID="{EC220E51-351B-483C-A9B3-5F9D604ED0DD}" presName="parentText" presStyleLbl="node1" presStyleIdx="2" presStyleCnt="3">
        <dgm:presLayoutVars>
          <dgm:chMax val="0"/>
          <dgm:bulletEnabled val="1"/>
        </dgm:presLayoutVars>
      </dgm:prSet>
      <dgm:spPr/>
      <dgm:t>
        <a:bodyPr/>
        <a:lstStyle/>
        <a:p>
          <a:endParaRPr lang="en-US"/>
        </a:p>
      </dgm:t>
    </dgm:pt>
  </dgm:ptLst>
  <dgm:cxnLst>
    <dgm:cxn modelId="{B03468E0-4E52-4F9C-9521-C8691E1AAE71}" srcId="{C9CB37E7-0035-4D6F-9E4B-E0B6FACD93DC}" destId="{209802A6-40D3-4EF0-8F01-8ADEE0B0ED90}" srcOrd="0" destOrd="0" parTransId="{A1A06DC8-6ED0-4829-8ADE-7DCE754ECB34}" sibTransId="{17FC82C5-F122-47B2-B77B-D291594723FC}"/>
    <dgm:cxn modelId="{C9D19BCF-67CA-4039-8AF9-F75E09CC2FEE}" type="presOf" srcId="{209802A6-40D3-4EF0-8F01-8ADEE0B0ED90}" destId="{EFC35DF4-E7C4-4D1B-8420-7365FB9AD808}" srcOrd="0" destOrd="0" presId="urn:microsoft.com/office/officeart/2005/8/layout/vList2"/>
    <dgm:cxn modelId="{B1E826E0-30B6-4DFE-93F7-A1B9863CD858}" type="presOf" srcId="{72F661EF-12FC-4CEF-A70A-76506A5BECB7}" destId="{C92FD2A2-71C7-456D-9EFC-ADA9E42A4D53}" srcOrd="0" destOrd="0" presId="urn:microsoft.com/office/officeart/2005/8/layout/vList2"/>
    <dgm:cxn modelId="{30653938-95B3-4BCF-8DB5-7176AC719974}" srcId="{C9CB37E7-0035-4D6F-9E4B-E0B6FACD93DC}" destId="{72F661EF-12FC-4CEF-A70A-76506A5BECB7}" srcOrd="1" destOrd="0" parTransId="{66858E26-E5E5-43A2-AC0C-DA36A0AD5279}" sibTransId="{2AFDB808-75F8-4568-9265-DCCD8B2648BF}"/>
    <dgm:cxn modelId="{BAB2F5A8-D73C-48B6-9989-52AEA6C516AF}" type="presOf" srcId="{EC220E51-351B-483C-A9B3-5F9D604ED0DD}" destId="{3B4A4CBE-D5C7-4B74-A265-47749573F13F}" srcOrd="0" destOrd="0" presId="urn:microsoft.com/office/officeart/2005/8/layout/vList2"/>
    <dgm:cxn modelId="{93503441-AE4F-4262-8C56-BE72CEC14175}" type="presOf" srcId="{C9CB37E7-0035-4D6F-9E4B-E0B6FACD93DC}" destId="{7911946D-C82D-4A7C-958F-17D0A4BA27DD}" srcOrd="0" destOrd="0" presId="urn:microsoft.com/office/officeart/2005/8/layout/vList2"/>
    <dgm:cxn modelId="{46D18FAB-38F3-4DAB-BA20-75910644B1D1}" srcId="{C9CB37E7-0035-4D6F-9E4B-E0B6FACD93DC}" destId="{EC220E51-351B-483C-A9B3-5F9D604ED0DD}" srcOrd="2" destOrd="0" parTransId="{3345CF96-8283-41DC-985A-CAB436776CBC}" sibTransId="{37CDB1B4-AFED-419F-86CE-A15EC0B39B0A}"/>
    <dgm:cxn modelId="{718FFB8F-0992-49B4-8ED1-17092054E453}" type="presParOf" srcId="{7911946D-C82D-4A7C-958F-17D0A4BA27DD}" destId="{EFC35DF4-E7C4-4D1B-8420-7365FB9AD808}" srcOrd="0" destOrd="0" presId="urn:microsoft.com/office/officeart/2005/8/layout/vList2"/>
    <dgm:cxn modelId="{E2D4A984-0ECD-45F6-B119-EC9EDD3401EC}" type="presParOf" srcId="{7911946D-C82D-4A7C-958F-17D0A4BA27DD}" destId="{D30834FC-5190-47FE-992A-6C3DB9526E79}" srcOrd="1" destOrd="0" presId="urn:microsoft.com/office/officeart/2005/8/layout/vList2"/>
    <dgm:cxn modelId="{AD0D6C4E-EAFF-42EC-AC49-990294575144}" type="presParOf" srcId="{7911946D-C82D-4A7C-958F-17D0A4BA27DD}" destId="{C92FD2A2-71C7-456D-9EFC-ADA9E42A4D53}" srcOrd="2" destOrd="0" presId="urn:microsoft.com/office/officeart/2005/8/layout/vList2"/>
    <dgm:cxn modelId="{DD9F6B45-E7C0-4E3E-86BB-2FD7D250689E}" type="presParOf" srcId="{7911946D-C82D-4A7C-958F-17D0A4BA27DD}" destId="{45F29CBA-A98B-456F-8219-C55E01F9261C}" srcOrd="3" destOrd="0" presId="urn:microsoft.com/office/officeart/2005/8/layout/vList2"/>
    <dgm:cxn modelId="{D089ECB2-E48B-48A2-95CE-F1541BCF3B56}" type="presParOf" srcId="{7911946D-C82D-4A7C-958F-17D0A4BA27DD}" destId="{3B4A4CBE-D5C7-4B74-A265-47749573F13F}"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ACCE3874-AE4C-45E4-969B-02A57427C2EA}"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4F1FA5EB-DD98-4AEB-9226-9D52020BC5FC}">
      <dgm:prSet/>
      <dgm:spPr/>
      <dgm:t>
        <a:bodyPr/>
        <a:lstStyle/>
        <a:p>
          <a:r>
            <a:rPr lang="en-US" dirty="0"/>
            <a:t>Purchase order is a legal document for all practical purposes and is prepared with great care and in all details so as to help the supplier to supply the materials of right quality, in right quantity and at the right time</a:t>
          </a:r>
        </a:p>
      </dgm:t>
    </dgm:pt>
    <dgm:pt modelId="{4363CC5F-7373-42A3-98AA-7CE2B26681F5}" type="parTrans" cxnId="{2B2E3A93-2029-4208-931A-EFCDD1903231}">
      <dgm:prSet/>
      <dgm:spPr/>
      <dgm:t>
        <a:bodyPr/>
        <a:lstStyle/>
        <a:p>
          <a:endParaRPr lang="en-US"/>
        </a:p>
      </dgm:t>
    </dgm:pt>
    <dgm:pt modelId="{9F5C288C-525D-48BE-BA5D-009E51E6B635}" type="sibTrans" cxnId="{2B2E3A93-2029-4208-931A-EFCDD1903231}">
      <dgm:prSet/>
      <dgm:spPr/>
      <dgm:t>
        <a:bodyPr/>
        <a:lstStyle/>
        <a:p>
          <a:endParaRPr lang="en-US"/>
        </a:p>
      </dgm:t>
    </dgm:pt>
    <dgm:pt modelId="{6C836381-75C6-4B07-B09A-1144AC7AF446}">
      <dgm:prSet/>
      <dgm:spPr/>
      <dgm:t>
        <a:bodyPr/>
        <a:lstStyle/>
        <a:p>
          <a:r>
            <a:rPr lang="en-US"/>
            <a:t>Purchase order is an order to the supplier to supply the required materials as per quotations submitted by him in accordance with the instructions contained therein</a:t>
          </a:r>
        </a:p>
      </dgm:t>
    </dgm:pt>
    <dgm:pt modelId="{B39E3456-4F8C-43C2-8581-9C375A2748E3}" type="parTrans" cxnId="{60DC52AE-1C08-423F-A77C-D67F11DD2D41}">
      <dgm:prSet/>
      <dgm:spPr/>
      <dgm:t>
        <a:bodyPr/>
        <a:lstStyle/>
        <a:p>
          <a:endParaRPr lang="en-US"/>
        </a:p>
      </dgm:t>
    </dgm:pt>
    <dgm:pt modelId="{7A1F46EE-ABE6-40A4-87B6-204F1A49ACBE}" type="sibTrans" cxnId="{60DC52AE-1C08-423F-A77C-D67F11DD2D41}">
      <dgm:prSet/>
      <dgm:spPr/>
      <dgm:t>
        <a:bodyPr/>
        <a:lstStyle/>
        <a:p>
          <a:endParaRPr lang="en-US"/>
        </a:p>
      </dgm:t>
    </dgm:pt>
    <dgm:pt modelId="{57996FAC-5AFC-4829-BEC8-ABB9DD1B6683}" type="pres">
      <dgm:prSet presAssocID="{ACCE3874-AE4C-45E4-969B-02A57427C2EA}" presName="linear" presStyleCnt="0">
        <dgm:presLayoutVars>
          <dgm:animLvl val="lvl"/>
          <dgm:resizeHandles val="exact"/>
        </dgm:presLayoutVars>
      </dgm:prSet>
      <dgm:spPr/>
      <dgm:t>
        <a:bodyPr/>
        <a:lstStyle/>
        <a:p>
          <a:endParaRPr lang="en-US"/>
        </a:p>
      </dgm:t>
    </dgm:pt>
    <dgm:pt modelId="{FFA1492D-5781-44FA-A9AA-2335F62ED1AA}" type="pres">
      <dgm:prSet presAssocID="{4F1FA5EB-DD98-4AEB-9226-9D52020BC5FC}" presName="parentText" presStyleLbl="node1" presStyleIdx="0" presStyleCnt="2">
        <dgm:presLayoutVars>
          <dgm:chMax val="0"/>
          <dgm:bulletEnabled val="1"/>
        </dgm:presLayoutVars>
      </dgm:prSet>
      <dgm:spPr/>
      <dgm:t>
        <a:bodyPr/>
        <a:lstStyle/>
        <a:p>
          <a:endParaRPr lang="en-US"/>
        </a:p>
      </dgm:t>
    </dgm:pt>
    <dgm:pt modelId="{C39CF953-3956-44D0-9C52-5F028BDB3CB4}" type="pres">
      <dgm:prSet presAssocID="{9F5C288C-525D-48BE-BA5D-009E51E6B635}" presName="spacer" presStyleCnt="0"/>
      <dgm:spPr/>
    </dgm:pt>
    <dgm:pt modelId="{5CFCCDD7-4259-445A-931B-C2EF6C616BF2}" type="pres">
      <dgm:prSet presAssocID="{6C836381-75C6-4B07-B09A-1144AC7AF446}" presName="parentText" presStyleLbl="node1" presStyleIdx="1" presStyleCnt="2">
        <dgm:presLayoutVars>
          <dgm:chMax val="0"/>
          <dgm:bulletEnabled val="1"/>
        </dgm:presLayoutVars>
      </dgm:prSet>
      <dgm:spPr/>
      <dgm:t>
        <a:bodyPr/>
        <a:lstStyle/>
        <a:p>
          <a:endParaRPr lang="en-US"/>
        </a:p>
      </dgm:t>
    </dgm:pt>
  </dgm:ptLst>
  <dgm:cxnLst>
    <dgm:cxn modelId="{567D9C69-4B59-4B02-AB31-3C80051B08BA}" type="presOf" srcId="{6C836381-75C6-4B07-B09A-1144AC7AF446}" destId="{5CFCCDD7-4259-445A-931B-C2EF6C616BF2}" srcOrd="0" destOrd="0" presId="urn:microsoft.com/office/officeart/2005/8/layout/vList2"/>
    <dgm:cxn modelId="{60DC52AE-1C08-423F-A77C-D67F11DD2D41}" srcId="{ACCE3874-AE4C-45E4-969B-02A57427C2EA}" destId="{6C836381-75C6-4B07-B09A-1144AC7AF446}" srcOrd="1" destOrd="0" parTransId="{B39E3456-4F8C-43C2-8581-9C375A2748E3}" sibTransId="{7A1F46EE-ABE6-40A4-87B6-204F1A49ACBE}"/>
    <dgm:cxn modelId="{2B2E3A93-2029-4208-931A-EFCDD1903231}" srcId="{ACCE3874-AE4C-45E4-969B-02A57427C2EA}" destId="{4F1FA5EB-DD98-4AEB-9226-9D52020BC5FC}" srcOrd="0" destOrd="0" parTransId="{4363CC5F-7373-42A3-98AA-7CE2B26681F5}" sibTransId="{9F5C288C-525D-48BE-BA5D-009E51E6B635}"/>
    <dgm:cxn modelId="{C1776D14-4848-4AB0-915E-2AF4D4D89FE2}" type="presOf" srcId="{ACCE3874-AE4C-45E4-969B-02A57427C2EA}" destId="{57996FAC-5AFC-4829-BEC8-ABB9DD1B6683}" srcOrd="0" destOrd="0" presId="urn:microsoft.com/office/officeart/2005/8/layout/vList2"/>
    <dgm:cxn modelId="{3DBFB15E-0D61-4F30-84C1-944E8B80E1D2}" type="presOf" srcId="{4F1FA5EB-DD98-4AEB-9226-9D52020BC5FC}" destId="{FFA1492D-5781-44FA-A9AA-2335F62ED1AA}" srcOrd="0" destOrd="0" presId="urn:microsoft.com/office/officeart/2005/8/layout/vList2"/>
    <dgm:cxn modelId="{6AAAD05C-4880-47D7-A3A5-DD218E041EA3}" type="presParOf" srcId="{57996FAC-5AFC-4829-BEC8-ABB9DD1B6683}" destId="{FFA1492D-5781-44FA-A9AA-2335F62ED1AA}" srcOrd="0" destOrd="0" presId="urn:microsoft.com/office/officeart/2005/8/layout/vList2"/>
    <dgm:cxn modelId="{3B3808AE-DB16-4C21-8201-D2760A9B646C}" type="presParOf" srcId="{57996FAC-5AFC-4829-BEC8-ABB9DD1B6683}" destId="{C39CF953-3956-44D0-9C52-5F028BDB3CB4}" srcOrd="1" destOrd="0" presId="urn:microsoft.com/office/officeart/2005/8/layout/vList2"/>
    <dgm:cxn modelId="{781A7438-C6E2-4BD2-B191-A1F63DBCDDA6}" type="presParOf" srcId="{57996FAC-5AFC-4829-BEC8-ABB9DD1B6683}" destId="{5CFCCDD7-4259-445A-931B-C2EF6C616BF2}"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1AECEA6F-32EE-4A8A-913E-DEFFAD626B3E}"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30BE95F8-3E49-408B-8F88-82F4789CE4D7}">
      <dgm:prSet/>
      <dgm:spPr/>
      <dgm:t>
        <a:bodyPr/>
        <a:lstStyle/>
        <a:p>
          <a:r>
            <a:rPr lang="en-US"/>
            <a:t>When a supplier has goods ready for a delivery, he normally prepares an advice note to be sent to buying organization</a:t>
          </a:r>
        </a:p>
      </dgm:t>
    </dgm:pt>
    <dgm:pt modelId="{82B105D6-CB34-4DA6-BD82-C3B021FA6CB3}" type="parTrans" cxnId="{94D5A860-8F73-4B5B-B1BA-7676E17A4F0E}">
      <dgm:prSet/>
      <dgm:spPr/>
      <dgm:t>
        <a:bodyPr/>
        <a:lstStyle/>
        <a:p>
          <a:endParaRPr lang="en-US"/>
        </a:p>
      </dgm:t>
    </dgm:pt>
    <dgm:pt modelId="{1C6A881C-FEA0-45F7-869D-4A3599C8F8EB}" type="sibTrans" cxnId="{94D5A860-8F73-4B5B-B1BA-7676E17A4F0E}">
      <dgm:prSet/>
      <dgm:spPr/>
      <dgm:t>
        <a:bodyPr/>
        <a:lstStyle/>
        <a:p>
          <a:endParaRPr lang="en-US"/>
        </a:p>
      </dgm:t>
    </dgm:pt>
    <dgm:pt modelId="{1D5B6BD5-AB70-4674-B809-4E373689C7FE}">
      <dgm:prSet/>
      <dgm:spPr/>
      <dgm:t>
        <a:bodyPr/>
        <a:lstStyle/>
        <a:p>
          <a:r>
            <a:rPr lang="en-US"/>
            <a:t>This document gives a description of the goods, the quantity involved, the method of transport and the date of dispatch, and the intention is that it should be in the hands of the storekeeper before the goods themselves arrive</a:t>
          </a:r>
        </a:p>
      </dgm:t>
    </dgm:pt>
    <dgm:pt modelId="{9022032C-AAC0-48E9-8BD8-AE9BF3F5ACB6}" type="parTrans" cxnId="{D8E86DC4-7B04-46B5-BE50-EB0F978D2835}">
      <dgm:prSet/>
      <dgm:spPr/>
      <dgm:t>
        <a:bodyPr/>
        <a:lstStyle/>
        <a:p>
          <a:endParaRPr lang="en-US"/>
        </a:p>
      </dgm:t>
    </dgm:pt>
    <dgm:pt modelId="{DE871717-32EB-4117-92EB-3BE924F59086}" type="sibTrans" cxnId="{D8E86DC4-7B04-46B5-BE50-EB0F978D2835}">
      <dgm:prSet/>
      <dgm:spPr/>
      <dgm:t>
        <a:bodyPr/>
        <a:lstStyle/>
        <a:p>
          <a:endParaRPr lang="en-US"/>
        </a:p>
      </dgm:t>
    </dgm:pt>
    <dgm:pt modelId="{9C637987-34BF-4F44-8C79-3AD8907BAA08}" type="pres">
      <dgm:prSet presAssocID="{1AECEA6F-32EE-4A8A-913E-DEFFAD626B3E}" presName="linear" presStyleCnt="0">
        <dgm:presLayoutVars>
          <dgm:animLvl val="lvl"/>
          <dgm:resizeHandles val="exact"/>
        </dgm:presLayoutVars>
      </dgm:prSet>
      <dgm:spPr/>
      <dgm:t>
        <a:bodyPr/>
        <a:lstStyle/>
        <a:p>
          <a:endParaRPr lang="en-US"/>
        </a:p>
      </dgm:t>
    </dgm:pt>
    <dgm:pt modelId="{7AB9B13C-B5A3-4DDA-98BA-CEA0EAAA346A}" type="pres">
      <dgm:prSet presAssocID="{30BE95F8-3E49-408B-8F88-82F4789CE4D7}" presName="parentText" presStyleLbl="node1" presStyleIdx="0" presStyleCnt="2">
        <dgm:presLayoutVars>
          <dgm:chMax val="0"/>
          <dgm:bulletEnabled val="1"/>
        </dgm:presLayoutVars>
      </dgm:prSet>
      <dgm:spPr/>
      <dgm:t>
        <a:bodyPr/>
        <a:lstStyle/>
        <a:p>
          <a:endParaRPr lang="en-US"/>
        </a:p>
      </dgm:t>
    </dgm:pt>
    <dgm:pt modelId="{9DB86D2D-C466-4C05-977B-A02904DA0BB9}" type="pres">
      <dgm:prSet presAssocID="{1C6A881C-FEA0-45F7-869D-4A3599C8F8EB}" presName="spacer" presStyleCnt="0"/>
      <dgm:spPr/>
    </dgm:pt>
    <dgm:pt modelId="{217815A2-F80E-44E9-8194-BD784C4F7593}" type="pres">
      <dgm:prSet presAssocID="{1D5B6BD5-AB70-4674-B809-4E373689C7FE}" presName="parentText" presStyleLbl="node1" presStyleIdx="1" presStyleCnt="2">
        <dgm:presLayoutVars>
          <dgm:chMax val="0"/>
          <dgm:bulletEnabled val="1"/>
        </dgm:presLayoutVars>
      </dgm:prSet>
      <dgm:spPr/>
      <dgm:t>
        <a:bodyPr/>
        <a:lstStyle/>
        <a:p>
          <a:endParaRPr lang="en-US"/>
        </a:p>
      </dgm:t>
    </dgm:pt>
  </dgm:ptLst>
  <dgm:cxnLst>
    <dgm:cxn modelId="{2868211A-F3B8-4437-91C8-BC3D6B52C375}" type="presOf" srcId="{1AECEA6F-32EE-4A8A-913E-DEFFAD626B3E}" destId="{9C637987-34BF-4F44-8C79-3AD8907BAA08}" srcOrd="0" destOrd="0" presId="urn:microsoft.com/office/officeart/2005/8/layout/vList2"/>
    <dgm:cxn modelId="{79FCAD10-C41C-4BCB-9A86-5C462A4C09B8}" type="presOf" srcId="{1D5B6BD5-AB70-4674-B809-4E373689C7FE}" destId="{217815A2-F80E-44E9-8194-BD784C4F7593}" srcOrd="0" destOrd="0" presId="urn:microsoft.com/office/officeart/2005/8/layout/vList2"/>
    <dgm:cxn modelId="{D8E86DC4-7B04-46B5-BE50-EB0F978D2835}" srcId="{1AECEA6F-32EE-4A8A-913E-DEFFAD626B3E}" destId="{1D5B6BD5-AB70-4674-B809-4E373689C7FE}" srcOrd="1" destOrd="0" parTransId="{9022032C-AAC0-48E9-8BD8-AE9BF3F5ACB6}" sibTransId="{DE871717-32EB-4117-92EB-3BE924F59086}"/>
    <dgm:cxn modelId="{B25CD777-BB60-4232-A9A9-7FF13644F5AC}" type="presOf" srcId="{30BE95F8-3E49-408B-8F88-82F4789CE4D7}" destId="{7AB9B13C-B5A3-4DDA-98BA-CEA0EAAA346A}" srcOrd="0" destOrd="0" presId="urn:microsoft.com/office/officeart/2005/8/layout/vList2"/>
    <dgm:cxn modelId="{94D5A860-8F73-4B5B-B1BA-7676E17A4F0E}" srcId="{1AECEA6F-32EE-4A8A-913E-DEFFAD626B3E}" destId="{30BE95F8-3E49-408B-8F88-82F4789CE4D7}" srcOrd="0" destOrd="0" parTransId="{82B105D6-CB34-4DA6-BD82-C3B021FA6CB3}" sibTransId="{1C6A881C-FEA0-45F7-869D-4A3599C8F8EB}"/>
    <dgm:cxn modelId="{372386A4-6255-46FA-ADFF-499E9A198319}" type="presParOf" srcId="{9C637987-34BF-4F44-8C79-3AD8907BAA08}" destId="{7AB9B13C-B5A3-4DDA-98BA-CEA0EAAA346A}" srcOrd="0" destOrd="0" presId="urn:microsoft.com/office/officeart/2005/8/layout/vList2"/>
    <dgm:cxn modelId="{F2F81739-641A-4A0F-B338-04D65A3A0DB9}" type="presParOf" srcId="{9C637987-34BF-4F44-8C79-3AD8907BAA08}" destId="{9DB86D2D-C466-4C05-977B-A02904DA0BB9}" srcOrd="1" destOrd="0" presId="urn:microsoft.com/office/officeart/2005/8/layout/vList2"/>
    <dgm:cxn modelId="{63C45824-F515-4F93-98FE-43791B0C4EAA}" type="presParOf" srcId="{9C637987-34BF-4F44-8C79-3AD8907BAA08}" destId="{217815A2-F80E-44E9-8194-BD784C4F7593}"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FFBA4F98-8345-4DF0-8464-6E0B7665081E}"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56FA1B88-E587-4A97-AD1D-75E7C45FB414}">
      <dgm:prSet/>
      <dgm:spPr/>
      <dgm:t>
        <a:bodyPr/>
        <a:lstStyle/>
        <a:p>
          <a:r>
            <a:rPr lang="en-US"/>
            <a:t>This is a document provided by the carrier in which the seller fills in the details of the goods to be dispatched</a:t>
          </a:r>
        </a:p>
      </dgm:t>
    </dgm:pt>
    <dgm:pt modelId="{68528538-F3E7-42BE-B3A4-37F3693FD42A}" type="parTrans" cxnId="{F02695F2-9BD8-4502-BA43-9DF0300C9756}">
      <dgm:prSet/>
      <dgm:spPr/>
      <dgm:t>
        <a:bodyPr/>
        <a:lstStyle/>
        <a:p>
          <a:endParaRPr lang="en-US"/>
        </a:p>
      </dgm:t>
    </dgm:pt>
    <dgm:pt modelId="{FC65B0D6-1438-4135-A679-FA4D06689BD0}" type="sibTrans" cxnId="{F02695F2-9BD8-4502-BA43-9DF0300C9756}">
      <dgm:prSet/>
      <dgm:spPr/>
      <dgm:t>
        <a:bodyPr/>
        <a:lstStyle/>
        <a:p>
          <a:endParaRPr lang="en-US"/>
        </a:p>
      </dgm:t>
    </dgm:pt>
    <dgm:pt modelId="{9DB1F39B-869A-4409-9219-395367509C88}">
      <dgm:prSet/>
      <dgm:spPr/>
      <dgm:t>
        <a:bodyPr/>
        <a:lstStyle/>
        <a:p>
          <a:r>
            <a:rPr lang="en-US"/>
            <a:t>The carrier's consignment note shows the name and address of the consignor, the description of the goods the number of packages and their identification marks if any, the weight, details of the delivery vehicle, and the name and address of the carrier</a:t>
          </a:r>
        </a:p>
      </dgm:t>
    </dgm:pt>
    <dgm:pt modelId="{047184A2-37C5-48DF-8D31-7F4C58475382}" type="parTrans" cxnId="{91D80139-6B46-4893-A6B0-93A922CC4E8B}">
      <dgm:prSet/>
      <dgm:spPr/>
      <dgm:t>
        <a:bodyPr/>
        <a:lstStyle/>
        <a:p>
          <a:endParaRPr lang="en-US"/>
        </a:p>
      </dgm:t>
    </dgm:pt>
    <dgm:pt modelId="{EC0CBBEB-EF20-43B4-964A-DC26FE9D0451}" type="sibTrans" cxnId="{91D80139-6B46-4893-A6B0-93A922CC4E8B}">
      <dgm:prSet/>
      <dgm:spPr/>
      <dgm:t>
        <a:bodyPr/>
        <a:lstStyle/>
        <a:p>
          <a:endParaRPr lang="en-US"/>
        </a:p>
      </dgm:t>
    </dgm:pt>
    <dgm:pt modelId="{0CA9C952-607F-4B3F-B02F-A5E92C56B679}">
      <dgm:prSet/>
      <dgm:spPr/>
      <dgm:t>
        <a:bodyPr/>
        <a:lstStyle/>
        <a:p>
          <a:r>
            <a:rPr lang="en-US" dirty="0"/>
            <a:t>When the goods are delivered by the carrier, the buyer has to sign it as proof that the goods have been delivered to him</a:t>
          </a:r>
        </a:p>
      </dgm:t>
    </dgm:pt>
    <dgm:pt modelId="{A6079EE2-C16D-4C91-BCDC-252DBCD92297}" type="parTrans" cxnId="{148B1D28-F499-47B1-B0A7-33198B945CD6}">
      <dgm:prSet/>
      <dgm:spPr/>
      <dgm:t>
        <a:bodyPr/>
        <a:lstStyle/>
        <a:p>
          <a:endParaRPr lang="en-US"/>
        </a:p>
      </dgm:t>
    </dgm:pt>
    <dgm:pt modelId="{141E688E-CF86-4D76-AA73-85300CEC3DEC}" type="sibTrans" cxnId="{148B1D28-F499-47B1-B0A7-33198B945CD6}">
      <dgm:prSet/>
      <dgm:spPr/>
      <dgm:t>
        <a:bodyPr/>
        <a:lstStyle/>
        <a:p>
          <a:endParaRPr lang="en-US"/>
        </a:p>
      </dgm:t>
    </dgm:pt>
    <dgm:pt modelId="{44427D20-C8EE-4B17-AAE1-4CCBC09D07D5}" type="pres">
      <dgm:prSet presAssocID="{FFBA4F98-8345-4DF0-8464-6E0B7665081E}" presName="linear" presStyleCnt="0">
        <dgm:presLayoutVars>
          <dgm:animLvl val="lvl"/>
          <dgm:resizeHandles val="exact"/>
        </dgm:presLayoutVars>
      </dgm:prSet>
      <dgm:spPr/>
      <dgm:t>
        <a:bodyPr/>
        <a:lstStyle/>
        <a:p>
          <a:endParaRPr lang="en-US"/>
        </a:p>
      </dgm:t>
    </dgm:pt>
    <dgm:pt modelId="{90E0BFF1-66BB-4013-8D50-5CC89E5D60FC}" type="pres">
      <dgm:prSet presAssocID="{56FA1B88-E587-4A97-AD1D-75E7C45FB414}" presName="parentText" presStyleLbl="node1" presStyleIdx="0" presStyleCnt="3">
        <dgm:presLayoutVars>
          <dgm:chMax val="0"/>
          <dgm:bulletEnabled val="1"/>
        </dgm:presLayoutVars>
      </dgm:prSet>
      <dgm:spPr/>
      <dgm:t>
        <a:bodyPr/>
        <a:lstStyle/>
        <a:p>
          <a:endParaRPr lang="en-US"/>
        </a:p>
      </dgm:t>
    </dgm:pt>
    <dgm:pt modelId="{B90F4530-0828-4F3B-8F97-0CFC5798F88F}" type="pres">
      <dgm:prSet presAssocID="{FC65B0D6-1438-4135-A679-FA4D06689BD0}" presName="spacer" presStyleCnt="0"/>
      <dgm:spPr/>
    </dgm:pt>
    <dgm:pt modelId="{66E04B25-90AA-4C7F-88A0-CC2C44F5DC9D}" type="pres">
      <dgm:prSet presAssocID="{9DB1F39B-869A-4409-9219-395367509C88}" presName="parentText" presStyleLbl="node1" presStyleIdx="1" presStyleCnt="3">
        <dgm:presLayoutVars>
          <dgm:chMax val="0"/>
          <dgm:bulletEnabled val="1"/>
        </dgm:presLayoutVars>
      </dgm:prSet>
      <dgm:spPr/>
      <dgm:t>
        <a:bodyPr/>
        <a:lstStyle/>
        <a:p>
          <a:endParaRPr lang="en-US"/>
        </a:p>
      </dgm:t>
    </dgm:pt>
    <dgm:pt modelId="{6376F7C4-31D6-4EFC-AAB6-9A6D71F1A3B1}" type="pres">
      <dgm:prSet presAssocID="{EC0CBBEB-EF20-43B4-964A-DC26FE9D0451}" presName="spacer" presStyleCnt="0"/>
      <dgm:spPr/>
    </dgm:pt>
    <dgm:pt modelId="{4DABF580-C986-41A9-9904-7D72D52C6D27}" type="pres">
      <dgm:prSet presAssocID="{0CA9C952-607F-4B3F-B02F-A5E92C56B679}" presName="parentText" presStyleLbl="node1" presStyleIdx="2" presStyleCnt="3">
        <dgm:presLayoutVars>
          <dgm:chMax val="0"/>
          <dgm:bulletEnabled val="1"/>
        </dgm:presLayoutVars>
      </dgm:prSet>
      <dgm:spPr/>
      <dgm:t>
        <a:bodyPr/>
        <a:lstStyle/>
        <a:p>
          <a:endParaRPr lang="en-US"/>
        </a:p>
      </dgm:t>
    </dgm:pt>
  </dgm:ptLst>
  <dgm:cxnLst>
    <dgm:cxn modelId="{91D80139-6B46-4893-A6B0-93A922CC4E8B}" srcId="{FFBA4F98-8345-4DF0-8464-6E0B7665081E}" destId="{9DB1F39B-869A-4409-9219-395367509C88}" srcOrd="1" destOrd="0" parTransId="{047184A2-37C5-48DF-8D31-7F4C58475382}" sibTransId="{EC0CBBEB-EF20-43B4-964A-DC26FE9D0451}"/>
    <dgm:cxn modelId="{148B1D28-F499-47B1-B0A7-33198B945CD6}" srcId="{FFBA4F98-8345-4DF0-8464-6E0B7665081E}" destId="{0CA9C952-607F-4B3F-B02F-A5E92C56B679}" srcOrd="2" destOrd="0" parTransId="{A6079EE2-C16D-4C91-BCDC-252DBCD92297}" sibTransId="{141E688E-CF86-4D76-AA73-85300CEC3DEC}"/>
    <dgm:cxn modelId="{D8AF1225-1AAA-4E81-AA06-DFF6F79A851D}" type="presOf" srcId="{9DB1F39B-869A-4409-9219-395367509C88}" destId="{66E04B25-90AA-4C7F-88A0-CC2C44F5DC9D}" srcOrd="0" destOrd="0" presId="urn:microsoft.com/office/officeart/2005/8/layout/vList2"/>
    <dgm:cxn modelId="{B0814ECD-70AF-424F-817B-CFE0AE1416B8}" type="presOf" srcId="{FFBA4F98-8345-4DF0-8464-6E0B7665081E}" destId="{44427D20-C8EE-4B17-AAE1-4CCBC09D07D5}" srcOrd="0" destOrd="0" presId="urn:microsoft.com/office/officeart/2005/8/layout/vList2"/>
    <dgm:cxn modelId="{609C39AD-DB37-4F9F-9D1D-AB5F66B95F97}" type="presOf" srcId="{0CA9C952-607F-4B3F-B02F-A5E92C56B679}" destId="{4DABF580-C986-41A9-9904-7D72D52C6D27}" srcOrd="0" destOrd="0" presId="urn:microsoft.com/office/officeart/2005/8/layout/vList2"/>
    <dgm:cxn modelId="{F02695F2-9BD8-4502-BA43-9DF0300C9756}" srcId="{FFBA4F98-8345-4DF0-8464-6E0B7665081E}" destId="{56FA1B88-E587-4A97-AD1D-75E7C45FB414}" srcOrd="0" destOrd="0" parTransId="{68528538-F3E7-42BE-B3A4-37F3693FD42A}" sibTransId="{FC65B0D6-1438-4135-A679-FA4D06689BD0}"/>
    <dgm:cxn modelId="{62149966-92B3-4603-9AFF-4E9A1E22DA6D}" type="presOf" srcId="{56FA1B88-E587-4A97-AD1D-75E7C45FB414}" destId="{90E0BFF1-66BB-4013-8D50-5CC89E5D60FC}" srcOrd="0" destOrd="0" presId="urn:microsoft.com/office/officeart/2005/8/layout/vList2"/>
    <dgm:cxn modelId="{9DC92578-7EFC-4016-822F-86492BD23F9A}" type="presParOf" srcId="{44427D20-C8EE-4B17-AAE1-4CCBC09D07D5}" destId="{90E0BFF1-66BB-4013-8D50-5CC89E5D60FC}" srcOrd="0" destOrd="0" presId="urn:microsoft.com/office/officeart/2005/8/layout/vList2"/>
    <dgm:cxn modelId="{6CA24BF7-FAE8-4EA1-B8AE-20809D699B23}" type="presParOf" srcId="{44427D20-C8EE-4B17-AAE1-4CCBC09D07D5}" destId="{B90F4530-0828-4F3B-8F97-0CFC5798F88F}" srcOrd="1" destOrd="0" presId="urn:microsoft.com/office/officeart/2005/8/layout/vList2"/>
    <dgm:cxn modelId="{3B68C376-E9AF-49CD-BD67-EC447E98B44C}" type="presParOf" srcId="{44427D20-C8EE-4B17-AAE1-4CCBC09D07D5}" destId="{66E04B25-90AA-4C7F-88A0-CC2C44F5DC9D}" srcOrd="2" destOrd="0" presId="urn:microsoft.com/office/officeart/2005/8/layout/vList2"/>
    <dgm:cxn modelId="{112937C5-6FCC-492D-AD3E-7ACD3A403DFD}" type="presParOf" srcId="{44427D20-C8EE-4B17-AAE1-4CCBC09D07D5}" destId="{6376F7C4-31D6-4EFC-AAB6-9A6D71F1A3B1}" srcOrd="3" destOrd="0" presId="urn:microsoft.com/office/officeart/2005/8/layout/vList2"/>
    <dgm:cxn modelId="{0C1CFF30-2743-4C23-A692-4B9B0EE3840D}" type="presParOf" srcId="{44427D20-C8EE-4B17-AAE1-4CCBC09D07D5}" destId="{4DABF580-C986-41A9-9904-7D72D52C6D27}"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3E47FA3B-E0DA-4A43-87F1-20F2A0C0D600}"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79187E10-4257-4870-9E0E-6BF359DF22AE}">
      <dgm:prSet/>
      <dgm:spPr/>
      <dgm:t>
        <a:bodyPr/>
        <a:lstStyle/>
        <a:p>
          <a:r>
            <a:rPr lang="en-US" dirty="0"/>
            <a:t>This is document showing the list of goods, without showing the process, which is sent to the buyer</a:t>
          </a:r>
        </a:p>
      </dgm:t>
    </dgm:pt>
    <dgm:pt modelId="{EE17776D-67CD-429A-AE14-9D2F9B653DB6}" type="parTrans" cxnId="{85C16191-AA22-4080-B3EA-69827D681FB8}">
      <dgm:prSet/>
      <dgm:spPr/>
      <dgm:t>
        <a:bodyPr/>
        <a:lstStyle/>
        <a:p>
          <a:endParaRPr lang="en-US"/>
        </a:p>
      </dgm:t>
    </dgm:pt>
    <dgm:pt modelId="{A71565AB-8D7B-41C4-BF1B-D7EF1371C85D}" type="sibTrans" cxnId="{85C16191-AA22-4080-B3EA-69827D681FB8}">
      <dgm:prSet/>
      <dgm:spPr/>
      <dgm:t>
        <a:bodyPr/>
        <a:lstStyle/>
        <a:p>
          <a:endParaRPr lang="en-US"/>
        </a:p>
      </dgm:t>
    </dgm:pt>
    <dgm:pt modelId="{4B22839C-DB5A-44E9-85FA-8B9B6CC1C1C3}">
      <dgm:prSet/>
      <dgm:spPr/>
      <dgm:t>
        <a:bodyPr/>
        <a:lstStyle/>
        <a:p>
          <a:r>
            <a:rPr lang="en-US"/>
            <a:t>It is used for checking the goods without having to make use of the invoice</a:t>
          </a:r>
        </a:p>
      </dgm:t>
    </dgm:pt>
    <dgm:pt modelId="{632CE4DA-7A68-4322-838E-D316FD37A659}" type="parTrans" cxnId="{29174160-5B5F-47AD-9715-2BD6EE9D0859}">
      <dgm:prSet/>
      <dgm:spPr/>
      <dgm:t>
        <a:bodyPr/>
        <a:lstStyle/>
        <a:p>
          <a:endParaRPr lang="en-US"/>
        </a:p>
      </dgm:t>
    </dgm:pt>
    <dgm:pt modelId="{A025DEE9-CC19-4156-B252-3B051AAD743E}" type="sibTrans" cxnId="{29174160-5B5F-47AD-9715-2BD6EE9D0859}">
      <dgm:prSet/>
      <dgm:spPr/>
      <dgm:t>
        <a:bodyPr/>
        <a:lstStyle/>
        <a:p>
          <a:endParaRPr lang="en-US"/>
        </a:p>
      </dgm:t>
    </dgm:pt>
    <dgm:pt modelId="{E00B36FF-2152-4248-8B95-A9C5E1D4861D}">
      <dgm:prSet/>
      <dgm:spPr/>
      <dgm:t>
        <a:bodyPr/>
        <a:lstStyle/>
        <a:p>
          <a:r>
            <a:rPr lang="en-US"/>
            <a:t>When the goods are delivered to the buyer, he is supposed to retain one copy and return the other copy to the seller duly signed by him</a:t>
          </a:r>
        </a:p>
      </dgm:t>
    </dgm:pt>
    <dgm:pt modelId="{6915EE44-8DD6-42DC-B358-B25348E27167}" type="parTrans" cxnId="{D3FFF59C-0B00-49A7-AB4A-29D3E7AE98E7}">
      <dgm:prSet/>
      <dgm:spPr/>
      <dgm:t>
        <a:bodyPr/>
        <a:lstStyle/>
        <a:p>
          <a:endParaRPr lang="en-US"/>
        </a:p>
      </dgm:t>
    </dgm:pt>
    <dgm:pt modelId="{AC8A4EFF-547B-4230-A4E6-DA9BB68ACACD}" type="sibTrans" cxnId="{D3FFF59C-0B00-49A7-AB4A-29D3E7AE98E7}">
      <dgm:prSet/>
      <dgm:spPr/>
      <dgm:t>
        <a:bodyPr/>
        <a:lstStyle/>
        <a:p>
          <a:endParaRPr lang="en-US"/>
        </a:p>
      </dgm:t>
    </dgm:pt>
    <dgm:pt modelId="{B457A4DE-C0B1-4D38-9961-3A3FB97F6FB3}" type="pres">
      <dgm:prSet presAssocID="{3E47FA3B-E0DA-4A43-87F1-20F2A0C0D600}" presName="linear" presStyleCnt="0">
        <dgm:presLayoutVars>
          <dgm:animLvl val="lvl"/>
          <dgm:resizeHandles val="exact"/>
        </dgm:presLayoutVars>
      </dgm:prSet>
      <dgm:spPr/>
      <dgm:t>
        <a:bodyPr/>
        <a:lstStyle/>
        <a:p>
          <a:endParaRPr lang="en-US"/>
        </a:p>
      </dgm:t>
    </dgm:pt>
    <dgm:pt modelId="{E9FFD23D-5C8F-412F-83DA-176ECA81106D}" type="pres">
      <dgm:prSet presAssocID="{79187E10-4257-4870-9E0E-6BF359DF22AE}" presName="parentText" presStyleLbl="node1" presStyleIdx="0" presStyleCnt="3">
        <dgm:presLayoutVars>
          <dgm:chMax val="0"/>
          <dgm:bulletEnabled val="1"/>
        </dgm:presLayoutVars>
      </dgm:prSet>
      <dgm:spPr/>
      <dgm:t>
        <a:bodyPr/>
        <a:lstStyle/>
        <a:p>
          <a:endParaRPr lang="en-US"/>
        </a:p>
      </dgm:t>
    </dgm:pt>
    <dgm:pt modelId="{3786F18E-031A-4CAF-ABA7-484B04434F85}" type="pres">
      <dgm:prSet presAssocID="{A71565AB-8D7B-41C4-BF1B-D7EF1371C85D}" presName="spacer" presStyleCnt="0"/>
      <dgm:spPr/>
    </dgm:pt>
    <dgm:pt modelId="{558225E1-19D4-4EF8-B426-CBBF47947875}" type="pres">
      <dgm:prSet presAssocID="{4B22839C-DB5A-44E9-85FA-8B9B6CC1C1C3}" presName="parentText" presStyleLbl="node1" presStyleIdx="1" presStyleCnt="3">
        <dgm:presLayoutVars>
          <dgm:chMax val="0"/>
          <dgm:bulletEnabled val="1"/>
        </dgm:presLayoutVars>
      </dgm:prSet>
      <dgm:spPr/>
      <dgm:t>
        <a:bodyPr/>
        <a:lstStyle/>
        <a:p>
          <a:endParaRPr lang="en-US"/>
        </a:p>
      </dgm:t>
    </dgm:pt>
    <dgm:pt modelId="{AEA57515-89CA-424F-98FB-B16C9B20F97D}" type="pres">
      <dgm:prSet presAssocID="{A025DEE9-CC19-4156-B252-3B051AAD743E}" presName="spacer" presStyleCnt="0"/>
      <dgm:spPr/>
    </dgm:pt>
    <dgm:pt modelId="{F1904C7C-7AF6-4A40-B646-72F222CB4860}" type="pres">
      <dgm:prSet presAssocID="{E00B36FF-2152-4248-8B95-A9C5E1D4861D}" presName="parentText" presStyleLbl="node1" presStyleIdx="2" presStyleCnt="3">
        <dgm:presLayoutVars>
          <dgm:chMax val="0"/>
          <dgm:bulletEnabled val="1"/>
        </dgm:presLayoutVars>
      </dgm:prSet>
      <dgm:spPr/>
      <dgm:t>
        <a:bodyPr/>
        <a:lstStyle/>
        <a:p>
          <a:endParaRPr lang="en-US"/>
        </a:p>
      </dgm:t>
    </dgm:pt>
  </dgm:ptLst>
  <dgm:cxnLst>
    <dgm:cxn modelId="{377B211A-265E-458B-9917-6193134E72EF}" type="presOf" srcId="{4B22839C-DB5A-44E9-85FA-8B9B6CC1C1C3}" destId="{558225E1-19D4-4EF8-B426-CBBF47947875}" srcOrd="0" destOrd="0" presId="urn:microsoft.com/office/officeart/2005/8/layout/vList2"/>
    <dgm:cxn modelId="{29174160-5B5F-47AD-9715-2BD6EE9D0859}" srcId="{3E47FA3B-E0DA-4A43-87F1-20F2A0C0D600}" destId="{4B22839C-DB5A-44E9-85FA-8B9B6CC1C1C3}" srcOrd="1" destOrd="0" parTransId="{632CE4DA-7A68-4322-838E-D316FD37A659}" sibTransId="{A025DEE9-CC19-4156-B252-3B051AAD743E}"/>
    <dgm:cxn modelId="{85C16191-AA22-4080-B3EA-69827D681FB8}" srcId="{3E47FA3B-E0DA-4A43-87F1-20F2A0C0D600}" destId="{79187E10-4257-4870-9E0E-6BF359DF22AE}" srcOrd="0" destOrd="0" parTransId="{EE17776D-67CD-429A-AE14-9D2F9B653DB6}" sibTransId="{A71565AB-8D7B-41C4-BF1B-D7EF1371C85D}"/>
    <dgm:cxn modelId="{D3FFF59C-0B00-49A7-AB4A-29D3E7AE98E7}" srcId="{3E47FA3B-E0DA-4A43-87F1-20F2A0C0D600}" destId="{E00B36FF-2152-4248-8B95-A9C5E1D4861D}" srcOrd="2" destOrd="0" parTransId="{6915EE44-8DD6-42DC-B358-B25348E27167}" sibTransId="{AC8A4EFF-547B-4230-A4E6-DA9BB68ACACD}"/>
    <dgm:cxn modelId="{70A8A4A9-0E6A-4F99-8204-D60EB0818322}" type="presOf" srcId="{E00B36FF-2152-4248-8B95-A9C5E1D4861D}" destId="{F1904C7C-7AF6-4A40-B646-72F222CB4860}" srcOrd="0" destOrd="0" presId="urn:microsoft.com/office/officeart/2005/8/layout/vList2"/>
    <dgm:cxn modelId="{44946652-B1E1-4AD9-8098-1668C67E3974}" type="presOf" srcId="{79187E10-4257-4870-9E0E-6BF359DF22AE}" destId="{E9FFD23D-5C8F-412F-83DA-176ECA81106D}" srcOrd="0" destOrd="0" presId="urn:microsoft.com/office/officeart/2005/8/layout/vList2"/>
    <dgm:cxn modelId="{010E1756-14F3-47C4-A2DE-4CCE33AF314F}" type="presOf" srcId="{3E47FA3B-E0DA-4A43-87F1-20F2A0C0D600}" destId="{B457A4DE-C0B1-4D38-9961-3A3FB97F6FB3}" srcOrd="0" destOrd="0" presId="urn:microsoft.com/office/officeart/2005/8/layout/vList2"/>
    <dgm:cxn modelId="{3F73357E-7312-4D99-BD05-81FF710BB065}" type="presParOf" srcId="{B457A4DE-C0B1-4D38-9961-3A3FB97F6FB3}" destId="{E9FFD23D-5C8F-412F-83DA-176ECA81106D}" srcOrd="0" destOrd="0" presId="urn:microsoft.com/office/officeart/2005/8/layout/vList2"/>
    <dgm:cxn modelId="{601B07C7-388E-43C3-AC16-CF122F5B1920}" type="presParOf" srcId="{B457A4DE-C0B1-4D38-9961-3A3FB97F6FB3}" destId="{3786F18E-031A-4CAF-ABA7-484B04434F85}" srcOrd="1" destOrd="0" presId="urn:microsoft.com/office/officeart/2005/8/layout/vList2"/>
    <dgm:cxn modelId="{B49552A1-5F4D-4FB4-8F1A-A42EC543C890}" type="presParOf" srcId="{B457A4DE-C0B1-4D38-9961-3A3FB97F6FB3}" destId="{558225E1-19D4-4EF8-B426-CBBF47947875}" srcOrd="2" destOrd="0" presId="urn:microsoft.com/office/officeart/2005/8/layout/vList2"/>
    <dgm:cxn modelId="{343D1E0A-57D6-4BAA-9EA0-E6F86C73C678}" type="presParOf" srcId="{B457A4DE-C0B1-4D38-9961-3A3FB97F6FB3}" destId="{AEA57515-89CA-424F-98FB-B16C9B20F97D}" srcOrd="3" destOrd="0" presId="urn:microsoft.com/office/officeart/2005/8/layout/vList2"/>
    <dgm:cxn modelId="{AF92158B-6B03-4A41-9F01-869613ACAD47}" type="presParOf" srcId="{B457A4DE-C0B1-4D38-9961-3A3FB97F6FB3}" destId="{F1904C7C-7AF6-4A40-B646-72F222CB4860}"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A764047B-A989-403E-8B8A-CFBD06FE1475}" type="doc">
      <dgm:prSet loTypeId="urn:microsoft.com/office/officeart/2008/layout/LinedList" loCatId="list" qsTypeId="urn:microsoft.com/office/officeart/2005/8/quickstyle/simple1" qsCatId="simple" csTypeId="urn:microsoft.com/office/officeart/2005/8/colors/colorful2" csCatId="colorful" phldr="1"/>
      <dgm:spPr/>
      <dgm:t>
        <a:bodyPr/>
        <a:lstStyle/>
        <a:p>
          <a:endParaRPr lang="en-US"/>
        </a:p>
      </dgm:t>
    </dgm:pt>
    <dgm:pt modelId="{437D5213-B29D-4C1D-8BB2-9208D3191A4D}">
      <dgm:prSet/>
      <dgm:spPr/>
      <dgm:t>
        <a:bodyPr/>
        <a:lstStyle/>
        <a:p>
          <a:r>
            <a:rPr lang="en-US" dirty="0" smtClean="0"/>
            <a:t> It contain the following information  1. Date </a:t>
          </a:r>
          <a:r>
            <a:rPr lang="en-US" dirty="0"/>
            <a:t>of receipt</a:t>
          </a:r>
        </a:p>
      </dgm:t>
    </dgm:pt>
    <dgm:pt modelId="{886311E1-20CF-4E2C-BEB9-E6231F35F0A5}" type="parTrans" cxnId="{51A950DF-2948-405D-9A1A-9D94713B4281}">
      <dgm:prSet/>
      <dgm:spPr/>
      <dgm:t>
        <a:bodyPr/>
        <a:lstStyle/>
        <a:p>
          <a:endParaRPr lang="en-US"/>
        </a:p>
      </dgm:t>
    </dgm:pt>
    <dgm:pt modelId="{90EA01C3-56D0-43F8-AA12-E95E8B645392}" type="sibTrans" cxnId="{51A950DF-2948-405D-9A1A-9D94713B4281}">
      <dgm:prSet/>
      <dgm:spPr/>
      <dgm:t>
        <a:bodyPr/>
        <a:lstStyle/>
        <a:p>
          <a:endParaRPr lang="en-US"/>
        </a:p>
      </dgm:t>
    </dgm:pt>
    <dgm:pt modelId="{8EB08402-B9C4-4FFA-A44A-42AF4BAED2CA}">
      <dgm:prSet/>
      <dgm:spPr/>
      <dgm:t>
        <a:bodyPr/>
        <a:lstStyle/>
        <a:p>
          <a:r>
            <a:rPr lang="en-US" dirty="0" smtClean="0"/>
            <a:t>2. Suppliers </a:t>
          </a:r>
          <a:r>
            <a:rPr lang="en-US" dirty="0"/>
            <a:t>name</a:t>
          </a:r>
        </a:p>
      </dgm:t>
    </dgm:pt>
    <dgm:pt modelId="{63483C8C-ABEA-4B9E-B72A-ED468FD22EAB}" type="parTrans" cxnId="{C111B534-205F-4E71-A8DE-BECC1E24EFDB}">
      <dgm:prSet/>
      <dgm:spPr/>
      <dgm:t>
        <a:bodyPr/>
        <a:lstStyle/>
        <a:p>
          <a:endParaRPr lang="en-US"/>
        </a:p>
      </dgm:t>
    </dgm:pt>
    <dgm:pt modelId="{A01545F9-A62C-494F-80C4-CE88662DDFB0}" type="sibTrans" cxnId="{C111B534-205F-4E71-A8DE-BECC1E24EFDB}">
      <dgm:prSet/>
      <dgm:spPr/>
      <dgm:t>
        <a:bodyPr/>
        <a:lstStyle/>
        <a:p>
          <a:endParaRPr lang="en-US"/>
        </a:p>
      </dgm:t>
    </dgm:pt>
    <dgm:pt modelId="{B0541763-AD1E-4AD9-9E21-5279EAA7221B}">
      <dgm:prSet/>
      <dgm:spPr/>
      <dgm:t>
        <a:bodyPr/>
        <a:lstStyle/>
        <a:p>
          <a:r>
            <a:rPr lang="en-US" dirty="0" smtClean="0"/>
            <a:t>3. Supplier </a:t>
          </a:r>
          <a:r>
            <a:rPr lang="en-US" dirty="0"/>
            <a:t>‘s advice note number</a:t>
          </a:r>
        </a:p>
      </dgm:t>
    </dgm:pt>
    <dgm:pt modelId="{32CCCFEE-227E-477E-997C-CE6735FC32DE}" type="parTrans" cxnId="{3526C00E-F017-4011-8A09-C6A467EFBAA6}">
      <dgm:prSet/>
      <dgm:spPr/>
      <dgm:t>
        <a:bodyPr/>
        <a:lstStyle/>
        <a:p>
          <a:endParaRPr lang="en-US"/>
        </a:p>
      </dgm:t>
    </dgm:pt>
    <dgm:pt modelId="{C6495595-AEFC-4452-94A6-8DBA45BDBE97}" type="sibTrans" cxnId="{3526C00E-F017-4011-8A09-C6A467EFBAA6}">
      <dgm:prSet/>
      <dgm:spPr/>
      <dgm:t>
        <a:bodyPr/>
        <a:lstStyle/>
        <a:p>
          <a:endParaRPr lang="en-US"/>
        </a:p>
      </dgm:t>
    </dgm:pt>
    <dgm:pt modelId="{4561F608-3114-4297-9879-43F8F0637EA6}">
      <dgm:prSet/>
      <dgm:spPr/>
      <dgm:t>
        <a:bodyPr/>
        <a:lstStyle/>
        <a:p>
          <a:r>
            <a:rPr lang="en-US" dirty="0" smtClean="0"/>
            <a:t>4. Purchase </a:t>
          </a:r>
          <a:r>
            <a:rPr lang="en-US" dirty="0"/>
            <a:t>Order number</a:t>
          </a:r>
        </a:p>
      </dgm:t>
    </dgm:pt>
    <dgm:pt modelId="{D6DD1C67-5578-444B-AA9D-B6C4CF545D25}" type="parTrans" cxnId="{D8361977-59D7-44A8-934E-82FF04A63D16}">
      <dgm:prSet/>
      <dgm:spPr/>
      <dgm:t>
        <a:bodyPr/>
        <a:lstStyle/>
        <a:p>
          <a:endParaRPr lang="en-US"/>
        </a:p>
      </dgm:t>
    </dgm:pt>
    <dgm:pt modelId="{AAA72B4B-D0D1-4205-8E81-9A4CA9B6573A}" type="sibTrans" cxnId="{D8361977-59D7-44A8-934E-82FF04A63D16}">
      <dgm:prSet/>
      <dgm:spPr/>
      <dgm:t>
        <a:bodyPr/>
        <a:lstStyle/>
        <a:p>
          <a:endParaRPr lang="en-US"/>
        </a:p>
      </dgm:t>
    </dgm:pt>
    <dgm:pt modelId="{ECA098BC-8566-48B6-986D-89EAFA5F2CD4}">
      <dgm:prSet/>
      <dgm:spPr/>
      <dgm:t>
        <a:bodyPr/>
        <a:lstStyle/>
        <a:p>
          <a:r>
            <a:rPr lang="en-US" dirty="0" smtClean="0"/>
            <a:t>5. Goods </a:t>
          </a:r>
          <a:r>
            <a:rPr lang="en-US" dirty="0"/>
            <a:t>description</a:t>
          </a:r>
        </a:p>
      </dgm:t>
    </dgm:pt>
    <dgm:pt modelId="{5EFA4BC1-D2F8-4ECF-94F4-9CEF9BAFCCD4}" type="parTrans" cxnId="{78ABA336-4429-4975-B2B1-9CC159501212}">
      <dgm:prSet/>
      <dgm:spPr/>
      <dgm:t>
        <a:bodyPr/>
        <a:lstStyle/>
        <a:p>
          <a:endParaRPr lang="en-US"/>
        </a:p>
      </dgm:t>
    </dgm:pt>
    <dgm:pt modelId="{8FBF129D-4BDD-43A4-B012-DA34AD9DAA1F}" type="sibTrans" cxnId="{78ABA336-4429-4975-B2B1-9CC159501212}">
      <dgm:prSet/>
      <dgm:spPr/>
      <dgm:t>
        <a:bodyPr/>
        <a:lstStyle/>
        <a:p>
          <a:endParaRPr lang="en-US"/>
        </a:p>
      </dgm:t>
    </dgm:pt>
    <dgm:pt modelId="{B647F3BB-1110-4894-AE00-F27FCFA5F0C5}">
      <dgm:prSet/>
      <dgm:spPr/>
      <dgm:t>
        <a:bodyPr/>
        <a:lstStyle/>
        <a:p>
          <a:r>
            <a:rPr lang="en-US" dirty="0" smtClean="0"/>
            <a:t>6. Quality </a:t>
          </a:r>
          <a:r>
            <a:rPr lang="en-US" dirty="0"/>
            <a:t>received undamaged</a:t>
          </a:r>
        </a:p>
      </dgm:t>
    </dgm:pt>
    <dgm:pt modelId="{249D08A6-D21A-42CD-A1C0-D275FAB7D769}" type="parTrans" cxnId="{B20F8F3C-B65B-412D-A9E7-A414BDD4522E}">
      <dgm:prSet/>
      <dgm:spPr/>
      <dgm:t>
        <a:bodyPr/>
        <a:lstStyle/>
        <a:p>
          <a:endParaRPr lang="en-US"/>
        </a:p>
      </dgm:t>
    </dgm:pt>
    <dgm:pt modelId="{B5D3117B-8D94-409F-84F9-FDDBEE9D1FBA}" type="sibTrans" cxnId="{B20F8F3C-B65B-412D-A9E7-A414BDD4522E}">
      <dgm:prSet/>
      <dgm:spPr/>
      <dgm:t>
        <a:bodyPr/>
        <a:lstStyle/>
        <a:p>
          <a:endParaRPr lang="en-US"/>
        </a:p>
      </dgm:t>
    </dgm:pt>
    <dgm:pt modelId="{E6032440-2147-459E-B8B6-50A902449460}">
      <dgm:prSet/>
      <dgm:spPr/>
      <dgm:t>
        <a:bodyPr/>
        <a:lstStyle/>
        <a:p>
          <a:r>
            <a:rPr lang="en-US" dirty="0" smtClean="0"/>
            <a:t>7. Number </a:t>
          </a:r>
          <a:r>
            <a:rPr lang="en-US" dirty="0"/>
            <a:t>and the of packages</a:t>
          </a:r>
        </a:p>
      </dgm:t>
    </dgm:pt>
    <dgm:pt modelId="{F3B2CD33-6EEB-4304-8977-A8E9E9EB7ED8}" type="parTrans" cxnId="{1B716B50-D548-40D0-A7FA-30A6120AE1BD}">
      <dgm:prSet/>
      <dgm:spPr/>
      <dgm:t>
        <a:bodyPr/>
        <a:lstStyle/>
        <a:p>
          <a:endParaRPr lang="en-US"/>
        </a:p>
      </dgm:t>
    </dgm:pt>
    <dgm:pt modelId="{0CEB2A0E-0D5E-4B17-929E-0E5F2D6F46AC}" type="sibTrans" cxnId="{1B716B50-D548-40D0-A7FA-30A6120AE1BD}">
      <dgm:prSet/>
      <dgm:spPr/>
      <dgm:t>
        <a:bodyPr/>
        <a:lstStyle/>
        <a:p>
          <a:endParaRPr lang="en-US"/>
        </a:p>
      </dgm:t>
    </dgm:pt>
    <dgm:pt modelId="{14C7A534-A768-4F96-8492-DCBBB878A7B3}">
      <dgm:prSet/>
      <dgm:spPr/>
      <dgm:t>
        <a:bodyPr/>
        <a:lstStyle/>
        <a:p>
          <a:r>
            <a:rPr lang="en-US" dirty="0" smtClean="0"/>
            <a:t>8. Method </a:t>
          </a:r>
          <a:r>
            <a:rPr lang="en-US" dirty="0"/>
            <a:t>of transport</a:t>
          </a:r>
        </a:p>
      </dgm:t>
    </dgm:pt>
    <dgm:pt modelId="{BF621647-11F3-43CA-8B88-D2CC0151F275}" type="parTrans" cxnId="{82C9258E-53D9-476C-ABD2-FD1C491C9427}">
      <dgm:prSet/>
      <dgm:spPr/>
      <dgm:t>
        <a:bodyPr/>
        <a:lstStyle/>
        <a:p>
          <a:endParaRPr lang="en-US"/>
        </a:p>
      </dgm:t>
    </dgm:pt>
    <dgm:pt modelId="{F98E6C85-72BB-45E3-8099-3DCCD42676E6}" type="sibTrans" cxnId="{82C9258E-53D9-476C-ABD2-FD1C491C9427}">
      <dgm:prSet/>
      <dgm:spPr/>
      <dgm:t>
        <a:bodyPr/>
        <a:lstStyle/>
        <a:p>
          <a:endParaRPr lang="en-US"/>
        </a:p>
      </dgm:t>
    </dgm:pt>
    <dgm:pt modelId="{84F3BD02-E59B-4157-92B2-30957F23070D}">
      <dgm:prSet/>
      <dgm:spPr/>
      <dgm:t>
        <a:bodyPr/>
        <a:lstStyle/>
        <a:p>
          <a:r>
            <a:rPr lang="en-US" dirty="0" smtClean="0"/>
            <a:t>9. Storekeeper`s </a:t>
          </a:r>
          <a:r>
            <a:rPr lang="en-US" dirty="0"/>
            <a:t>identity</a:t>
          </a:r>
        </a:p>
      </dgm:t>
    </dgm:pt>
    <dgm:pt modelId="{A3D5DE61-5C32-4FF6-B7A2-683317C2024A}" type="parTrans" cxnId="{B1A9C6CA-BAE7-4F06-9D60-8840CBC22B13}">
      <dgm:prSet/>
      <dgm:spPr/>
      <dgm:t>
        <a:bodyPr/>
        <a:lstStyle/>
        <a:p>
          <a:endParaRPr lang="en-US"/>
        </a:p>
      </dgm:t>
    </dgm:pt>
    <dgm:pt modelId="{AD660420-02B9-4727-9E88-736D8912CCF8}" type="sibTrans" cxnId="{B1A9C6CA-BAE7-4F06-9D60-8840CBC22B13}">
      <dgm:prSet/>
      <dgm:spPr/>
      <dgm:t>
        <a:bodyPr/>
        <a:lstStyle/>
        <a:p>
          <a:endParaRPr lang="en-US"/>
        </a:p>
      </dgm:t>
    </dgm:pt>
    <dgm:pt modelId="{2838A047-858C-41D9-BE33-DD844F3501A3}">
      <dgm:prSet/>
      <dgm:spPr/>
      <dgm:t>
        <a:bodyPr/>
        <a:lstStyle/>
        <a:p>
          <a:r>
            <a:rPr lang="en-US" dirty="0" smtClean="0"/>
            <a:t>10. Inspector`s </a:t>
          </a:r>
          <a:r>
            <a:rPr lang="en-US" dirty="0"/>
            <a:t>identity</a:t>
          </a:r>
        </a:p>
      </dgm:t>
    </dgm:pt>
    <dgm:pt modelId="{FEE14B65-50B2-459E-94F7-8A7110612968}" type="parTrans" cxnId="{B09B9DBA-813C-473F-A2E9-B8630BCCB15D}">
      <dgm:prSet/>
      <dgm:spPr/>
      <dgm:t>
        <a:bodyPr/>
        <a:lstStyle/>
        <a:p>
          <a:endParaRPr lang="en-US"/>
        </a:p>
      </dgm:t>
    </dgm:pt>
    <dgm:pt modelId="{D7552974-3B9D-488F-89EE-AF4189D22F45}" type="sibTrans" cxnId="{B09B9DBA-813C-473F-A2E9-B8630BCCB15D}">
      <dgm:prSet/>
      <dgm:spPr/>
      <dgm:t>
        <a:bodyPr/>
        <a:lstStyle/>
        <a:p>
          <a:endParaRPr lang="en-US"/>
        </a:p>
      </dgm:t>
    </dgm:pt>
    <dgm:pt modelId="{78810BDC-4214-43C4-9C41-5E1822C99DEF}" type="pres">
      <dgm:prSet presAssocID="{A764047B-A989-403E-8B8A-CFBD06FE1475}" presName="vert0" presStyleCnt="0">
        <dgm:presLayoutVars>
          <dgm:dir/>
          <dgm:animOne val="branch"/>
          <dgm:animLvl val="lvl"/>
        </dgm:presLayoutVars>
      </dgm:prSet>
      <dgm:spPr/>
      <dgm:t>
        <a:bodyPr/>
        <a:lstStyle/>
        <a:p>
          <a:endParaRPr lang="en-US"/>
        </a:p>
      </dgm:t>
    </dgm:pt>
    <dgm:pt modelId="{5843B340-1666-4DBF-B030-C51AA934FDD3}" type="pres">
      <dgm:prSet presAssocID="{437D5213-B29D-4C1D-8BB2-9208D3191A4D}" presName="thickLine" presStyleLbl="alignNode1" presStyleIdx="0" presStyleCnt="10"/>
      <dgm:spPr/>
    </dgm:pt>
    <dgm:pt modelId="{C7A6E08A-026B-42E6-93BF-15730E25589D}" type="pres">
      <dgm:prSet presAssocID="{437D5213-B29D-4C1D-8BB2-9208D3191A4D}" presName="horz1" presStyleCnt="0"/>
      <dgm:spPr/>
    </dgm:pt>
    <dgm:pt modelId="{01051634-F358-4290-BF7B-C68A43C7BC86}" type="pres">
      <dgm:prSet presAssocID="{437D5213-B29D-4C1D-8BB2-9208D3191A4D}" presName="tx1" presStyleLbl="revTx" presStyleIdx="0" presStyleCnt="10"/>
      <dgm:spPr/>
      <dgm:t>
        <a:bodyPr/>
        <a:lstStyle/>
        <a:p>
          <a:endParaRPr lang="en-US"/>
        </a:p>
      </dgm:t>
    </dgm:pt>
    <dgm:pt modelId="{9923507F-4D02-4EED-BEA9-3EB973F2E1C0}" type="pres">
      <dgm:prSet presAssocID="{437D5213-B29D-4C1D-8BB2-9208D3191A4D}" presName="vert1" presStyleCnt="0"/>
      <dgm:spPr/>
    </dgm:pt>
    <dgm:pt modelId="{F3C48ED3-20AB-40FD-82D0-99ADB610E4CD}" type="pres">
      <dgm:prSet presAssocID="{8EB08402-B9C4-4FFA-A44A-42AF4BAED2CA}" presName="thickLine" presStyleLbl="alignNode1" presStyleIdx="1" presStyleCnt="10"/>
      <dgm:spPr/>
    </dgm:pt>
    <dgm:pt modelId="{08826CE1-983E-4345-B7A0-20218C1CDCFF}" type="pres">
      <dgm:prSet presAssocID="{8EB08402-B9C4-4FFA-A44A-42AF4BAED2CA}" presName="horz1" presStyleCnt="0"/>
      <dgm:spPr/>
    </dgm:pt>
    <dgm:pt modelId="{19A6C568-ED32-4907-BDCE-43AC9C59EEDE}" type="pres">
      <dgm:prSet presAssocID="{8EB08402-B9C4-4FFA-A44A-42AF4BAED2CA}" presName="tx1" presStyleLbl="revTx" presStyleIdx="1" presStyleCnt="10"/>
      <dgm:spPr/>
      <dgm:t>
        <a:bodyPr/>
        <a:lstStyle/>
        <a:p>
          <a:endParaRPr lang="en-US"/>
        </a:p>
      </dgm:t>
    </dgm:pt>
    <dgm:pt modelId="{ECBEE786-8FC4-43F6-96FE-15C9CBD03ADC}" type="pres">
      <dgm:prSet presAssocID="{8EB08402-B9C4-4FFA-A44A-42AF4BAED2CA}" presName="vert1" presStyleCnt="0"/>
      <dgm:spPr/>
    </dgm:pt>
    <dgm:pt modelId="{D00B3904-408D-4C6C-907B-202C388CD3DB}" type="pres">
      <dgm:prSet presAssocID="{B0541763-AD1E-4AD9-9E21-5279EAA7221B}" presName="thickLine" presStyleLbl="alignNode1" presStyleIdx="2" presStyleCnt="10"/>
      <dgm:spPr/>
    </dgm:pt>
    <dgm:pt modelId="{3D3CD03C-AF47-4EAE-BA74-A297F358CBFC}" type="pres">
      <dgm:prSet presAssocID="{B0541763-AD1E-4AD9-9E21-5279EAA7221B}" presName="horz1" presStyleCnt="0"/>
      <dgm:spPr/>
    </dgm:pt>
    <dgm:pt modelId="{056134B9-7190-4FBB-9B24-1B0354CA5BFE}" type="pres">
      <dgm:prSet presAssocID="{B0541763-AD1E-4AD9-9E21-5279EAA7221B}" presName="tx1" presStyleLbl="revTx" presStyleIdx="2" presStyleCnt="10"/>
      <dgm:spPr/>
      <dgm:t>
        <a:bodyPr/>
        <a:lstStyle/>
        <a:p>
          <a:endParaRPr lang="en-US"/>
        </a:p>
      </dgm:t>
    </dgm:pt>
    <dgm:pt modelId="{92153EE7-51EA-4F16-83AC-31E098E7241E}" type="pres">
      <dgm:prSet presAssocID="{B0541763-AD1E-4AD9-9E21-5279EAA7221B}" presName="vert1" presStyleCnt="0"/>
      <dgm:spPr/>
    </dgm:pt>
    <dgm:pt modelId="{6DD2F1FA-02F1-4558-93CA-B1710B6E40E8}" type="pres">
      <dgm:prSet presAssocID="{4561F608-3114-4297-9879-43F8F0637EA6}" presName="thickLine" presStyleLbl="alignNode1" presStyleIdx="3" presStyleCnt="10"/>
      <dgm:spPr/>
    </dgm:pt>
    <dgm:pt modelId="{B46A1FF1-2114-4CFD-9AC8-220E239E596B}" type="pres">
      <dgm:prSet presAssocID="{4561F608-3114-4297-9879-43F8F0637EA6}" presName="horz1" presStyleCnt="0"/>
      <dgm:spPr/>
    </dgm:pt>
    <dgm:pt modelId="{6A5902DD-F999-44AB-AF9C-4AEB36872BE2}" type="pres">
      <dgm:prSet presAssocID="{4561F608-3114-4297-9879-43F8F0637EA6}" presName="tx1" presStyleLbl="revTx" presStyleIdx="3" presStyleCnt="10"/>
      <dgm:spPr/>
      <dgm:t>
        <a:bodyPr/>
        <a:lstStyle/>
        <a:p>
          <a:endParaRPr lang="en-US"/>
        </a:p>
      </dgm:t>
    </dgm:pt>
    <dgm:pt modelId="{98BD7008-B0CF-4A48-B090-D62515434CEA}" type="pres">
      <dgm:prSet presAssocID="{4561F608-3114-4297-9879-43F8F0637EA6}" presName="vert1" presStyleCnt="0"/>
      <dgm:spPr/>
    </dgm:pt>
    <dgm:pt modelId="{A8048539-0847-416B-9054-92CF7105F3ED}" type="pres">
      <dgm:prSet presAssocID="{ECA098BC-8566-48B6-986D-89EAFA5F2CD4}" presName="thickLine" presStyleLbl="alignNode1" presStyleIdx="4" presStyleCnt="10"/>
      <dgm:spPr/>
    </dgm:pt>
    <dgm:pt modelId="{9C28AFCE-AB81-40B4-9CA6-1A2CD57340AF}" type="pres">
      <dgm:prSet presAssocID="{ECA098BC-8566-48B6-986D-89EAFA5F2CD4}" presName="horz1" presStyleCnt="0"/>
      <dgm:spPr/>
    </dgm:pt>
    <dgm:pt modelId="{B4E072AD-B773-4AB9-815A-7EE0EE1EED3A}" type="pres">
      <dgm:prSet presAssocID="{ECA098BC-8566-48B6-986D-89EAFA5F2CD4}" presName="tx1" presStyleLbl="revTx" presStyleIdx="4" presStyleCnt="10"/>
      <dgm:spPr/>
      <dgm:t>
        <a:bodyPr/>
        <a:lstStyle/>
        <a:p>
          <a:endParaRPr lang="en-US"/>
        </a:p>
      </dgm:t>
    </dgm:pt>
    <dgm:pt modelId="{B89666E2-FC65-4BD6-B786-5C3796D2AC50}" type="pres">
      <dgm:prSet presAssocID="{ECA098BC-8566-48B6-986D-89EAFA5F2CD4}" presName="vert1" presStyleCnt="0"/>
      <dgm:spPr/>
    </dgm:pt>
    <dgm:pt modelId="{6CB8C905-45ED-4679-9F2F-9496064856F2}" type="pres">
      <dgm:prSet presAssocID="{B647F3BB-1110-4894-AE00-F27FCFA5F0C5}" presName="thickLine" presStyleLbl="alignNode1" presStyleIdx="5" presStyleCnt="10"/>
      <dgm:spPr/>
    </dgm:pt>
    <dgm:pt modelId="{915FF7D4-C482-4999-9DB6-9EF88DE12244}" type="pres">
      <dgm:prSet presAssocID="{B647F3BB-1110-4894-AE00-F27FCFA5F0C5}" presName="horz1" presStyleCnt="0"/>
      <dgm:spPr/>
    </dgm:pt>
    <dgm:pt modelId="{DFC0D73A-7A3F-41BA-A39A-9DE0C5E7E426}" type="pres">
      <dgm:prSet presAssocID="{B647F3BB-1110-4894-AE00-F27FCFA5F0C5}" presName="tx1" presStyleLbl="revTx" presStyleIdx="5" presStyleCnt="10"/>
      <dgm:spPr/>
      <dgm:t>
        <a:bodyPr/>
        <a:lstStyle/>
        <a:p>
          <a:endParaRPr lang="en-US"/>
        </a:p>
      </dgm:t>
    </dgm:pt>
    <dgm:pt modelId="{BFF0817A-9245-484A-98FF-5A6EC21B8463}" type="pres">
      <dgm:prSet presAssocID="{B647F3BB-1110-4894-AE00-F27FCFA5F0C5}" presName="vert1" presStyleCnt="0"/>
      <dgm:spPr/>
    </dgm:pt>
    <dgm:pt modelId="{2BAA87F5-15F9-4CB9-BB1C-BEF330E11B9A}" type="pres">
      <dgm:prSet presAssocID="{E6032440-2147-459E-B8B6-50A902449460}" presName="thickLine" presStyleLbl="alignNode1" presStyleIdx="6" presStyleCnt="10"/>
      <dgm:spPr/>
    </dgm:pt>
    <dgm:pt modelId="{F2445D12-F1CB-4E18-9CBD-CC648CA5889C}" type="pres">
      <dgm:prSet presAssocID="{E6032440-2147-459E-B8B6-50A902449460}" presName="horz1" presStyleCnt="0"/>
      <dgm:spPr/>
    </dgm:pt>
    <dgm:pt modelId="{32E338C6-4993-4936-ADEA-A01998B029D6}" type="pres">
      <dgm:prSet presAssocID="{E6032440-2147-459E-B8B6-50A902449460}" presName="tx1" presStyleLbl="revTx" presStyleIdx="6" presStyleCnt="10"/>
      <dgm:spPr/>
      <dgm:t>
        <a:bodyPr/>
        <a:lstStyle/>
        <a:p>
          <a:endParaRPr lang="en-US"/>
        </a:p>
      </dgm:t>
    </dgm:pt>
    <dgm:pt modelId="{8F13B92C-EC67-4177-8CB1-9C7F5555A5DA}" type="pres">
      <dgm:prSet presAssocID="{E6032440-2147-459E-B8B6-50A902449460}" presName="vert1" presStyleCnt="0"/>
      <dgm:spPr/>
    </dgm:pt>
    <dgm:pt modelId="{8FC16B45-EDA9-4EE1-92DB-E8C19D53CD7A}" type="pres">
      <dgm:prSet presAssocID="{14C7A534-A768-4F96-8492-DCBBB878A7B3}" presName="thickLine" presStyleLbl="alignNode1" presStyleIdx="7" presStyleCnt="10"/>
      <dgm:spPr/>
    </dgm:pt>
    <dgm:pt modelId="{ED9191F8-51CA-4228-9C40-201DA4A0E30E}" type="pres">
      <dgm:prSet presAssocID="{14C7A534-A768-4F96-8492-DCBBB878A7B3}" presName="horz1" presStyleCnt="0"/>
      <dgm:spPr/>
    </dgm:pt>
    <dgm:pt modelId="{3DA7BCD7-2099-48FE-B0C4-DE177754C98B}" type="pres">
      <dgm:prSet presAssocID="{14C7A534-A768-4F96-8492-DCBBB878A7B3}" presName="tx1" presStyleLbl="revTx" presStyleIdx="7" presStyleCnt="10"/>
      <dgm:spPr/>
      <dgm:t>
        <a:bodyPr/>
        <a:lstStyle/>
        <a:p>
          <a:endParaRPr lang="en-US"/>
        </a:p>
      </dgm:t>
    </dgm:pt>
    <dgm:pt modelId="{D4D83588-18EB-4F2E-A4D3-D6B9D4CD8A4D}" type="pres">
      <dgm:prSet presAssocID="{14C7A534-A768-4F96-8492-DCBBB878A7B3}" presName="vert1" presStyleCnt="0"/>
      <dgm:spPr/>
    </dgm:pt>
    <dgm:pt modelId="{C2C8F056-580D-4C36-B490-19F9130DD157}" type="pres">
      <dgm:prSet presAssocID="{84F3BD02-E59B-4157-92B2-30957F23070D}" presName="thickLine" presStyleLbl="alignNode1" presStyleIdx="8" presStyleCnt="10"/>
      <dgm:spPr/>
    </dgm:pt>
    <dgm:pt modelId="{8570CF40-40D3-4617-9D20-81AD3936AE18}" type="pres">
      <dgm:prSet presAssocID="{84F3BD02-E59B-4157-92B2-30957F23070D}" presName="horz1" presStyleCnt="0"/>
      <dgm:spPr/>
    </dgm:pt>
    <dgm:pt modelId="{E75F6CFE-ADAA-42DE-B5A1-BE5B7AAA8931}" type="pres">
      <dgm:prSet presAssocID="{84F3BD02-E59B-4157-92B2-30957F23070D}" presName="tx1" presStyleLbl="revTx" presStyleIdx="8" presStyleCnt="10"/>
      <dgm:spPr/>
      <dgm:t>
        <a:bodyPr/>
        <a:lstStyle/>
        <a:p>
          <a:endParaRPr lang="en-US"/>
        </a:p>
      </dgm:t>
    </dgm:pt>
    <dgm:pt modelId="{108FD852-38FE-4D4A-BB66-522466DE3EF0}" type="pres">
      <dgm:prSet presAssocID="{84F3BD02-E59B-4157-92B2-30957F23070D}" presName="vert1" presStyleCnt="0"/>
      <dgm:spPr/>
    </dgm:pt>
    <dgm:pt modelId="{7CEB956F-B09F-42DE-888A-746663994A6E}" type="pres">
      <dgm:prSet presAssocID="{2838A047-858C-41D9-BE33-DD844F3501A3}" presName="thickLine" presStyleLbl="alignNode1" presStyleIdx="9" presStyleCnt="10"/>
      <dgm:spPr/>
    </dgm:pt>
    <dgm:pt modelId="{F9D3D9A3-586E-4989-ADEE-F1B39FBD8CC9}" type="pres">
      <dgm:prSet presAssocID="{2838A047-858C-41D9-BE33-DD844F3501A3}" presName="horz1" presStyleCnt="0"/>
      <dgm:spPr/>
    </dgm:pt>
    <dgm:pt modelId="{8BE3763A-7D18-42FA-A177-A9CCD1152645}" type="pres">
      <dgm:prSet presAssocID="{2838A047-858C-41D9-BE33-DD844F3501A3}" presName="tx1" presStyleLbl="revTx" presStyleIdx="9" presStyleCnt="10"/>
      <dgm:spPr/>
      <dgm:t>
        <a:bodyPr/>
        <a:lstStyle/>
        <a:p>
          <a:endParaRPr lang="en-US"/>
        </a:p>
      </dgm:t>
    </dgm:pt>
    <dgm:pt modelId="{5369FA88-3157-4E32-85E9-CBBDD261D18A}" type="pres">
      <dgm:prSet presAssocID="{2838A047-858C-41D9-BE33-DD844F3501A3}" presName="vert1" presStyleCnt="0"/>
      <dgm:spPr/>
    </dgm:pt>
  </dgm:ptLst>
  <dgm:cxnLst>
    <dgm:cxn modelId="{B09B9DBA-813C-473F-A2E9-B8630BCCB15D}" srcId="{A764047B-A989-403E-8B8A-CFBD06FE1475}" destId="{2838A047-858C-41D9-BE33-DD844F3501A3}" srcOrd="9" destOrd="0" parTransId="{FEE14B65-50B2-459E-94F7-8A7110612968}" sibTransId="{D7552974-3B9D-488F-89EE-AF4189D22F45}"/>
    <dgm:cxn modelId="{82C9258E-53D9-476C-ABD2-FD1C491C9427}" srcId="{A764047B-A989-403E-8B8A-CFBD06FE1475}" destId="{14C7A534-A768-4F96-8492-DCBBB878A7B3}" srcOrd="7" destOrd="0" parTransId="{BF621647-11F3-43CA-8B88-D2CC0151F275}" sibTransId="{F98E6C85-72BB-45E3-8099-3DCCD42676E6}"/>
    <dgm:cxn modelId="{551A1CB9-C0D7-4E9F-9266-F504C59F136A}" type="presOf" srcId="{84F3BD02-E59B-4157-92B2-30957F23070D}" destId="{E75F6CFE-ADAA-42DE-B5A1-BE5B7AAA8931}" srcOrd="0" destOrd="0" presId="urn:microsoft.com/office/officeart/2008/layout/LinedList"/>
    <dgm:cxn modelId="{C352AFA7-9A47-4EFA-849C-51CB67994E80}" type="presOf" srcId="{B0541763-AD1E-4AD9-9E21-5279EAA7221B}" destId="{056134B9-7190-4FBB-9B24-1B0354CA5BFE}" srcOrd="0" destOrd="0" presId="urn:microsoft.com/office/officeart/2008/layout/LinedList"/>
    <dgm:cxn modelId="{11159D59-5306-478C-B59A-1BA9E9B796FF}" type="presOf" srcId="{E6032440-2147-459E-B8B6-50A902449460}" destId="{32E338C6-4993-4936-ADEA-A01998B029D6}" srcOrd="0" destOrd="0" presId="urn:microsoft.com/office/officeart/2008/layout/LinedList"/>
    <dgm:cxn modelId="{AE3674B6-DBE7-44B4-883F-3673C68CE416}" type="presOf" srcId="{2838A047-858C-41D9-BE33-DD844F3501A3}" destId="{8BE3763A-7D18-42FA-A177-A9CCD1152645}" srcOrd="0" destOrd="0" presId="urn:microsoft.com/office/officeart/2008/layout/LinedList"/>
    <dgm:cxn modelId="{75982E65-DB98-4C86-8A62-27063906FB50}" type="presOf" srcId="{4561F608-3114-4297-9879-43F8F0637EA6}" destId="{6A5902DD-F999-44AB-AF9C-4AEB36872BE2}" srcOrd="0" destOrd="0" presId="urn:microsoft.com/office/officeart/2008/layout/LinedList"/>
    <dgm:cxn modelId="{3526C00E-F017-4011-8A09-C6A467EFBAA6}" srcId="{A764047B-A989-403E-8B8A-CFBD06FE1475}" destId="{B0541763-AD1E-4AD9-9E21-5279EAA7221B}" srcOrd="2" destOrd="0" parTransId="{32CCCFEE-227E-477E-997C-CE6735FC32DE}" sibTransId="{C6495595-AEFC-4452-94A6-8DBA45BDBE97}"/>
    <dgm:cxn modelId="{6779CB0D-6511-4AAE-9073-6B18808AA66B}" type="presOf" srcId="{A764047B-A989-403E-8B8A-CFBD06FE1475}" destId="{78810BDC-4214-43C4-9C41-5E1822C99DEF}" srcOrd="0" destOrd="0" presId="urn:microsoft.com/office/officeart/2008/layout/LinedList"/>
    <dgm:cxn modelId="{E7B6A4BF-8425-4D80-9174-63485A31B2CA}" type="presOf" srcId="{B647F3BB-1110-4894-AE00-F27FCFA5F0C5}" destId="{DFC0D73A-7A3F-41BA-A39A-9DE0C5E7E426}" srcOrd="0" destOrd="0" presId="urn:microsoft.com/office/officeart/2008/layout/LinedList"/>
    <dgm:cxn modelId="{BD958481-60E3-457B-9136-6E6A2CC782CC}" type="presOf" srcId="{ECA098BC-8566-48B6-986D-89EAFA5F2CD4}" destId="{B4E072AD-B773-4AB9-815A-7EE0EE1EED3A}" srcOrd="0" destOrd="0" presId="urn:microsoft.com/office/officeart/2008/layout/LinedList"/>
    <dgm:cxn modelId="{B20F8F3C-B65B-412D-A9E7-A414BDD4522E}" srcId="{A764047B-A989-403E-8B8A-CFBD06FE1475}" destId="{B647F3BB-1110-4894-AE00-F27FCFA5F0C5}" srcOrd="5" destOrd="0" parTransId="{249D08A6-D21A-42CD-A1C0-D275FAB7D769}" sibTransId="{B5D3117B-8D94-409F-84F9-FDDBEE9D1FBA}"/>
    <dgm:cxn modelId="{B1A9C6CA-BAE7-4F06-9D60-8840CBC22B13}" srcId="{A764047B-A989-403E-8B8A-CFBD06FE1475}" destId="{84F3BD02-E59B-4157-92B2-30957F23070D}" srcOrd="8" destOrd="0" parTransId="{A3D5DE61-5C32-4FF6-B7A2-683317C2024A}" sibTransId="{AD660420-02B9-4727-9E88-736D8912CCF8}"/>
    <dgm:cxn modelId="{AE7644E4-F8AD-42AE-8E74-E8F14FF58D7E}" type="presOf" srcId="{14C7A534-A768-4F96-8492-DCBBB878A7B3}" destId="{3DA7BCD7-2099-48FE-B0C4-DE177754C98B}" srcOrd="0" destOrd="0" presId="urn:microsoft.com/office/officeart/2008/layout/LinedList"/>
    <dgm:cxn modelId="{6ACC7712-7C4E-4128-A0FA-2F4C122ED9F7}" type="presOf" srcId="{437D5213-B29D-4C1D-8BB2-9208D3191A4D}" destId="{01051634-F358-4290-BF7B-C68A43C7BC86}" srcOrd="0" destOrd="0" presId="urn:microsoft.com/office/officeart/2008/layout/LinedList"/>
    <dgm:cxn modelId="{D8361977-59D7-44A8-934E-82FF04A63D16}" srcId="{A764047B-A989-403E-8B8A-CFBD06FE1475}" destId="{4561F608-3114-4297-9879-43F8F0637EA6}" srcOrd="3" destOrd="0" parTransId="{D6DD1C67-5578-444B-AA9D-B6C4CF545D25}" sibTransId="{AAA72B4B-D0D1-4205-8E81-9A4CA9B6573A}"/>
    <dgm:cxn modelId="{CA7F8CAF-5435-4B60-B629-4E6752D2ECE0}" type="presOf" srcId="{8EB08402-B9C4-4FFA-A44A-42AF4BAED2CA}" destId="{19A6C568-ED32-4907-BDCE-43AC9C59EEDE}" srcOrd="0" destOrd="0" presId="urn:microsoft.com/office/officeart/2008/layout/LinedList"/>
    <dgm:cxn modelId="{78ABA336-4429-4975-B2B1-9CC159501212}" srcId="{A764047B-A989-403E-8B8A-CFBD06FE1475}" destId="{ECA098BC-8566-48B6-986D-89EAFA5F2CD4}" srcOrd="4" destOrd="0" parTransId="{5EFA4BC1-D2F8-4ECF-94F4-9CEF9BAFCCD4}" sibTransId="{8FBF129D-4BDD-43A4-B012-DA34AD9DAA1F}"/>
    <dgm:cxn modelId="{C111B534-205F-4E71-A8DE-BECC1E24EFDB}" srcId="{A764047B-A989-403E-8B8A-CFBD06FE1475}" destId="{8EB08402-B9C4-4FFA-A44A-42AF4BAED2CA}" srcOrd="1" destOrd="0" parTransId="{63483C8C-ABEA-4B9E-B72A-ED468FD22EAB}" sibTransId="{A01545F9-A62C-494F-80C4-CE88662DDFB0}"/>
    <dgm:cxn modelId="{1B716B50-D548-40D0-A7FA-30A6120AE1BD}" srcId="{A764047B-A989-403E-8B8A-CFBD06FE1475}" destId="{E6032440-2147-459E-B8B6-50A902449460}" srcOrd="6" destOrd="0" parTransId="{F3B2CD33-6EEB-4304-8977-A8E9E9EB7ED8}" sibTransId="{0CEB2A0E-0D5E-4B17-929E-0E5F2D6F46AC}"/>
    <dgm:cxn modelId="{51A950DF-2948-405D-9A1A-9D94713B4281}" srcId="{A764047B-A989-403E-8B8A-CFBD06FE1475}" destId="{437D5213-B29D-4C1D-8BB2-9208D3191A4D}" srcOrd="0" destOrd="0" parTransId="{886311E1-20CF-4E2C-BEB9-E6231F35F0A5}" sibTransId="{90EA01C3-56D0-43F8-AA12-E95E8B645392}"/>
    <dgm:cxn modelId="{33AB65FB-8CAF-42AC-877B-A93864B7B37C}" type="presParOf" srcId="{78810BDC-4214-43C4-9C41-5E1822C99DEF}" destId="{5843B340-1666-4DBF-B030-C51AA934FDD3}" srcOrd="0" destOrd="0" presId="urn:microsoft.com/office/officeart/2008/layout/LinedList"/>
    <dgm:cxn modelId="{ACC07190-E4AD-4091-930C-651D3C54CDD2}" type="presParOf" srcId="{78810BDC-4214-43C4-9C41-5E1822C99DEF}" destId="{C7A6E08A-026B-42E6-93BF-15730E25589D}" srcOrd="1" destOrd="0" presId="urn:microsoft.com/office/officeart/2008/layout/LinedList"/>
    <dgm:cxn modelId="{8FC37798-5B42-4442-8449-72D4D23C9E0D}" type="presParOf" srcId="{C7A6E08A-026B-42E6-93BF-15730E25589D}" destId="{01051634-F358-4290-BF7B-C68A43C7BC86}" srcOrd="0" destOrd="0" presId="urn:microsoft.com/office/officeart/2008/layout/LinedList"/>
    <dgm:cxn modelId="{57DE7D56-D2DE-4704-8200-B11459B1E2DA}" type="presParOf" srcId="{C7A6E08A-026B-42E6-93BF-15730E25589D}" destId="{9923507F-4D02-4EED-BEA9-3EB973F2E1C0}" srcOrd="1" destOrd="0" presId="urn:microsoft.com/office/officeart/2008/layout/LinedList"/>
    <dgm:cxn modelId="{98B32C9B-0D4E-42D3-BA25-B39EC4DC3AE7}" type="presParOf" srcId="{78810BDC-4214-43C4-9C41-5E1822C99DEF}" destId="{F3C48ED3-20AB-40FD-82D0-99ADB610E4CD}" srcOrd="2" destOrd="0" presId="urn:microsoft.com/office/officeart/2008/layout/LinedList"/>
    <dgm:cxn modelId="{EC73F4B1-8C1A-44CF-BD5F-54C764CD60A9}" type="presParOf" srcId="{78810BDC-4214-43C4-9C41-5E1822C99DEF}" destId="{08826CE1-983E-4345-B7A0-20218C1CDCFF}" srcOrd="3" destOrd="0" presId="urn:microsoft.com/office/officeart/2008/layout/LinedList"/>
    <dgm:cxn modelId="{F15C7A56-C572-46AD-ADD8-A3232CD8002E}" type="presParOf" srcId="{08826CE1-983E-4345-B7A0-20218C1CDCFF}" destId="{19A6C568-ED32-4907-BDCE-43AC9C59EEDE}" srcOrd="0" destOrd="0" presId="urn:microsoft.com/office/officeart/2008/layout/LinedList"/>
    <dgm:cxn modelId="{59267457-3E48-40E3-AACA-54965E827F22}" type="presParOf" srcId="{08826CE1-983E-4345-B7A0-20218C1CDCFF}" destId="{ECBEE786-8FC4-43F6-96FE-15C9CBD03ADC}" srcOrd="1" destOrd="0" presId="urn:microsoft.com/office/officeart/2008/layout/LinedList"/>
    <dgm:cxn modelId="{0E8261D3-436A-4DC4-8C15-DC85684B53C0}" type="presParOf" srcId="{78810BDC-4214-43C4-9C41-5E1822C99DEF}" destId="{D00B3904-408D-4C6C-907B-202C388CD3DB}" srcOrd="4" destOrd="0" presId="urn:microsoft.com/office/officeart/2008/layout/LinedList"/>
    <dgm:cxn modelId="{83563A35-DE96-4387-951E-4FC870BDA277}" type="presParOf" srcId="{78810BDC-4214-43C4-9C41-5E1822C99DEF}" destId="{3D3CD03C-AF47-4EAE-BA74-A297F358CBFC}" srcOrd="5" destOrd="0" presId="urn:microsoft.com/office/officeart/2008/layout/LinedList"/>
    <dgm:cxn modelId="{705E6D04-29C7-4B96-BEAE-2FA7A9C4B0ED}" type="presParOf" srcId="{3D3CD03C-AF47-4EAE-BA74-A297F358CBFC}" destId="{056134B9-7190-4FBB-9B24-1B0354CA5BFE}" srcOrd="0" destOrd="0" presId="urn:microsoft.com/office/officeart/2008/layout/LinedList"/>
    <dgm:cxn modelId="{8445BE8A-2888-40B3-B1C4-3AC72D121DDB}" type="presParOf" srcId="{3D3CD03C-AF47-4EAE-BA74-A297F358CBFC}" destId="{92153EE7-51EA-4F16-83AC-31E098E7241E}" srcOrd="1" destOrd="0" presId="urn:microsoft.com/office/officeart/2008/layout/LinedList"/>
    <dgm:cxn modelId="{2DEA8371-808F-41F4-9387-9F5C4D3E6FF0}" type="presParOf" srcId="{78810BDC-4214-43C4-9C41-5E1822C99DEF}" destId="{6DD2F1FA-02F1-4558-93CA-B1710B6E40E8}" srcOrd="6" destOrd="0" presId="urn:microsoft.com/office/officeart/2008/layout/LinedList"/>
    <dgm:cxn modelId="{BB83C8F9-EE33-44EE-96BE-166DC7244B73}" type="presParOf" srcId="{78810BDC-4214-43C4-9C41-5E1822C99DEF}" destId="{B46A1FF1-2114-4CFD-9AC8-220E239E596B}" srcOrd="7" destOrd="0" presId="urn:microsoft.com/office/officeart/2008/layout/LinedList"/>
    <dgm:cxn modelId="{722AF44C-E44A-400F-96AC-864D9DC266A1}" type="presParOf" srcId="{B46A1FF1-2114-4CFD-9AC8-220E239E596B}" destId="{6A5902DD-F999-44AB-AF9C-4AEB36872BE2}" srcOrd="0" destOrd="0" presId="urn:microsoft.com/office/officeart/2008/layout/LinedList"/>
    <dgm:cxn modelId="{9A91A2C5-5343-4A50-AAEE-4D9982EC2F9E}" type="presParOf" srcId="{B46A1FF1-2114-4CFD-9AC8-220E239E596B}" destId="{98BD7008-B0CF-4A48-B090-D62515434CEA}" srcOrd="1" destOrd="0" presId="urn:microsoft.com/office/officeart/2008/layout/LinedList"/>
    <dgm:cxn modelId="{E6DD8A5B-FEFE-41D7-8972-49877E33552F}" type="presParOf" srcId="{78810BDC-4214-43C4-9C41-5E1822C99DEF}" destId="{A8048539-0847-416B-9054-92CF7105F3ED}" srcOrd="8" destOrd="0" presId="urn:microsoft.com/office/officeart/2008/layout/LinedList"/>
    <dgm:cxn modelId="{11CA70C0-C997-4FF7-AED5-58DEDA88517D}" type="presParOf" srcId="{78810BDC-4214-43C4-9C41-5E1822C99DEF}" destId="{9C28AFCE-AB81-40B4-9CA6-1A2CD57340AF}" srcOrd="9" destOrd="0" presId="urn:microsoft.com/office/officeart/2008/layout/LinedList"/>
    <dgm:cxn modelId="{425CB178-DCB1-4532-B4FF-C8D802BD20CA}" type="presParOf" srcId="{9C28AFCE-AB81-40B4-9CA6-1A2CD57340AF}" destId="{B4E072AD-B773-4AB9-815A-7EE0EE1EED3A}" srcOrd="0" destOrd="0" presId="urn:microsoft.com/office/officeart/2008/layout/LinedList"/>
    <dgm:cxn modelId="{900646D4-3BE5-4D68-81DD-50FA68B4E73B}" type="presParOf" srcId="{9C28AFCE-AB81-40B4-9CA6-1A2CD57340AF}" destId="{B89666E2-FC65-4BD6-B786-5C3796D2AC50}" srcOrd="1" destOrd="0" presId="urn:microsoft.com/office/officeart/2008/layout/LinedList"/>
    <dgm:cxn modelId="{72342808-F0CC-470E-BD35-1F0B5A9F647D}" type="presParOf" srcId="{78810BDC-4214-43C4-9C41-5E1822C99DEF}" destId="{6CB8C905-45ED-4679-9F2F-9496064856F2}" srcOrd="10" destOrd="0" presId="urn:microsoft.com/office/officeart/2008/layout/LinedList"/>
    <dgm:cxn modelId="{5590FCED-2410-4DE3-BB49-A0A10CD5702F}" type="presParOf" srcId="{78810BDC-4214-43C4-9C41-5E1822C99DEF}" destId="{915FF7D4-C482-4999-9DB6-9EF88DE12244}" srcOrd="11" destOrd="0" presId="urn:microsoft.com/office/officeart/2008/layout/LinedList"/>
    <dgm:cxn modelId="{940EFDE8-112E-4FF9-9AB3-544E65148211}" type="presParOf" srcId="{915FF7D4-C482-4999-9DB6-9EF88DE12244}" destId="{DFC0D73A-7A3F-41BA-A39A-9DE0C5E7E426}" srcOrd="0" destOrd="0" presId="urn:microsoft.com/office/officeart/2008/layout/LinedList"/>
    <dgm:cxn modelId="{19FA3B9B-1818-44DF-A54E-A73D20E48597}" type="presParOf" srcId="{915FF7D4-C482-4999-9DB6-9EF88DE12244}" destId="{BFF0817A-9245-484A-98FF-5A6EC21B8463}" srcOrd="1" destOrd="0" presId="urn:microsoft.com/office/officeart/2008/layout/LinedList"/>
    <dgm:cxn modelId="{D1701E32-7DDE-4694-B004-9BEB03A1B7D5}" type="presParOf" srcId="{78810BDC-4214-43C4-9C41-5E1822C99DEF}" destId="{2BAA87F5-15F9-4CB9-BB1C-BEF330E11B9A}" srcOrd="12" destOrd="0" presId="urn:microsoft.com/office/officeart/2008/layout/LinedList"/>
    <dgm:cxn modelId="{6862A8C5-8024-486B-B567-756206EBB917}" type="presParOf" srcId="{78810BDC-4214-43C4-9C41-5E1822C99DEF}" destId="{F2445D12-F1CB-4E18-9CBD-CC648CA5889C}" srcOrd="13" destOrd="0" presId="urn:microsoft.com/office/officeart/2008/layout/LinedList"/>
    <dgm:cxn modelId="{144BC5B1-E60F-4AFE-A7DE-98C33B892AA8}" type="presParOf" srcId="{F2445D12-F1CB-4E18-9CBD-CC648CA5889C}" destId="{32E338C6-4993-4936-ADEA-A01998B029D6}" srcOrd="0" destOrd="0" presId="urn:microsoft.com/office/officeart/2008/layout/LinedList"/>
    <dgm:cxn modelId="{CD9612B3-9C05-4AAF-A4F5-3907EC889059}" type="presParOf" srcId="{F2445D12-F1CB-4E18-9CBD-CC648CA5889C}" destId="{8F13B92C-EC67-4177-8CB1-9C7F5555A5DA}" srcOrd="1" destOrd="0" presId="urn:microsoft.com/office/officeart/2008/layout/LinedList"/>
    <dgm:cxn modelId="{DAEB500A-CDDA-472C-B225-E35A40E634F1}" type="presParOf" srcId="{78810BDC-4214-43C4-9C41-5E1822C99DEF}" destId="{8FC16B45-EDA9-4EE1-92DB-E8C19D53CD7A}" srcOrd="14" destOrd="0" presId="urn:microsoft.com/office/officeart/2008/layout/LinedList"/>
    <dgm:cxn modelId="{C6DED430-2E59-4EB2-856D-43F14F736C5F}" type="presParOf" srcId="{78810BDC-4214-43C4-9C41-5E1822C99DEF}" destId="{ED9191F8-51CA-4228-9C40-201DA4A0E30E}" srcOrd="15" destOrd="0" presId="urn:microsoft.com/office/officeart/2008/layout/LinedList"/>
    <dgm:cxn modelId="{F565A518-509F-4045-93FD-D0057284711D}" type="presParOf" srcId="{ED9191F8-51CA-4228-9C40-201DA4A0E30E}" destId="{3DA7BCD7-2099-48FE-B0C4-DE177754C98B}" srcOrd="0" destOrd="0" presId="urn:microsoft.com/office/officeart/2008/layout/LinedList"/>
    <dgm:cxn modelId="{97CAB103-5336-4B24-B9BF-ECF7C1904F66}" type="presParOf" srcId="{ED9191F8-51CA-4228-9C40-201DA4A0E30E}" destId="{D4D83588-18EB-4F2E-A4D3-D6B9D4CD8A4D}" srcOrd="1" destOrd="0" presId="urn:microsoft.com/office/officeart/2008/layout/LinedList"/>
    <dgm:cxn modelId="{6AB730EB-961B-489A-822C-329793060A9E}" type="presParOf" srcId="{78810BDC-4214-43C4-9C41-5E1822C99DEF}" destId="{C2C8F056-580D-4C36-B490-19F9130DD157}" srcOrd="16" destOrd="0" presId="urn:microsoft.com/office/officeart/2008/layout/LinedList"/>
    <dgm:cxn modelId="{F509DD18-E1B0-4E23-86DA-13D0AA6FC8B3}" type="presParOf" srcId="{78810BDC-4214-43C4-9C41-5E1822C99DEF}" destId="{8570CF40-40D3-4617-9D20-81AD3936AE18}" srcOrd="17" destOrd="0" presId="urn:microsoft.com/office/officeart/2008/layout/LinedList"/>
    <dgm:cxn modelId="{FC66EE19-623F-4673-9EFC-81DA489FA6CB}" type="presParOf" srcId="{8570CF40-40D3-4617-9D20-81AD3936AE18}" destId="{E75F6CFE-ADAA-42DE-B5A1-BE5B7AAA8931}" srcOrd="0" destOrd="0" presId="urn:microsoft.com/office/officeart/2008/layout/LinedList"/>
    <dgm:cxn modelId="{3289A996-6DA2-4FAA-9B36-4CF9AD0B474D}" type="presParOf" srcId="{8570CF40-40D3-4617-9D20-81AD3936AE18}" destId="{108FD852-38FE-4D4A-BB66-522466DE3EF0}" srcOrd="1" destOrd="0" presId="urn:microsoft.com/office/officeart/2008/layout/LinedList"/>
    <dgm:cxn modelId="{3F7B18EC-9D3B-4344-86B0-3D61FAFC9A16}" type="presParOf" srcId="{78810BDC-4214-43C4-9C41-5E1822C99DEF}" destId="{7CEB956F-B09F-42DE-888A-746663994A6E}" srcOrd="18" destOrd="0" presId="urn:microsoft.com/office/officeart/2008/layout/LinedList"/>
    <dgm:cxn modelId="{9B436269-C8AA-4F7C-8B9B-A941AB72ABA4}" type="presParOf" srcId="{78810BDC-4214-43C4-9C41-5E1822C99DEF}" destId="{F9D3D9A3-586E-4989-ADEE-F1B39FBD8CC9}" srcOrd="19" destOrd="0" presId="urn:microsoft.com/office/officeart/2008/layout/LinedList"/>
    <dgm:cxn modelId="{7949296A-49A7-47A2-8F6B-EA333B04D11B}" type="presParOf" srcId="{F9D3D9A3-586E-4989-ADEE-F1B39FBD8CC9}" destId="{8BE3763A-7D18-42FA-A177-A9CCD1152645}" srcOrd="0" destOrd="0" presId="urn:microsoft.com/office/officeart/2008/layout/LinedList"/>
    <dgm:cxn modelId="{35D10D61-4E4C-4D8D-80C6-C27396783505}" type="presParOf" srcId="{F9D3D9A3-586E-4989-ADEE-F1B39FBD8CC9}" destId="{5369FA88-3157-4E32-85E9-CBBDD261D18A}"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641AF53E-62DD-4955-8CB6-10E0963B5AB0}"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F7EC30A8-F5A8-47B1-BCB9-5AC85644F388}">
      <dgm:prSet/>
      <dgm:spPr/>
      <dgm:t>
        <a:bodyPr/>
        <a:lstStyle/>
        <a:p>
          <a:r>
            <a:rPr lang="en-US"/>
            <a:t>Invoice is a document which gives the quality, quantity, unit price, total value of the goods dispatched, any discount allowed and transport charges if any</a:t>
          </a:r>
        </a:p>
      </dgm:t>
    </dgm:pt>
    <dgm:pt modelId="{F1139A4C-A114-4EAE-BDAB-84AB88CB8720}" type="parTrans" cxnId="{A3E032D5-5EDF-4182-88EB-FC0694FC9793}">
      <dgm:prSet/>
      <dgm:spPr/>
      <dgm:t>
        <a:bodyPr/>
        <a:lstStyle/>
        <a:p>
          <a:endParaRPr lang="en-US"/>
        </a:p>
      </dgm:t>
    </dgm:pt>
    <dgm:pt modelId="{A4182E59-515B-4CAB-80E3-BAA4CDF39B2E}" type="sibTrans" cxnId="{A3E032D5-5EDF-4182-88EB-FC0694FC9793}">
      <dgm:prSet/>
      <dgm:spPr/>
      <dgm:t>
        <a:bodyPr/>
        <a:lstStyle/>
        <a:p>
          <a:endParaRPr lang="en-US"/>
        </a:p>
      </dgm:t>
    </dgm:pt>
    <dgm:pt modelId="{28D70EA9-F73A-487B-87DC-A1E958E09226}">
      <dgm:prSet/>
      <dgm:spPr/>
      <dgm:t>
        <a:bodyPr/>
        <a:lstStyle/>
        <a:p>
          <a:r>
            <a:rPr lang="en-US"/>
            <a:t>To ensure that goods paid for have actually been received and have authorized purchases, invoices are marched with goods received notes and purchase orders</a:t>
          </a:r>
        </a:p>
      </dgm:t>
    </dgm:pt>
    <dgm:pt modelId="{65DB3E4F-A747-4BFA-BDFD-FA5FF6020C6B}" type="parTrans" cxnId="{E77BD72A-C465-4698-B769-EFB4B130B895}">
      <dgm:prSet/>
      <dgm:spPr/>
      <dgm:t>
        <a:bodyPr/>
        <a:lstStyle/>
        <a:p>
          <a:endParaRPr lang="en-US"/>
        </a:p>
      </dgm:t>
    </dgm:pt>
    <dgm:pt modelId="{76848939-602E-4838-B904-22B4782DB9EB}" type="sibTrans" cxnId="{E77BD72A-C465-4698-B769-EFB4B130B895}">
      <dgm:prSet/>
      <dgm:spPr/>
      <dgm:t>
        <a:bodyPr/>
        <a:lstStyle/>
        <a:p>
          <a:endParaRPr lang="en-US"/>
        </a:p>
      </dgm:t>
    </dgm:pt>
    <dgm:pt modelId="{D021C603-AFC9-4772-85C8-9C91E7F872D3}">
      <dgm:prSet/>
      <dgm:spPr/>
      <dgm:t>
        <a:bodyPr/>
        <a:lstStyle/>
        <a:p>
          <a:r>
            <a:rPr lang="en-US"/>
            <a:t>Thereafter, the various extensions will be checked and the invoice will be sent to payment section</a:t>
          </a:r>
        </a:p>
      </dgm:t>
    </dgm:pt>
    <dgm:pt modelId="{1F6BED33-7987-47B9-A304-80272DA05678}" type="parTrans" cxnId="{D0722D88-A4C0-45F4-A215-99647223AF37}">
      <dgm:prSet/>
      <dgm:spPr/>
      <dgm:t>
        <a:bodyPr/>
        <a:lstStyle/>
        <a:p>
          <a:endParaRPr lang="en-US"/>
        </a:p>
      </dgm:t>
    </dgm:pt>
    <dgm:pt modelId="{D0C7DE64-F3EF-4A4D-8CBE-29149E783652}" type="sibTrans" cxnId="{D0722D88-A4C0-45F4-A215-99647223AF37}">
      <dgm:prSet/>
      <dgm:spPr/>
      <dgm:t>
        <a:bodyPr/>
        <a:lstStyle/>
        <a:p>
          <a:endParaRPr lang="en-US"/>
        </a:p>
      </dgm:t>
    </dgm:pt>
    <dgm:pt modelId="{12AD81D4-6D44-48A1-9B59-4361E7511A29}" type="pres">
      <dgm:prSet presAssocID="{641AF53E-62DD-4955-8CB6-10E0963B5AB0}" presName="linear" presStyleCnt="0">
        <dgm:presLayoutVars>
          <dgm:animLvl val="lvl"/>
          <dgm:resizeHandles val="exact"/>
        </dgm:presLayoutVars>
      </dgm:prSet>
      <dgm:spPr/>
      <dgm:t>
        <a:bodyPr/>
        <a:lstStyle/>
        <a:p>
          <a:endParaRPr lang="en-US"/>
        </a:p>
      </dgm:t>
    </dgm:pt>
    <dgm:pt modelId="{4419FD86-0958-4DC1-A98F-23025C728D3D}" type="pres">
      <dgm:prSet presAssocID="{F7EC30A8-F5A8-47B1-BCB9-5AC85644F388}" presName="parentText" presStyleLbl="node1" presStyleIdx="0" presStyleCnt="3">
        <dgm:presLayoutVars>
          <dgm:chMax val="0"/>
          <dgm:bulletEnabled val="1"/>
        </dgm:presLayoutVars>
      </dgm:prSet>
      <dgm:spPr/>
      <dgm:t>
        <a:bodyPr/>
        <a:lstStyle/>
        <a:p>
          <a:endParaRPr lang="en-US"/>
        </a:p>
      </dgm:t>
    </dgm:pt>
    <dgm:pt modelId="{42B93493-D277-493D-9395-89485FA1938C}" type="pres">
      <dgm:prSet presAssocID="{A4182E59-515B-4CAB-80E3-BAA4CDF39B2E}" presName="spacer" presStyleCnt="0"/>
      <dgm:spPr/>
    </dgm:pt>
    <dgm:pt modelId="{A7F9414A-64F5-42D3-9052-C09773E42CEC}" type="pres">
      <dgm:prSet presAssocID="{28D70EA9-F73A-487B-87DC-A1E958E09226}" presName="parentText" presStyleLbl="node1" presStyleIdx="1" presStyleCnt="3">
        <dgm:presLayoutVars>
          <dgm:chMax val="0"/>
          <dgm:bulletEnabled val="1"/>
        </dgm:presLayoutVars>
      </dgm:prSet>
      <dgm:spPr/>
      <dgm:t>
        <a:bodyPr/>
        <a:lstStyle/>
        <a:p>
          <a:endParaRPr lang="en-US"/>
        </a:p>
      </dgm:t>
    </dgm:pt>
    <dgm:pt modelId="{4C9C99DF-87E1-4D80-BAF9-70D8BC7A26F2}" type="pres">
      <dgm:prSet presAssocID="{76848939-602E-4838-B904-22B4782DB9EB}" presName="spacer" presStyleCnt="0"/>
      <dgm:spPr/>
    </dgm:pt>
    <dgm:pt modelId="{FB33BE07-089D-432E-9B08-36681270FACF}" type="pres">
      <dgm:prSet presAssocID="{D021C603-AFC9-4772-85C8-9C91E7F872D3}" presName="parentText" presStyleLbl="node1" presStyleIdx="2" presStyleCnt="3">
        <dgm:presLayoutVars>
          <dgm:chMax val="0"/>
          <dgm:bulletEnabled val="1"/>
        </dgm:presLayoutVars>
      </dgm:prSet>
      <dgm:spPr/>
      <dgm:t>
        <a:bodyPr/>
        <a:lstStyle/>
        <a:p>
          <a:endParaRPr lang="en-US"/>
        </a:p>
      </dgm:t>
    </dgm:pt>
  </dgm:ptLst>
  <dgm:cxnLst>
    <dgm:cxn modelId="{703F7382-81F3-49F1-A277-FA5887B70BC1}" type="presOf" srcId="{F7EC30A8-F5A8-47B1-BCB9-5AC85644F388}" destId="{4419FD86-0958-4DC1-A98F-23025C728D3D}" srcOrd="0" destOrd="0" presId="urn:microsoft.com/office/officeart/2005/8/layout/vList2"/>
    <dgm:cxn modelId="{A3E032D5-5EDF-4182-88EB-FC0694FC9793}" srcId="{641AF53E-62DD-4955-8CB6-10E0963B5AB0}" destId="{F7EC30A8-F5A8-47B1-BCB9-5AC85644F388}" srcOrd="0" destOrd="0" parTransId="{F1139A4C-A114-4EAE-BDAB-84AB88CB8720}" sibTransId="{A4182E59-515B-4CAB-80E3-BAA4CDF39B2E}"/>
    <dgm:cxn modelId="{AA83C1B9-6C06-4D7F-9061-E7B9B6480D45}" type="presOf" srcId="{28D70EA9-F73A-487B-87DC-A1E958E09226}" destId="{A7F9414A-64F5-42D3-9052-C09773E42CEC}" srcOrd="0" destOrd="0" presId="urn:microsoft.com/office/officeart/2005/8/layout/vList2"/>
    <dgm:cxn modelId="{D0722D88-A4C0-45F4-A215-99647223AF37}" srcId="{641AF53E-62DD-4955-8CB6-10E0963B5AB0}" destId="{D021C603-AFC9-4772-85C8-9C91E7F872D3}" srcOrd="2" destOrd="0" parTransId="{1F6BED33-7987-47B9-A304-80272DA05678}" sibTransId="{D0C7DE64-F3EF-4A4D-8CBE-29149E783652}"/>
    <dgm:cxn modelId="{E77BD72A-C465-4698-B769-EFB4B130B895}" srcId="{641AF53E-62DD-4955-8CB6-10E0963B5AB0}" destId="{28D70EA9-F73A-487B-87DC-A1E958E09226}" srcOrd="1" destOrd="0" parTransId="{65DB3E4F-A747-4BFA-BDFD-FA5FF6020C6B}" sibTransId="{76848939-602E-4838-B904-22B4782DB9EB}"/>
    <dgm:cxn modelId="{4E98D530-0C02-4705-A4E9-72BED8908CAC}" type="presOf" srcId="{641AF53E-62DD-4955-8CB6-10E0963B5AB0}" destId="{12AD81D4-6D44-48A1-9B59-4361E7511A29}" srcOrd="0" destOrd="0" presId="urn:microsoft.com/office/officeart/2005/8/layout/vList2"/>
    <dgm:cxn modelId="{4F16A96A-CE4B-4D7D-A32A-D7CE1AD5B58F}" type="presOf" srcId="{D021C603-AFC9-4772-85C8-9C91E7F872D3}" destId="{FB33BE07-089D-432E-9B08-36681270FACF}" srcOrd="0" destOrd="0" presId="urn:microsoft.com/office/officeart/2005/8/layout/vList2"/>
    <dgm:cxn modelId="{6E840D30-BE62-478A-A45A-854E02429005}" type="presParOf" srcId="{12AD81D4-6D44-48A1-9B59-4361E7511A29}" destId="{4419FD86-0958-4DC1-A98F-23025C728D3D}" srcOrd="0" destOrd="0" presId="urn:microsoft.com/office/officeart/2005/8/layout/vList2"/>
    <dgm:cxn modelId="{70B63FF7-687F-4927-ADF4-62D68C22D660}" type="presParOf" srcId="{12AD81D4-6D44-48A1-9B59-4361E7511A29}" destId="{42B93493-D277-493D-9395-89485FA1938C}" srcOrd="1" destOrd="0" presId="urn:microsoft.com/office/officeart/2005/8/layout/vList2"/>
    <dgm:cxn modelId="{15FEA41B-E5FF-416E-ACB8-D46ECAFADBFB}" type="presParOf" srcId="{12AD81D4-6D44-48A1-9B59-4361E7511A29}" destId="{A7F9414A-64F5-42D3-9052-C09773E42CEC}" srcOrd="2" destOrd="0" presId="urn:microsoft.com/office/officeart/2005/8/layout/vList2"/>
    <dgm:cxn modelId="{E98665E8-06F8-4166-8B09-AF0C07A93431}" type="presParOf" srcId="{12AD81D4-6D44-48A1-9B59-4361E7511A29}" destId="{4C9C99DF-87E1-4D80-BAF9-70D8BC7A26F2}" srcOrd="3" destOrd="0" presId="urn:microsoft.com/office/officeart/2005/8/layout/vList2"/>
    <dgm:cxn modelId="{16794B1D-6219-4F7C-A0F0-61A8B0A53892}" type="presParOf" srcId="{12AD81D4-6D44-48A1-9B59-4361E7511A29}" destId="{FB33BE07-089D-432E-9B08-36681270FACF}"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2C046B48-2D3E-4A40-9E2C-780EF6DEA807}"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E2BF35A3-A0F6-4444-85FC-3E17FC5112B4}">
      <dgm:prSet/>
      <dgm:spPr/>
      <dgm:t>
        <a:bodyPr/>
        <a:lstStyle/>
        <a:p>
          <a:r>
            <a:rPr lang="en-US"/>
            <a:t>This is documentation of payments made, including dates and amounts</a:t>
          </a:r>
        </a:p>
      </dgm:t>
    </dgm:pt>
    <dgm:pt modelId="{0263ABBD-5394-42F4-AAD8-1FD97F8DC9A1}" type="parTrans" cxnId="{68E5BA0F-3480-4717-B054-E3E2957D642A}">
      <dgm:prSet/>
      <dgm:spPr/>
      <dgm:t>
        <a:bodyPr/>
        <a:lstStyle/>
        <a:p>
          <a:endParaRPr lang="en-US"/>
        </a:p>
      </dgm:t>
    </dgm:pt>
    <dgm:pt modelId="{444E25CA-C271-4758-A316-73EA210BD18E}" type="sibTrans" cxnId="{68E5BA0F-3480-4717-B054-E3E2957D642A}">
      <dgm:prSet/>
      <dgm:spPr/>
      <dgm:t>
        <a:bodyPr/>
        <a:lstStyle/>
        <a:p>
          <a:endParaRPr lang="en-US"/>
        </a:p>
      </dgm:t>
    </dgm:pt>
    <dgm:pt modelId="{C722998E-15E2-4A01-81F0-65E865F342D7}">
      <dgm:prSet/>
      <dgm:spPr/>
      <dgm:t>
        <a:bodyPr/>
        <a:lstStyle/>
        <a:p>
          <a:r>
            <a:rPr lang="en-US"/>
            <a:t>A document like payment vouchers and account statements can be used</a:t>
          </a:r>
        </a:p>
      </dgm:t>
    </dgm:pt>
    <dgm:pt modelId="{E1B90130-1F43-4AF9-99E9-5F1559476B24}" type="parTrans" cxnId="{368FA6EE-357C-4F61-9725-B2B673F42F50}">
      <dgm:prSet/>
      <dgm:spPr/>
      <dgm:t>
        <a:bodyPr/>
        <a:lstStyle/>
        <a:p>
          <a:endParaRPr lang="en-US"/>
        </a:p>
      </dgm:t>
    </dgm:pt>
    <dgm:pt modelId="{F37C2FB1-68E9-43DD-85EB-6D52D38F7061}" type="sibTrans" cxnId="{368FA6EE-357C-4F61-9725-B2B673F42F50}">
      <dgm:prSet/>
      <dgm:spPr/>
      <dgm:t>
        <a:bodyPr/>
        <a:lstStyle/>
        <a:p>
          <a:endParaRPr lang="en-US"/>
        </a:p>
      </dgm:t>
    </dgm:pt>
    <dgm:pt modelId="{298C564A-F3FD-4A4C-891D-4FB0A207E680}" type="pres">
      <dgm:prSet presAssocID="{2C046B48-2D3E-4A40-9E2C-780EF6DEA807}" presName="root" presStyleCnt="0">
        <dgm:presLayoutVars>
          <dgm:dir/>
          <dgm:resizeHandles val="exact"/>
        </dgm:presLayoutVars>
      </dgm:prSet>
      <dgm:spPr/>
      <dgm:t>
        <a:bodyPr/>
        <a:lstStyle/>
        <a:p>
          <a:endParaRPr lang="en-US"/>
        </a:p>
      </dgm:t>
    </dgm:pt>
    <dgm:pt modelId="{5CD4BF5E-C6A6-457F-BB8A-0CDCFF81DA85}" type="pres">
      <dgm:prSet presAssocID="{E2BF35A3-A0F6-4444-85FC-3E17FC5112B4}" presName="compNode" presStyleCnt="0"/>
      <dgm:spPr/>
    </dgm:pt>
    <dgm:pt modelId="{0BCB00B0-86A1-43EE-A90D-6A3E75A2C5C3}" type="pres">
      <dgm:prSet presAssocID="{E2BF35A3-A0F6-4444-85FC-3E17FC5112B4}" presName="bgRect" presStyleLbl="bgShp" presStyleIdx="0" presStyleCnt="2"/>
      <dgm:spPr/>
    </dgm:pt>
    <dgm:pt modelId="{0C11BE80-1F9C-4791-853D-A6A3331CB89E}" type="pres">
      <dgm:prSet presAssocID="{E2BF35A3-A0F6-4444-85FC-3E17FC5112B4}"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a:noFill/>
        </a:ln>
      </dgm:spPr>
      <dgm:t>
        <a:bodyPr/>
        <a:lstStyle/>
        <a:p>
          <a:endParaRPr lang="en-US"/>
        </a:p>
      </dgm:t>
      <dgm:extLst>
        <a:ext uri="{E40237B7-FDA0-4F09-8148-C483321AD2D9}">
          <dgm14:cNvPr xmlns:dgm14="http://schemas.microsoft.com/office/drawing/2010/diagram" id="0" name="" descr="Money"/>
        </a:ext>
      </dgm:extLst>
    </dgm:pt>
    <dgm:pt modelId="{E8776387-270F-4185-85F7-E8A3051FEAD4}" type="pres">
      <dgm:prSet presAssocID="{E2BF35A3-A0F6-4444-85FC-3E17FC5112B4}" presName="spaceRect" presStyleCnt="0"/>
      <dgm:spPr/>
    </dgm:pt>
    <dgm:pt modelId="{B77B60F1-3766-448A-B6C0-B8C5FC6BD5F8}" type="pres">
      <dgm:prSet presAssocID="{E2BF35A3-A0F6-4444-85FC-3E17FC5112B4}" presName="parTx" presStyleLbl="revTx" presStyleIdx="0" presStyleCnt="2">
        <dgm:presLayoutVars>
          <dgm:chMax val="0"/>
          <dgm:chPref val="0"/>
        </dgm:presLayoutVars>
      </dgm:prSet>
      <dgm:spPr/>
      <dgm:t>
        <a:bodyPr/>
        <a:lstStyle/>
        <a:p>
          <a:endParaRPr lang="en-US"/>
        </a:p>
      </dgm:t>
    </dgm:pt>
    <dgm:pt modelId="{DF94E026-EC5D-4D62-BF77-13D552437CF5}" type="pres">
      <dgm:prSet presAssocID="{444E25CA-C271-4758-A316-73EA210BD18E}" presName="sibTrans" presStyleCnt="0"/>
      <dgm:spPr/>
    </dgm:pt>
    <dgm:pt modelId="{5345B318-6646-4147-889E-57807189851C}" type="pres">
      <dgm:prSet presAssocID="{C722998E-15E2-4A01-81F0-65E865F342D7}" presName="compNode" presStyleCnt="0"/>
      <dgm:spPr/>
    </dgm:pt>
    <dgm:pt modelId="{34E809B4-94FB-4E7C-9907-DDEDB3CF6508}" type="pres">
      <dgm:prSet presAssocID="{C722998E-15E2-4A01-81F0-65E865F342D7}" presName="bgRect" presStyleLbl="bgShp" presStyleIdx="1" presStyleCnt="2"/>
      <dgm:spPr/>
    </dgm:pt>
    <dgm:pt modelId="{18953D8B-61D2-4606-AB84-4EBBCBE4973E}" type="pres">
      <dgm:prSet presAssocID="{C722998E-15E2-4A01-81F0-65E865F342D7}"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a:noFill/>
        </a:ln>
      </dgm:spPr>
      <dgm:t>
        <a:bodyPr/>
        <a:lstStyle/>
        <a:p>
          <a:endParaRPr lang="en-US"/>
        </a:p>
      </dgm:t>
      <dgm:extLst>
        <a:ext uri="{E40237B7-FDA0-4F09-8148-C483321AD2D9}">
          <dgm14:cNvPr xmlns:dgm14="http://schemas.microsoft.com/office/drawing/2010/diagram" id="0" name="" descr="Document"/>
        </a:ext>
      </dgm:extLst>
    </dgm:pt>
    <dgm:pt modelId="{CF283759-DD30-4A21-9B3D-B800FDE0BBCC}" type="pres">
      <dgm:prSet presAssocID="{C722998E-15E2-4A01-81F0-65E865F342D7}" presName="spaceRect" presStyleCnt="0"/>
      <dgm:spPr/>
    </dgm:pt>
    <dgm:pt modelId="{2BC3CCDB-683A-4B79-A96F-4463151CDCA6}" type="pres">
      <dgm:prSet presAssocID="{C722998E-15E2-4A01-81F0-65E865F342D7}" presName="parTx" presStyleLbl="revTx" presStyleIdx="1" presStyleCnt="2">
        <dgm:presLayoutVars>
          <dgm:chMax val="0"/>
          <dgm:chPref val="0"/>
        </dgm:presLayoutVars>
      </dgm:prSet>
      <dgm:spPr/>
      <dgm:t>
        <a:bodyPr/>
        <a:lstStyle/>
        <a:p>
          <a:endParaRPr lang="en-US"/>
        </a:p>
      </dgm:t>
    </dgm:pt>
  </dgm:ptLst>
  <dgm:cxnLst>
    <dgm:cxn modelId="{368FA6EE-357C-4F61-9725-B2B673F42F50}" srcId="{2C046B48-2D3E-4A40-9E2C-780EF6DEA807}" destId="{C722998E-15E2-4A01-81F0-65E865F342D7}" srcOrd="1" destOrd="0" parTransId="{E1B90130-1F43-4AF9-99E9-5F1559476B24}" sibTransId="{F37C2FB1-68E9-43DD-85EB-6D52D38F7061}"/>
    <dgm:cxn modelId="{DE675F13-3218-4E0E-93D7-965B715B5C6B}" type="presOf" srcId="{2C046B48-2D3E-4A40-9E2C-780EF6DEA807}" destId="{298C564A-F3FD-4A4C-891D-4FB0A207E680}" srcOrd="0" destOrd="0" presId="urn:microsoft.com/office/officeart/2018/2/layout/IconVerticalSolidList"/>
    <dgm:cxn modelId="{90AF8918-5EB1-4CB1-9D61-F48651EDB49D}" type="presOf" srcId="{C722998E-15E2-4A01-81F0-65E865F342D7}" destId="{2BC3CCDB-683A-4B79-A96F-4463151CDCA6}" srcOrd="0" destOrd="0" presId="urn:microsoft.com/office/officeart/2018/2/layout/IconVerticalSolidList"/>
    <dgm:cxn modelId="{68E5BA0F-3480-4717-B054-E3E2957D642A}" srcId="{2C046B48-2D3E-4A40-9E2C-780EF6DEA807}" destId="{E2BF35A3-A0F6-4444-85FC-3E17FC5112B4}" srcOrd="0" destOrd="0" parTransId="{0263ABBD-5394-42F4-AAD8-1FD97F8DC9A1}" sibTransId="{444E25CA-C271-4758-A316-73EA210BD18E}"/>
    <dgm:cxn modelId="{D8237CB3-9CC4-4A33-8431-4EE4667BDFFD}" type="presOf" srcId="{E2BF35A3-A0F6-4444-85FC-3E17FC5112B4}" destId="{B77B60F1-3766-448A-B6C0-B8C5FC6BD5F8}" srcOrd="0" destOrd="0" presId="urn:microsoft.com/office/officeart/2018/2/layout/IconVerticalSolidList"/>
    <dgm:cxn modelId="{CA4662E9-E5B5-434B-B255-F033E4D70E79}" type="presParOf" srcId="{298C564A-F3FD-4A4C-891D-4FB0A207E680}" destId="{5CD4BF5E-C6A6-457F-BB8A-0CDCFF81DA85}" srcOrd="0" destOrd="0" presId="urn:microsoft.com/office/officeart/2018/2/layout/IconVerticalSolidList"/>
    <dgm:cxn modelId="{3BCC8DF0-5423-4B85-A376-24F61E7E1E7F}" type="presParOf" srcId="{5CD4BF5E-C6A6-457F-BB8A-0CDCFF81DA85}" destId="{0BCB00B0-86A1-43EE-A90D-6A3E75A2C5C3}" srcOrd="0" destOrd="0" presId="urn:microsoft.com/office/officeart/2018/2/layout/IconVerticalSolidList"/>
    <dgm:cxn modelId="{02D5AD40-83F8-41BD-944F-F479D6D748F8}" type="presParOf" srcId="{5CD4BF5E-C6A6-457F-BB8A-0CDCFF81DA85}" destId="{0C11BE80-1F9C-4791-853D-A6A3331CB89E}" srcOrd="1" destOrd="0" presId="urn:microsoft.com/office/officeart/2018/2/layout/IconVerticalSolidList"/>
    <dgm:cxn modelId="{C576C31A-37AD-4498-8226-543787398971}" type="presParOf" srcId="{5CD4BF5E-C6A6-457F-BB8A-0CDCFF81DA85}" destId="{E8776387-270F-4185-85F7-E8A3051FEAD4}" srcOrd="2" destOrd="0" presId="urn:microsoft.com/office/officeart/2018/2/layout/IconVerticalSolidList"/>
    <dgm:cxn modelId="{3B0C7D74-813C-4704-B733-FD3C99F7E1A2}" type="presParOf" srcId="{5CD4BF5E-C6A6-457F-BB8A-0CDCFF81DA85}" destId="{B77B60F1-3766-448A-B6C0-B8C5FC6BD5F8}" srcOrd="3" destOrd="0" presId="urn:microsoft.com/office/officeart/2018/2/layout/IconVerticalSolidList"/>
    <dgm:cxn modelId="{9F6E412C-68D4-444C-931D-995C28FB1F58}" type="presParOf" srcId="{298C564A-F3FD-4A4C-891D-4FB0A207E680}" destId="{DF94E026-EC5D-4D62-BF77-13D552437CF5}" srcOrd="1" destOrd="0" presId="urn:microsoft.com/office/officeart/2018/2/layout/IconVerticalSolidList"/>
    <dgm:cxn modelId="{FFA11F76-B502-4AF3-8DFF-BFC2FE2D716D}" type="presParOf" srcId="{298C564A-F3FD-4A4C-891D-4FB0A207E680}" destId="{5345B318-6646-4147-889E-57807189851C}" srcOrd="2" destOrd="0" presId="urn:microsoft.com/office/officeart/2018/2/layout/IconVerticalSolidList"/>
    <dgm:cxn modelId="{F9C31529-A440-483B-9F8D-AA37FEE59544}" type="presParOf" srcId="{5345B318-6646-4147-889E-57807189851C}" destId="{34E809B4-94FB-4E7C-9907-DDEDB3CF6508}" srcOrd="0" destOrd="0" presId="urn:microsoft.com/office/officeart/2018/2/layout/IconVerticalSolidList"/>
    <dgm:cxn modelId="{EA69B3EE-9FB6-48B2-871D-0CC5F3A9EDB8}" type="presParOf" srcId="{5345B318-6646-4147-889E-57807189851C}" destId="{18953D8B-61D2-4606-AB84-4EBBCBE4973E}" srcOrd="1" destOrd="0" presId="urn:microsoft.com/office/officeart/2018/2/layout/IconVerticalSolidList"/>
    <dgm:cxn modelId="{CC8078A4-F3CF-450D-A00D-F7223DD7B866}" type="presParOf" srcId="{5345B318-6646-4147-889E-57807189851C}" destId="{CF283759-DD30-4A21-9B3D-B800FDE0BBCC}" srcOrd="2" destOrd="0" presId="urn:microsoft.com/office/officeart/2018/2/layout/IconVerticalSolidList"/>
    <dgm:cxn modelId="{836B9E34-3717-4856-8662-81AB72447329}" type="presParOf" srcId="{5345B318-6646-4147-889E-57807189851C}" destId="{2BC3CCDB-683A-4B79-A96F-4463151CDCA6}"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70FA1F9A-688B-4BEB-8217-B745AF5B5870}"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71D4B3E9-F2C0-4F13-B71F-BFD5A04567FB}">
      <dgm:prSet/>
      <dgm:spPr/>
      <dgm:t>
        <a:bodyPr/>
        <a:lstStyle/>
        <a:p>
          <a:r>
            <a:rPr lang="en-US" dirty="0"/>
            <a:t>The procurement cycle is a recurring process with regular and repeated steps of key stages of the procurement process from when the need is identified and raised in purchase requisition form by the user, production or stores department to the final stage when the need is satisfied</a:t>
          </a:r>
        </a:p>
      </dgm:t>
    </dgm:pt>
    <dgm:pt modelId="{0D674511-F5BE-4ABF-9F0B-54358F403C33}" type="parTrans" cxnId="{5E0F0BD2-0E53-4836-AC75-E5BBC43A31F4}">
      <dgm:prSet/>
      <dgm:spPr/>
      <dgm:t>
        <a:bodyPr/>
        <a:lstStyle/>
        <a:p>
          <a:endParaRPr lang="en-US"/>
        </a:p>
      </dgm:t>
    </dgm:pt>
    <dgm:pt modelId="{53AB7177-A6AA-44F5-AEDB-E5DD9F06AC9D}" type="sibTrans" cxnId="{5E0F0BD2-0E53-4836-AC75-E5BBC43A31F4}">
      <dgm:prSet/>
      <dgm:spPr/>
      <dgm:t>
        <a:bodyPr/>
        <a:lstStyle/>
        <a:p>
          <a:endParaRPr lang="en-US"/>
        </a:p>
      </dgm:t>
    </dgm:pt>
    <dgm:pt modelId="{7B8D9FB3-3664-4F61-A2A6-729AC199436E}">
      <dgm:prSet/>
      <dgm:spPr/>
      <dgm:t>
        <a:bodyPr/>
        <a:lstStyle/>
        <a:p>
          <a:r>
            <a:rPr lang="en-US" dirty="0" smtClean="0"/>
            <a:t>In the procurement cycle, a number of documents are used at different stages</a:t>
          </a:r>
          <a:endParaRPr lang="en-US" dirty="0"/>
        </a:p>
      </dgm:t>
    </dgm:pt>
    <dgm:pt modelId="{30F1FA62-25D3-4A28-B5C6-8A3FED9CF518}" type="parTrans" cxnId="{2951555A-FB3F-46B8-A414-4573A0475A67}">
      <dgm:prSet/>
      <dgm:spPr/>
      <dgm:t>
        <a:bodyPr/>
        <a:lstStyle/>
        <a:p>
          <a:endParaRPr lang="en-US"/>
        </a:p>
      </dgm:t>
    </dgm:pt>
    <dgm:pt modelId="{3CB6914A-34DC-4065-BCD4-4AEB63510EB7}" type="sibTrans" cxnId="{2951555A-FB3F-46B8-A414-4573A0475A67}">
      <dgm:prSet/>
      <dgm:spPr/>
      <dgm:t>
        <a:bodyPr/>
        <a:lstStyle/>
        <a:p>
          <a:endParaRPr lang="en-US"/>
        </a:p>
      </dgm:t>
    </dgm:pt>
    <dgm:pt modelId="{03EE645F-9D17-4A5C-9298-7AF7455A518F}">
      <dgm:prSet/>
      <dgm:spPr/>
      <dgm:t>
        <a:bodyPr/>
        <a:lstStyle/>
        <a:p>
          <a:r>
            <a:rPr lang="en-US" dirty="0" smtClean="0"/>
            <a:t>The procurement cycle outlines the steps involved in acquiring goods, services or works for a company</a:t>
          </a:r>
          <a:endParaRPr lang="en-US" dirty="0"/>
        </a:p>
      </dgm:t>
    </dgm:pt>
    <dgm:pt modelId="{7089CE07-FA18-4DCD-AFCA-F178ACBEEE38}" type="parTrans" cxnId="{605F8393-7ADE-4592-BD4B-A2F8BDFA5160}">
      <dgm:prSet/>
      <dgm:spPr/>
      <dgm:t>
        <a:bodyPr/>
        <a:lstStyle/>
        <a:p>
          <a:endParaRPr lang="en-US"/>
        </a:p>
      </dgm:t>
    </dgm:pt>
    <dgm:pt modelId="{185117AD-1D42-45B7-84A5-689B7D9F4D2C}" type="sibTrans" cxnId="{605F8393-7ADE-4592-BD4B-A2F8BDFA5160}">
      <dgm:prSet/>
      <dgm:spPr/>
      <dgm:t>
        <a:bodyPr/>
        <a:lstStyle/>
        <a:p>
          <a:endParaRPr lang="en-US"/>
        </a:p>
      </dgm:t>
    </dgm:pt>
    <dgm:pt modelId="{9487C529-C3D3-411E-9566-085F4C31AB8A}" type="pres">
      <dgm:prSet presAssocID="{70FA1F9A-688B-4BEB-8217-B745AF5B5870}" presName="root" presStyleCnt="0">
        <dgm:presLayoutVars>
          <dgm:dir/>
          <dgm:resizeHandles val="exact"/>
        </dgm:presLayoutVars>
      </dgm:prSet>
      <dgm:spPr/>
      <dgm:t>
        <a:bodyPr/>
        <a:lstStyle/>
        <a:p>
          <a:endParaRPr lang="en-US"/>
        </a:p>
      </dgm:t>
    </dgm:pt>
    <dgm:pt modelId="{6C94FCE2-5DF7-4F3F-9038-020FFFDEFB0C}" type="pres">
      <dgm:prSet presAssocID="{71D4B3E9-F2C0-4F13-B71F-BFD5A04567FB}" presName="compNode" presStyleCnt="0"/>
      <dgm:spPr/>
    </dgm:pt>
    <dgm:pt modelId="{132315A9-D8D6-466A-8309-76F306DBC9A5}" type="pres">
      <dgm:prSet presAssocID="{71D4B3E9-F2C0-4F13-B71F-BFD5A04567FB}" presName="bgRect" presStyleLbl="bgShp" presStyleIdx="0" presStyleCnt="3"/>
      <dgm:spPr/>
    </dgm:pt>
    <dgm:pt modelId="{8B3C6751-A561-49EC-BCA1-7D037C954A90}" type="pres">
      <dgm:prSet presAssocID="{71D4B3E9-F2C0-4F13-B71F-BFD5A04567FB}"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a:noFill/>
        </a:ln>
      </dgm:spPr>
      <dgm:t>
        <a:bodyPr/>
        <a:lstStyle/>
        <a:p>
          <a:endParaRPr lang="en-US"/>
        </a:p>
      </dgm:t>
      <dgm:extLst>
        <a:ext uri="{E40237B7-FDA0-4F09-8148-C483321AD2D9}">
          <dgm14:cNvPr xmlns:dgm14="http://schemas.microsoft.com/office/drawing/2010/diagram" id="0" name="" descr="Handshake"/>
        </a:ext>
      </dgm:extLst>
    </dgm:pt>
    <dgm:pt modelId="{6A1722B4-882F-4D88-9254-61D3346BDB06}" type="pres">
      <dgm:prSet presAssocID="{71D4B3E9-F2C0-4F13-B71F-BFD5A04567FB}" presName="spaceRect" presStyleCnt="0"/>
      <dgm:spPr/>
    </dgm:pt>
    <dgm:pt modelId="{499A432E-6D46-4012-B32C-65A27CAC81E4}" type="pres">
      <dgm:prSet presAssocID="{71D4B3E9-F2C0-4F13-B71F-BFD5A04567FB}" presName="parTx" presStyleLbl="revTx" presStyleIdx="0" presStyleCnt="3">
        <dgm:presLayoutVars>
          <dgm:chMax val="0"/>
          <dgm:chPref val="0"/>
        </dgm:presLayoutVars>
      </dgm:prSet>
      <dgm:spPr/>
      <dgm:t>
        <a:bodyPr/>
        <a:lstStyle/>
        <a:p>
          <a:endParaRPr lang="en-US"/>
        </a:p>
      </dgm:t>
    </dgm:pt>
    <dgm:pt modelId="{23AF2550-EF2D-4166-AA9A-E17599C53A38}" type="pres">
      <dgm:prSet presAssocID="{53AB7177-A6AA-44F5-AEDB-E5DD9F06AC9D}" presName="sibTrans" presStyleCnt="0"/>
      <dgm:spPr/>
    </dgm:pt>
    <dgm:pt modelId="{37D3BCD4-0A20-414B-96D0-21CDB46217B7}" type="pres">
      <dgm:prSet presAssocID="{7B8D9FB3-3664-4F61-A2A6-729AC199436E}" presName="compNode" presStyleCnt="0"/>
      <dgm:spPr/>
    </dgm:pt>
    <dgm:pt modelId="{B5CB40CA-D219-413F-A170-F37DE2B2C47E}" type="pres">
      <dgm:prSet presAssocID="{7B8D9FB3-3664-4F61-A2A6-729AC199436E}" presName="bgRect" presStyleLbl="bgShp" presStyleIdx="1" presStyleCnt="3"/>
      <dgm:spPr/>
    </dgm:pt>
    <dgm:pt modelId="{A8B667C7-F679-4C83-8122-B131CFFFA644}" type="pres">
      <dgm:prSet presAssocID="{7B8D9FB3-3664-4F61-A2A6-729AC199436E}"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a:noFill/>
        </a:ln>
      </dgm:spPr>
      <dgm:t>
        <a:bodyPr/>
        <a:lstStyle/>
        <a:p>
          <a:endParaRPr lang="en-US"/>
        </a:p>
      </dgm:t>
      <dgm:extLst>
        <a:ext uri="{E40237B7-FDA0-4F09-8148-C483321AD2D9}">
          <dgm14:cNvPr xmlns:dgm14="http://schemas.microsoft.com/office/drawing/2010/diagram" id="0" name="" descr="Factory"/>
        </a:ext>
      </dgm:extLst>
    </dgm:pt>
    <dgm:pt modelId="{CEEC19B0-1A50-4798-9C1F-2917F014004D}" type="pres">
      <dgm:prSet presAssocID="{7B8D9FB3-3664-4F61-A2A6-729AC199436E}" presName="spaceRect" presStyleCnt="0"/>
      <dgm:spPr/>
    </dgm:pt>
    <dgm:pt modelId="{2FF3ED5E-9248-49A5-9F3D-E85700791D14}" type="pres">
      <dgm:prSet presAssocID="{7B8D9FB3-3664-4F61-A2A6-729AC199436E}" presName="parTx" presStyleLbl="revTx" presStyleIdx="1" presStyleCnt="3">
        <dgm:presLayoutVars>
          <dgm:chMax val="0"/>
          <dgm:chPref val="0"/>
        </dgm:presLayoutVars>
      </dgm:prSet>
      <dgm:spPr/>
      <dgm:t>
        <a:bodyPr/>
        <a:lstStyle/>
        <a:p>
          <a:endParaRPr lang="en-US"/>
        </a:p>
      </dgm:t>
    </dgm:pt>
    <dgm:pt modelId="{8B69265D-1DD2-43EE-9FF0-EEA42BFA4861}" type="pres">
      <dgm:prSet presAssocID="{3CB6914A-34DC-4065-BCD4-4AEB63510EB7}" presName="sibTrans" presStyleCnt="0"/>
      <dgm:spPr/>
    </dgm:pt>
    <dgm:pt modelId="{0210BB14-CBEF-42BF-A785-A9DCFD4C10CF}" type="pres">
      <dgm:prSet presAssocID="{03EE645F-9D17-4A5C-9298-7AF7455A518F}" presName="compNode" presStyleCnt="0"/>
      <dgm:spPr/>
    </dgm:pt>
    <dgm:pt modelId="{1B6E2300-B50E-4905-ACF4-649963749999}" type="pres">
      <dgm:prSet presAssocID="{03EE645F-9D17-4A5C-9298-7AF7455A518F}" presName="bgRect" presStyleLbl="bgShp" presStyleIdx="2" presStyleCnt="3"/>
      <dgm:spPr/>
    </dgm:pt>
    <dgm:pt modelId="{1170773B-D776-4748-8F6B-570FBFDA0096}" type="pres">
      <dgm:prSet presAssocID="{03EE645F-9D17-4A5C-9298-7AF7455A518F}"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a:ln>
          <a:noFill/>
        </a:ln>
      </dgm:spPr>
      <dgm:t>
        <a:bodyPr/>
        <a:lstStyle/>
        <a:p>
          <a:endParaRPr lang="en-US"/>
        </a:p>
      </dgm:t>
      <dgm:extLst>
        <a:ext uri="{E40237B7-FDA0-4F09-8148-C483321AD2D9}">
          <dgm14:cNvPr xmlns:dgm14="http://schemas.microsoft.com/office/drawing/2010/diagram" id="0" name="" descr="Presentation with Checklist"/>
        </a:ext>
      </dgm:extLst>
    </dgm:pt>
    <dgm:pt modelId="{BEC3127A-8A30-4E22-83B8-F8DB046DC6B0}" type="pres">
      <dgm:prSet presAssocID="{03EE645F-9D17-4A5C-9298-7AF7455A518F}" presName="spaceRect" presStyleCnt="0"/>
      <dgm:spPr/>
    </dgm:pt>
    <dgm:pt modelId="{68B539F9-84FD-47AF-AB8D-509C998E37B2}" type="pres">
      <dgm:prSet presAssocID="{03EE645F-9D17-4A5C-9298-7AF7455A518F}" presName="parTx" presStyleLbl="revTx" presStyleIdx="2" presStyleCnt="3">
        <dgm:presLayoutVars>
          <dgm:chMax val="0"/>
          <dgm:chPref val="0"/>
        </dgm:presLayoutVars>
      </dgm:prSet>
      <dgm:spPr/>
      <dgm:t>
        <a:bodyPr/>
        <a:lstStyle/>
        <a:p>
          <a:endParaRPr lang="en-US"/>
        </a:p>
      </dgm:t>
    </dgm:pt>
  </dgm:ptLst>
  <dgm:cxnLst>
    <dgm:cxn modelId="{2951555A-FB3F-46B8-A414-4573A0475A67}" srcId="{70FA1F9A-688B-4BEB-8217-B745AF5B5870}" destId="{7B8D9FB3-3664-4F61-A2A6-729AC199436E}" srcOrd="1" destOrd="0" parTransId="{30F1FA62-25D3-4A28-B5C6-8A3FED9CF518}" sibTransId="{3CB6914A-34DC-4065-BCD4-4AEB63510EB7}"/>
    <dgm:cxn modelId="{98EB45A3-7E74-4F1B-AC84-EEE58E98E79D}" type="presOf" srcId="{71D4B3E9-F2C0-4F13-B71F-BFD5A04567FB}" destId="{499A432E-6D46-4012-B32C-65A27CAC81E4}" srcOrd="0" destOrd="0" presId="urn:microsoft.com/office/officeart/2018/2/layout/IconVerticalSolidList"/>
    <dgm:cxn modelId="{5E0F0BD2-0E53-4836-AC75-E5BBC43A31F4}" srcId="{70FA1F9A-688B-4BEB-8217-B745AF5B5870}" destId="{71D4B3E9-F2C0-4F13-B71F-BFD5A04567FB}" srcOrd="0" destOrd="0" parTransId="{0D674511-F5BE-4ABF-9F0B-54358F403C33}" sibTransId="{53AB7177-A6AA-44F5-AEDB-E5DD9F06AC9D}"/>
    <dgm:cxn modelId="{605F8393-7ADE-4592-BD4B-A2F8BDFA5160}" srcId="{70FA1F9A-688B-4BEB-8217-B745AF5B5870}" destId="{03EE645F-9D17-4A5C-9298-7AF7455A518F}" srcOrd="2" destOrd="0" parTransId="{7089CE07-FA18-4DCD-AFCA-F178ACBEEE38}" sibTransId="{185117AD-1D42-45B7-84A5-689B7D9F4D2C}"/>
    <dgm:cxn modelId="{BEDFA7AA-AF93-46E2-B808-6F75DFE507CE}" type="presOf" srcId="{03EE645F-9D17-4A5C-9298-7AF7455A518F}" destId="{68B539F9-84FD-47AF-AB8D-509C998E37B2}" srcOrd="0" destOrd="0" presId="urn:microsoft.com/office/officeart/2018/2/layout/IconVerticalSolidList"/>
    <dgm:cxn modelId="{771B2ABD-2AFF-41BE-9669-1183DFB33A4B}" type="presOf" srcId="{70FA1F9A-688B-4BEB-8217-B745AF5B5870}" destId="{9487C529-C3D3-411E-9566-085F4C31AB8A}" srcOrd="0" destOrd="0" presId="urn:microsoft.com/office/officeart/2018/2/layout/IconVerticalSolidList"/>
    <dgm:cxn modelId="{C660AB1D-DBF9-4CFB-91E0-EC996064BED1}" type="presOf" srcId="{7B8D9FB3-3664-4F61-A2A6-729AC199436E}" destId="{2FF3ED5E-9248-49A5-9F3D-E85700791D14}" srcOrd="0" destOrd="0" presId="urn:microsoft.com/office/officeart/2018/2/layout/IconVerticalSolidList"/>
    <dgm:cxn modelId="{A127E59A-B507-4944-BB63-07ADCD25F753}" type="presParOf" srcId="{9487C529-C3D3-411E-9566-085F4C31AB8A}" destId="{6C94FCE2-5DF7-4F3F-9038-020FFFDEFB0C}" srcOrd="0" destOrd="0" presId="urn:microsoft.com/office/officeart/2018/2/layout/IconVerticalSolidList"/>
    <dgm:cxn modelId="{7B9D3E85-15B4-4462-8C2A-A355C23C222A}" type="presParOf" srcId="{6C94FCE2-5DF7-4F3F-9038-020FFFDEFB0C}" destId="{132315A9-D8D6-466A-8309-76F306DBC9A5}" srcOrd="0" destOrd="0" presId="urn:microsoft.com/office/officeart/2018/2/layout/IconVerticalSolidList"/>
    <dgm:cxn modelId="{099ED62B-2DC9-4644-8FCB-5F365F4BE080}" type="presParOf" srcId="{6C94FCE2-5DF7-4F3F-9038-020FFFDEFB0C}" destId="{8B3C6751-A561-49EC-BCA1-7D037C954A90}" srcOrd="1" destOrd="0" presId="urn:microsoft.com/office/officeart/2018/2/layout/IconVerticalSolidList"/>
    <dgm:cxn modelId="{42214CB8-E646-48BC-AFFD-FC2AF5C4B005}" type="presParOf" srcId="{6C94FCE2-5DF7-4F3F-9038-020FFFDEFB0C}" destId="{6A1722B4-882F-4D88-9254-61D3346BDB06}" srcOrd="2" destOrd="0" presId="urn:microsoft.com/office/officeart/2018/2/layout/IconVerticalSolidList"/>
    <dgm:cxn modelId="{A5E1B18E-DDDF-4FC3-8D7E-7ED6EC6E2551}" type="presParOf" srcId="{6C94FCE2-5DF7-4F3F-9038-020FFFDEFB0C}" destId="{499A432E-6D46-4012-B32C-65A27CAC81E4}" srcOrd="3" destOrd="0" presId="urn:microsoft.com/office/officeart/2018/2/layout/IconVerticalSolidList"/>
    <dgm:cxn modelId="{7381B01A-2ABB-4CAA-8035-167249BA0C13}" type="presParOf" srcId="{9487C529-C3D3-411E-9566-085F4C31AB8A}" destId="{23AF2550-EF2D-4166-AA9A-E17599C53A38}" srcOrd="1" destOrd="0" presId="urn:microsoft.com/office/officeart/2018/2/layout/IconVerticalSolidList"/>
    <dgm:cxn modelId="{77339212-2F6E-4790-A4EF-21F106016936}" type="presParOf" srcId="{9487C529-C3D3-411E-9566-085F4C31AB8A}" destId="{37D3BCD4-0A20-414B-96D0-21CDB46217B7}" srcOrd="2" destOrd="0" presId="urn:microsoft.com/office/officeart/2018/2/layout/IconVerticalSolidList"/>
    <dgm:cxn modelId="{4D383B12-380D-4629-A499-B029D95C607F}" type="presParOf" srcId="{37D3BCD4-0A20-414B-96D0-21CDB46217B7}" destId="{B5CB40CA-D219-413F-A170-F37DE2B2C47E}" srcOrd="0" destOrd="0" presId="urn:microsoft.com/office/officeart/2018/2/layout/IconVerticalSolidList"/>
    <dgm:cxn modelId="{4771C851-F36E-4771-9A5D-2868F7EF4D2C}" type="presParOf" srcId="{37D3BCD4-0A20-414B-96D0-21CDB46217B7}" destId="{A8B667C7-F679-4C83-8122-B131CFFFA644}" srcOrd="1" destOrd="0" presId="urn:microsoft.com/office/officeart/2018/2/layout/IconVerticalSolidList"/>
    <dgm:cxn modelId="{C0CA9EF5-5A6A-4F3D-9BF6-D55FE6A933DA}" type="presParOf" srcId="{37D3BCD4-0A20-414B-96D0-21CDB46217B7}" destId="{CEEC19B0-1A50-4798-9C1F-2917F014004D}" srcOrd="2" destOrd="0" presId="urn:microsoft.com/office/officeart/2018/2/layout/IconVerticalSolidList"/>
    <dgm:cxn modelId="{A41518E6-FC29-468B-A436-8B35FBEB66DB}" type="presParOf" srcId="{37D3BCD4-0A20-414B-96D0-21CDB46217B7}" destId="{2FF3ED5E-9248-49A5-9F3D-E85700791D14}" srcOrd="3" destOrd="0" presId="urn:microsoft.com/office/officeart/2018/2/layout/IconVerticalSolidList"/>
    <dgm:cxn modelId="{C807E82A-417E-4D79-BA9D-4279C3922736}" type="presParOf" srcId="{9487C529-C3D3-411E-9566-085F4C31AB8A}" destId="{8B69265D-1DD2-43EE-9FF0-EEA42BFA4861}" srcOrd="3" destOrd="0" presId="urn:microsoft.com/office/officeart/2018/2/layout/IconVerticalSolidList"/>
    <dgm:cxn modelId="{AC1030D8-47E2-4E2D-B987-1495E7E285A0}" type="presParOf" srcId="{9487C529-C3D3-411E-9566-085F4C31AB8A}" destId="{0210BB14-CBEF-42BF-A785-A9DCFD4C10CF}" srcOrd="4" destOrd="0" presId="urn:microsoft.com/office/officeart/2018/2/layout/IconVerticalSolidList"/>
    <dgm:cxn modelId="{5A3E6F0B-2DD7-4DF3-B87D-71E183C64E56}" type="presParOf" srcId="{0210BB14-CBEF-42BF-A785-A9DCFD4C10CF}" destId="{1B6E2300-B50E-4905-ACF4-649963749999}" srcOrd="0" destOrd="0" presId="urn:microsoft.com/office/officeart/2018/2/layout/IconVerticalSolidList"/>
    <dgm:cxn modelId="{2D7A2E60-29DB-43B6-BE4D-1484AB838B23}" type="presParOf" srcId="{0210BB14-CBEF-42BF-A785-A9DCFD4C10CF}" destId="{1170773B-D776-4748-8F6B-570FBFDA0096}" srcOrd="1" destOrd="0" presId="urn:microsoft.com/office/officeart/2018/2/layout/IconVerticalSolidList"/>
    <dgm:cxn modelId="{A21700F9-0929-4A92-973F-E5D5CFFC4BA5}" type="presParOf" srcId="{0210BB14-CBEF-42BF-A785-A9DCFD4C10CF}" destId="{BEC3127A-8A30-4E22-83B8-F8DB046DC6B0}" srcOrd="2" destOrd="0" presId="urn:microsoft.com/office/officeart/2018/2/layout/IconVerticalSolidList"/>
    <dgm:cxn modelId="{5D27BB38-6B14-4DB0-AB3E-F7D547D538CC}" type="presParOf" srcId="{0210BB14-CBEF-42BF-A785-A9DCFD4C10CF}" destId="{68B539F9-84FD-47AF-AB8D-509C998E37B2}"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C5AC6830-05A9-4D65-873C-907C2E7FD7C2}"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E44436DE-7BC3-40B3-8785-279B04E4F38C}">
      <dgm:prSet/>
      <dgm:spPr/>
      <dgm:t>
        <a:bodyPr/>
        <a:lstStyle/>
        <a:p>
          <a:r>
            <a:rPr lang="en-US"/>
            <a:t>Purchasing Software and ERP Systems-The organization can utilize specialized software to streamline the purchasing process, integrate with inventory management, and enhance data analysis</a:t>
          </a:r>
        </a:p>
      </dgm:t>
    </dgm:pt>
    <dgm:pt modelId="{60C18CD7-ADF7-4C5A-AF43-91D608368317}" type="parTrans" cxnId="{2905A798-4B1A-46A1-B595-ED709B9AB376}">
      <dgm:prSet/>
      <dgm:spPr/>
      <dgm:t>
        <a:bodyPr/>
        <a:lstStyle/>
        <a:p>
          <a:endParaRPr lang="en-US"/>
        </a:p>
      </dgm:t>
    </dgm:pt>
    <dgm:pt modelId="{3F3E8B22-0A64-4052-8E90-44CA766B3DC3}" type="sibTrans" cxnId="{2905A798-4B1A-46A1-B595-ED709B9AB376}">
      <dgm:prSet/>
      <dgm:spPr/>
      <dgm:t>
        <a:bodyPr/>
        <a:lstStyle/>
        <a:p>
          <a:endParaRPr lang="en-US"/>
        </a:p>
      </dgm:t>
    </dgm:pt>
    <dgm:pt modelId="{14B13F9A-D698-4112-BD7C-990F0A1C9515}">
      <dgm:prSet/>
      <dgm:spPr/>
      <dgm:t>
        <a:bodyPr/>
        <a:lstStyle/>
        <a:p>
          <a:r>
            <a:rPr lang="en-US"/>
            <a:t>Automation of Document Management-By organization implementing automated workflows for procurement document approval and processing help in reducing manual errors and save time</a:t>
          </a:r>
        </a:p>
      </dgm:t>
    </dgm:pt>
    <dgm:pt modelId="{730D0937-5BA5-45DF-95BE-935444566FBA}" type="parTrans" cxnId="{31C29332-7B48-4748-BF60-1B8E578AA7E3}">
      <dgm:prSet/>
      <dgm:spPr/>
      <dgm:t>
        <a:bodyPr/>
        <a:lstStyle/>
        <a:p>
          <a:endParaRPr lang="en-US"/>
        </a:p>
      </dgm:t>
    </dgm:pt>
    <dgm:pt modelId="{C27B363E-CB9A-47B9-9C30-9B1F1469651B}" type="sibTrans" cxnId="{31C29332-7B48-4748-BF60-1B8E578AA7E3}">
      <dgm:prSet/>
      <dgm:spPr/>
      <dgm:t>
        <a:bodyPr/>
        <a:lstStyle/>
        <a:p>
          <a:endParaRPr lang="en-US"/>
        </a:p>
      </dgm:t>
    </dgm:pt>
    <dgm:pt modelId="{4788D187-3E7B-4A9A-A0A5-97E92879AF64}">
      <dgm:prSet/>
      <dgm:spPr/>
      <dgm:t>
        <a:bodyPr/>
        <a:lstStyle/>
        <a:p>
          <a:r>
            <a:rPr lang="en-US"/>
            <a:t>E-Procurement Solutions-By buying organization adopting e-procurement tools that enable online purchasing processes, allowing for real-time tracking, management of orders and purchasing documents</a:t>
          </a:r>
        </a:p>
      </dgm:t>
    </dgm:pt>
    <dgm:pt modelId="{FA0EA335-B635-43C0-83FC-67D1C561FC50}" type="parTrans" cxnId="{97266F17-7BDD-4BE1-8FD4-0E408D939FEB}">
      <dgm:prSet/>
      <dgm:spPr/>
      <dgm:t>
        <a:bodyPr/>
        <a:lstStyle/>
        <a:p>
          <a:endParaRPr lang="en-US"/>
        </a:p>
      </dgm:t>
    </dgm:pt>
    <dgm:pt modelId="{1157462A-FD0B-4DD4-9DE8-66B154FAC6E9}" type="sibTrans" cxnId="{97266F17-7BDD-4BE1-8FD4-0E408D939FEB}">
      <dgm:prSet/>
      <dgm:spPr/>
      <dgm:t>
        <a:bodyPr/>
        <a:lstStyle/>
        <a:p>
          <a:endParaRPr lang="en-US"/>
        </a:p>
      </dgm:t>
    </dgm:pt>
    <dgm:pt modelId="{F44C8D5E-2F7F-4DB8-A1B8-7110A15AC73E}" type="pres">
      <dgm:prSet presAssocID="{C5AC6830-05A9-4D65-873C-907C2E7FD7C2}" presName="linear" presStyleCnt="0">
        <dgm:presLayoutVars>
          <dgm:animLvl val="lvl"/>
          <dgm:resizeHandles val="exact"/>
        </dgm:presLayoutVars>
      </dgm:prSet>
      <dgm:spPr/>
      <dgm:t>
        <a:bodyPr/>
        <a:lstStyle/>
        <a:p>
          <a:endParaRPr lang="en-US"/>
        </a:p>
      </dgm:t>
    </dgm:pt>
    <dgm:pt modelId="{457B7609-D701-4399-958C-F696C2E0B53E}" type="pres">
      <dgm:prSet presAssocID="{E44436DE-7BC3-40B3-8785-279B04E4F38C}" presName="parentText" presStyleLbl="node1" presStyleIdx="0" presStyleCnt="3">
        <dgm:presLayoutVars>
          <dgm:chMax val="0"/>
          <dgm:bulletEnabled val="1"/>
        </dgm:presLayoutVars>
      </dgm:prSet>
      <dgm:spPr/>
      <dgm:t>
        <a:bodyPr/>
        <a:lstStyle/>
        <a:p>
          <a:endParaRPr lang="en-US"/>
        </a:p>
      </dgm:t>
    </dgm:pt>
    <dgm:pt modelId="{5134C51E-3259-4E4E-9CC0-50A50CB7DB53}" type="pres">
      <dgm:prSet presAssocID="{3F3E8B22-0A64-4052-8E90-44CA766B3DC3}" presName="spacer" presStyleCnt="0"/>
      <dgm:spPr/>
    </dgm:pt>
    <dgm:pt modelId="{7305D37E-871D-4918-AABA-1C665FA7F7FC}" type="pres">
      <dgm:prSet presAssocID="{14B13F9A-D698-4112-BD7C-990F0A1C9515}" presName="parentText" presStyleLbl="node1" presStyleIdx="1" presStyleCnt="3">
        <dgm:presLayoutVars>
          <dgm:chMax val="0"/>
          <dgm:bulletEnabled val="1"/>
        </dgm:presLayoutVars>
      </dgm:prSet>
      <dgm:spPr/>
      <dgm:t>
        <a:bodyPr/>
        <a:lstStyle/>
        <a:p>
          <a:endParaRPr lang="en-US"/>
        </a:p>
      </dgm:t>
    </dgm:pt>
    <dgm:pt modelId="{CA620EE2-8D62-4DA5-8028-04B8F3DD6B42}" type="pres">
      <dgm:prSet presAssocID="{C27B363E-CB9A-47B9-9C30-9B1F1469651B}" presName="spacer" presStyleCnt="0"/>
      <dgm:spPr/>
    </dgm:pt>
    <dgm:pt modelId="{4BDB3411-87CA-44F6-B10A-A9046A55D73F}" type="pres">
      <dgm:prSet presAssocID="{4788D187-3E7B-4A9A-A0A5-97E92879AF64}" presName="parentText" presStyleLbl="node1" presStyleIdx="2" presStyleCnt="3">
        <dgm:presLayoutVars>
          <dgm:chMax val="0"/>
          <dgm:bulletEnabled val="1"/>
        </dgm:presLayoutVars>
      </dgm:prSet>
      <dgm:spPr/>
      <dgm:t>
        <a:bodyPr/>
        <a:lstStyle/>
        <a:p>
          <a:endParaRPr lang="en-US"/>
        </a:p>
      </dgm:t>
    </dgm:pt>
  </dgm:ptLst>
  <dgm:cxnLst>
    <dgm:cxn modelId="{2905A798-4B1A-46A1-B595-ED709B9AB376}" srcId="{C5AC6830-05A9-4D65-873C-907C2E7FD7C2}" destId="{E44436DE-7BC3-40B3-8785-279B04E4F38C}" srcOrd="0" destOrd="0" parTransId="{60C18CD7-ADF7-4C5A-AF43-91D608368317}" sibTransId="{3F3E8B22-0A64-4052-8E90-44CA766B3DC3}"/>
    <dgm:cxn modelId="{93197BD6-31D6-4614-9BB0-B4A55FC94F28}" type="presOf" srcId="{14B13F9A-D698-4112-BD7C-990F0A1C9515}" destId="{7305D37E-871D-4918-AABA-1C665FA7F7FC}" srcOrd="0" destOrd="0" presId="urn:microsoft.com/office/officeart/2005/8/layout/vList2"/>
    <dgm:cxn modelId="{72C020BF-1EED-402C-BA74-4F422BA46CC5}" type="presOf" srcId="{C5AC6830-05A9-4D65-873C-907C2E7FD7C2}" destId="{F44C8D5E-2F7F-4DB8-A1B8-7110A15AC73E}" srcOrd="0" destOrd="0" presId="urn:microsoft.com/office/officeart/2005/8/layout/vList2"/>
    <dgm:cxn modelId="{31C29332-7B48-4748-BF60-1B8E578AA7E3}" srcId="{C5AC6830-05A9-4D65-873C-907C2E7FD7C2}" destId="{14B13F9A-D698-4112-BD7C-990F0A1C9515}" srcOrd="1" destOrd="0" parTransId="{730D0937-5BA5-45DF-95BE-935444566FBA}" sibTransId="{C27B363E-CB9A-47B9-9C30-9B1F1469651B}"/>
    <dgm:cxn modelId="{3D53D294-0C1C-452E-89DD-BEC1E90C81EE}" type="presOf" srcId="{4788D187-3E7B-4A9A-A0A5-97E92879AF64}" destId="{4BDB3411-87CA-44F6-B10A-A9046A55D73F}" srcOrd="0" destOrd="0" presId="urn:microsoft.com/office/officeart/2005/8/layout/vList2"/>
    <dgm:cxn modelId="{97266F17-7BDD-4BE1-8FD4-0E408D939FEB}" srcId="{C5AC6830-05A9-4D65-873C-907C2E7FD7C2}" destId="{4788D187-3E7B-4A9A-A0A5-97E92879AF64}" srcOrd="2" destOrd="0" parTransId="{FA0EA335-B635-43C0-83FC-67D1C561FC50}" sibTransId="{1157462A-FD0B-4DD4-9DE8-66B154FAC6E9}"/>
    <dgm:cxn modelId="{4F46A5D1-C166-40AB-8A15-0ED02F368B0F}" type="presOf" srcId="{E44436DE-7BC3-40B3-8785-279B04E4F38C}" destId="{457B7609-D701-4399-958C-F696C2E0B53E}" srcOrd="0" destOrd="0" presId="urn:microsoft.com/office/officeart/2005/8/layout/vList2"/>
    <dgm:cxn modelId="{A0B1F57F-BBED-4C4F-B2A8-4914D953A09A}" type="presParOf" srcId="{F44C8D5E-2F7F-4DB8-A1B8-7110A15AC73E}" destId="{457B7609-D701-4399-958C-F696C2E0B53E}" srcOrd="0" destOrd="0" presId="urn:microsoft.com/office/officeart/2005/8/layout/vList2"/>
    <dgm:cxn modelId="{72FC18A1-51D0-469E-AEAB-8927F3090E94}" type="presParOf" srcId="{F44C8D5E-2F7F-4DB8-A1B8-7110A15AC73E}" destId="{5134C51E-3259-4E4E-9CC0-50A50CB7DB53}" srcOrd="1" destOrd="0" presId="urn:microsoft.com/office/officeart/2005/8/layout/vList2"/>
    <dgm:cxn modelId="{637DFCEB-1BE9-485F-8064-ADA4F4712346}" type="presParOf" srcId="{F44C8D5E-2F7F-4DB8-A1B8-7110A15AC73E}" destId="{7305D37E-871D-4918-AABA-1C665FA7F7FC}" srcOrd="2" destOrd="0" presId="urn:microsoft.com/office/officeart/2005/8/layout/vList2"/>
    <dgm:cxn modelId="{8DBF0273-BBE4-454E-8863-E9D0275B1CD5}" type="presParOf" srcId="{F44C8D5E-2F7F-4DB8-A1B8-7110A15AC73E}" destId="{CA620EE2-8D62-4DA5-8028-04B8F3DD6B42}" srcOrd="3" destOrd="0" presId="urn:microsoft.com/office/officeart/2005/8/layout/vList2"/>
    <dgm:cxn modelId="{40D7C042-C5D8-40A4-93C5-92D89048A694}" type="presParOf" srcId="{F44C8D5E-2F7F-4DB8-A1B8-7110A15AC73E}" destId="{4BDB3411-87CA-44F6-B10A-A9046A55D73F}"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EA48BF3F-DB6D-4370-A6F0-085A6C5C114C}" type="doc">
      <dgm:prSet loTypeId="urn:microsoft.com/office/officeart/2018/2/layout/IconCircle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98D98806-C1C3-41DC-B5A5-25C7B2512A57}">
      <dgm:prSet/>
      <dgm:spPr/>
      <dgm:t>
        <a:bodyPr/>
        <a:lstStyle/>
        <a:p>
          <a:r>
            <a:rPr lang="en-US"/>
            <a:t>Effective purchasing documentation is crucial for operational success</a:t>
          </a:r>
        </a:p>
      </dgm:t>
    </dgm:pt>
    <dgm:pt modelId="{BAA3B600-A231-4F78-ABA5-8056D6EF1C5F}" type="parTrans" cxnId="{667FE2DF-250B-47D3-A904-D66635BDDAFC}">
      <dgm:prSet/>
      <dgm:spPr/>
      <dgm:t>
        <a:bodyPr/>
        <a:lstStyle/>
        <a:p>
          <a:endParaRPr lang="en-US"/>
        </a:p>
      </dgm:t>
    </dgm:pt>
    <dgm:pt modelId="{A20C62D1-61CD-4A8D-A179-38590D905D14}" type="sibTrans" cxnId="{667FE2DF-250B-47D3-A904-D66635BDDAFC}">
      <dgm:prSet/>
      <dgm:spPr/>
      <dgm:t>
        <a:bodyPr/>
        <a:lstStyle/>
        <a:p>
          <a:endParaRPr lang="en-US"/>
        </a:p>
      </dgm:t>
    </dgm:pt>
    <dgm:pt modelId="{A31839F0-B25A-4EBF-89C0-2CD6DF4421E8}">
      <dgm:prSet/>
      <dgm:spPr/>
      <dgm:t>
        <a:bodyPr/>
        <a:lstStyle/>
        <a:p>
          <a:r>
            <a:rPr lang="en-US"/>
            <a:t>Proper documentation is the backbone of effective purchasing management</a:t>
          </a:r>
        </a:p>
      </dgm:t>
    </dgm:pt>
    <dgm:pt modelId="{B20316CC-FF8A-465A-8F03-0EB6E3031FE3}" type="parTrans" cxnId="{AABD14B3-611C-42AE-8C5B-D18BA9625E93}">
      <dgm:prSet/>
      <dgm:spPr/>
      <dgm:t>
        <a:bodyPr/>
        <a:lstStyle/>
        <a:p>
          <a:endParaRPr lang="en-US"/>
        </a:p>
      </dgm:t>
    </dgm:pt>
    <dgm:pt modelId="{53F332F6-5BBB-493F-968B-48EEAC51A8AD}" type="sibTrans" cxnId="{AABD14B3-611C-42AE-8C5B-D18BA9625E93}">
      <dgm:prSet/>
      <dgm:spPr/>
      <dgm:t>
        <a:bodyPr/>
        <a:lstStyle/>
        <a:p>
          <a:endParaRPr lang="en-US"/>
        </a:p>
      </dgm:t>
    </dgm:pt>
    <dgm:pt modelId="{158E7B6F-ACB1-45A8-B12F-F133535E7824}">
      <dgm:prSet/>
      <dgm:spPr/>
      <dgm:t>
        <a:bodyPr/>
        <a:lstStyle/>
        <a:p>
          <a:r>
            <a:rPr lang="en-US"/>
            <a:t>Organizations must prioritize documentation to achieve strategic purchasing goals</a:t>
          </a:r>
        </a:p>
      </dgm:t>
    </dgm:pt>
    <dgm:pt modelId="{FBEA425F-1FAE-4926-874B-4B71604046BD}" type="parTrans" cxnId="{96863CFB-934F-4F1F-9168-3B77802AAF5E}">
      <dgm:prSet/>
      <dgm:spPr/>
      <dgm:t>
        <a:bodyPr/>
        <a:lstStyle/>
        <a:p>
          <a:endParaRPr lang="en-US"/>
        </a:p>
      </dgm:t>
    </dgm:pt>
    <dgm:pt modelId="{DFC112A9-E7E7-4595-89D8-6C17293105AD}" type="sibTrans" cxnId="{96863CFB-934F-4F1F-9168-3B77802AAF5E}">
      <dgm:prSet/>
      <dgm:spPr/>
      <dgm:t>
        <a:bodyPr/>
        <a:lstStyle/>
        <a:p>
          <a:endParaRPr lang="en-US"/>
        </a:p>
      </dgm:t>
    </dgm:pt>
    <dgm:pt modelId="{30747F7C-CC7F-48F3-ACE7-5A9950243884}" type="pres">
      <dgm:prSet presAssocID="{EA48BF3F-DB6D-4370-A6F0-085A6C5C114C}" presName="root" presStyleCnt="0">
        <dgm:presLayoutVars>
          <dgm:dir/>
          <dgm:resizeHandles val="exact"/>
        </dgm:presLayoutVars>
      </dgm:prSet>
      <dgm:spPr/>
      <dgm:t>
        <a:bodyPr/>
        <a:lstStyle/>
        <a:p>
          <a:endParaRPr lang="en-US"/>
        </a:p>
      </dgm:t>
    </dgm:pt>
    <dgm:pt modelId="{20C3D5D7-8926-4895-95B4-5073F0B80CBC}" type="pres">
      <dgm:prSet presAssocID="{EA48BF3F-DB6D-4370-A6F0-085A6C5C114C}" presName="container" presStyleCnt="0">
        <dgm:presLayoutVars>
          <dgm:dir/>
          <dgm:resizeHandles val="exact"/>
        </dgm:presLayoutVars>
      </dgm:prSet>
      <dgm:spPr/>
    </dgm:pt>
    <dgm:pt modelId="{5BF66B04-7C4B-4647-B1F9-ADF2EC5DA89A}" type="pres">
      <dgm:prSet presAssocID="{98D98806-C1C3-41DC-B5A5-25C7B2512A57}" presName="compNode" presStyleCnt="0"/>
      <dgm:spPr/>
    </dgm:pt>
    <dgm:pt modelId="{1D2B7589-8A6A-4778-A6D8-337B8F5FEC56}" type="pres">
      <dgm:prSet presAssocID="{98D98806-C1C3-41DC-B5A5-25C7B2512A57}" presName="iconBgRect" presStyleLbl="bgShp" presStyleIdx="0" presStyleCnt="3"/>
      <dgm:spPr/>
    </dgm:pt>
    <dgm:pt modelId="{1B8D97D9-628A-44FA-968B-89D74D393D9E}" type="pres">
      <dgm:prSet presAssocID="{98D98806-C1C3-41DC-B5A5-25C7B2512A57}" presName="iconRect" presStyleLbl="node1" presStyleIdx="0" presStyleCnt="3"/>
      <dgm:spPr>
        <a:blipFill>
          <a:blip xmlns:r="http://schemas.openxmlformats.org/officeDocument/2006/relationships" r:embed="rId1" cstate="hqprint">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a:noFill/>
        </a:ln>
      </dgm:spPr>
      <dgm:t>
        <a:bodyPr/>
        <a:lstStyle/>
        <a:p>
          <a:endParaRPr lang="en-US"/>
        </a:p>
      </dgm:t>
      <dgm:extLst>
        <a:ext uri="{E40237B7-FDA0-4F09-8148-C483321AD2D9}">
          <dgm14:cNvPr xmlns:dgm14="http://schemas.microsoft.com/office/drawing/2010/diagram" id="0" name="" descr="Check List"/>
        </a:ext>
      </dgm:extLst>
    </dgm:pt>
    <dgm:pt modelId="{EEDA43A3-75AB-4B9C-8C34-33E07C8C3107}" type="pres">
      <dgm:prSet presAssocID="{98D98806-C1C3-41DC-B5A5-25C7B2512A57}" presName="spaceRect" presStyleCnt="0"/>
      <dgm:spPr/>
    </dgm:pt>
    <dgm:pt modelId="{9406CA05-D912-4D31-928D-8F1040F5EC94}" type="pres">
      <dgm:prSet presAssocID="{98D98806-C1C3-41DC-B5A5-25C7B2512A57}" presName="textRect" presStyleLbl="revTx" presStyleIdx="0" presStyleCnt="3">
        <dgm:presLayoutVars>
          <dgm:chMax val="1"/>
          <dgm:chPref val="1"/>
        </dgm:presLayoutVars>
      </dgm:prSet>
      <dgm:spPr/>
      <dgm:t>
        <a:bodyPr/>
        <a:lstStyle/>
        <a:p>
          <a:endParaRPr lang="en-US"/>
        </a:p>
      </dgm:t>
    </dgm:pt>
    <dgm:pt modelId="{3DDF2865-C1D8-4EF0-8F8E-DD3FBA56E53C}" type="pres">
      <dgm:prSet presAssocID="{A20C62D1-61CD-4A8D-A179-38590D905D14}" presName="sibTrans" presStyleLbl="sibTrans2D1" presStyleIdx="0" presStyleCnt="0"/>
      <dgm:spPr/>
      <dgm:t>
        <a:bodyPr/>
        <a:lstStyle/>
        <a:p>
          <a:endParaRPr lang="en-US"/>
        </a:p>
      </dgm:t>
    </dgm:pt>
    <dgm:pt modelId="{C4BA6F94-E84F-405F-A63D-0DE15FA4E714}" type="pres">
      <dgm:prSet presAssocID="{A31839F0-B25A-4EBF-89C0-2CD6DF4421E8}" presName="compNode" presStyleCnt="0"/>
      <dgm:spPr/>
    </dgm:pt>
    <dgm:pt modelId="{40E5AD87-26EE-4761-8161-698EEF0F0209}" type="pres">
      <dgm:prSet presAssocID="{A31839F0-B25A-4EBF-89C0-2CD6DF4421E8}" presName="iconBgRect" presStyleLbl="bgShp" presStyleIdx="1" presStyleCnt="3"/>
      <dgm:spPr/>
    </dgm:pt>
    <dgm:pt modelId="{DA057221-ADA4-4316-8308-16C38F82640D}" type="pres">
      <dgm:prSet presAssocID="{A31839F0-B25A-4EBF-89C0-2CD6DF4421E8}" presName="iconRect" presStyleLbl="node1" presStyleIdx="1" presStyleCnt="3"/>
      <dgm:spPr>
        <a:blipFill>
          <a:blip xmlns:r="http://schemas.openxmlformats.org/officeDocument/2006/relationships" r:embed="rId3" cstate="hq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a:noFill/>
        </a:ln>
      </dgm:spPr>
      <dgm:t>
        <a:bodyPr/>
        <a:lstStyle/>
        <a:p>
          <a:endParaRPr lang="en-US"/>
        </a:p>
      </dgm:t>
      <dgm:extLst>
        <a:ext uri="{E40237B7-FDA0-4F09-8148-C483321AD2D9}">
          <dgm14:cNvPr xmlns:dgm14="http://schemas.microsoft.com/office/drawing/2010/diagram" id="0" name="" descr="Document"/>
        </a:ext>
      </dgm:extLst>
    </dgm:pt>
    <dgm:pt modelId="{BB88B4CD-28EC-4591-BB1B-DE88F12AD650}" type="pres">
      <dgm:prSet presAssocID="{A31839F0-B25A-4EBF-89C0-2CD6DF4421E8}" presName="spaceRect" presStyleCnt="0"/>
      <dgm:spPr/>
    </dgm:pt>
    <dgm:pt modelId="{BCDB83D9-3CBB-4BD0-AF96-0D4C326D3E60}" type="pres">
      <dgm:prSet presAssocID="{A31839F0-B25A-4EBF-89C0-2CD6DF4421E8}" presName="textRect" presStyleLbl="revTx" presStyleIdx="1" presStyleCnt="3">
        <dgm:presLayoutVars>
          <dgm:chMax val="1"/>
          <dgm:chPref val="1"/>
        </dgm:presLayoutVars>
      </dgm:prSet>
      <dgm:spPr/>
      <dgm:t>
        <a:bodyPr/>
        <a:lstStyle/>
        <a:p>
          <a:endParaRPr lang="en-US"/>
        </a:p>
      </dgm:t>
    </dgm:pt>
    <dgm:pt modelId="{574945E0-D5B9-4120-A02F-AFD4B95CE7A4}" type="pres">
      <dgm:prSet presAssocID="{53F332F6-5BBB-493F-968B-48EEAC51A8AD}" presName="sibTrans" presStyleLbl="sibTrans2D1" presStyleIdx="0" presStyleCnt="0"/>
      <dgm:spPr/>
      <dgm:t>
        <a:bodyPr/>
        <a:lstStyle/>
        <a:p>
          <a:endParaRPr lang="en-US"/>
        </a:p>
      </dgm:t>
    </dgm:pt>
    <dgm:pt modelId="{B246F016-A460-47EE-A040-6C54AFFD9907}" type="pres">
      <dgm:prSet presAssocID="{158E7B6F-ACB1-45A8-B12F-F133535E7824}" presName="compNode" presStyleCnt="0"/>
      <dgm:spPr/>
    </dgm:pt>
    <dgm:pt modelId="{F94F9EA2-DB8D-42F0-9432-6102E3B28D9F}" type="pres">
      <dgm:prSet presAssocID="{158E7B6F-ACB1-45A8-B12F-F133535E7824}" presName="iconBgRect" presStyleLbl="bgShp" presStyleIdx="2" presStyleCnt="3"/>
      <dgm:spPr/>
    </dgm:pt>
    <dgm:pt modelId="{B492E632-A902-451D-95D4-36C0E0883186}" type="pres">
      <dgm:prSet presAssocID="{158E7B6F-ACB1-45A8-B12F-F133535E7824}" presName="iconRect" presStyleLbl="node1" presStyleIdx="2" presStyleCnt="3"/>
      <dgm:spPr>
        <a:blipFill>
          <a:blip xmlns:r="http://schemas.openxmlformats.org/officeDocument/2006/relationships" r:embed="rId5" cstate="hq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a:ln>
          <a:noFill/>
        </a:ln>
      </dgm:spPr>
      <dgm:t>
        <a:bodyPr/>
        <a:lstStyle/>
        <a:p>
          <a:endParaRPr lang="en-US"/>
        </a:p>
      </dgm:t>
      <dgm:extLst>
        <a:ext uri="{E40237B7-FDA0-4F09-8148-C483321AD2D9}">
          <dgm14:cNvPr xmlns:dgm14="http://schemas.microsoft.com/office/drawing/2010/diagram" id="0" name="" descr="Bullseye"/>
        </a:ext>
      </dgm:extLst>
    </dgm:pt>
    <dgm:pt modelId="{1E29B031-7A7F-4DF8-A6FF-542AA8E92981}" type="pres">
      <dgm:prSet presAssocID="{158E7B6F-ACB1-45A8-B12F-F133535E7824}" presName="spaceRect" presStyleCnt="0"/>
      <dgm:spPr/>
    </dgm:pt>
    <dgm:pt modelId="{4B0F631D-720F-4D0D-8182-99039FCEED0A}" type="pres">
      <dgm:prSet presAssocID="{158E7B6F-ACB1-45A8-B12F-F133535E7824}" presName="textRect" presStyleLbl="revTx" presStyleIdx="2" presStyleCnt="3">
        <dgm:presLayoutVars>
          <dgm:chMax val="1"/>
          <dgm:chPref val="1"/>
        </dgm:presLayoutVars>
      </dgm:prSet>
      <dgm:spPr/>
      <dgm:t>
        <a:bodyPr/>
        <a:lstStyle/>
        <a:p>
          <a:endParaRPr lang="en-US"/>
        </a:p>
      </dgm:t>
    </dgm:pt>
  </dgm:ptLst>
  <dgm:cxnLst>
    <dgm:cxn modelId="{50AB2CB4-A11D-40DD-9AA2-9AAAA623DD2F}" type="presOf" srcId="{EA48BF3F-DB6D-4370-A6F0-085A6C5C114C}" destId="{30747F7C-CC7F-48F3-ACE7-5A9950243884}" srcOrd="0" destOrd="0" presId="urn:microsoft.com/office/officeart/2018/2/layout/IconCircleList"/>
    <dgm:cxn modelId="{AABD14B3-611C-42AE-8C5B-D18BA9625E93}" srcId="{EA48BF3F-DB6D-4370-A6F0-085A6C5C114C}" destId="{A31839F0-B25A-4EBF-89C0-2CD6DF4421E8}" srcOrd="1" destOrd="0" parTransId="{B20316CC-FF8A-465A-8F03-0EB6E3031FE3}" sibTransId="{53F332F6-5BBB-493F-968B-48EEAC51A8AD}"/>
    <dgm:cxn modelId="{750D1F16-7F74-4672-81C2-DCFA8C9F434D}" type="presOf" srcId="{A20C62D1-61CD-4A8D-A179-38590D905D14}" destId="{3DDF2865-C1D8-4EF0-8F8E-DD3FBA56E53C}" srcOrd="0" destOrd="0" presId="urn:microsoft.com/office/officeart/2018/2/layout/IconCircleList"/>
    <dgm:cxn modelId="{667FE2DF-250B-47D3-A904-D66635BDDAFC}" srcId="{EA48BF3F-DB6D-4370-A6F0-085A6C5C114C}" destId="{98D98806-C1C3-41DC-B5A5-25C7B2512A57}" srcOrd="0" destOrd="0" parTransId="{BAA3B600-A231-4F78-ABA5-8056D6EF1C5F}" sibTransId="{A20C62D1-61CD-4A8D-A179-38590D905D14}"/>
    <dgm:cxn modelId="{7A1356C2-6DC6-4615-8C3A-95141C83B58E}" type="presOf" srcId="{A31839F0-B25A-4EBF-89C0-2CD6DF4421E8}" destId="{BCDB83D9-3CBB-4BD0-AF96-0D4C326D3E60}" srcOrd="0" destOrd="0" presId="urn:microsoft.com/office/officeart/2018/2/layout/IconCircleList"/>
    <dgm:cxn modelId="{96863CFB-934F-4F1F-9168-3B77802AAF5E}" srcId="{EA48BF3F-DB6D-4370-A6F0-085A6C5C114C}" destId="{158E7B6F-ACB1-45A8-B12F-F133535E7824}" srcOrd="2" destOrd="0" parTransId="{FBEA425F-1FAE-4926-874B-4B71604046BD}" sibTransId="{DFC112A9-E7E7-4595-89D8-6C17293105AD}"/>
    <dgm:cxn modelId="{E4671B4E-C043-4DA1-B343-881062A60DAF}" type="presOf" srcId="{53F332F6-5BBB-493F-968B-48EEAC51A8AD}" destId="{574945E0-D5B9-4120-A02F-AFD4B95CE7A4}" srcOrd="0" destOrd="0" presId="urn:microsoft.com/office/officeart/2018/2/layout/IconCircleList"/>
    <dgm:cxn modelId="{41969CB2-D20D-4D68-8D06-3B137C74B0EC}" type="presOf" srcId="{158E7B6F-ACB1-45A8-B12F-F133535E7824}" destId="{4B0F631D-720F-4D0D-8182-99039FCEED0A}" srcOrd="0" destOrd="0" presId="urn:microsoft.com/office/officeart/2018/2/layout/IconCircleList"/>
    <dgm:cxn modelId="{E8371BB7-21EA-431D-AED5-43A324600E58}" type="presOf" srcId="{98D98806-C1C3-41DC-B5A5-25C7B2512A57}" destId="{9406CA05-D912-4D31-928D-8F1040F5EC94}" srcOrd="0" destOrd="0" presId="urn:microsoft.com/office/officeart/2018/2/layout/IconCircleList"/>
    <dgm:cxn modelId="{85335153-3DC3-4EEF-A72B-3790C2E3FCAD}" type="presParOf" srcId="{30747F7C-CC7F-48F3-ACE7-5A9950243884}" destId="{20C3D5D7-8926-4895-95B4-5073F0B80CBC}" srcOrd="0" destOrd="0" presId="urn:microsoft.com/office/officeart/2018/2/layout/IconCircleList"/>
    <dgm:cxn modelId="{D7CB4733-12BA-479D-8795-EE56D83122B8}" type="presParOf" srcId="{20C3D5D7-8926-4895-95B4-5073F0B80CBC}" destId="{5BF66B04-7C4B-4647-B1F9-ADF2EC5DA89A}" srcOrd="0" destOrd="0" presId="urn:microsoft.com/office/officeart/2018/2/layout/IconCircleList"/>
    <dgm:cxn modelId="{B88D2238-AE28-4D3A-83FE-7E62D8EEB63B}" type="presParOf" srcId="{5BF66B04-7C4B-4647-B1F9-ADF2EC5DA89A}" destId="{1D2B7589-8A6A-4778-A6D8-337B8F5FEC56}" srcOrd="0" destOrd="0" presId="urn:microsoft.com/office/officeart/2018/2/layout/IconCircleList"/>
    <dgm:cxn modelId="{C2CC9029-F062-4DBF-A1F8-1A7720170F7E}" type="presParOf" srcId="{5BF66B04-7C4B-4647-B1F9-ADF2EC5DA89A}" destId="{1B8D97D9-628A-44FA-968B-89D74D393D9E}" srcOrd="1" destOrd="0" presId="urn:microsoft.com/office/officeart/2018/2/layout/IconCircleList"/>
    <dgm:cxn modelId="{91F22451-2430-4982-B260-A7BAB2711831}" type="presParOf" srcId="{5BF66B04-7C4B-4647-B1F9-ADF2EC5DA89A}" destId="{EEDA43A3-75AB-4B9C-8C34-33E07C8C3107}" srcOrd="2" destOrd="0" presId="urn:microsoft.com/office/officeart/2018/2/layout/IconCircleList"/>
    <dgm:cxn modelId="{7C160F2D-FE4D-402E-A16E-1CB410411106}" type="presParOf" srcId="{5BF66B04-7C4B-4647-B1F9-ADF2EC5DA89A}" destId="{9406CA05-D912-4D31-928D-8F1040F5EC94}" srcOrd="3" destOrd="0" presId="urn:microsoft.com/office/officeart/2018/2/layout/IconCircleList"/>
    <dgm:cxn modelId="{7DFBCCD3-A6FF-4770-9990-A6FE4FCF3389}" type="presParOf" srcId="{20C3D5D7-8926-4895-95B4-5073F0B80CBC}" destId="{3DDF2865-C1D8-4EF0-8F8E-DD3FBA56E53C}" srcOrd="1" destOrd="0" presId="urn:microsoft.com/office/officeart/2018/2/layout/IconCircleList"/>
    <dgm:cxn modelId="{8B89D2FB-8345-4B14-A5C3-4C9488D957DC}" type="presParOf" srcId="{20C3D5D7-8926-4895-95B4-5073F0B80CBC}" destId="{C4BA6F94-E84F-405F-A63D-0DE15FA4E714}" srcOrd="2" destOrd="0" presId="urn:microsoft.com/office/officeart/2018/2/layout/IconCircleList"/>
    <dgm:cxn modelId="{5F3C1DD9-2EEF-46C4-8E1D-C6F7BF096031}" type="presParOf" srcId="{C4BA6F94-E84F-405F-A63D-0DE15FA4E714}" destId="{40E5AD87-26EE-4761-8161-698EEF0F0209}" srcOrd="0" destOrd="0" presId="urn:microsoft.com/office/officeart/2018/2/layout/IconCircleList"/>
    <dgm:cxn modelId="{039BB045-5AE9-420B-AA52-7D79258122D1}" type="presParOf" srcId="{C4BA6F94-E84F-405F-A63D-0DE15FA4E714}" destId="{DA057221-ADA4-4316-8308-16C38F82640D}" srcOrd="1" destOrd="0" presId="urn:microsoft.com/office/officeart/2018/2/layout/IconCircleList"/>
    <dgm:cxn modelId="{A1045B89-7CC1-4C1B-A67F-202EF38935E6}" type="presParOf" srcId="{C4BA6F94-E84F-405F-A63D-0DE15FA4E714}" destId="{BB88B4CD-28EC-4591-BB1B-DE88F12AD650}" srcOrd="2" destOrd="0" presId="urn:microsoft.com/office/officeart/2018/2/layout/IconCircleList"/>
    <dgm:cxn modelId="{DD761101-C1AB-4428-9E0F-FEDC91FCB5DF}" type="presParOf" srcId="{C4BA6F94-E84F-405F-A63D-0DE15FA4E714}" destId="{BCDB83D9-3CBB-4BD0-AF96-0D4C326D3E60}" srcOrd="3" destOrd="0" presId="urn:microsoft.com/office/officeart/2018/2/layout/IconCircleList"/>
    <dgm:cxn modelId="{8AD205A9-154F-4FE8-85BD-76F043DE0B18}" type="presParOf" srcId="{20C3D5D7-8926-4895-95B4-5073F0B80CBC}" destId="{574945E0-D5B9-4120-A02F-AFD4B95CE7A4}" srcOrd="3" destOrd="0" presId="urn:microsoft.com/office/officeart/2018/2/layout/IconCircleList"/>
    <dgm:cxn modelId="{8F994FFE-B9CA-41EC-8A69-C869E02FB6C4}" type="presParOf" srcId="{20C3D5D7-8926-4895-95B4-5073F0B80CBC}" destId="{B246F016-A460-47EE-A040-6C54AFFD9907}" srcOrd="4" destOrd="0" presId="urn:microsoft.com/office/officeart/2018/2/layout/IconCircleList"/>
    <dgm:cxn modelId="{CA4A82AF-5268-40B9-AEC1-E7472CC83991}" type="presParOf" srcId="{B246F016-A460-47EE-A040-6C54AFFD9907}" destId="{F94F9EA2-DB8D-42F0-9432-6102E3B28D9F}" srcOrd="0" destOrd="0" presId="urn:microsoft.com/office/officeart/2018/2/layout/IconCircleList"/>
    <dgm:cxn modelId="{FC33CE68-B880-4E6F-89E3-133E1D5863ED}" type="presParOf" srcId="{B246F016-A460-47EE-A040-6C54AFFD9907}" destId="{B492E632-A902-451D-95D4-36C0E0883186}" srcOrd="1" destOrd="0" presId="urn:microsoft.com/office/officeart/2018/2/layout/IconCircleList"/>
    <dgm:cxn modelId="{5675B930-105B-4A59-A01B-C055DD72FAF1}" type="presParOf" srcId="{B246F016-A460-47EE-A040-6C54AFFD9907}" destId="{1E29B031-7A7F-4DF8-A6FF-542AA8E92981}" srcOrd="2" destOrd="0" presId="urn:microsoft.com/office/officeart/2018/2/layout/IconCircleList"/>
    <dgm:cxn modelId="{5D3E7291-5AEC-40C5-BD6D-A17337387007}" type="presParOf" srcId="{B246F016-A460-47EE-A040-6C54AFFD9907}" destId="{4B0F631D-720F-4D0D-8182-99039FCEED0A}" srcOrd="3" destOrd="0" presId="urn:microsoft.com/office/officeart/2018/2/layout/IconCircl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9C819572-48DD-4D4B-8928-163FA39A46EE}"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F561E0D3-7147-403C-95D4-059F9876734D}">
      <dgm:prSet/>
      <dgm:spPr/>
      <dgm:t>
        <a:bodyPr/>
        <a:lstStyle/>
        <a:p>
          <a:r>
            <a:rPr lang="en-US"/>
            <a:t>What are the primary purposes of documentation in the purchasing process?</a:t>
          </a:r>
        </a:p>
      </dgm:t>
    </dgm:pt>
    <dgm:pt modelId="{71EB8668-D89C-452D-86EB-74463A98F926}" type="parTrans" cxnId="{E9AAECB6-D078-46B4-AE2D-58C20BA453B2}">
      <dgm:prSet/>
      <dgm:spPr/>
      <dgm:t>
        <a:bodyPr/>
        <a:lstStyle/>
        <a:p>
          <a:endParaRPr lang="en-US"/>
        </a:p>
      </dgm:t>
    </dgm:pt>
    <dgm:pt modelId="{72E7F300-E637-4671-9190-27A70A6E79DC}" type="sibTrans" cxnId="{E9AAECB6-D078-46B4-AE2D-58C20BA453B2}">
      <dgm:prSet/>
      <dgm:spPr/>
      <dgm:t>
        <a:bodyPr/>
        <a:lstStyle/>
        <a:p>
          <a:endParaRPr lang="en-US"/>
        </a:p>
      </dgm:t>
    </dgm:pt>
    <dgm:pt modelId="{5FA1C631-D742-475F-B0F2-E0928CC9B088}">
      <dgm:prSet/>
      <dgm:spPr/>
      <dgm:t>
        <a:bodyPr/>
        <a:lstStyle/>
        <a:p>
          <a:r>
            <a:rPr lang="en-US"/>
            <a:t>Describe the role of a Purchase Requisition and the typical workflow associated with it</a:t>
          </a:r>
        </a:p>
      </dgm:t>
    </dgm:pt>
    <dgm:pt modelId="{D15736D6-2E18-4128-9CE9-2227E7373BD4}" type="parTrans" cxnId="{681C5B20-7235-406A-9BA5-D885ECF5959A}">
      <dgm:prSet/>
      <dgm:spPr/>
      <dgm:t>
        <a:bodyPr/>
        <a:lstStyle/>
        <a:p>
          <a:endParaRPr lang="en-US"/>
        </a:p>
      </dgm:t>
    </dgm:pt>
    <dgm:pt modelId="{ECBECA7F-99B6-421A-9849-0FD1DD0DE902}" type="sibTrans" cxnId="{681C5B20-7235-406A-9BA5-D885ECF5959A}">
      <dgm:prSet/>
      <dgm:spPr/>
      <dgm:t>
        <a:bodyPr/>
        <a:lstStyle/>
        <a:p>
          <a:endParaRPr lang="en-US"/>
        </a:p>
      </dgm:t>
    </dgm:pt>
    <dgm:pt modelId="{7A4C0BBF-1AF4-4191-8830-A09200F31C70}">
      <dgm:prSet/>
      <dgm:spPr/>
      <dgm:t>
        <a:bodyPr/>
        <a:lstStyle/>
        <a:p>
          <a:r>
            <a:rPr lang="en-US"/>
            <a:t>What is the significance of Supplier’s Quotations in the purchasing process?</a:t>
          </a:r>
        </a:p>
      </dgm:t>
    </dgm:pt>
    <dgm:pt modelId="{C2F32508-9B28-4257-9B55-F28E1A45FFA4}" type="parTrans" cxnId="{AC84F50A-C5A6-4C9D-BD4F-D79E490C40C2}">
      <dgm:prSet/>
      <dgm:spPr/>
      <dgm:t>
        <a:bodyPr/>
        <a:lstStyle/>
        <a:p>
          <a:endParaRPr lang="en-US"/>
        </a:p>
      </dgm:t>
    </dgm:pt>
    <dgm:pt modelId="{B75B37F6-3510-4675-A8AC-00956439E2F6}" type="sibTrans" cxnId="{AC84F50A-C5A6-4C9D-BD4F-D79E490C40C2}">
      <dgm:prSet/>
      <dgm:spPr/>
      <dgm:t>
        <a:bodyPr/>
        <a:lstStyle/>
        <a:p>
          <a:endParaRPr lang="en-US"/>
        </a:p>
      </dgm:t>
    </dgm:pt>
    <dgm:pt modelId="{B554BD62-E0BB-4AA0-9B12-B68EFA02D1B4}">
      <dgm:prSet/>
      <dgm:spPr/>
      <dgm:t>
        <a:bodyPr/>
        <a:lstStyle/>
        <a:p>
          <a:r>
            <a:rPr lang="en-US"/>
            <a:t>Outline the key steps involved in the procurement cycle from need identification to contract administration</a:t>
          </a:r>
        </a:p>
      </dgm:t>
    </dgm:pt>
    <dgm:pt modelId="{11B469C7-734A-4CF8-ABC1-AC9F50A96523}" type="parTrans" cxnId="{2240A0E8-5DB6-4737-9E9F-6639BA68B6DA}">
      <dgm:prSet/>
      <dgm:spPr/>
      <dgm:t>
        <a:bodyPr/>
        <a:lstStyle/>
        <a:p>
          <a:endParaRPr lang="en-US"/>
        </a:p>
      </dgm:t>
    </dgm:pt>
    <dgm:pt modelId="{BA610A6C-1A7B-417B-920D-4EA1309F36CA}" type="sibTrans" cxnId="{2240A0E8-5DB6-4737-9E9F-6639BA68B6DA}">
      <dgm:prSet/>
      <dgm:spPr/>
      <dgm:t>
        <a:bodyPr/>
        <a:lstStyle/>
        <a:p>
          <a:endParaRPr lang="en-US"/>
        </a:p>
      </dgm:t>
    </dgm:pt>
    <dgm:pt modelId="{36D849B6-8C30-49FD-A196-9CDE7093ACC1}">
      <dgm:prSet/>
      <dgm:spPr/>
      <dgm:t>
        <a:bodyPr/>
        <a:lstStyle/>
        <a:p>
          <a:r>
            <a:rPr lang="en-US"/>
            <a:t>How can technology enhance the management of purchasing documentation?</a:t>
          </a:r>
        </a:p>
      </dgm:t>
    </dgm:pt>
    <dgm:pt modelId="{1985910C-A308-4A5E-B731-4A6A5FB3FAD5}" type="parTrans" cxnId="{C08A4ACB-57C0-48D4-B7DD-1DE3378DB01E}">
      <dgm:prSet/>
      <dgm:spPr/>
      <dgm:t>
        <a:bodyPr/>
        <a:lstStyle/>
        <a:p>
          <a:endParaRPr lang="en-US"/>
        </a:p>
      </dgm:t>
    </dgm:pt>
    <dgm:pt modelId="{C186D974-01A7-4A8C-9283-64DDBD6946FB}" type="sibTrans" cxnId="{C08A4ACB-57C0-48D4-B7DD-1DE3378DB01E}">
      <dgm:prSet/>
      <dgm:spPr/>
      <dgm:t>
        <a:bodyPr/>
        <a:lstStyle/>
        <a:p>
          <a:endParaRPr lang="en-US"/>
        </a:p>
      </dgm:t>
    </dgm:pt>
    <dgm:pt modelId="{061B231E-6570-4D81-A312-22DA21787E29}" type="pres">
      <dgm:prSet presAssocID="{9C819572-48DD-4D4B-8928-163FA39A46EE}" presName="linear" presStyleCnt="0">
        <dgm:presLayoutVars>
          <dgm:animLvl val="lvl"/>
          <dgm:resizeHandles val="exact"/>
        </dgm:presLayoutVars>
      </dgm:prSet>
      <dgm:spPr/>
      <dgm:t>
        <a:bodyPr/>
        <a:lstStyle/>
        <a:p>
          <a:endParaRPr lang="en-US"/>
        </a:p>
      </dgm:t>
    </dgm:pt>
    <dgm:pt modelId="{91719265-4DDC-465C-A7D3-85118F8AE90A}" type="pres">
      <dgm:prSet presAssocID="{F561E0D3-7147-403C-95D4-059F9876734D}" presName="parentText" presStyleLbl="node1" presStyleIdx="0" presStyleCnt="5">
        <dgm:presLayoutVars>
          <dgm:chMax val="0"/>
          <dgm:bulletEnabled val="1"/>
        </dgm:presLayoutVars>
      </dgm:prSet>
      <dgm:spPr/>
      <dgm:t>
        <a:bodyPr/>
        <a:lstStyle/>
        <a:p>
          <a:endParaRPr lang="en-US"/>
        </a:p>
      </dgm:t>
    </dgm:pt>
    <dgm:pt modelId="{D7073F3F-E3EC-4AB8-8CD0-4C2AD16CFBF1}" type="pres">
      <dgm:prSet presAssocID="{72E7F300-E637-4671-9190-27A70A6E79DC}" presName="spacer" presStyleCnt="0"/>
      <dgm:spPr/>
    </dgm:pt>
    <dgm:pt modelId="{08681F3B-711F-43B3-991A-6D99007A1D0F}" type="pres">
      <dgm:prSet presAssocID="{5FA1C631-D742-475F-B0F2-E0928CC9B088}" presName="parentText" presStyleLbl="node1" presStyleIdx="1" presStyleCnt="5">
        <dgm:presLayoutVars>
          <dgm:chMax val="0"/>
          <dgm:bulletEnabled val="1"/>
        </dgm:presLayoutVars>
      </dgm:prSet>
      <dgm:spPr/>
      <dgm:t>
        <a:bodyPr/>
        <a:lstStyle/>
        <a:p>
          <a:endParaRPr lang="en-US"/>
        </a:p>
      </dgm:t>
    </dgm:pt>
    <dgm:pt modelId="{0F456FAC-8F29-4F72-82ED-887AAE56B630}" type="pres">
      <dgm:prSet presAssocID="{ECBECA7F-99B6-421A-9849-0FD1DD0DE902}" presName="spacer" presStyleCnt="0"/>
      <dgm:spPr/>
    </dgm:pt>
    <dgm:pt modelId="{20E55E7B-FE8D-4525-BEFE-14C96E07449E}" type="pres">
      <dgm:prSet presAssocID="{7A4C0BBF-1AF4-4191-8830-A09200F31C70}" presName="parentText" presStyleLbl="node1" presStyleIdx="2" presStyleCnt="5">
        <dgm:presLayoutVars>
          <dgm:chMax val="0"/>
          <dgm:bulletEnabled val="1"/>
        </dgm:presLayoutVars>
      </dgm:prSet>
      <dgm:spPr/>
      <dgm:t>
        <a:bodyPr/>
        <a:lstStyle/>
        <a:p>
          <a:endParaRPr lang="en-US"/>
        </a:p>
      </dgm:t>
    </dgm:pt>
    <dgm:pt modelId="{005E6E85-BBFF-477C-9871-463BC2DF212C}" type="pres">
      <dgm:prSet presAssocID="{B75B37F6-3510-4675-A8AC-00956439E2F6}" presName="spacer" presStyleCnt="0"/>
      <dgm:spPr/>
    </dgm:pt>
    <dgm:pt modelId="{F9E78FAF-8765-46AC-9CD3-A4ECA58FA4D8}" type="pres">
      <dgm:prSet presAssocID="{B554BD62-E0BB-4AA0-9B12-B68EFA02D1B4}" presName="parentText" presStyleLbl="node1" presStyleIdx="3" presStyleCnt="5">
        <dgm:presLayoutVars>
          <dgm:chMax val="0"/>
          <dgm:bulletEnabled val="1"/>
        </dgm:presLayoutVars>
      </dgm:prSet>
      <dgm:spPr/>
      <dgm:t>
        <a:bodyPr/>
        <a:lstStyle/>
        <a:p>
          <a:endParaRPr lang="en-US"/>
        </a:p>
      </dgm:t>
    </dgm:pt>
    <dgm:pt modelId="{7DF7EB21-F28A-4660-B383-CD494C2E76A9}" type="pres">
      <dgm:prSet presAssocID="{BA610A6C-1A7B-417B-920D-4EA1309F36CA}" presName="spacer" presStyleCnt="0"/>
      <dgm:spPr/>
    </dgm:pt>
    <dgm:pt modelId="{92374C80-FC50-414B-A588-2715ED745C79}" type="pres">
      <dgm:prSet presAssocID="{36D849B6-8C30-49FD-A196-9CDE7093ACC1}" presName="parentText" presStyleLbl="node1" presStyleIdx="4" presStyleCnt="5">
        <dgm:presLayoutVars>
          <dgm:chMax val="0"/>
          <dgm:bulletEnabled val="1"/>
        </dgm:presLayoutVars>
      </dgm:prSet>
      <dgm:spPr/>
      <dgm:t>
        <a:bodyPr/>
        <a:lstStyle/>
        <a:p>
          <a:endParaRPr lang="en-US"/>
        </a:p>
      </dgm:t>
    </dgm:pt>
  </dgm:ptLst>
  <dgm:cxnLst>
    <dgm:cxn modelId="{179851D5-FF00-48AF-9946-A34F8D7B75C3}" type="presOf" srcId="{7A4C0BBF-1AF4-4191-8830-A09200F31C70}" destId="{20E55E7B-FE8D-4525-BEFE-14C96E07449E}" srcOrd="0" destOrd="0" presId="urn:microsoft.com/office/officeart/2005/8/layout/vList2"/>
    <dgm:cxn modelId="{3D1CA514-0163-4449-BD4A-1E67E577047B}" type="presOf" srcId="{F561E0D3-7147-403C-95D4-059F9876734D}" destId="{91719265-4DDC-465C-A7D3-85118F8AE90A}" srcOrd="0" destOrd="0" presId="urn:microsoft.com/office/officeart/2005/8/layout/vList2"/>
    <dgm:cxn modelId="{AC84F50A-C5A6-4C9D-BD4F-D79E490C40C2}" srcId="{9C819572-48DD-4D4B-8928-163FA39A46EE}" destId="{7A4C0BBF-1AF4-4191-8830-A09200F31C70}" srcOrd="2" destOrd="0" parTransId="{C2F32508-9B28-4257-9B55-F28E1A45FFA4}" sibTransId="{B75B37F6-3510-4675-A8AC-00956439E2F6}"/>
    <dgm:cxn modelId="{264CD200-E3D7-4E77-B48C-3A2E216806B2}" type="presOf" srcId="{9C819572-48DD-4D4B-8928-163FA39A46EE}" destId="{061B231E-6570-4D81-A312-22DA21787E29}" srcOrd="0" destOrd="0" presId="urn:microsoft.com/office/officeart/2005/8/layout/vList2"/>
    <dgm:cxn modelId="{DDB695C2-F0AB-4D2A-833C-C2174E557BF2}" type="presOf" srcId="{5FA1C631-D742-475F-B0F2-E0928CC9B088}" destId="{08681F3B-711F-43B3-991A-6D99007A1D0F}" srcOrd="0" destOrd="0" presId="urn:microsoft.com/office/officeart/2005/8/layout/vList2"/>
    <dgm:cxn modelId="{C08A4ACB-57C0-48D4-B7DD-1DE3378DB01E}" srcId="{9C819572-48DD-4D4B-8928-163FA39A46EE}" destId="{36D849B6-8C30-49FD-A196-9CDE7093ACC1}" srcOrd="4" destOrd="0" parTransId="{1985910C-A308-4A5E-B731-4A6A5FB3FAD5}" sibTransId="{C186D974-01A7-4A8C-9283-64DDBD6946FB}"/>
    <dgm:cxn modelId="{37A12BC9-6943-451A-99C3-C215BFA46E9C}" type="presOf" srcId="{B554BD62-E0BB-4AA0-9B12-B68EFA02D1B4}" destId="{F9E78FAF-8765-46AC-9CD3-A4ECA58FA4D8}" srcOrd="0" destOrd="0" presId="urn:microsoft.com/office/officeart/2005/8/layout/vList2"/>
    <dgm:cxn modelId="{2240A0E8-5DB6-4737-9E9F-6639BA68B6DA}" srcId="{9C819572-48DD-4D4B-8928-163FA39A46EE}" destId="{B554BD62-E0BB-4AA0-9B12-B68EFA02D1B4}" srcOrd="3" destOrd="0" parTransId="{11B469C7-734A-4CF8-ABC1-AC9F50A96523}" sibTransId="{BA610A6C-1A7B-417B-920D-4EA1309F36CA}"/>
    <dgm:cxn modelId="{E9AAECB6-D078-46B4-AE2D-58C20BA453B2}" srcId="{9C819572-48DD-4D4B-8928-163FA39A46EE}" destId="{F561E0D3-7147-403C-95D4-059F9876734D}" srcOrd="0" destOrd="0" parTransId="{71EB8668-D89C-452D-86EB-74463A98F926}" sibTransId="{72E7F300-E637-4671-9190-27A70A6E79DC}"/>
    <dgm:cxn modelId="{681C5B20-7235-406A-9BA5-D885ECF5959A}" srcId="{9C819572-48DD-4D4B-8928-163FA39A46EE}" destId="{5FA1C631-D742-475F-B0F2-E0928CC9B088}" srcOrd="1" destOrd="0" parTransId="{D15736D6-2E18-4128-9CE9-2227E7373BD4}" sibTransId="{ECBECA7F-99B6-421A-9849-0FD1DD0DE902}"/>
    <dgm:cxn modelId="{98CE394B-8419-4569-8ED8-A9BB995685E8}" type="presOf" srcId="{36D849B6-8C30-49FD-A196-9CDE7093ACC1}" destId="{92374C80-FC50-414B-A588-2715ED745C79}" srcOrd="0" destOrd="0" presId="urn:microsoft.com/office/officeart/2005/8/layout/vList2"/>
    <dgm:cxn modelId="{9FB4DB27-142C-4AEB-BF60-BE9A8E9E6A41}" type="presParOf" srcId="{061B231E-6570-4D81-A312-22DA21787E29}" destId="{91719265-4DDC-465C-A7D3-85118F8AE90A}" srcOrd="0" destOrd="0" presId="urn:microsoft.com/office/officeart/2005/8/layout/vList2"/>
    <dgm:cxn modelId="{D45B87E1-21DC-42EC-AD3E-4972F498BAD7}" type="presParOf" srcId="{061B231E-6570-4D81-A312-22DA21787E29}" destId="{D7073F3F-E3EC-4AB8-8CD0-4C2AD16CFBF1}" srcOrd="1" destOrd="0" presId="urn:microsoft.com/office/officeart/2005/8/layout/vList2"/>
    <dgm:cxn modelId="{650AA642-732D-436D-8FCE-44399F6D42EE}" type="presParOf" srcId="{061B231E-6570-4D81-A312-22DA21787E29}" destId="{08681F3B-711F-43B3-991A-6D99007A1D0F}" srcOrd="2" destOrd="0" presId="urn:microsoft.com/office/officeart/2005/8/layout/vList2"/>
    <dgm:cxn modelId="{71A8D22F-E360-4E4E-B9F8-8085B41BBBEE}" type="presParOf" srcId="{061B231E-6570-4D81-A312-22DA21787E29}" destId="{0F456FAC-8F29-4F72-82ED-887AAE56B630}" srcOrd="3" destOrd="0" presId="urn:microsoft.com/office/officeart/2005/8/layout/vList2"/>
    <dgm:cxn modelId="{7CB20088-C50C-4DD5-9FD2-1D2C24D748FB}" type="presParOf" srcId="{061B231E-6570-4D81-A312-22DA21787E29}" destId="{20E55E7B-FE8D-4525-BEFE-14C96E07449E}" srcOrd="4" destOrd="0" presId="urn:microsoft.com/office/officeart/2005/8/layout/vList2"/>
    <dgm:cxn modelId="{FB09DA52-FE56-49E1-9D7A-94DC59EB44A0}" type="presParOf" srcId="{061B231E-6570-4D81-A312-22DA21787E29}" destId="{005E6E85-BBFF-477C-9871-463BC2DF212C}" srcOrd="5" destOrd="0" presId="urn:microsoft.com/office/officeart/2005/8/layout/vList2"/>
    <dgm:cxn modelId="{1F7C1712-946F-41AC-A5E1-94A8143A6C0B}" type="presParOf" srcId="{061B231E-6570-4D81-A312-22DA21787E29}" destId="{F9E78FAF-8765-46AC-9CD3-A4ECA58FA4D8}" srcOrd="6" destOrd="0" presId="urn:microsoft.com/office/officeart/2005/8/layout/vList2"/>
    <dgm:cxn modelId="{A968E203-5147-467B-A898-87C9CB8C2ABD}" type="presParOf" srcId="{061B231E-6570-4D81-A312-22DA21787E29}" destId="{7DF7EB21-F28A-4660-B383-CD494C2E76A9}" srcOrd="7" destOrd="0" presId="urn:microsoft.com/office/officeart/2005/8/layout/vList2"/>
    <dgm:cxn modelId="{CDB5875A-F457-4ABB-A0A1-0BBCE2C9AB34}" type="presParOf" srcId="{061B231E-6570-4D81-A312-22DA21787E29}" destId="{92374C80-FC50-414B-A588-2715ED745C79}"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8E1E568-AE3E-4F38-9534-DD240DFB2685}">
      <dsp:nvSpPr>
        <dsp:cNvPr id="0" name=""/>
        <dsp:cNvSpPr/>
      </dsp:nvSpPr>
      <dsp:spPr>
        <a:xfrm>
          <a:off x="0" y="596"/>
          <a:ext cx="6191643" cy="139672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8A4CC06-E274-4B85-81B0-A7C79583044F}">
      <dsp:nvSpPr>
        <dsp:cNvPr id="0" name=""/>
        <dsp:cNvSpPr/>
      </dsp:nvSpPr>
      <dsp:spPr>
        <a:xfrm>
          <a:off x="422509" y="314860"/>
          <a:ext cx="768199" cy="76819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2A8F3D4-3F0E-4DF9-82D3-17B16C379225}">
      <dsp:nvSpPr>
        <dsp:cNvPr id="0" name=""/>
        <dsp:cNvSpPr/>
      </dsp:nvSpPr>
      <dsp:spPr>
        <a:xfrm>
          <a:off x="1613217" y="596"/>
          <a:ext cx="4578425" cy="13967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7820" tIns="147820" rIns="147820" bIns="147820" numCol="1" spcCol="1270" anchor="ctr" anchorCtr="0">
          <a:noAutofit/>
        </a:bodyPr>
        <a:lstStyle/>
        <a:p>
          <a:pPr lvl="0" algn="l" defTabSz="1111250">
            <a:lnSpc>
              <a:spcPct val="90000"/>
            </a:lnSpc>
            <a:spcBef>
              <a:spcPct val="0"/>
            </a:spcBef>
            <a:spcAft>
              <a:spcPct val="35000"/>
            </a:spcAft>
          </a:pPr>
          <a:r>
            <a:rPr lang="en-US" sz="2500" kern="1200"/>
            <a:t>Understand the documentation used in purchasing</a:t>
          </a:r>
        </a:p>
      </dsp:txBody>
      <dsp:txXfrm>
        <a:off x="1613217" y="596"/>
        <a:ext cx="4578425" cy="1396725"/>
      </dsp:txXfrm>
    </dsp:sp>
    <dsp:sp modelId="{0C5BAAF2-B405-4BDD-A2D7-E6353A7E50B8}">
      <dsp:nvSpPr>
        <dsp:cNvPr id="0" name=""/>
        <dsp:cNvSpPr/>
      </dsp:nvSpPr>
      <dsp:spPr>
        <a:xfrm>
          <a:off x="0" y="1746503"/>
          <a:ext cx="6191643" cy="139672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4BF616A-1132-40A9-8635-A71C5C50BFF9}">
      <dsp:nvSpPr>
        <dsp:cNvPr id="0" name=""/>
        <dsp:cNvSpPr/>
      </dsp:nvSpPr>
      <dsp:spPr>
        <a:xfrm>
          <a:off x="422509" y="2060766"/>
          <a:ext cx="768199" cy="76819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4091ABE-C486-470B-AE1C-9C9135AC9544}">
      <dsp:nvSpPr>
        <dsp:cNvPr id="0" name=""/>
        <dsp:cNvSpPr/>
      </dsp:nvSpPr>
      <dsp:spPr>
        <a:xfrm>
          <a:off x="1613217" y="1746503"/>
          <a:ext cx="4578425" cy="13967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7820" tIns="147820" rIns="147820" bIns="147820" numCol="1" spcCol="1270" anchor="ctr" anchorCtr="0">
          <a:noAutofit/>
        </a:bodyPr>
        <a:lstStyle/>
        <a:p>
          <a:pPr lvl="0" algn="l" defTabSz="1111250">
            <a:lnSpc>
              <a:spcPct val="90000"/>
            </a:lnSpc>
            <a:spcBef>
              <a:spcPct val="0"/>
            </a:spcBef>
            <a:spcAft>
              <a:spcPct val="35000"/>
            </a:spcAft>
          </a:pPr>
          <a:r>
            <a:rPr lang="en-US" sz="2500" kern="1200"/>
            <a:t>Understand the best practices for purchasing document management</a:t>
          </a:r>
        </a:p>
      </dsp:txBody>
      <dsp:txXfrm>
        <a:off x="1613217" y="1746503"/>
        <a:ext cx="4578425" cy="1396725"/>
      </dsp:txXfrm>
    </dsp:sp>
    <dsp:sp modelId="{9974414E-52DE-45DA-9A57-7BFEEC2AB32C}">
      <dsp:nvSpPr>
        <dsp:cNvPr id="0" name=""/>
        <dsp:cNvSpPr/>
      </dsp:nvSpPr>
      <dsp:spPr>
        <a:xfrm>
          <a:off x="0" y="3492410"/>
          <a:ext cx="6191643" cy="139672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8AA3340-CA3F-45B3-B736-FEB5E9C6FFF3}">
      <dsp:nvSpPr>
        <dsp:cNvPr id="0" name=""/>
        <dsp:cNvSpPr/>
      </dsp:nvSpPr>
      <dsp:spPr>
        <a:xfrm>
          <a:off x="422509" y="3806673"/>
          <a:ext cx="768199" cy="768199"/>
        </a:xfrm>
        <a:prstGeom prst="rect">
          <a:avLst/>
        </a:prstGeom>
        <a:blipFill>
          <a:blip xmlns:r="http://schemas.openxmlformats.org/officeDocument/2006/relationships" r:embed="rId5" cstate="hq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40A8641-EB1F-416B-9AB0-32FCE282931E}">
      <dsp:nvSpPr>
        <dsp:cNvPr id="0" name=""/>
        <dsp:cNvSpPr/>
      </dsp:nvSpPr>
      <dsp:spPr>
        <a:xfrm>
          <a:off x="1613217" y="3492410"/>
          <a:ext cx="4578425" cy="13967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7820" tIns="147820" rIns="147820" bIns="147820" numCol="1" spcCol="1270" anchor="ctr" anchorCtr="0">
          <a:noAutofit/>
        </a:bodyPr>
        <a:lstStyle/>
        <a:p>
          <a:pPr lvl="0" algn="l" defTabSz="1111250">
            <a:lnSpc>
              <a:spcPct val="90000"/>
            </a:lnSpc>
            <a:spcBef>
              <a:spcPct val="0"/>
            </a:spcBef>
            <a:spcAft>
              <a:spcPct val="35000"/>
            </a:spcAft>
          </a:pPr>
          <a:r>
            <a:rPr lang="en-US" sz="2500" kern="1200" dirty="0"/>
            <a:t>Describe the application of different documents in procurement process</a:t>
          </a:r>
        </a:p>
      </dsp:txBody>
      <dsp:txXfrm>
        <a:off x="1613217" y="3492410"/>
        <a:ext cx="4578425" cy="139672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6F062D7-EFD3-46D6-8D6B-81406165FEF5}">
      <dsp:nvSpPr>
        <dsp:cNvPr id="0" name=""/>
        <dsp:cNvSpPr/>
      </dsp:nvSpPr>
      <dsp:spPr>
        <a:xfrm>
          <a:off x="0" y="211133"/>
          <a:ext cx="6245265" cy="2538899"/>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lvl="0" algn="l" defTabSz="1377950">
            <a:lnSpc>
              <a:spcPct val="90000"/>
            </a:lnSpc>
            <a:spcBef>
              <a:spcPct val="0"/>
            </a:spcBef>
            <a:spcAft>
              <a:spcPct val="35000"/>
            </a:spcAft>
          </a:pPr>
          <a:r>
            <a:rPr lang="en-US" sz="3100" kern="1200"/>
            <a:t>Documentation serves to formalize agreements, track transactions, ensure compliance, and provide a reference for future transactions</a:t>
          </a:r>
        </a:p>
      </dsp:txBody>
      <dsp:txXfrm>
        <a:off x="123939" y="335072"/>
        <a:ext cx="5997387" cy="2291021"/>
      </dsp:txXfrm>
    </dsp:sp>
    <dsp:sp modelId="{E4B6399B-CCDD-40E6-B9C2-4E209205D0BC}">
      <dsp:nvSpPr>
        <dsp:cNvPr id="0" name=""/>
        <dsp:cNvSpPr/>
      </dsp:nvSpPr>
      <dsp:spPr>
        <a:xfrm>
          <a:off x="0" y="2839313"/>
          <a:ext cx="6245265" cy="2538899"/>
        </a:xfrm>
        <a:prstGeom prst="roundRect">
          <a:avLst/>
        </a:prstGeom>
        <a:solidFill>
          <a:schemeClr val="accent2">
            <a:hueOff val="-882696"/>
            <a:satOff val="4218"/>
            <a:lumOff val="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lvl="0" algn="l" defTabSz="1377950">
            <a:lnSpc>
              <a:spcPct val="90000"/>
            </a:lnSpc>
            <a:spcBef>
              <a:spcPct val="0"/>
            </a:spcBef>
            <a:spcAft>
              <a:spcPct val="35000"/>
            </a:spcAft>
          </a:pPr>
          <a:r>
            <a:rPr lang="en-US" sz="3100" kern="1200"/>
            <a:t>It also aids in auditing processes and facilitates communication among stakeholders in purchasing entity</a:t>
          </a:r>
        </a:p>
      </dsp:txBody>
      <dsp:txXfrm>
        <a:off x="123939" y="2963252"/>
        <a:ext cx="5997387" cy="229102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EBAE469-2A16-4DDA-AD65-29385E619ED7}">
      <dsp:nvSpPr>
        <dsp:cNvPr id="0" name=""/>
        <dsp:cNvSpPr/>
      </dsp:nvSpPr>
      <dsp:spPr>
        <a:xfrm>
          <a:off x="0" y="543"/>
          <a:ext cx="5728798"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79197D2-CEA0-4DE4-902B-D13D524A5BBD}">
      <dsp:nvSpPr>
        <dsp:cNvPr id="0" name=""/>
        <dsp:cNvSpPr/>
      </dsp:nvSpPr>
      <dsp:spPr>
        <a:xfrm>
          <a:off x="0" y="543"/>
          <a:ext cx="5728798" cy="4448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lvl="0" algn="l" defTabSz="933450">
            <a:lnSpc>
              <a:spcPct val="90000"/>
            </a:lnSpc>
            <a:spcBef>
              <a:spcPct val="0"/>
            </a:spcBef>
            <a:spcAft>
              <a:spcPct val="35000"/>
            </a:spcAft>
          </a:pPr>
          <a:r>
            <a:rPr lang="en-US" sz="2100" kern="1200"/>
            <a:t>Purchase Requisition</a:t>
          </a:r>
        </a:p>
      </dsp:txBody>
      <dsp:txXfrm>
        <a:off x="0" y="543"/>
        <a:ext cx="5728798" cy="444837"/>
      </dsp:txXfrm>
    </dsp:sp>
    <dsp:sp modelId="{C7518EA5-5043-496C-87E9-192375621502}">
      <dsp:nvSpPr>
        <dsp:cNvPr id="0" name=""/>
        <dsp:cNvSpPr/>
      </dsp:nvSpPr>
      <dsp:spPr>
        <a:xfrm>
          <a:off x="0" y="445381"/>
          <a:ext cx="5728798" cy="0"/>
        </a:xfrm>
        <a:prstGeom prst="line">
          <a:avLst/>
        </a:prstGeom>
        <a:solidFill>
          <a:schemeClr val="accent2">
            <a:hueOff val="-98077"/>
            <a:satOff val="469"/>
            <a:lumOff val="654"/>
            <a:alphaOff val="0"/>
          </a:schemeClr>
        </a:solidFill>
        <a:ln w="12700" cap="flat" cmpd="sng" algn="ctr">
          <a:solidFill>
            <a:schemeClr val="accent2">
              <a:hueOff val="-98077"/>
              <a:satOff val="469"/>
              <a:lumOff val="654"/>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15E4F46-CC83-41BD-A9D7-BAABE509F1D0}">
      <dsp:nvSpPr>
        <dsp:cNvPr id="0" name=""/>
        <dsp:cNvSpPr/>
      </dsp:nvSpPr>
      <dsp:spPr>
        <a:xfrm>
          <a:off x="0" y="445381"/>
          <a:ext cx="5728798" cy="4448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lvl="0" algn="l" defTabSz="933450">
            <a:lnSpc>
              <a:spcPct val="90000"/>
            </a:lnSpc>
            <a:spcBef>
              <a:spcPct val="0"/>
            </a:spcBef>
            <a:spcAft>
              <a:spcPct val="35000"/>
            </a:spcAft>
          </a:pPr>
          <a:r>
            <a:rPr lang="en-US" sz="2100" kern="1200"/>
            <a:t>Purchase Inquiry</a:t>
          </a:r>
        </a:p>
      </dsp:txBody>
      <dsp:txXfrm>
        <a:off x="0" y="445381"/>
        <a:ext cx="5728798" cy="444837"/>
      </dsp:txXfrm>
    </dsp:sp>
    <dsp:sp modelId="{1C96559E-4763-4357-92C1-A001653B504F}">
      <dsp:nvSpPr>
        <dsp:cNvPr id="0" name=""/>
        <dsp:cNvSpPr/>
      </dsp:nvSpPr>
      <dsp:spPr>
        <a:xfrm>
          <a:off x="0" y="890219"/>
          <a:ext cx="5728798" cy="0"/>
        </a:xfrm>
        <a:prstGeom prst="line">
          <a:avLst/>
        </a:prstGeom>
        <a:solidFill>
          <a:schemeClr val="accent2">
            <a:hueOff val="-196155"/>
            <a:satOff val="937"/>
            <a:lumOff val="1307"/>
            <a:alphaOff val="0"/>
          </a:schemeClr>
        </a:solidFill>
        <a:ln w="12700" cap="flat" cmpd="sng" algn="ctr">
          <a:solidFill>
            <a:schemeClr val="accent2">
              <a:hueOff val="-196155"/>
              <a:satOff val="937"/>
              <a:lumOff val="1307"/>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0423122-1A1D-4500-AAA7-D3824D6B797F}">
      <dsp:nvSpPr>
        <dsp:cNvPr id="0" name=""/>
        <dsp:cNvSpPr/>
      </dsp:nvSpPr>
      <dsp:spPr>
        <a:xfrm>
          <a:off x="0" y="890219"/>
          <a:ext cx="5728798" cy="4448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lvl="0" algn="l" defTabSz="933450">
            <a:lnSpc>
              <a:spcPct val="90000"/>
            </a:lnSpc>
            <a:spcBef>
              <a:spcPct val="0"/>
            </a:spcBef>
            <a:spcAft>
              <a:spcPct val="35000"/>
            </a:spcAft>
          </a:pPr>
          <a:r>
            <a:rPr lang="en-US" sz="2100" kern="1200"/>
            <a:t>Purchase Order</a:t>
          </a:r>
        </a:p>
      </dsp:txBody>
      <dsp:txXfrm>
        <a:off x="0" y="890219"/>
        <a:ext cx="5728798" cy="444837"/>
      </dsp:txXfrm>
    </dsp:sp>
    <dsp:sp modelId="{8E479EC4-0B5A-489D-9BFA-8ADCFDB487D6}">
      <dsp:nvSpPr>
        <dsp:cNvPr id="0" name=""/>
        <dsp:cNvSpPr/>
      </dsp:nvSpPr>
      <dsp:spPr>
        <a:xfrm>
          <a:off x="0" y="1335057"/>
          <a:ext cx="5728798" cy="0"/>
        </a:xfrm>
        <a:prstGeom prst="line">
          <a:avLst/>
        </a:prstGeom>
        <a:solidFill>
          <a:schemeClr val="accent2">
            <a:hueOff val="-294232"/>
            <a:satOff val="1406"/>
            <a:lumOff val="1961"/>
            <a:alphaOff val="0"/>
          </a:schemeClr>
        </a:solidFill>
        <a:ln w="12700" cap="flat" cmpd="sng" algn="ctr">
          <a:solidFill>
            <a:schemeClr val="accent2">
              <a:hueOff val="-294232"/>
              <a:satOff val="1406"/>
              <a:lumOff val="1961"/>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681A04E-73E0-4F7F-B6CD-433BF4217762}">
      <dsp:nvSpPr>
        <dsp:cNvPr id="0" name=""/>
        <dsp:cNvSpPr/>
      </dsp:nvSpPr>
      <dsp:spPr>
        <a:xfrm>
          <a:off x="0" y="1335057"/>
          <a:ext cx="5728798" cy="4448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lvl="0" algn="l" defTabSz="933450">
            <a:lnSpc>
              <a:spcPct val="90000"/>
            </a:lnSpc>
            <a:spcBef>
              <a:spcPct val="0"/>
            </a:spcBef>
            <a:spcAft>
              <a:spcPct val="35000"/>
            </a:spcAft>
          </a:pPr>
          <a:r>
            <a:rPr lang="en-US" sz="2100" kern="1200"/>
            <a:t>Supplier’s Advice Notes</a:t>
          </a:r>
        </a:p>
      </dsp:txBody>
      <dsp:txXfrm>
        <a:off x="0" y="1335057"/>
        <a:ext cx="5728798" cy="444837"/>
      </dsp:txXfrm>
    </dsp:sp>
    <dsp:sp modelId="{E89A3BF2-82B7-4BB1-873E-3B4675BE7C79}">
      <dsp:nvSpPr>
        <dsp:cNvPr id="0" name=""/>
        <dsp:cNvSpPr/>
      </dsp:nvSpPr>
      <dsp:spPr>
        <a:xfrm>
          <a:off x="0" y="1779895"/>
          <a:ext cx="5728798" cy="0"/>
        </a:xfrm>
        <a:prstGeom prst="line">
          <a:avLst/>
        </a:prstGeom>
        <a:solidFill>
          <a:schemeClr val="accent2">
            <a:hueOff val="-392309"/>
            <a:satOff val="1875"/>
            <a:lumOff val="2615"/>
            <a:alphaOff val="0"/>
          </a:schemeClr>
        </a:solidFill>
        <a:ln w="12700" cap="flat" cmpd="sng" algn="ctr">
          <a:solidFill>
            <a:schemeClr val="accent2">
              <a:hueOff val="-392309"/>
              <a:satOff val="1875"/>
              <a:lumOff val="2615"/>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53C7BC5-E673-4789-B85E-07D70A536DA4}">
      <dsp:nvSpPr>
        <dsp:cNvPr id="0" name=""/>
        <dsp:cNvSpPr/>
      </dsp:nvSpPr>
      <dsp:spPr>
        <a:xfrm>
          <a:off x="0" y="1779895"/>
          <a:ext cx="5728798" cy="4448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lvl="0" algn="l" defTabSz="933450">
            <a:lnSpc>
              <a:spcPct val="90000"/>
            </a:lnSpc>
            <a:spcBef>
              <a:spcPct val="0"/>
            </a:spcBef>
            <a:spcAft>
              <a:spcPct val="35000"/>
            </a:spcAft>
          </a:pPr>
          <a:r>
            <a:rPr lang="en-US" sz="2100" kern="1200"/>
            <a:t>Consignment notes</a:t>
          </a:r>
        </a:p>
      </dsp:txBody>
      <dsp:txXfrm>
        <a:off x="0" y="1779895"/>
        <a:ext cx="5728798" cy="444837"/>
      </dsp:txXfrm>
    </dsp:sp>
    <dsp:sp modelId="{218AC64D-A845-4F9E-B49E-9F2DCF9B3B46}">
      <dsp:nvSpPr>
        <dsp:cNvPr id="0" name=""/>
        <dsp:cNvSpPr/>
      </dsp:nvSpPr>
      <dsp:spPr>
        <a:xfrm>
          <a:off x="0" y="2224733"/>
          <a:ext cx="5728798" cy="0"/>
        </a:xfrm>
        <a:prstGeom prst="line">
          <a:avLst/>
        </a:prstGeom>
        <a:solidFill>
          <a:schemeClr val="accent2">
            <a:hueOff val="-490387"/>
            <a:satOff val="2343"/>
            <a:lumOff val="3268"/>
            <a:alphaOff val="0"/>
          </a:schemeClr>
        </a:solidFill>
        <a:ln w="12700" cap="flat" cmpd="sng" algn="ctr">
          <a:solidFill>
            <a:schemeClr val="accent2">
              <a:hueOff val="-490387"/>
              <a:satOff val="2343"/>
              <a:lumOff val="326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4662395-189A-4DB9-8842-FEE34F089EF3}">
      <dsp:nvSpPr>
        <dsp:cNvPr id="0" name=""/>
        <dsp:cNvSpPr/>
      </dsp:nvSpPr>
      <dsp:spPr>
        <a:xfrm>
          <a:off x="0" y="2224733"/>
          <a:ext cx="5728798" cy="4448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lvl="0" algn="l" defTabSz="933450">
            <a:lnSpc>
              <a:spcPct val="90000"/>
            </a:lnSpc>
            <a:spcBef>
              <a:spcPct val="0"/>
            </a:spcBef>
            <a:spcAft>
              <a:spcPct val="35000"/>
            </a:spcAft>
          </a:pPr>
          <a:r>
            <a:rPr lang="en-US" sz="2100" kern="1200"/>
            <a:t>Delivery Note</a:t>
          </a:r>
        </a:p>
      </dsp:txBody>
      <dsp:txXfrm>
        <a:off x="0" y="2224733"/>
        <a:ext cx="5728798" cy="444837"/>
      </dsp:txXfrm>
    </dsp:sp>
    <dsp:sp modelId="{443A4651-C7C6-4787-ADE9-D6B25AF6FC5F}">
      <dsp:nvSpPr>
        <dsp:cNvPr id="0" name=""/>
        <dsp:cNvSpPr/>
      </dsp:nvSpPr>
      <dsp:spPr>
        <a:xfrm>
          <a:off x="0" y="2669570"/>
          <a:ext cx="5728798" cy="0"/>
        </a:xfrm>
        <a:prstGeom prst="line">
          <a:avLst/>
        </a:prstGeom>
        <a:solidFill>
          <a:schemeClr val="accent2">
            <a:hueOff val="-588464"/>
            <a:satOff val="2812"/>
            <a:lumOff val="3922"/>
            <a:alphaOff val="0"/>
          </a:schemeClr>
        </a:solidFill>
        <a:ln w="12700" cap="flat" cmpd="sng" algn="ctr">
          <a:solidFill>
            <a:schemeClr val="accent2">
              <a:hueOff val="-588464"/>
              <a:satOff val="2812"/>
              <a:lumOff val="3922"/>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E25DFB1-E8AF-4AFB-B1B1-861F5BAE947F}">
      <dsp:nvSpPr>
        <dsp:cNvPr id="0" name=""/>
        <dsp:cNvSpPr/>
      </dsp:nvSpPr>
      <dsp:spPr>
        <a:xfrm>
          <a:off x="0" y="2669570"/>
          <a:ext cx="5728798" cy="4448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lvl="0" algn="l" defTabSz="933450">
            <a:lnSpc>
              <a:spcPct val="90000"/>
            </a:lnSpc>
            <a:spcBef>
              <a:spcPct val="0"/>
            </a:spcBef>
            <a:spcAft>
              <a:spcPct val="35000"/>
            </a:spcAft>
          </a:pPr>
          <a:r>
            <a:rPr lang="en-US" sz="2100" kern="1200"/>
            <a:t>Goods received information</a:t>
          </a:r>
        </a:p>
      </dsp:txBody>
      <dsp:txXfrm>
        <a:off x="0" y="2669570"/>
        <a:ext cx="5728798" cy="444837"/>
      </dsp:txXfrm>
    </dsp:sp>
    <dsp:sp modelId="{85C5BFCE-3A49-4B95-885F-C4CEF99B1784}">
      <dsp:nvSpPr>
        <dsp:cNvPr id="0" name=""/>
        <dsp:cNvSpPr/>
      </dsp:nvSpPr>
      <dsp:spPr>
        <a:xfrm>
          <a:off x="0" y="3114408"/>
          <a:ext cx="5728798" cy="0"/>
        </a:xfrm>
        <a:prstGeom prst="line">
          <a:avLst/>
        </a:prstGeom>
        <a:solidFill>
          <a:schemeClr val="accent2">
            <a:hueOff val="-686541"/>
            <a:satOff val="3281"/>
            <a:lumOff val="4576"/>
            <a:alphaOff val="0"/>
          </a:schemeClr>
        </a:solidFill>
        <a:ln w="12700" cap="flat" cmpd="sng" algn="ctr">
          <a:solidFill>
            <a:schemeClr val="accent2">
              <a:hueOff val="-686541"/>
              <a:satOff val="3281"/>
              <a:lumOff val="4576"/>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345D968-9A26-4E76-99C2-6CDADA9928D8}">
      <dsp:nvSpPr>
        <dsp:cNvPr id="0" name=""/>
        <dsp:cNvSpPr/>
      </dsp:nvSpPr>
      <dsp:spPr>
        <a:xfrm>
          <a:off x="0" y="3114408"/>
          <a:ext cx="5728798" cy="4448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lvl="0" algn="l" defTabSz="933450">
            <a:lnSpc>
              <a:spcPct val="90000"/>
            </a:lnSpc>
            <a:spcBef>
              <a:spcPct val="0"/>
            </a:spcBef>
            <a:spcAft>
              <a:spcPct val="35000"/>
            </a:spcAft>
          </a:pPr>
          <a:r>
            <a:rPr lang="en-US" sz="2100" kern="1200"/>
            <a:t>Invoice</a:t>
          </a:r>
        </a:p>
      </dsp:txBody>
      <dsp:txXfrm>
        <a:off x="0" y="3114408"/>
        <a:ext cx="5728798" cy="444837"/>
      </dsp:txXfrm>
    </dsp:sp>
    <dsp:sp modelId="{D0BA25C4-D49C-4BA8-A772-8FF02AAEC6A5}">
      <dsp:nvSpPr>
        <dsp:cNvPr id="0" name=""/>
        <dsp:cNvSpPr/>
      </dsp:nvSpPr>
      <dsp:spPr>
        <a:xfrm>
          <a:off x="0" y="3559246"/>
          <a:ext cx="5728798" cy="0"/>
        </a:xfrm>
        <a:prstGeom prst="line">
          <a:avLst/>
        </a:prstGeom>
        <a:solidFill>
          <a:schemeClr val="accent2">
            <a:hueOff val="-784619"/>
            <a:satOff val="3749"/>
            <a:lumOff val="5229"/>
            <a:alphaOff val="0"/>
          </a:schemeClr>
        </a:solidFill>
        <a:ln w="12700" cap="flat" cmpd="sng" algn="ctr">
          <a:solidFill>
            <a:schemeClr val="accent2">
              <a:hueOff val="-784619"/>
              <a:satOff val="3749"/>
              <a:lumOff val="5229"/>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5BE097D-2173-4E4F-8F08-5CFE47576EB7}">
      <dsp:nvSpPr>
        <dsp:cNvPr id="0" name=""/>
        <dsp:cNvSpPr/>
      </dsp:nvSpPr>
      <dsp:spPr>
        <a:xfrm>
          <a:off x="0" y="3559246"/>
          <a:ext cx="5728798" cy="4448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lvl="0" algn="l" defTabSz="933450">
            <a:lnSpc>
              <a:spcPct val="90000"/>
            </a:lnSpc>
            <a:spcBef>
              <a:spcPct val="0"/>
            </a:spcBef>
            <a:spcAft>
              <a:spcPct val="35000"/>
            </a:spcAft>
          </a:pPr>
          <a:r>
            <a:rPr lang="en-US" sz="2100" kern="1200"/>
            <a:t>Supplier’s Quotations</a:t>
          </a:r>
        </a:p>
      </dsp:txBody>
      <dsp:txXfrm>
        <a:off x="0" y="3559246"/>
        <a:ext cx="5728798" cy="444837"/>
      </dsp:txXfrm>
    </dsp:sp>
    <dsp:sp modelId="{6CE4504A-02B0-443A-857B-9D7F490EB88D}">
      <dsp:nvSpPr>
        <dsp:cNvPr id="0" name=""/>
        <dsp:cNvSpPr/>
      </dsp:nvSpPr>
      <dsp:spPr>
        <a:xfrm>
          <a:off x="0" y="4004084"/>
          <a:ext cx="5728798" cy="0"/>
        </a:xfrm>
        <a:prstGeom prst="line">
          <a:avLst/>
        </a:prstGeom>
        <a:solidFill>
          <a:schemeClr val="accent2">
            <a:hueOff val="-882696"/>
            <a:satOff val="4218"/>
            <a:lumOff val="5883"/>
            <a:alphaOff val="0"/>
          </a:schemeClr>
        </a:solidFill>
        <a:ln w="12700" cap="flat" cmpd="sng" algn="ctr">
          <a:solidFill>
            <a:schemeClr val="accent2">
              <a:hueOff val="-882696"/>
              <a:satOff val="4218"/>
              <a:lumOff val="5883"/>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2B9B122-4564-4EFB-BF82-C5D6350E064C}">
      <dsp:nvSpPr>
        <dsp:cNvPr id="0" name=""/>
        <dsp:cNvSpPr/>
      </dsp:nvSpPr>
      <dsp:spPr>
        <a:xfrm>
          <a:off x="0" y="4004084"/>
          <a:ext cx="5728798" cy="4448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lvl="0" algn="l" defTabSz="933450">
            <a:lnSpc>
              <a:spcPct val="90000"/>
            </a:lnSpc>
            <a:spcBef>
              <a:spcPct val="0"/>
            </a:spcBef>
            <a:spcAft>
              <a:spcPct val="35000"/>
            </a:spcAft>
          </a:pPr>
          <a:r>
            <a:rPr lang="en-US" sz="2100" kern="1200" dirty="0"/>
            <a:t>Compliance and Certification Documents</a:t>
          </a:r>
        </a:p>
      </dsp:txBody>
      <dsp:txXfrm>
        <a:off x="0" y="4004084"/>
        <a:ext cx="5728798" cy="44483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590D6B8-19BA-4402-AB1A-0729B4988D5B}">
      <dsp:nvSpPr>
        <dsp:cNvPr id="0" name=""/>
        <dsp:cNvSpPr/>
      </dsp:nvSpPr>
      <dsp:spPr>
        <a:xfrm>
          <a:off x="0" y="2319"/>
          <a:ext cx="6245265" cy="117572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316A1CB-40E2-4095-A082-B33F1D85C66E}">
      <dsp:nvSpPr>
        <dsp:cNvPr id="0" name=""/>
        <dsp:cNvSpPr/>
      </dsp:nvSpPr>
      <dsp:spPr>
        <a:xfrm>
          <a:off x="355657" y="266858"/>
          <a:ext cx="646650" cy="64665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EEE5DAB-62B9-4EE3-8A99-94B9CDCE8439}">
      <dsp:nvSpPr>
        <dsp:cNvPr id="0" name=""/>
        <dsp:cNvSpPr/>
      </dsp:nvSpPr>
      <dsp:spPr>
        <a:xfrm>
          <a:off x="1357965" y="2319"/>
          <a:ext cx="4887299" cy="117572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4431" tIns="124431" rIns="124431" bIns="124431" numCol="1" spcCol="1270" anchor="ctr" anchorCtr="0">
          <a:noAutofit/>
        </a:bodyPr>
        <a:lstStyle/>
        <a:p>
          <a:pPr lvl="0" algn="l" defTabSz="977900">
            <a:lnSpc>
              <a:spcPct val="90000"/>
            </a:lnSpc>
            <a:spcBef>
              <a:spcPct val="0"/>
            </a:spcBef>
            <a:spcAft>
              <a:spcPct val="35000"/>
            </a:spcAft>
          </a:pPr>
          <a:r>
            <a:rPr lang="en-US" sz="2200" kern="1200"/>
            <a:t>Supplier Catalogs</a:t>
          </a:r>
        </a:p>
      </dsp:txBody>
      <dsp:txXfrm>
        <a:off x="1357965" y="2319"/>
        <a:ext cx="4887299" cy="1175727"/>
      </dsp:txXfrm>
    </dsp:sp>
    <dsp:sp modelId="{77FDA5C6-19AA-4482-A53A-BB1B7097FD7B}">
      <dsp:nvSpPr>
        <dsp:cNvPr id="0" name=""/>
        <dsp:cNvSpPr/>
      </dsp:nvSpPr>
      <dsp:spPr>
        <a:xfrm>
          <a:off x="0" y="1471979"/>
          <a:ext cx="6245265" cy="117572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AC2E356-91F3-46A1-9C4B-16AA613F7147}">
      <dsp:nvSpPr>
        <dsp:cNvPr id="0" name=""/>
        <dsp:cNvSpPr/>
      </dsp:nvSpPr>
      <dsp:spPr>
        <a:xfrm>
          <a:off x="355657" y="1736518"/>
          <a:ext cx="646650" cy="64665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893FD8D-D28D-4987-83ED-1B5E1F613B02}">
      <dsp:nvSpPr>
        <dsp:cNvPr id="0" name=""/>
        <dsp:cNvSpPr/>
      </dsp:nvSpPr>
      <dsp:spPr>
        <a:xfrm>
          <a:off x="1357965" y="1471979"/>
          <a:ext cx="4887299" cy="117572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4431" tIns="124431" rIns="124431" bIns="124431" numCol="1" spcCol="1270" anchor="ctr" anchorCtr="0">
          <a:noAutofit/>
        </a:bodyPr>
        <a:lstStyle/>
        <a:p>
          <a:pPr lvl="0" algn="l" defTabSz="977900">
            <a:lnSpc>
              <a:spcPct val="90000"/>
            </a:lnSpc>
            <a:spcBef>
              <a:spcPct val="0"/>
            </a:spcBef>
            <a:spcAft>
              <a:spcPct val="35000"/>
            </a:spcAft>
          </a:pPr>
          <a:r>
            <a:rPr lang="en-US" sz="2200" kern="1200"/>
            <a:t>Delivery Receipts</a:t>
          </a:r>
        </a:p>
      </dsp:txBody>
      <dsp:txXfrm>
        <a:off x="1357965" y="1471979"/>
        <a:ext cx="4887299" cy="1175727"/>
      </dsp:txXfrm>
    </dsp:sp>
    <dsp:sp modelId="{9219EA3F-B1AF-4BFD-B1DD-F213140D381C}">
      <dsp:nvSpPr>
        <dsp:cNvPr id="0" name=""/>
        <dsp:cNvSpPr/>
      </dsp:nvSpPr>
      <dsp:spPr>
        <a:xfrm>
          <a:off x="0" y="2941639"/>
          <a:ext cx="6245265" cy="117572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B495A52-6A79-4334-8AA7-5F53632A7189}">
      <dsp:nvSpPr>
        <dsp:cNvPr id="0" name=""/>
        <dsp:cNvSpPr/>
      </dsp:nvSpPr>
      <dsp:spPr>
        <a:xfrm>
          <a:off x="355657" y="3206178"/>
          <a:ext cx="646650" cy="646650"/>
        </a:xfrm>
        <a:prstGeom prst="rect">
          <a:avLst/>
        </a:prstGeom>
        <a:blipFill>
          <a:blip xmlns:r="http://schemas.openxmlformats.org/officeDocument/2006/relationships" r:embed="rId5" cstate="hq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AB49703-66E0-4873-8585-41865A99D4E7}">
      <dsp:nvSpPr>
        <dsp:cNvPr id="0" name=""/>
        <dsp:cNvSpPr/>
      </dsp:nvSpPr>
      <dsp:spPr>
        <a:xfrm>
          <a:off x="1357965" y="2941639"/>
          <a:ext cx="4887299" cy="117572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4431" tIns="124431" rIns="124431" bIns="124431" numCol="1" spcCol="1270" anchor="ctr" anchorCtr="0">
          <a:noAutofit/>
        </a:bodyPr>
        <a:lstStyle/>
        <a:p>
          <a:pPr lvl="0" algn="l" defTabSz="977900">
            <a:lnSpc>
              <a:spcPct val="90000"/>
            </a:lnSpc>
            <a:spcBef>
              <a:spcPct val="0"/>
            </a:spcBef>
            <a:spcAft>
              <a:spcPct val="35000"/>
            </a:spcAft>
          </a:pPr>
          <a:r>
            <a:rPr lang="en-US" sz="2200" kern="1200"/>
            <a:t>Supplier Catalogs</a:t>
          </a:r>
        </a:p>
      </dsp:txBody>
      <dsp:txXfrm>
        <a:off x="1357965" y="2941639"/>
        <a:ext cx="4887299" cy="1175727"/>
      </dsp:txXfrm>
    </dsp:sp>
    <dsp:sp modelId="{DE98887C-8B68-4B7B-AEA6-3C828EB3FA8B}">
      <dsp:nvSpPr>
        <dsp:cNvPr id="0" name=""/>
        <dsp:cNvSpPr/>
      </dsp:nvSpPr>
      <dsp:spPr>
        <a:xfrm>
          <a:off x="0" y="4411299"/>
          <a:ext cx="6245265" cy="117572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313268B-C7D4-42E4-B947-D7CC98DDAA51}">
      <dsp:nvSpPr>
        <dsp:cNvPr id="0" name=""/>
        <dsp:cNvSpPr/>
      </dsp:nvSpPr>
      <dsp:spPr>
        <a:xfrm>
          <a:off x="355657" y="4675838"/>
          <a:ext cx="646650" cy="64665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08DE8DC-5A8A-4C25-9CB6-C5230DD00D1E}">
      <dsp:nvSpPr>
        <dsp:cNvPr id="0" name=""/>
        <dsp:cNvSpPr/>
      </dsp:nvSpPr>
      <dsp:spPr>
        <a:xfrm>
          <a:off x="1357965" y="4411299"/>
          <a:ext cx="4887299" cy="117572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4431" tIns="124431" rIns="124431" bIns="124431" numCol="1" spcCol="1270" anchor="ctr" anchorCtr="0">
          <a:noAutofit/>
        </a:bodyPr>
        <a:lstStyle/>
        <a:p>
          <a:pPr lvl="0" algn="l" defTabSz="977900">
            <a:lnSpc>
              <a:spcPct val="90000"/>
            </a:lnSpc>
            <a:spcBef>
              <a:spcPct val="0"/>
            </a:spcBef>
            <a:spcAft>
              <a:spcPct val="35000"/>
            </a:spcAft>
          </a:pPr>
          <a:r>
            <a:rPr lang="en-US" sz="2200" kern="1200"/>
            <a:t>Payment Records</a:t>
          </a:r>
        </a:p>
      </dsp:txBody>
      <dsp:txXfrm>
        <a:off x="1357965" y="4411299"/>
        <a:ext cx="4887299" cy="1175727"/>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6BF8FC8-3528-4093-99C0-FD0D9E6A5DA7}">
      <dsp:nvSpPr>
        <dsp:cNvPr id="0" name=""/>
        <dsp:cNvSpPr/>
      </dsp:nvSpPr>
      <dsp:spPr>
        <a:xfrm>
          <a:off x="0" y="14878"/>
          <a:ext cx="5999732" cy="156078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l" defTabSz="1022350">
            <a:lnSpc>
              <a:spcPct val="90000"/>
            </a:lnSpc>
            <a:spcBef>
              <a:spcPct val="0"/>
            </a:spcBef>
            <a:spcAft>
              <a:spcPct val="35000"/>
            </a:spcAft>
          </a:pPr>
          <a:r>
            <a:rPr lang="en-US" sz="2300" kern="1200"/>
            <a:t>Purchase inquiry is a letter sent by the purchase department to the supplier for quoting his prices for the supply of material detailed therein</a:t>
          </a:r>
        </a:p>
      </dsp:txBody>
      <dsp:txXfrm>
        <a:off x="76191" y="91069"/>
        <a:ext cx="5847350" cy="1408398"/>
      </dsp:txXfrm>
    </dsp:sp>
    <dsp:sp modelId="{365D6C4D-63D5-4E9C-8FE7-A4D491A89C4C}">
      <dsp:nvSpPr>
        <dsp:cNvPr id="0" name=""/>
        <dsp:cNvSpPr/>
      </dsp:nvSpPr>
      <dsp:spPr>
        <a:xfrm>
          <a:off x="0" y="1641899"/>
          <a:ext cx="5999732" cy="1560780"/>
        </a:xfrm>
        <a:prstGeom prst="roundRect">
          <a:avLst/>
        </a:prstGeom>
        <a:solidFill>
          <a:schemeClr val="accent2">
            <a:hueOff val="-441348"/>
            <a:satOff val="2109"/>
            <a:lumOff val="294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l" defTabSz="1022350">
            <a:lnSpc>
              <a:spcPct val="90000"/>
            </a:lnSpc>
            <a:spcBef>
              <a:spcPct val="0"/>
            </a:spcBef>
            <a:spcAft>
              <a:spcPct val="35000"/>
            </a:spcAft>
          </a:pPr>
          <a:r>
            <a:rPr lang="en-US" sz="2300" kern="1200" dirty="0"/>
            <a:t>The main purpose of this inquiry is to find out the prices and quality of goods or materials, which can be supplied by different suppliers</a:t>
          </a:r>
        </a:p>
      </dsp:txBody>
      <dsp:txXfrm>
        <a:off x="76191" y="1718090"/>
        <a:ext cx="5847350" cy="1408398"/>
      </dsp:txXfrm>
    </dsp:sp>
    <dsp:sp modelId="{3FF215BD-5489-48CF-B100-9C31C3A1FFE3}">
      <dsp:nvSpPr>
        <dsp:cNvPr id="0" name=""/>
        <dsp:cNvSpPr/>
      </dsp:nvSpPr>
      <dsp:spPr>
        <a:xfrm>
          <a:off x="0" y="3268919"/>
          <a:ext cx="5999732" cy="1560780"/>
        </a:xfrm>
        <a:prstGeom prst="roundRect">
          <a:avLst/>
        </a:prstGeom>
        <a:solidFill>
          <a:schemeClr val="accent2">
            <a:hueOff val="-882696"/>
            <a:satOff val="4218"/>
            <a:lumOff val="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l" defTabSz="1022350">
            <a:lnSpc>
              <a:spcPct val="90000"/>
            </a:lnSpc>
            <a:spcBef>
              <a:spcPct val="0"/>
            </a:spcBef>
            <a:spcAft>
              <a:spcPct val="35000"/>
            </a:spcAft>
          </a:pPr>
          <a:r>
            <a:rPr lang="en-US" sz="2300" kern="1200"/>
            <a:t>Inquires can be also made through telephone, email or fax where urgent information is required</a:t>
          </a:r>
        </a:p>
      </dsp:txBody>
      <dsp:txXfrm>
        <a:off x="76191" y="3345110"/>
        <a:ext cx="5847350" cy="1408398"/>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C35DF4-E7C4-4D1B-8420-7365FB9AD808}">
      <dsp:nvSpPr>
        <dsp:cNvPr id="0" name=""/>
        <dsp:cNvSpPr/>
      </dsp:nvSpPr>
      <dsp:spPr>
        <a:xfrm>
          <a:off x="0" y="72930"/>
          <a:ext cx="6169065" cy="155610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l" defTabSz="844550">
            <a:lnSpc>
              <a:spcPct val="90000"/>
            </a:lnSpc>
            <a:spcBef>
              <a:spcPct val="0"/>
            </a:spcBef>
            <a:spcAft>
              <a:spcPct val="35000"/>
            </a:spcAft>
          </a:pPr>
          <a:r>
            <a:rPr lang="en-US" sz="1900" kern="1200"/>
            <a:t>On enquiry the suppler quotes his price and the terms and conditions of the supply of material to the purchase department indicating the quality, quantity, time of delivery prose, discount and other concessions, that is, his reply to the inquiry</a:t>
          </a:r>
        </a:p>
      </dsp:txBody>
      <dsp:txXfrm>
        <a:off x="75963" y="148893"/>
        <a:ext cx="6017139" cy="1404174"/>
      </dsp:txXfrm>
    </dsp:sp>
    <dsp:sp modelId="{C92FD2A2-71C7-456D-9EFC-ADA9E42A4D53}">
      <dsp:nvSpPr>
        <dsp:cNvPr id="0" name=""/>
        <dsp:cNvSpPr/>
      </dsp:nvSpPr>
      <dsp:spPr>
        <a:xfrm>
          <a:off x="0" y="1683750"/>
          <a:ext cx="6169065" cy="1556100"/>
        </a:xfrm>
        <a:prstGeom prst="roundRect">
          <a:avLst/>
        </a:prstGeom>
        <a:solidFill>
          <a:schemeClr val="accent2">
            <a:hueOff val="-441348"/>
            <a:satOff val="2109"/>
            <a:lumOff val="294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l" defTabSz="844550">
            <a:lnSpc>
              <a:spcPct val="90000"/>
            </a:lnSpc>
            <a:spcBef>
              <a:spcPct val="0"/>
            </a:spcBef>
            <a:spcAft>
              <a:spcPct val="35000"/>
            </a:spcAft>
          </a:pPr>
          <a:r>
            <a:rPr lang="en-US" sz="1900" kern="1200"/>
            <a:t>This is one of the important documents and requires proper and careful handling in the purchase department</a:t>
          </a:r>
        </a:p>
      </dsp:txBody>
      <dsp:txXfrm>
        <a:off x="75963" y="1759713"/>
        <a:ext cx="6017139" cy="1404174"/>
      </dsp:txXfrm>
    </dsp:sp>
    <dsp:sp modelId="{3B4A4CBE-D5C7-4B74-A265-47749573F13F}">
      <dsp:nvSpPr>
        <dsp:cNvPr id="0" name=""/>
        <dsp:cNvSpPr/>
      </dsp:nvSpPr>
      <dsp:spPr>
        <a:xfrm>
          <a:off x="0" y="3294570"/>
          <a:ext cx="6169065" cy="1556100"/>
        </a:xfrm>
        <a:prstGeom prst="roundRect">
          <a:avLst/>
        </a:prstGeom>
        <a:solidFill>
          <a:schemeClr val="accent2">
            <a:hueOff val="-882696"/>
            <a:satOff val="4218"/>
            <a:lumOff val="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l" defTabSz="844550">
            <a:lnSpc>
              <a:spcPct val="90000"/>
            </a:lnSpc>
            <a:spcBef>
              <a:spcPct val="0"/>
            </a:spcBef>
            <a:spcAft>
              <a:spcPct val="35000"/>
            </a:spcAft>
          </a:pPr>
          <a:r>
            <a:rPr lang="en-US" sz="1900" kern="1200"/>
            <a:t>It is an offer in legal terms, hence requires proper preservation</a:t>
          </a:r>
        </a:p>
      </dsp:txBody>
      <dsp:txXfrm>
        <a:off x="75963" y="3370533"/>
        <a:ext cx="6017139" cy="1404174"/>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FA1492D-5781-44FA-A9AA-2335F62ED1AA}">
      <dsp:nvSpPr>
        <dsp:cNvPr id="0" name=""/>
        <dsp:cNvSpPr/>
      </dsp:nvSpPr>
      <dsp:spPr>
        <a:xfrm>
          <a:off x="0" y="90813"/>
          <a:ext cx="6067465" cy="2302559"/>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US" sz="2400" kern="1200" dirty="0"/>
            <a:t>Purchase order is a legal document for all practical purposes and is prepared with great care and in all details so as to help the supplier to supply the materials of right quality, in right quantity and at the right time</a:t>
          </a:r>
        </a:p>
      </dsp:txBody>
      <dsp:txXfrm>
        <a:off x="112402" y="203215"/>
        <a:ext cx="5842661" cy="2077755"/>
      </dsp:txXfrm>
    </dsp:sp>
    <dsp:sp modelId="{5CFCCDD7-4259-445A-931B-C2EF6C616BF2}">
      <dsp:nvSpPr>
        <dsp:cNvPr id="0" name=""/>
        <dsp:cNvSpPr/>
      </dsp:nvSpPr>
      <dsp:spPr>
        <a:xfrm>
          <a:off x="0" y="2462493"/>
          <a:ext cx="6067465" cy="2302559"/>
        </a:xfrm>
        <a:prstGeom prst="roundRect">
          <a:avLst/>
        </a:prstGeom>
        <a:solidFill>
          <a:schemeClr val="accent2">
            <a:hueOff val="-882696"/>
            <a:satOff val="4218"/>
            <a:lumOff val="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US" sz="2400" kern="1200"/>
            <a:t>Purchase order is an order to the supplier to supply the required materials as per quotations submitted by him in accordance with the instructions contained therein</a:t>
          </a:r>
        </a:p>
      </dsp:txBody>
      <dsp:txXfrm>
        <a:off x="112402" y="2574895"/>
        <a:ext cx="5842661" cy="2077755"/>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AB9B13C-B5A3-4DDA-98BA-CEA0EAAA346A}">
      <dsp:nvSpPr>
        <dsp:cNvPr id="0" name=""/>
        <dsp:cNvSpPr/>
      </dsp:nvSpPr>
      <dsp:spPr>
        <a:xfrm>
          <a:off x="0" y="150835"/>
          <a:ext cx="5875554" cy="2232689"/>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l" defTabSz="1022350">
            <a:lnSpc>
              <a:spcPct val="90000"/>
            </a:lnSpc>
            <a:spcBef>
              <a:spcPct val="0"/>
            </a:spcBef>
            <a:spcAft>
              <a:spcPct val="35000"/>
            </a:spcAft>
          </a:pPr>
          <a:r>
            <a:rPr lang="en-US" sz="2300" kern="1200"/>
            <a:t>When a supplier has goods ready for a delivery, he normally prepares an advice note to be sent to buying organization</a:t>
          </a:r>
        </a:p>
      </dsp:txBody>
      <dsp:txXfrm>
        <a:off x="108991" y="259826"/>
        <a:ext cx="5657572" cy="2014707"/>
      </dsp:txXfrm>
    </dsp:sp>
    <dsp:sp modelId="{217815A2-F80E-44E9-8194-BD784C4F7593}">
      <dsp:nvSpPr>
        <dsp:cNvPr id="0" name=""/>
        <dsp:cNvSpPr/>
      </dsp:nvSpPr>
      <dsp:spPr>
        <a:xfrm>
          <a:off x="0" y="2449764"/>
          <a:ext cx="5875554" cy="2232689"/>
        </a:xfrm>
        <a:prstGeom prst="roundRect">
          <a:avLst/>
        </a:prstGeom>
        <a:solidFill>
          <a:schemeClr val="accent2">
            <a:hueOff val="-882696"/>
            <a:satOff val="4218"/>
            <a:lumOff val="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l" defTabSz="1022350">
            <a:lnSpc>
              <a:spcPct val="90000"/>
            </a:lnSpc>
            <a:spcBef>
              <a:spcPct val="0"/>
            </a:spcBef>
            <a:spcAft>
              <a:spcPct val="35000"/>
            </a:spcAft>
          </a:pPr>
          <a:r>
            <a:rPr lang="en-US" sz="2300" kern="1200"/>
            <a:t>This document gives a description of the goods, the quantity involved, the method of transport and the date of dispatch, and the intention is that it should be in the hands of the storekeeper before the goods themselves arrive</a:t>
          </a:r>
        </a:p>
      </dsp:txBody>
      <dsp:txXfrm>
        <a:off x="108991" y="2558755"/>
        <a:ext cx="5657572" cy="2014707"/>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0E0BFF1-66BB-4013-8D50-5CC89E5D60FC}">
      <dsp:nvSpPr>
        <dsp:cNvPr id="0" name=""/>
        <dsp:cNvSpPr/>
      </dsp:nvSpPr>
      <dsp:spPr>
        <a:xfrm>
          <a:off x="0" y="228577"/>
          <a:ext cx="5977154" cy="1476832"/>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en-US" sz="1800" kern="1200"/>
            <a:t>This is a document provided by the carrier in which the seller fills in the details of the goods to be dispatched</a:t>
          </a:r>
        </a:p>
      </dsp:txBody>
      <dsp:txXfrm>
        <a:off x="72093" y="300670"/>
        <a:ext cx="5832968" cy="1332646"/>
      </dsp:txXfrm>
    </dsp:sp>
    <dsp:sp modelId="{66E04B25-90AA-4C7F-88A0-CC2C44F5DC9D}">
      <dsp:nvSpPr>
        <dsp:cNvPr id="0" name=""/>
        <dsp:cNvSpPr/>
      </dsp:nvSpPr>
      <dsp:spPr>
        <a:xfrm>
          <a:off x="0" y="1757250"/>
          <a:ext cx="5977154" cy="1476832"/>
        </a:xfrm>
        <a:prstGeom prst="roundRect">
          <a:avLst/>
        </a:prstGeom>
        <a:solidFill>
          <a:schemeClr val="accent2">
            <a:hueOff val="-441348"/>
            <a:satOff val="2109"/>
            <a:lumOff val="294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en-US" sz="1800" kern="1200"/>
            <a:t>The carrier's consignment note shows the name and address of the consignor, the description of the goods the number of packages and their identification marks if any, the weight, details of the delivery vehicle, and the name and address of the carrier</a:t>
          </a:r>
        </a:p>
      </dsp:txBody>
      <dsp:txXfrm>
        <a:off x="72093" y="1829343"/>
        <a:ext cx="5832968" cy="1332646"/>
      </dsp:txXfrm>
    </dsp:sp>
    <dsp:sp modelId="{4DABF580-C986-41A9-9904-7D72D52C6D27}">
      <dsp:nvSpPr>
        <dsp:cNvPr id="0" name=""/>
        <dsp:cNvSpPr/>
      </dsp:nvSpPr>
      <dsp:spPr>
        <a:xfrm>
          <a:off x="0" y="3285922"/>
          <a:ext cx="5977154" cy="1476832"/>
        </a:xfrm>
        <a:prstGeom prst="roundRect">
          <a:avLst/>
        </a:prstGeom>
        <a:solidFill>
          <a:schemeClr val="accent2">
            <a:hueOff val="-882696"/>
            <a:satOff val="4218"/>
            <a:lumOff val="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en-US" sz="1800" kern="1200" dirty="0"/>
            <a:t>When the goods are delivered by the carrier, the buyer has to sign it as proof that the goods have been delivered to him</a:t>
          </a:r>
        </a:p>
      </dsp:txBody>
      <dsp:txXfrm>
        <a:off x="72093" y="3358015"/>
        <a:ext cx="5832968" cy="1332646"/>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9FFD23D-5C8F-412F-83DA-176ECA81106D}">
      <dsp:nvSpPr>
        <dsp:cNvPr id="0" name=""/>
        <dsp:cNvSpPr/>
      </dsp:nvSpPr>
      <dsp:spPr>
        <a:xfrm>
          <a:off x="0" y="73909"/>
          <a:ext cx="5819109" cy="1551529"/>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l" defTabSz="1022350">
            <a:lnSpc>
              <a:spcPct val="90000"/>
            </a:lnSpc>
            <a:spcBef>
              <a:spcPct val="0"/>
            </a:spcBef>
            <a:spcAft>
              <a:spcPct val="35000"/>
            </a:spcAft>
          </a:pPr>
          <a:r>
            <a:rPr lang="en-US" sz="2300" kern="1200" dirty="0"/>
            <a:t>This is document showing the list of goods, without showing the process, which is sent to the buyer</a:t>
          </a:r>
        </a:p>
      </dsp:txBody>
      <dsp:txXfrm>
        <a:off x="75739" y="149648"/>
        <a:ext cx="5667631" cy="1400051"/>
      </dsp:txXfrm>
    </dsp:sp>
    <dsp:sp modelId="{558225E1-19D4-4EF8-B426-CBBF47947875}">
      <dsp:nvSpPr>
        <dsp:cNvPr id="0" name=""/>
        <dsp:cNvSpPr/>
      </dsp:nvSpPr>
      <dsp:spPr>
        <a:xfrm>
          <a:off x="0" y="1691679"/>
          <a:ext cx="5819109" cy="1551529"/>
        </a:xfrm>
        <a:prstGeom prst="roundRect">
          <a:avLst/>
        </a:prstGeom>
        <a:solidFill>
          <a:schemeClr val="accent2">
            <a:hueOff val="-441348"/>
            <a:satOff val="2109"/>
            <a:lumOff val="294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l" defTabSz="1022350">
            <a:lnSpc>
              <a:spcPct val="90000"/>
            </a:lnSpc>
            <a:spcBef>
              <a:spcPct val="0"/>
            </a:spcBef>
            <a:spcAft>
              <a:spcPct val="35000"/>
            </a:spcAft>
          </a:pPr>
          <a:r>
            <a:rPr lang="en-US" sz="2300" kern="1200"/>
            <a:t>It is used for checking the goods without having to make use of the invoice</a:t>
          </a:r>
        </a:p>
      </dsp:txBody>
      <dsp:txXfrm>
        <a:off x="75739" y="1767418"/>
        <a:ext cx="5667631" cy="1400051"/>
      </dsp:txXfrm>
    </dsp:sp>
    <dsp:sp modelId="{F1904C7C-7AF6-4A40-B646-72F222CB4860}">
      <dsp:nvSpPr>
        <dsp:cNvPr id="0" name=""/>
        <dsp:cNvSpPr/>
      </dsp:nvSpPr>
      <dsp:spPr>
        <a:xfrm>
          <a:off x="0" y="3309448"/>
          <a:ext cx="5819109" cy="1551529"/>
        </a:xfrm>
        <a:prstGeom prst="roundRect">
          <a:avLst/>
        </a:prstGeom>
        <a:solidFill>
          <a:schemeClr val="accent2">
            <a:hueOff val="-882696"/>
            <a:satOff val="4218"/>
            <a:lumOff val="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l" defTabSz="1022350">
            <a:lnSpc>
              <a:spcPct val="90000"/>
            </a:lnSpc>
            <a:spcBef>
              <a:spcPct val="0"/>
            </a:spcBef>
            <a:spcAft>
              <a:spcPct val="35000"/>
            </a:spcAft>
          </a:pPr>
          <a:r>
            <a:rPr lang="en-US" sz="2300" kern="1200"/>
            <a:t>When the goods are delivered to the buyer, he is supposed to retain one copy and return the other copy to the seller duly signed by him</a:t>
          </a:r>
        </a:p>
      </dsp:txBody>
      <dsp:txXfrm>
        <a:off x="75739" y="3385187"/>
        <a:ext cx="5667631" cy="1400051"/>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843B340-1666-4DBF-B030-C51AA934FDD3}">
      <dsp:nvSpPr>
        <dsp:cNvPr id="0" name=""/>
        <dsp:cNvSpPr/>
      </dsp:nvSpPr>
      <dsp:spPr>
        <a:xfrm>
          <a:off x="0" y="640"/>
          <a:ext cx="6245265"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1051634-F358-4290-BF7B-C68A43C7BC86}">
      <dsp:nvSpPr>
        <dsp:cNvPr id="0" name=""/>
        <dsp:cNvSpPr/>
      </dsp:nvSpPr>
      <dsp:spPr>
        <a:xfrm>
          <a:off x="0" y="640"/>
          <a:ext cx="6245265" cy="5248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lvl="0" algn="l" defTabSz="889000">
            <a:lnSpc>
              <a:spcPct val="90000"/>
            </a:lnSpc>
            <a:spcBef>
              <a:spcPct val="0"/>
            </a:spcBef>
            <a:spcAft>
              <a:spcPct val="35000"/>
            </a:spcAft>
          </a:pPr>
          <a:r>
            <a:rPr lang="en-US" sz="2000" kern="1200" dirty="0" smtClean="0"/>
            <a:t> It contain the following information  1. Date </a:t>
          </a:r>
          <a:r>
            <a:rPr lang="en-US" sz="2000" kern="1200" dirty="0"/>
            <a:t>of receipt</a:t>
          </a:r>
        </a:p>
      </dsp:txBody>
      <dsp:txXfrm>
        <a:off x="0" y="640"/>
        <a:ext cx="6245265" cy="524807"/>
      </dsp:txXfrm>
    </dsp:sp>
    <dsp:sp modelId="{F3C48ED3-20AB-40FD-82D0-99ADB610E4CD}">
      <dsp:nvSpPr>
        <dsp:cNvPr id="0" name=""/>
        <dsp:cNvSpPr/>
      </dsp:nvSpPr>
      <dsp:spPr>
        <a:xfrm>
          <a:off x="0" y="525448"/>
          <a:ext cx="6245265" cy="0"/>
        </a:xfrm>
        <a:prstGeom prst="line">
          <a:avLst/>
        </a:prstGeom>
        <a:solidFill>
          <a:schemeClr val="accent2">
            <a:hueOff val="-98077"/>
            <a:satOff val="469"/>
            <a:lumOff val="654"/>
            <a:alphaOff val="0"/>
          </a:schemeClr>
        </a:solidFill>
        <a:ln w="12700" cap="flat" cmpd="sng" algn="ctr">
          <a:solidFill>
            <a:schemeClr val="accent2">
              <a:hueOff val="-98077"/>
              <a:satOff val="469"/>
              <a:lumOff val="654"/>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9A6C568-ED32-4907-BDCE-43AC9C59EEDE}">
      <dsp:nvSpPr>
        <dsp:cNvPr id="0" name=""/>
        <dsp:cNvSpPr/>
      </dsp:nvSpPr>
      <dsp:spPr>
        <a:xfrm>
          <a:off x="0" y="525448"/>
          <a:ext cx="6245265" cy="5248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lvl="0" algn="l" defTabSz="889000">
            <a:lnSpc>
              <a:spcPct val="90000"/>
            </a:lnSpc>
            <a:spcBef>
              <a:spcPct val="0"/>
            </a:spcBef>
            <a:spcAft>
              <a:spcPct val="35000"/>
            </a:spcAft>
          </a:pPr>
          <a:r>
            <a:rPr lang="en-US" sz="2000" kern="1200" dirty="0" smtClean="0"/>
            <a:t>2. Suppliers </a:t>
          </a:r>
          <a:r>
            <a:rPr lang="en-US" sz="2000" kern="1200" dirty="0"/>
            <a:t>name</a:t>
          </a:r>
        </a:p>
      </dsp:txBody>
      <dsp:txXfrm>
        <a:off x="0" y="525448"/>
        <a:ext cx="6245265" cy="524807"/>
      </dsp:txXfrm>
    </dsp:sp>
    <dsp:sp modelId="{D00B3904-408D-4C6C-907B-202C388CD3DB}">
      <dsp:nvSpPr>
        <dsp:cNvPr id="0" name=""/>
        <dsp:cNvSpPr/>
      </dsp:nvSpPr>
      <dsp:spPr>
        <a:xfrm>
          <a:off x="0" y="1050256"/>
          <a:ext cx="6245265" cy="0"/>
        </a:xfrm>
        <a:prstGeom prst="line">
          <a:avLst/>
        </a:prstGeom>
        <a:solidFill>
          <a:schemeClr val="accent2">
            <a:hueOff val="-196155"/>
            <a:satOff val="937"/>
            <a:lumOff val="1307"/>
            <a:alphaOff val="0"/>
          </a:schemeClr>
        </a:solidFill>
        <a:ln w="12700" cap="flat" cmpd="sng" algn="ctr">
          <a:solidFill>
            <a:schemeClr val="accent2">
              <a:hueOff val="-196155"/>
              <a:satOff val="937"/>
              <a:lumOff val="1307"/>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56134B9-7190-4FBB-9B24-1B0354CA5BFE}">
      <dsp:nvSpPr>
        <dsp:cNvPr id="0" name=""/>
        <dsp:cNvSpPr/>
      </dsp:nvSpPr>
      <dsp:spPr>
        <a:xfrm>
          <a:off x="0" y="1050256"/>
          <a:ext cx="6245265" cy="5248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lvl="0" algn="l" defTabSz="889000">
            <a:lnSpc>
              <a:spcPct val="90000"/>
            </a:lnSpc>
            <a:spcBef>
              <a:spcPct val="0"/>
            </a:spcBef>
            <a:spcAft>
              <a:spcPct val="35000"/>
            </a:spcAft>
          </a:pPr>
          <a:r>
            <a:rPr lang="en-US" sz="2000" kern="1200" dirty="0" smtClean="0"/>
            <a:t>3. Supplier </a:t>
          </a:r>
          <a:r>
            <a:rPr lang="en-US" sz="2000" kern="1200" dirty="0"/>
            <a:t>‘s advice note number</a:t>
          </a:r>
        </a:p>
      </dsp:txBody>
      <dsp:txXfrm>
        <a:off x="0" y="1050256"/>
        <a:ext cx="6245265" cy="524807"/>
      </dsp:txXfrm>
    </dsp:sp>
    <dsp:sp modelId="{6DD2F1FA-02F1-4558-93CA-B1710B6E40E8}">
      <dsp:nvSpPr>
        <dsp:cNvPr id="0" name=""/>
        <dsp:cNvSpPr/>
      </dsp:nvSpPr>
      <dsp:spPr>
        <a:xfrm>
          <a:off x="0" y="1575063"/>
          <a:ext cx="6245265" cy="0"/>
        </a:xfrm>
        <a:prstGeom prst="line">
          <a:avLst/>
        </a:prstGeom>
        <a:solidFill>
          <a:schemeClr val="accent2">
            <a:hueOff val="-294232"/>
            <a:satOff val="1406"/>
            <a:lumOff val="1961"/>
            <a:alphaOff val="0"/>
          </a:schemeClr>
        </a:solidFill>
        <a:ln w="12700" cap="flat" cmpd="sng" algn="ctr">
          <a:solidFill>
            <a:schemeClr val="accent2">
              <a:hueOff val="-294232"/>
              <a:satOff val="1406"/>
              <a:lumOff val="1961"/>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A5902DD-F999-44AB-AF9C-4AEB36872BE2}">
      <dsp:nvSpPr>
        <dsp:cNvPr id="0" name=""/>
        <dsp:cNvSpPr/>
      </dsp:nvSpPr>
      <dsp:spPr>
        <a:xfrm>
          <a:off x="0" y="1575063"/>
          <a:ext cx="6245265" cy="5248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lvl="0" algn="l" defTabSz="889000">
            <a:lnSpc>
              <a:spcPct val="90000"/>
            </a:lnSpc>
            <a:spcBef>
              <a:spcPct val="0"/>
            </a:spcBef>
            <a:spcAft>
              <a:spcPct val="35000"/>
            </a:spcAft>
          </a:pPr>
          <a:r>
            <a:rPr lang="en-US" sz="2000" kern="1200" dirty="0" smtClean="0"/>
            <a:t>4. Purchase </a:t>
          </a:r>
          <a:r>
            <a:rPr lang="en-US" sz="2000" kern="1200" dirty="0"/>
            <a:t>Order number</a:t>
          </a:r>
        </a:p>
      </dsp:txBody>
      <dsp:txXfrm>
        <a:off x="0" y="1575063"/>
        <a:ext cx="6245265" cy="524807"/>
      </dsp:txXfrm>
    </dsp:sp>
    <dsp:sp modelId="{A8048539-0847-416B-9054-92CF7105F3ED}">
      <dsp:nvSpPr>
        <dsp:cNvPr id="0" name=""/>
        <dsp:cNvSpPr/>
      </dsp:nvSpPr>
      <dsp:spPr>
        <a:xfrm>
          <a:off x="0" y="2099871"/>
          <a:ext cx="6245265" cy="0"/>
        </a:xfrm>
        <a:prstGeom prst="line">
          <a:avLst/>
        </a:prstGeom>
        <a:solidFill>
          <a:schemeClr val="accent2">
            <a:hueOff val="-392309"/>
            <a:satOff val="1875"/>
            <a:lumOff val="2615"/>
            <a:alphaOff val="0"/>
          </a:schemeClr>
        </a:solidFill>
        <a:ln w="12700" cap="flat" cmpd="sng" algn="ctr">
          <a:solidFill>
            <a:schemeClr val="accent2">
              <a:hueOff val="-392309"/>
              <a:satOff val="1875"/>
              <a:lumOff val="2615"/>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4E072AD-B773-4AB9-815A-7EE0EE1EED3A}">
      <dsp:nvSpPr>
        <dsp:cNvPr id="0" name=""/>
        <dsp:cNvSpPr/>
      </dsp:nvSpPr>
      <dsp:spPr>
        <a:xfrm>
          <a:off x="0" y="2099871"/>
          <a:ext cx="6245265" cy="5248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lvl="0" algn="l" defTabSz="889000">
            <a:lnSpc>
              <a:spcPct val="90000"/>
            </a:lnSpc>
            <a:spcBef>
              <a:spcPct val="0"/>
            </a:spcBef>
            <a:spcAft>
              <a:spcPct val="35000"/>
            </a:spcAft>
          </a:pPr>
          <a:r>
            <a:rPr lang="en-US" sz="2000" kern="1200" dirty="0" smtClean="0"/>
            <a:t>5. Goods </a:t>
          </a:r>
          <a:r>
            <a:rPr lang="en-US" sz="2000" kern="1200" dirty="0"/>
            <a:t>description</a:t>
          </a:r>
        </a:p>
      </dsp:txBody>
      <dsp:txXfrm>
        <a:off x="0" y="2099871"/>
        <a:ext cx="6245265" cy="524807"/>
      </dsp:txXfrm>
    </dsp:sp>
    <dsp:sp modelId="{6CB8C905-45ED-4679-9F2F-9496064856F2}">
      <dsp:nvSpPr>
        <dsp:cNvPr id="0" name=""/>
        <dsp:cNvSpPr/>
      </dsp:nvSpPr>
      <dsp:spPr>
        <a:xfrm>
          <a:off x="0" y="2624679"/>
          <a:ext cx="6245265" cy="0"/>
        </a:xfrm>
        <a:prstGeom prst="line">
          <a:avLst/>
        </a:prstGeom>
        <a:solidFill>
          <a:schemeClr val="accent2">
            <a:hueOff val="-490387"/>
            <a:satOff val="2343"/>
            <a:lumOff val="3268"/>
            <a:alphaOff val="0"/>
          </a:schemeClr>
        </a:solidFill>
        <a:ln w="12700" cap="flat" cmpd="sng" algn="ctr">
          <a:solidFill>
            <a:schemeClr val="accent2">
              <a:hueOff val="-490387"/>
              <a:satOff val="2343"/>
              <a:lumOff val="326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FC0D73A-7A3F-41BA-A39A-9DE0C5E7E426}">
      <dsp:nvSpPr>
        <dsp:cNvPr id="0" name=""/>
        <dsp:cNvSpPr/>
      </dsp:nvSpPr>
      <dsp:spPr>
        <a:xfrm>
          <a:off x="0" y="2624679"/>
          <a:ext cx="6245265" cy="5248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lvl="0" algn="l" defTabSz="889000">
            <a:lnSpc>
              <a:spcPct val="90000"/>
            </a:lnSpc>
            <a:spcBef>
              <a:spcPct val="0"/>
            </a:spcBef>
            <a:spcAft>
              <a:spcPct val="35000"/>
            </a:spcAft>
          </a:pPr>
          <a:r>
            <a:rPr lang="en-US" sz="2000" kern="1200" dirty="0" smtClean="0"/>
            <a:t>6. Quality </a:t>
          </a:r>
          <a:r>
            <a:rPr lang="en-US" sz="2000" kern="1200" dirty="0"/>
            <a:t>received undamaged</a:t>
          </a:r>
        </a:p>
      </dsp:txBody>
      <dsp:txXfrm>
        <a:off x="0" y="2624679"/>
        <a:ext cx="6245265" cy="524807"/>
      </dsp:txXfrm>
    </dsp:sp>
    <dsp:sp modelId="{2BAA87F5-15F9-4CB9-BB1C-BEF330E11B9A}">
      <dsp:nvSpPr>
        <dsp:cNvPr id="0" name=""/>
        <dsp:cNvSpPr/>
      </dsp:nvSpPr>
      <dsp:spPr>
        <a:xfrm>
          <a:off x="0" y="3149486"/>
          <a:ext cx="6245265" cy="0"/>
        </a:xfrm>
        <a:prstGeom prst="line">
          <a:avLst/>
        </a:prstGeom>
        <a:solidFill>
          <a:schemeClr val="accent2">
            <a:hueOff val="-588464"/>
            <a:satOff val="2812"/>
            <a:lumOff val="3922"/>
            <a:alphaOff val="0"/>
          </a:schemeClr>
        </a:solidFill>
        <a:ln w="12700" cap="flat" cmpd="sng" algn="ctr">
          <a:solidFill>
            <a:schemeClr val="accent2">
              <a:hueOff val="-588464"/>
              <a:satOff val="2812"/>
              <a:lumOff val="3922"/>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2E338C6-4993-4936-ADEA-A01998B029D6}">
      <dsp:nvSpPr>
        <dsp:cNvPr id="0" name=""/>
        <dsp:cNvSpPr/>
      </dsp:nvSpPr>
      <dsp:spPr>
        <a:xfrm>
          <a:off x="0" y="3149486"/>
          <a:ext cx="6245265" cy="5248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lvl="0" algn="l" defTabSz="889000">
            <a:lnSpc>
              <a:spcPct val="90000"/>
            </a:lnSpc>
            <a:spcBef>
              <a:spcPct val="0"/>
            </a:spcBef>
            <a:spcAft>
              <a:spcPct val="35000"/>
            </a:spcAft>
          </a:pPr>
          <a:r>
            <a:rPr lang="en-US" sz="2000" kern="1200" dirty="0" smtClean="0"/>
            <a:t>7. Number </a:t>
          </a:r>
          <a:r>
            <a:rPr lang="en-US" sz="2000" kern="1200" dirty="0"/>
            <a:t>and the of packages</a:t>
          </a:r>
        </a:p>
      </dsp:txBody>
      <dsp:txXfrm>
        <a:off x="0" y="3149486"/>
        <a:ext cx="6245265" cy="524807"/>
      </dsp:txXfrm>
    </dsp:sp>
    <dsp:sp modelId="{8FC16B45-EDA9-4EE1-92DB-E8C19D53CD7A}">
      <dsp:nvSpPr>
        <dsp:cNvPr id="0" name=""/>
        <dsp:cNvSpPr/>
      </dsp:nvSpPr>
      <dsp:spPr>
        <a:xfrm>
          <a:off x="0" y="3674294"/>
          <a:ext cx="6245265" cy="0"/>
        </a:xfrm>
        <a:prstGeom prst="line">
          <a:avLst/>
        </a:prstGeom>
        <a:solidFill>
          <a:schemeClr val="accent2">
            <a:hueOff val="-686541"/>
            <a:satOff val="3281"/>
            <a:lumOff val="4576"/>
            <a:alphaOff val="0"/>
          </a:schemeClr>
        </a:solidFill>
        <a:ln w="12700" cap="flat" cmpd="sng" algn="ctr">
          <a:solidFill>
            <a:schemeClr val="accent2">
              <a:hueOff val="-686541"/>
              <a:satOff val="3281"/>
              <a:lumOff val="4576"/>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DA7BCD7-2099-48FE-B0C4-DE177754C98B}">
      <dsp:nvSpPr>
        <dsp:cNvPr id="0" name=""/>
        <dsp:cNvSpPr/>
      </dsp:nvSpPr>
      <dsp:spPr>
        <a:xfrm>
          <a:off x="0" y="3674294"/>
          <a:ext cx="6245265" cy="5248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lvl="0" algn="l" defTabSz="889000">
            <a:lnSpc>
              <a:spcPct val="90000"/>
            </a:lnSpc>
            <a:spcBef>
              <a:spcPct val="0"/>
            </a:spcBef>
            <a:spcAft>
              <a:spcPct val="35000"/>
            </a:spcAft>
          </a:pPr>
          <a:r>
            <a:rPr lang="en-US" sz="2000" kern="1200" dirty="0" smtClean="0"/>
            <a:t>8. Method </a:t>
          </a:r>
          <a:r>
            <a:rPr lang="en-US" sz="2000" kern="1200" dirty="0"/>
            <a:t>of transport</a:t>
          </a:r>
        </a:p>
      </dsp:txBody>
      <dsp:txXfrm>
        <a:off x="0" y="3674294"/>
        <a:ext cx="6245265" cy="524807"/>
      </dsp:txXfrm>
    </dsp:sp>
    <dsp:sp modelId="{C2C8F056-580D-4C36-B490-19F9130DD157}">
      <dsp:nvSpPr>
        <dsp:cNvPr id="0" name=""/>
        <dsp:cNvSpPr/>
      </dsp:nvSpPr>
      <dsp:spPr>
        <a:xfrm>
          <a:off x="0" y="4199101"/>
          <a:ext cx="6245265" cy="0"/>
        </a:xfrm>
        <a:prstGeom prst="line">
          <a:avLst/>
        </a:prstGeom>
        <a:solidFill>
          <a:schemeClr val="accent2">
            <a:hueOff val="-784619"/>
            <a:satOff val="3749"/>
            <a:lumOff val="5229"/>
            <a:alphaOff val="0"/>
          </a:schemeClr>
        </a:solidFill>
        <a:ln w="12700" cap="flat" cmpd="sng" algn="ctr">
          <a:solidFill>
            <a:schemeClr val="accent2">
              <a:hueOff val="-784619"/>
              <a:satOff val="3749"/>
              <a:lumOff val="5229"/>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75F6CFE-ADAA-42DE-B5A1-BE5B7AAA8931}">
      <dsp:nvSpPr>
        <dsp:cNvPr id="0" name=""/>
        <dsp:cNvSpPr/>
      </dsp:nvSpPr>
      <dsp:spPr>
        <a:xfrm>
          <a:off x="0" y="4199101"/>
          <a:ext cx="6245265" cy="5248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lvl="0" algn="l" defTabSz="889000">
            <a:lnSpc>
              <a:spcPct val="90000"/>
            </a:lnSpc>
            <a:spcBef>
              <a:spcPct val="0"/>
            </a:spcBef>
            <a:spcAft>
              <a:spcPct val="35000"/>
            </a:spcAft>
          </a:pPr>
          <a:r>
            <a:rPr lang="en-US" sz="2000" kern="1200" dirty="0" smtClean="0"/>
            <a:t>9. Storekeeper`s </a:t>
          </a:r>
          <a:r>
            <a:rPr lang="en-US" sz="2000" kern="1200" dirty="0"/>
            <a:t>identity</a:t>
          </a:r>
        </a:p>
      </dsp:txBody>
      <dsp:txXfrm>
        <a:off x="0" y="4199101"/>
        <a:ext cx="6245265" cy="524807"/>
      </dsp:txXfrm>
    </dsp:sp>
    <dsp:sp modelId="{7CEB956F-B09F-42DE-888A-746663994A6E}">
      <dsp:nvSpPr>
        <dsp:cNvPr id="0" name=""/>
        <dsp:cNvSpPr/>
      </dsp:nvSpPr>
      <dsp:spPr>
        <a:xfrm>
          <a:off x="0" y="4723909"/>
          <a:ext cx="6245265" cy="0"/>
        </a:xfrm>
        <a:prstGeom prst="line">
          <a:avLst/>
        </a:prstGeom>
        <a:solidFill>
          <a:schemeClr val="accent2">
            <a:hueOff val="-882696"/>
            <a:satOff val="4218"/>
            <a:lumOff val="5883"/>
            <a:alphaOff val="0"/>
          </a:schemeClr>
        </a:solidFill>
        <a:ln w="12700" cap="flat" cmpd="sng" algn="ctr">
          <a:solidFill>
            <a:schemeClr val="accent2">
              <a:hueOff val="-882696"/>
              <a:satOff val="4218"/>
              <a:lumOff val="5883"/>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BE3763A-7D18-42FA-A177-A9CCD1152645}">
      <dsp:nvSpPr>
        <dsp:cNvPr id="0" name=""/>
        <dsp:cNvSpPr/>
      </dsp:nvSpPr>
      <dsp:spPr>
        <a:xfrm>
          <a:off x="0" y="4723909"/>
          <a:ext cx="6245265" cy="5248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lvl="0" algn="l" defTabSz="889000">
            <a:lnSpc>
              <a:spcPct val="90000"/>
            </a:lnSpc>
            <a:spcBef>
              <a:spcPct val="0"/>
            </a:spcBef>
            <a:spcAft>
              <a:spcPct val="35000"/>
            </a:spcAft>
          </a:pPr>
          <a:r>
            <a:rPr lang="en-US" sz="2000" kern="1200" dirty="0" smtClean="0"/>
            <a:t>10. Inspector`s </a:t>
          </a:r>
          <a:r>
            <a:rPr lang="en-US" sz="2000" kern="1200" dirty="0"/>
            <a:t>identity</a:t>
          </a:r>
        </a:p>
      </dsp:txBody>
      <dsp:txXfrm>
        <a:off x="0" y="4723909"/>
        <a:ext cx="6245265" cy="524807"/>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419FD86-0958-4DC1-A98F-23025C728D3D}">
      <dsp:nvSpPr>
        <dsp:cNvPr id="0" name=""/>
        <dsp:cNvSpPr/>
      </dsp:nvSpPr>
      <dsp:spPr>
        <a:xfrm>
          <a:off x="0" y="339681"/>
          <a:ext cx="5886843" cy="149292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l" defTabSz="977900">
            <a:lnSpc>
              <a:spcPct val="90000"/>
            </a:lnSpc>
            <a:spcBef>
              <a:spcPct val="0"/>
            </a:spcBef>
            <a:spcAft>
              <a:spcPct val="35000"/>
            </a:spcAft>
          </a:pPr>
          <a:r>
            <a:rPr lang="en-US" sz="2200" kern="1200"/>
            <a:t>Invoice is a document which gives the quality, quantity, unit price, total value of the goods dispatched, any discount allowed and transport charges if any</a:t>
          </a:r>
        </a:p>
      </dsp:txBody>
      <dsp:txXfrm>
        <a:off x="72878" y="412559"/>
        <a:ext cx="5741087" cy="1347164"/>
      </dsp:txXfrm>
    </dsp:sp>
    <dsp:sp modelId="{A7F9414A-64F5-42D3-9052-C09773E42CEC}">
      <dsp:nvSpPr>
        <dsp:cNvPr id="0" name=""/>
        <dsp:cNvSpPr/>
      </dsp:nvSpPr>
      <dsp:spPr>
        <a:xfrm>
          <a:off x="0" y="1895961"/>
          <a:ext cx="5886843" cy="1492920"/>
        </a:xfrm>
        <a:prstGeom prst="roundRect">
          <a:avLst/>
        </a:prstGeom>
        <a:solidFill>
          <a:schemeClr val="accent2">
            <a:hueOff val="-441348"/>
            <a:satOff val="2109"/>
            <a:lumOff val="294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l" defTabSz="977900">
            <a:lnSpc>
              <a:spcPct val="90000"/>
            </a:lnSpc>
            <a:spcBef>
              <a:spcPct val="0"/>
            </a:spcBef>
            <a:spcAft>
              <a:spcPct val="35000"/>
            </a:spcAft>
          </a:pPr>
          <a:r>
            <a:rPr lang="en-US" sz="2200" kern="1200"/>
            <a:t>To ensure that goods paid for have actually been received and have authorized purchases, invoices are marched with goods received notes and purchase orders</a:t>
          </a:r>
        </a:p>
      </dsp:txBody>
      <dsp:txXfrm>
        <a:off x="72878" y="1968839"/>
        <a:ext cx="5741087" cy="1347164"/>
      </dsp:txXfrm>
    </dsp:sp>
    <dsp:sp modelId="{FB33BE07-089D-432E-9B08-36681270FACF}">
      <dsp:nvSpPr>
        <dsp:cNvPr id="0" name=""/>
        <dsp:cNvSpPr/>
      </dsp:nvSpPr>
      <dsp:spPr>
        <a:xfrm>
          <a:off x="0" y="3452242"/>
          <a:ext cx="5886843" cy="1492920"/>
        </a:xfrm>
        <a:prstGeom prst="roundRect">
          <a:avLst/>
        </a:prstGeom>
        <a:solidFill>
          <a:schemeClr val="accent2">
            <a:hueOff val="-882696"/>
            <a:satOff val="4218"/>
            <a:lumOff val="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l" defTabSz="977900">
            <a:lnSpc>
              <a:spcPct val="90000"/>
            </a:lnSpc>
            <a:spcBef>
              <a:spcPct val="0"/>
            </a:spcBef>
            <a:spcAft>
              <a:spcPct val="35000"/>
            </a:spcAft>
          </a:pPr>
          <a:r>
            <a:rPr lang="en-US" sz="2200" kern="1200"/>
            <a:t>Thereafter, the various extensions will be checked and the invoice will be sent to payment section</a:t>
          </a:r>
        </a:p>
      </dsp:txBody>
      <dsp:txXfrm>
        <a:off x="72878" y="3525120"/>
        <a:ext cx="5741087" cy="1347164"/>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CB00B0-86A1-43EE-A90D-6A3E75A2C5C3}">
      <dsp:nvSpPr>
        <dsp:cNvPr id="0" name=""/>
        <dsp:cNvSpPr/>
      </dsp:nvSpPr>
      <dsp:spPr>
        <a:xfrm>
          <a:off x="0" y="908268"/>
          <a:ext cx="6245265" cy="167680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C11BE80-1F9C-4791-853D-A6A3331CB89E}">
      <dsp:nvSpPr>
        <dsp:cNvPr id="0" name=""/>
        <dsp:cNvSpPr/>
      </dsp:nvSpPr>
      <dsp:spPr>
        <a:xfrm>
          <a:off x="507233" y="1285549"/>
          <a:ext cx="922242" cy="92224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77B60F1-3766-448A-B6C0-B8C5FC6BD5F8}">
      <dsp:nvSpPr>
        <dsp:cNvPr id="0" name=""/>
        <dsp:cNvSpPr/>
      </dsp:nvSpPr>
      <dsp:spPr>
        <a:xfrm>
          <a:off x="1936708" y="908268"/>
          <a:ext cx="4308556" cy="16768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7462" tIns="177462" rIns="177462" bIns="177462" numCol="1" spcCol="1270" anchor="ctr" anchorCtr="0">
          <a:noAutofit/>
        </a:bodyPr>
        <a:lstStyle/>
        <a:p>
          <a:pPr lvl="0" algn="l" defTabSz="1111250">
            <a:lnSpc>
              <a:spcPct val="90000"/>
            </a:lnSpc>
            <a:spcBef>
              <a:spcPct val="0"/>
            </a:spcBef>
            <a:spcAft>
              <a:spcPct val="35000"/>
            </a:spcAft>
          </a:pPr>
          <a:r>
            <a:rPr lang="en-US" sz="2500" kern="1200"/>
            <a:t>This is documentation of payments made, including dates and amounts</a:t>
          </a:r>
        </a:p>
      </dsp:txBody>
      <dsp:txXfrm>
        <a:off x="1936708" y="908268"/>
        <a:ext cx="4308556" cy="1676804"/>
      </dsp:txXfrm>
    </dsp:sp>
    <dsp:sp modelId="{34E809B4-94FB-4E7C-9907-DDEDB3CF6508}">
      <dsp:nvSpPr>
        <dsp:cNvPr id="0" name=""/>
        <dsp:cNvSpPr/>
      </dsp:nvSpPr>
      <dsp:spPr>
        <a:xfrm>
          <a:off x="0" y="3004274"/>
          <a:ext cx="6245265" cy="167680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8953D8B-61D2-4606-AB84-4EBBCBE4973E}">
      <dsp:nvSpPr>
        <dsp:cNvPr id="0" name=""/>
        <dsp:cNvSpPr/>
      </dsp:nvSpPr>
      <dsp:spPr>
        <a:xfrm>
          <a:off x="507233" y="3381554"/>
          <a:ext cx="922242" cy="92224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BC3CCDB-683A-4B79-A96F-4463151CDCA6}">
      <dsp:nvSpPr>
        <dsp:cNvPr id="0" name=""/>
        <dsp:cNvSpPr/>
      </dsp:nvSpPr>
      <dsp:spPr>
        <a:xfrm>
          <a:off x="1936708" y="3004274"/>
          <a:ext cx="4308556" cy="16768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7462" tIns="177462" rIns="177462" bIns="177462" numCol="1" spcCol="1270" anchor="ctr" anchorCtr="0">
          <a:noAutofit/>
        </a:bodyPr>
        <a:lstStyle/>
        <a:p>
          <a:pPr lvl="0" algn="l" defTabSz="1111250">
            <a:lnSpc>
              <a:spcPct val="90000"/>
            </a:lnSpc>
            <a:spcBef>
              <a:spcPct val="0"/>
            </a:spcBef>
            <a:spcAft>
              <a:spcPct val="35000"/>
            </a:spcAft>
          </a:pPr>
          <a:r>
            <a:rPr lang="en-US" sz="2500" kern="1200"/>
            <a:t>A document like payment vouchers and account statements can be used</a:t>
          </a:r>
        </a:p>
      </dsp:txBody>
      <dsp:txXfrm>
        <a:off x="1936708" y="3004274"/>
        <a:ext cx="4308556" cy="1676804"/>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32315A9-D8D6-466A-8309-76F306DBC9A5}">
      <dsp:nvSpPr>
        <dsp:cNvPr id="0" name=""/>
        <dsp:cNvSpPr/>
      </dsp:nvSpPr>
      <dsp:spPr>
        <a:xfrm>
          <a:off x="0" y="4466"/>
          <a:ext cx="5772824" cy="147158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B3C6751-A561-49EC-BCA1-7D037C954A90}">
      <dsp:nvSpPr>
        <dsp:cNvPr id="0" name=""/>
        <dsp:cNvSpPr/>
      </dsp:nvSpPr>
      <dsp:spPr>
        <a:xfrm>
          <a:off x="445155" y="335573"/>
          <a:ext cx="810165" cy="80937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99A432E-6D46-4012-B32C-65A27CAC81E4}">
      <dsp:nvSpPr>
        <dsp:cNvPr id="0" name=""/>
        <dsp:cNvSpPr/>
      </dsp:nvSpPr>
      <dsp:spPr>
        <a:xfrm>
          <a:off x="1700476" y="4466"/>
          <a:ext cx="3960128" cy="147302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5895" tIns="155895" rIns="155895" bIns="155895" numCol="1" spcCol="1270" anchor="ctr" anchorCtr="0">
          <a:noAutofit/>
        </a:bodyPr>
        <a:lstStyle/>
        <a:p>
          <a:pPr lvl="0" algn="l" defTabSz="622300">
            <a:lnSpc>
              <a:spcPct val="90000"/>
            </a:lnSpc>
            <a:spcBef>
              <a:spcPct val="0"/>
            </a:spcBef>
            <a:spcAft>
              <a:spcPct val="35000"/>
            </a:spcAft>
          </a:pPr>
          <a:r>
            <a:rPr lang="en-US" sz="1400" kern="1200" dirty="0"/>
            <a:t>The procurement cycle is a recurring process with regular and repeated steps of key stages of the procurement process from when the need is identified and raised in purchase requisition form by the user, production or stores department to the final stage when the need is satisfied</a:t>
          </a:r>
        </a:p>
      </dsp:txBody>
      <dsp:txXfrm>
        <a:off x="1700476" y="4466"/>
        <a:ext cx="3960128" cy="1473027"/>
      </dsp:txXfrm>
    </dsp:sp>
    <dsp:sp modelId="{B5CB40CA-D219-413F-A170-F37DE2B2C47E}">
      <dsp:nvSpPr>
        <dsp:cNvPr id="0" name=""/>
        <dsp:cNvSpPr/>
      </dsp:nvSpPr>
      <dsp:spPr>
        <a:xfrm>
          <a:off x="0" y="1814186"/>
          <a:ext cx="5772824" cy="147158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8B667C7-F679-4C83-8122-B131CFFFA644}">
      <dsp:nvSpPr>
        <dsp:cNvPr id="0" name=""/>
        <dsp:cNvSpPr/>
      </dsp:nvSpPr>
      <dsp:spPr>
        <a:xfrm>
          <a:off x="445155" y="2145293"/>
          <a:ext cx="810165" cy="80937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FF3ED5E-9248-49A5-9F3D-E85700791D14}">
      <dsp:nvSpPr>
        <dsp:cNvPr id="0" name=""/>
        <dsp:cNvSpPr/>
      </dsp:nvSpPr>
      <dsp:spPr>
        <a:xfrm>
          <a:off x="1700476" y="1814186"/>
          <a:ext cx="3960128" cy="147302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5895" tIns="155895" rIns="155895" bIns="155895" numCol="1" spcCol="1270" anchor="ctr" anchorCtr="0">
          <a:noAutofit/>
        </a:bodyPr>
        <a:lstStyle/>
        <a:p>
          <a:pPr lvl="0" algn="l" defTabSz="622300">
            <a:lnSpc>
              <a:spcPct val="90000"/>
            </a:lnSpc>
            <a:spcBef>
              <a:spcPct val="0"/>
            </a:spcBef>
            <a:spcAft>
              <a:spcPct val="35000"/>
            </a:spcAft>
          </a:pPr>
          <a:r>
            <a:rPr lang="en-US" sz="1400" kern="1200" dirty="0" smtClean="0"/>
            <a:t>In the procurement cycle, a number of documents are used at different stages</a:t>
          </a:r>
          <a:endParaRPr lang="en-US" sz="1400" kern="1200" dirty="0"/>
        </a:p>
      </dsp:txBody>
      <dsp:txXfrm>
        <a:off x="1700476" y="1814186"/>
        <a:ext cx="3960128" cy="1473027"/>
      </dsp:txXfrm>
    </dsp:sp>
    <dsp:sp modelId="{1B6E2300-B50E-4905-ACF4-649963749999}">
      <dsp:nvSpPr>
        <dsp:cNvPr id="0" name=""/>
        <dsp:cNvSpPr/>
      </dsp:nvSpPr>
      <dsp:spPr>
        <a:xfrm>
          <a:off x="0" y="3623906"/>
          <a:ext cx="5772824" cy="147158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170773B-D776-4748-8F6B-570FBFDA0096}">
      <dsp:nvSpPr>
        <dsp:cNvPr id="0" name=""/>
        <dsp:cNvSpPr/>
      </dsp:nvSpPr>
      <dsp:spPr>
        <a:xfrm>
          <a:off x="445155" y="3955013"/>
          <a:ext cx="810165" cy="80937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8B539F9-84FD-47AF-AB8D-509C998E37B2}">
      <dsp:nvSpPr>
        <dsp:cNvPr id="0" name=""/>
        <dsp:cNvSpPr/>
      </dsp:nvSpPr>
      <dsp:spPr>
        <a:xfrm>
          <a:off x="1700476" y="3623906"/>
          <a:ext cx="3960128" cy="147302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5895" tIns="155895" rIns="155895" bIns="155895" numCol="1" spcCol="1270" anchor="ctr" anchorCtr="0">
          <a:noAutofit/>
        </a:bodyPr>
        <a:lstStyle/>
        <a:p>
          <a:pPr lvl="0" algn="l" defTabSz="622300">
            <a:lnSpc>
              <a:spcPct val="90000"/>
            </a:lnSpc>
            <a:spcBef>
              <a:spcPct val="0"/>
            </a:spcBef>
            <a:spcAft>
              <a:spcPct val="35000"/>
            </a:spcAft>
          </a:pPr>
          <a:r>
            <a:rPr lang="en-US" sz="1400" kern="1200" dirty="0" smtClean="0"/>
            <a:t>The procurement cycle outlines the steps involved in acquiring goods, services or works for a company</a:t>
          </a:r>
          <a:endParaRPr lang="en-US" sz="1400" kern="1200" dirty="0"/>
        </a:p>
      </dsp:txBody>
      <dsp:txXfrm>
        <a:off x="1700476" y="3623906"/>
        <a:ext cx="3960128" cy="1473027"/>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57B7609-D701-4399-958C-F696C2E0B53E}">
      <dsp:nvSpPr>
        <dsp:cNvPr id="0" name=""/>
        <dsp:cNvSpPr/>
      </dsp:nvSpPr>
      <dsp:spPr>
        <a:xfrm>
          <a:off x="0" y="99599"/>
          <a:ext cx="5683642" cy="163800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US" sz="2000" kern="1200"/>
            <a:t>Purchasing Software and ERP Systems-The organization can utilize specialized software to streamline the purchasing process, integrate with inventory management, and enhance data analysis</a:t>
          </a:r>
        </a:p>
      </dsp:txBody>
      <dsp:txXfrm>
        <a:off x="79961" y="179560"/>
        <a:ext cx="5523720" cy="1478078"/>
      </dsp:txXfrm>
    </dsp:sp>
    <dsp:sp modelId="{7305D37E-871D-4918-AABA-1C665FA7F7FC}">
      <dsp:nvSpPr>
        <dsp:cNvPr id="0" name=""/>
        <dsp:cNvSpPr/>
      </dsp:nvSpPr>
      <dsp:spPr>
        <a:xfrm>
          <a:off x="0" y="1795200"/>
          <a:ext cx="5683642" cy="1638000"/>
        </a:xfrm>
        <a:prstGeom prst="roundRect">
          <a:avLst/>
        </a:prstGeom>
        <a:solidFill>
          <a:schemeClr val="accent2">
            <a:hueOff val="-441348"/>
            <a:satOff val="2109"/>
            <a:lumOff val="294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US" sz="2000" kern="1200"/>
            <a:t>Automation of Document Management-By organization implementing automated workflows for procurement document approval and processing help in reducing manual errors and save time</a:t>
          </a:r>
        </a:p>
      </dsp:txBody>
      <dsp:txXfrm>
        <a:off x="79961" y="1875161"/>
        <a:ext cx="5523720" cy="1478078"/>
      </dsp:txXfrm>
    </dsp:sp>
    <dsp:sp modelId="{4BDB3411-87CA-44F6-B10A-A9046A55D73F}">
      <dsp:nvSpPr>
        <dsp:cNvPr id="0" name=""/>
        <dsp:cNvSpPr/>
      </dsp:nvSpPr>
      <dsp:spPr>
        <a:xfrm>
          <a:off x="0" y="3490799"/>
          <a:ext cx="5683642" cy="1638000"/>
        </a:xfrm>
        <a:prstGeom prst="roundRect">
          <a:avLst/>
        </a:prstGeom>
        <a:solidFill>
          <a:schemeClr val="accent2">
            <a:hueOff val="-882696"/>
            <a:satOff val="4218"/>
            <a:lumOff val="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US" sz="2000" kern="1200"/>
            <a:t>E-Procurement Solutions-By buying organization adopting e-procurement tools that enable online purchasing processes, allowing for real-time tracking, management of orders and purchasing documents</a:t>
          </a:r>
        </a:p>
      </dsp:txBody>
      <dsp:txXfrm>
        <a:off x="79961" y="3570760"/>
        <a:ext cx="5523720" cy="1478078"/>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D2B7589-8A6A-4778-A6D8-337B8F5FEC56}">
      <dsp:nvSpPr>
        <dsp:cNvPr id="0" name=""/>
        <dsp:cNvSpPr/>
      </dsp:nvSpPr>
      <dsp:spPr>
        <a:xfrm>
          <a:off x="34797" y="1797745"/>
          <a:ext cx="766722" cy="766722"/>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B8D97D9-628A-44FA-968B-89D74D393D9E}">
      <dsp:nvSpPr>
        <dsp:cNvPr id="0" name=""/>
        <dsp:cNvSpPr/>
      </dsp:nvSpPr>
      <dsp:spPr>
        <a:xfrm>
          <a:off x="195809" y="1958756"/>
          <a:ext cx="444699" cy="444699"/>
        </a:xfrm>
        <a:prstGeom prst="rect">
          <a:avLst/>
        </a:prstGeom>
        <a:blipFill>
          <a:blip xmlns:r="http://schemas.openxmlformats.org/officeDocument/2006/relationships" r:embed="rId1" cstate="hqprint">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406CA05-D912-4D31-928D-8F1040F5EC94}">
      <dsp:nvSpPr>
        <dsp:cNvPr id="0" name=""/>
        <dsp:cNvSpPr/>
      </dsp:nvSpPr>
      <dsp:spPr>
        <a:xfrm>
          <a:off x="965818" y="1797745"/>
          <a:ext cx="1807274" cy="7667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lvl="0" algn="l" defTabSz="577850">
            <a:lnSpc>
              <a:spcPct val="90000"/>
            </a:lnSpc>
            <a:spcBef>
              <a:spcPct val="0"/>
            </a:spcBef>
            <a:spcAft>
              <a:spcPct val="35000"/>
            </a:spcAft>
          </a:pPr>
          <a:r>
            <a:rPr lang="en-US" sz="1300" kern="1200"/>
            <a:t>Effective purchasing documentation is crucial for operational success</a:t>
          </a:r>
        </a:p>
      </dsp:txBody>
      <dsp:txXfrm>
        <a:off x="965818" y="1797745"/>
        <a:ext cx="1807274" cy="766722"/>
      </dsp:txXfrm>
    </dsp:sp>
    <dsp:sp modelId="{40E5AD87-26EE-4761-8161-698EEF0F0209}">
      <dsp:nvSpPr>
        <dsp:cNvPr id="0" name=""/>
        <dsp:cNvSpPr/>
      </dsp:nvSpPr>
      <dsp:spPr>
        <a:xfrm>
          <a:off x="3087996" y="1797745"/>
          <a:ext cx="766722" cy="766722"/>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A057221-ADA4-4316-8308-16C38F82640D}">
      <dsp:nvSpPr>
        <dsp:cNvPr id="0" name=""/>
        <dsp:cNvSpPr/>
      </dsp:nvSpPr>
      <dsp:spPr>
        <a:xfrm>
          <a:off x="3249008" y="1958756"/>
          <a:ext cx="444699" cy="444699"/>
        </a:xfrm>
        <a:prstGeom prst="rect">
          <a:avLst/>
        </a:prstGeom>
        <a:blipFill>
          <a:blip xmlns:r="http://schemas.openxmlformats.org/officeDocument/2006/relationships" r:embed="rId3" cstate="hq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CDB83D9-3CBB-4BD0-AF96-0D4C326D3E60}">
      <dsp:nvSpPr>
        <dsp:cNvPr id="0" name=""/>
        <dsp:cNvSpPr/>
      </dsp:nvSpPr>
      <dsp:spPr>
        <a:xfrm>
          <a:off x="4019017" y="1797745"/>
          <a:ext cx="1807274" cy="7667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lvl="0" algn="l" defTabSz="577850">
            <a:lnSpc>
              <a:spcPct val="90000"/>
            </a:lnSpc>
            <a:spcBef>
              <a:spcPct val="0"/>
            </a:spcBef>
            <a:spcAft>
              <a:spcPct val="35000"/>
            </a:spcAft>
          </a:pPr>
          <a:r>
            <a:rPr lang="en-US" sz="1300" kern="1200"/>
            <a:t>Proper documentation is the backbone of effective purchasing management</a:t>
          </a:r>
        </a:p>
      </dsp:txBody>
      <dsp:txXfrm>
        <a:off x="4019017" y="1797745"/>
        <a:ext cx="1807274" cy="766722"/>
      </dsp:txXfrm>
    </dsp:sp>
    <dsp:sp modelId="{F94F9EA2-DB8D-42F0-9432-6102E3B28D9F}">
      <dsp:nvSpPr>
        <dsp:cNvPr id="0" name=""/>
        <dsp:cNvSpPr/>
      </dsp:nvSpPr>
      <dsp:spPr>
        <a:xfrm>
          <a:off x="34797" y="2938682"/>
          <a:ext cx="766722" cy="766722"/>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492E632-A902-451D-95D4-36C0E0883186}">
      <dsp:nvSpPr>
        <dsp:cNvPr id="0" name=""/>
        <dsp:cNvSpPr/>
      </dsp:nvSpPr>
      <dsp:spPr>
        <a:xfrm>
          <a:off x="195809" y="3099693"/>
          <a:ext cx="444699" cy="444699"/>
        </a:xfrm>
        <a:prstGeom prst="rect">
          <a:avLst/>
        </a:prstGeom>
        <a:blipFill>
          <a:blip xmlns:r="http://schemas.openxmlformats.org/officeDocument/2006/relationships" r:embed="rId5" cstate="hq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B0F631D-720F-4D0D-8182-99039FCEED0A}">
      <dsp:nvSpPr>
        <dsp:cNvPr id="0" name=""/>
        <dsp:cNvSpPr/>
      </dsp:nvSpPr>
      <dsp:spPr>
        <a:xfrm>
          <a:off x="965818" y="2938682"/>
          <a:ext cx="1807274" cy="7667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lvl="0" algn="l" defTabSz="577850">
            <a:lnSpc>
              <a:spcPct val="90000"/>
            </a:lnSpc>
            <a:spcBef>
              <a:spcPct val="0"/>
            </a:spcBef>
            <a:spcAft>
              <a:spcPct val="35000"/>
            </a:spcAft>
          </a:pPr>
          <a:r>
            <a:rPr lang="en-US" sz="1300" kern="1200"/>
            <a:t>Organizations must prioritize documentation to achieve strategic purchasing goals</a:t>
          </a:r>
        </a:p>
      </dsp:txBody>
      <dsp:txXfrm>
        <a:off x="965818" y="2938682"/>
        <a:ext cx="1807274" cy="766722"/>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1719265-4DDC-465C-A7D3-85118F8AE90A}">
      <dsp:nvSpPr>
        <dsp:cNvPr id="0" name=""/>
        <dsp:cNvSpPr/>
      </dsp:nvSpPr>
      <dsp:spPr>
        <a:xfrm>
          <a:off x="0" y="778714"/>
          <a:ext cx="5988443" cy="69498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en-US" sz="1800" kern="1200"/>
            <a:t>What are the primary purposes of documentation in the purchasing process?</a:t>
          </a:r>
        </a:p>
      </dsp:txBody>
      <dsp:txXfrm>
        <a:off x="33926" y="812640"/>
        <a:ext cx="5920591" cy="627128"/>
      </dsp:txXfrm>
    </dsp:sp>
    <dsp:sp modelId="{08681F3B-711F-43B3-991A-6D99007A1D0F}">
      <dsp:nvSpPr>
        <dsp:cNvPr id="0" name=""/>
        <dsp:cNvSpPr/>
      </dsp:nvSpPr>
      <dsp:spPr>
        <a:xfrm>
          <a:off x="0" y="1525534"/>
          <a:ext cx="5988443" cy="694980"/>
        </a:xfrm>
        <a:prstGeom prst="roundRect">
          <a:avLst/>
        </a:prstGeom>
        <a:solidFill>
          <a:schemeClr val="accent2">
            <a:hueOff val="-220674"/>
            <a:satOff val="1055"/>
            <a:lumOff val="147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en-US" sz="1800" kern="1200"/>
            <a:t>Describe the role of a Purchase Requisition and the typical workflow associated with it</a:t>
          </a:r>
        </a:p>
      </dsp:txBody>
      <dsp:txXfrm>
        <a:off x="33926" y="1559460"/>
        <a:ext cx="5920591" cy="627128"/>
      </dsp:txXfrm>
    </dsp:sp>
    <dsp:sp modelId="{20E55E7B-FE8D-4525-BEFE-14C96E07449E}">
      <dsp:nvSpPr>
        <dsp:cNvPr id="0" name=""/>
        <dsp:cNvSpPr/>
      </dsp:nvSpPr>
      <dsp:spPr>
        <a:xfrm>
          <a:off x="0" y="2272354"/>
          <a:ext cx="5988443" cy="694980"/>
        </a:xfrm>
        <a:prstGeom prst="roundRect">
          <a:avLst/>
        </a:prstGeom>
        <a:solidFill>
          <a:schemeClr val="accent2">
            <a:hueOff val="-441348"/>
            <a:satOff val="2109"/>
            <a:lumOff val="294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en-US" sz="1800" kern="1200"/>
            <a:t>What is the significance of Supplier’s Quotations in the purchasing process?</a:t>
          </a:r>
        </a:p>
      </dsp:txBody>
      <dsp:txXfrm>
        <a:off x="33926" y="2306280"/>
        <a:ext cx="5920591" cy="627128"/>
      </dsp:txXfrm>
    </dsp:sp>
    <dsp:sp modelId="{F9E78FAF-8765-46AC-9CD3-A4ECA58FA4D8}">
      <dsp:nvSpPr>
        <dsp:cNvPr id="0" name=""/>
        <dsp:cNvSpPr/>
      </dsp:nvSpPr>
      <dsp:spPr>
        <a:xfrm>
          <a:off x="0" y="3019174"/>
          <a:ext cx="5988443" cy="694980"/>
        </a:xfrm>
        <a:prstGeom prst="roundRect">
          <a:avLst/>
        </a:prstGeom>
        <a:solidFill>
          <a:schemeClr val="accent2">
            <a:hueOff val="-662022"/>
            <a:satOff val="3164"/>
            <a:lumOff val="441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en-US" sz="1800" kern="1200"/>
            <a:t>Outline the key steps involved in the procurement cycle from need identification to contract administration</a:t>
          </a:r>
        </a:p>
      </dsp:txBody>
      <dsp:txXfrm>
        <a:off x="33926" y="3053100"/>
        <a:ext cx="5920591" cy="627128"/>
      </dsp:txXfrm>
    </dsp:sp>
    <dsp:sp modelId="{92374C80-FC50-414B-A588-2715ED745C79}">
      <dsp:nvSpPr>
        <dsp:cNvPr id="0" name=""/>
        <dsp:cNvSpPr/>
      </dsp:nvSpPr>
      <dsp:spPr>
        <a:xfrm>
          <a:off x="0" y="3765994"/>
          <a:ext cx="5988443" cy="694980"/>
        </a:xfrm>
        <a:prstGeom prst="roundRect">
          <a:avLst/>
        </a:prstGeom>
        <a:solidFill>
          <a:schemeClr val="accent2">
            <a:hueOff val="-882696"/>
            <a:satOff val="4218"/>
            <a:lumOff val="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en-US" sz="1800" kern="1200"/>
            <a:t>How can technology enhance the management of purchasing documentation?</a:t>
          </a:r>
        </a:p>
      </dsp:txBody>
      <dsp:txXfrm>
        <a:off x="33926" y="3799920"/>
        <a:ext cx="5920591" cy="627128"/>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xmlns="">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xmlns="">
        <a:lvl1pPr>
          <a:lnSpc>
            <a:spcPct val="100000"/>
          </a:lnSpc>
        </a:lvl1pPr>
        <a:lvl2pPr>
          <a:lnSpc>
            <a:spcPct val="100000"/>
          </a:lnSpc>
        </a:lvl2pPr>
      </dgm1612:lstStyle>
    </a:ext>
  </dgm:extLst>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xmlns="">
        <a:lvl1pPr>
          <a:lnSpc>
            <a:spcPct val="100000"/>
          </a:lnSpc>
        </a:lvl1pPr>
        <a:lvl2pPr>
          <a:lnSpc>
            <a:spcPct val="100000"/>
          </a:lnSpc>
        </a:lvl2pPr>
      </dgm1612:lstStyle>
    </a:ext>
  </dgm:extLst>
</dgm:layoutDef>
</file>

<file path=ppt/diagrams/layout1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xmlns="">
        <a:lvl1pPr>
          <a:lnSpc>
            <a:spcPct val="100000"/>
          </a:lnSpc>
        </a:lvl1pPr>
        <a:lvl2pPr>
          <a:lnSpc>
            <a:spcPct val="100000"/>
          </a:lnSpc>
        </a:lvl2pPr>
      </dgm1612:lstStyle>
    </a:ext>
  </dgm:extLst>
</dgm:layoutDef>
</file>

<file path=ppt/diagrams/layout1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6.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xmlns="">
        <a:lvl1pPr>
          <a:lnSpc>
            <a:spcPct val="100000"/>
          </a:lnSpc>
        </a:lvl1pPr>
      </dgm1612:lstStyle>
    </a:ext>
  </dgm:extLst>
</dgm:layoutDef>
</file>

<file path=ppt/diagrams/layout1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640AAD-80AF-40E7-BE3F-43D32FC68ED4}"/>
              </a:ext>
            </a:extLst>
          </p:cNvPr>
          <p:cNvSpPr>
            <a:spLocks noGrp="1"/>
          </p:cNvSpPr>
          <p:nvPr>
            <p:ph type="ctrTitle"/>
          </p:nvPr>
        </p:nvSpPr>
        <p:spPr>
          <a:xfrm>
            <a:off x="1524000" y="1122363"/>
            <a:ext cx="9144000" cy="2387600"/>
          </a:xfrm>
        </p:spPr>
        <p:txBody>
          <a:bodyPr anchor="b"/>
          <a:lstStyle>
            <a:lvl1pPr algn="l">
              <a:defRPr sz="6000" b="1" i="0" cap="all" baseline="0"/>
            </a:lvl1pPr>
          </a:lstStyle>
          <a:p>
            <a:r>
              <a:rPr lang="en-US"/>
              <a:t>Click to edit Master title style</a:t>
            </a:r>
          </a:p>
        </p:txBody>
      </p:sp>
      <p:sp>
        <p:nvSpPr>
          <p:cNvPr id="3" name="Subtitle 2">
            <a:extLst>
              <a:ext uri="{FF2B5EF4-FFF2-40B4-BE49-F238E27FC236}">
                <a16:creationId xmlns:a16="http://schemas.microsoft.com/office/drawing/2014/main" id="{EC80FBD9-0977-4B2B-9318-30774BB0947C}"/>
              </a:ext>
            </a:extLst>
          </p:cNvPr>
          <p:cNvSpPr>
            <a:spLocks noGrp="1"/>
          </p:cNvSpPr>
          <p:nvPr>
            <p:ph type="subTitle" idx="1"/>
          </p:nvPr>
        </p:nvSpPr>
        <p:spPr>
          <a:xfrm>
            <a:off x="1524000" y="3602038"/>
            <a:ext cx="9144000" cy="1655762"/>
          </a:xfr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CE66DA5-7751-4D3D-B753-58DF3B418763}"/>
              </a:ext>
            </a:extLst>
          </p:cNvPr>
          <p:cNvSpPr>
            <a:spLocks noGrp="1"/>
          </p:cNvSpPr>
          <p:nvPr>
            <p:ph type="dt" sz="half" idx="10"/>
          </p:nvPr>
        </p:nvSpPr>
        <p:spPr/>
        <p:txBody>
          <a:bodyPr/>
          <a:lstStyle/>
          <a:p>
            <a:fld id="{6A4B53A7-3209-46A6-9454-F38EAC8F11E7}" type="datetimeFigureOut">
              <a:rPr lang="en-US" smtClean="0"/>
              <a:t>9/30/2024</a:t>
            </a:fld>
            <a:endParaRPr lang="en-US"/>
          </a:p>
        </p:txBody>
      </p:sp>
      <p:sp>
        <p:nvSpPr>
          <p:cNvPr id="5" name="Footer Placeholder 4">
            <a:extLst>
              <a:ext uri="{FF2B5EF4-FFF2-40B4-BE49-F238E27FC236}">
                <a16:creationId xmlns:a16="http://schemas.microsoft.com/office/drawing/2014/main" id="{7F8C2A2A-62DB-40C0-8AE7-CB9B98649BB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401EAA4-F44C-4C1F-B8E3-1A3005300F50}"/>
              </a:ext>
            </a:extLst>
          </p:cNvPr>
          <p:cNvSpPr>
            <a:spLocks noGrp="1"/>
          </p:cNvSpPr>
          <p:nvPr>
            <p:ph type="sldNum" sz="quarter" idx="12"/>
          </p:nvPr>
        </p:nvSpPr>
        <p:spPr/>
        <p:txBody>
          <a:bodyPr/>
          <a:lstStyle/>
          <a:p>
            <a:fld id="{27CE633F-9882-4A5C-83A2-1109D0C73261}" type="slidenum">
              <a:rPr lang="en-US" smtClean="0"/>
              <a:t>‹#›</a:t>
            </a:fld>
            <a:endParaRPr lang="en-US"/>
          </a:p>
        </p:txBody>
      </p:sp>
      <p:cxnSp>
        <p:nvCxnSpPr>
          <p:cNvPr id="11" name="Straight Connector 10">
            <a:extLst>
              <a:ext uri="{FF2B5EF4-FFF2-40B4-BE49-F238E27FC236}">
                <a16:creationId xmlns:a16="http://schemas.microsoft.com/office/drawing/2014/main" id="{D1B787A8-0D67-4B7E-9B48-86BD906AB6B5}"/>
              </a:ext>
            </a:extLst>
          </p:cNvPr>
          <p:cNvCxnSpPr>
            <a:cxnSpLocks/>
          </p:cNvCxnSpPr>
          <p:nvPr/>
        </p:nvCxnSpPr>
        <p:spPr>
          <a:xfrm>
            <a:off x="715890" y="1114050"/>
            <a:ext cx="0" cy="5735637"/>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877539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96CF8C-1EA0-4E47-AC60-CAC3B80A3C5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28CABF8-19D8-4F3C-994F-4D35EC7A2C3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97BB2D-4E2C-4490-A2A3-4B68BCC5D2F9}"/>
              </a:ext>
            </a:extLst>
          </p:cNvPr>
          <p:cNvSpPr>
            <a:spLocks noGrp="1"/>
          </p:cNvSpPr>
          <p:nvPr>
            <p:ph type="dt" sz="half" idx="10"/>
          </p:nvPr>
        </p:nvSpPr>
        <p:spPr/>
        <p:txBody>
          <a:bodyPr/>
          <a:lstStyle/>
          <a:p>
            <a:fld id="{6A4B53A7-3209-46A6-9454-F38EAC8F11E7}" type="datetimeFigureOut">
              <a:rPr lang="en-US" smtClean="0"/>
              <a:t>9/30/2024</a:t>
            </a:fld>
            <a:endParaRPr lang="en-US"/>
          </a:p>
        </p:txBody>
      </p:sp>
      <p:sp>
        <p:nvSpPr>
          <p:cNvPr id="5" name="Footer Placeholder 4">
            <a:extLst>
              <a:ext uri="{FF2B5EF4-FFF2-40B4-BE49-F238E27FC236}">
                <a16:creationId xmlns:a16="http://schemas.microsoft.com/office/drawing/2014/main" id="{6140F15D-DD72-46D5-BF0F-F506471070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266FD4D-815A-431C-ADEF-DE6F236F617F}"/>
              </a:ext>
            </a:extLst>
          </p:cNvPr>
          <p:cNvSpPr>
            <a:spLocks noGrp="1"/>
          </p:cNvSpPr>
          <p:nvPr>
            <p:ph type="sldNum" sz="quarter" idx="12"/>
          </p:nvPr>
        </p:nvSpPr>
        <p:spPr/>
        <p:txBody>
          <a:bodyPr/>
          <a:lstStyle/>
          <a:p>
            <a:fld id="{27CE633F-9882-4A5C-83A2-1109D0C73261}" type="slidenum">
              <a:rPr lang="en-US" smtClean="0"/>
              <a:t>‹#›</a:t>
            </a:fld>
            <a:endParaRPr lang="en-US"/>
          </a:p>
        </p:txBody>
      </p:sp>
      <p:cxnSp>
        <p:nvCxnSpPr>
          <p:cNvPr id="7" name="Straight Connector 6">
            <a:extLst>
              <a:ext uri="{FF2B5EF4-FFF2-40B4-BE49-F238E27FC236}">
                <a16:creationId xmlns:a16="http://schemas.microsoft.com/office/drawing/2014/main" id="{5C05CAAB-DBA2-4548-AD5F-01BB97FBB207}"/>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445460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5FC2D1-D3FE-4B37-8740-57444421FDBF}"/>
              </a:ext>
            </a:extLst>
          </p:cNvPr>
          <p:cNvSpPr>
            <a:spLocks noGrp="1"/>
          </p:cNvSpPr>
          <p:nvPr>
            <p:ph type="title"/>
          </p:nvPr>
        </p:nvSpPr>
        <p:spPr>
          <a:xfrm>
            <a:off x="831850" y="1709738"/>
            <a:ext cx="10515600" cy="2852737"/>
          </a:xfrm>
        </p:spPr>
        <p:txBody>
          <a:bodyPr anchor="b"/>
          <a:lstStyle>
            <a:lvl1pPr>
              <a:defRPr sz="6000" b="1" i="0" cap="all" baseline="0"/>
            </a:lvl1pPr>
          </a:lstStyle>
          <a:p>
            <a:r>
              <a:rPr lang="en-US"/>
              <a:t>Click to edit Master title style</a:t>
            </a:r>
          </a:p>
        </p:txBody>
      </p:sp>
      <p:sp>
        <p:nvSpPr>
          <p:cNvPr id="3" name="Text Placeholder 2">
            <a:extLst>
              <a:ext uri="{FF2B5EF4-FFF2-40B4-BE49-F238E27FC236}">
                <a16:creationId xmlns:a16="http://schemas.microsoft.com/office/drawing/2014/main" id="{BA5AF550-086C-426E-A374-85DB3957017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9A58988-AD39-4AE9-8E6A-0907F0BE2673}"/>
              </a:ext>
            </a:extLst>
          </p:cNvPr>
          <p:cNvSpPr>
            <a:spLocks noGrp="1"/>
          </p:cNvSpPr>
          <p:nvPr>
            <p:ph type="dt" sz="half" idx="10"/>
          </p:nvPr>
        </p:nvSpPr>
        <p:spPr/>
        <p:txBody>
          <a:bodyPr/>
          <a:lstStyle/>
          <a:p>
            <a:fld id="{6A4B53A7-3209-46A6-9454-F38EAC8F11E7}" type="datetimeFigureOut">
              <a:rPr lang="en-US" smtClean="0"/>
              <a:t>9/30/2024</a:t>
            </a:fld>
            <a:endParaRPr lang="en-US"/>
          </a:p>
        </p:txBody>
      </p:sp>
      <p:sp>
        <p:nvSpPr>
          <p:cNvPr id="5" name="Footer Placeholder 4">
            <a:extLst>
              <a:ext uri="{FF2B5EF4-FFF2-40B4-BE49-F238E27FC236}">
                <a16:creationId xmlns:a16="http://schemas.microsoft.com/office/drawing/2014/main" id="{1D366319-82EE-408E-819F-8F8E6DBA7A5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F21C8A6-777F-496D-8620-AE52BFC33FC4}"/>
              </a:ext>
            </a:extLst>
          </p:cNvPr>
          <p:cNvSpPr>
            <a:spLocks noGrp="1"/>
          </p:cNvSpPr>
          <p:nvPr>
            <p:ph type="sldNum" sz="quarter" idx="12"/>
          </p:nvPr>
        </p:nvSpPr>
        <p:spPr/>
        <p:txBody>
          <a:bodyPr/>
          <a:lstStyle/>
          <a:p>
            <a:fld id="{27CE633F-9882-4A5C-83A2-1109D0C73261}" type="slidenum">
              <a:rPr lang="en-US" smtClean="0"/>
              <a:t>‹#›</a:t>
            </a:fld>
            <a:endParaRPr lang="en-US"/>
          </a:p>
        </p:txBody>
      </p:sp>
      <p:cxnSp>
        <p:nvCxnSpPr>
          <p:cNvPr id="9" name="Straight Connector 8">
            <a:extLst>
              <a:ext uri="{FF2B5EF4-FFF2-40B4-BE49-F238E27FC236}">
                <a16:creationId xmlns:a16="http://schemas.microsoft.com/office/drawing/2014/main" id="{C031F83B-57A8-4533-981C-D1FFAD2B6B6F}"/>
              </a:ext>
            </a:extLst>
          </p:cNvPr>
          <p:cNvCxnSpPr>
            <a:cxnSpLocks/>
          </p:cNvCxnSpPr>
          <p:nvPr/>
        </p:nvCxnSpPr>
        <p:spPr>
          <a:xfrm>
            <a:off x="715890" y="1701425"/>
            <a:ext cx="0" cy="5148262"/>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375137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257166-6921-4546-BA2C-99E464681F4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95B9122-6371-4049-B57A-33DED7DA2F7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A14555D-0753-4312-A26B-2338813F9B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03D8FDCB-69DA-4A8F-8B91-5CFF77897C27}"/>
              </a:ext>
            </a:extLst>
          </p:cNvPr>
          <p:cNvSpPr>
            <a:spLocks noGrp="1"/>
          </p:cNvSpPr>
          <p:nvPr>
            <p:ph type="dt" sz="half" idx="10"/>
          </p:nvPr>
        </p:nvSpPr>
        <p:spPr/>
        <p:txBody>
          <a:bodyPr/>
          <a:lstStyle/>
          <a:p>
            <a:fld id="{6A4B53A7-3209-46A6-9454-F38EAC8F11E7}" type="datetimeFigureOut">
              <a:rPr lang="en-US" smtClean="0"/>
              <a:t>9/30/2024</a:t>
            </a:fld>
            <a:endParaRPr lang="en-US"/>
          </a:p>
        </p:txBody>
      </p:sp>
      <p:sp>
        <p:nvSpPr>
          <p:cNvPr id="6" name="Footer Placeholder 5">
            <a:extLst>
              <a:ext uri="{FF2B5EF4-FFF2-40B4-BE49-F238E27FC236}">
                <a16:creationId xmlns:a16="http://schemas.microsoft.com/office/drawing/2014/main" id="{91AC8C07-E0D3-4464-AE3C-25730D75C8E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C2596A6-734E-4AE0-BFB8-3089137BF8E8}"/>
              </a:ext>
            </a:extLst>
          </p:cNvPr>
          <p:cNvSpPr>
            <a:spLocks noGrp="1"/>
          </p:cNvSpPr>
          <p:nvPr>
            <p:ph type="sldNum" sz="quarter" idx="12"/>
          </p:nvPr>
        </p:nvSpPr>
        <p:spPr/>
        <p:txBody>
          <a:bodyPr/>
          <a:lstStyle/>
          <a:p>
            <a:fld id="{27CE633F-9882-4A5C-83A2-1109D0C73261}" type="slidenum">
              <a:rPr lang="en-US" smtClean="0"/>
              <a:t>‹#›</a:t>
            </a:fld>
            <a:endParaRPr lang="en-US"/>
          </a:p>
        </p:txBody>
      </p:sp>
      <p:cxnSp>
        <p:nvCxnSpPr>
          <p:cNvPr id="8" name="Straight Connector 7">
            <a:extLst>
              <a:ext uri="{FF2B5EF4-FFF2-40B4-BE49-F238E27FC236}">
                <a16:creationId xmlns:a16="http://schemas.microsoft.com/office/drawing/2014/main" id="{3FB7E8F4-3FB3-45AB-A381-9093CA95AAEE}"/>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147102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F057AE-3B3B-4261-B912-BF9EB9A58C36}"/>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72A2D237-A706-4712-90CA-B04517CBBE0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DE39CA1-2B6D-427E-9688-9093D5865CB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3D53357-616B-47F4-944B-F979FE96635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D7EA593-3036-4FB5-94B4-D9431DF0487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E86B3EF2-2C04-480F-A570-14E520DD00DE}"/>
              </a:ext>
            </a:extLst>
          </p:cNvPr>
          <p:cNvSpPr>
            <a:spLocks noGrp="1"/>
          </p:cNvSpPr>
          <p:nvPr>
            <p:ph type="dt" sz="half" idx="10"/>
          </p:nvPr>
        </p:nvSpPr>
        <p:spPr/>
        <p:txBody>
          <a:bodyPr/>
          <a:lstStyle/>
          <a:p>
            <a:fld id="{6A4B53A7-3209-46A6-9454-F38EAC8F11E7}" type="datetimeFigureOut">
              <a:rPr lang="en-US" smtClean="0"/>
              <a:t>9/30/2024</a:t>
            </a:fld>
            <a:endParaRPr lang="en-US"/>
          </a:p>
        </p:txBody>
      </p:sp>
      <p:sp>
        <p:nvSpPr>
          <p:cNvPr id="8" name="Footer Placeholder 7">
            <a:extLst>
              <a:ext uri="{FF2B5EF4-FFF2-40B4-BE49-F238E27FC236}">
                <a16:creationId xmlns:a16="http://schemas.microsoft.com/office/drawing/2014/main" id="{1CF5783E-3073-4F4D-8B9C-C5B18DDA5A35}"/>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1A75FE3-6719-4790-AA00-251BC2A6E5AF}"/>
              </a:ext>
            </a:extLst>
          </p:cNvPr>
          <p:cNvSpPr>
            <a:spLocks noGrp="1"/>
          </p:cNvSpPr>
          <p:nvPr>
            <p:ph type="sldNum" sz="quarter" idx="12"/>
          </p:nvPr>
        </p:nvSpPr>
        <p:spPr/>
        <p:txBody>
          <a:bodyPr/>
          <a:lstStyle/>
          <a:p>
            <a:fld id="{27CE633F-9882-4A5C-83A2-1109D0C73261}" type="slidenum">
              <a:rPr lang="en-US" smtClean="0"/>
              <a:t>‹#›</a:t>
            </a:fld>
            <a:endParaRPr lang="en-US"/>
          </a:p>
        </p:txBody>
      </p:sp>
      <p:cxnSp>
        <p:nvCxnSpPr>
          <p:cNvPr id="10" name="Straight Connector 9">
            <a:extLst>
              <a:ext uri="{FF2B5EF4-FFF2-40B4-BE49-F238E27FC236}">
                <a16:creationId xmlns:a16="http://schemas.microsoft.com/office/drawing/2014/main" id="{160F34ED-DA60-4CC2-B735-B0EC5D9FEA35}"/>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072635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69F227-D21C-48B3-828A-6BFA9585E82F}"/>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DF1DFFF-E5C5-43DF-B71C-7270DB97372C}"/>
              </a:ext>
            </a:extLst>
          </p:cNvPr>
          <p:cNvSpPr>
            <a:spLocks noGrp="1"/>
          </p:cNvSpPr>
          <p:nvPr>
            <p:ph type="dt" sz="half" idx="10"/>
          </p:nvPr>
        </p:nvSpPr>
        <p:spPr/>
        <p:txBody>
          <a:bodyPr/>
          <a:lstStyle/>
          <a:p>
            <a:fld id="{6A4B53A7-3209-46A6-9454-F38EAC8F11E7}" type="datetimeFigureOut">
              <a:rPr lang="en-US" smtClean="0"/>
              <a:t>9/30/2024</a:t>
            </a:fld>
            <a:endParaRPr lang="en-US"/>
          </a:p>
        </p:txBody>
      </p:sp>
      <p:sp>
        <p:nvSpPr>
          <p:cNvPr id="4" name="Footer Placeholder 3">
            <a:extLst>
              <a:ext uri="{FF2B5EF4-FFF2-40B4-BE49-F238E27FC236}">
                <a16:creationId xmlns:a16="http://schemas.microsoft.com/office/drawing/2014/main" id="{7EBC03C0-6EB7-4633-967C-12C35768BB5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30FF4306-91CD-4B7B-8A53-34BE8F997581}"/>
              </a:ext>
            </a:extLst>
          </p:cNvPr>
          <p:cNvSpPr>
            <a:spLocks noGrp="1"/>
          </p:cNvSpPr>
          <p:nvPr>
            <p:ph type="sldNum" sz="quarter" idx="12"/>
          </p:nvPr>
        </p:nvSpPr>
        <p:spPr/>
        <p:txBody>
          <a:bodyPr/>
          <a:lstStyle/>
          <a:p>
            <a:fld id="{27CE633F-9882-4A5C-83A2-1109D0C73261}" type="slidenum">
              <a:rPr lang="en-US" smtClean="0"/>
              <a:t>‹#›</a:t>
            </a:fld>
            <a:endParaRPr lang="en-US"/>
          </a:p>
        </p:txBody>
      </p:sp>
      <p:cxnSp>
        <p:nvCxnSpPr>
          <p:cNvPr id="6" name="Straight Connector 5">
            <a:extLst>
              <a:ext uri="{FF2B5EF4-FFF2-40B4-BE49-F238E27FC236}">
                <a16:creationId xmlns:a16="http://schemas.microsoft.com/office/drawing/2014/main" id="{57596AF9-469C-436D-B7D2-77952EF1825E}"/>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813329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DFF36D6-399B-43E3-84DD-9FC5119ECCE9}"/>
              </a:ext>
            </a:extLst>
          </p:cNvPr>
          <p:cNvSpPr>
            <a:spLocks noGrp="1"/>
          </p:cNvSpPr>
          <p:nvPr>
            <p:ph type="dt" sz="half" idx="10"/>
          </p:nvPr>
        </p:nvSpPr>
        <p:spPr/>
        <p:txBody>
          <a:bodyPr/>
          <a:lstStyle/>
          <a:p>
            <a:fld id="{6A4B53A7-3209-46A6-9454-F38EAC8F11E7}" type="datetimeFigureOut">
              <a:rPr lang="en-US" smtClean="0"/>
              <a:t>9/30/2024</a:t>
            </a:fld>
            <a:endParaRPr lang="en-US"/>
          </a:p>
        </p:txBody>
      </p:sp>
      <p:sp>
        <p:nvSpPr>
          <p:cNvPr id="3" name="Footer Placeholder 2">
            <a:extLst>
              <a:ext uri="{FF2B5EF4-FFF2-40B4-BE49-F238E27FC236}">
                <a16:creationId xmlns:a16="http://schemas.microsoft.com/office/drawing/2014/main" id="{50234AB7-3B85-4028-A500-5A1BDBF45C56}"/>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C1F40F0-9909-442F-BBA4-409D061ED027}"/>
              </a:ext>
            </a:extLst>
          </p:cNvPr>
          <p:cNvSpPr>
            <a:spLocks noGrp="1"/>
          </p:cNvSpPr>
          <p:nvPr>
            <p:ph type="sldNum" sz="quarter" idx="12"/>
          </p:nvPr>
        </p:nvSpPr>
        <p:spPr/>
        <p:txBody>
          <a:bodyPr/>
          <a:lstStyle/>
          <a:p>
            <a:fld id="{27CE633F-9882-4A5C-83A2-1109D0C73261}" type="slidenum">
              <a:rPr lang="en-US" smtClean="0"/>
              <a:t>‹#›</a:t>
            </a:fld>
            <a:endParaRPr lang="en-US"/>
          </a:p>
        </p:txBody>
      </p:sp>
      <p:cxnSp>
        <p:nvCxnSpPr>
          <p:cNvPr id="5" name="Straight Connector 4">
            <a:extLst>
              <a:ext uri="{FF2B5EF4-FFF2-40B4-BE49-F238E27FC236}">
                <a16:creationId xmlns:a16="http://schemas.microsoft.com/office/drawing/2014/main" id="{353C1207-D1C8-49E3-8837-E2B89D366FAE}"/>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925999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40F214-646F-4D81-AD12-65628EC987D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4EF71768-C3FA-49EF-99EF-06E6C3B2846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92DA6F24-ED6C-4D12-A9D6-EE37FBD6869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8E6AACE-FAFB-4934-8E3C-AB5B216353D8}"/>
              </a:ext>
            </a:extLst>
          </p:cNvPr>
          <p:cNvSpPr>
            <a:spLocks noGrp="1"/>
          </p:cNvSpPr>
          <p:nvPr>
            <p:ph type="dt" sz="half" idx="10"/>
          </p:nvPr>
        </p:nvSpPr>
        <p:spPr/>
        <p:txBody>
          <a:bodyPr/>
          <a:lstStyle/>
          <a:p>
            <a:fld id="{6A4B53A7-3209-46A6-9454-F38EAC8F11E7}" type="datetimeFigureOut">
              <a:rPr lang="en-US" smtClean="0"/>
              <a:t>9/30/2024</a:t>
            </a:fld>
            <a:endParaRPr lang="en-US"/>
          </a:p>
        </p:txBody>
      </p:sp>
      <p:sp>
        <p:nvSpPr>
          <p:cNvPr id="6" name="Footer Placeholder 5">
            <a:extLst>
              <a:ext uri="{FF2B5EF4-FFF2-40B4-BE49-F238E27FC236}">
                <a16:creationId xmlns:a16="http://schemas.microsoft.com/office/drawing/2014/main" id="{181533EA-D0F8-4C79-8721-F190DE2D2D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059BAC9-F101-4394-BBA4-3D21A3497126}"/>
              </a:ext>
            </a:extLst>
          </p:cNvPr>
          <p:cNvSpPr>
            <a:spLocks noGrp="1"/>
          </p:cNvSpPr>
          <p:nvPr>
            <p:ph type="sldNum" sz="quarter" idx="12"/>
          </p:nvPr>
        </p:nvSpPr>
        <p:spPr/>
        <p:txBody>
          <a:bodyPr/>
          <a:lstStyle/>
          <a:p>
            <a:fld id="{27CE633F-9882-4A5C-83A2-1109D0C73261}" type="slidenum">
              <a:rPr lang="en-US" smtClean="0"/>
              <a:t>‹#›</a:t>
            </a:fld>
            <a:endParaRPr lang="en-US"/>
          </a:p>
        </p:txBody>
      </p:sp>
      <p:cxnSp>
        <p:nvCxnSpPr>
          <p:cNvPr id="8" name="Straight Connector 7">
            <a:extLst>
              <a:ext uri="{FF2B5EF4-FFF2-40B4-BE49-F238E27FC236}">
                <a16:creationId xmlns:a16="http://schemas.microsoft.com/office/drawing/2014/main" id="{0F3A79C9-7EDC-44F6-AC48-5DD98A7695AD}"/>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242855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4CB71F-B6C2-4866-BC97-304F78816E4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55ED73B-8413-478D-80D7-B78B69763B6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91BDF226-1B94-4D2D-98B3-7B932FB17DA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00C4E9A-CA29-4CCD-ACFA-B29F80FBA163}"/>
              </a:ext>
            </a:extLst>
          </p:cNvPr>
          <p:cNvSpPr>
            <a:spLocks noGrp="1"/>
          </p:cNvSpPr>
          <p:nvPr>
            <p:ph type="dt" sz="half" idx="10"/>
          </p:nvPr>
        </p:nvSpPr>
        <p:spPr/>
        <p:txBody>
          <a:bodyPr/>
          <a:lstStyle/>
          <a:p>
            <a:fld id="{6A4B53A7-3209-46A6-9454-F38EAC8F11E7}" type="datetimeFigureOut">
              <a:rPr lang="en-US" smtClean="0"/>
              <a:t>9/30/2024</a:t>
            </a:fld>
            <a:endParaRPr lang="en-US"/>
          </a:p>
        </p:txBody>
      </p:sp>
      <p:sp>
        <p:nvSpPr>
          <p:cNvPr id="6" name="Footer Placeholder 5">
            <a:extLst>
              <a:ext uri="{FF2B5EF4-FFF2-40B4-BE49-F238E27FC236}">
                <a16:creationId xmlns:a16="http://schemas.microsoft.com/office/drawing/2014/main" id="{71A5B7BE-3F1B-4FF3-B1D7-6E39B99D07B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42F18F1-E27E-470E-AE13-4755DEE63A32}"/>
              </a:ext>
            </a:extLst>
          </p:cNvPr>
          <p:cNvSpPr>
            <a:spLocks noGrp="1"/>
          </p:cNvSpPr>
          <p:nvPr>
            <p:ph type="sldNum" sz="quarter" idx="12"/>
          </p:nvPr>
        </p:nvSpPr>
        <p:spPr/>
        <p:txBody>
          <a:bodyPr/>
          <a:lstStyle/>
          <a:p>
            <a:fld id="{27CE633F-9882-4A5C-83A2-1109D0C73261}" type="slidenum">
              <a:rPr lang="en-US" smtClean="0"/>
              <a:t>‹#›</a:t>
            </a:fld>
            <a:endParaRPr lang="en-US"/>
          </a:p>
        </p:txBody>
      </p:sp>
      <p:cxnSp>
        <p:nvCxnSpPr>
          <p:cNvPr id="8" name="Straight Connector 7">
            <a:extLst>
              <a:ext uri="{FF2B5EF4-FFF2-40B4-BE49-F238E27FC236}">
                <a16:creationId xmlns:a16="http://schemas.microsoft.com/office/drawing/2014/main" id="{00F08750-B7F2-4119-B151-68DE77481335}"/>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858297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6AD429-654B-4F0E-94E9-6FEF8EC67EF3}"/>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68D60B2-06F5-4567-BE1F-BBA5270537B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216F6F2-8269-4B80-8EE3-81FEE0F9DFA6}"/>
              </a:ext>
            </a:extLst>
          </p:cNvPr>
          <p:cNvSpPr>
            <a:spLocks noGrp="1"/>
          </p:cNvSpPr>
          <p:nvPr>
            <p:ph type="dt" sz="half" idx="10"/>
          </p:nvPr>
        </p:nvSpPr>
        <p:spPr/>
        <p:txBody>
          <a:bodyPr/>
          <a:lstStyle/>
          <a:p>
            <a:fld id="{6A4B53A7-3209-46A6-9454-F38EAC8F11E7}" type="datetimeFigureOut">
              <a:rPr lang="en-US" smtClean="0"/>
              <a:t>9/30/2024</a:t>
            </a:fld>
            <a:endParaRPr lang="en-US"/>
          </a:p>
        </p:txBody>
      </p:sp>
      <p:sp>
        <p:nvSpPr>
          <p:cNvPr id="5" name="Footer Placeholder 4">
            <a:extLst>
              <a:ext uri="{FF2B5EF4-FFF2-40B4-BE49-F238E27FC236}">
                <a16:creationId xmlns:a16="http://schemas.microsoft.com/office/drawing/2014/main" id="{56BC86E4-3EDE-4EB4-B1A3-A1198AADD17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41752B0-ACEC-49EF-8131-FCF35BC5CD35}"/>
              </a:ext>
            </a:extLst>
          </p:cNvPr>
          <p:cNvSpPr>
            <a:spLocks noGrp="1"/>
          </p:cNvSpPr>
          <p:nvPr>
            <p:ph type="sldNum" sz="quarter" idx="12"/>
          </p:nvPr>
        </p:nvSpPr>
        <p:spPr/>
        <p:txBody>
          <a:bodyPr/>
          <a:lstStyle/>
          <a:p>
            <a:fld id="{27CE633F-9882-4A5C-83A2-1109D0C73261}" type="slidenum">
              <a:rPr lang="en-US" smtClean="0"/>
              <a:t>‹#›</a:t>
            </a:fld>
            <a:endParaRPr lang="en-US"/>
          </a:p>
        </p:txBody>
      </p:sp>
      <p:cxnSp>
        <p:nvCxnSpPr>
          <p:cNvPr id="7" name="Straight Connector 6">
            <a:extLst>
              <a:ext uri="{FF2B5EF4-FFF2-40B4-BE49-F238E27FC236}">
                <a16:creationId xmlns:a16="http://schemas.microsoft.com/office/drawing/2014/main" id="{1A0462E3-375D-4E76-8886-69E06985D069}"/>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733191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423B094-F480-477B-901C-7181F88C076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1D052089-A920-4E52-98DC-8A5DC7B0ACC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4A074FE-F1B4-421F-A66E-FA351C8F99E9}"/>
              </a:ext>
            </a:extLst>
          </p:cNvPr>
          <p:cNvSpPr>
            <a:spLocks noGrp="1"/>
          </p:cNvSpPr>
          <p:nvPr>
            <p:ph type="dt" sz="half" idx="10"/>
          </p:nvPr>
        </p:nvSpPr>
        <p:spPr/>
        <p:txBody>
          <a:bodyPr/>
          <a:lstStyle/>
          <a:p>
            <a:fld id="{6A4B53A7-3209-46A6-9454-F38EAC8F11E7}" type="datetimeFigureOut">
              <a:rPr lang="en-US" smtClean="0"/>
              <a:t>9/30/2024</a:t>
            </a:fld>
            <a:endParaRPr lang="en-US"/>
          </a:p>
        </p:txBody>
      </p:sp>
      <p:sp>
        <p:nvSpPr>
          <p:cNvPr id="5" name="Footer Placeholder 4">
            <a:extLst>
              <a:ext uri="{FF2B5EF4-FFF2-40B4-BE49-F238E27FC236}">
                <a16:creationId xmlns:a16="http://schemas.microsoft.com/office/drawing/2014/main" id="{34D764BA-3AB2-45FD-ABCB-975B3FDDF27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FB3FEF-8252-49FD-82F2-3E5FABC65F9A}"/>
              </a:ext>
            </a:extLst>
          </p:cNvPr>
          <p:cNvSpPr>
            <a:spLocks noGrp="1"/>
          </p:cNvSpPr>
          <p:nvPr>
            <p:ph type="sldNum" sz="quarter" idx="12"/>
          </p:nvPr>
        </p:nvSpPr>
        <p:spPr/>
        <p:txBody>
          <a:bodyPr/>
          <a:lstStyle/>
          <a:p>
            <a:fld id="{27CE633F-9882-4A5C-83A2-1109D0C73261}" type="slidenum">
              <a:rPr lang="en-US" smtClean="0"/>
              <a:t>‹#›</a:t>
            </a:fld>
            <a:endParaRPr lang="en-US"/>
          </a:p>
        </p:txBody>
      </p:sp>
      <p:cxnSp>
        <p:nvCxnSpPr>
          <p:cNvPr id="7" name="Straight Connector 6">
            <a:extLst>
              <a:ext uri="{FF2B5EF4-FFF2-40B4-BE49-F238E27FC236}">
                <a16:creationId xmlns:a16="http://schemas.microsoft.com/office/drawing/2014/main" id="{0AEB5C65-83BB-4EBD-AD22-EDA8489D0F5D}"/>
              </a:ext>
            </a:extLst>
          </p:cNvPr>
          <p:cNvCxnSpPr>
            <a:cxnSpLocks/>
          </p:cNvCxnSpPr>
          <p:nvPr/>
        </p:nvCxnSpPr>
        <p:spPr>
          <a:xfrm flipV="1">
            <a:off x="8313" y="261865"/>
            <a:ext cx="11353802" cy="1"/>
          </a:xfrm>
          <a:prstGeom prst="line">
            <a:avLst/>
          </a:prstGeom>
          <a:ln w="25400" cap="sq">
            <a:gradFill flip="none" rotWithShape="1">
              <a:gsLst>
                <a:gs pos="0">
                  <a:schemeClr val="accent2"/>
                </a:gs>
                <a:gs pos="100000">
                  <a:schemeClr val="accent4"/>
                </a:gs>
              </a:gsLst>
              <a:lin ang="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861907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FDA4224-F4E4-47A4-ACF7-2317493908A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1679907-DC49-4B86-A34C-C97DBC26A93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5DBC8A0-34FC-4B6E-B42B-A721267D890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b="1" i="0" cap="all" spc="100" baseline="0">
                <a:solidFill>
                  <a:schemeClr val="tx1">
                    <a:tint val="75000"/>
                  </a:schemeClr>
                </a:solidFill>
              </a:defRPr>
            </a:lvl1pPr>
          </a:lstStyle>
          <a:p>
            <a:fld id="{6A4B53A7-3209-46A6-9454-F38EAC8F11E7}" type="datetimeFigureOut">
              <a:rPr lang="en-US" smtClean="0"/>
              <a:pPr/>
              <a:t>9/30/2024</a:t>
            </a:fld>
            <a:endParaRPr lang="en-US" dirty="0"/>
          </a:p>
        </p:txBody>
      </p:sp>
      <p:sp>
        <p:nvSpPr>
          <p:cNvPr id="5" name="Footer Placeholder 4">
            <a:extLst>
              <a:ext uri="{FF2B5EF4-FFF2-40B4-BE49-F238E27FC236}">
                <a16:creationId xmlns:a16="http://schemas.microsoft.com/office/drawing/2014/main" id="{609AC0B6-4CC4-4E41-8A4D-F62E17F2857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b="1" i="0" cap="all" spc="100" baseline="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6C0E9BD-90BD-46AE-8A0D-06796ADB760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b="1" i="0" cap="all" spc="100" baseline="0">
                <a:solidFill>
                  <a:schemeClr val="tx1">
                    <a:tint val="75000"/>
                  </a:schemeClr>
                </a:solidFill>
              </a:defRPr>
            </a:lvl1pPr>
          </a:lstStyle>
          <a:p>
            <a:fld id="{27CE633F-9882-4A5C-83A2-1109D0C73261}" type="slidenum">
              <a:rPr lang="en-US" smtClean="0"/>
              <a:pPr/>
              <a:t>‹#›</a:t>
            </a:fld>
            <a:endParaRPr lang="en-US"/>
          </a:p>
        </p:txBody>
      </p:sp>
    </p:spTree>
    <p:extLst>
      <p:ext uri="{BB962C8B-B14F-4D97-AF65-F5344CB8AC3E}">
        <p14:creationId xmlns:p14="http://schemas.microsoft.com/office/powerpoint/2010/main" val="65062779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8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3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15.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18.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2.sv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2.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32.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2.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33.xml.rels><?xml version="1.0" encoding="UTF-8" standalone="yes"?>
<Relationships xmlns="http://schemas.openxmlformats.org/package/2006/relationships"><Relationship Id="rId3" Type="http://schemas.openxmlformats.org/officeDocument/2006/relationships/diagramLayout" Target="../diagrams/layout17.xml"/><Relationship Id="rId2" Type="http://schemas.openxmlformats.org/officeDocument/2006/relationships/diagramData" Target="../diagrams/data17.xml"/><Relationship Id="rId1" Type="http://schemas.openxmlformats.org/officeDocument/2006/relationships/slideLayout" Target="../slideLayouts/slideLayout2.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FA9B6C6-A247-48A8-9A1C-1E36FA9456B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7480300"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FF111E78-14EC-70EA-0140-3F90E60A2B20}"/>
              </a:ext>
            </a:extLst>
          </p:cNvPr>
          <p:cNvPicPr>
            <a:picLocks noChangeAspect="1"/>
          </p:cNvPicPr>
          <p:nvPr/>
        </p:nvPicPr>
        <p:blipFill>
          <a:blip r:embed="rId2"/>
          <a:srcRect l="28104" r="30368" b="8"/>
          <a:stretch/>
        </p:blipFill>
        <p:spPr>
          <a:xfrm>
            <a:off x="7480300" y="10"/>
            <a:ext cx="4711700" cy="6857990"/>
          </a:xfrm>
          <a:prstGeom prst="rect">
            <a:avLst/>
          </a:prstGeom>
        </p:spPr>
      </p:pic>
      <p:sp>
        <p:nvSpPr>
          <p:cNvPr id="2" name="Title"/>
          <p:cNvSpPr>
            <a:spLocks noGrp="1"/>
          </p:cNvSpPr>
          <p:nvPr>
            <p:ph type="ctrTitle"/>
          </p:nvPr>
        </p:nvSpPr>
        <p:spPr>
          <a:xfrm>
            <a:off x="875145" y="1567543"/>
            <a:ext cx="5766955" cy="4519747"/>
          </a:xfrm>
        </p:spPr>
        <p:txBody>
          <a:bodyPr>
            <a:normAutofit fontScale="90000"/>
          </a:bodyPr>
          <a:lstStyle/>
          <a:p>
            <a:pPr algn="ctr"/>
            <a:r>
              <a:rPr lang="en-US" sz="2700" dirty="0" smtClean="0">
                <a:latin typeface="Bahnschrift Light" panose="020B0502040204020203" pitchFamily="34" charset="0"/>
              </a:rPr>
              <a:t/>
            </a:r>
            <a:br>
              <a:rPr lang="en-US" sz="2700" dirty="0" smtClean="0">
                <a:latin typeface="Bahnschrift Light" panose="020B0502040204020203" pitchFamily="34" charset="0"/>
              </a:rPr>
            </a:br>
            <a:r>
              <a:rPr lang="en-US" sz="2700" dirty="0">
                <a:latin typeface="Bahnschrift Light" panose="020B0502040204020203" pitchFamily="34" charset="0"/>
              </a:rPr>
              <a:t/>
            </a:r>
            <a:br>
              <a:rPr lang="en-US" sz="2700" dirty="0">
                <a:latin typeface="Bahnschrift Light" panose="020B0502040204020203" pitchFamily="34" charset="0"/>
              </a:rPr>
            </a:br>
            <a:r>
              <a:rPr lang="en-US" sz="2700" dirty="0" smtClean="0">
                <a:latin typeface="Bahnschrift Light" panose="020B0502040204020203" pitchFamily="34" charset="0"/>
              </a:rPr>
              <a:t/>
            </a:r>
            <a:br>
              <a:rPr lang="en-US" sz="2700" dirty="0" smtClean="0">
                <a:latin typeface="Bahnschrift Light" panose="020B0502040204020203" pitchFamily="34" charset="0"/>
              </a:rPr>
            </a:br>
            <a:r>
              <a:rPr lang="en-US" sz="2700" dirty="0">
                <a:latin typeface="Bahnschrift Light" panose="020B0502040204020203" pitchFamily="34" charset="0"/>
              </a:rPr>
              <a:t/>
            </a:r>
            <a:br>
              <a:rPr lang="en-US" sz="2700" dirty="0">
                <a:latin typeface="Bahnschrift Light" panose="020B0502040204020203" pitchFamily="34" charset="0"/>
              </a:rPr>
            </a:br>
            <a:r>
              <a:rPr lang="en-US" sz="2700" dirty="0" smtClean="0">
                <a:latin typeface="Bahnschrift Light" panose="020B0502040204020203" pitchFamily="34" charset="0"/>
              </a:rPr>
              <a:t/>
            </a:r>
            <a:br>
              <a:rPr lang="en-US" sz="2700" dirty="0" smtClean="0">
                <a:latin typeface="Bahnschrift Light" panose="020B0502040204020203" pitchFamily="34" charset="0"/>
              </a:rPr>
            </a:br>
            <a:r>
              <a:rPr lang="en-US" sz="2700" dirty="0">
                <a:latin typeface="Bahnschrift Light" panose="020B0502040204020203" pitchFamily="34" charset="0"/>
              </a:rPr>
              <a:t/>
            </a:r>
            <a:br>
              <a:rPr lang="en-US" sz="2700" dirty="0">
                <a:latin typeface="Bahnschrift Light" panose="020B0502040204020203" pitchFamily="34" charset="0"/>
              </a:rPr>
            </a:br>
            <a:r>
              <a:rPr lang="en-US" sz="2700" dirty="0" smtClean="0">
                <a:latin typeface="Bahnschrift Light" panose="020B0502040204020203" pitchFamily="34" charset="0"/>
              </a:rPr>
              <a:t/>
            </a:r>
            <a:br>
              <a:rPr lang="en-US" sz="2700" dirty="0" smtClean="0">
                <a:latin typeface="Bahnschrift Light" panose="020B0502040204020203" pitchFamily="34" charset="0"/>
              </a:rPr>
            </a:br>
            <a:r>
              <a:rPr lang="en-US" sz="2700" dirty="0">
                <a:latin typeface="Bahnschrift Light" panose="020B0502040204020203" pitchFamily="34" charset="0"/>
              </a:rPr>
              <a:t/>
            </a:r>
            <a:br>
              <a:rPr lang="en-US" sz="2700" dirty="0">
                <a:latin typeface="Bahnschrift Light" panose="020B0502040204020203" pitchFamily="34" charset="0"/>
              </a:rPr>
            </a:br>
            <a:r>
              <a:rPr lang="en-US" sz="2700" dirty="0" smtClean="0">
                <a:latin typeface="Bahnschrift Light" panose="020B0502040204020203" pitchFamily="34" charset="0"/>
              </a:rPr>
              <a:t/>
            </a:r>
            <a:br>
              <a:rPr lang="en-US" sz="2700" dirty="0" smtClean="0">
                <a:latin typeface="Bahnschrift Light" panose="020B0502040204020203" pitchFamily="34" charset="0"/>
              </a:rPr>
            </a:br>
            <a:r>
              <a:rPr lang="en-US" sz="2700" dirty="0">
                <a:latin typeface="Bahnschrift Light" panose="020B0502040204020203" pitchFamily="34" charset="0"/>
              </a:rPr>
              <a:t/>
            </a:r>
            <a:br>
              <a:rPr lang="en-US" sz="2700" dirty="0">
                <a:latin typeface="Bahnschrift Light" panose="020B0502040204020203" pitchFamily="34" charset="0"/>
              </a:rPr>
            </a:br>
            <a:r>
              <a:rPr lang="en-US" sz="2700" dirty="0" smtClean="0">
                <a:latin typeface="Bahnschrift Light" panose="020B0502040204020203" pitchFamily="34" charset="0"/>
              </a:rPr>
              <a:t/>
            </a:r>
            <a:br>
              <a:rPr lang="en-US" sz="2700" dirty="0" smtClean="0">
                <a:latin typeface="Bahnschrift Light" panose="020B0502040204020203" pitchFamily="34" charset="0"/>
              </a:rPr>
            </a:br>
            <a:r>
              <a:rPr lang="en-US" sz="2700" dirty="0">
                <a:latin typeface="Bahnschrift Light" panose="020B0502040204020203" pitchFamily="34" charset="0"/>
              </a:rPr>
              <a:t/>
            </a:r>
            <a:br>
              <a:rPr lang="en-US" sz="2700" dirty="0">
                <a:latin typeface="Bahnschrift Light" panose="020B0502040204020203" pitchFamily="34" charset="0"/>
              </a:rPr>
            </a:br>
            <a:r>
              <a:rPr lang="en-US" sz="2700" dirty="0" smtClean="0">
                <a:latin typeface="Bahnschrift Light" panose="020B0502040204020203" pitchFamily="34" charset="0"/>
              </a:rPr>
              <a:t/>
            </a:r>
            <a:br>
              <a:rPr lang="en-US" sz="2700" dirty="0" smtClean="0">
                <a:latin typeface="Bahnschrift Light" panose="020B0502040204020203" pitchFamily="34" charset="0"/>
              </a:rPr>
            </a:br>
            <a:r>
              <a:rPr lang="en-US" sz="2700" dirty="0">
                <a:latin typeface="Bahnschrift Light" panose="020B0502040204020203" pitchFamily="34" charset="0"/>
              </a:rPr>
              <a:t/>
            </a:r>
            <a:br>
              <a:rPr lang="en-US" sz="2700" dirty="0">
                <a:latin typeface="Bahnschrift Light" panose="020B0502040204020203" pitchFamily="34" charset="0"/>
              </a:rPr>
            </a:br>
            <a:r>
              <a:rPr lang="en-US" sz="2700" dirty="0" smtClean="0">
                <a:latin typeface="Bahnschrift Light" panose="020B0502040204020203" pitchFamily="34" charset="0"/>
              </a:rPr>
              <a:t/>
            </a:r>
            <a:br>
              <a:rPr lang="en-US" sz="2700" dirty="0" smtClean="0">
                <a:latin typeface="Bahnschrift Light" panose="020B0502040204020203" pitchFamily="34" charset="0"/>
              </a:rPr>
            </a:br>
            <a:r>
              <a:rPr lang="en-US" sz="2700" dirty="0">
                <a:latin typeface="Bahnschrift Light" panose="020B0502040204020203" pitchFamily="34" charset="0"/>
              </a:rPr>
              <a:t/>
            </a:r>
            <a:br>
              <a:rPr lang="en-US" sz="2700" dirty="0">
                <a:latin typeface="Bahnschrift Light" panose="020B0502040204020203" pitchFamily="34" charset="0"/>
              </a:rPr>
            </a:br>
            <a:r>
              <a:rPr lang="en-US" sz="2700" dirty="0" smtClean="0">
                <a:latin typeface="Bahnschrift Light" panose="020B0502040204020203" pitchFamily="34" charset="0"/>
              </a:rPr>
              <a:t/>
            </a:r>
            <a:br>
              <a:rPr lang="en-US" sz="2700" dirty="0" smtClean="0">
                <a:latin typeface="Bahnschrift Light" panose="020B0502040204020203" pitchFamily="34" charset="0"/>
              </a:rPr>
            </a:br>
            <a:r>
              <a:rPr lang="en-US" sz="2700" dirty="0">
                <a:latin typeface="Bahnschrift Light" panose="020B0502040204020203" pitchFamily="34" charset="0"/>
              </a:rPr>
              <a:t/>
            </a:r>
            <a:br>
              <a:rPr lang="en-US" sz="2700" dirty="0">
                <a:latin typeface="Bahnschrift Light" panose="020B0502040204020203" pitchFamily="34" charset="0"/>
              </a:rPr>
            </a:br>
            <a:r>
              <a:rPr lang="en-US" sz="2700" dirty="0" smtClean="0">
                <a:latin typeface="Bahnschrift Light" panose="020B0502040204020203" pitchFamily="34" charset="0"/>
              </a:rPr>
              <a:t/>
            </a:r>
            <a:br>
              <a:rPr lang="en-US" sz="2700" dirty="0" smtClean="0">
                <a:latin typeface="Bahnschrift Light" panose="020B0502040204020203" pitchFamily="34" charset="0"/>
              </a:rPr>
            </a:br>
            <a:r>
              <a:rPr lang="en-US" sz="2700" dirty="0">
                <a:latin typeface="Bahnschrift Light" panose="020B0502040204020203" pitchFamily="34" charset="0"/>
              </a:rPr>
              <a:t/>
            </a:r>
            <a:br>
              <a:rPr lang="en-US" sz="2700" dirty="0">
                <a:latin typeface="Bahnschrift Light" panose="020B0502040204020203" pitchFamily="34" charset="0"/>
              </a:rPr>
            </a:br>
            <a:r>
              <a:rPr lang="en-US" sz="2700" dirty="0" smtClean="0">
                <a:latin typeface="Bahnschrift Light" panose="020B0502040204020203" pitchFamily="34" charset="0"/>
              </a:rPr>
              <a:t/>
            </a:r>
            <a:br>
              <a:rPr lang="en-US" sz="2700" dirty="0" smtClean="0">
                <a:latin typeface="Bahnschrift Light" panose="020B0502040204020203" pitchFamily="34" charset="0"/>
              </a:rPr>
            </a:br>
            <a:r>
              <a:rPr lang="en-US" sz="2700" dirty="0">
                <a:latin typeface="Bahnschrift Light" panose="020B0502040204020203" pitchFamily="34" charset="0"/>
              </a:rPr>
              <a:t/>
            </a:r>
            <a:br>
              <a:rPr lang="en-US" sz="2700" dirty="0">
                <a:latin typeface="Bahnschrift Light" panose="020B0502040204020203" pitchFamily="34" charset="0"/>
              </a:rPr>
            </a:br>
            <a:r>
              <a:rPr lang="en-US" sz="2700" dirty="0" smtClean="0">
                <a:latin typeface="Bahnschrift Light" panose="020B0502040204020203" pitchFamily="34" charset="0"/>
              </a:rPr>
              <a:t/>
            </a:r>
            <a:br>
              <a:rPr lang="en-US" sz="2700" dirty="0" smtClean="0">
                <a:latin typeface="Bahnschrift Light" panose="020B0502040204020203" pitchFamily="34" charset="0"/>
              </a:rPr>
            </a:br>
            <a:r>
              <a:rPr lang="en-US" sz="2700" dirty="0">
                <a:latin typeface="Bahnschrift Light" panose="020B0502040204020203" pitchFamily="34" charset="0"/>
              </a:rPr>
              <a:t/>
            </a:r>
            <a:br>
              <a:rPr lang="en-US" sz="2700" dirty="0">
                <a:latin typeface="Bahnschrift Light" panose="020B0502040204020203" pitchFamily="34" charset="0"/>
              </a:rPr>
            </a:br>
            <a:r>
              <a:rPr lang="en-US" sz="2700" dirty="0" smtClean="0">
                <a:latin typeface="Bahnschrift Light" panose="020B0502040204020203" pitchFamily="34" charset="0"/>
              </a:rPr>
              <a:t/>
            </a:r>
            <a:br>
              <a:rPr lang="en-US" sz="2700" dirty="0" smtClean="0">
                <a:latin typeface="Bahnschrift Light" panose="020B0502040204020203" pitchFamily="34" charset="0"/>
              </a:rPr>
            </a:br>
            <a:r>
              <a:rPr lang="en-US" sz="2700" dirty="0">
                <a:latin typeface="Bahnschrift Light" panose="020B0502040204020203" pitchFamily="34" charset="0"/>
              </a:rPr>
              <a:t/>
            </a:r>
            <a:br>
              <a:rPr lang="en-US" sz="2700" dirty="0">
                <a:latin typeface="Bahnschrift Light" panose="020B0502040204020203" pitchFamily="34" charset="0"/>
              </a:rPr>
            </a:br>
            <a:r>
              <a:rPr lang="en-US" sz="2700" dirty="0" smtClean="0">
                <a:latin typeface="Bahnschrift Light" panose="020B0502040204020203" pitchFamily="34" charset="0"/>
              </a:rPr>
              <a:t/>
            </a:r>
            <a:br>
              <a:rPr lang="en-US" sz="2700" dirty="0" smtClean="0">
                <a:latin typeface="Bahnschrift Light" panose="020B0502040204020203" pitchFamily="34" charset="0"/>
              </a:rPr>
            </a:br>
            <a:r>
              <a:rPr lang="en-US" sz="2700" dirty="0">
                <a:latin typeface="Bahnschrift Light" panose="020B0502040204020203" pitchFamily="34" charset="0"/>
              </a:rPr>
              <a:t/>
            </a:r>
            <a:br>
              <a:rPr lang="en-US" sz="2700" dirty="0">
                <a:latin typeface="Bahnschrift Light" panose="020B0502040204020203" pitchFamily="34" charset="0"/>
              </a:rPr>
            </a:br>
            <a:r>
              <a:rPr lang="en-US" sz="2700" dirty="0" smtClean="0">
                <a:latin typeface="Bahnschrift Light" panose="020B0502040204020203" pitchFamily="34" charset="0"/>
              </a:rPr>
              <a:t/>
            </a:r>
            <a:br>
              <a:rPr lang="en-US" sz="2700" dirty="0" smtClean="0">
                <a:latin typeface="Bahnschrift Light" panose="020B0502040204020203" pitchFamily="34" charset="0"/>
              </a:rPr>
            </a:br>
            <a:r>
              <a:rPr lang="en-US" sz="3600" dirty="0">
                <a:latin typeface="Bahnschrift Light" panose="020B0502040204020203" pitchFamily="34" charset="0"/>
              </a:rPr>
              <a:t/>
            </a:r>
            <a:br>
              <a:rPr lang="en-US" sz="3600" dirty="0">
                <a:latin typeface="Bahnschrift Light" panose="020B0502040204020203" pitchFamily="34" charset="0"/>
              </a:rPr>
            </a:br>
            <a:r>
              <a:rPr lang="en-US" sz="3600" dirty="0" smtClean="0">
                <a:latin typeface="Bahnschrift Light" panose="020B0502040204020203" pitchFamily="34" charset="0"/>
              </a:rPr>
              <a:t/>
            </a:r>
            <a:br>
              <a:rPr lang="en-US" sz="3600" dirty="0" smtClean="0">
                <a:latin typeface="Bahnschrift Light" panose="020B0502040204020203" pitchFamily="34" charset="0"/>
              </a:rPr>
            </a:br>
            <a:r>
              <a:rPr lang="en-US" sz="3600" dirty="0" smtClean="0">
                <a:latin typeface="Bahnschrift Light" panose="020B0502040204020203" pitchFamily="34" charset="0"/>
              </a:rPr>
              <a:t>PRINCIPLES </a:t>
            </a:r>
            <a:r>
              <a:rPr lang="en-US" sz="3600" dirty="0">
                <a:latin typeface="Bahnschrift Light" panose="020B0502040204020203" pitchFamily="34" charset="0"/>
              </a:rPr>
              <a:t>OF </a:t>
            </a:r>
            <a:r>
              <a:rPr lang="en-US" sz="3600" dirty="0" smtClean="0">
                <a:latin typeface="Bahnschrift Light" panose="020B0502040204020203" pitchFamily="34" charset="0"/>
              </a:rPr>
              <a:t>PURCHASING</a:t>
            </a:r>
            <a:br>
              <a:rPr lang="en-US" sz="3600" dirty="0" smtClean="0">
                <a:latin typeface="Bahnschrift Light" panose="020B0502040204020203" pitchFamily="34" charset="0"/>
              </a:rPr>
            </a:br>
            <a:r>
              <a:rPr lang="en-US" sz="3600" dirty="0" smtClean="0">
                <a:solidFill>
                  <a:schemeClr val="bg1"/>
                </a:solidFill>
                <a:latin typeface="Bahnschrift Light" panose="020B0502040204020203" pitchFamily="34" charset="0"/>
              </a:rPr>
              <a:t/>
            </a:r>
            <a:br>
              <a:rPr lang="en-US" sz="3600" dirty="0" smtClean="0">
                <a:solidFill>
                  <a:schemeClr val="bg1"/>
                </a:solidFill>
                <a:latin typeface="Bahnschrift Light" panose="020B0502040204020203" pitchFamily="34" charset="0"/>
              </a:rPr>
            </a:br>
            <a:r>
              <a:rPr lang="en-US" sz="3600" dirty="0">
                <a:latin typeface="Bahnschrift Light" panose="020B0502040204020203" pitchFamily="34" charset="0"/>
              </a:rPr>
              <a:t>WEEK </a:t>
            </a:r>
            <a:r>
              <a:rPr lang="en-US" sz="3600" dirty="0" smtClean="0">
                <a:latin typeface="Bahnschrift Light" panose="020B0502040204020203" pitchFamily="34" charset="0"/>
              </a:rPr>
              <a:t>2</a:t>
            </a:r>
            <a:br>
              <a:rPr lang="en-US" sz="3600" dirty="0" smtClean="0">
                <a:latin typeface="Bahnschrift Light" panose="020B0502040204020203" pitchFamily="34" charset="0"/>
              </a:rPr>
            </a:br>
            <a:r>
              <a:rPr lang="en-US" sz="3600" dirty="0">
                <a:latin typeface="Bahnschrift Light" panose="020B0502040204020203" pitchFamily="34" charset="0"/>
              </a:rPr>
              <a:t/>
            </a:r>
            <a:br>
              <a:rPr lang="en-US" sz="3600" dirty="0">
                <a:latin typeface="Bahnschrift Light" panose="020B0502040204020203" pitchFamily="34" charset="0"/>
              </a:rPr>
            </a:br>
            <a:r>
              <a:rPr lang="en-US" sz="3600" dirty="0">
                <a:latin typeface="Bahnschrift Light" panose="020B0502040204020203" pitchFamily="34" charset="0"/>
              </a:rPr>
              <a:t>TOPIC: DOCUMENTS IN PURCHASING </a:t>
            </a:r>
            <a:r>
              <a:rPr lang="en-US" sz="3600" dirty="0" smtClean="0">
                <a:latin typeface="Bahnschrift Light" panose="020B0502040204020203" pitchFamily="34" charset="0"/>
              </a:rPr>
              <a:t/>
            </a:r>
            <a:br>
              <a:rPr lang="en-US" sz="3600" dirty="0" smtClean="0">
                <a:latin typeface="Bahnschrift Light" panose="020B0502040204020203" pitchFamily="34" charset="0"/>
              </a:rPr>
            </a:br>
            <a:r>
              <a:rPr lang="en-US" sz="3600" dirty="0">
                <a:latin typeface="Bahnschrift Light" panose="020B0502040204020203" pitchFamily="34" charset="0"/>
              </a:rPr>
              <a:t/>
            </a:r>
            <a:br>
              <a:rPr lang="en-US" sz="3600" dirty="0">
                <a:latin typeface="Bahnschrift Light" panose="020B0502040204020203" pitchFamily="34" charset="0"/>
              </a:rPr>
            </a:br>
            <a:r>
              <a:rPr lang="en-US" sz="3600" dirty="0">
                <a:latin typeface="Bahnschrift Light" panose="020B0502040204020203" pitchFamily="34" charset="0"/>
              </a:rPr>
              <a:t>Lecturer: Samson </a:t>
            </a:r>
            <a:r>
              <a:rPr lang="en-US" sz="3600" dirty="0" err="1">
                <a:latin typeface="Bahnschrift Light" panose="020B0502040204020203" pitchFamily="34" charset="0"/>
              </a:rPr>
              <a:t>Ndonye</a:t>
            </a:r>
            <a:r>
              <a:rPr lang="en-US" dirty="0"/>
              <a:t/>
            </a:r>
            <a:br>
              <a:rPr lang="en-US" dirty="0"/>
            </a:br>
            <a:r>
              <a:rPr lang="en-US" sz="2400" dirty="0" smtClean="0">
                <a:solidFill>
                  <a:schemeClr val="bg1"/>
                </a:solidFill>
              </a:rPr>
              <a:t/>
            </a:r>
            <a:br>
              <a:rPr lang="en-US" sz="2400" dirty="0" smtClean="0">
                <a:solidFill>
                  <a:schemeClr val="bg1"/>
                </a:solidFill>
              </a:rPr>
            </a:br>
            <a:endParaRPr lang="en-US" sz="2400" dirty="0">
              <a:solidFill>
                <a:schemeClr val="bg1"/>
              </a:solidFill>
            </a:endParaRPr>
          </a:p>
        </p:txBody>
      </p:sp>
      <p:sp>
        <p:nvSpPr>
          <p:cNvPr id="11" name="Graphic 13">
            <a:extLst>
              <a:ext uri="{FF2B5EF4-FFF2-40B4-BE49-F238E27FC236}">
                <a16:creationId xmlns:a16="http://schemas.microsoft.com/office/drawing/2014/main" id="{C5CB530E-515E-412C-9DF1-5F8FFBD6F38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57334" y="1931746"/>
            <a:ext cx="139038" cy="139038"/>
          </a:xfrm>
          <a:custGeom>
            <a:avLst/>
            <a:gdLst>
              <a:gd name="connsiteX0" fmla="*/ 129601 w 139038"/>
              <a:gd name="connsiteY0" fmla="*/ 60082 h 139038"/>
              <a:gd name="connsiteX1" fmla="*/ 78956 w 139038"/>
              <a:gd name="connsiteY1" fmla="*/ 60082 h 139038"/>
              <a:gd name="connsiteX2" fmla="*/ 78956 w 139038"/>
              <a:gd name="connsiteY2" fmla="*/ 9437 h 139038"/>
              <a:gd name="connsiteX3" fmla="*/ 69519 w 139038"/>
              <a:gd name="connsiteY3" fmla="*/ 0 h 139038"/>
              <a:gd name="connsiteX4" fmla="*/ 60082 w 139038"/>
              <a:gd name="connsiteY4" fmla="*/ 9437 h 139038"/>
              <a:gd name="connsiteX5" fmla="*/ 60082 w 139038"/>
              <a:gd name="connsiteY5" fmla="*/ 60082 h 139038"/>
              <a:gd name="connsiteX6" fmla="*/ 9437 w 139038"/>
              <a:gd name="connsiteY6" fmla="*/ 60082 h 139038"/>
              <a:gd name="connsiteX7" fmla="*/ 0 w 139038"/>
              <a:gd name="connsiteY7" fmla="*/ 69519 h 139038"/>
              <a:gd name="connsiteX8" fmla="*/ 9437 w 139038"/>
              <a:gd name="connsiteY8" fmla="*/ 78956 h 139038"/>
              <a:gd name="connsiteX9" fmla="*/ 60082 w 139038"/>
              <a:gd name="connsiteY9" fmla="*/ 78956 h 139038"/>
              <a:gd name="connsiteX10" fmla="*/ 60082 w 139038"/>
              <a:gd name="connsiteY10" fmla="*/ 129601 h 139038"/>
              <a:gd name="connsiteX11" fmla="*/ 69519 w 139038"/>
              <a:gd name="connsiteY11" fmla="*/ 139038 h 139038"/>
              <a:gd name="connsiteX12" fmla="*/ 78956 w 139038"/>
              <a:gd name="connsiteY12" fmla="*/ 129601 h 139038"/>
              <a:gd name="connsiteX13" fmla="*/ 78956 w 139038"/>
              <a:gd name="connsiteY13" fmla="*/ 78956 h 139038"/>
              <a:gd name="connsiteX14" fmla="*/ 129601 w 139038"/>
              <a:gd name="connsiteY14" fmla="*/ 78956 h 139038"/>
              <a:gd name="connsiteX15" fmla="*/ 139038 w 139038"/>
              <a:gd name="connsiteY15" fmla="*/ 69519 h 139038"/>
              <a:gd name="connsiteX16" fmla="*/ 129601 w 139038"/>
              <a:gd name="connsiteY16" fmla="*/ 60082 h 139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8" h="139038">
                <a:moveTo>
                  <a:pt x="129601" y="60082"/>
                </a:moveTo>
                <a:lnTo>
                  <a:pt x="78956" y="60082"/>
                </a:lnTo>
                <a:lnTo>
                  <a:pt x="78956" y="9437"/>
                </a:lnTo>
                <a:cubicBezTo>
                  <a:pt x="78956" y="4225"/>
                  <a:pt x="74731" y="0"/>
                  <a:pt x="69519" y="0"/>
                </a:cubicBezTo>
                <a:cubicBezTo>
                  <a:pt x="64307" y="0"/>
                  <a:pt x="60082" y="4225"/>
                  <a:pt x="60082" y="9437"/>
                </a:cubicBezTo>
                <a:lnTo>
                  <a:pt x="60082" y="60082"/>
                </a:lnTo>
                <a:lnTo>
                  <a:pt x="9437" y="60082"/>
                </a:lnTo>
                <a:cubicBezTo>
                  <a:pt x="4225" y="60082"/>
                  <a:pt x="0" y="64307"/>
                  <a:pt x="0" y="69519"/>
                </a:cubicBezTo>
                <a:cubicBezTo>
                  <a:pt x="0" y="74731"/>
                  <a:pt x="4225" y="78956"/>
                  <a:pt x="9437" y="78956"/>
                </a:cubicBezTo>
                <a:lnTo>
                  <a:pt x="60082" y="78956"/>
                </a:lnTo>
                <a:lnTo>
                  <a:pt x="60082" y="129601"/>
                </a:lnTo>
                <a:cubicBezTo>
                  <a:pt x="60082" y="134813"/>
                  <a:pt x="64307" y="139038"/>
                  <a:pt x="69519" y="139038"/>
                </a:cubicBezTo>
                <a:cubicBezTo>
                  <a:pt x="74731" y="139038"/>
                  <a:pt x="78956" y="134813"/>
                  <a:pt x="78956" y="129601"/>
                </a:cubicBezTo>
                <a:lnTo>
                  <a:pt x="78956" y="78956"/>
                </a:lnTo>
                <a:lnTo>
                  <a:pt x="129601" y="78956"/>
                </a:lnTo>
                <a:cubicBezTo>
                  <a:pt x="134813" y="78956"/>
                  <a:pt x="139038" y="74731"/>
                  <a:pt x="139038" y="69519"/>
                </a:cubicBezTo>
                <a:cubicBezTo>
                  <a:pt x="139038" y="64307"/>
                  <a:pt x="134813" y="60082"/>
                  <a:pt x="129601" y="60082"/>
                </a:cubicBezTo>
                <a:close/>
              </a:path>
            </a:pathLst>
          </a:custGeom>
          <a:solidFill>
            <a:schemeClr val="bg1"/>
          </a:solidFill>
          <a:ln w="603" cap="flat">
            <a:noFill/>
            <a:prstDash val="solid"/>
            <a:miter/>
          </a:ln>
        </p:spPr>
        <p:txBody>
          <a:bodyPr rtlCol="0" anchor="ctr"/>
          <a:lstStyle/>
          <a:p>
            <a:endParaRPr lang="en-US"/>
          </a:p>
        </p:txBody>
      </p:sp>
      <p:sp>
        <p:nvSpPr>
          <p:cNvPr id="13" name="Graphic 12">
            <a:extLst>
              <a:ext uri="{FF2B5EF4-FFF2-40B4-BE49-F238E27FC236}">
                <a16:creationId xmlns:a16="http://schemas.microsoft.com/office/drawing/2014/main" id="{712D4376-A578-4FF1-94FC-245E7A6A489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16112" y="2141584"/>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endParaRPr lang="en-US"/>
          </a:p>
        </p:txBody>
      </p:sp>
      <p:sp>
        <p:nvSpPr>
          <p:cNvPr id="15" name="Graphic 15">
            <a:extLst>
              <a:ext uri="{FF2B5EF4-FFF2-40B4-BE49-F238E27FC236}">
                <a16:creationId xmlns:a16="http://schemas.microsoft.com/office/drawing/2014/main" id="{AEA7509D-F04F-40CB-A0B3-EEF16499CC9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41794" y="2385465"/>
            <a:ext cx="127713" cy="127713"/>
          </a:xfrm>
          <a:custGeom>
            <a:avLst/>
            <a:gdLst>
              <a:gd name="connsiteX0" fmla="*/ 63857 w 127713"/>
              <a:gd name="connsiteY0" fmla="*/ 18874 h 127713"/>
              <a:gd name="connsiteX1" fmla="*/ 108839 w 127713"/>
              <a:gd name="connsiteY1" fmla="*/ 63857 h 127713"/>
              <a:gd name="connsiteX2" fmla="*/ 63857 w 127713"/>
              <a:gd name="connsiteY2" fmla="*/ 108839 h 127713"/>
              <a:gd name="connsiteX3" fmla="*/ 18874 w 127713"/>
              <a:gd name="connsiteY3" fmla="*/ 63857 h 127713"/>
              <a:gd name="connsiteX4" fmla="*/ 63857 w 127713"/>
              <a:gd name="connsiteY4" fmla="*/ 18874 h 127713"/>
              <a:gd name="connsiteX5" fmla="*/ 63857 w 127713"/>
              <a:gd name="connsiteY5" fmla="*/ 0 h 127713"/>
              <a:gd name="connsiteX6" fmla="*/ 0 w 127713"/>
              <a:gd name="connsiteY6" fmla="*/ 63857 h 127713"/>
              <a:gd name="connsiteX7" fmla="*/ 63857 w 127713"/>
              <a:gd name="connsiteY7" fmla="*/ 127713 h 127713"/>
              <a:gd name="connsiteX8" fmla="*/ 127713 w 127713"/>
              <a:gd name="connsiteY8" fmla="*/ 63857 h 127713"/>
              <a:gd name="connsiteX9" fmla="*/ 63857 w 127713"/>
              <a:gd name="connsiteY9" fmla="*/ 0 h 127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3" h="127713">
                <a:moveTo>
                  <a:pt x="63857" y="18874"/>
                </a:moveTo>
                <a:cubicBezTo>
                  <a:pt x="88700" y="18874"/>
                  <a:pt x="108839" y="39013"/>
                  <a:pt x="108839" y="63857"/>
                </a:cubicBezTo>
                <a:cubicBezTo>
                  <a:pt x="108839" y="88700"/>
                  <a:pt x="88700" y="108839"/>
                  <a:pt x="63857" y="108839"/>
                </a:cubicBezTo>
                <a:cubicBezTo>
                  <a:pt x="39013" y="108839"/>
                  <a:pt x="18874" y="88700"/>
                  <a:pt x="18874" y="63857"/>
                </a:cubicBezTo>
                <a:cubicBezTo>
                  <a:pt x="18898" y="39023"/>
                  <a:pt x="39023" y="18898"/>
                  <a:pt x="63857" y="18874"/>
                </a:cubicBezTo>
                <a:moveTo>
                  <a:pt x="63857" y="0"/>
                </a:moveTo>
                <a:cubicBezTo>
                  <a:pt x="28590" y="0"/>
                  <a:pt x="0" y="28590"/>
                  <a:pt x="0" y="63857"/>
                </a:cubicBezTo>
                <a:cubicBezTo>
                  <a:pt x="0" y="99124"/>
                  <a:pt x="28590" y="127713"/>
                  <a:pt x="63857" y="127713"/>
                </a:cubicBezTo>
                <a:cubicBezTo>
                  <a:pt x="99124" y="127713"/>
                  <a:pt x="127713" y="99124"/>
                  <a:pt x="127713" y="63857"/>
                </a:cubicBezTo>
                <a:cubicBezTo>
                  <a:pt x="127713" y="28590"/>
                  <a:pt x="99124" y="0"/>
                  <a:pt x="63857" y="0"/>
                </a:cubicBezTo>
                <a:close/>
              </a:path>
            </a:pathLst>
          </a:custGeom>
          <a:solidFill>
            <a:schemeClr val="bg1"/>
          </a:solidFill>
          <a:ln w="610" cap="flat">
            <a:noFill/>
            <a:prstDash val="solid"/>
            <a:miter/>
          </a:ln>
        </p:spPr>
        <p:txBody>
          <a:bodyPr rtlCol="0" anchor="ctr"/>
          <a:lstStyle/>
          <a:p>
            <a:endParaRPr lang="en-US"/>
          </a:p>
        </p:txBody>
      </p:sp>
      <p:cxnSp>
        <p:nvCxnSpPr>
          <p:cNvPr id="17" name="Straight Connector 16">
            <a:extLst>
              <a:ext uri="{FF2B5EF4-FFF2-40B4-BE49-F238E27FC236}">
                <a16:creationId xmlns:a16="http://schemas.microsoft.com/office/drawing/2014/main" id="{56020367-4FD5-4596-8E10-C5F095CD8DBF}"/>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75145" y="3505200"/>
            <a:ext cx="0" cy="3352800"/>
          </a:xfrm>
          <a:prstGeom prst="line">
            <a:avLst/>
          </a:prstGeom>
          <a:ln w="25400" cap="sq">
            <a:solidFill>
              <a:schemeClr val="bg1"/>
            </a:soli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8315609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659FDB4-FCBE-4A89-B46D-43D4FA54464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313"/>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itle"/>
          <p:cNvSpPr>
            <a:spLocks noGrp="1"/>
          </p:cNvSpPr>
          <p:nvPr>
            <p:ph type="ctrTitle"/>
          </p:nvPr>
        </p:nvSpPr>
        <p:spPr>
          <a:xfrm>
            <a:off x="479394" y="1070800"/>
            <a:ext cx="3939688" cy="5583126"/>
          </a:xfrm>
        </p:spPr>
        <p:txBody>
          <a:bodyPr>
            <a:normAutofit/>
          </a:bodyPr>
          <a:lstStyle/>
          <a:p>
            <a:pPr algn="r"/>
            <a:r>
              <a:rPr lang="en-US" sz="7200"/>
              <a:t>Lecture Learning outcomes</a:t>
            </a:r>
          </a:p>
        </p:txBody>
      </p:sp>
      <p:cxnSp>
        <p:nvCxnSpPr>
          <p:cNvPr id="12" name="Straight Connector 11">
            <a:extLst>
              <a:ext uri="{FF2B5EF4-FFF2-40B4-BE49-F238E27FC236}">
                <a16:creationId xmlns:a16="http://schemas.microsoft.com/office/drawing/2014/main" id="{C8F51B3F-8331-4E4A-AE96-D47B1006EEAD}"/>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28053" y="1132114"/>
            <a:ext cx="0" cy="5717573"/>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graphicFrame>
        <p:nvGraphicFramePr>
          <p:cNvPr id="6" name="Content Placeholder">
            <a:extLst>
              <a:ext uri="{FF2B5EF4-FFF2-40B4-BE49-F238E27FC236}">
                <a16:creationId xmlns:a16="http://schemas.microsoft.com/office/drawing/2014/main" id="{EAD39C0C-5A45-17BB-93C9-DC6D70628B79}"/>
              </a:ext>
            </a:extLst>
          </p:cNvPr>
          <p:cNvGraphicFramePr>
            <a:graphicFrameLocks noGrp="1"/>
          </p:cNvGraphicFramePr>
          <p:nvPr>
            <p:ph idx="1"/>
            <p:extLst>
              <p:ext uri="{D42A27DB-BD31-4B8C-83A1-F6EECF244321}">
                <p14:modId xmlns:p14="http://schemas.microsoft.com/office/powerpoint/2010/main" val="324369756"/>
              </p:ext>
            </p:extLst>
          </p:nvPr>
        </p:nvGraphicFramePr>
        <p:xfrm>
          <a:off x="5108535" y="1070800"/>
          <a:ext cx="6191643" cy="48897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202496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659FDB4-FCBE-4A89-B46D-43D4FA54464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313"/>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itle"/>
          <p:cNvSpPr>
            <a:spLocks noGrp="1"/>
          </p:cNvSpPr>
          <p:nvPr>
            <p:ph type="ctrTitle"/>
          </p:nvPr>
        </p:nvSpPr>
        <p:spPr>
          <a:xfrm>
            <a:off x="479394" y="1070800"/>
            <a:ext cx="3939688" cy="5583126"/>
          </a:xfrm>
        </p:spPr>
        <p:txBody>
          <a:bodyPr>
            <a:normAutofit/>
          </a:bodyPr>
          <a:lstStyle/>
          <a:p>
            <a:pPr algn="r"/>
            <a:r>
              <a:rPr lang="en-US" sz="5600"/>
              <a:t>Introduction</a:t>
            </a:r>
          </a:p>
        </p:txBody>
      </p:sp>
      <p:cxnSp>
        <p:nvCxnSpPr>
          <p:cNvPr id="12" name="Straight Connector 11">
            <a:extLst>
              <a:ext uri="{FF2B5EF4-FFF2-40B4-BE49-F238E27FC236}">
                <a16:creationId xmlns:a16="http://schemas.microsoft.com/office/drawing/2014/main" id="{C8F51B3F-8331-4E4A-AE96-D47B1006EEAD}"/>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28053" y="1132114"/>
            <a:ext cx="0" cy="5717573"/>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graphicFrame>
        <p:nvGraphicFramePr>
          <p:cNvPr id="6" name="Content Placeholder">
            <a:extLst>
              <a:ext uri="{FF2B5EF4-FFF2-40B4-BE49-F238E27FC236}">
                <a16:creationId xmlns:a16="http://schemas.microsoft.com/office/drawing/2014/main" id="{062350FB-E63F-8066-6355-D5B598A884B8}"/>
              </a:ext>
            </a:extLst>
          </p:cNvPr>
          <p:cNvGraphicFramePr>
            <a:graphicFrameLocks noGrp="1"/>
          </p:cNvGraphicFramePr>
          <p:nvPr>
            <p:ph idx="1"/>
            <p:extLst>
              <p:ext uri="{D42A27DB-BD31-4B8C-83A1-F6EECF244321}">
                <p14:modId xmlns:p14="http://schemas.microsoft.com/office/powerpoint/2010/main" val="3425561258"/>
              </p:ext>
            </p:extLst>
          </p:nvPr>
        </p:nvGraphicFramePr>
        <p:xfrm>
          <a:off x="5108535" y="1070800"/>
          <a:ext cx="6245265" cy="558934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580780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659FDB4-FCBE-4A89-B46D-43D4FA54464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313"/>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itle"/>
          <p:cNvSpPr>
            <a:spLocks noGrp="1"/>
          </p:cNvSpPr>
          <p:nvPr>
            <p:ph type="ctrTitle"/>
          </p:nvPr>
        </p:nvSpPr>
        <p:spPr>
          <a:xfrm>
            <a:off x="479394" y="1070800"/>
            <a:ext cx="3939688" cy="5583126"/>
          </a:xfrm>
        </p:spPr>
        <p:txBody>
          <a:bodyPr>
            <a:normAutofit/>
          </a:bodyPr>
          <a:lstStyle/>
          <a:p>
            <a:pPr algn="r"/>
            <a:r>
              <a:rPr lang="en-US" sz="4500"/>
              <a:t>Type of Documentation used in Purchasing</a:t>
            </a:r>
          </a:p>
        </p:txBody>
      </p:sp>
      <p:cxnSp>
        <p:nvCxnSpPr>
          <p:cNvPr id="12" name="Straight Connector 11">
            <a:extLst>
              <a:ext uri="{FF2B5EF4-FFF2-40B4-BE49-F238E27FC236}">
                <a16:creationId xmlns:a16="http://schemas.microsoft.com/office/drawing/2014/main" id="{C8F51B3F-8331-4E4A-AE96-D47B1006EEAD}"/>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28053" y="1132114"/>
            <a:ext cx="0" cy="5717573"/>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graphicFrame>
        <p:nvGraphicFramePr>
          <p:cNvPr id="6" name="Content Placeholder">
            <a:extLst>
              <a:ext uri="{FF2B5EF4-FFF2-40B4-BE49-F238E27FC236}">
                <a16:creationId xmlns:a16="http://schemas.microsoft.com/office/drawing/2014/main" id="{19CCDE1B-889A-8247-2D4F-A6B7B8165190}"/>
              </a:ext>
            </a:extLst>
          </p:cNvPr>
          <p:cNvGraphicFramePr>
            <a:graphicFrameLocks noGrp="1"/>
          </p:cNvGraphicFramePr>
          <p:nvPr>
            <p:ph idx="1"/>
            <p:extLst>
              <p:ext uri="{D42A27DB-BD31-4B8C-83A1-F6EECF244321}">
                <p14:modId xmlns:p14="http://schemas.microsoft.com/office/powerpoint/2010/main" val="4001973234"/>
              </p:ext>
            </p:extLst>
          </p:nvPr>
        </p:nvGraphicFramePr>
        <p:xfrm>
          <a:off x="5108536" y="1070801"/>
          <a:ext cx="5728798" cy="444946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796034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659FDB4-FCBE-4A89-B46D-43D4FA54464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313"/>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itle"/>
          <p:cNvSpPr>
            <a:spLocks noGrp="1"/>
          </p:cNvSpPr>
          <p:nvPr>
            <p:ph type="ctrTitle"/>
          </p:nvPr>
        </p:nvSpPr>
        <p:spPr>
          <a:xfrm>
            <a:off x="479394" y="1070800"/>
            <a:ext cx="3939688" cy="5583126"/>
          </a:xfrm>
        </p:spPr>
        <p:txBody>
          <a:bodyPr>
            <a:normAutofit/>
          </a:bodyPr>
          <a:lstStyle/>
          <a:p>
            <a:pPr algn="r"/>
            <a:r>
              <a:rPr lang="en-US" sz="4500"/>
              <a:t>Type of Documentation used in Purchasing</a:t>
            </a:r>
          </a:p>
        </p:txBody>
      </p:sp>
      <p:cxnSp>
        <p:nvCxnSpPr>
          <p:cNvPr id="12" name="Straight Connector 11">
            <a:extLst>
              <a:ext uri="{FF2B5EF4-FFF2-40B4-BE49-F238E27FC236}">
                <a16:creationId xmlns:a16="http://schemas.microsoft.com/office/drawing/2014/main" id="{C8F51B3F-8331-4E4A-AE96-D47B1006EEAD}"/>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28053" y="1132114"/>
            <a:ext cx="0" cy="5717573"/>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graphicFrame>
        <p:nvGraphicFramePr>
          <p:cNvPr id="6" name="Content Placeholder">
            <a:extLst>
              <a:ext uri="{FF2B5EF4-FFF2-40B4-BE49-F238E27FC236}">
                <a16:creationId xmlns:a16="http://schemas.microsoft.com/office/drawing/2014/main" id="{E84B71B3-81B9-D21B-D203-AE27831C8E89}"/>
              </a:ext>
            </a:extLst>
          </p:cNvPr>
          <p:cNvGraphicFramePr>
            <a:graphicFrameLocks noGrp="1"/>
          </p:cNvGraphicFramePr>
          <p:nvPr>
            <p:ph idx="1"/>
            <p:extLst>
              <p:ext uri="{D42A27DB-BD31-4B8C-83A1-F6EECF244321}">
                <p14:modId xmlns:p14="http://schemas.microsoft.com/office/powerpoint/2010/main" val="2633896617"/>
              </p:ext>
            </p:extLst>
          </p:nvPr>
        </p:nvGraphicFramePr>
        <p:xfrm>
          <a:off x="5108535" y="1070800"/>
          <a:ext cx="6245265" cy="558934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282296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1" name="Straight Connector 10">
            <a:extLst>
              <a:ext uri="{FF2B5EF4-FFF2-40B4-BE49-F238E27FC236}">
                <a16:creationId xmlns:a16="http://schemas.microsoft.com/office/drawing/2014/main" id="{D1B787A8-0D67-4B7E-9B48-86BD906AB6B5}"/>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5890" y="1114050"/>
            <a:ext cx="0" cy="5735637"/>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p:nvSpPr>
          <p:cNvPr id="13" name="Rectangle 12">
            <a:extLst>
              <a:ext uri="{FF2B5EF4-FFF2-40B4-BE49-F238E27FC236}">
                <a16:creationId xmlns:a16="http://schemas.microsoft.com/office/drawing/2014/main" id="{158B3569-73B2-4D05-8E95-886A6EE17F1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457200" y="1598246"/>
            <a:ext cx="4412419" cy="3626217"/>
          </a:xfrm>
        </p:spPr>
        <p:txBody>
          <a:bodyPr vert="horz" lIns="91440" tIns="45720" rIns="91440" bIns="45720" rtlCol="0" anchor="t">
            <a:normAutofit/>
          </a:bodyPr>
          <a:lstStyle/>
          <a:p>
            <a:pPr algn="r"/>
            <a:r>
              <a:rPr lang="en-US" sz="3200" b="1" i="0" kern="1200" cap="all" baseline="0">
                <a:solidFill>
                  <a:schemeClr val="bg1"/>
                </a:solidFill>
                <a:latin typeface="+mj-lt"/>
                <a:ea typeface="+mj-ea"/>
                <a:cs typeface="+mj-cs"/>
              </a:rPr>
              <a:t>Type of Documentation used in Purchasing</a:t>
            </a:r>
          </a:p>
        </p:txBody>
      </p:sp>
      <p:sp>
        <p:nvSpPr>
          <p:cNvPr id="3" name="Content Placeholder"/>
          <p:cNvSpPr>
            <a:spLocks noGrp="1"/>
          </p:cNvSpPr>
          <p:nvPr>
            <p:ph idx="1"/>
          </p:nvPr>
        </p:nvSpPr>
        <p:spPr>
          <a:xfrm>
            <a:off x="457200" y="5350213"/>
            <a:ext cx="4412417" cy="1031537"/>
          </a:xfrm>
        </p:spPr>
        <p:txBody>
          <a:bodyPr vert="horz" lIns="91440" tIns="45720" rIns="91440" bIns="45720" rtlCol="0">
            <a:normAutofit/>
          </a:bodyPr>
          <a:lstStyle/>
          <a:p>
            <a:pPr marL="0" lvl="0" indent="0" algn="r">
              <a:buNone/>
            </a:pPr>
            <a:r>
              <a:rPr lang="en-US" kern="1200">
                <a:solidFill>
                  <a:schemeClr val="bg1"/>
                </a:solidFill>
                <a:latin typeface="+mn-lt"/>
                <a:ea typeface="+mn-ea"/>
                <a:cs typeface="+mn-cs"/>
              </a:rPr>
              <a:t>Purchase Requisition</a:t>
            </a:r>
          </a:p>
        </p:txBody>
      </p:sp>
      <p:sp>
        <p:nvSpPr>
          <p:cNvPr id="15" name="Graphic 17">
            <a:extLst>
              <a:ext uri="{FF2B5EF4-FFF2-40B4-BE49-F238E27FC236}">
                <a16:creationId xmlns:a16="http://schemas.microsoft.com/office/drawing/2014/main" id="{B71758F4-3F46-45DA-8AC5-4E508DA080B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12034" y="1267063"/>
            <a:ext cx="139037" cy="139039"/>
          </a:xfrm>
          <a:custGeom>
            <a:avLst/>
            <a:gdLst>
              <a:gd name="connsiteX0" fmla="*/ 129600 w 139037"/>
              <a:gd name="connsiteY0" fmla="*/ 60082 h 139039"/>
              <a:gd name="connsiteX1" fmla="*/ 78955 w 139037"/>
              <a:gd name="connsiteY1" fmla="*/ 60082 h 139039"/>
              <a:gd name="connsiteX2" fmla="*/ 78955 w 139037"/>
              <a:gd name="connsiteY2" fmla="*/ 9437 h 139039"/>
              <a:gd name="connsiteX3" fmla="*/ 69519 w 139037"/>
              <a:gd name="connsiteY3" fmla="*/ 0 h 139039"/>
              <a:gd name="connsiteX4" fmla="*/ 60082 w 139037"/>
              <a:gd name="connsiteY4" fmla="*/ 9437 h 139039"/>
              <a:gd name="connsiteX5" fmla="*/ 60082 w 139037"/>
              <a:gd name="connsiteY5" fmla="*/ 60082 h 139039"/>
              <a:gd name="connsiteX6" fmla="*/ 9437 w 139037"/>
              <a:gd name="connsiteY6" fmla="*/ 60082 h 139039"/>
              <a:gd name="connsiteX7" fmla="*/ 0 w 139037"/>
              <a:gd name="connsiteY7" fmla="*/ 69520 h 139039"/>
              <a:gd name="connsiteX8" fmla="*/ 9437 w 139037"/>
              <a:gd name="connsiteY8" fmla="*/ 78957 h 139039"/>
              <a:gd name="connsiteX9" fmla="*/ 60082 w 139037"/>
              <a:gd name="connsiteY9" fmla="*/ 78957 h 139039"/>
              <a:gd name="connsiteX10" fmla="*/ 60082 w 139037"/>
              <a:gd name="connsiteY10" fmla="*/ 129602 h 139039"/>
              <a:gd name="connsiteX11" fmla="*/ 69519 w 139037"/>
              <a:gd name="connsiteY11" fmla="*/ 139039 h 139039"/>
              <a:gd name="connsiteX12" fmla="*/ 78955 w 139037"/>
              <a:gd name="connsiteY12" fmla="*/ 129602 h 139039"/>
              <a:gd name="connsiteX13" fmla="*/ 78955 w 139037"/>
              <a:gd name="connsiteY13" fmla="*/ 78957 h 139039"/>
              <a:gd name="connsiteX14" fmla="*/ 129600 w 139037"/>
              <a:gd name="connsiteY14" fmla="*/ 78957 h 139039"/>
              <a:gd name="connsiteX15" fmla="*/ 139037 w 139037"/>
              <a:gd name="connsiteY15" fmla="*/ 69520 h 139039"/>
              <a:gd name="connsiteX16" fmla="*/ 129600 w 139037"/>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7" h="139039">
                <a:moveTo>
                  <a:pt x="129600" y="60082"/>
                </a:moveTo>
                <a:lnTo>
                  <a:pt x="78955" y="60082"/>
                </a:lnTo>
                <a:lnTo>
                  <a:pt x="78955" y="9437"/>
                </a:lnTo>
                <a:cubicBezTo>
                  <a:pt x="78955" y="4225"/>
                  <a:pt x="74730" y="0"/>
                  <a:pt x="69519" y="0"/>
                </a:cubicBezTo>
                <a:cubicBezTo>
                  <a:pt x="64307"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7" y="139039"/>
                  <a:pt x="69519" y="139039"/>
                </a:cubicBezTo>
                <a:cubicBezTo>
                  <a:pt x="74730" y="139039"/>
                  <a:pt x="78955" y="134814"/>
                  <a:pt x="78955" y="129602"/>
                </a:cubicBezTo>
                <a:lnTo>
                  <a:pt x="78955" y="78957"/>
                </a:lnTo>
                <a:lnTo>
                  <a:pt x="129600" y="78957"/>
                </a:lnTo>
                <a:cubicBezTo>
                  <a:pt x="134812" y="78957"/>
                  <a:pt x="139037" y="74731"/>
                  <a:pt x="139037" y="69520"/>
                </a:cubicBezTo>
                <a:cubicBezTo>
                  <a:pt x="139037" y="64308"/>
                  <a:pt x="134812" y="60082"/>
                  <a:pt x="129600" y="60082"/>
                </a:cubicBezTo>
                <a:close/>
              </a:path>
            </a:pathLst>
          </a:custGeom>
          <a:solidFill>
            <a:schemeClr val="bg1"/>
          </a:solidFill>
          <a:ln w="603" cap="flat">
            <a:noFill/>
            <a:prstDash val="solid"/>
            <a:miter/>
          </a:ln>
        </p:spPr>
        <p:txBody>
          <a:bodyPr rtlCol="0" anchor="ctr"/>
          <a:lstStyle/>
          <a:p>
            <a:endParaRPr lang="en-US"/>
          </a:p>
        </p:txBody>
      </p:sp>
      <p:cxnSp>
        <p:nvCxnSpPr>
          <p:cNvPr id="17" name="Straight Connector 16">
            <a:extLst>
              <a:ext uri="{FF2B5EF4-FFF2-40B4-BE49-F238E27FC236}">
                <a16:creationId xmlns:a16="http://schemas.microsoft.com/office/drawing/2014/main" id="{56020367-4FD5-4596-8E10-C5F095CD8DBF}"/>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447322" y="1589368"/>
            <a:ext cx="0" cy="5259754"/>
          </a:xfrm>
          <a:prstGeom prst="line">
            <a:avLst/>
          </a:prstGeom>
          <a:ln w="25400" cap="sq">
            <a:solidFill>
              <a:schemeClr val="bg1"/>
            </a:solidFill>
            <a:bevel/>
          </a:ln>
        </p:spPr>
        <p:style>
          <a:lnRef idx="1">
            <a:schemeClr val="accent1"/>
          </a:lnRef>
          <a:fillRef idx="0">
            <a:schemeClr val="accent1"/>
          </a:fillRef>
          <a:effectRef idx="0">
            <a:schemeClr val="accent1"/>
          </a:effectRef>
          <a:fontRef idx="minor">
            <a:schemeClr val="tx1"/>
          </a:fontRef>
        </p:style>
      </p:cxnSp>
      <p:sp>
        <p:nvSpPr>
          <p:cNvPr id="19" name="Graphic 21">
            <a:extLst>
              <a:ext uri="{FF2B5EF4-FFF2-40B4-BE49-F238E27FC236}">
                <a16:creationId xmlns:a16="http://schemas.microsoft.com/office/drawing/2014/main" id="{8D61482F-F3C5-4D66-8C5D-C6BBE3E1275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752801" y="1659316"/>
            <a:ext cx="127713" cy="127714"/>
          </a:xfrm>
          <a:custGeom>
            <a:avLst/>
            <a:gdLst>
              <a:gd name="connsiteX0" fmla="*/ 63857 w 127713"/>
              <a:gd name="connsiteY0" fmla="*/ 18874 h 127714"/>
              <a:gd name="connsiteX1" fmla="*/ 108839 w 127713"/>
              <a:gd name="connsiteY1" fmla="*/ 63857 h 127714"/>
              <a:gd name="connsiteX2" fmla="*/ 63857 w 127713"/>
              <a:gd name="connsiteY2" fmla="*/ 108840 h 127714"/>
              <a:gd name="connsiteX3" fmla="*/ 18874 w 127713"/>
              <a:gd name="connsiteY3" fmla="*/ 63857 h 127714"/>
              <a:gd name="connsiteX4" fmla="*/ 63857 w 127713"/>
              <a:gd name="connsiteY4" fmla="*/ 18874 h 127714"/>
              <a:gd name="connsiteX5" fmla="*/ 63857 w 127713"/>
              <a:gd name="connsiteY5" fmla="*/ 0 h 127714"/>
              <a:gd name="connsiteX6" fmla="*/ 0 w 127713"/>
              <a:gd name="connsiteY6" fmla="*/ 63857 h 127714"/>
              <a:gd name="connsiteX7" fmla="*/ 63857 w 127713"/>
              <a:gd name="connsiteY7" fmla="*/ 127714 h 127714"/>
              <a:gd name="connsiteX8" fmla="*/ 127713 w 127713"/>
              <a:gd name="connsiteY8" fmla="*/ 63857 h 127714"/>
              <a:gd name="connsiteX9" fmla="*/ 63857 w 127713"/>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3" h="127714">
                <a:moveTo>
                  <a:pt x="63857" y="18874"/>
                </a:moveTo>
                <a:cubicBezTo>
                  <a:pt x="88700" y="18874"/>
                  <a:pt x="108839" y="39014"/>
                  <a:pt x="108839" y="63857"/>
                </a:cubicBezTo>
                <a:cubicBezTo>
                  <a:pt x="108839" y="88700"/>
                  <a:pt x="88700" y="108840"/>
                  <a:pt x="63857" y="108840"/>
                </a:cubicBezTo>
                <a:cubicBezTo>
                  <a:pt x="39013" y="108840"/>
                  <a:pt x="18874" y="88700"/>
                  <a:pt x="18874" y="63857"/>
                </a:cubicBezTo>
                <a:cubicBezTo>
                  <a:pt x="18898" y="39024"/>
                  <a:pt x="39023" y="18898"/>
                  <a:pt x="63857" y="18874"/>
                </a:cubicBezTo>
                <a:moveTo>
                  <a:pt x="63857" y="0"/>
                </a:moveTo>
                <a:cubicBezTo>
                  <a:pt x="28590" y="0"/>
                  <a:pt x="0" y="28590"/>
                  <a:pt x="0" y="63857"/>
                </a:cubicBezTo>
                <a:cubicBezTo>
                  <a:pt x="0" y="99124"/>
                  <a:pt x="28590" y="127714"/>
                  <a:pt x="63857" y="127714"/>
                </a:cubicBezTo>
                <a:cubicBezTo>
                  <a:pt x="99124" y="127714"/>
                  <a:pt x="127713" y="99124"/>
                  <a:pt x="127713" y="63857"/>
                </a:cubicBezTo>
                <a:cubicBezTo>
                  <a:pt x="127713" y="28590"/>
                  <a:pt x="99124" y="0"/>
                  <a:pt x="63857" y="0"/>
                </a:cubicBezTo>
                <a:close/>
              </a:path>
            </a:pathLst>
          </a:custGeom>
          <a:solidFill>
            <a:schemeClr val="bg1"/>
          </a:solidFill>
          <a:ln w="610" cap="flat">
            <a:noFill/>
            <a:prstDash val="solid"/>
            <a:miter/>
          </a:ln>
        </p:spPr>
        <p:txBody>
          <a:bodyPr rtlCol="0" anchor="ctr"/>
          <a:lstStyle/>
          <a:p>
            <a:endParaRPr lang="en-US"/>
          </a:p>
        </p:txBody>
      </p:sp>
      <p:sp>
        <p:nvSpPr>
          <p:cNvPr id="4" name="Rectangle 3"/>
          <p:cNvSpPr/>
          <p:nvPr/>
        </p:nvSpPr>
        <p:spPr>
          <a:xfrm>
            <a:off x="5891350" y="953590"/>
            <a:ext cx="5079756" cy="4524315"/>
          </a:xfrm>
          <a:prstGeom prst="rect">
            <a:avLst/>
          </a:prstGeom>
        </p:spPr>
        <p:txBody>
          <a:bodyPr wrap="square">
            <a:spAutoFit/>
          </a:bodyPr>
          <a:lstStyle/>
          <a:p>
            <a:pPr marL="342900" indent="-342900">
              <a:buFont typeface="Wingdings" panose="05000000000000000000" pitchFamily="2" charset="2"/>
              <a:buChar char="Ø"/>
            </a:pPr>
            <a:r>
              <a:rPr lang="en-US" sz="2400" dirty="0">
                <a:solidFill>
                  <a:schemeClr val="bg1"/>
                </a:solidFill>
                <a:latin typeface="Times New Roman" panose="02020603050405020304" pitchFamily="18" charset="0"/>
                <a:ea typeface="Calibri" panose="020F0502020204030204" pitchFamily="34" charset="0"/>
              </a:rPr>
              <a:t>Purchase requisition is a written list of materials sent to the purchase department for their procurement. </a:t>
            </a:r>
            <a:endParaRPr lang="en-US" sz="2400" dirty="0" smtClean="0">
              <a:solidFill>
                <a:schemeClr val="bg1"/>
              </a:solidFill>
              <a:latin typeface="Times New Roman" panose="02020603050405020304" pitchFamily="18" charset="0"/>
              <a:ea typeface="Calibri" panose="020F0502020204030204" pitchFamily="34" charset="0"/>
            </a:endParaRPr>
          </a:p>
          <a:p>
            <a:endParaRPr lang="en-US" sz="2400" dirty="0" smtClean="0">
              <a:latin typeface="Times New Roman" panose="02020603050405020304" pitchFamily="18" charset="0"/>
              <a:ea typeface="Calibri" panose="020F0502020204030204" pitchFamily="34" charset="0"/>
            </a:endParaRPr>
          </a:p>
          <a:p>
            <a:pPr marL="342900" indent="-342900">
              <a:buFont typeface="Wingdings" panose="05000000000000000000" pitchFamily="2" charset="2"/>
              <a:buChar char="Ø"/>
            </a:pPr>
            <a:r>
              <a:rPr lang="en-US" sz="2400" dirty="0" smtClean="0">
                <a:latin typeface="Times New Roman" panose="02020603050405020304" pitchFamily="18" charset="0"/>
                <a:ea typeface="Calibri" panose="020F0502020204030204" pitchFamily="34" charset="0"/>
              </a:rPr>
              <a:t>It </a:t>
            </a:r>
            <a:r>
              <a:rPr lang="en-US" sz="2400" dirty="0">
                <a:latin typeface="Times New Roman" panose="02020603050405020304" pitchFamily="18" charset="0"/>
                <a:ea typeface="Calibri" panose="020F0502020204030204" pitchFamily="34" charset="0"/>
              </a:rPr>
              <a:t>is submitted to the head of purchase department. It is generally prepared in triplicate; One </a:t>
            </a:r>
            <a:r>
              <a:rPr lang="en-US" sz="2400" dirty="0" smtClean="0">
                <a:latin typeface="Times New Roman" panose="02020603050405020304" pitchFamily="18" charset="0"/>
                <a:ea typeface="Calibri" panose="020F0502020204030204" pitchFamily="34" charset="0"/>
              </a:rPr>
              <a:t>for purchase </a:t>
            </a:r>
            <a:r>
              <a:rPr lang="en-US" sz="2400" dirty="0">
                <a:latin typeface="Times New Roman" panose="02020603050405020304" pitchFamily="18" charset="0"/>
                <a:ea typeface="Calibri" panose="020F0502020204030204" pitchFamily="34" charset="0"/>
              </a:rPr>
              <a:t>department, </a:t>
            </a:r>
            <a:r>
              <a:rPr lang="en-US" sz="2400" dirty="0" smtClean="0">
                <a:latin typeface="Times New Roman" panose="02020603050405020304" pitchFamily="18" charset="0"/>
                <a:ea typeface="Calibri" panose="020F0502020204030204" pitchFamily="34" charset="0"/>
              </a:rPr>
              <a:t>then material </a:t>
            </a:r>
            <a:r>
              <a:rPr lang="en-US" sz="2400" dirty="0">
                <a:latin typeface="Times New Roman" panose="02020603050405020304" pitchFamily="18" charset="0"/>
                <a:ea typeface="Calibri" panose="020F0502020204030204" pitchFamily="34" charset="0"/>
              </a:rPr>
              <a:t>control department </a:t>
            </a:r>
            <a:r>
              <a:rPr lang="en-US" sz="2400" dirty="0" smtClean="0">
                <a:latin typeface="Times New Roman" panose="02020603050405020304" pitchFamily="18" charset="0"/>
                <a:ea typeface="Calibri" panose="020F0502020204030204" pitchFamily="34" charset="0"/>
              </a:rPr>
              <a:t>and the </a:t>
            </a:r>
            <a:r>
              <a:rPr lang="en-US" sz="2400" dirty="0">
                <a:latin typeface="Times New Roman" panose="02020603050405020304" pitchFamily="18" charset="0"/>
                <a:ea typeface="Calibri" panose="020F0502020204030204" pitchFamily="34" charset="0"/>
              </a:rPr>
              <a:t>requisitioning department as a copy for future reference</a:t>
            </a:r>
            <a:r>
              <a:rPr lang="en-US" sz="2400" dirty="0" smtClean="0">
                <a:latin typeface="Times New Roman" panose="02020603050405020304" pitchFamily="18" charset="0"/>
                <a:ea typeface="Calibri" panose="020F0502020204030204" pitchFamily="34" charset="0"/>
              </a:rPr>
              <a:t>.</a:t>
            </a:r>
          </a:p>
          <a:p>
            <a:endParaRPr lang="en-US" sz="2400" dirty="0" smtClean="0">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1713100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659FDB4-FCBE-4A89-B46D-43D4FA54464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313"/>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itle"/>
          <p:cNvSpPr>
            <a:spLocks noGrp="1"/>
          </p:cNvSpPr>
          <p:nvPr>
            <p:ph type="ctrTitle"/>
          </p:nvPr>
        </p:nvSpPr>
        <p:spPr>
          <a:xfrm>
            <a:off x="479394" y="1070800"/>
            <a:ext cx="3939688" cy="5583126"/>
          </a:xfrm>
        </p:spPr>
        <p:txBody>
          <a:bodyPr>
            <a:normAutofit/>
          </a:bodyPr>
          <a:lstStyle/>
          <a:p>
            <a:pPr algn="r"/>
            <a:r>
              <a:rPr lang="en-US" sz="7200"/>
              <a:t>Purchase Inquiry</a:t>
            </a:r>
          </a:p>
        </p:txBody>
      </p:sp>
      <p:cxnSp>
        <p:nvCxnSpPr>
          <p:cNvPr id="12" name="Straight Connector 11">
            <a:extLst>
              <a:ext uri="{FF2B5EF4-FFF2-40B4-BE49-F238E27FC236}">
                <a16:creationId xmlns:a16="http://schemas.microsoft.com/office/drawing/2014/main" id="{C8F51B3F-8331-4E4A-AE96-D47B1006EEAD}"/>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28053" y="1132114"/>
            <a:ext cx="0" cy="5717573"/>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graphicFrame>
        <p:nvGraphicFramePr>
          <p:cNvPr id="6" name="Content Placeholder">
            <a:extLst>
              <a:ext uri="{FF2B5EF4-FFF2-40B4-BE49-F238E27FC236}">
                <a16:creationId xmlns:a16="http://schemas.microsoft.com/office/drawing/2014/main" id="{817C5FDA-CAE1-A8ED-35C4-4423EB748821}"/>
              </a:ext>
            </a:extLst>
          </p:cNvPr>
          <p:cNvGraphicFramePr>
            <a:graphicFrameLocks noGrp="1"/>
          </p:cNvGraphicFramePr>
          <p:nvPr>
            <p:ph idx="1"/>
            <p:extLst>
              <p:ext uri="{D42A27DB-BD31-4B8C-83A1-F6EECF244321}">
                <p14:modId xmlns:p14="http://schemas.microsoft.com/office/powerpoint/2010/main" val="2651469317"/>
              </p:ext>
            </p:extLst>
          </p:nvPr>
        </p:nvGraphicFramePr>
        <p:xfrm>
          <a:off x="5108536" y="1070801"/>
          <a:ext cx="5999732" cy="484457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719167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659FDB4-FCBE-4A89-B46D-43D4FA54464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313"/>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itle"/>
          <p:cNvSpPr>
            <a:spLocks noGrp="1"/>
          </p:cNvSpPr>
          <p:nvPr>
            <p:ph type="ctrTitle"/>
          </p:nvPr>
        </p:nvSpPr>
        <p:spPr>
          <a:xfrm>
            <a:off x="479394" y="1070800"/>
            <a:ext cx="3939688" cy="5583126"/>
          </a:xfrm>
        </p:spPr>
        <p:txBody>
          <a:bodyPr>
            <a:normAutofit/>
          </a:bodyPr>
          <a:lstStyle/>
          <a:p>
            <a:pPr algn="r"/>
            <a:r>
              <a:rPr lang="en-US" sz="6100"/>
              <a:t>Supplier’s Quotations</a:t>
            </a:r>
          </a:p>
        </p:txBody>
      </p:sp>
      <p:cxnSp>
        <p:nvCxnSpPr>
          <p:cNvPr id="12" name="Straight Connector 11">
            <a:extLst>
              <a:ext uri="{FF2B5EF4-FFF2-40B4-BE49-F238E27FC236}">
                <a16:creationId xmlns:a16="http://schemas.microsoft.com/office/drawing/2014/main" id="{C8F51B3F-8331-4E4A-AE96-D47B1006EEAD}"/>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28053" y="1132114"/>
            <a:ext cx="0" cy="5717573"/>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graphicFrame>
        <p:nvGraphicFramePr>
          <p:cNvPr id="6" name="Content Placeholder">
            <a:extLst>
              <a:ext uri="{FF2B5EF4-FFF2-40B4-BE49-F238E27FC236}">
                <a16:creationId xmlns:a16="http://schemas.microsoft.com/office/drawing/2014/main" id="{94323B7B-5EF0-7D24-2F5D-774781912FA5}"/>
              </a:ext>
            </a:extLst>
          </p:cNvPr>
          <p:cNvGraphicFramePr>
            <a:graphicFrameLocks noGrp="1"/>
          </p:cNvGraphicFramePr>
          <p:nvPr>
            <p:ph idx="1"/>
            <p:extLst>
              <p:ext uri="{D42A27DB-BD31-4B8C-83A1-F6EECF244321}">
                <p14:modId xmlns:p14="http://schemas.microsoft.com/office/powerpoint/2010/main" val="3620599212"/>
              </p:ext>
            </p:extLst>
          </p:nvPr>
        </p:nvGraphicFramePr>
        <p:xfrm>
          <a:off x="5108535" y="1070801"/>
          <a:ext cx="6169065" cy="4923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683724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659FDB4-FCBE-4A89-B46D-43D4FA54464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313"/>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itle"/>
          <p:cNvSpPr>
            <a:spLocks noGrp="1"/>
          </p:cNvSpPr>
          <p:nvPr>
            <p:ph type="ctrTitle"/>
          </p:nvPr>
        </p:nvSpPr>
        <p:spPr>
          <a:xfrm>
            <a:off x="479394" y="1083863"/>
            <a:ext cx="4118732" cy="5583126"/>
          </a:xfrm>
        </p:spPr>
        <p:txBody>
          <a:bodyPr>
            <a:normAutofit/>
          </a:bodyPr>
          <a:lstStyle/>
          <a:p>
            <a:pPr algn="r"/>
            <a:r>
              <a:rPr lang="en-US" sz="7200" dirty="0"/>
              <a:t>Purchase Order</a:t>
            </a:r>
          </a:p>
        </p:txBody>
      </p:sp>
      <p:cxnSp>
        <p:nvCxnSpPr>
          <p:cNvPr id="12" name="Straight Connector 11">
            <a:extLst>
              <a:ext uri="{FF2B5EF4-FFF2-40B4-BE49-F238E27FC236}">
                <a16:creationId xmlns:a16="http://schemas.microsoft.com/office/drawing/2014/main" id="{C8F51B3F-8331-4E4A-AE96-D47B1006EEAD}"/>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28053" y="1132114"/>
            <a:ext cx="0" cy="5717573"/>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graphicFrame>
        <p:nvGraphicFramePr>
          <p:cNvPr id="6" name="Content Placeholder">
            <a:extLst>
              <a:ext uri="{FF2B5EF4-FFF2-40B4-BE49-F238E27FC236}">
                <a16:creationId xmlns:a16="http://schemas.microsoft.com/office/drawing/2014/main" id="{2A8A6372-AB3F-C6B1-08BC-DCC10D9464B9}"/>
              </a:ext>
            </a:extLst>
          </p:cNvPr>
          <p:cNvGraphicFramePr>
            <a:graphicFrameLocks noGrp="1"/>
          </p:cNvGraphicFramePr>
          <p:nvPr>
            <p:ph idx="1"/>
            <p:extLst>
              <p:ext uri="{D42A27DB-BD31-4B8C-83A1-F6EECF244321}">
                <p14:modId xmlns:p14="http://schemas.microsoft.com/office/powerpoint/2010/main" val="3908882324"/>
              </p:ext>
            </p:extLst>
          </p:nvPr>
        </p:nvGraphicFramePr>
        <p:xfrm>
          <a:off x="5108535" y="1070800"/>
          <a:ext cx="6067465" cy="48558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635832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659FDB4-FCBE-4A89-B46D-43D4FA54464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313"/>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itle"/>
          <p:cNvSpPr>
            <a:spLocks noGrp="1"/>
          </p:cNvSpPr>
          <p:nvPr>
            <p:ph type="ctrTitle"/>
          </p:nvPr>
        </p:nvSpPr>
        <p:spPr>
          <a:xfrm>
            <a:off x="287383" y="1070800"/>
            <a:ext cx="4336868" cy="5583126"/>
          </a:xfrm>
        </p:spPr>
        <p:txBody>
          <a:bodyPr>
            <a:normAutofit/>
          </a:bodyPr>
          <a:lstStyle/>
          <a:p>
            <a:pPr algn="r"/>
            <a:r>
              <a:rPr lang="en-US" sz="7200" dirty="0"/>
              <a:t>Supplier’s Advice Notes</a:t>
            </a:r>
          </a:p>
        </p:txBody>
      </p:sp>
      <p:cxnSp>
        <p:nvCxnSpPr>
          <p:cNvPr id="12" name="Straight Connector 11">
            <a:extLst>
              <a:ext uri="{FF2B5EF4-FFF2-40B4-BE49-F238E27FC236}">
                <a16:creationId xmlns:a16="http://schemas.microsoft.com/office/drawing/2014/main" id="{C8F51B3F-8331-4E4A-AE96-D47B1006EEAD}"/>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28053" y="1132114"/>
            <a:ext cx="0" cy="5717573"/>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graphicFrame>
        <p:nvGraphicFramePr>
          <p:cNvPr id="6" name="Content Placeholder">
            <a:extLst>
              <a:ext uri="{FF2B5EF4-FFF2-40B4-BE49-F238E27FC236}">
                <a16:creationId xmlns:a16="http://schemas.microsoft.com/office/drawing/2014/main" id="{958A97A7-E45A-8696-CD6E-098DFFCA2852}"/>
              </a:ext>
            </a:extLst>
          </p:cNvPr>
          <p:cNvGraphicFramePr>
            <a:graphicFrameLocks noGrp="1"/>
          </p:cNvGraphicFramePr>
          <p:nvPr>
            <p:ph idx="1"/>
            <p:extLst>
              <p:ext uri="{D42A27DB-BD31-4B8C-83A1-F6EECF244321}">
                <p14:modId xmlns:p14="http://schemas.microsoft.com/office/powerpoint/2010/main" val="2172102829"/>
              </p:ext>
            </p:extLst>
          </p:nvPr>
        </p:nvGraphicFramePr>
        <p:xfrm>
          <a:off x="5108536" y="1070800"/>
          <a:ext cx="5875554" cy="483328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6126118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659FDB4-FCBE-4A89-B46D-43D4FA54464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313"/>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itle"/>
          <p:cNvSpPr>
            <a:spLocks noGrp="1"/>
          </p:cNvSpPr>
          <p:nvPr>
            <p:ph type="ctrTitle"/>
          </p:nvPr>
        </p:nvSpPr>
        <p:spPr>
          <a:xfrm>
            <a:off x="479394" y="1070800"/>
            <a:ext cx="3939688" cy="5583126"/>
          </a:xfrm>
        </p:spPr>
        <p:txBody>
          <a:bodyPr>
            <a:normAutofit/>
          </a:bodyPr>
          <a:lstStyle/>
          <a:p>
            <a:pPr algn="r"/>
            <a:r>
              <a:rPr lang="en-US" sz="5000"/>
              <a:t>Consignment notes</a:t>
            </a:r>
          </a:p>
        </p:txBody>
      </p:sp>
      <p:cxnSp>
        <p:nvCxnSpPr>
          <p:cNvPr id="12" name="Straight Connector 11">
            <a:extLst>
              <a:ext uri="{FF2B5EF4-FFF2-40B4-BE49-F238E27FC236}">
                <a16:creationId xmlns:a16="http://schemas.microsoft.com/office/drawing/2014/main" id="{C8F51B3F-8331-4E4A-AE96-D47B1006EEAD}"/>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28053" y="1132114"/>
            <a:ext cx="0" cy="5717573"/>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graphicFrame>
        <p:nvGraphicFramePr>
          <p:cNvPr id="6" name="Content Placeholder">
            <a:extLst>
              <a:ext uri="{FF2B5EF4-FFF2-40B4-BE49-F238E27FC236}">
                <a16:creationId xmlns:a16="http://schemas.microsoft.com/office/drawing/2014/main" id="{93780758-0840-0394-F0CA-6DB04F432E9F}"/>
              </a:ext>
            </a:extLst>
          </p:cNvPr>
          <p:cNvGraphicFramePr>
            <a:graphicFrameLocks noGrp="1"/>
          </p:cNvGraphicFramePr>
          <p:nvPr>
            <p:ph idx="1"/>
            <p:extLst>
              <p:ext uri="{D42A27DB-BD31-4B8C-83A1-F6EECF244321}">
                <p14:modId xmlns:p14="http://schemas.microsoft.com/office/powerpoint/2010/main" val="2986147854"/>
              </p:ext>
            </p:extLst>
          </p:nvPr>
        </p:nvGraphicFramePr>
        <p:xfrm>
          <a:off x="5108536" y="1070800"/>
          <a:ext cx="5977154" cy="49913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9859072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659FDB4-FCBE-4A89-B46D-43D4FA54464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313"/>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itle"/>
          <p:cNvSpPr>
            <a:spLocks noGrp="1"/>
          </p:cNvSpPr>
          <p:nvPr>
            <p:ph type="ctrTitle"/>
          </p:nvPr>
        </p:nvSpPr>
        <p:spPr>
          <a:xfrm>
            <a:off x="479394" y="1070800"/>
            <a:ext cx="3939688" cy="5583126"/>
          </a:xfrm>
        </p:spPr>
        <p:txBody>
          <a:bodyPr>
            <a:normAutofit/>
          </a:bodyPr>
          <a:lstStyle/>
          <a:p>
            <a:pPr algn="r"/>
            <a:r>
              <a:rPr lang="en-US" sz="7200"/>
              <a:t>Delivery Note</a:t>
            </a:r>
          </a:p>
        </p:txBody>
      </p:sp>
      <p:cxnSp>
        <p:nvCxnSpPr>
          <p:cNvPr id="12" name="Straight Connector 11">
            <a:extLst>
              <a:ext uri="{FF2B5EF4-FFF2-40B4-BE49-F238E27FC236}">
                <a16:creationId xmlns:a16="http://schemas.microsoft.com/office/drawing/2014/main" id="{C8F51B3F-8331-4E4A-AE96-D47B1006EEAD}"/>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28053" y="1132114"/>
            <a:ext cx="0" cy="5717573"/>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graphicFrame>
        <p:nvGraphicFramePr>
          <p:cNvPr id="6" name="Content Placeholder">
            <a:extLst>
              <a:ext uri="{FF2B5EF4-FFF2-40B4-BE49-F238E27FC236}">
                <a16:creationId xmlns:a16="http://schemas.microsoft.com/office/drawing/2014/main" id="{C57102CD-1BD8-3BF6-583A-FDFB888E2027}"/>
              </a:ext>
            </a:extLst>
          </p:cNvPr>
          <p:cNvGraphicFramePr>
            <a:graphicFrameLocks noGrp="1"/>
          </p:cNvGraphicFramePr>
          <p:nvPr>
            <p:ph idx="1"/>
            <p:extLst>
              <p:ext uri="{D42A27DB-BD31-4B8C-83A1-F6EECF244321}">
                <p14:modId xmlns:p14="http://schemas.microsoft.com/office/powerpoint/2010/main" val="2248980693"/>
              </p:ext>
            </p:extLst>
          </p:nvPr>
        </p:nvGraphicFramePr>
        <p:xfrm>
          <a:off x="5108535" y="1070801"/>
          <a:ext cx="5819109" cy="49348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256044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659FDB4-FCBE-4A89-B46D-43D4FA54464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313"/>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itle"/>
          <p:cNvSpPr>
            <a:spLocks noGrp="1"/>
          </p:cNvSpPr>
          <p:nvPr>
            <p:ph type="ctrTitle"/>
          </p:nvPr>
        </p:nvSpPr>
        <p:spPr>
          <a:xfrm>
            <a:off x="479394" y="1070800"/>
            <a:ext cx="3939688" cy="5583126"/>
          </a:xfrm>
        </p:spPr>
        <p:txBody>
          <a:bodyPr>
            <a:normAutofit/>
          </a:bodyPr>
          <a:lstStyle/>
          <a:p>
            <a:pPr algn="r"/>
            <a:r>
              <a:rPr lang="en-US" sz="7200"/>
              <a:t>Goods received note</a:t>
            </a:r>
          </a:p>
        </p:txBody>
      </p:sp>
      <p:cxnSp>
        <p:nvCxnSpPr>
          <p:cNvPr id="12" name="Straight Connector 11">
            <a:extLst>
              <a:ext uri="{FF2B5EF4-FFF2-40B4-BE49-F238E27FC236}">
                <a16:creationId xmlns:a16="http://schemas.microsoft.com/office/drawing/2014/main" id="{C8F51B3F-8331-4E4A-AE96-D47B1006EEAD}"/>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28053" y="1132114"/>
            <a:ext cx="0" cy="5717573"/>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graphicFrame>
        <p:nvGraphicFramePr>
          <p:cNvPr id="6" name="Content Placeholder">
            <a:extLst>
              <a:ext uri="{FF2B5EF4-FFF2-40B4-BE49-F238E27FC236}">
                <a16:creationId xmlns:a16="http://schemas.microsoft.com/office/drawing/2014/main" id="{48BE4AED-8A5D-CF8E-C7AC-AD0A31C6FBAA}"/>
              </a:ext>
            </a:extLst>
          </p:cNvPr>
          <p:cNvGraphicFramePr>
            <a:graphicFrameLocks noGrp="1"/>
          </p:cNvGraphicFramePr>
          <p:nvPr>
            <p:ph idx="1"/>
            <p:extLst>
              <p:ext uri="{D42A27DB-BD31-4B8C-83A1-F6EECF244321}">
                <p14:modId xmlns:p14="http://schemas.microsoft.com/office/powerpoint/2010/main" val="4167490611"/>
              </p:ext>
            </p:extLst>
          </p:nvPr>
        </p:nvGraphicFramePr>
        <p:xfrm>
          <a:off x="5108535" y="1410789"/>
          <a:ext cx="6245265" cy="524935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662501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659FDB4-FCBE-4A89-B46D-43D4FA54464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313"/>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itle"/>
          <p:cNvSpPr>
            <a:spLocks noGrp="1"/>
          </p:cNvSpPr>
          <p:nvPr>
            <p:ph type="ctrTitle"/>
          </p:nvPr>
        </p:nvSpPr>
        <p:spPr>
          <a:xfrm>
            <a:off x="479394" y="1070800"/>
            <a:ext cx="3939688" cy="5583126"/>
          </a:xfrm>
        </p:spPr>
        <p:txBody>
          <a:bodyPr>
            <a:normAutofit/>
          </a:bodyPr>
          <a:lstStyle/>
          <a:p>
            <a:pPr algn="r"/>
            <a:r>
              <a:rPr lang="en-US" sz="7200"/>
              <a:t>Invoice</a:t>
            </a:r>
          </a:p>
        </p:txBody>
      </p:sp>
      <p:cxnSp>
        <p:nvCxnSpPr>
          <p:cNvPr id="12" name="Straight Connector 11">
            <a:extLst>
              <a:ext uri="{FF2B5EF4-FFF2-40B4-BE49-F238E27FC236}">
                <a16:creationId xmlns:a16="http://schemas.microsoft.com/office/drawing/2014/main" id="{C8F51B3F-8331-4E4A-AE96-D47B1006EEAD}"/>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28053" y="1132114"/>
            <a:ext cx="0" cy="5717573"/>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graphicFrame>
        <p:nvGraphicFramePr>
          <p:cNvPr id="6" name="Content Placeholder">
            <a:extLst>
              <a:ext uri="{FF2B5EF4-FFF2-40B4-BE49-F238E27FC236}">
                <a16:creationId xmlns:a16="http://schemas.microsoft.com/office/drawing/2014/main" id="{C37825B4-D978-CC9A-0316-4C1B532200C4}"/>
              </a:ext>
            </a:extLst>
          </p:cNvPr>
          <p:cNvGraphicFramePr>
            <a:graphicFrameLocks noGrp="1"/>
          </p:cNvGraphicFramePr>
          <p:nvPr>
            <p:ph idx="1"/>
            <p:extLst>
              <p:ext uri="{D42A27DB-BD31-4B8C-83A1-F6EECF244321}">
                <p14:modId xmlns:p14="http://schemas.microsoft.com/office/powerpoint/2010/main" val="4097645339"/>
              </p:ext>
            </p:extLst>
          </p:nvPr>
        </p:nvGraphicFramePr>
        <p:xfrm>
          <a:off x="5108535" y="1048223"/>
          <a:ext cx="5886843" cy="528484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9926229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8D1AA55E-40D5-461B-A5A8-4AE8AAB71B0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838200" y="698643"/>
            <a:ext cx="5243394" cy="2225532"/>
          </a:xfrm>
        </p:spPr>
        <p:txBody>
          <a:bodyPr anchor="t">
            <a:normAutofit/>
          </a:bodyPr>
          <a:lstStyle/>
          <a:p>
            <a:r>
              <a:rPr lang="en-US" sz="5100"/>
              <a:t>Compliance Certification Documents</a:t>
            </a:r>
          </a:p>
        </p:txBody>
      </p:sp>
      <p:cxnSp>
        <p:nvCxnSpPr>
          <p:cNvPr id="13" name="Straight Connector 12">
            <a:extLst>
              <a:ext uri="{FF2B5EF4-FFF2-40B4-BE49-F238E27FC236}">
                <a16:creationId xmlns:a16="http://schemas.microsoft.com/office/drawing/2014/main" id="{C49DA8F6-BCC1-4447-B54C-57856834B94B}"/>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23622" y="373056"/>
            <a:ext cx="0" cy="6476066"/>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p:nvSpPr>
          <p:cNvPr id="15" name="Graphic 11">
            <a:extLst>
              <a:ext uri="{FF2B5EF4-FFF2-40B4-BE49-F238E27FC236}">
                <a16:creationId xmlns:a16="http://schemas.microsoft.com/office/drawing/2014/main" id="{6CB927A4-E432-4310-9CD5-E89FF506317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25948" y="740316"/>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accent4"/>
          </a:solidFill>
          <a:ln w="603" cap="flat">
            <a:noFill/>
            <a:prstDash val="solid"/>
            <a:miter/>
          </a:ln>
        </p:spPr>
        <p:txBody>
          <a:bodyPr rtlCol="0" anchor="ctr"/>
          <a:lstStyle/>
          <a:p>
            <a:endParaRPr lang="en-US"/>
          </a:p>
        </p:txBody>
      </p:sp>
      <p:sp>
        <p:nvSpPr>
          <p:cNvPr id="17" name="Graphic 10">
            <a:extLst>
              <a:ext uri="{FF2B5EF4-FFF2-40B4-BE49-F238E27FC236}">
                <a16:creationId xmlns:a16="http://schemas.microsoft.com/office/drawing/2014/main" id="{E3020543-B24B-4EC4-8FFC-8DD88EEA91A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84728" y="969611"/>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4"/>
          </a:solidFill>
          <a:ln w="422" cap="flat">
            <a:noFill/>
            <a:prstDash val="solid"/>
            <a:miter/>
          </a:ln>
        </p:spPr>
        <p:txBody>
          <a:bodyPr rtlCol="0" anchor="ctr"/>
          <a:lstStyle/>
          <a:p>
            <a:endParaRPr lang="en-US"/>
          </a:p>
        </p:txBody>
      </p:sp>
      <p:sp>
        <p:nvSpPr>
          <p:cNvPr id="19" name="Graphic 12">
            <a:extLst>
              <a:ext uri="{FF2B5EF4-FFF2-40B4-BE49-F238E27FC236}">
                <a16:creationId xmlns:a16="http://schemas.microsoft.com/office/drawing/2014/main" id="{1453BF6C-B012-48B7-B4E8-6D7AC7C27D0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10408" y="1484755"/>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accent4"/>
          </a:solidFill>
          <a:ln w="610" cap="flat">
            <a:noFill/>
            <a:prstDash val="solid"/>
            <a:miter/>
          </a:ln>
        </p:spPr>
        <p:txBody>
          <a:bodyPr rtlCol="0" anchor="ctr"/>
          <a:lstStyle/>
          <a:p>
            <a:endParaRPr lang="en-US"/>
          </a:p>
        </p:txBody>
      </p:sp>
      <p:pic>
        <p:nvPicPr>
          <p:cNvPr id="8" name="Graphic 7" descr="Document">
            <a:extLst>
              <a:ext uri="{FF2B5EF4-FFF2-40B4-BE49-F238E27FC236}">
                <a16:creationId xmlns:a16="http://schemas.microsoft.com/office/drawing/2014/main" id="{A8EDDC9C-0425-4B76-E498-8ACA56ED05A2}"/>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xmlns="" r:embed="rId3"/>
              </a:ext>
            </a:extLst>
          </a:blip>
          <a:stretch>
            <a:fillRect/>
          </a:stretch>
        </p:blipFill>
        <p:spPr>
          <a:xfrm>
            <a:off x="838200" y="3003053"/>
            <a:ext cx="2994972" cy="2994972"/>
          </a:xfrm>
          <a:prstGeom prst="rect">
            <a:avLst/>
          </a:prstGeom>
        </p:spPr>
      </p:pic>
      <p:sp>
        <p:nvSpPr>
          <p:cNvPr id="3" name="Content Placeholder"/>
          <p:cNvSpPr>
            <a:spLocks noGrp="1"/>
          </p:cNvSpPr>
          <p:nvPr>
            <p:ph idx="1"/>
          </p:nvPr>
        </p:nvSpPr>
        <p:spPr>
          <a:xfrm>
            <a:off x="7229042" y="879355"/>
            <a:ext cx="4124758" cy="5120755"/>
          </a:xfrm>
        </p:spPr>
        <p:txBody>
          <a:bodyPr anchor="ctr">
            <a:normAutofit/>
          </a:bodyPr>
          <a:lstStyle/>
          <a:p>
            <a:pPr lvl="0"/>
            <a:r>
              <a:rPr lang="en-US" sz="1800"/>
              <a:t>This is records verifying that suppliers meet industry standards and regulations for the goods supplied</a:t>
            </a:r>
          </a:p>
        </p:txBody>
      </p:sp>
    </p:spTree>
    <p:extLst>
      <p:ext uri="{BB962C8B-B14F-4D97-AF65-F5344CB8AC3E}">
        <p14:creationId xmlns:p14="http://schemas.microsoft.com/office/powerpoint/2010/main" val="233550226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0" name="Straight Connector 9">
            <a:extLst>
              <a:ext uri="{FF2B5EF4-FFF2-40B4-BE49-F238E27FC236}">
                <a16:creationId xmlns:a16="http://schemas.microsoft.com/office/drawing/2014/main" id="{D1B787A8-0D67-4B7E-9B48-86BD906AB6B5}"/>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5890" y="1114050"/>
            <a:ext cx="0" cy="5735637"/>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p:nvSpPr>
          <p:cNvPr id="12" name="Rectangle 11">
            <a:extLst>
              <a:ext uri="{FF2B5EF4-FFF2-40B4-BE49-F238E27FC236}">
                <a16:creationId xmlns:a16="http://schemas.microsoft.com/office/drawing/2014/main" id="{EFA9B6C6-A247-48A8-9A1C-1E36FA9456B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7480300"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1500136" y="590062"/>
            <a:ext cx="5141964" cy="2838938"/>
          </a:xfrm>
        </p:spPr>
        <p:txBody>
          <a:bodyPr vert="horz" lIns="91440" tIns="45720" rIns="91440" bIns="45720" rtlCol="0" anchor="b">
            <a:normAutofit/>
          </a:bodyPr>
          <a:lstStyle/>
          <a:p>
            <a:r>
              <a:rPr lang="en-US" sz="5400" b="1" i="0" kern="1200" cap="all" baseline="0">
                <a:solidFill>
                  <a:schemeClr val="bg1"/>
                </a:solidFill>
                <a:latin typeface="+mj-lt"/>
                <a:ea typeface="+mj-ea"/>
                <a:cs typeface="+mj-cs"/>
              </a:rPr>
              <a:t>Supplier Catalogs</a:t>
            </a:r>
          </a:p>
        </p:txBody>
      </p:sp>
      <p:sp>
        <p:nvSpPr>
          <p:cNvPr id="3" name="Content Placeholder"/>
          <p:cNvSpPr>
            <a:spLocks noGrp="1"/>
          </p:cNvSpPr>
          <p:nvPr>
            <p:ph idx="1"/>
          </p:nvPr>
        </p:nvSpPr>
        <p:spPr>
          <a:xfrm>
            <a:off x="1500136" y="3505199"/>
            <a:ext cx="5141949" cy="1198120"/>
          </a:xfrm>
        </p:spPr>
        <p:txBody>
          <a:bodyPr vert="horz" lIns="91440" tIns="45720" rIns="91440" bIns="45720" rtlCol="0">
            <a:normAutofit/>
          </a:bodyPr>
          <a:lstStyle/>
          <a:p>
            <a:pPr marL="0" lvl="0" indent="0">
              <a:buNone/>
            </a:pPr>
            <a:r>
              <a:rPr lang="en-US" sz="2000" kern="1200">
                <a:solidFill>
                  <a:schemeClr val="bg1"/>
                </a:solidFill>
                <a:latin typeface="+mn-lt"/>
                <a:ea typeface="+mn-ea"/>
                <a:cs typeface="+mn-cs"/>
              </a:rPr>
              <a:t>This is the listings of products offered by suppliers, including specifications and prices</a:t>
            </a:r>
          </a:p>
        </p:txBody>
      </p:sp>
      <p:pic>
        <p:nvPicPr>
          <p:cNvPr id="6" name="Picture 5" descr="Cardboard boxes on conveyor belt">
            <a:extLst>
              <a:ext uri="{FF2B5EF4-FFF2-40B4-BE49-F238E27FC236}">
                <a16:creationId xmlns:a16="http://schemas.microsoft.com/office/drawing/2014/main" id="{87F1E756-85B4-BF17-9504-12B9FE87DD32}"/>
              </a:ext>
            </a:extLst>
          </p:cNvPr>
          <p:cNvPicPr>
            <a:picLocks noChangeAspect="1"/>
          </p:cNvPicPr>
          <p:nvPr/>
        </p:nvPicPr>
        <p:blipFill>
          <a:blip r:embed="rId2"/>
          <a:srcRect l="31757" r="22450" b="-3"/>
          <a:stretch/>
        </p:blipFill>
        <p:spPr>
          <a:xfrm>
            <a:off x="7480300" y="10"/>
            <a:ext cx="4711700" cy="6857990"/>
          </a:xfrm>
          <a:prstGeom prst="rect">
            <a:avLst/>
          </a:prstGeom>
        </p:spPr>
      </p:pic>
      <p:sp>
        <p:nvSpPr>
          <p:cNvPr id="14" name="Graphic 13">
            <a:extLst>
              <a:ext uri="{FF2B5EF4-FFF2-40B4-BE49-F238E27FC236}">
                <a16:creationId xmlns:a16="http://schemas.microsoft.com/office/drawing/2014/main" id="{C5CB530E-515E-412C-9DF1-5F8FFBD6F38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57334" y="1931746"/>
            <a:ext cx="139038" cy="139038"/>
          </a:xfrm>
          <a:custGeom>
            <a:avLst/>
            <a:gdLst>
              <a:gd name="connsiteX0" fmla="*/ 129601 w 139038"/>
              <a:gd name="connsiteY0" fmla="*/ 60082 h 139038"/>
              <a:gd name="connsiteX1" fmla="*/ 78956 w 139038"/>
              <a:gd name="connsiteY1" fmla="*/ 60082 h 139038"/>
              <a:gd name="connsiteX2" fmla="*/ 78956 w 139038"/>
              <a:gd name="connsiteY2" fmla="*/ 9437 h 139038"/>
              <a:gd name="connsiteX3" fmla="*/ 69519 w 139038"/>
              <a:gd name="connsiteY3" fmla="*/ 0 h 139038"/>
              <a:gd name="connsiteX4" fmla="*/ 60082 w 139038"/>
              <a:gd name="connsiteY4" fmla="*/ 9437 h 139038"/>
              <a:gd name="connsiteX5" fmla="*/ 60082 w 139038"/>
              <a:gd name="connsiteY5" fmla="*/ 60082 h 139038"/>
              <a:gd name="connsiteX6" fmla="*/ 9437 w 139038"/>
              <a:gd name="connsiteY6" fmla="*/ 60082 h 139038"/>
              <a:gd name="connsiteX7" fmla="*/ 0 w 139038"/>
              <a:gd name="connsiteY7" fmla="*/ 69519 h 139038"/>
              <a:gd name="connsiteX8" fmla="*/ 9437 w 139038"/>
              <a:gd name="connsiteY8" fmla="*/ 78956 h 139038"/>
              <a:gd name="connsiteX9" fmla="*/ 60082 w 139038"/>
              <a:gd name="connsiteY9" fmla="*/ 78956 h 139038"/>
              <a:gd name="connsiteX10" fmla="*/ 60082 w 139038"/>
              <a:gd name="connsiteY10" fmla="*/ 129601 h 139038"/>
              <a:gd name="connsiteX11" fmla="*/ 69519 w 139038"/>
              <a:gd name="connsiteY11" fmla="*/ 139038 h 139038"/>
              <a:gd name="connsiteX12" fmla="*/ 78956 w 139038"/>
              <a:gd name="connsiteY12" fmla="*/ 129601 h 139038"/>
              <a:gd name="connsiteX13" fmla="*/ 78956 w 139038"/>
              <a:gd name="connsiteY13" fmla="*/ 78956 h 139038"/>
              <a:gd name="connsiteX14" fmla="*/ 129601 w 139038"/>
              <a:gd name="connsiteY14" fmla="*/ 78956 h 139038"/>
              <a:gd name="connsiteX15" fmla="*/ 139038 w 139038"/>
              <a:gd name="connsiteY15" fmla="*/ 69519 h 139038"/>
              <a:gd name="connsiteX16" fmla="*/ 129601 w 139038"/>
              <a:gd name="connsiteY16" fmla="*/ 60082 h 139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8" h="139038">
                <a:moveTo>
                  <a:pt x="129601" y="60082"/>
                </a:moveTo>
                <a:lnTo>
                  <a:pt x="78956" y="60082"/>
                </a:lnTo>
                <a:lnTo>
                  <a:pt x="78956" y="9437"/>
                </a:lnTo>
                <a:cubicBezTo>
                  <a:pt x="78956" y="4225"/>
                  <a:pt x="74731" y="0"/>
                  <a:pt x="69519" y="0"/>
                </a:cubicBezTo>
                <a:cubicBezTo>
                  <a:pt x="64307" y="0"/>
                  <a:pt x="60082" y="4225"/>
                  <a:pt x="60082" y="9437"/>
                </a:cubicBezTo>
                <a:lnTo>
                  <a:pt x="60082" y="60082"/>
                </a:lnTo>
                <a:lnTo>
                  <a:pt x="9437" y="60082"/>
                </a:lnTo>
                <a:cubicBezTo>
                  <a:pt x="4225" y="60082"/>
                  <a:pt x="0" y="64307"/>
                  <a:pt x="0" y="69519"/>
                </a:cubicBezTo>
                <a:cubicBezTo>
                  <a:pt x="0" y="74731"/>
                  <a:pt x="4225" y="78956"/>
                  <a:pt x="9437" y="78956"/>
                </a:cubicBezTo>
                <a:lnTo>
                  <a:pt x="60082" y="78956"/>
                </a:lnTo>
                <a:lnTo>
                  <a:pt x="60082" y="129601"/>
                </a:lnTo>
                <a:cubicBezTo>
                  <a:pt x="60082" y="134813"/>
                  <a:pt x="64307" y="139038"/>
                  <a:pt x="69519" y="139038"/>
                </a:cubicBezTo>
                <a:cubicBezTo>
                  <a:pt x="74731" y="139038"/>
                  <a:pt x="78956" y="134813"/>
                  <a:pt x="78956" y="129601"/>
                </a:cubicBezTo>
                <a:lnTo>
                  <a:pt x="78956" y="78956"/>
                </a:lnTo>
                <a:lnTo>
                  <a:pt x="129601" y="78956"/>
                </a:lnTo>
                <a:cubicBezTo>
                  <a:pt x="134813" y="78956"/>
                  <a:pt x="139038" y="74731"/>
                  <a:pt x="139038" y="69519"/>
                </a:cubicBezTo>
                <a:cubicBezTo>
                  <a:pt x="139038" y="64307"/>
                  <a:pt x="134813" y="60082"/>
                  <a:pt x="129601" y="60082"/>
                </a:cubicBezTo>
                <a:close/>
              </a:path>
            </a:pathLst>
          </a:custGeom>
          <a:solidFill>
            <a:schemeClr val="bg1"/>
          </a:solidFill>
          <a:ln w="603" cap="flat">
            <a:noFill/>
            <a:prstDash val="solid"/>
            <a:miter/>
          </a:ln>
        </p:spPr>
        <p:txBody>
          <a:bodyPr rtlCol="0" anchor="ctr"/>
          <a:lstStyle/>
          <a:p>
            <a:endParaRPr lang="en-US"/>
          </a:p>
        </p:txBody>
      </p:sp>
      <p:sp>
        <p:nvSpPr>
          <p:cNvPr id="16" name="Graphic 12">
            <a:extLst>
              <a:ext uri="{FF2B5EF4-FFF2-40B4-BE49-F238E27FC236}">
                <a16:creationId xmlns:a16="http://schemas.microsoft.com/office/drawing/2014/main" id="{712D4376-A578-4FF1-94FC-245E7A6A489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16112" y="2141584"/>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endParaRPr lang="en-US"/>
          </a:p>
        </p:txBody>
      </p:sp>
      <p:sp>
        <p:nvSpPr>
          <p:cNvPr id="18" name="Graphic 15">
            <a:extLst>
              <a:ext uri="{FF2B5EF4-FFF2-40B4-BE49-F238E27FC236}">
                <a16:creationId xmlns:a16="http://schemas.microsoft.com/office/drawing/2014/main" id="{AEA7509D-F04F-40CB-A0B3-EEF16499CC9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41794" y="2385465"/>
            <a:ext cx="127713" cy="127713"/>
          </a:xfrm>
          <a:custGeom>
            <a:avLst/>
            <a:gdLst>
              <a:gd name="connsiteX0" fmla="*/ 63857 w 127713"/>
              <a:gd name="connsiteY0" fmla="*/ 18874 h 127713"/>
              <a:gd name="connsiteX1" fmla="*/ 108839 w 127713"/>
              <a:gd name="connsiteY1" fmla="*/ 63857 h 127713"/>
              <a:gd name="connsiteX2" fmla="*/ 63857 w 127713"/>
              <a:gd name="connsiteY2" fmla="*/ 108839 h 127713"/>
              <a:gd name="connsiteX3" fmla="*/ 18874 w 127713"/>
              <a:gd name="connsiteY3" fmla="*/ 63857 h 127713"/>
              <a:gd name="connsiteX4" fmla="*/ 63857 w 127713"/>
              <a:gd name="connsiteY4" fmla="*/ 18874 h 127713"/>
              <a:gd name="connsiteX5" fmla="*/ 63857 w 127713"/>
              <a:gd name="connsiteY5" fmla="*/ 0 h 127713"/>
              <a:gd name="connsiteX6" fmla="*/ 0 w 127713"/>
              <a:gd name="connsiteY6" fmla="*/ 63857 h 127713"/>
              <a:gd name="connsiteX7" fmla="*/ 63857 w 127713"/>
              <a:gd name="connsiteY7" fmla="*/ 127713 h 127713"/>
              <a:gd name="connsiteX8" fmla="*/ 127713 w 127713"/>
              <a:gd name="connsiteY8" fmla="*/ 63857 h 127713"/>
              <a:gd name="connsiteX9" fmla="*/ 63857 w 127713"/>
              <a:gd name="connsiteY9" fmla="*/ 0 h 127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3" h="127713">
                <a:moveTo>
                  <a:pt x="63857" y="18874"/>
                </a:moveTo>
                <a:cubicBezTo>
                  <a:pt x="88700" y="18874"/>
                  <a:pt x="108839" y="39013"/>
                  <a:pt x="108839" y="63857"/>
                </a:cubicBezTo>
                <a:cubicBezTo>
                  <a:pt x="108839" y="88700"/>
                  <a:pt x="88700" y="108839"/>
                  <a:pt x="63857" y="108839"/>
                </a:cubicBezTo>
                <a:cubicBezTo>
                  <a:pt x="39013" y="108839"/>
                  <a:pt x="18874" y="88700"/>
                  <a:pt x="18874" y="63857"/>
                </a:cubicBezTo>
                <a:cubicBezTo>
                  <a:pt x="18898" y="39023"/>
                  <a:pt x="39023" y="18898"/>
                  <a:pt x="63857" y="18874"/>
                </a:cubicBezTo>
                <a:moveTo>
                  <a:pt x="63857" y="0"/>
                </a:moveTo>
                <a:cubicBezTo>
                  <a:pt x="28590" y="0"/>
                  <a:pt x="0" y="28590"/>
                  <a:pt x="0" y="63857"/>
                </a:cubicBezTo>
                <a:cubicBezTo>
                  <a:pt x="0" y="99124"/>
                  <a:pt x="28590" y="127713"/>
                  <a:pt x="63857" y="127713"/>
                </a:cubicBezTo>
                <a:cubicBezTo>
                  <a:pt x="99124" y="127713"/>
                  <a:pt x="127713" y="99124"/>
                  <a:pt x="127713" y="63857"/>
                </a:cubicBezTo>
                <a:cubicBezTo>
                  <a:pt x="127713" y="28590"/>
                  <a:pt x="99124" y="0"/>
                  <a:pt x="63857" y="0"/>
                </a:cubicBezTo>
                <a:close/>
              </a:path>
            </a:pathLst>
          </a:custGeom>
          <a:solidFill>
            <a:schemeClr val="bg1"/>
          </a:solidFill>
          <a:ln w="610" cap="flat">
            <a:noFill/>
            <a:prstDash val="solid"/>
            <a:miter/>
          </a:ln>
        </p:spPr>
        <p:txBody>
          <a:bodyPr rtlCol="0" anchor="ctr"/>
          <a:lstStyle/>
          <a:p>
            <a:endParaRPr lang="en-US"/>
          </a:p>
        </p:txBody>
      </p:sp>
      <p:cxnSp>
        <p:nvCxnSpPr>
          <p:cNvPr id="20" name="Straight Connector 19">
            <a:extLst>
              <a:ext uri="{FF2B5EF4-FFF2-40B4-BE49-F238E27FC236}">
                <a16:creationId xmlns:a16="http://schemas.microsoft.com/office/drawing/2014/main" id="{56020367-4FD5-4596-8E10-C5F095CD8DBF}"/>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75145" y="3505200"/>
            <a:ext cx="0" cy="3352800"/>
          </a:xfrm>
          <a:prstGeom prst="line">
            <a:avLst/>
          </a:prstGeom>
          <a:ln w="25400" cap="sq">
            <a:solidFill>
              <a:schemeClr val="bg1"/>
            </a:soli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3643105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659FDB4-FCBE-4A89-B46D-43D4FA54464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313"/>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itle"/>
          <p:cNvSpPr>
            <a:spLocks noGrp="1"/>
          </p:cNvSpPr>
          <p:nvPr>
            <p:ph type="ctrTitle"/>
          </p:nvPr>
        </p:nvSpPr>
        <p:spPr>
          <a:xfrm>
            <a:off x="479394" y="1070800"/>
            <a:ext cx="3939688" cy="5583126"/>
          </a:xfrm>
        </p:spPr>
        <p:txBody>
          <a:bodyPr>
            <a:normAutofit/>
          </a:bodyPr>
          <a:lstStyle/>
          <a:p>
            <a:pPr algn="r"/>
            <a:r>
              <a:rPr lang="en-US" sz="7200"/>
              <a:t>Payment Records</a:t>
            </a:r>
          </a:p>
        </p:txBody>
      </p:sp>
      <p:cxnSp>
        <p:nvCxnSpPr>
          <p:cNvPr id="12" name="Straight Connector 11">
            <a:extLst>
              <a:ext uri="{FF2B5EF4-FFF2-40B4-BE49-F238E27FC236}">
                <a16:creationId xmlns:a16="http://schemas.microsoft.com/office/drawing/2014/main" id="{C8F51B3F-8331-4E4A-AE96-D47B1006EEAD}"/>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28053" y="1132114"/>
            <a:ext cx="0" cy="5717573"/>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graphicFrame>
        <p:nvGraphicFramePr>
          <p:cNvPr id="6" name="Content Placeholder">
            <a:extLst>
              <a:ext uri="{FF2B5EF4-FFF2-40B4-BE49-F238E27FC236}">
                <a16:creationId xmlns:a16="http://schemas.microsoft.com/office/drawing/2014/main" id="{98771F3B-BC72-CBD9-D250-386E8DEC90DC}"/>
              </a:ext>
            </a:extLst>
          </p:cNvPr>
          <p:cNvGraphicFramePr>
            <a:graphicFrameLocks noGrp="1"/>
          </p:cNvGraphicFramePr>
          <p:nvPr>
            <p:ph idx="1"/>
            <p:extLst>
              <p:ext uri="{D42A27DB-BD31-4B8C-83A1-F6EECF244321}">
                <p14:modId xmlns:p14="http://schemas.microsoft.com/office/powerpoint/2010/main" val="3307792342"/>
              </p:ext>
            </p:extLst>
          </p:nvPr>
        </p:nvGraphicFramePr>
        <p:xfrm>
          <a:off x="5108535" y="1070800"/>
          <a:ext cx="6245265" cy="558934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2116353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1" name="Straight Connector 10">
            <a:extLst>
              <a:ext uri="{FF2B5EF4-FFF2-40B4-BE49-F238E27FC236}">
                <a16:creationId xmlns:a16="http://schemas.microsoft.com/office/drawing/2014/main" id="{D1B787A8-0D67-4B7E-9B48-86BD906AB6B5}"/>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5890" y="1114050"/>
            <a:ext cx="0" cy="5735637"/>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p:nvSpPr>
          <p:cNvPr id="13" name="Rectangle 12">
            <a:extLst>
              <a:ext uri="{FF2B5EF4-FFF2-40B4-BE49-F238E27FC236}">
                <a16:creationId xmlns:a16="http://schemas.microsoft.com/office/drawing/2014/main" id="{158B3569-73B2-4D05-8E95-886A6EE17F1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457200" y="1598246"/>
            <a:ext cx="4412419" cy="3626217"/>
          </a:xfrm>
        </p:spPr>
        <p:txBody>
          <a:bodyPr vert="horz" lIns="91440" tIns="45720" rIns="91440" bIns="45720" rtlCol="0" anchor="t">
            <a:normAutofit/>
          </a:bodyPr>
          <a:lstStyle/>
          <a:p>
            <a:pPr algn="r"/>
            <a:r>
              <a:rPr lang="en-US" sz="3800" b="1" i="0" kern="1200" cap="all" baseline="0">
                <a:solidFill>
                  <a:schemeClr val="bg1"/>
                </a:solidFill>
                <a:latin typeface="+mj-lt"/>
                <a:ea typeface="+mj-ea"/>
                <a:cs typeface="+mj-cs"/>
              </a:rPr>
              <a:t>Best Practices for Purchasing Document Management</a:t>
            </a:r>
          </a:p>
        </p:txBody>
      </p:sp>
      <p:sp>
        <p:nvSpPr>
          <p:cNvPr id="3" name="Content Placeholder"/>
          <p:cNvSpPr>
            <a:spLocks noGrp="1"/>
          </p:cNvSpPr>
          <p:nvPr>
            <p:ph idx="1"/>
          </p:nvPr>
        </p:nvSpPr>
        <p:spPr>
          <a:xfrm>
            <a:off x="457200" y="5350213"/>
            <a:ext cx="4412417" cy="1031537"/>
          </a:xfrm>
        </p:spPr>
        <p:txBody>
          <a:bodyPr vert="horz" lIns="91440" tIns="45720" rIns="91440" bIns="45720" rtlCol="0">
            <a:normAutofit/>
          </a:bodyPr>
          <a:lstStyle/>
          <a:p>
            <a:pPr marL="0" lvl="0" indent="0" algn="r">
              <a:buNone/>
            </a:pPr>
            <a:r>
              <a:rPr lang="en-US" kern="1200">
                <a:solidFill>
                  <a:schemeClr val="bg1"/>
                </a:solidFill>
                <a:latin typeface="+mn-lt"/>
                <a:ea typeface="+mn-ea"/>
                <a:cs typeface="+mn-cs"/>
              </a:rPr>
              <a:t>Organization and Accessibility</a:t>
            </a:r>
          </a:p>
        </p:txBody>
      </p:sp>
      <p:sp>
        <p:nvSpPr>
          <p:cNvPr id="15" name="Graphic 17">
            <a:extLst>
              <a:ext uri="{FF2B5EF4-FFF2-40B4-BE49-F238E27FC236}">
                <a16:creationId xmlns:a16="http://schemas.microsoft.com/office/drawing/2014/main" id="{B71758F4-3F46-45DA-8AC5-4E508DA080B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12034" y="1267063"/>
            <a:ext cx="139037" cy="139039"/>
          </a:xfrm>
          <a:custGeom>
            <a:avLst/>
            <a:gdLst>
              <a:gd name="connsiteX0" fmla="*/ 129600 w 139037"/>
              <a:gd name="connsiteY0" fmla="*/ 60082 h 139039"/>
              <a:gd name="connsiteX1" fmla="*/ 78955 w 139037"/>
              <a:gd name="connsiteY1" fmla="*/ 60082 h 139039"/>
              <a:gd name="connsiteX2" fmla="*/ 78955 w 139037"/>
              <a:gd name="connsiteY2" fmla="*/ 9437 h 139039"/>
              <a:gd name="connsiteX3" fmla="*/ 69519 w 139037"/>
              <a:gd name="connsiteY3" fmla="*/ 0 h 139039"/>
              <a:gd name="connsiteX4" fmla="*/ 60082 w 139037"/>
              <a:gd name="connsiteY4" fmla="*/ 9437 h 139039"/>
              <a:gd name="connsiteX5" fmla="*/ 60082 w 139037"/>
              <a:gd name="connsiteY5" fmla="*/ 60082 h 139039"/>
              <a:gd name="connsiteX6" fmla="*/ 9437 w 139037"/>
              <a:gd name="connsiteY6" fmla="*/ 60082 h 139039"/>
              <a:gd name="connsiteX7" fmla="*/ 0 w 139037"/>
              <a:gd name="connsiteY7" fmla="*/ 69520 h 139039"/>
              <a:gd name="connsiteX8" fmla="*/ 9437 w 139037"/>
              <a:gd name="connsiteY8" fmla="*/ 78957 h 139039"/>
              <a:gd name="connsiteX9" fmla="*/ 60082 w 139037"/>
              <a:gd name="connsiteY9" fmla="*/ 78957 h 139039"/>
              <a:gd name="connsiteX10" fmla="*/ 60082 w 139037"/>
              <a:gd name="connsiteY10" fmla="*/ 129602 h 139039"/>
              <a:gd name="connsiteX11" fmla="*/ 69519 w 139037"/>
              <a:gd name="connsiteY11" fmla="*/ 139039 h 139039"/>
              <a:gd name="connsiteX12" fmla="*/ 78955 w 139037"/>
              <a:gd name="connsiteY12" fmla="*/ 129602 h 139039"/>
              <a:gd name="connsiteX13" fmla="*/ 78955 w 139037"/>
              <a:gd name="connsiteY13" fmla="*/ 78957 h 139039"/>
              <a:gd name="connsiteX14" fmla="*/ 129600 w 139037"/>
              <a:gd name="connsiteY14" fmla="*/ 78957 h 139039"/>
              <a:gd name="connsiteX15" fmla="*/ 139037 w 139037"/>
              <a:gd name="connsiteY15" fmla="*/ 69520 h 139039"/>
              <a:gd name="connsiteX16" fmla="*/ 129600 w 139037"/>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7" h="139039">
                <a:moveTo>
                  <a:pt x="129600" y="60082"/>
                </a:moveTo>
                <a:lnTo>
                  <a:pt x="78955" y="60082"/>
                </a:lnTo>
                <a:lnTo>
                  <a:pt x="78955" y="9437"/>
                </a:lnTo>
                <a:cubicBezTo>
                  <a:pt x="78955" y="4225"/>
                  <a:pt x="74730" y="0"/>
                  <a:pt x="69519" y="0"/>
                </a:cubicBezTo>
                <a:cubicBezTo>
                  <a:pt x="64307"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7" y="139039"/>
                  <a:pt x="69519" y="139039"/>
                </a:cubicBezTo>
                <a:cubicBezTo>
                  <a:pt x="74730" y="139039"/>
                  <a:pt x="78955" y="134814"/>
                  <a:pt x="78955" y="129602"/>
                </a:cubicBezTo>
                <a:lnTo>
                  <a:pt x="78955" y="78957"/>
                </a:lnTo>
                <a:lnTo>
                  <a:pt x="129600" y="78957"/>
                </a:lnTo>
                <a:cubicBezTo>
                  <a:pt x="134812" y="78957"/>
                  <a:pt x="139037" y="74731"/>
                  <a:pt x="139037" y="69520"/>
                </a:cubicBezTo>
                <a:cubicBezTo>
                  <a:pt x="139037" y="64308"/>
                  <a:pt x="134812" y="60082"/>
                  <a:pt x="129600" y="60082"/>
                </a:cubicBezTo>
                <a:close/>
              </a:path>
            </a:pathLst>
          </a:custGeom>
          <a:solidFill>
            <a:schemeClr val="bg1"/>
          </a:solidFill>
          <a:ln w="603" cap="flat">
            <a:noFill/>
            <a:prstDash val="solid"/>
            <a:miter/>
          </a:ln>
        </p:spPr>
        <p:txBody>
          <a:bodyPr rtlCol="0" anchor="ctr"/>
          <a:lstStyle/>
          <a:p>
            <a:endParaRPr lang="en-US"/>
          </a:p>
        </p:txBody>
      </p:sp>
      <p:cxnSp>
        <p:nvCxnSpPr>
          <p:cNvPr id="17" name="Straight Connector 16">
            <a:extLst>
              <a:ext uri="{FF2B5EF4-FFF2-40B4-BE49-F238E27FC236}">
                <a16:creationId xmlns:a16="http://schemas.microsoft.com/office/drawing/2014/main" id="{56020367-4FD5-4596-8E10-C5F095CD8DBF}"/>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447322" y="1589368"/>
            <a:ext cx="0" cy="5259754"/>
          </a:xfrm>
          <a:prstGeom prst="line">
            <a:avLst/>
          </a:prstGeom>
          <a:ln w="25400" cap="sq">
            <a:solidFill>
              <a:schemeClr val="bg1"/>
            </a:solidFill>
            <a:bevel/>
          </a:ln>
        </p:spPr>
        <p:style>
          <a:lnRef idx="1">
            <a:schemeClr val="accent1"/>
          </a:lnRef>
          <a:fillRef idx="0">
            <a:schemeClr val="accent1"/>
          </a:fillRef>
          <a:effectRef idx="0">
            <a:schemeClr val="accent1"/>
          </a:effectRef>
          <a:fontRef idx="minor">
            <a:schemeClr val="tx1"/>
          </a:fontRef>
        </p:style>
      </p:cxnSp>
      <p:pic>
        <p:nvPicPr>
          <p:cNvPr id="8" name="Graphic 7" descr="Handshake">
            <a:extLst>
              <a:ext uri="{FF2B5EF4-FFF2-40B4-BE49-F238E27FC236}">
                <a16:creationId xmlns:a16="http://schemas.microsoft.com/office/drawing/2014/main" id="{DF789A4B-BE27-C8F2-5523-6DBFCF2DF6C2}"/>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xmlns="" r:embed="rId3"/>
              </a:ext>
            </a:extLst>
          </a:blip>
          <a:stretch>
            <a:fillRect/>
          </a:stretch>
        </p:blipFill>
        <p:spPr>
          <a:xfrm>
            <a:off x="6380106" y="1598246"/>
            <a:ext cx="4783504" cy="4783504"/>
          </a:xfrm>
          <a:prstGeom prst="rect">
            <a:avLst/>
          </a:prstGeom>
        </p:spPr>
      </p:pic>
      <p:sp>
        <p:nvSpPr>
          <p:cNvPr id="19" name="Graphic 21">
            <a:extLst>
              <a:ext uri="{FF2B5EF4-FFF2-40B4-BE49-F238E27FC236}">
                <a16:creationId xmlns:a16="http://schemas.microsoft.com/office/drawing/2014/main" id="{8D61482F-F3C5-4D66-8C5D-C6BBE3E1275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752801" y="1659316"/>
            <a:ext cx="127713" cy="127714"/>
          </a:xfrm>
          <a:custGeom>
            <a:avLst/>
            <a:gdLst>
              <a:gd name="connsiteX0" fmla="*/ 63857 w 127713"/>
              <a:gd name="connsiteY0" fmla="*/ 18874 h 127714"/>
              <a:gd name="connsiteX1" fmla="*/ 108839 w 127713"/>
              <a:gd name="connsiteY1" fmla="*/ 63857 h 127714"/>
              <a:gd name="connsiteX2" fmla="*/ 63857 w 127713"/>
              <a:gd name="connsiteY2" fmla="*/ 108840 h 127714"/>
              <a:gd name="connsiteX3" fmla="*/ 18874 w 127713"/>
              <a:gd name="connsiteY3" fmla="*/ 63857 h 127714"/>
              <a:gd name="connsiteX4" fmla="*/ 63857 w 127713"/>
              <a:gd name="connsiteY4" fmla="*/ 18874 h 127714"/>
              <a:gd name="connsiteX5" fmla="*/ 63857 w 127713"/>
              <a:gd name="connsiteY5" fmla="*/ 0 h 127714"/>
              <a:gd name="connsiteX6" fmla="*/ 0 w 127713"/>
              <a:gd name="connsiteY6" fmla="*/ 63857 h 127714"/>
              <a:gd name="connsiteX7" fmla="*/ 63857 w 127713"/>
              <a:gd name="connsiteY7" fmla="*/ 127714 h 127714"/>
              <a:gd name="connsiteX8" fmla="*/ 127713 w 127713"/>
              <a:gd name="connsiteY8" fmla="*/ 63857 h 127714"/>
              <a:gd name="connsiteX9" fmla="*/ 63857 w 127713"/>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3" h="127714">
                <a:moveTo>
                  <a:pt x="63857" y="18874"/>
                </a:moveTo>
                <a:cubicBezTo>
                  <a:pt x="88700" y="18874"/>
                  <a:pt x="108839" y="39014"/>
                  <a:pt x="108839" y="63857"/>
                </a:cubicBezTo>
                <a:cubicBezTo>
                  <a:pt x="108839" y="88700"/>
                  <a:pt x="88700" y="108840"/>
                  <a:pt x="63857" y="108840"/>
                </a:cubicBezTo>
                <a:cubicBezTo>
                  <a:pt x="39013" y="108840"/>
                  <a:pt x="18874" y="88700"/>
                  <a:pt x="18874" y="63857"/>
                </a:cubicBezTo>
                <a:cubicBezTo>
                  <a:pt x="18898" y="39024"/>
                  <a:pt x="39023" y="18898"/>
                  <a:pt x="63857" y="18874"/>
                </a:cubicBezTo>
                <a:moveTo>
                  <a:pt x="63857" y="0"/>
                </a:moveTo>
                <a:cubicBezTo>
                  <a:pt x="28590" y="0"/>
                  <a:pt x="0" y="28590"/>
                  <a:pt x="0" y="63857"/>
                </a:cubicBezTo>
                <a:cubicBezTo>
                  <a:pt x="0" y="99124"/>
                  <a:pt x="28590" y="127714"/>
                  <a:pt x="63857" y="127714"/>
                </a:cubicBezTo>
                <a:cubicBezTo>
                  <a:pt x="99124" y="127714"/>
                  <a:pt x="127713" y="99124"/>
                  <a:pt x="127713" y="63857"/>
                </a:cubicBezTo>
                <a:cubicBezTo>
                  <a:pt x="127713" y="28590"/>
                  <a:pt x="99124" y="0"/>
                  <a:pt x="63857" y="0"/>
                </a:cubicBezTo>
                <a:close/>
              </a:path>
            </a:pathLst>
          </a:custGeom>
          <a:solidFill>
            <a:schemeClr val="bg1"/>
          </a:solidFill>
          <a:ln w="610" cap="flat">
            <a:noFill/>
            <a:prstDash val="solid"/>
            <a:miter/>
          </a:ln>
        </p:spPr>
        <p:txBody>
          <a:bodyPr rtlCol="0" anchor="ctr"/>
          <a:lstStyle/>
          <a:p>
            <a:endParaRPr lang="en-US"/>
          </a:p>
        </p:txBody>
      </p:sp>
      <p:sp>
        <p:nvSpPr>
          <p:cNvPr id="4" name="Rectangle 3"/>
          <p:cNvSpPr/>
          <p:nvPr/>
        </p:nvSpPr>
        <p:spPr>
          <a:xfrm>
            <a:off x="6025025" y="1598246"/>
            <a:ext cx="5331597" cy="4072910"/>
          </a:xfrm>
          <a:prstGeom prst="rect">
            <a:avLst/>
          </a:prstGeom>
        </p:spPr>
        <p:txBody>
          <a:bodyPr wrap="square">
            <a:spAutoFit/>
          </a:bodyPr>
          <a:lstStyle/>
          <a:p>
            <a:pPr marL="342900" indent="-342900" algn="just">
              <a:lnSpc>
                <a:spcPct val="150000"/>
              </a:lnSpc>
              <a:spcAft>
                <a:spcPts val="800"/>
              </a:spcAft>
              <a:buFont typeface="Arial" panose="020B0604020202020204" pitchFamily="34" charset="0"/>
              <a:buChar char="•"/>
            </a:pPr>
            <a:r>
              <a:rPr lang="en-US" sz="2400" b="1" dirty="0">
                <a:latin typeface="Bahnschrift" panose="020B0502040204020203" pitchFamily="34" charset="0"/>
                <a:ea typeface="Times New Roman" panose="02020603050405020304" pitchFamily="18" charset="0"/>
                <a:cs typeface="Times New Roman" panose="02020603050405020304" pitchFamily="18" charset="0"/>
              </a:rPr>
              <a:t>The buying organization needs to </a:t>
            </a:r>
            <a:r>
              <a:rPr lang="en-US" sz="2400" dirty="0">
                <a:latin typeface="Bahnschrift" panose="020B0502040204020203" pitchFamily="34" charset="0"/>
                <a:ea typeface="Calibri" panose="020F0502020204030204" pitchFamily="34" charset="0"/>
                <a:cs typeface="Times New Roman" panose="02020603050405020304" pitchFamily="18" charset="0"/>
              </a:rPr>
              <a:t>consider transitioning to digital formats for better organization and </a:t>
            </a:r>
            <a:r>
              <a:rPr lang="en-US" sz="2400" dirty="0" smtClean="0">
                <a:latin typeface="Bahnschrift" panose="020B0502040204020203" pitchFamily="34" charset="0"/>
                <a:ea typeface="Calibri" panose="020F0502020204030204" pitchFamily="34" charset="0"/>
                <a:cs typeface="Times New Roman" panose="02020603050405020304" pitchFamily="18" charset="0"/>
              </a:rPr>
              <a:t>accessibility.</a:t>
            </a:r>
          </a:p>
          <a:p>
            <a:pPr marL="342900" indent="-342900" algn="just">
              <a:lnSpc>
                <a:spcPct val="150000"/>
              </a:lnSpc>
              <a:spcAft>
                <a:spcPts val="800"/>
              </a:spcAft>
              <a:buFont typeface="Arial" panose="020B0604020202020204" pitchFamily="34" charset="0"/>
              <a:buChar char="•"/>
            </a:pPr>
            <a:r>
              <a:rPr lang="en-US" sz="2400" dirty="0" smtClean="0">
                <a:latin typeface="Bahnschrift" panose="020B0502040204020203" pitchFamily="34" charset="0"/>
                <a:ea typeface="Calibri" panose="020F0502020204030204" pitchFamily="34" charset="0"/>
                <a:cs typeface="Times New Roman" panose="02020603050405020304" pitchFamily="18" charset="0"/>
              </a:rPr>
              <a:t>They </a:t>
            </a:r>
            <a:r>
              <a:rPr lang="en-US" sz="2400" dirty="0">
                <a:latin typeface="Bahnschrift" panose="020B0502040204020203" pitchFamily="34" charset="0"/>
                <a:ea typeface="Calibri" panose="020F0502020204030204" pitchFamily="34" charset="0"/>
                <a:cs typeface="Times New Roman" panose="02020603050405020304" pitchFamily="18" charset="0"/>
              </a:rPr>
              <a:t>can use cloud-based solutions or dedicated software for efficient storage and retrieval.</a:t>
            </a:r>
            <a:endParaRPr lang="en-US" sz="2400" dirty="0">
              <a:effectLst/>
              <a:latin typeface="Bahnschrift" panose="020B0502040204020203"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44306472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1" name="Straight Connector 10">
            <a:extLst>
              <a:ext uri="{FF2B5EF4-FFF2-40B4-BE49-F238E27FC236}">
                <a16:creationId xmlns:a16="http://schemas.microsoft.com/office/drawing/2014/main" id="{D1B787A8-0D67-4B7E-9B48-86BD906AB6B5}"/>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5890" y="1114050"/>
            <a:ext cx="0" cy="5735637"/>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p:nvSpPr>
          <p:cNvPr id="13" name="Rectangle 12">
            <a:extLst>
              <a:ext uri="{FF2B5EF4-FFF2-40B4-BE49-F238E27FC236}">
                <a16:creationId xmlns:a16="http://schemas.microsoft.com/office/drawing/2014/main" id="{158B3569-73B2-4D05-8E95-886A6EE17F1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457200" y="1598246"/>
            <a:ext cx="4412419" cy="3626217"/>
          </a:xfrm>
        </p:spPr>
        <p:txBody>
          <a:bodyPr vert="horz" lIns="91440" tIns="45720" rIns="91440" bIns="45720" rtlCol="0" anchor="t">
            <a:normAutofit/>
          </a:bodyPr>
          <a:lstStyle/>
          <a:p>
            <a:pPr algn="r"/>
            <a:r>
              <a:rPr lang="en-US" sz="3800" b="1" i="0" kern="1200" cap="all" baseline="0">
                <a:solidFill>
                  <a:schemeClr val="bg1"/>
                </a:solidFill>
                <a:latin typeface="+mj-lt"/>
                <a:ea typeface="+mj-ea"/>
                <a:cs typeface="+mj-cs"/>
              </a:rPr>
              <a:t>Best Practices for Purchasing Document Management</a:t>
            </a:r>
          </a:p>
        </p:txBody>
      </p:sp>
      <p:sp>
        <p:nvSpPr>
          <p:cNvPr id="3" name="Content Placeholder"/>
          <p:cNvSpPr>
            <a:spLocks noGrp="1"/>
          </p:cNvSpPr>
          <p:nvPr>
            <p:ph idx="1"/>
          </p:nvPr>
        </p:nvSpPr>
        <p:spPr>
          <a:xfrm>
            <a:off x="457200" y="5350213"/>
            <a:ext cx="4412417" cy="1031537"/>
          </a:xfrm>
        </p:spPr>
        <p:txBody>
          <a:bodyPr vert="horz" lIns="91440" tIns="45720" rIns="91440" bIns="45720" rtlCol="0">
            <a:normAutofit/>
          </a:bodyPr>
          <a:lstStyle/>
          <a:p>
            <a:pPr marL="0" lvl="0" indent="0" algn="r">
              <a:buNone/>
            </a:pPr>
            <a:r>
              <a:rPr lang="en-US" kern="1200">
                <a:solidFill>
                  <a:schemeClr val="bg1"/>
                </a:solidFill>
                <a:latin typeface="+mn-lt"/>
                <a:ea typeface="+mn-ea"/>
                <a:cs typeface="+mn-cs"/>
              </a:rPr>
              <a:t>Standardization of Documents</a:t>
            </a:r>
          </a:p>
        </p:txBody>
      </p:sp>
      <p:sp>
        <p:nvSpPr>
          <p:cNvPr id="15" name="Graphic 17">
            <a:extLst>
              <a:ext uri="{FF2B5EF4-FFF2-40B4-BE49-F238E27FC236}">
                <a16:creationId xmlns:a16="http://schemas.microsoft.com/office/drawing/2014/main" id="{B71758F4-3F46-45DA-8AC5-4E508DA080B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12034" y="1267063"/>
            <a:ext cx="139037" cy="139039"/>
          </a:xfrm>
          <a:custGeom>
            <a:avLst/>
            <a:gdLst>
              <a:gd name="connsiteX0" fmla="*/ 129600 w 139037"/>
              <a:gd name="connsiteY0" fmla="*/ 60082 h 139039"/>
              <a:gd name="connsiteX1" fmla="*/ 78955 w 139037"/>
              <a:gd name="connsiteY1" fmla="*/ 60082 h 139039"/>
              <a:gd name="connsiteX2" fmla="*/ 78955 w 139037"/>
              <a:gd name="connsiteY2" fmla="*/ 9437 h 139039"/>
              <a:gd name="connsiteX3" fmla="*/ 69519 w 139037"/>
              <a:gd name="connsiteY3" fmla="*/ 0 h 139039"/>
              <a:gd name="connsiteX4" fmla="*/ 60082 w 139037"/>
              <a:gd name="connsiteY4" fmla="*/ 9437 h 139039"/>
              <a:gd name="connsiteX5" fmla="*/ 60082 w 139037"/>
              <a:gd name="connsiteY5" fmla="*/ 60082 h 139039"/>
              <a:gd name="connsiteX6" fmla="*/ 9437 w 139037"/>
              <a:gd name="connsiteY6" fmla="*/ 60082 h 139039"/>
              <a:gd name="connsiteX7" fmla="*/ 0 w 139037"/>
              <a:gd name="connsiteY7" fmla="*/ 69520 h 139039"/>
              <a:gd name="connsiteX8" fmla="*/ 9437 w 139037"/>
              <a:gd name="connsiteY8" fmla="*/ 78957 h 139039"/>
              <a:gd name="connsiteX9" fmla="*/ 60082 w 139037"/>
              <a:gd name="connsiteY9" fmla="*/ 78957 h 139039"/>
              <a:gd name="connsiteX10" fmla="*/ 60082 w 139037"/>
              <a:gd name="connsiteY10" fmla="*/ 129602 h 139039"/>
              <a:gd name="connsiteX11" fmla="*/ 69519 w 139037"/>
              <a:gd name="connsiteY11" fmla="*/ 139039 h 139039"/>
              <a:gd name="connsiteX12" fmla="*/ 78955 w 139037"/>
              <a:gd name="connsiteY12" fmla="*/ 129602 h 139039"/>
              <a:gd name="connsiteX13" fmla="*/ 78955 w 139037"/>
              <a:gd name="connsiteY13" fmla="*/ 78957 h 139039"/>
              <a:gd name="connsiteX14" fmla="*/ 129600 w 139037"/>
              <a:gd name="connsiteY14" fmla="*/ 78957 h 139039"/>
              <a:gd name="connsiteX15" fmla="*/ 139037 w 139037"/>
              <a:gd name="connsiteY15" fmla="*/ 69520 h 139039"/>
              <a:gd name="connsiteX16" fmla="*/ 129600 w 139037"/>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7" h="139039">
                <a:moveTo>
                  <a:pt x="129600" y="60082"/>
                </a:moveTo>
                <a:lnTo>
                  <a:pt x="78955" y="60082"/>
                </a:lnTo>
                <a:lnTo>
                  <a:pt x="78955" y="9437"/>
                </a:lnTo>
                <a:cubicBezTo>
                  <a:pt x="78955" y="4225"/>
                  <a:pt x="74730" y="0"/>
                  <a:pt x="69519" y="0"/>
                </a:cubicBezTo>
                <a:cubicBezTo>
                  <a:pt x="64307"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7" y="139039"/>
                  <a:pt x="69519" y="139039"/>
                </a:cubicBezTo>
                <a:cubicBezTo>
                  <a:pt x="74730" y="139039"/>
                  <a:pt x="78955" y="134814"/>
                  <a:pt x="78955" y="129602"/>
                </a:cubicBezTo>
                <a:lnTo>
                  <a:pt x="78955" y="78957"/>
                </a:lnTo>
                <a:lnTo>
                  <a:pt x="129600" y="78957"/>
                </a:lnTo>
                <a:cubicBezTo>
                  <a:pt x="134812" y="78957"/>
                  <a:pt x="139037" y="74731"/>
                  <a:pt x="139037" y="69520"/>
                </a:cubicBezTo>
                <a:cubicBezTo>
                  <a:pt x="139037" y="64308"/>
                  <a:pt x="134812" y="60082"/>
                  <a:pt x="129600" y="60082"/>
                </a:cubicBezTo>
                <a:close/>
              </a:path>
            </a:pathLst>
          </a:custGeom>
          <a:solidFill>
            <a:schemeClr val="bg1"/>
          </a:solidFill>
          <a:ln w="603" cap="flat">
            <a:noFill/>
            <a:prstDash val="solid"/>
            <a:miter/>
          </a:ln>
        </p:spPr>
        <p:txBody>
          <a:bodyPr rtlCol="0" anchor="ctr"/>
          <a:lstStyle/>
          <a:p>
            <a:endParaRPr lang="en-US"/>
          </a:p>
        </p:txBody>
      </p:sp>
      <p:cxnSp>
        <p:nvCxnSpPr>
          <p:cNvPr id="17" name="Straight Connector 16">
            <a:extLst>
              <a:ext uri="{FF2B5EF4-FFF2-40B4-BE49-F238E27FC236}">
                <a16:creationId xmlns:a16="http://schemas.microsoft.com/office/drawing/2014/main" id="{56020367-4FD5-4596-8E10-C5F095CD8DBF}"/>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447322" y="1589368"/>
            <a:ext cx="0" cy="5259754"/>
          </a:xfrm>
          <a:prstGeom prst="line">
            <a:avLst/>
          </a:prstGeom>
          <a:ln w="25400" cap="sq">
            <a:solidFill>
              <a:schemeClr val="bg1"/>
            </a:solidFill>
            <a:bevel/>
          </a:ln>
        </p:spPr>
        <p:style>
          <a:lnRef idx="1">
            <a:schemeClr val="accent1"/>
          </a:lnRef>
          <a:fillRef idx="0">
            <a:schemeClr val="accent1"/>
          </a:fillRef>
          <a:effectRef idx="0">
            <a:schemeClr val="accent1"/>
          </a:effectRef>
          <a:fontRef idx="minor">
            <a:schemeClr val="tx1"/>
          </a:fontRef>
        </p:style>
      </p:cxnSp>
      <p:sp>
        <p:nvSpPr>
          <p:cNvPr id="19" name="Graphic 21">
            <a:extLst>
              <a:ext uri="{FF2B5EF4-FFF2-40B4-BE49-F238E27FC236}">
                <a16:creationId xmlns:a16="http://schemas.microsoft.com/office/drawing/2014/main" id="{8D61482F-F3C5-4D66-8C5D-C6BBE3E1275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752801" y="1659316"/>
            <a:ext cx="127713" cy="127714"/>
          </a:xfrm>
          <a:custGeom>
            <a:avLst/>
            <a:gdLst>
              <a:gd name="connsiteX0" fmla="*/ 63857 w 127713"/>
              <a:gd name="connsiteY0" fmla="*/ 18874 h 127714"/>
              <a:gd name="connsiteX1" fmla="*/ 108839 w 127713"/>
              <a:gd name="connsiteY1" fmla="*/ 63857 h 127714"/>
              <a:gd name="connsiteX2" fmla="*/ 63857 w 127713"/>
              <a:gd name="connsiteY2" fmla="*/ 108840 h 127714"/>
              <a:gd name="connsiteX3" fmla="*/ 18874 w 127713"/>
              <a:gd name="connsiteY3" fmla="*/ 63857 h 127714"/>
              <a:gd name="connsiteX4" fmla="*/ 63857 w 127713"/>
              <a:gd name="connsiteY4" fmla="*/ 18874 h 127714"/>
              <a:gd name="connsiteX5" fmla="*/ 63857 w 127713"/>
              <a:gd name="connsiteY5" fmla="*/ 0 h 127714"/>
              <a:gd name="connsiteX6" fmla="*/ 0 w 127713"/>
              <a:gd name="connsiteY6" fmla="*/ 63857 h 127714"/>
              <a:gd name="connsiteX7" fmla="*/ 63857 w 127713"/>
              <a:gd name="connsiteY7" fmla="*/ 127714 h 127714"/>
              <a:gd name="connsiteX8" fmla="*/ 127713 w 127713"/>
              <a:gd name="connsiteY8" fmla="*/ 63857 h 127714"/>
              <a:gd name="connsiteX9" fmla="*/ 63857 w 127713"/>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3" h="127714">
                <a:moveTo>
                  <a:pt x="63857" y="18874"/>
                </a:moveTo>
                <a:cubicBezTo>
                  <a:pt x="88700" y="18874"/>
                  <a:pt x="108839" y="39014"/>
                  <a:pt x="108839" y="63857"/>
                </a:cubicBezTo>
                <a:cubicBezTo>
                  <a:pt x="108839" y="88700"/>
                  <a:pt x="88700" y="108840"/>
                  <a:pt x="63857" y="108840"/>
                </a:cubicBezTo>
                <a:cubicBezTo>
                  <a:pt x="39013" y="108840"/>
                  <a:pt x="18874" y="88700"/>
                  <a:pt x="18874" y="63857"/>
                </a:cubicBezTo>
                <a:cubicBezTo>
                  <a:pt x="18898" y="39024"/>
                  <a:pt x="39023" y="18898"/>
                  <a:pt x="63857" y="18874"/>
                </a:cubicBezTo>
                <a:moveTo>
                  <a:pt x="63857" y="0"/>
                </a:moveTo>
                <a:cubicBezTo>
                  <a:pt x="28590" y="0"/>
                  <a:pt x="0" y="28590"/>
                  <a:pt x="0" y="63857"/>
                </a:cubicBezTo>
                <a:cubicBezTo>
                  <a:pt x="0" y="99124"/>
                  <a:pt x="28590" y="127714"/>
                  <a:pt x="63857" y="127714"/>
                </a:cubicBezTo>
                <a:cubicBezTo>
                  <a:pt x="99124" y="127714"/>
                  <a:pt x="127713" y="99124"/>
                  <a:pt x="127713" y="63857"/>
                </a:cubicBezTo>
                <a:cubicBezTo>
                  <a:pt x="127713" y="28590"/>
                  <a:pt x="99124" y="0"/>
                  <a:pt x="63857" y="0"/>
                </a:cubicBezTo>
                <a:close/>
              </a:path>
            </a:pathLst>
          </a:custGeom>
          <a:solidFill>
            <a:schemeClr val="bg1"/>
          </a:solidFill>
          <a:ln w="610" cap="flat">
            <a:noFill/>
            <a:prstDash val="solid"/>
            <a:miter/>
          </a:ln>
        </p:spPr>
        <p:txBody>
          <a:bodyPr rtlCol="0" anchor="ctr"/>
          <a:lstStyle/>
          <a:p>
            <a:endParaRPr lang="en-US"/>
          </a:p>
        </p:txBody>
      </p:sp>
      <p:sp>
        <p:nvSpPr>
          <p:cNvPr id="4" name="Rectangle 3"/>
          <p:cNvSpPr/>
          <p:nvPr/>
        </p:nvSpPr>
        <p:spPr>
          <a:xfrm>
            <a:off x="5447322" y="1114050"/>
            <a:ext cx="4976839" cy="4914166"/>
          </a:xfrm>
          <a:prstGeom prst="rect">
            <a:avLst/>
          </a:prstGeom>
        </p:spPr>
        <p:txBody>
          <a:bodyPr wrap="square">
            <a:spAutoFit/>
          </a:bodyPr>
          <a:lstStyle/>
          <a:p>
            <a:pPr marL="3086100" lvl="6" indent="-342900" algn="just">
              <a:lnSpc>
                <a:spcPct val="150000"/>
              </a:lnSpc>
              <a:spcAft>
                <a:spcPts val="800"/>
              </a:spcAft>
              <a:buFont typeface="Wingdings" panose="05000000000000000000" pitchFamily="2" charset="2"/>
              <a:buChar char="§"/>
            </a:pPr>
            <a:r>
              <a:rPr lang="en-US" sz="2000" dirty="0">
                <a:latin typeface="Arial Rounded MT Bold" panose="020F0704030504030204" pitchFamily="34" charset="0"/>
                <a:ea typeface="Times New Roman" panose="02020603050405020304" pitchFamily="18" charset="0"/>
                <a:cs typeface="Times New Roman" panose="02020603050405020304" pitchFamily="18" charset="0"/>
              </a:rPr>
              <a:t> </a:t>
            </a:r>
            <a:endParaRPr lang="en-US" sz="2000" dirty="0">
              <a:latin typeface="Arial Rounded MT Bold" panose="020F0704030504030204" pitchFamily="34" charset="0"/>
              <a:ea typeface="Calibri" panose="020F0502020204030204" pitchFamily="34" charset="0"/>
              <a:cs typeface="Times New Roman" panose="02020603050405020304" pitchFamily="18" charset="0"/>
            </a:endParaRPr>
          </a:p>
          <a:p>
            <a:pPr marL="342900" indent="-342900" algn="just">
              <a:lnSpc>
                <a:spcPct val="150000"/>
              </a:lnSpc>
              <a:spcAft>
                <a:spcPts val="800"/>
              </a:spcAft>
              <a:buFont typeface="Wingdings" panose="05000000000000000000" pitchFamily="2" charset="2"/>
              <a:buChar char="§"/>
            </a:pPr>
            <a:r>
              <a:rPr lang="en-US" sz="2000" dirty="0">
                <a:latin typeface="Arial Rounded MT Bold" panose="020F0704030504030204" pitchFamily="34" charset="0"/>
                <a:ea typeface="Times New Roman" panose="02020603050405020304" pitchFamily="18" charset="0"/>
                <a:cs typeface="Times New Roman" panose="02020603050405020304" pitchFamily="18" charset="0"/>
              </a:rPr>
              <a:t>The organization needs to develop standardized templates and format to ensure consistency across documents. For example, the quotation form, requisition form, tender documents. </a:t>
            </a:r>
            <a:endParaRPr lang="en-US" sz="2000" dirty="0" smtClean="0">
              <a:latin typeface="Arial Rounded MT Bold" panose="020F0704030504030204" pitchFamily="34" charset="0"/>
              <a:ea typeface="Times New Roman" panose="02020603050405020304" pitchFamily="18" charset="0"/>
              <a:cs typeface="Times New Roman" panose="02020603050405020304" pitchFamily="18" charset="0"/>
            </a:endParaRPr>
          </a:p>
          <a:p>
            <a:pPr marL="342900" indent="-342900" algn="just">
              <a:lnSpc>
                <a:spcPct val="150000"/>
              </a:lnSpc>
              <a:spcAft>
                <a:spcPts val="800"/>
              </a:spcAft>
              <a:buFont typeface="Wingdings" panose="05000000000000000000" pitchFamily="2" charset="2"/>
              <a:buChar char="§"/>
            </a:pPr>
            <a:r>
              <a:rPr lang="en-US" sz="2000" dirty="0" smtClean="0">
                <a:latin typeface="Arial Rounded MT Bold" panose="020F0704030504030204" pitchFamily="34" charset="0"/>
                <a:ea typeface="Times New Roman" panose="02020603050405020304" pitchFamily="18" charset="0"/>
                <a:cs typeface="Times New Roman" panose="02020603050405020304" pitchFamily="18" charset="0"/>
              </a:rPr>
              <a:t>They </a:t>
            </a:r>
            <a:r>
              <a:rPr lang="en-US" sz="2000" dirty="0">
                <a:latin typeface="Arial Rounded MT Bold" panose="020F0704030504030204" pitchFamily="34" charset="0"/>
                <a:ea typeface="Times New Roman" panose="02020603050405020304" pitchFamily="18" charset="0"/>
                <a:cs typeface="Times New Roman" panose="02020603050405020304" pitchFamily="18" charset="0"/>
              </a:rPr>
              <a:t>can implement a version control system to track changes and updates to documents.</a:t>
            </a:r>
            <a:endParaRPr lang="en-US" sz="2000" dirty="0">
              <a:effectLst/>
              <a:latin typeface="Arial Rounded MT Bold" panose="020F07040305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4487597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1" name="Straight Connector 10">
            <a:extLst>
              <a:ext uri="{FF2B5EF4-FFF2-40B4-BE49-F238E27FC236}">
                <a16:creationId xmlns:a16="http://schemas.microsoft.com/office/drawing/2014/main" id="{D1B787A8-0D67-4B7E-9B48-86BD906AB6B5}"/>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5890" y="1114050"/>
            <a:ext cx="0" cy="5735637"/>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p:nvSpPr>
          <p:cNvPr id="13" name="Rectangle 12">
            <a:extLst>
              <a:ext uri="{FF2B5EF4-FFF2-40B4-BE49-F238E27FC236}">
                <a16:creationId xmlns:a16="http://schemas.microsoft.com/office/drawing/2014/main" id="{158B3569-73B2-4D05-8E95-886A6EE17F1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457200" y="1598246"/>
            <a:ext cx="4412419" cy="3626217"/>
          </a:xfrm>
        </p:spPr>
        <p:txBody>
          <a:bodyPr vert="horz" lIns="91440" tIns="45720" rIns="91440" bIns="45720" rtlCol="0" anchor="t">
            <a:normAutofit/>
          </a:bodyPr>
          <a:lstStyle/>
          <a:p>
            <a:pPr algn="r"/>
            <a:r>
              <a:rPr lang="en-US" sz="3800" b="1" i="0" kern="1200" cap="all" baseline="0">
                <a:solidFill>
                  <a:schemeClr val="bg1"/>
                </a:solidFill>
                <a:latin typeface="+mj-lt"/>
                <a:ea typeface="+mj-ea"/>
                <a:cs typeface="+mj-cs"/>
              </a:rPr>
              <a:t>Best Practices for Purchasing Document Management</a:t>
            </a:r>
          </a:p>
        </p:txBody>
      </p:sp>
      <p:sp>
        <p:nvSpPr>
          <p:cNvPr id="3" name="Content Placeholder"/>
          <p:cNvSpPr>
            <a:spLocks noGrp="1"/>
          </p:cNvSpPr>
          <p:nvPr>
            <p:ph idx="1"/>
          </p:nvPr>
        </p:nvSpPr>
        <p:spPr>
          <a:xfrm>
            <a:off x="457200" y="5350213"/>
            <a:ext cx="4412417" cy="1031537"/>
          </a:xfrm>
        </p:spPr>
        <p:txBody>
          <a:bodyPr vert="horz" lIns="91440" tIns="45720" rIns="91440" bIns="45720" rtlCol="0">
            <a:normAutofit/>
          </a:bodyPr>
          <a:lstStyle/>
          <a:p>
            <a:pPr marL="0" lvl="0" indent="0" algn="r">
              <a:buNone/>
            </a:pPr>
            <a:r>
              <a:rPr lang="en-US" kern="1200">
                <a:solidFill>
                  <a:schemeClr val="bg1"/>
                </a:solidFill>
                <a:latin typeface="+mn-lt"/>
                <a:ea typeface="+mn-ea"/>
                <a:cs typeface="+mn-cs"/>
              </a:rPr>
              <a:t>Record Retention Policies</a:t>
            </a:r>
          </a:p>
        </p:txBody>
      </p:sp>
      <p:sp>
        <p:nvSpPr>
          <p:cNvPr id="15" name="Graphic 17">
            <a:extLst>
              <a:ext uri="{FF2B5EF4-FFF2-40B4-BE49-F238E27FC236}">
                <a16:creationId xmlns:a16="http://schemas.microsoft.com/office/drawing/2014/main" id="{B71758F4-3F46-45DA-8AC5-4E508DA080B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12034" y="1267063"/>
            <a:ext cx="139037" cy="139039"/>
          </a:xfrm>
          <a:custGeom>
            <a:avLst/>
            <a:gdLst>
              <a:gd name="connsiteX0" fmla="*/ 129600 w 139037"/>
              <a:gd name="connsiteY0" fmla="*/ 60082 h 139039"/>
              <a:gd name="connsiteX1" fmla="*/ 78955 w 139037"/>
              <a:gd name="connsiteY1" fmla="*/ 60082 h 139039"/>
              <a:gd name="connsiteX2" fmla="*/ 78955 w 139037"/>
              <a:gd name="connsiteY2" fmla="*/ 9437 h 139039"/>
              <a:gd name="connsiteX3" fmla="*/ 69519 w 139037"/>
              <a:gd name="connsiteY3" fmla="*/ 0 h 139039"/>
              <a:gd name="connsiteX4" fmla="*/ 60082 w 139037"/>
              <a:gd name="connsiteY4" fmla="*/ 9437 h 139039"/>
              <a:gd name="connsiteX5" fmla="*/ 60082 w 139037"/>
              <a:gd name="connsiteY5" fmla="*/ 60082 h 139039"/>
              <a:gd name="connsiteX6" fmla="*/ 9437 w 139037"/>
              <a:gd name="connsiteY6" fmla="*/ 60082 h 139039"/>
              <a:gd name="connsiteX7" fmla="*/ 0 w 139037"/>
              <a:gd name="connsiteY7" fmla="*/ 69520 h 139039"/>
              <a:gd name="connsiteX8" fmla="*/ 9437 w 139037"/>
              <a:gd name="connsiteY8" fmla="*/ 78957 h 139039"/>
              <a:gd name="connsiteX9" fmla="*/ 60082 w 139037"/>
              <a:gd name="connsiteY9" fmla="*/ 78957 h 139039"/>
              <a:gd name="connsiteX10" fmla="*/ 60082 w 139037"/>
              <a:gd name="connsiteY10" fmla="*/ 129602 h 139039"/>
              <a:gd name="connsiteX11" fmla="*/ 69519 w 139037"/>
              <a:gd name="connsiteY11" fmla="*/ 139039 h 139039"/>
              <a:gd name="connsiteX12" fmla="*/ 78955 w 139037"/>
              <a:gd name="connsiteY12" fmla="*/ 129602 h 139039"/>
              <a:gd name="connsiteX13" fmla="*/ 78955 w 139037"/>
              <a:gd name="connsiteY13" fmla="*/ 78957 h 139039"/>
              <a:gd name="connsiteX14" fmla="*/ 129600 w 139037"/>
              <a:gd name="connsiteY14" fmla="*/ 78957 h 139039"/>
              <a:gd name="connsiteX15" fmla="*/ 139037 w 139037"/>
              <a:gd name="connsiteY15" fmla="*/ 69520 h 139039"/>
              <a:gd name="connsiteX16" fmla="*/ 129600 w 139037"/>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7" h="139039">
                <a:moveTo>
                  <a:pt x="129600" y="60082"/>
                </a:moveTo>
                <a:lnTo>
                  <a:pt x="78955" y="60082"/>
                </a:lnTo>
                <a:lnTo>
                  <a:pt x="78955" y="9437"/>
                </a:lnTo>
                <a:cubicBezTo>
                  <a:pt x="78955" y="4225"/>
                  <a:pt x="74730" y="0"/>
                  <a:pt x="69519" y="0"/>
                </a:cubicBezTo>
                <a:cubicBezTo>
                  <a:pt x="64307"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7" y="139039"/>
                  <a:pt x="69519" y="139039"/>
                </a:cubicBezTo>
                <a:cubicBezTo>
                  <a:pt x="74730" y="139039"/>
                  <a:pt x="78955" y="134814"/>
                  <a:pt x="78955" y="129602"/>
                </a:cubicBezTo>
                <a:lnTo>
                  <a:pt x="78955" y="78957"/>
                </a:lnTo>
                <a:lnTo>
                  <a:pt x="129600" y="78957"/>
                </a:lnTo>
                <a:cubicBezTo>
                  <a:pt x="134812" y="78957"/>
                  <a:pt x="139037" y="74731"/>
                  <a:pt x="139037" y="69520"/>
                </a:cubicBezTo>
                <a:cubicBezTo>
                  <a:pt x="139037" y="64308"/>
                  <a:pt x="134812" y="60082"/>
                  <a:pt x="129600" y="60082"/>
                </a:cubicBezTo>
                <a:close/>
              </a:path>
            </a:pathLst>
          </a:custGeom>
          <a:solidFill>
            <a:schemeClr val="bg1"/>
          </a:solidFill>
          <a:ln w="603" cap="flat">
            <a:noFill/>
            <a:prstDash val="solid"/>
            <a:miter/>
          </a:ln>
        </p:spPr>
        <p:txBody>
          <a:bodyPr rtlCol="0" anchor="ctr"/>
          <a:lstStyle/>
          <a:p>
            <a:endParaRPr lang="en-US"/>
          </a:p>
        </p:txBody>
      </p:sp>
      <p:cxnSp>
        <p:nvCxnSpPr>
          <p:cNvPr id="17" name="Straight Connector 16">
            <a:extLst>
              <a:ext uri="{FF2B5EF4-FFF2-40B4-BE49-F238E27FC236}">
                <a16:creationId xmlns:a16="http://schemas.microsoft.com/office/drawing/2014/main" id="{56020367-4FD5-4596-8E10-C5F095CD8DBF}"/>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447322" y="1589368"/>
            <a:ext cx="0" cy="5259754"/>
          </a:xfrm>
          <a:prstGeom prst="line">
            <a:avLst/>
          </a:prstGeom>
          <a:ln w="25400" cap="sq">
            <a:solidFill>
              <a:schemeClr val="bg1"/>
            </a:solidFill>
            <a:bevel/>
          </a:ln>
        </p:spPr>
        <p:style>
          <a:lnRef idx="1">
            <a:schemeClr val="accent1"/>
          </a:lnRef>
          <a:fillRef idx="0">
            <a:schemeClr val="accent1"/>
          </a:fillRef>
          <a:effectRef idx="0">
            <a:schemeClr val="accent1"/>
          </a:effectRef>
          <a:fontRef idx="minor">
            <a:schemeClr val="tx1"/>
          </a:fontRef>
        </p:style>
      </p:cxnSp>
      <p:pic>
        <p:nvPicPr>
          <p:cNvPr id="8" name="Graphic 7" descr="Checkmark">
            <a:extLst>
              <a:ext uri="{FF2B5EF4-FFF2-40B4-BE49-F238E27FC236}">
                <a16:creationId xmlns:a16="http://schemas.microsoft.com/office/drawing/2014/main" id="{7BE316C4-4175-D4EA-E622-C5DB003C376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xmlns="" r:embed="rId3"/>
              </a:ext>
            </a:extLst>
          </a:blip>
          <a:stretch>
            <a:fillRect/>
          </a:stretch>
        </p:blipFill>
        <p:spPr>
          <a:xfrm>
            <a:off x="6380106" y="1598246"/>
            <a:ext cx="4783504" cy="4783504"/>
          </a:xfrm>
          <a:prstGeom prst="rect">
            <a:avLst/>
          </a:prstGeom>
        </p:spPr>
      </p:pic>
      <p:sp>
        <p:nvSpPr>
          <p:cNvPr id="19" name="Graphic 21">
            <a:extLst>
              <a:ext uri="{FF2B5EF4-FFF2-40B4-BE49-F238E27FC236}">
                <a16:creationId xmlns:a16="http://schemas.microsoft.com/office/drawing/2014/main" id="{8D61482F-F3C5-4D66-8C5D-C6BBE3E1275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752801" y="1659316"/>
            <a:ext cx="127713" cy="127714"/>
          </a:xfrm>
          <a:custGeom>
            <a:avLst/>
            <a:gdLst>
              <a:gd name="connsiteX0" fmla="*/ 63857 w 127713"/>
              <a:gd name="connsiteY0" fmla="*/ 18874 h 127714"/>
              <a:gd name="connsiteX1" fmla="*/ 108839 w 127713"/>
              <a:gd name="connsiteY1" fmla="*/ 63857 h 127714"/>
              <a:gd name="connsiteX2" fmla="*/ 63857 w 127713"/>
              <a:gd name="connsiteY2" fmla="*/ 108840 h 127714"/>
              <a:gd name="connsiteX3" fmla="*/ 18874 w 127713"/>
              <a:gd name="connsiteY3" fmla="*/ 63857 h 127714"/>
              <a:gd name="connsiteX4" fmla="*/ 63857 w 127713"/>
              <a:gd name="connsiteY4" fmla="*/ 18874 h 127714"/>
              <a:gd name="connsiteX5" fmla="*/ 63857 w 127713"/>
              <a:gd name="connsiteY5" fmla="*/ 0 h 127714"/>
              <a:gd name="connsiteX6" fmla="*/ 0 w 127713"/>
              <a:gd name="connsiteY6" fmla="*/ 63857 h 127714"/>
              <a:gd name="connsiteX7" fmla="*/ 63857 w 127713"/>
              <a:gd name="connsiteY7" fmla="*/ 127714 h 127714"/>
              <a:gd name="connsiteX8" fmla="*/ 127713 w 127713"/>
              <a:gd name="connsiteY8" fmla="*/ 63857 h 127714"/>
              <a:gd name="connsiteX9" fmla="*/ 63857 w 127713"/>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3" h="127714">
                <a:moveTo>
                  <a:pt x="63857" y="18874"/>
                </a:moveTo>
                <a:cubicBezTo>
                  <a:pt x="88700" y="18874"/>
                  <a:pt x="108839" y="39014"/>
                  <a:pt x="108839" y="63857"/>
                </a:cubicBezTo>
                <a:cubicBezTo>
                  <a:pt x="108839" y="88700"/>
                  <a:pt x="88700" y="108840"/>
                  <a:pt x="63857" y="108840"/>
                </a:cubicBezTo>
                <a:cubicBezTo>
                  <a:pt x="39013" y="108840"/>
                  <a:pt x="18874" y="88700"/>
                  <a:pt x="18874" y="63857"/>
                </a:cubicBezTo>
                <a:cubicBezTo>
                  <a:pt x="18898" y="39024"/>
                  <a:pt x="39023" y="18898"/>
                  <a:pt x="63857" y="18874"/>
                </a:cubicBezTo>
                <a:moveTo>
                  <a:pt x="63857" y="0"/>
                </a:moveTo>
                <a:cubicBezTo>
                  <a:pt x="28590" y="0"/>
                  <a:pt x="0" y="28590"/>
                  <a:pt x="0" y="63857"/>
                </a:cubicBezTo>
                <a:cubicBezTo>
                  <a:pt x="0" y="99124"/>
                  <a:pt x="28590" y="127714"/>
                  <a:pt x="63857" y="127714"/>
                </a:cubicBezTo>
                <a:cubicBezTo>
                  <a:pt x="99124" y="127714"/>
                  <a:pt x="127713" y="99124"/>
                  <a:pt x="127713" y="63857"/>
                </a:cubicBezTo>
                <a:cubicBezTo>
                  <a:pt x="127713" y="28590"/>
                  <a:pt x="99124" y="0"/>
                  <a:pt x="63857" y="0"/>
                </a:cubicBezTo>
                <a:close/>
              </a:path>
            </a:pathLst>
          </a:custGeom>
          <a:solidFill>
            <a:schemeClr val="bg1"/>
          </a:solidFill>
          <a:ln w="610" cap="flat">
            <a:noFill/>
            <a:prstDash val="solid"/>
            <a:miter/>
          </a:ln>
        </p:spPr>
        <p:txBody>
          <a:bodyPr rtlCol="0" anchor="ctr"/>
          <a:lstStyle/>
          <a:p>
            <a:endParaRPr lang="en-US"/>
          </a:p>
        </p:txBody>
      </p:sp>
      <p:sp>
        <p:nvSpPr>
          <p:cNvPr id="4" name="Rectangle 3"/>
          <p:cNvSpPr/>
          <p:nvPr/>
        </p:nvSpPr>
        <p:spPr>
          <a:xfrm>
            <a:off x="5585507" y="1267063"/>
            <a:ext cx="5385598" cy="3970318"/>
          </a:xfrm>
          <a:prstGeom prst="rect">
            <a:avLst/>
          </a:prstGeom>
        </p:spPr>
        <p:txBody>
          <a:bodyPr wrap="square">
            <a:spAutoFit/>
          </a:bodyPr>
          <a:lstStyle/>
          <a:p>
            <a:pPr marL="342900" indent="-342900" algn="just">
              <a:buFont typeface="Wingdings" panose="05000000000000000000" pitchFamily="2" charset="2"/>
              <a:buChar char="ü"/>
            </a:pPr>
            <a:r>
              <a:rPr lang="en-US" sz="2800" dirty="0">
                <a:latin typeface="Bahnschrift Light SemiCondensed" panose="020B0502040204020203" pitchFamily="34" charset="0"/>
                <a:ea typeface="Times New Roman" panose="02020603050405020304" pitchFamily="18" charset="0"/>
              </a:rPr>
              <a:t>Adhere to regulations governing how long documents must be retained is very important, the documents should be retained accounting to the set legal requirements. </a:t>
            </a:r>
            <a:endParaRPr lang="en-US" sz="2800" dirty="0" smtClean="0">
              <a:latin typeface="Bahnschrift Light SemiCondensed" panose="020B0502040204020203" pitchFamily="34" charset="0"/>
              <a:ea typeface="Times New Roman" panose="02020603050405020304" pitchFamily="18" charset="0"/>
            </a:endParaRPr>
          </a:p>
          <a:p>
            <a:pPr marL="342900" indent="-342900" algn="just">
              <a:buFont typeface="Wingdings" panose="05000000000000000000" pitchFamily="2" charset="2"/>
              <a:buChar char="ü"/>
            </a:pPr>
            <a:r>
              <a:rPr lang="en-US" sz="2800" dirty="0" smtClean="0">
                <a:latin typeface="Bahnschrift Light SemiCondensed" panose="020B0502040204020203" pitchFamily="34" charset="0"/>
                <a:ea typeface="Times New Roman" panose="02020603050405020304" pitchFamily="18" charset="0"/>
              </a:rPr>
              <a:t>Again </a:t>
            </a:r>
            <a:r>
              <a:rPr lang="en-US" sz="2800" dirty="0">
                <a:latin typeface="Bahnschrift Light SemiCondensed" panose="020B0502040204020203" pitchFamily="34" charset="0"/>
                <a:ea typeface="Times New Roman" panose="02020603050405020304" pitchFamily="18" charset="0"/>
              </a:rPr>
              <a:t>the firm should establish retention periods based on operational needs and practices</a:t>
            </a:r>
            <a:r>
              <a:rPr lang="en-US" sz="2800" dirty="0">
                <a:latin typeface="Bahnschrift Light SemiCondensed" panose="020B0502040204020203" pitchFamily="34" charset="0"/>
                <a:ea typeface="Times New Roman" panose="02020603050405020304" pitchFamily="18" charset="0"/>
                <a:cs typeface="Times New Roman" panose="02020603050405020304" pitchFamily="18" charset="0"/>
              </a:rPr>
              <a:t>.</a:t>
            </a:r>
            <a:r>
              <a:rPr lang="en-US" sz="2800" dirty="0">
                <a:latin typeface="Bahnschrift Light SemiCondensed" panose="020B0502040204020203" pitchFamily="34" charset="0"/>
                <a:ea typeface="Calibri" panose="020F0502020204030204" pitchFamily="34" charset="0"/>
                <a:cs typeface="Times New Roman" panose="02020603050405020304" pitchFamily="18" charset="0"/>
              </a:rPr>
              <a:t> </a:t>
            </a:r>
            <a:endParaRPr lang="en-US" sz="2800" dirty="0">
              <a:latin typeface="Bahnschrift Light SemiCondensed" panose="020B0502040204020203" pitchFamily="34" charset="0"/>
            </a:endParaRPr>
          </a:p>
        </p:txBody>
      </p:sp>
    </p:spTree>
    <p:extLst>
      <p:ext uri="{BB962C8B-B14F-4D97-AF65-F5344CB8AC3E}">
        <p14:creationId xmlns:p14="http://schemas.microsoft.com/office/powerpoint/2010/main" val="273506559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659FDB4-FCBE-4A89-B46D-43D4FA54464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313"/>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itle"/>
          <p:cNvSpPr>
            <a:spLocks noGrp="1"/>
          </p:cNvSpPr>
          <p:nvPr>
            <p:ph type="ctrTitle"/>
          </p:nvPr>
        </p:nvSpPr>
        <p:spPr>
          <a:xfrm>
            <a:off x="479394" y="1070800"/>
            <a:ext cx="3939688" cy="5583126"/>
          </a:xfrm>
        </p:spPr>
        <p:txBody>
          <a:bodyPr>
            <a:normAutofit/>
          </a:bodyPr>
          <a:lstStyle/>
          <a:p>
            <a:pPr algn="r"/>
            <a:r>
              <a:rPr lang="en-US" sz="5000" dirty="0"/>
              <a:t>Use of document in Procurement Cycle</a:t>
            </a:r>
          </a:p>
        </p:txBody>
      </p:sp>
      <p:cxnSp>
        <p:nvCxnSpPr>
          <p:cNvPr id="12" name="Straight Connector 11">
            <a:extLst>
              <a:ext uri="{FF2B5EF4-FFF2-40B4-BE49-F238E27FC236}">
                <a16:creationId xmlns:a16="http://schemas.microsoft.com/office/drawing/2014/main" id="{C8F51B3F-8331-4E4A-AE96-D47B1006EEAD}"/>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28053" y="1132114"/>
            <a:ext cx="0" cy="5717573"/>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graphicFrame>
        <p:nvGraphicFramePr>
          <p:cNvPr id="6" name="Content Placeholder">
            <a:extLst>
              <a:ext uri="{FF2B5EF4-FFF2-40B4-BE49-F238E27FC236}">
                <a16:creationId xmlns:a16="http://schemas.microsoft.com/office/drawing/2014/main" id="{1CC3090B-B436-3521-3738-7A2A7164E819}"/>
              </a:ext>
            </a:extLst>
          </p:cNvPr>
          <p:cNvGraphicFramePr>
            <a:graphicFrameLocks noGrp="1"/>
          </p:cNvGraphicFramePr>
          <p:nvPr>
            <p:ph idx="1"/>
            <p:extLst>
              <p:ext uri="{D42A27DB-BD31-4B8C-83A1-F6EECF244321}">
                <p14:modId xmlns:p14="http://schemas.microsoft.com/office/powerpoint/2010/main" val="2080277950"/>
              </p:ext>
            </p:extLst>
          </p:nvPr>
        </p:nvGraphicFramePr>
        <p:xfrm>
          <a:off x="5108535" y="1070801"/>
          <a:ext cx="5772825" cy="5101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4487359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dirty="0"/>
              <a:t>P</a:t>
            </a:r>
            <a:r>
              <a:rPr lang="en-US" dirty="0" smtClean="0"/>
              <a:t>rocurement </a:t>
            </a:r>
            <a:r>
              <a:rPr lang="en-US" dirty="0"/>
              <a:t>cycle </a:t>
            </a:r>
            <a:r>
              <a:rPr lang="en-US" dirty="0" smtClean="0"/>
              <a:t>Steps with documents used</a:t>
            </a:r>
            <a:endParaRPr lang="en-US" dirty="0"/>
          </a:p>
        </p:txBody>
      </p:sp>
      <p:sp>
        <p:nvSpPr>
          <p:cNvPr id="3" name="Content Placeholder 2"/>
          <p:cNvSpPr>
            <a:spLocks noGrp="1"/>
          </p:cNvSpPr>
          <p:nvPr>
            <p:ph idx="1"/>
          </p:nvPr>
        </p:nvSpPr>
        <p:spPr>
          <a:xfrm>
            <a:off x="838200" y="1825624"/>
            <a:ext cx="8831580" cy="4758055"/>
          </a:xfrm>
        </p:spPr>
        <p:txBody>
          <a:bodyPr>
            <a:normAutofit lnSpcReduction="10000"/>
          </a:bodyPr>
          <a:lstStyle/>
          <a:p>
            <a:r>
              <a:rPr lang="en-US" dirty="0"/>
              <a:t>The following are the steps involved</a:t>
            </a:r>
            <a:r>
              <a:rPr lang="en-US" dirty="0" smtClean="0"/>
              <a:t>:</a:t>
            </a:r>
          </a:p>
          <a:p>
            <a:pPr marL="0" indent="0">
              <a:buNone/>
            </a:pPr>
            <a:r>
              <a:rPr lang="en-US" dirty="0"/>
              <a:t>1. </a:t>
            </a:r>
            <a:r>
              <a:rPr lang="en-US" b="1" dirty="0"/>
              <a:t>Need identification/procurement </a:t>
            </a:r>
            <a:r>
              <a:rPr lang="en-US" b="1" dirty="0" smtClean="0"/>
              <a:t>planning</a:t>
            </a:r>
          </a:p>
          <a:p>
            <a:r>
              <a:rPr lang="en-US" dirty="0" smtClean="0"/>
              <a:t>It </a:t>
            </a:r>
            <a:r>
              <a:rPr lang="en-US" dirty="0"/>
              <a:t>involves the preparation and identification of items to be purchased, identifying the source of funding, estimating the value of each procurement package, and determining the procurement method and timeline for completion of the procurement</a:t>
            </a:r>
            <a:r>
              <a:rPr lang="en-US" dirty="0" smtClean="0"/>
              <a:t>.</a:t>
            </a:r>
          </a:p>
          <a:p>
            <a:r>
              <a:rPr lang="en-US" dirty="0" smtClean="0"/>
              <a:t> </a:t>
            </a:r>
            <a:r>
              <a:rPr lang="en-US" dirty="0"/>
              <a:t>A </a:t>
            </a:r>
            <a:r>
              <a:rPr lang="en-US" b="1" dirty="0"/>
              <a:t>purchase requisition form </a:t>
            </a:r>
            <a:r>
              <a:rPr lang="en-US" dirty="0"/>
              <a:t>is prepaid by the user department to communicate the need. </a:t>
            </a:r>
            <a:endParaRPr lang="en-US" dirty="0"/>
          </a:p>
        </p:txBody>
      </p:sp>
    </p:spTree>
    <p:extLst>
      <p:ext uri="{BB962C8B-B14F-4D97-AF65-F5344CB8AC3E}">
        <p14:creationId xmlns:p14="http://schemas.microsoft.com/office/powerpoint/2010/main" val="339291070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Procurement cycle Steps with documents used</a:t>
            </a:r>
            <a:endParaRPr lang="en-US" dirty="0"/>
          </a:p>
        </p:txBody>
      </p:sp>
      <p:sp>
        <p:nvSpPr>
          <p:cNvPr id="3" name="Content Placeholder 2"/>
          <p:cNvSpPr>
            <a:spLocks noGrp="1"/>
          </p:cNvSpPr>
          <p:nvPr>
            <p:ph idx="1"/>
          </p:nvPr>
        </p:nvSpPr>
        <p:spPr>
          <a:xfrm>
            <a:off x="838200" y="1825625"/>
            <a:ext cx="9585960" cy="4351338"/>
          </a:xfrm>
        </p:spPr>
        <p:txBody>
          <a:bodyPr/>
          <a:lstStyle/>
          <a:p>
            <a:pPr marL="0" indent="0">
              <a:buNone/>
            </a:pPr>
            <a:r>
              <a:rPr lang="en-US" dirty="0"/>
              <a:t>2. </a:t>
            </a:r>
            <a:r>
              <a:rPr lang="en-US" b="1" dirty="0"/>
              <a:t>Preparation of procurement specifications</a:t>
            </a:r>
            <a:r>
              <a:rPr lang="en-US" dirty="0"/>
              <a:t>: </a:t>
            </a:r>
            <a:endParaRPr lang="en-US" dirty="0" smtClean="0"/>
          </a:p>
          <a:p>
            <a:pPr marL="0" indent="0">
              <a:buNone/>
            </a:pPr>
            <a:r>
              <a:rPr lang="en-US" dirty="0" smtClean="0"/>
              <a:t>-These </a:t>
            </a:r>
            <a:r>
              <a:rPr lang="en-US" dirty="0"/>
              <a:t>are the detailed description of what needs to be purchased. They must be very clear and concise so that bidders will understand. </a:t>
            </a:r>
            <a:endParaRPr lang="en-US" dirty="0" smtClean="0"/>
          </a:p>
          <a:p>
            <a:pPr marL="0" indent="0">
              <a:buNone/>
            </a:pPr>
            <a:r>
              <a:rPr lang="en-US" dirty="0" smtClean="0"/>
              <a:t>-The</a:t>
            </a:r>
            <a:r>
              <a:rPr lang="en-US" b="1" dirty="0" smtClean="0"/>
              <a:t> </a:t>
            </a:r>
            <a:r>
              <a:rPr lang="en-US" b="1" dirty="0"/>
              <a:t>compliance certificate</a:t>
            </a:r>
            <a:r>
              <a:rPr lang="en-US" dirty="0"/>
              <a:t> at the point of receiving and inspection will be based on the specification given at this stage among other considerations.  </a:t>
            </a:r>
          </a:p>
          <a:p>
            <a:endParaRPr lang="en-US" dirty="0"/>
          </a:p>
        </p:txBody>
      </p:sp>
    </p:spTree>
    <p:extLst>
      <p:ext uri="{BB962C8B-B14F-4D97-AF65-F5344CB8AC3E}">
        <p14:creationId xmlns:p14="http://schemas.microsoft.com/office/powerpoint/2010/main" val="265095754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Procurement cycle Steps with documents used</a:t>
            </a:r>
            <a:endParaRPr lang="en-US" dirty="0"/>
          </a:p>
        </p:txBody>
      </p:sp>
      <p:sp>
        <p:nvSpPr>
          <p:cNvPr id="3" name="Content Placeholder 2"/>
          <p:cNvSpPr>
            <a:spLocks noGrp="1"/>
          </p:cNvSpPr>
          <p:nvPr>
            <p:ph idx="1"/>
          </p:nvPr>
        </p:nvSpPr>
        <p:spPr>
          <a:xfrm>
            <a:off x="838200" y="1825625"/>
            <a:ext cx="9265920" cy="4351338"/>
          </a:xfrm>
        </p:spPr>
        <p:txBody>
          <a:bodyPr/>
          <a:lstStyle/>
          <a:p>
            <a:pPr marL="0" indent="0">
              <a:buNone/>
            </a:pPr>
            <a:r>
              <a:rPr lang="en-US" dirty="0"/>
              <a:t>3. </a:t>
            </a:r>
            <a:r>
              <a:rPr lang="en-US" b="1" dirty="0"/>
              <a:t>Preparation of bidding </a:t>
            </a:r>
            <a:r>
              <a:rPr lang="en-US" b="1" dirty="0" smtClean="0"/>
              <a:t>documents</a:t>
            </a:r>
            <a:endParaRPr lang="en-US" dirty="0"/>
          </a:p>
          <a:p>
            <a:pPr marL="0" indent="0">
              <a:buNone/>
            </a:pPr>
            <a:r>
              <a:rPr lang="en-US" dirty="0" smtClean="0"/>
              <a:t>-The </a:t>
            </a:r>
            <a:r>
              <a:rPr lang="en-US" dirty="0"/>
              <a:t>tender document and quotation document prepared are in prescribed standard format</a:t>
            </a:r>
            <a:r>
              <a:rPr lang="en-US" dirty="0" smtClean="0"/>
              <a:t>.</a:t>
            </a:r>
          </a:p>
          <a:p>
            <a:pPr marL="0" indent="0">
              <a:buNone/>
            </a:pPr>
            <a:r>
              <a:rPr lang="en-US" dirty="0" smtClean="0"/>
              <a:t> -The </a:t>
            </a:r>
            <a:r>
              <a:rPr lang="en-US" dirty="0"/>
              <a:t>procurement unit prepares these documents in consultation with the user department and other relevant departments. </a:t>
            </a:r>
            <a:endParaRPr lang="en-US" dirty="0" smtClean="0"/>
          </a:p>
          <a:p>
            <a:pPr marL="0" indent="0">
              <a:buNone/>
            </a:pPr>
            <a:r>
              <a:rPr lang="en-US" dirty="0" smtClean="0"/>
              <a:t>-They </a:t>
            </a:r>
            <a:r>
              <a:rPr lang="en-US" dirty="0"/>
              <a:t>must contain sufficient information and be easy to read and understand. </a:t>
            </a:r>
          </a:p>
          <a:p>
            <a:endParaRPr lang="en-US" dirty="0"/>
          </a:p>
        </p:txBody>
      </p:sp>
    </p:spTree>
    <p:extLst>
      <p:ext uri="{BB962C8B-B14F-4D97-AF65-F5344CB8AC3E}">
        <p14:creationId xmlns:p14="http://schemas.microsoft.com/office/powerpoint/2010/main" val="359148124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Procurement cycle Steps with documents used</a:t>
            </a:r>
            <a:endParaRPr lang="en-US" dirty="0"/>
          </a:p>
        </p:txBody>
      </p:sp>
      <p:sp>
        <p:nvSpPr>
          <p:cNvPr id="3" name="Content Placeholder 2"/>
          <p:cNvSpPr>
            <a:spLocks noGrp="1"/>
          </p:cNvSpPr>
          <p:nvPr>
            <p:ph idx="1"/>
          </p:nvPr>
        </p:nvSpPr>
        <p:spPr>
          <a:xfrm>
            <a:off x="838200" y="1825624"/>
            <a:ext cx="8900160" cy="4460875"/>
          </a:xfrm>
        </p:spPr>
        <p:txBody>
          <a:bodyPr/>
          <a:lstStyle/>
          <a:p>
            <a:pPr marL="0" indent="0">
              <a:buNone/>
            </a:pPr>
            <a:r>
              <a:rPr lang="en-US" dirty="0">
                <a:latin typeface="Bahnschrift Light SemiCondensed" panose="020B0502040204020203" pitchFamily="34" charset="0"/>
              </a:rPr>
              <a:t>4</a:t>
            </a:r>
            <a:r>
              <a:rPr lang="en-US" b="1" dirty="0">
                <a:latin typeface="Bahnschrift Light SemiCondensed" panose="020B0502040204020203" pitchFamily="34" charset="0"/>
              </a:rPr>
              <a:t>. Invitation to </a:t>
            </a:r>
            <a:r>
              <a:rPr lang="en-US" b="1" dirty="0" smtClean="0">
                <a:latin typeface="Bahnschrift Light SemiCondensed" panose="020B0502040204020203" pitchFamily="34" charset="0"/>
              </a:rPr>
              <a:t>bid/Advertisement</a:t>
            </a:r>
            <a:r>
              <a:rPr lang="en-US" dirty="0" smtClean="0">
                <a:latin typeface="Bahnschrift Light SemiCondensed" panose="020B0502040204020203" pitchFamily="34" charset="0"/>
              </a:rPr>
              <a:t>:</a:t>
            </a:r>
          </a:p>
          <a:p>
            <a:pPr marL="0" indent="0">
              <a:buNone/>
            </a:pPr>
            <a:r>
              <a:rPr lang="en-US" dirty="0" smtClean="0">
                <a:latin typeface="Bahnschrift Light SemiCondensed" panose="020B0502040204020203" pitchFamily="34" charset="0"/>
              </a:rPr>
              <a:t>-A </a:t>
            </a:r>
            <a:r>
              <a:rPr lang="en-US" dirty="0">
                <a:latin typeface="Bahnschrift Light SemiCondensed" panose="020B0502040204020203" pitchFamily="34" charset="0"/>
              </a:rPr>
              <a:t>procuring entity may invite identified bidders to submit quotations/bids using the quotation forms provided</a:t>
            </a:r>
            <a:r>
              <a:rPr lang="en-US" dirty="0" smtClean="0">
                <a:latin typeface="Bahnschrift Light SemiCondensed" panose="020B0502040204020203" pitchFamily="34" charset="0"/>
              </a:rPr>
              <a:t>.</a:t>
            </a:r>
          </a:p>
          <a:p>
            <a:pPr marL="0" indent="0">
              <a:buNone/>
            </a:pPr>
            <a:r>
              <a:rPr lang="en-US" dirty="0" smtClean="0">
                <a:latin typeface="Bahnschrift Light SemiCondensed" panose="020B0502040204020203" pitchFamily="34" charset="0"/>
              </a:rPr>
              <a:t>- </a:t>
            </a:r>
            <a:r>
              <a:rPr lang="en-US" dirty="0">
                <a:latin typeface="Bahnschrift Light SemiCondensed" panose="020B0502040204020203" pitchFamily="34" charset="0"/>
              </a:rPr>
              <a:t>National tenders should be advertised in a dedicated government tender portal, in the procurement entity’s website, or in at least two country-wide circulated daily newspapers. </a:t>
            </a:r>
            <a:endParaRPr lang="en-US" dirty="0">
              <a:latin typeface="Bahnschrift Light SemiCondensed" panose="020B0502040204020203" pitchFamily="34" charset="0"/>
            </a:endParaRPr>
          </a:p>
        </p:txBody>
      </p:sp>
    </p:spTree>
    <p:extLst>
      <p:ext uri="{BB962C8B-B14F-4D97-AF65-F5344CB8AC3E}">
        <p14:creationId xmlns:p14="http://schemas.microsoft.com/office/powerpoint/2010/main" val="283763545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Procurement cycle Steps with documents used</a:t>
            </a:r>
            <a:endParaRPr lang="en-US" dirty="0"/>
          </a:p>
        </p:txBody>
      </p:sp>
      <p:sp>
        <p:nvSpPr>
          <p:cNvPr id="3" name="Content Placeholder 2"/>
          <p:cNvSpPr>
            <a:spLocks noGrp="1"/>
          </p:cNvSpPr>
          <p:nvPr>
            <p:ph idx="1"/>
          </p:nvPr>
        </p:nvSpPr>
        <p:spPr>
          <a:xfrm>
            <a:off x="838200" y="1825625"/>
            <a:ext cx="9151620" cy="4351338"/>
          </a:xfrm>
        </p:spPr>
        <p:txBody>
          <a:bodyPr/>
          <a:lstStyle/>
          <a:p>
            <a:pPr marL="0" indent="0">
              <a:buNone/>
            </a:pPr>
            <a:r>
              <a:rPr lang="en-US" dirty="0"/>
              <a:t>5. </a:t>
            </a:r>
            <a:r>
              <a:rPr lang="en-US" b="1" dirty="0"/>
              <a:t>Submission of bids</a:t>
            </a:r>
            <a:r>
              <a:rPr lang="en-US" dirty="0"/>
              <a:t>: After the advertisement, all the bidders who paid the nonrefundable fee (if it was required) should receive the document, design, </a:t>
            </a:r>
            <a:r>
              <a:rPr lang="en-US" dirty="0" smtClean="0"/>
              <a:t>drawings</a:t>
            </a:r>
          </a:p>
          <a:p>
            <a:pPr marL="0" indent="0">
              <a:buNone/>
            </a:pPr>
            <a:r>
              <a:rPr lang="en-US" dirty="0"/>
              <a:t>6. </a:t>
            </a:r>
            <a:r>
              <a:rPr lang="en-US" b="1" dirty="0"/>
              <a:t>Receiving and Opening of Bids</a:t>
            </a:r>
            <a:r>
              <a:rPr lang="en-US" dirty="0"/>
              <a:t>: Time and venue for tender opening must be well indicated. All bids received should be properly recorded and tender opening committee members should sign </a:t>
            </a:r>
            <a:r>
              <a:rPr lang="en-US" dirty="0" smtClean="0"/>
              <a:t>and minutes clear presented.</a:t>
            </a:r>
            <a:endParaRPr lang="en-US" dirty="0"/>
          </a:p>
          <a:p>
            <a:pPr marL="0" indent="0">
              <a:buNone/>
            </a:pPr>
            <a:endParaRPr lang="en-US" dirty="0" smtClean="0"/>
          </a:p>
          <a:p>
            <a:pPr marL="0" indent="0">
              <a:buNone/>
            </a:pPr>
            <a:endParaRPr lang="en-US" dirty="0"/>
          </a:p>
        </p:txBody>
      </p:sp>
    </p:spTree>
    <p:extLst>
      <p:ext uri="{BB962C8B-B14F-4D97-AF65-F5344CB8AC3E}">
        <p14:creationId xmlns:p14="http://schemas.microsoft.com/office/powerpoint/2010/main" val="51695862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Procurement cycle Steps with documents used</a:t>
            </a:r>
            <a:endParaRPr lang="en-US" dirty="0"/>
          </a:p>
        </p:txBody>
      </p:sp>
      <p:sp>
        <p:nvSpPr>
          <p:cNvPr id="3" name="Content Placeholder 2"/>
          <p:cNvSpPr>
            <a:spLocks noGrp="1"/>
          </p:cNvSpPr>
          <p:nvPr>
            <p:ph idx="1"/>
          </p:nvPr>
        </p:nvSpPr>
        <p:spPr>
          <a:xfrm>
            <a:off x="838200" y="1825624"/>
            <a:ext cx="9540240" cy="4689475"/>
          </a:xfrm>
        </p:spPr>
        <p:txBody>
          <a:bodyPr/>
          <a:lstStyle/>
          <a:p>
            <a:r>
              <a:rPr lang="en-US" dirty="0"/>
              <a:t> 7</a:t>
            </a:r>
            <a:r>
              <a:rPr lang="en-US" b="1" dirty="0"/>
              <a:t>. Evaluation of tenders/bids</a:t>
            </a:r>
            <a:r>
              <a:rPr lang="en-US" dirty="0"/>
              <a:t>: Evaluation of bids is done by a team/ committee using the procedures and criteria set out in the tender documents within a specified period. </a:t>
            </a:r>
          </a:p>
          <a:p>
            <a:r>
              <a:rPr lang="en-US" dirty="0"/>
              <a:t>The evaluation criteria should be objective and quantifiable, considering the price, quality, time, and services. </a:t>
            </a:r>
            <a:r>
              <a:rPr lang="en-US" dirty="0" smtClean="0"/>
              <a:t>This should be guided by the set criteria set and a </a:t>
            </a:r>
            <a:r>
              <a:rPr lang="en-US" b="1" dirty="0" smtClean="0"/>
              <a:t>criteria form </a:t>
            </a:r>
            <a:r>
              <a:rPr lang="en-US" dirty="0" smtClean="0"/>
              <a:t>should be filled.</a:t>
            </a:r>
            <a:endParaRPr lang="en-US" dirty="0"/>
          </a:p>
        </p:txBody>
      </p:sp>
    </p:spTree>
    <p:extLst>
      <p:ext uri="{BB962C8B-B14F-4D97-AF65-F5344CB8AC3E}">
        <p14:creationId xmlns:p14="http://schemas.microsoft.com/office/powerpoint/2010/main" val="238831181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Procurement cycle Steps with documents used</a:t>
            </a:r>
            <a:endParaRPr lang="en-US" dirty="0"/>
          </a:p>
        </p:txBody>
      </p:sp>
      <p:sp>
        <p:nvSpPr>
          <p:cNvPr id="3" name="Content Placeholder 2"/>
          <p:cNvSpPr>
            <a:spLocks noGrp="1"/>
          </p:cNvSpPr>
          <p:nvPr>
            <p:ph idx="1"/>
          </p:nvPr>
        </p:nvSpPr>
        <p:spPr>
          <a:xfrm>
            <a:off x="838200" y="1825624"/>
            <a:ext cx="9311640" cy="4849495"/>
          </a:xfrm>
        </p:spPr>
        <p:txBody>
          <a:bodyPr>
            <a:normAutofit/>
          </a:bodyPr>
          <a:lstStyle/>
          <a:p>
            <a:pPr marL="0" indent="0">
              <a:buNone/>
            </a:pPr>
            <a:r>
              <a:rPr lang="en-US" dirty="0"/>
              <a:t>8. </a:t>
            </a:r>
            <a:r>
              <a:rPr lang="en-US" b="1" dirty="0"/>
              <a:t>Award and notification</a:t>
            </a:r>
            <a:r>
              <a:rPr lang="en-US" dirty="0"/>
              <a:t>: </a:t>
            </a:r>
            <a:r>
              <a:rPr lang="en-US" dirty="0" smtClean="0"/>
              <a:t>The </a:t>
            </a:r>
            <a:r>
              <a:rPr lang="en-US" dirty="0"/>
              <a:t>successful bidder is usually the lowest evaluated cost. The unsuccessful bidders must be notified and be given time to object if they wish</a:t>
            </a:r>
            <a:r>
              <a:rPr lang="en-US" dirty="0" smtClean="0"/>
              <a:t>. The </a:t>
            </a:r>
            <a:r>
              <a:rPr lang="en-US" dirty="0"/>
              <a:t>successful bidder is awarded the contract once the final decision is made. A contract document is prepared stating the terms of the contract. </a:t>
            </a:r>
            <a:endParaRPr lang="en-US" dirty="0" smtClean="0"/>
          </a:p>
          <a:p>
            <a:pPr marL="0" indent="0">
              <a:buNone/>
            </a:pPr>
            <a:r>
              <a:rPr lang="en-US" dirty="0"/>
              <a:t>9. </a:t>
            </a:r>
            <a:r>
              <a:rPr lang="en-US" b="1" dirty="0"/>
              <a:t>Negotiations</a:t>
            </a:r>
            <a:r>
              <a:rPr lang="en-US" dirty="0"/>
              <a:t>. The buying organization can negotiate with the successful bidder to lower the prices but not to increase the prices. </a:t>
            </a:r>
          </a:p>
          <a:p>
            <a:endParaRPr lang="en-US" dirty="0"/>
          </a:p>
        </p:txBody>
      </p:sp>
    </p:spTree>
    <p:extLst>
      <p:ext uri="{BB962C8B-B14F-4D97-AF65-F5344CB8AC3E}">
        <p14:creationId xmlns:p14="http://schemas.microsoft.com/office/powerpoint/2010/main" val="25523506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Procurement cycle Steps with documents used</a:t>
            </a:r>
            <a:endParaRPr lang="en-US" dirty="0"/>
          </a:p>
        </p:txBody>
      </p:sp>
      <p:sp>
        <p:nvSpPr>
          <p:cNvPr id="3" name="Content Placeholder 2"/>
          <p:cNvSpPr>
            <a:spLocks noGrp="1"/>
          </p:cNvSpPr>
          <p:nvPr>
            <p:ph idx="1"/>
          </p:nvPr>
        </p:nvSpPr>
        <p:spPr>
          <a:xfrm>
            <a:off x="838200" y="1825625"/>
            <a:ext cx="8923020" cy="4351338"/>
          </a:xfrm>
        </p:spPr>
        <p:txBody>
          <a:bodyPr>
            <a:normAutofit lnSpcReduction="10000"/>
          </a:bodyPr>
          <a:lstStyle/>
          <a:p>
            <a:pPr marL="0" indent="0">
              <a:buNone/>
            </a:pPr>
            <a:r>
              <a:rPr lang="en-US" dirty="0"/>
              <a:t>10. </a:t>
            </a:r>
            <a:r>
              <a:rPr lang="en-US" b="1" dirty="0"/>
              <a:t>Signing of the procurement contract</a:t>
            </a:r>
            <a:r>
              <a:rPr lang="en-US" dirty="0"/>
              <a:t>: The contract is then concluded by both parties signing it to be legally binding. </a:t>
            </a:r>
            <a:endParaRPr lang="en-US" dirty="0" smtClean="0"/>
          </a:p>
          <a:p>
            <a:pPr marL="0" indent="0">
              <a:buNone/>
            </a:pPr>
            <a:r>
              <a:rPr lang="en-US" dirty="0"/>
              <a:t>11. </a:t>
            </a:r>
            <a:r>
              <a:rPr lang="en-US" b="1" dirty="0"/>
              <a:t>Contract </a:t>
            </a:r>
            <a:r>
              <a:rPr lang="en-US" b="1" dirty="0" smtClean="0"/>
              <a:t>administration: </a:t>
            </a:r>
            <a:r>
              <a:rPr lang="en-US" dirty="0"/>
              <a:t>If the contract needs any modification due to variations, it is also done here. Contracts can also be terminated or cancelled. </a:t>
            </a:r>
          </a:p>
          <a:p>
            <a:pPr marL="0" indent="0">
              <a:buNone/>
            </a:pPr>
            <a:r>
              <a:rPr lang="en-US" dirty="0"/>
              <a:t>12. </a:t>
            </a:r>
            <a:r>
              <a:rPr lang="en-US" b="1" dirty="0"/>
              <a:t>Receiving, inspecting, and accepting goods</a:t>
            </a:r>
            <a:r>
              <a:rPr lang="en-US" dirty="0"/>
              <a:t>, </a:t>
            </a:r>
            <a:r>
              <a:rPr lang="en-US" b="1" dirty="0" smtClean="0"/>
              <a:t>services- </a:t>
            </a:r>
            <a:r>
              <a:rPr lang="en-US" dirty="0" smtClean="0"/>
              <a:t>This should be done as per the LPO and Specification list given. </a:t>
            </a:r>
          </a:p>
          <a:p>
            <a:pPr marL="0" indent="0">
              <a:buNone/>
            </a:pPr>
            <a:endParaRPr lang="en-US" dirty="0"/>
          </a:p>
          <a:p>
            <a:endParaRPr lang="en-US" dirty="0"/>
          </a:p>
        </p:txBody>
      </p:sp>
    </p:spTree>
    <p:extLst>
      <p:ext uri="{BB962C8B-B14F-4D97-AF65-F5344CB8AC3E}">
        <p14:creationId xmlns:p14="http://schemas.microsoft.com/office/powerpoint/2010/main" val="254430899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Procurement cycle Steps with documents used</a:t>
            </a:r>
            <a:endParaRPr lang="en-US" dirty="0"/>
          </a:p>
        </p:txBody>
      </p:sp>
      <p:sp>
        <p:nvSpPr>
          <p:cNvPr id="3" name="Content Placeholder 2"/>
          <p:cNvSpPr>
            <a:spLocks noGrp="1"/>
          </p:cNvSpPr>
          <p:nvPr>
            <p:ph idx="1"/>
          </p:nvPr>
        </p:nvSpPr>
        <p:spPr>
          <a:xfrm>
            <a:off x="838200" y="1825625"/>
            <a:ext cx="9517380" cy="4351338"/>
          </a:xfrm>
        </p:spPr>
        <p:txBody>
          <a:bodyPr/>
          <a:lstStyle/>
          <a:p>
            <a:pPr marL="0" indent="0">
              <a:buNone/>
            </a:pPr>
            <a:r>
              <a:rPr lang="en-US" dirty="0"/>
              <a:t>13. </a:t>
            </a:r>
            <a:r>
              <a:rPr lang="en-US" b="1" dirty="0"/>
              <a:t>Asset Management</a:t>
            </a:r>
            <a:r>
              <a:rPr lang="en-US" dirty="0"/>
              <a:t> - the process of developing, operating, maintaining, and selling assets in a cost-effective manner. </a:t>
            </a:r>
            <a:endParaRPr lang="en-US" dirty="0" smtClean="0"/>
          </a:p>
          <a:p>
            <a:pPr marL="0" indent="0">
              <a:buNone/>
            </a:pPr>
            <a:endParaRPr lang="en-US" dirty="0"/>
          </a:p>
          <a:p>
            <a:pPr marL="0" indent="0">
              <a:buNone/>
            </a:pPr>
            <a:r>
              <a:rPr lang="en-US" dirty="0"/>
              <a:t>14. </a:t>
            </a:r>
            <a:r>
              <a:rPr lang="en-US" b="1" dirty="0"/>
              <a:t>Disposal of idle,</a:t>
            </a:r>
            <a:r>
              <a:rPr lang="en-US" dirty="0"/>
              <a:t> </a:t>
            </a:r>
            <a:r>
              <a:rPr lang="en-US" b="1" dirty="0" smtClean="0"/>
              <a:t>obsolete and </a:t>
            </a:r>
            <a:r>
              <a:rPr lang="en-US" b="1" dirty="0"/>
              <a:t>surplus </a:t>
            </a:r>
            <a:r>
              <a:rPr lang="en-US" b="1" dirty="0" smtClean="0"/>
              <a:t>items</a:t>
            </a:r>
            <a:r>
              <a:rPr lang="en-US" dirty="0" smtClean="0"/>
              <a:t>-</a:t>
            </a:r>
          </a:p>
          <a:p>
            <a:pPr marL="0" indent="0">
              <a:buNone/>
            </a:pPr>
            <a:r>
              <a:rPr lang="en-US" dirty="0" smtClean="0"/>
              <a:t>This is the last stage of the procurement process. </a:t>
            </a:r>
            <a:endParaRPr lang="en-US" dirty="0"/>
          </a:p>
        </p:txBody>
      </p:sp>
    </p:spTree>
    <p:extLst>
      <p:ext uri="{BB962C8B-B14F-4D97-AF65-F5344CB8AC3E}">
        <p14:creationId xmlns:p14="http://schemas.microsoft.com/office/powerpoint/2010/main" val="88674460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659FDB4-FCBE-4A89-B46D-43D4FA54464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313"/>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itle"/>
          <p:cNvSpPr>
            <a:spLocks noGrp="1"/>
          </p:cNvSpPr>
          <p:nvPr>
            <p:ph type="ctrTitle"/>
          </p:nvPr>
        </p:nvSpPr>
        <p:spPr>
          <a:xfrm>
            <a:off x="479393" y="1070800"/>
            <a:ext cx="4079543" cy="5583126"/>
          </a:xfrm>
        </p:spPr>
        <p:txBody>
          <a:bodyPr>
            <a:normAutofit/>
          </a:bodyPr>
          <a:lstStyle/>
          <a:p>
            <a:pPr algn="r"/>
            <a:r>
              <a:rPr lang="en-US" sz="4500" dirty="0"/>
              <a:t>Technology used in Purchasing Documentation</a:t>
            </a:r>
          </a:p>
        </p:txBody>
      </p:sp>
      <p:cxnSp>
        <p:nvCxnSpPr>
          <p:cNvPr id="12" name="Straight Connector 11">
            <a:extLst>
              <a:ext uri="{FF2B5EF4-FFF2-40B4-BE49-F238E27FC236}">
                <a16:creationId xmlns:a16="http://schemas.microsoft.com/office/drawing/2014/main" id="{C8F51B3F-8331-4E4A-AE96-D47B1006EEAD}"/>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28053" y="1132114"/>
            <a:ext cx="0" cy="5717573"/>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graphicFrame>
        <p:nvGraphicFramePr>
          <p:cNvPr id="6" name="Content Placeholder">
            <a:extLst>
              <a:ext uri="{FF2B5EF4-FFF2-40B4-BE49-F238E27FC236}">
                <a16:creationId xmlns:a16="http://schemas.microsoft.com/office/drawing/2014/main" id="{62444FD3-0968-94F3-846F-DDAC7F6CBC60}"/>
              </a:ext>
            </a:extLst>
          </p:cNvPr>
          <p:cNvGraphicFramePr>
            <a:graphicFrameLocks noGrp="1"/>
          </p:cNvGraphicFramePr>
          <p:nvPr>
            <p:ph idx="1"/>
            <p:extLst>
              <p:ext uri="{D42A27DB-BD31-4B8C-83A1-F6EECF244321}">
                <p14:modId xmlns:p14="http://schemas.microsoft.com/office/powerpoint/2010/main" val="4123617791"/>
              </p:ext>
            </p:extLst>
          </p:nvPr>
        </p:nvGraphicFramePr>
        <p:xfrm>
          <a:off x="5108536" y="1070801"/>
          <a:ext cx="5683642" cy="5228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5333046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659FDB4-FCBE-4A89-B46D-43D4FA54464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itle"/>
          <p:cNvSpPr>
            <a:spLocks noGrp="1"/>
          </p:cNvSpPr>
          <p:nvPr>
            <p:ph type="ctrTitle"/>
          </p:nvPr>
        </p:nvSpPr>
        <p:spPr>
          <a:xfrm>
            <a:off x="1256521" y="591829"/>
            <a:ext cx="4156877" cy="5583126"/>
          </a:xfrm>
        </p:spPr>
        <p:txBody>
          <a:bodyPr>
            <a:normAutofit/>
          </a:bodyPr>
          <a:lstStyle/>
          <a:p>
            <a:r>
              <a:rPr lang="en-US" sz="6100" dirty="0"/>
              <a:t>Conclusion</a:t>
            </a:r>
          </a:p>
        </p:txBody>
      </p:sp>
      <p:cxnSp>
        <p:nvCxnSpPr>
          <p:cNvPr id="12" name="Straight Connector 11">
            <a:extLst>
              <a:ext uri="{FF2B5EF4-FFF2-40B4-BE49-F238E27FC236}">
                <a16:creationId xmlns:a16="http://schemas.microsoft.com/office/drawing/2014/main" id="{C8F51B3F-8331-4E4A-AE96-D47B1006EEAD}"/>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p:nvSpPr>
          <p:cNvPr id="14" name="Graphic 12">
            <a:extLst>
              <a:ext uri="{FF2B5EF4-FFF2-40B4-BE49-F238E27FC236}">
                <a16:creationId xmlns:a16="http://schemas.microsoft.com/office/drawing/2014/main" id="{58BDB0EE-D238-415B-9ED8-62AA6AB2AAD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33111" y="591829"/>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accent4"/>
          </a:solidFill>
          <a:ln w="603" cap="flat">
            <a:noFill/>
            <a:prstDash val="solid"/>
            <a:miter/>
          </a:ln>
        </p:spPr>
        <p:txBody>
          <a:bodyPr rtlCol="0" anchor="ctr"/>
          <a:lstStyle/>
          <a:p>
            <a:endParaRPr lang="en-US"/>
          </a:p>
        </p:txBody>
      </p:sp>
      <p:sp>
        <p:nvSpPr>
          <p:cNvPr id="16" name="Graphic 11">
            <a:extLst>
              <a:ext uri="{FF2B5EF4-FFF2-40B4-BE49-F238E27FC236}">
                <a16:creationId xmlns:a16="http://schemas.microsoft.com/office/drawing/2014/main" id="{C5B55FC3-961D-4325-82F1-DE92B0D04E0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791891" y="821124"/>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4"/>
          </a:solidFill>
          <a:ln w="422" cap="flat">
            <a:noFill/>
            <a:prstDash val="solid"/>
            <a:miter/>
          </a:ln>
        </p:spPr>
        <p:txBody>
          <a:bodyPr rtlCol="0" anchor="ctr"/>
          <a:lstStyle/>
          <a:p>
            <a:endParaRPr lang="en-US"/>
          </a:p>
        </p:txBody>
      </p:sp>
      <p:sp>
        <p:nvSpPr>
          <p:cNvPr id="18" name="Graphic 13">
            <a:extLst>
              <a:ext uri="{FF2B5EF4-FFF2-40B4-BE49-F238E27FC236}">
                <a16:creationId xmlns:a16="http://schemas.microsoft.com/office/drawing/2014/main" id="{4C8AB332-D09E-4F28-943C-DABDD4716A3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17571" y="1336268"/>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accent4"/>
          </a:solidFill>
          <a:ln w="610" cap="flat">
            <a:noFill/>
            <a:prstDash val="solid"/>
            <a:miter/>
          </a:ln>
        </p:spPr>
        <p:txBody>
          <a:bodyPr rtlCol="0" anchor="ctr"/>
          <a:lstStyle/>
          <a:p>
            <a:endParaRPr lang="en-US"/>
          </a:p>
        </p:txBody>
      </p:sp>
      <p:graphicFrame>
        <p:nvGraphicFramePr>
          <p:cNvPr id="6" name="Content Placeholder">
            <a:extLst>
              <a:ext uri="{FF2B5EF4-FFF2-40B4-BE49-F238E27FC236}">
                <a16:creationId xmlns:a16="http://schemas.microsoft.com/office/drawing/2014/main" id="{E45A49A0-EBCE-A64B-74DD-BB8B62A67F08}"/>
              </a:ext>
            </a:extLst>
          </p:cNvPr>
          <p:cNvGraphicFramePr>
            <a:graphicFrameLocks noGrp="1"/>
          </p:cNvGraphicFramePr>
          <p:nvPr>
            <p:ph idx="1"/>
            <p:extLst>
              <p:ext uri="{D42A27DB-BD31-4B8C-83A1-F6EECF244321}">
                <p14:modId xmlns:p14="http://schemas.microsoft.com/office/powerpoint/2010/main" val="974850377"/>
              </p:ext>
            </p:extLst>
          </p:nvPr>
        </p:nvGraphicFramePr>
        <p:xfrm>
          <a:off x="5492710" y="671805"/>
          <a:ext cx="5861090" cy="55031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4067810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659FDB4-FCBE-4A89-B46D-43D4FA54464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313"/>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itle"/>
          <p:cNvSpPr>
            <a:spLocks noGrp="1"/>
          </p:cNvSpPr>
          <p:nvPr>
            <p:ph type="ctrTitle"/>
          </p:nvPr>
        </p:nvSpPr>
        <p:spPr>
          <a:xfrm>
            <a:off x="479394" y="1070800"/>
            <a:ext cx="4066480" cy="5583126"/>
          </a:xfrm>
        </p:spPr>
        <p:txBody>
          <a:bodyPr>
            <a:normAutofit/>
          </a:bodyPr>
          <a:lstStyle/>
          <a:p>
            <a:pPr algn="r"/>
            <a:r>
              <a:rPr lang="en-US" sz="6700" dirty="0"/>
              <a:t>Revision Questions</a:t>
            </a:r>
          </a:p>
        </p:txBody>
      </p:sp>
      <p:cxnSp>
        <p:nvCxnSpPr>
          <p:cNvPr id="12" name="Straight Connector 11">
            <a:extLst>
              <a:ext uri="{FF2B5EF4-FFF2-40B4-BE49-F238E27FC236}">
                <a16:creationId xmlns:a16="http://schemas.microsoft.com/office/drawing/2014/main" id="{C8F51B3F-8331-4E4A-AE96-D47B1006EEAD}"/>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28053" y="1132114"/>
            <a:ext cx="0" cy="5717573"/>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graphicFrame>
        <p:nvGraphicFramePr>
          <p:cNvPr id="6" name="Content Placeholder">
            <a:extLst>
              <a:ext uri="{FF2B5EF4-FFF2-40B4-BE49-F238E27FC236}">
                <a16:creationId xmlns:a16="http://schemas.microsoft.com/office/drawing/2014/main" id="{BC9A4254-B147-60AD-5339-08D20081CEAD}"/>
              </a:ext>
            </a:extLst>
          </p:cNvPr>
          <p:cNvGraphicFramePr>
            <a:graphicFrameLocks noGrp="1"/>
          </p:cNvGraphicFramePr>
          <p:nvPr>
            <p:ph idx="1"/>
            <p:extLst>
              <p:ext uri="{D42A27DB-BD31-4B8C-83A1-F6EECF244321}">
                <p14:modId xmlns:p14="http://schemas.microsoft.com/office/powerpoint/2010/main" val="1841511791"/>
              </p:ext>
            </p:extLst>
          </p:nvPr>
        </p:nvGraphicFramePr>
        <p:xfrm>
          <a:off x="5108535" y="1070800"/>
          <a:ext cx="5988443" cy="523968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62162199"/>
      </p:ext>
    </p:extLst>
  </p:cSld>
  <p:clrMapOvr>
    <a:masterClrMapping/>
  </p:clrMapOvr>
</p:sld>
</file>

<file path=ppt/theme/theme1.xml><?xml version="1.0" encoding="utf-8"?>
<a:theme xmlns:a="http://schemas.openxmlformats.org/drawingml/2006/main" name="GradientVTI">
  <a:themeElements>
    <a:clrScheme name="Office">
      <a:dk1>
        <a:srgbClr val="000000"/>
      </a:dk1>
      <a:lt1>
        <a:srgbClr val="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fontScheme name="Univers">
      <a:majorFont>
        <a:latin typeface="Gill Sans Nova"/>
        <a:ea typeface=""/>
        <a:cs typeface=""/>
      </a:majorFont>
      <a:minorFont>
        <a:latin typeface="Gill Sans Nov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GradientVTI" id="{605F9078-86F9-4258-A3E1-F8EFF02AE8CC}" vid="{4848699B-BB01-41E3-9EC4-3D97DFE5292B}"/>
    </a:ext>
  </a:extLst>
</a:theme>
</file>

<file path=docProps/app.xml><?xml version="1.0" encoding="utf-8"?>
<Properties xmlns="http://schemas.openxmlformats.org/officeDocument/2006/extended-properties" xmlns:vt="http://schemas.openxmlformats.org/officeDocument/2006/docPropsVTypes">
  <TotalTime>2392</TotalTime>
  <Words>1770</Words>
  <Application>Microsoft Office PowerPoint</Application>
  <PresentationFormat>Widescreen</PresentationFormat>
  <Paragraphs>140</Paragraphs>
  <Slides>33</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33</vt:i4>
      </vt:variant>
    </vt:vector>
  </HeadingPairs>
  <TitlesOfParts>
    <vt:vector size="43" baseType="lpstr">
      <vt:lpstr>Arial</vt:lpstr>
      <vt:lpstr>Arial Rounded MT Bold</vt:lpstr>
      <vt:lpstr>Bahnschrift</vt:lpstr>
      <vt:lpstr>Bahnschrift Light</vt:lpstr>
      <vt:lpstr>Bahnschrift Light SemiCondensed</vt:lpstr>
      <vt:lpstr>Calibri</vt:lpstr>
      <vt:lpstr>Gill Sans Nova</vt:lpstr>
      <vt:lpstr>Times New Roman</vt:lpstr>
      <vt:lpstr>Wingdings</vt:lpstr>
      <vt:lpstr>GradientVTI</vt:lpstr>
      <vt:lpstr>                               PRINCIPLES OF PURCHASING  WEEK 2  TOPIC: DOCUMENTS IN PURCHASING   Lecturer: Samson Ndonye  </vt:lpstr>
      <vt:lpstr>Lecture Learning outcomes</vt:lpstr>
      <vt:lpstr>Introduction</vt:lpstr>
      <vt:lpstr>Type of Documentation used in Purchasing</vt:lpstr>
      <vt:lpstr>Type of Documentation used in Purchasing</vt:lpstr>
      <vt:lpstr>Type of Documentation used in Purchasing</vt:lpstr>
      <vt:lpstr>Purchase Inquiry</vt:lpstr>
      <vt:lpstr>Supplier’s Quotations</vt:lpstr>
      <vt:lpstr>Purchase Order</vt:lpstr>
      <vt:lpstr>Supplier’s Advice Notes</vt:lpstr>
      <vt:lpstr>Consignment notes</vt:lpstr>
      <vt:lpstr>Delivery Note</vt:lpstr>
      <vt:lpstr>Goods received note</vt:lpstr>
      <vt:lpstr>Invoice</vt:lpstr>
      <vt:lpstr>Compliance Certification Documents</vt:lpstr>
      <vt:lpstr>Supplier Catalogs</vt:lpstr>
      <vt:lpstr>Payment Records</vt:lpstr>
      <vt:lpstr>Best Practices for Purchasing Document Management</vt:lpstr>
      <vt:lpstr>Best Practices for Purchasing Document Management</vt:lpstr>
      <vt:lpstr>Best Practices for Purchasing Document Management</vt:lpstr>
      <vt:lpstr>Use of document in Procurement Cycle</vt:lpstr>
      <vt:lpstr>Procurement cycle Steps with documents used</vt:lpstr>
      <vt:lpstr>Procurement cycle Steps with documents used</vt:lpstr>
      <vt:lpstr>Procurement cycle Steps with documents used</vt:lpstr>
      <vt:lpstr>Procurement cycle Steps with documents used</vt:lpstr>
      <vt:lpstr>Procurement cycle Steps with documents used</vt:lpstr>
      <vt:lpstr>Procurement cycle Steps with documents used</vt:lpstr>
      <vt:lpstr>Procurement cycle Steps with documents used</vt:lpstr>
      <vt:lpstr>Procurement cycle Steps with documents used</vt:lpstr>
      <vt:lpstr>Procurement cycle Steps with documents used</vt:lpstr>
      <vt:lpstr>Technology used in Purchasing Documentation</vt:lpstr>
      <vt:lpstr>Conclusion</vt:lpstr>
      <vt:lpstr>Revision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c:creator>
  <cp:lastModifiedBy>USER</cp:lastModifiedBy>
  <cp:revision>17</cp:revision>
  <dcterms:created xsi:type="dcterms:W3CDTF">2024-09-28T11:27:30Z</dcterms:created>
  <dcterms:modified xsi:type="dcterms:W3CDTF">2024-09-30T14:37:33Z</dcterms:modified>
</cp:coreProperties>
</file>