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89" r:id="rId3"/>
    <p:sldId id="290" r:id="rId4"/>
    <p:sldId id="291" r:id="rId5"/>
    <p:sldId id="292" r:id="rId6"/>
    <p:sldId id="293" r:id="rId7"/>
    <p:sldId id="294" r:id="rId8"/>
    <p:sldId id="295" r:id="rId9"/>
    <p:sldId id="296" r:id="rId10"/>
    <p:sldId id="297" r:id="rId11"/>
    <p:sldId id="298" r:id="rId12"/>
    <p:sldId id="299" r:id="rId13"/>
    <p:sldId id="300" r:id="rId14"/>
    <p:sldId id="301" r:id="rId15"/>
    <p:sldId id="302" r:id="rId16"/>
    <p:sldId id="303" r:id="rId17"/>
    <p:sldId id="304" r:id="rId18"/>
    <p:sldId id="305" r:id="rId19"/>
    <p:sldId id="306" r:id="rId20"/>
    <p:sldId id="307" r:id="rId21"/>
    <p:sldId id="308" r:id="rId22"/>
    <p:sldId id="309" r:id="rId23"/>
    <p:sldId id="310" r:id="rId24"/>
    <p:sldId id="311" r:id="rId25"/>
    <p:sldId id="312" r:id="rId26"/>
    <p:sldId id="313" r:id="rId27"/>
    <p:sldId id="314" r:id="rId28"/>
    <p:sldId id="315" r:id="rId29"/>
    <p:sldId id="316" r:id="rId30"/>
    <p:sldId id="317" r:id="rId31"/>
    <p:sldId id="318" r:id="rId32"/>
    <p:sldId id="319" r:id="rId33"/>
    <p:sldId id="320" r:id="rId34"/>
    <p:sldId id="321" r:id="rId35"/>
    <p:sldId id="322" r:id="rId36"/>
    <p:sldId id="323" r:id="rId37"/>
    <p:sldId id="324" r:id="rId38"/>
    <p:sldId id="327" r:id="rId39"/>
    <p:sldId id="325" r:id="rId40"/>
    <p:sldId id="326" r:id="rId41"/>
    <p:sldId id="32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6.svg"/></Relationships>
</file>

<file path=ppt/diagrams/_rels/data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ata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ata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4" Type="http://schemas.openxmlformats.org/officeDocument/2006/relationships/image" Target="../media/image31.svg"/></Relationships>
</file>

<file path=ppt/diagrams/_rels/data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3.svg"/><Relationship Id="rId1" Type="http://schemas.openxmlformats.org/officeDocument/2006/relationships/image" Target="../media/image32.png"/><Relationship Id="rId4" Type="http://schemas.openxmlformats.org/officeDocument/2006/relationships/image" Target="../media/image23.svg"/></Relationships>
</file>

<file path=ppt/diagrams/_rels/data11.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36.png"/><Relationship Id="rId7" Type="http://schemas.openxmlformats.org/officeDocument/2006/relationships/image" Target="../media/image22.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10" Type="http://schemas.openxmlformats.org/officeDocument/2006/relationships/image" Target="../media/image41.svg"/><Relationship Id="rId4" Type="http://schemas.openxmlformats.org/officeDocument/2006/relationships/image" Target="../media/image37.svg"/><Relationship Id="rId9" Type="http://schemas.openxmlformats.org/officeDocument/2006/relationships/image" Target="../media/image40.png"/></Relationships>
</file>

<file path=ppt/diagrams/_rels/data13.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svg"/></Relationships>
</file>

<file path=ppt/diagrams/_rels/data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55.svg"/><Relationship Id="rId5" Type="http://schemas.openxmlformats.org/officeDocument/2006/relationships/image" Target="../media/image54.png"/><Relationship Id="rId4" Type="http://schemas.openxmlformats.org/officeDocument/2006/relationships/image" Target="../media/image53.svg"/></Relationships>
</file>

<file path=ppt/diagrams/_rels/data16.xml.rels><?xml version="1.0" encoding="UTF-8" standalone="yes"?>
<Relationships xmlns="http://schemas.openxmlformats.org/package/2006/relationships"><Relationship Id="rId8" Type="http://schemas.openxmlformats.org/officeDocument/2006/relationships/image" Target="../media/image60.svg"/><Relationship Id="rId13" Type="http://schemas.openxmlformats.org/officeDocument/2006/relationships/image" Target="../media/image65.png"/><Relationship Id="rId3" Type="http://schemas.openxmlformats.org/officeDocument/2006/relationships/image" Target="../media/image22.png"/><Relationship Id="rId7" Type="http://schemas.openxmlformats.org/officeDocument/2006/relationships/image" Target="../media/image59.png"/><Relationship Id="rId12" Type="http://schemas.openxmlformats.org/officeDocument/2006/relationships/image" Target="../media/image64.sv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58.svg"/><Relationship Id="rId11" Type="http://schemas.openxmlformats.org/officeDocument/2006/relationships/image" Target="../media/image63.png"/><Relationship Id="rId5" Type="http://schemas.openxmlformats.org/officeDocument/2006/relationships/image" Target="../media/image57.png"/><Relationship Id="rId10" Type="http://schemas.openxmlformats.org/officeDocument/2006/relationships/image" Target="../media/image62.svg"/><Relationship Id="rId4" Type="http://schemas.openxmlformats.org/officeDocument/2006/relationships/image" Target="../media/image23.svg"/><Relationship Id="rId9" Type="http://schemas.openxmlformats.org/officeDocument/2006/relationships/image" Target="../media/image61.png"/><Relationship Id="rId14" Type="http://schemas.openxmlformats.org/officeDocument/2006/relationships/image" Target="../media/image66.svg"/></Relationships>
</file>

<file path=ppt/diagrams/_rels/data17.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79.pn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78.svg"/><Relationship Id="rId2" Type="http://schemas.openxmlformats.org/officeDocument/2006/relationships/image" Target="../media/image68.svg"/><Relationship Id="rId1" Type="http://schemas.openxmlformats.org/officeDocument/2006/relationships/image" Target="../media/image67.png"/><Relationship Id="rId6" Type="http://schemas.openxmlformats.org/officeDocument/2006/relationships/image" Target="../media/image72.svg"/><Relationship Id="rId11" Type="http://schemas.openxmlformats.org/officeDocument/2006/relationships/image" Target="../media/image77.png"/><Relationship Id="rId5" Type="http://schemas.openxmlformats.org/officeDocument/2006/relationships/image" Target="../media/image71.pn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png"/><Relationship Id="rId14" Type="http://schemas.openxmlformats.org/officeDocument/2006/relationships/image" Target="../media/image80.svg"/></Relationships>
</file>

<file path=ppt/diagrams/_rels/data18.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12.png"/><Relationship Id="rId3" Type="http://schemas.openxmlformats.org/officeDocument/2006/relationships/image" Target="../media/image81.png"/><Relationship Id="rId7" Type="http://schemas.openxmlformats.org/officeDocument/2006/relationships/image" Target="../media/image34.png"/><Relationship Id="rId12" Type="http://schemas.openxmlformats.org/officeDocument/2006/relationships/image" Target="../media/image88.sv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84.svg"/><Relationship Id="rId11" Type="http://schemas.openxmlformats.org/officeDocument/2006/relationships/image" Target="../media/image87.png"/><Relationship Id="rId5" Type="http://schemas.openxmlformats.org/officeDocument/2006/relationships/image" Target="../media/image83.png"/><Relationship Id="rId10" Type="http://schemas.openxmlformats.org/officeDocument/2006/relationships/image" Target="../media/image86.svg"/><Relationship Id="rId4" Type="http://schemas.openxmlformats.org/officeDocument/2006/relationships/image" Target="../media/image82.svg"/><Relationship Id="rId9" Type="http://schemas.openxmlformats.org/officeDocument/2006/relationships/image" Target="../media/image85.png"/><Relationship Id="rId14" Type="http://schemas.openxmlformats.org/officeDocument/2006/relationships/image" Target="../media/image13.svg"/></Relationships>
</file>

<file path=ppt/diagrams/_rels/data19.xml.rels><?xml version="1.0" encoding="UTF-8" standalone="yes"?>
<Relationships xmlns="http://schemas.openxmlformats.org/package/2006/relationships"><Relationship Id="rId8" Type="http://schemas.openxmlformats.org/officeDocument/2006/relationships/image" Target="../media/image96.svg"/><Relationship Id="rId3" Type="http://schemas.openxmlformats.org/officeDocument/2006/relationships/image" Target="../media/image91.png"/><Relationship Id="rId7" Type="http://schemas.openxmlformats.org/officeDocument/2006/relationships/image" Target="../media/image95.png"/><Relationship Id="rId2" Type="http://schemas.openxmlformats.org/officeDocument/2006/relationships/image" Target="../media/image90.svg"/><Relationship Id="rId1" Type="http://schemas.openxmlformats.org/officeDocument/2006/relationships/image" Target="../media/image89.png"/><Relationship Id="rId6" Type="http://schemas.openxmlformats.org/officeDocument/2006/relationships/image" Target="../media/image94.svg"/><Relationship Id="rId5" Type="http://schemas.openxmlformats.org/officeDocument/2006/relationships/image" Target="../media/image93.png"/><Relationship Id="rId10" Type="http://schemas.openxmlformats.org/officeDocument/2006/relationships/image" Target="../media/image98.svg"/><Relationship Id="rId4" Type="http://schemas.openxmlformats.org/officeDocument/2006/relationships/image" Target="../media/image92.svg"/><Relationship Id="rId9" Type="http://schemas.openxmlformats.org/officeDocument/2006/relationships/image" Target="../media/image97.png"/></Relationships>
</file>

<file path=ppt/diagrams/_rels/data20.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87.png"/><Relationship Id="rId7" Type="http://schemas.openxmlformats.org/officeDocument/2006/relationships/image" Target="../media/image18.png"/><Relationship Id="rId12" Type="http://schemas.openxmlformats.org/officeDocument/2006/relationships/image" Target="../media/image106.svg"/><Relationship Id="rId2" Type="http://schemas.openxmlformats.org/officeDocument/2006/relationships/image" Target="../media/image100.svg"/><Relationship Id="rId1" Type="http://schemas.openxmlformats.org/officeDocument/2006/relationships/image" Target="../media/image99.png"/><Relationship Id="rId6" Type="http://schemas.openxmlformats.org/officeDocument/2006/relationships/image" Target="../media/image102.svg"/><Relationship Id="rId11" Type="http://schemas.openxmlformats.org/officeDocument/2006/relationships/image" Target="../media/image105.png"/><Relationship Id="rId5" Type="http://schemas.openxmlformats.org/officeDocument/2006/relationships/image" Target="../media/image101.png"/><Relationship Id="rId10" Type="http://schemas.openxmlformats.org/officeDocument/2006/relationships/image" Target="../media/image104.svg"/><Relationship Id="rId4" Type="http://schemas.openxmlformats.org/officeDocument/2006/relationships/image" Target="../media/image88.svg"/><Relationship Id="rId9" Type="http://schemas.openxmlformats.org/officeDocument/2006/relationships/image" Target="../media/image103.png"/></Relationships>
</file>

<file path=ppt/diagrams/_rels/data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8.svg"/><Relationship Id="rId1" Type="http://schemas.openxmlformats.org/officeDocument/2006/relationships/image" Target="../media/image107.png"/><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19.svg"/></Relationships>
</file>

<file path=ppt/diagrams/_rels/data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106.svg"/><Relationship Id="rId5" Type="http://schemas.openxmlformats.org/officeDocument/2006/relationships/image" Target="../media/image105.png"/><Relationship Id="rId4" Type="http://schemas.openxmlformats.org/officeDocument/2006/relationships/image" Target="../media/image41.svg"/></Relationships>
</file>

<file path=ppt/diagrams/_rels/data28.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106.svg"/><Relationship Id="rId5" Type="http://schemas.openxmlformats.org/officeDocument/2006/relationships/image" Target="../media/image105.png"/><Relationship Id="rId4" Type="http://schemas.openxmlformats.org/officeDocument/2006/relationships/image" Target="../media/image11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6.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4" Type="http://schemas.openxmlformats.org/officeDocument/2006/relationships/image" Target="../media/image31.svg"/></Relationships>
</file>

<file path=ppt/diagrams/_rels/drawing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3.svg"/><Relationship Id="rId1" Type="http://schemas.openxmlformats.org/officeDocument/2006/relationships/image" Target="../media/image32.png"/><Relationship Id="rId4" Type="http://schemas.openxmlformats.org/officeDocument/2006/relationships/image" Target="../media/image23.svg"/></Relationships>
</file>

<file path=ppt/diagrams/_rels/drawing11.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36.png"/><Relationship Id="rId7" Type="http://schemas.openxmlformats.org/officeDocument/2006/relationships/image" Target="../media/image22.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10" Type="http://schemas.openxmlformats.org/officeDocument/2006/relationships/image" Target="../media/image41.svg"/><Relationship Id="rId4" Type="http://schemas.openxmlformats.org/officeDocument/2006/relationships/image" Target="../media/image37.svg"/><Relationship Id="rId9" Type="http://schemas.openxmlformats.org/officeDocument/2006/relationships/image" Target="../media/image40.png"/></Relationships>
</file>

<file path=ppt/diagrams/_rels/drawing13.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svg"/></Relationships>
</file>

<file path=ppt/diagrams/_rels/drawing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55.svg"/><Relationship Id="rId5" Type="http://schemas.openxmlformats.org/officeDocument/2006/relationships/image" Target="../media/image54.png"/><Relationship Id="rId4" Type="http://schemas.openxmlformats.org/officeDocument/2006/relationships/image" Target="../media/image53.svg"/></Relationships>
</file>

<file path=ppt/diagrams/_rels/drawing16.xml.rels><?xml version="1.0" encoding="UTF-8" standalone="yes"?>
<Relationships xmlns="http://schemas.openxmlformats.org/package/2006/relationships"><Relationship Id="rId8" Type="http://schemas.openxmlformats.org/officeDocument/2006/relationships/image" Target="../media/image60.svg"/><Relationship Id="rId13" Type="http://schemas.openxmlformats.org/officeDocument/2006/relationships/image" Target="../media/image65.png"/><Relationship Id="rId3" Type="http://schemas.openxmlformats.org/officeDocument/2006/relationships/image" Target="../media/image22.png"/><Relationship Id="rId7" Type="http://schemas.openxmlformats.org/officeDocument/2006/relationships/image" Target="../media/image59.png"/><Relationship Id="rId12" Type="http://schemas.openxmlformats.org/officeDocument/2006/relationships/image" Target="../media/image64.sv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58.svg"/><Relationship Id="rId11" Type="http://schemas.openxmlformats.org/officeDocument/2006/relationships/image" Target="../media/image63.png"/><Relationship Id="rId5" Type="http://schemas.openxmlformats.org/officeDocument/2006/relationships/image" Target="../media/image57.png"/><Relationship Id="rId10" Type="http://schemas.openxmlformats.org/officeDocument/2006/relationships/image" Target="../media/image62.svg"/><Relationship Id="rId4" Type="http://schemas.openxmlformats.org/officeDocument/2006/relationships/image" Target="../media/image23.svg"/><Relationship Id="rId9" Type="http://schemas.openxmlformats.org/officeDocument/2006/relationships/image" Target="../media/image61.png"/><Relationship Id="rId14" Type="http://schemas.openxmlformats.org/officeDocument/2006/relationships/image" Target="../media/image66.svg"/></Relationships>
</file>

<file path=ppt/diagrams/_rels/drawing17.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79.pn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78.svg"/><Relationship Id="rId2" Type="http://schemas.openxmlformats.org/officeDocument/2006/relationships/image" Target="../media/image68.svg"/><Relationship Id="rId1" Type="http://schemas.openxmlformats.org/officeDocument/2006/relationships/image" Target="../media/image67.png"/><Relationship Id="rId6" Type="http://schemas.openxmlformats.org/officeDocument/2006/relationships/image" Target="../media/image72.svg"/><Relationship Id="rId11" Type="http://schemas.openxmlformats.org/officeDocument/2006/relationships/image" Target="../media/image77.png"/><Relationship Id="rId5" Type="http://schemas.openxmlformats.org/officeDocument/2006/relationships/image" Target="../media/image71.pn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png"/><Relationship Id="rId14" Type="http://schemas.openxmlformats.org/officeDocument/2006/relationships/image" Target="../media/image80.svg"/></Relationships>
</file>

<file path=ppt/diagrams/_rels/drawing18.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12.png"/><Relationship Id="rId3" Type="http://schemas.openxmlformats.org/officeDocument/2006/relationships/image" Target="../media/image81.png"/><Relationship Id="rId7" Type="http://schemas.openxmlformats.org/officeDocument/2006/relationships/image" Target="../media/image34.png"/><Relationship Id="rId12" Type="http://schemas.openxmlformats.org/officeDocument/2006/relationships/image" Target="../media/image88.sv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84.svg"/><Relationship Id="rId11" Type="http://schemas.openxmlformats.org/officeDocument/2006/relationships/image" Target="../media/image87.png"/><Relationship Id="rId5" Type="http://schemas.openxmlformats.org/officeDocument/2006/relationships/image" Target="../media/image83.png"/><Relationship Id="rId10" Type="http://schemas.openxmlformats.org/officeDocument/2006/relationships/image" Target="../media/image86.svg"/><Relationship Id="rId4" Type="http://schemas.openxmlformats.org/officeDocument/2006/relationships/image" Target="../media/image82.svg"/><Relationship Id="rId9" Type="http://schemas.openxmlformats.org/officeDocument/2006/relationships/image" Target="../media/image85.png"/><Relationship Id="rId14" Type="http://schemas.openxmlformats.org/officeDocument/2006/relationships/image" Target="../media/image13.svg"/></Relationships>
</file>

<file path=ppt/diagrams/_rels/drawing19.xml.rels><?xml version="1.0" encoding="UTF-8" standalone="yes"?>
<Relationships xmlns="http://schemas.openxmlformats.org/package/2006/relationships"><Relationship Id="rId8" Type="http://schemas.openxmlformats.org/officeDocument/2006/relationships/image" Target="../media/image96.svg"/><Relationship Id="rId3" Type="http://schemas.openxmlformats.org/officeDocument/2006/relationships/image" Target="../media/image91.png"/><Relationship Id="rId7" Type="http://schemas.openxmlformats.org/officeDocument/2006/relationships/image" Target="../media/image95.png"/><Relationship Id="rId2" Type="http://schemas.openxmlformats.org/officeDocument/2006/relationships/image" Target="../media/image90.svg"/><Relationship Id="rId1" Type="http://schemas.openxmlformats.org/officeDocument/2006/relationships/image" Target="../media/image89.png"/><Relationship Id="rId6" Type="http://schemas.openxmlformats.org/officeDocument/2006/relationships/image" Target="../media/image94.svg"/><Relationship Id="rId5" Type="http://schemas.openxmlformats.org/officeDocument/2006/relationships/image" Target="../media/image93.png"/><Relationship Id="rId10" Type="http://schemas.openxmlformats.org/officeDocument/2006/relationships/image" Target="../media/image98.svg"/><Relationship Id="rId4" Type="http://schemas.openxmlformats.org/officeDocument/2006/relationships/image" Target="../media/image92.svg"/><Relationship Id="rId9" Type="http://schemas.openxmlformats.org/officeDocument/2006/relationships/image" Target="../media/image97.png"/></Relationships>
</file>

<file path=ppt/diagrams/_rels/drawing20.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87.png"/><Relationship Id="rId7" Type="http://schemas.openxmlformats.org/officeDocument/2006/relationships/image" Target="../media/image18.png"/><Relationship Id="rId12" Type="http://schemas.openxmlformats.org/officeDocument/2006/relationships/image" Target="../media/image106.svg"/><Relationship Id="rId2" Type="http://schemas.openxmlformats.org/officeDocument/2006/relationships/image" Target="../media/image100.svg"/><Relationship Id="rId1" Type="http://schemas.openxmlformats.org/officeDocument/2006/relationships/image" Target="../media/image99.png"/><Relationship Id="rId6" Type="http://schemas.openxmlformats.org/officeDocument/2006/relationships/image" Target="../media/image102.svg"/><Relationship Id="rId11" Type="http://schemas.openxmlformats.org/officeDocument/2006/relationships/image" Target="../media/image105.png"/><Relationship Id="rId5" Type="http://schemas.openxmlformats.org/officeDocument/2006/relationships/image" Target="../media/image101.png"/><Relationship Id="rId10" Type="http://schemas.openxmlformats.org/officeDocument/2006/relationships/image" Target="../media/image104.svg"/><Relationship Id="rId4" Type="http://schemas.openxmlformats.org/officeDocument/2006/relationships/image" Target="../media/image88.svg"/><Relationship Id="rId9" Type="http://schemas.openxmlformats.org/officeDocument/2006/relationships/image" Target="../media/image103.png"/></Relationships>
</file>

<file path=ppt/diagrams/_rels/drawing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8.svg"/><Relationship Id="rId1" Type="http://schemas.openxmlformats.org/officeDocument/2006/relationships/image" Target="../media/image107.png"/><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19.svg"/></Relationships>
</file>

<file path=ppt/diagrams/_rels/drawing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106.svg"/><Relationship Id="rId5" Type="http://schemas.openxmlformats.org/officeDocument/2006/relationships/image" Target="../media/image105.png"/><Relationship Id="rId4" Type="http://schemas.openxmlformats.org/officeDocument/2006/relationships/image" Target="../media/image41.svg"/></Relationships>
</file>

<file path=ppt/diagrams/_rels/drawing28.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106.svg"/><Relationship Id="rId5" Type="http://schemas.openxmlformats.org/officeDocument/2006/relationships/image" Target="../media/image105.png"/><Relationship Id="rId4" Type="http://schemas.openxmlformats.org/officeDocument/2006/relationships/image" Target="../media/image11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A98EAB-AF31-4ED4-B6A3-BFC21D0AA6A4}"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7BC1C56-2BF5-4240-BAB3-50A0BEBD9BE6}">
      <dgm:prSet/>
      <dgm:spPr/>
      <dgm:t>
        <a:bodyPr/>
        <a:lstStyle/>
        <a:p>
          <a:r>
            <a:rPr lang="en-US"/>
            <a:t>Understand the supplier survey process</a:t>
          </a:r>
        </a:p>
      </dgm:t>
    </dgm:pt>
    <dgm:pt modelId="{50CE6A92-AA3C-480B-91EE-DE8CC694C41B}" type="parTrans" cxnId="{3EC23762-8220-4E7C-B653-B0865D363557}">
      <dgm:prSet/>
      <dgm:spPr/>
      <dgm:t>
        <a:bodyPr/>
        <a:lstStyle/>
        <a:p>
          <a:endParaRPr lang="en-US"/>
        </a:p>
      </dgm:t>
    </dgm:pt>
    <dgm:pt modelId="{2F6FB071-C8D5-4302-8D52-2A3A2267F0AB}" type="sibTrans" cxnId="{3EC23762-8220-4E7C-B653-B0865D363557}">
      <dgm:prSet/>
      <dgm:spPr/>
      <dgm:t>
        <a:bodyPr/>
        <a:lstStyle/>
        <a:p>
          <a:endParaRPr lang="en-US"/>
        </a:p>
      </dgm:t>
    </dgm:pt>
    <dgm:pt modelId="{49756B29-E368-492A-97F9-36339581BDAE}">
      <dgm:prSet/>
      <dgm:spPr/>
      <dgm:t>
        <a:bodyPr/>
        <a:lstStyle/>
        <a:p>
          <a:r>
            <a:rPr lang="en-US"/>
            <a:t>Understand the supplier assessment and evaluation methods</a:t>
          </a:r>
        </a:p>
      </dgm:t>
    </dgm:pt>
    <dgm:pt modelId="{FA3B3B70-8ABC-46E3-8729-3115B933883F}" type="parTrans" cxnId="{846BABE7-7D64-4A0E-992A-80DEC26745CF}">
      <dgm:prSet/>
      <dgm:spPr/>
      <dgm:t>
        <a:bodyPr/>
        <a:lstStyle/>
        <a:p>
          <a:endParaRPr lang="en-US"/>
        </a:p>
      </dgm:t>
    </dgm:pt>
    <dgm:pt modelId="{37C05C7F-19C0-4F6D-AA0F-6A0D9B5518D4}" type="sibTrans" cxnId="{846BABE7-7D64-4A0E-992A-80DEC26745CF}">
      <dgm:prSet/>
      <dgm:spPr/>
      <dgm:t>
        <a:bodyPr/>
        <a:lstStyle/>
        <a:p>
          <a:endParaRPr lang="en-US"/>
        </a:p>
      </dgm:t>
    </dgm:pt>
    <dgm:pt modelId="{2EA8009C-9A2B-4CF9-8BE6-A24F2C96DE99}">
      <dgm:prSet/>
      <dgm:spPr/>
      <dgm:t>
        <a:bodyPr/>
        <a:lstStyle/>
        <a:p>
          <a:r>
            <a:rPr lang="en-US"/>
            <a:t>Describe the sourcing process and policies</a:t>
          </a:r>
        </a:p>
      </dgm:t>
    </dgm:pt>
    <dgm:pt modelId="{31F92DD0-FBEA-49B7-8E87-15B9ABD20130}" type="parTrans" cxnId="{7DD118A9-9C6F-4FAB-A599-F84E8F9B3203}">
      <dgm:prSet/>
      <dgm:spPr/>
      <dgm:t>
        <a:bodyPr/>
        <a:lstStyle/>
        <a:p>
          <a:endParaRPr lang="en-US"/>
        </a:p>
      </dgm:t>
    </dgm:pt>
    <dgm:pt modelId="{BEE2894E-8CD3-4635-843F-2FE5714FFAA9}" type="sibTrans" cxnId="{7DD118A9-9C6F-4FAB-A599-F84E8F9B3203}">
      <dgm:prSet/>
      <dgm:spPr/>
      <dgm:t>
        <a:bodyPr/>
        <a:lstStyle/>
        <a:p>
          <a:endParaRPr lang="en-US"/>
        </a:p>
      </dgm:t>
    </dgm:pt>
    <dgm:pt modelId="{86C843C4-0EEE-4FDD-AE7B-53EA46A98CC8}" type="pres">
      <dgm:prSet presAssocID="{04A98EAB-AF31-4ED4-B6A3-BFC21D0AA6A4}" presName="root" presStyleCnt="0">
        <dgm:presLayoutVars>
          <dgm:dir/>
          <dgm:resizeHandles val="exact"/>
        </dgm:presLayoutVars>
      </dgm:prSet>
      <dgm:spPr/>
    </dgm:pt>
    <dgm:pt modelId="{F1A4A996-00F7-4A2D-94CF-EE0E573E2290}" type="pres">
      <dgm:prSet presAssocID="{47BC1C56-2BF5-4240-BAB3-50A0BEBD9BE6}" presName="compNode" presStyleCnt="0"/>
      <dgm:spPr/>
    </dgm:pt>
    <dgm:pt modelId="{CF9F55B6-CDEA-4F13-887C-F63FBE5897D4}" type="pres">
      <dgm:prSet presAssocID="{47BC1C56-2BF5-4240-BAB3-50A0BEBD9BE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 List"/>
        </a:ext>
      </dgm:extLst>
    </dgm:pt>
    <dgm:pt modelId="{4C489266-5249-4C96-BB02-DBF94CD6275D}" type="pres">
      <dgm:prSet presAssocID="{47BC1C56-2BF5-4240-BAB3-50A0BEBD9BE6}" presName="spaceRect" presStyleCnt="0"/>
      <dgm:spPr/>
    </dgm:pt>
    <dgm:pt modelId="{76AEA48F-7E3C-4727-A6AC-700A137F4015}" type="pres">
      <dgm:prSet presAssocID="{47BC1C56-2BF5-4240-BAB3-50A0BEBD9BE6}" presName="textRect" presStyleLbl="revTx" presStyleIdx="0" presStyleCnt="3">
        <dgm:presLayoutVars>
          <dgm:chMax val="1"/>
          <dgm:chPref val="1"/>
        </dgm:presLayoutVars>
      </dgm:prSet>
      <dgm:spPr/>
    </dgm:pt>
    <dgm:pt modelId="{6AB299FA-0B02-429C-BABB-F6FCBD169A60}" type="pres">
      <dgm:prSet presAssocID="{2F6FB071-C8D5-4302-8D52-2A3A2267F0AB}" presName="sibTrans" presStyleCnt="0"/>
      <dgm:spPr/>
    </dgm:pt>
    <dgm:pt modelId="{36DB27B6-FB04-4B96-8DBE-EB172D91B116}" type="pres">
      <dgm:prSet presAssocID="{49756B29-E368-492A-97F9-36339581BDAE}" presName="compNode" presStyleCnt="0"/>
      <dgm:spPr/>
    </dgm:pt>
    <dgm:pt modelId="{0CA75C96-8781-4DAE-8C96-5361244EA0A4}" type="pres">
      <dgm:prSet presAssocID="{49756B29-E368-492A-97F9-36339581BDA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F035A022-F190-4BFF-BF37-11B411E5FD90}" type="pres">
      <dgm:prSet presAssocID="{49756B29-E368-492A-97F9-36339581BDAE}" presName="spaceRect" presStyleCnt="0"/>
      <dgm:spPr/>
    </dgm:pt>
    <dgm:pt modelId="{E8CC9594-6767-43EC-9377-048DADEC1403}" type="pres">
      <dgm:prSet presAssocID="{49756B29-E368-492A-97F9-36339581BDAE}" presName="textRect" presStyleLbl="revTx" presStyleIdx="1" presStyleCnt="3">
        <dgm:presLayoutVars>
          <dgm:chMax val="1"/>
          <dgm:chPref val="1"/>
        </dgm:presLayoutVars>
      </dgm:prSet>
      <dgm:spPr/>
    </dgm:pt>
    <dgm:pt modelId="{1FCF5706-78E1-47BE-8631-9D9D1C58BBCA}" type="pres">
      <dgm:prSet presAssocID="{37C05C7F-19C0-4F6D-AA0F-6A0D9B5518D4}" presName="sibTrans" presStyleCnt="0"/>
      <dgm:spPr/>
    </dgm:pt>
    <dgm:pt modelId="{2F9FBD14-CD0C-4CE1-867B-D60E9ADA99D5}" type="pres">
      <dgm:prSet presAssocID="{2EA8009C-9A2B-4CF9-8BE6-A24F2C96DE99}" presName="compNode" presStyleCnt="0"/>
      <dgm:spPr/>
    </dgm:pt>
    <dgm:pt modelId="{B6C56878-8E60-49ED-82A4-2D13862B2A60}" type="pres">
      <dgm:prSet presAssocID="{2EA8009C-9A2B-4CF9-8BE6-A24F2C96DE9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ument"/>
        </a:ext>
      </dgm:extLst>
    </dgm:pt>
    <dgm:pt modelId="{0059EA5F-EF5D-4E3D-B50B-00F5C9A10B4C}" type="pres">
      <dgm:prSet presAssocID="{2EA8009C-9A2B-4CF9-8BE6-A24F2C96DE99}" presName="spaceRect" presStyleCnt="0"/>
      <dgm:spPr/>
    </dgm:pt>
    <dgm:pt modelId="{CEF52BD4-6ED3-4D02-9B0A-712D419208A5}" type="pres">
      <dgm:prSet presAssocID="{2EA8009C-9A2B-4CF9-8BE6-A24F2C96DE99}" presName="textRect" presStyleLbl="revTx" presStyleIdx="2" presStyleCnt="3">
        <dgm:presLayoutVars>
          <dgm:chMax val="1"/>
          <dgm:chPref val="1"/>
        </dgm:presLayoutVars>
      </dgm:prSet>
      <dgm:spPr/>
    </dgm:pt>
  </dgm:ptLst>
  <dgm:cxnLst>
    <dgm:cxn modelId="{3EC23762-8220-4E7C-B653-B0865D363557}" srcId="{04A98EAB-AF31-4ED4-B6A3-BFC21D0AA6A4}" destId="{47BC1C56-2BF5-4240-BAB3-50A0BEBD9BE6}" srcOrd="0" destOrd="0" parTransId="{50CE6A92-AA3C-480B-91EE-DE8CC694C41B}" sibTransId="{2F6FB071-C8D5-4302-8D52-2A3A2267F0AB}"/>
    <dgm:cxn modelId="{8FFD11A7-7144-4413-A278-D342877288FF}" type="presOf" srcId="{47BC1C56-2BF5-4240-BAB3-50A0BEBD9BE6}" destId="{76AEA48F-7E3C-4727-A6AC-700A137F4015}" srcOrd="0" destOrd="0" presId="urn:microsoft.com/office/officeart/2018/2/layout/IconLabelList"/>
    <dgm:cxn modelId="{7DD118A9-9C6F-4FAB-A599-F84E8F9B3203}" srcId="{04A98EAB-AF31-4ED4-B6A3-BFC21D0AA6A4}" destId="{2EA8009C-9A2B-4CF9-8BE6-A24F2C96DE99}" srcOrd="2" destOrd="0" parTransId="{31F92DD0-FBEA-49B7-8E87-15B9ABD20130}" sibTransId="{BEE2894E-8CD3-4635-843F-2FE5714FFAA9}"/>
    <dgm:cxn modelId="{D91087D4-0A2E-49D8-A87D-6467D7EE73EA}" type="presOf" srcId="{49756B29-E368-492A-97F9-36339581BDAE}" destId="{E8CC9594-6767-43EC-9377-048DADEC1403}" srcOrd="0" destOrd="0" presId="urn:microsoft.com/office/officeart/2018/2/layout/IconLabelList"/>
    <dgm:cxn modelId="{F2F2A3E0-D4C1-4099-8670-B36DA860338A}" type="presOf" srcId="{04A98EAB-AF31-4ED4-B6A3-BFC21D0AA6A4}" destId="{86C843C4-0EEE-4FDD-AE7B-53EA46A98CC8}" srcOrd="0" destOrd="0" presId="urn:microsoft.com/office/officeart/2018/2/layout/IconLabelList"/>
    <dgm:cxn modelId="{35C406E6-8C19-4C39-9BAF-F66A498CF189}" type="presOf" srcId="{2EA8009C-9A2B-4CF9-8BE6-A24F2C96DE99}" destId="{CEF52BD4-6ED3-4D02-9B0A-712D419208A5}" srcOrd="0" destOrd="0" presId="urn:microsoft.com/office/officeart/2018/2/layout/IconLabelList"/>
    <dgm:cxn modelId="{846BABE7-7D64-4A0E-992A-80DEC26745CF}" srcId="{04A98EAB-AF31-4ED4-B6A3-BFC21D0AA6A4}" destId="{49756B29-E368-492A-97F9-36339581BDAE}" srcOrd="1" destOrd="0" parTransId="{FA3B3B70-8ABC-46E3-8729-3115B933883F}" sibTransId="{37C05C7F-19C0-4F6D-AA0F-6A0D9B5518D4}"/>
    <dgm:cxn modelId="{458119F3-576D-47C3-8458-DBAE8AD1F1EE}" type="presParOf" srcId="{86C843C4-0EEE-4FDD-AE7B-53EA46A98CC8}" destId="{F1A4A996-00F7-4A2D-94CF-EE0E573E2290}" srcOrd="0" destOrd="0" presId="urn:microsoft.com/office/officeart/2018/2/layout/IconLabelList"/>
    <dgm:cxn modelId="{13CE4C4F-182F-44DE-BA37-D8CE8A0175BE}" type="presParOf" srcId="{F1A4A996-00F7-4A2D-94CF-EE0E573E2290}" destId="{CF9F55B6-CDEA-4F13-887C-F63FBE5897D4}" srcOrd="0" destOrd="0" presId="urn:microsoft.com/office/officeart/2018/2/layout/IconLabelList"/>
    <dgm:cxn modelId="{4BB5968F-4A7E-4FCE-AF70-0E71C71B4B75}" type="presParOf" srcId="{F1A4A996-00F7-4A2D-94CF-EE0E573E2290}" destId="{4C489266-5249-4C96-BB02-DBF94CD6275D}" srcOrd="1" destOrd="0" presId="urn:microsoft.com/office/officeart/2018/2/layout/IconLabelList"/>
    <dgm:cxn modelId="{8D1D7979-1988-44DE-AF8F-09CD2336E8A6}" type="presParOf" srcId="{F1A4A996-00F7-4A2D-94CF-EE0E573E2290}" destId="{76AEA48F-7E3C-4727-A6AC-700A137F4015}" srcOrd="2" destOrd="0" presId="urn:microsoft.com/office/officeart/2018/2/layout/IconLabelList"/>
    <dgm:cxn modelId="{D27CE9C6-3FD3-4E74-AB88-23C0628C2317}" type="presParOf" srcId="{86C843C4-0EEE-4FDD-AE7B-53EA46A98CC8}" destId="{6AB299FA-0B02-429C-BABB-F6FCBD169A60}" srcOrd="1" destOrd="0" presId="urn:microsoft.com/office/officeart/2018/2/layout/IconLabelList"/>
    <dgm:cxn modelId="{FD22E83C-E3B5-43BA-852A-5CE53CC1CFE8}" type="presParOf" srcId="{86C843C4-0EEE-4FDD-AE7B-53EA46A98CC8}" destId="{36DB27B6-FB04-4B96-8DBE-EB172D91B116}" srcOrd="2" destOrd="0" presId="urn:microsoft.com/office/officeart/2018/2/layout/IconLabelList"/>
    <dgm:cxn modelId="{20E9C5D5-BD8A-43A7-A8E7-E12966632BF3}" type="presParOf" srcId="{36DB27B6-FB04-4B96-8DBE-EB172D91B116}" destId="{0CA75C96-8781-4DAE-8C96-5361244EA0A4}" srcOrd="0" destOrd="0" presId="urn:microsoft.com/office/officeart/2018/2/layout/IconLabelList"/>
    <dgm:cxn modelId="{970106EB-DD51-4AB0-9C83-B0CA17FF88FC}" type="presParOf" srcId="{36DB27B6-FB04-4B96-8DBE-EB172D91B116}" destId="{F035A022-F190-4BFF-BF37-11B411E5FD90}" srcOrd="1" destOrd="0" presId="urn:microsoft.com/office/officeart/2018/2/layout/IconLabelList"/>
    <dgm:cxn modelId="{FD957F71-F328-4A81-A36C-9A869B07992A}" type="presParOf" srcId="{36DB27B6-FB04-4B96-8DBE-EB172D91B116}" destId="{E8CC9594-6767-43EC-9377-048DADEC1403}" srcOrd="2" destOrd="0" presId="urn:microsoft.com/office/officeart/2018/2/layout/IconLabelList"/>
    <dgm:cxn modelId="{9C4902CD-6EE4-4C27-BAC6-58921399BD92}" type="presParOf" srcId="{86C843C4-0EEE-4FDD-AE7B-53EA46A98CC8}" destId="{1FCF5706-78E1-47BE-8631-9D9D1C58BBCA}" srcOrd="3" destOrd="0" presId="urn:microsoft.com/office/officeart/2018/2/layout/IconLabelList"/>
    <dgm:cxn modelId="{3F7C30A6-5BF5-4BEA-B957-5690EF6B8175}" type="presParOf" srcId="{86C843C4-0EEE-4FDD-AE7B-53EA46A98CC8}" destId="{2F9FBD14-CD0C-4CE1-867B-D60E9ADA99D5}" srcOrd="4" destOrd="0" presId="urn:microsoft.com/office/officeart/2018/2/layout/IconLabelList"/>
    <dgm:cxn modelId="{8924C445-CE51-467E-8912-B4CBD4A192D5}" type="presParOf" srcId="{2F9FBD14-CD0C-4CE1-867B-D60E9ADA99D5}" destId="{B6C56878-8E60-49ED-82A4-2D13862B2A60}" srcOrd="0" destOrd="0" presId="urn:microsoft.com/office/officeart/2018/2/layout/IconLabelList"/>
    <dgm:cxn modelId="{587DFA1A-E44D-441E-8B48-C948DC5D0A31}" type="presParOf" srcId="{2F9FBD14-CD0C-4CE1-867B-D60E9ADA99D5}" destId="{0059EA5F-EF5D-4E3D-B50B-00F5C9A10B4C}" srcOrd="1" destOrd="0" presId="urn:microsoft.com/office/officeart/2018/2/layout/IconLabelList"/>
    <dgm:cxn modelId="{2F152D7F-5FBD-44E7-9B8B-98D4A46B2B24}" type="presParOf" srcId="{2F9FBD14-CD0C-4CE1-867B-D60E9ADA99D5}" destId="{CEF52BD4-6ED3-4D02-9B0A-712D419208A5}"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561484-5F24-4E20-BDDC-5BCA3F84F3D8}" type="doc">
      <dgm:prSet loTypeId="urn:microsoft.com/office/officeart/2005/8/layout/hierarchy1" loCatId="hierarchy" qsTypeId="urn:microsoft.com/office/officeart/2005/8/quickstyle/simple1" qsCatId="simple" csTypeId="urn:microsoft.com/office/officeart/2005/8/colors/colorful5" csCatId="colorful" phldr="1"/>
      <dgm:spPr/>
      <dgm:t>
        <a:bodyPr/>
        <a:lstStyle/>
        <a:p>
          <a:endParaRPr lang="en-US"/>
        </a:p>
      </dgm:t>
    </dgm:pt>
    <dgm:pt modelId="{75F25A1A-4673-4270-ABBF-7539680C90B6}">
      <dgm:prSet custT="1"/>
      <dgm:spPr/>
      <dgm:t>
        <a:bodyPr/>
        <a:lstStyle/>
        <a:p>
          <a:r>
            <a:rPr lang="en-US" sz="1400" dirty="0"/>
            <a:t>A good supplier is an invaluable resource to the </a:t>
          </a:r>
          <a:r>
            <a:rPr lang="en-US" sz="1400" dirty="0" err="1"/>
            <a:t>organisation</a:t>
          </a:r>
          <a:r>
            <a:rPr lang="en-US" sz="1400" dirty="0"/>
            <a:t> requiring its product or service</a:t>
          </a:r>
        </a:p>
      </dgm:t>
    </dgm:pt>
    <dgm:pt modelId="{C55BDF4C-50CC-424E-9A50-8DB86DBFE4B8}" type="parTrans" cxnId="{B5B43742-B7E2-4D69-831F-C6C2B2F66CE8}">
      <dgm:prSet/>
      <dgm:spPr/>
      <dgm:t>
        <a:bodyPr/>
        <a:lstStyle/>
        <a:p>
          <a:endParaRPr lang="en-US"/>
        </a:p>
      </dgm:t>
    </dgm:pt>
    <dgm:pt modelId="{61A5CB96-434D-49CD-9659-043AFB4F53FC}" type="sibTrans" cxnId="{B5B43742-B7E2-4D69-831F-C6C2B2F66CE8}">
      <dgm:prSet/>
      <dgm:spPr/>
      <dgm:t>
        <a:bodyPr/>
        <a:lstStyle/>
        <a:p>
          <a:endParaRPr lang="en-US"/>
        </a:p>
      </dgm:t>
    </dgm:pt>
    <dgm:pt modelId="{8290CDEC-5D30-4A93-AF69-8342944C5CD8}">
      <dgm:prSet custT="1"/>
      <dgm:spPr/>
      <dgm:t>
        <a:bodyPr/>
        <a:lstStyle/>
        <a:p>
          <a:r>
            <a:rPr lang="en-US" sz="1200" dirty="0"/>
            <a:t>They can assist their customers with product development, value analysis, and timely delivery of the desired level of quality</a:t>
          </a:r>
        </a:p>
      </dgm:t>
    </dgm:pt>
    <dgm:pt modelId="{86454001-3D09-4373-B308-40AC2153DE58}" type="parTrans" cxnId="{C8ECE78C-AED4-42FE-A004-79C587307D8C}">
      <dgm:prSet/>
      <dgm:spPr/>
      <dgm:t>
        <a:bodyPr/>
        <a:lstStyle/>
        <a:p>
          <a:endParaRPr lang="en-US"/>
        </a:p>
      </dgm:t>
    </dgm:pt>
    <dgm:pt modelId="{C71C5084-88A0-43D5-9527-5F3234F342C7}" type="sibTrans" cxnId="{C8ECE78C-AED4-42FE-A004-79C587307D8C}">
      <dgm:prSet/>
      <dgm:spPr/>
      <dgm:t>
        <a:bodyPr/>
        <a:lstStyle/>
        <a:p>
          <a:endParaRPr lang="en-US"/>
        </a:p>
      </dgm:t>
    </dgm:pt>
    <dgm:pt modelId="{C4560292-7006-43E7-8D03-752F9BCE9579}">
      <dgm:prSet/>
      <dgm:spPr/>
      <dgm:t>
        <a:bodyPr/>
        <a:lstStyle/>
        <a:p>
          <a:r>
            <a:rPr lang="en-US" dirty="0"/>
            <a:t>Good buyer-seller relationship facilitates the buyer's efforts to gain superior performance, extra service, cooperation on cost reduction programs, and a willingness to share in new processes and procedure, according to  </a:t>
          </a:r>
          <a:r>
            <a:rPr lang="en-US" dirty="0">
              <a:latin typeface="Aldhabi" panose="020F0502020204030204" pitchFamily="2" charset="-78"/>
              <a:cs typeface="Aldhabi" panose="020F0502020204030204" pitchFamily="2" charset="-78"/>
            </a:rPr>
            <a:t>( </a:t>
          </a:r>
          <a:r>
            <a:rPr lang="en-GB" dirty="0">
              <a:latin typeface="Aldhabi" panose="020F0502020204030204" pitchFamily="2" charset="-78"/>
              <a:ea typeface="Times New Roman" panose="02020603050405020304" pitchFamily="18" charset="0"/>
              <a:cs typeface="Aldhabi" panose="020F0502020204030204" pitchFamily="2" charset="-78"/>
            </a:rPr>
            <a:t>D. </a:t>
          </a:r>
          <a:r>
            <a:rPr lang="en-GB" dirty="0" err="1">
              <a:latin typeface="Aldhabi" panose="020F0502020204030204" pitchFamily="2" charset="-78"/>
              <a:ea typeface="Times New Roman" panose="02020603050405020304" pitchFamily="18" charset="0"/>
              <a:cs typeface="Aldhabi" panose="020F0502020204030204" pitchFamily="2" charset="-78"/>
            </a:rPr>
            <a:t>Dobler</a:t>
          </a:r>
          <a:r>
            <a:rPr lang="en-GB" dirty="0">
              <a:latin typeface="Aldhabi" panose="020F0502020204030204" pitchFamily="2" charset="-78"/>
              <a:ea typeface="Times New Roman" panose="02020603050405020304" pitchFamily="18" charset="0"/>
              <a:cs typeface="Aldhabi" panose="020F0502020204030204" pitchFamily="2" charset="-78"/>
            </a:rPr>
            <a:t> and D. Burt 2002)</a:t>
          </a:r>
          <a:endParaRPr lang="en-US" dirty="0">
            <a:latin typeface="Aldhabi" panose="020F0502020204030204" pitchFamily="2" charset="-78"/>
            <a:cs typeface="Aldhabi" panose="020F0502020204030204" pitchFamily="2" charset="-78"/>
          </a:endParaRPr>
        </a:p>
      </dgm:t>
    </dgm:pt>
    <dgm:pt modelId="{A51B768C-C83C-42F1-B9EE-D405340E249B}" type="parTrans" cxnId="{E5F8D00E-0575-4F13-BC14-6C0047071A93}">
      <dgm:prSet/>
      <dgm:spPr/>
      <dgm:t>
        <a:bodyPr/>
        <a:lstStyle/>
        <a:p>
          <a:endParaRPr lang="en-US"/>
        </a:p>
      </dgm:t>
    </dgm:pt>
    <dgm:pt modelId="{1FCC7C11-C9A7-4061-A186-81D9258CD73F}" type="sibTrans" cxnId="{E5F8D00E-0575-4F13-BC14-6C0047071A93}">
      <dgm:prSet/>
      <dgm:spPr/>
      <dgm:t>
        <a:bodyPr/>
        <a:lstStyle/>
        <a:p>
          <a:endParaRPr lang="en-US"/>
        </a:p>
      </dgm:t>
    </dgm:pt>
    <dgm:pt modelId="{4EDF7B65-9535-4C17-9FF0-BE7BFC0F58F5}" type="pres">
      <dgm:prSet presAssocID="{EF561484-5F24-4E20-BDDC-5BCA3F84F3D8}" presName="hierChild1" presStyleCnt="0">
        <dgm:presLayoutVars>
          <dgm:chPref val="1"/>
          <dgm:dir/>
          <dgm:animOne val="branch"/>
          <dgm:animLvl val="lvl"/>
          <dgm:resizeHandles/>
        </dgm:presLayoutVars>
      </dgm:prSet>
      <dgm:spPr/>
    </dgm:pt>
    <dgm:pt modelId="{2328E843-51F1-4CB1-8BE0-FF419DEFED88}" type="pres">
      <dgm:prSet presAssocID="{75F25A1A-4673-4270-ABBF-7539680C90B6}" presName="hierRoot1" presStyleCnt="0"/>
      <dgm:spPr/>
    </dgm:pt>
    <dgm:pt modelId="{DC26DEE3-B70E-4925-86BF-4262DE841BA3}" type="pres">
      <dgm:prSet presAssocID="{75F25A1A-4673-4270-ABBF-7539680C90B6}" presName="composite" presStyleCnt="0"/>
      <dgm:spPr/>
    </dgm:pt>
    <dgm:pt modelId="{9AEF6885-26E3-470E-8151-21E5EDE8D9DD}" type="pres">
      <dgm:prSet presAssocID="{75F25A1A-4673-4270-ABBF-7539680C90B6}" presName="background" presStyleLbl="node0" presStyleIdx="0" presStyleCnt="3"/>
      <dgm:spPr/>
    </dgm:pt>
    <dgm:pt modelId="{2FF8B577-BB80-417D-992A-D530D12B33FA}" type="pres">
      <dgm:prSet presAssocID="{75F25A1A-4673-4270-ABBF-7539680C90B6}" presName="text" presStyleLbl="fgAcc0" presStyleIdx="0" presStyleCnt="3" custScaleX="197327" custScaleY="571850">
        <dgm:presLayoutVars>
          <dgm:chPref val="3"/>
        </dgm:presLayoutVars>
      </dgm:prSet>
      <dgm:spPr/>
    </dgm:pt>
    <dgm:pt modelId="{DC92547B-A06B-4C60-8307-0AC6F51C4A70}" type="pres">
      <dgm:prSet presAssocID="{75F25A1A-4673-4270-ABBF-7539680C90B6}" presName="hierChild2" presStyleCnt="0"/>
      <dgm:spPr/>
    </dgm:pt>
    <dgm:pt modelId="{D16E71B0-F0BA-4B94-9DF6-5E39C9A1C1A2}" type="pres">
      <dgm:prSet presAssocID="{8290CDEC-5D30-4A93-AF69-8342944C5CD8}" presName="hierRoot1" presStyleCnt="0"/>
      <dgm:spPr/>
    </dgm:pt>
    <dgm:pt modelId="{C5CC3596-80F5-481F-A422-79811387A0B6}" type="pres">
      <dgm:prSet presAssocID="{8290CDEC-5D30-4A93-AF69-8342944C5CD8}" presName="composite" presStyleCnt="0"/>
      <dgm:spPr/>
    </dgm:pt>
    <dgm:pt modelId="{C509185D-04D8-4C84-87F3-3283651B3732}" type="pres">
      <dgm:prSet presAssocID="{8290CDEC-5D30-4A93-AF69-8342944C5CD8}" presName="background" presStyleLbl="node0" presStyleIdx="1" presStyleCnt="3"/>
      <dgm:spPr/>
    </dgm:pt>
    <dgm:pt modelId="{FFF70631-DF86-4147-AFA9-2B07B6AF9AAA}" type="pres">
      <dgm:prSet presAssocID="{8290CDEC-5D30-4A93-AF69-8342944C5CD8}" presName="text" presStyleLbl="fgAcc0" presStyleIdx="1" presStyleCnt="3" custScaleX="178011" custScaleY="516940">
        <dgm:presLayoutVars>
          <dgm:chPref val="3"/>
        </dgm:presLayoutVars>
      </dgm:prSet>
      <dgm:spPr/>
    </dgm:pt>
    <dgm:pt modelId="{34DCF86A-A0D6-4C11-AB7B-85E48C972E1A}" type="pres">
      <dgm:prSet presAssocID="{8290CDEC-5D30-4A93-AF69-8342944C5CD8}" presName="hierChild2" presStyleCnt="0"/>
      <dgm:spPr/>
    </dgm:pt>
    <dgm:pt modelId="{7246BAED-23F6-4A8B-A119-C733AEF77B43}" type="pres">
      <dgm:prSet presAssocID="{C4560292-7006-43E7-8D03-752F9BCE9579}" presName="hierRoot1" presStyleCnt="0"/>
      <dgm:spPr/>
    </dgm:pt>
    <dgm:pt modelId="{D392E7F8-DDD2-48BF-A7BF-43D832653EDD}" type="pres">
      <dgm:prSet presAssocID="{C4560292-7006-43E7-8D03-752F9BCE9579}" presName="composite" presStyleCnt="0"/>
      <dgm:spPr/>
    </dgm:pt>
    <dgm:pt modelId="{B9B59434-FD4C-43BC-9FAC-FBB69E0D2F57}" type="pres">
      <dgm:prSet presAssocID="{C4560292-7006-43E7-8D03-752F9BCE9579}" presName="background" presStyleLbl="node0" presStyleIdx="2" presStyleCnt="3"/>
      <dgm:spPr/>
    </dgm:pt>
    <dgm:pt modelId="{9CC3ACEE-3C39-4C99-B977-5F26EA175F51}" type="pres">
      <dgm:prSet presAssocID="{C4560292-7006-43E7-8D03-752F9BCE9579}" presName="text" presStyleLbl="fgAcc0" presStyleIdx="2" presStyleCnt="3" custScaleX="264346" custScaleY="723390">
        <dgm:presLayoutVars>
          <dgm:chPref val="3"/>
        </dgm:presLayoutVars>
      </dgm:prSet>
      <dgm:spPr/>
    </dgm:pt>
    <dgm:pt modelId="{92622FD4-B671-4B25-A45E-6A358C0D29F6}" type="pres">
      <dgm:prSet presAssocID="{C4560292-7006-43E7-8D03-752F9BCE9579}" presName="hierChild2" presStyleCnt="0"/>
      <dgm:spPr/>
    </dgm:pt>
  </dgm:ptLst>
  <dgm:cxnLst>
    <dgm:cxn modelId="{E5F8D00E-0575-4F13-BC14-6C0047071A93}" srcId="{EF561484-5F24-4E20-BDDC-5BCA3F84F3D8}" destId="{C4560292-7006-43E7-8D03-752F9BCE9579}" srcOrd="2" destOrd="0" parTransId="{A51B768C-C83C-42F1-B9EE-D405340E249B}" sibTransId="{1FCC7C11-C9A7-4061-A186-81D9258CD73F}"/>
    <dgm:cxn modelId="{7627CB13-3340-4F30-87CC-9C5F1DE86C4A}" type="presOf" srcId="{C4560292-7006-43E7-8D03-752F9BCE9579}" destId="{9CC3ACEE-3C39-4C99-B977-5F26EA175F51}" srcOrd="0" destOrd="0" presId="urn:microsoft.com/office/officeart/2005/8/layout/hierarchy1"/>
    <dgm:cxn modelId="{FCDFD826-BEFB-48AD-A05B-096F5E3F4DE6}" type="presOf" srcId="{8290CDEC-5D30-4A93-AF69-8342944C5CD8}" destId="{FFF70631-DF86-4147-AFA9-2B07B6AF9AAA}" srcOrd="0" destOrd="0" presId="urn:microsoft.com/office/officeart/2005/8/layout/hierarchy1"/>
    <dgm:cxn modelId="{225B3630-1483-41ED-86BC-8628687D6B7E}" type="presOf" srcId="{75F25A1A-4673-4270-ABBF-7539680C90B6}" destId="{2FF8B577-BB80-417D-992A-D530D12B33FA}" srcOrd="0" destOrd="0" presId="urn:microsoft.com/office/officeart/2005/8/layout/hierarchy1"/>
    <dgm:cxn modelId="{B5B43742-B7E2-4D69-831F-C6C2B2F66CE8}" srcId="{EF561484-5F24-4E20-BDDC-5BCA3F84F3D8}" destId="{75F25A1A-4673-4270-ABBF-7539680C90B6}" srcOrd="0" destOrd="0" parTransId="{C55BDF4C-50CC-424E-9A50-8DB86DBFE4B8}" sibTransId="{61A5CB96-434D-49CD-9659-043AFB4F53FC}"/>
    <dgm:cxn modelId="{C8ECE78C-AED4-42FE-A004-79C587307D8C}" srcId="{EF561484-5F24-4E20-BDDC-5BCA3F84F3D8}" destId="{8290CDEC-5D30-4A93-AF69-8342944C5CD8}" srcOrd="1" destOrd="0" parTransId="{86454001-3D09-4373-B308-40AC2153DE58}" sibTransId="{C71C5084-88A0-43D5-9527-5F3234F342C7}"/>
    <dgm:cxn modelId="{71CC1DBD-5F89-4B65-A6CF-CF626D0DEDA1}" type="presOf" srcId="{EF561484-5F24-4E20-BDDC-5BCA3F84F3D8}" destId="{4EDF7B65-9535-4C17-9FF0-BE7BFC0F58F5}" srcOrd="0" destOrd="0" presId="urn:microsoft.com/office/officeart/2005/8/layout/hierarchy1"/>
    <dgm:cxn modelId="{D50F062B-87FD-418C-B690-C821EE950527}" type="presParOf" srcId="{4EDF7B65-9535-4C17-9FF0-BE7BFC0F58F5}" destId="{2328E843-51F1-4CB1-8BE0-FF419DEFED88}" srcOrd="0" destOrd="0" presId="urn:microsoft.com/office/officeart/2005/8/layout/hierarchy1"/>
    <dgm:cxn modelId="{4D5400EE-A981-4B40-9FD8-68001883103E}" type="presParOf" srcId="{2328E843-51F1-4CB1-8BE0-FF419DEFED88}" destId="{DC26DEE3-B70E-4925-86BF-4262DE841BA3}" srcOrd="0" destOrd="0" presId="urn:microsoft.com/office/officeart/2005/8/layout/hierarchy1"/>
    <dgm:cxn modelId="{4FD96F50-F559-4D77-B51B-4C478BB6F70A}" type="presParOf" srcId="{DC26DEE3-B70E-4925-86BF-4262DE841BA3}" destId="{9AEF6885-26E3-470E-8151-21E5EDE8D9DD}" srcOrd="0" destOrd="0" presId="urn:microsoft.com/office/officeart/2005/8/layout/hierarchy1"/>
    <dgm:cxn modelId="{918344B1-6FAA-45EA-B1B9-B6FD4CA4F919}" type="presParOf" srcId="{DC26DEE3-B70E-4925-86BF-4262DE841BA3}" destId="{2FF8B577-BB80-417D-992A-D530D12B33FA}" srcOrd="1" destOrd="0" presId="urn:microsoft.com/office/officeart/2005/8/layout/hierarchy1"/>
    <dgm:cxn modelId="{ED84FD82-E712-4854-BD27-082CF15812CB}" type="presParOf" srcId="{2328E843-51F1-4CB1-8BE0-FF419DEFED88}" destId="{DC92547B-A06B-4C60-8307-0AC6F51C4A70}" srcOrd="1" destOrd="0" presId="urn:microsoft.com/office/officeart/2005/8/layout/hierarchy1"/>
    <dgm:cxn modelId="{3BD9A23F-24EF-4D08-B4D5-AB9421B866F6}" type="presParOf" srcId="{4EDF7B65-9535-4C17-9FF0-BE7BFC0F58F5}" destId="{D16E71B0-F0BA-4B94-9DF6-5E39C9A1C1A2}" srcOrd="1" destOrd="0" presId="urn:microsoft.com/office/officeart/2005/8/layout/hierarchy1"/>
    <dgm:cxn modelId="{B11314EF-9F50-4127-B6EC-7C67319D6D38}" type="presParOf" srcId="{D16E71B0-F0BA-4B94-9DF6-5E39C9A1C1A2}" destId="{C5CC3596-80F5-481F-A422-79811387A0B6}" srcOrd="0" destOrd="0" presId="urn:microsoft.com/office/officeart/2005/8/layout/hierarchy1"/>
    <dgm:cxn modelId="{C56D46AD-3CE0-4C70-95A5-582197DCDD34}" type="presParOf" srcId="{C5CC3596-80F5-481F-A422-79811387A0B6}" destId="{C509185D-04D8-4C84-87F3-3283651B3732}" srcOrd="0" destOrd="0" presId="urn:microsoft.com/office/officeart/2005/8/layout/hierarchy1"/>
    <dgm:cxn modelId="{A516226B-98AD-4CB6-A3C6-E1E4F3E2D271}" type="presParOf" srcId="{C5CC3596-80F5-481F-A422-79811387A0B6}" destId="{FFF70631-DF86-4147-AFA9-2B07B6AF9AAA}" srcOrd="1" destOrd="0" presId="urn:microsoft.com/office/officeart/2005/8/layout/hierarchy1"/>
    <dgm:cxn modelId="{B3684B23-0A86-4C40-9835-A41BD7CF62FE}" type="presParOf" srcId="{D16E71B0-F0BA-4B94-9DF6-5E39C9A1C1A2}" destId="{34DCF86A-A0D6-4C11-AB7B-85E48C972E1A}" srcOrd="1" destOrd="0" presId="urn:microsoft.com/office/officeart/2005/8/layout/hierarchy1"/>
    <dgm:cxn modelId="{B7ADEBA0-82B3-41B8-B943-94D2BC62DC14}" type="presParOf" srcId="{4EDF7B65-9535-4C17-9FF0-BE7BFC0F58F5}" destId="{7246BAED-23F6-4A8B-A119-C733AEF77B43}" srcOrd="2" destOrd="0" presId="urn:microsoft.com/office/officeart/2005/8/layout/hierarchy1"/>
    <dgm:cxn modelId="{5415D504-689B-47C8-9D71-3E59CCE1DA7C}" type="presParOf" srcId="{7246BAED-23F6-4A8B-A119-C733AEF77B43}" destId="{D392E7F8-DDD2-48BF-A7BF-43D832653EDD}" srcOrd="0" destOrd="0" presId="urn:microsoft.com/office/officeart/2005/8/layout/hierarchy1"/>
    <dgm:cxn modelId="{C259979A-230B-4198-A2F0-BC88DA91ED9D}" type="presParOf" srcId="{D392E7F8-DDD2-48BF-A7BF-43D832653EDD}" destId="{B9B59434-FD4C-43BC-9FAC-FBB69E0D2F57}" srcOrd="0" destOrd="0" presId="urn:microsoft.com/office/officeart/2005/8/layout/hierarchy1"/>
    <dgm:cxn modelId="{EAC8697F-1504-469B-A058-4FC0F0F2BEBF}" type="presParOf" srcId="{D392E7F8-DDD2-48BF-A7BF-43D832653EDD}" destId="{9CC3ACEE-3C39-4C99-B977-5F26EA175F51}" srcOrd="1" destOrd="0" presId="urn:microsoft.com/office/officeart/2005/8/layout/hierarchy1"/>
    <dgm:cxn modelId="{A10696E8-BD11-4FCD-A6F6-5D4CD06523D9}" type="presParOf" srcId="{7246BAED-23F6-4A8B-A119-C733AEF77B43}" destId="{92622FD4-B671-4B25-A45E-6A358C0D29F6}"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CF17B63-D0A4-4E55-B469-CCF5418396F7}"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04CE5334-2870-434C-BBD1-5D70B58013A4}">
      <dgm:prSet/>
      <dgm:spPr/>
      <dgm:t>
        <a:bodyPr/>
        <a:lstStyle/>
        <a:p>
          <a:pPr>
            <a:defRPr cap="all"/>
          </a:pPr>
          <a:r>
            <a:rPr lang="en-US"/>
            <a:t>Business advisers: Local business-support organisations, such as chambers of commerce or Enterprise Agencies often point out prospective suppliers to deal with</a:t>
          </a:r>
        </a:p>
      </dgm:t>
    </dgm:pt>
    <dgm:pt modelId="{3AE5917E-D1BC-4E48-8395-658D503EFD91}" type="parTrans" cxnId="{1C070C01-B474-4F6F-8A8E-E9332F11CE70}">
      <dgm:prSet/>
      <dgm:spPr/>
      <dgm:t>
        <a:bodyPr/>
        <a:lstStyle/>
        <a:p>
          <a:endParaRPr lang="en-US"/>
        </a:p>
      </dgm:t>
    </dgm:pt>
    <dgm:pt modelId="{26352CEA-7163-400A-AEFC-D55BD73606AB}" type="sibTrans" cxnId="{1C070C01-B474-4F6F-8A8E-E9332F11CE70}">
      <dgm:prSet/>
      <dgm:spPr/>
      <dgm:t>
        <a:bodyPr/>
        <a:lstStyle/>
        <a:p>
          <a:endParaRPr lang="en-US"/>
        </a:p>
      </dgm:t>
    </dgm:pt>
    <dgm:pt modelId="{0AE2FE7B-8D3E-4903-8A5D-2AD40B492F51}">
      <dgm:prSet/>
      <dgm:spPr/>
      <dgm:t>
        <a:bodyPr/>
        <a:lstStyle/>
        <a:p>
          <a:pPr>
            <a:defRPr cap="all"/>
          </a:pPr>
          <a:r>
            <a:rPr lang="en-US"/>
            <a:t>Professional peers: This entail informal exchange of information between buyers</a:t>
          </a:r>
        </a:p>
      </dgm:t>
    </dgm:pt>
    <dgm:pt modelId="{15818657-6CDC-45C7-88DC-1FC1FBACD9FE}" type="parTrans" cxnId="{470C5306-616D-463C-979F-16B4AAEE3943}">
      <dgm:prSet/>
      <dgm:spPr/>
      <dgm:t>
        <a:bodyPr/>
        <a:lstStyle/>
        <a:p>
          <a:endParaRPr lang="en-US"/>
        </a:p>
      </dgm:t>
    </dgm:pt>
    <dgm:pt modelId="{48A230BC-D72B-4D29-8725-34C10F8BDADC}" type="sibTrans" cxnId="{470C5306-616D-463C-979F-16B4AAEE3943}">
      <dgm:prSet/>
      <dgm:spPr/>
      <dgm:t>
        <a:bodyPr/>
        <a:lstStyle/>
        <a:p>
          <a:endParaRPr lang="en-US"/>
        </a:p>
      </dgm:t>
    </dgm:pt>
    <dgm:pt modelId="{81740D75-C782-45E1-916C-31C9C8C30841}">
      <dgm:prSet/>
      <dgm:spPr/>
      <dgm:t>
        <a:bodyPr/>
        <a:lstStyle/>
        <a:p>
          <a:pPr>
            <a:defRPr cap="all"/>
          </a:pPr>
          <a:r>
            <a:rPr lang="en-US"/>
            <a:t>Internet</a:t>
          </a:r>
        </a:p>
      </dgm:t>
    </dgm:pt>
    <dgm:pt modelId="{460B50C3-45AE-43F0-9622-57ADF5AEF8DF}" type="parTrans" cxnId="{FB863632-23C5-4CAC-9847-C77C2C4630EE}">
      <dgm:prSet/>
      <dgm:spPr/>
      <dgm:t>
        <a:bodyPr/>
        <a:lstStyle/>
        <a:p>
          <a:endParaRPr lang="en-US"/>
        </a:p>
      </dgm:t>
    </dgm:pt>
    <dgm:pt modelId="{EEA9638C-8F53-4712-82B5-E990BD55136A}" type="sibTrans" cxnId="{FB863632-23C5-4CAC-9847-C77C2C4630EE}">
      <dgm:prSet/>
      <dgm:spPr/>
      <dgm:t>
        <a:bodyPr/>
        <a:lstStyle/>
        <a:p>
          <a:endParaRPr lang="en-US"/>
        </a:p>
      </dgm:t>
    </dgm:pt>
    <dgm:pt modelId="{EFDE77C8-28EC-4383-857C-1C28D2FDF533}" type="pres">
      <dgm:prSet presAssocID="{2CF17B63-D0A4-4E55-B469-CCF5418396F7}" presName="root" presStyleCnt="0">
        <dgm:presLayoutVars>
          <dgm:dir/>
          <dgm:resizeHandles val="exact"/>
        </dgm:presLayoutVars>
      </dgm:prSet>
      <dgm:spPr/>
    </dgm:pt>
    <dgm:pt modelId="{F3673AD0-9009-46F1-BA95-D3E1ED68251B}" type="pres">
      <dgm:prSet presAssocID="{04CE5334-2870-434C-BBD1-5D70B58013A4}" presName="compNode" presStyleCnt="0"/>
      <dgm:spPr/>
    </dgm:pt>
    <dgm:pt modelId="{7AB3EF93-28F6-43A7-BA65-47590CA9CC52}" type="pres">
      <dgm:prSet presAssocID="{04CE5334-2870-434C-BBD1-5D70B58013A4}" presName="iconBgRect" presStyleLbl="bgShp" presStyleIdx="0" presStyleCnt="3"/>
      <dgm:spPr/>
    </dgm:pt>
    <dgm:pt modelId="{BEB27B0F-410F-4279-B25B-E680EF740B8F}" type="pres">
      <dgm:prSet presAssocID="{04CE5334-2870-434C-BBD1-5D70B58013A4}" presName="iconRect" presStyleLbl="node1" presStyleIdx="0" presStyleCnt="3"/>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uble"/>
        </a:ext>
      </dgm:extLst>
    </dgm:pt>
    <dgm:pt modelId="{7CE1D945-A437-492D-AF3C-CE54E2C71BFE}" type="pres">
      <dgm:prSet presAssocID="{04CE5334-2870-434C-BBD1-5D70B58013A4}" presName="spaceRect" presStyleCnt="0"/>
      <dgm:spPr/>
    </dgm:pt>
    <dgm:pt modelId="{E08B6481-3185-4C2F-A218-15B1925ECCC6}" type="pres">
      <dgm:prSet presAssocID="{04CE5334-2870-434C-BBD1-5D70B58013A4}" presName="textRect" presStyleLbl="revTx" presStyleIdx="0" presStyleCnt="3">
        <dgm:presLayoutVars>
          <dgm:chMax val="1"/>
          <dgm:chPref val="1"/>
        </dgm:presLayoutVars>
      </dgm:prSet>
      <dgm:spPr/>
    </dgm:pt>
    <dgm:pt modelId="{6049C4AA-FCFF-4A29-971C-E12CF3954C5E}" type="pres">
      <dgm:prSet presAssocID="{26352CEA-7163-400A-AEFC-D55BD73606AB}" presName="sibTrans" presStyleCnt="0"/>
      <dgm:spPr/>
    </dgm:pt>
    <dgm:pt modelId="{0259E7EE-CBAA-4FF0-95F9-28CABCA2E611}" type="pres">
      <dgm:prSet presAssocID="{0AE2FE7B-8D3E-4903-8A5D-2AD40B492F51}" presName="compNode" presStyleCnt="0"/>
      <dgm:spPr/>
    </dgm:pt>
    <dgm:pt modelId="{2379A28B-B9F6-4D8F-9C68-903D08572128}" type="pres">
      <dgm:prSet presAssocID="{0AE2FE7B-8D3E-4903-8A5D-2AD40B492F51}" presName="iconBgRect" presStyleLbl="bgShp" presStyleIdx="1" presStyleCnt="3"/>
      <dgm:spPr/>
    </dgm:pt>
    <dgm:pt modelId="{B69B08CB-346A-4F4A-9F1C-96B50F9020C6}" type="pres">
      <dgm:prSet presAssocID="{0AE2FE7B-8D3E-4903-8A5D-2AD40B492F51}" presName="iconRect" presStyleLbl="node1" presStyleIdx="1" presStyleCnt="3"/>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Network"/>
        </a:ext>
      </dgm:extLst>
    </dgm:pt>
    <dgm:pt modelId="{EFF47C06-03E7-4515-A75B-66BDE4B93689}" type="pres">
      <dgm:prSet presAssocID="{0AE2FE7B-8D3E-4903-8A5D-2AD40B492F51}" presName="spaceRect" presStyleCnt="0"/>
      <dgm:spPr/>
    </dgm:pt>
    <dgm:pt modelId="{E9F01A1A-18C9-4FB3-BE94-3C116EA8F046}" type="pres">
      <dgm:prSet presAssocID="{0AE2FE7B-8D3E-4903-8A5D-2AD40B492F51}" presName="textRect" presStyleLbl="revTx" presStyleIdx="1" presStyleCnt="3">
        <dgm:presLayoutVars>
          <dgm:chMax val="1"/>
          <dgm:chPref val="1"/>
        </dgm:presLayoutVars>
      </dgm:prSet>
      <dgm:spPr/>
    </dgm:pt>
    <dgm:pt modelId="{9E6462C4-F277-41C8-AFB0-F5AE48C65C77}" type="pres">
      <dgm:prSet presAssocID="{48A230BC-D72B-4D29-8725-34C10F8BDADC}" presName="sibTrans" presStyleCnt="0"/>
      <dgm:spPr/>
    </dgm:pt>
    <dgm:pt modelId="{317EB2C0-6CC7-4825-924F-1C4F895BD05A}" type="pres">
      <dgm:prSet presAssocID="{81740D75-C782-45E1-916C-31C9C8C30841}" presName="compNode" presStyleCnt="0"/>
      <dgm:spPr/>
    </dgm:pt>
    <dgm:pt modelId="{373C7B07-736F-415E-9F0B-0E8BFFE08C14}" type="pres">
      <dgm:prSet presAssocID="{81740D75-C782-45E1-916C-31C9C8C30841}" presName="iconBgRect" presStyleLbl="bgShp" presStyleIdx="2" presStyleCnt="3"/>
      <dgm:spPr/>
    </dgm:pt>
    <dgm:pt modelId="{3721EB87-C99A-42AA-9905-1FC4FF690154}" type="pres">
      <dgm:prSet presAssocID="{81740D75-C782-45E1-916C-31C9C8C30841}" presName="iconRect" presStyleLbl="node1" presStyleIdx="2" presStyleCnt="3"/>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Internet"/>
        </a:ext>
      </dgm:extLst>
    </dgm:pt>
    <dgm:pt modelId="{BBF738A1-AFA7-4D56-A34D-2695BD62FEE1}" type="pres">
      <dgm:prSet presAssocID="{81740D75-C782-45E1-916C-31C9C8C30841}" presName="spaceRect" presStyleCnt="0"/>
      <dgm:spPr/>
    </dgm:pt>
    <dgm:pt modelId="{290AFBAA-97A5-442D-9314-EA0EDF160287}" type="pres">
      <dgm:prSet presAssocID="{81740D75-C782-45E1-916C-31C9C8C30841}" presName="textRect" presStyleLbl="revTx" presStyleIdx="2" presStyleCnt="3">
        <dgm:presLayoutVars>
          <dgm:chMax val="1"/>
          <dgm:chPref val="1"/>
        </dgm:presLayoutVars>
      </dgm:prSet>
      <dgm:spPr/>
    </dgm:pt>
  </dgm:ptLst>
  <dgm:cxnLst>
    <dgm:cxn modelId="{1C070C01-B474-4F6F-8A8E-E9332F11CE70}" srcId="{2CF17B63-D0A4-4E55-B469-CCF5418396F7}" destId="{04CE5334-2870-434C-BBD1-5D70B58013A4}" srcOrd="0" destOrd="0" parTransId="{3AE5917E-D1BC-4E48-8395-658D503EFD91}" sibTransId="{26352CEA-7163-400A-AEFC-D55BD73606AB}"/>
    <dgm:cxn modelId="{470C5306-616D-463C-979F-16B4AAEE3943}" srcId="{2CF17B63-D0A4-4E55-B469-CCF5418396F7}" destId="{0AE2FE7B-8D3E-4903-8A5D-2AD40B492F51}" srcOrd="1" destOrd="0" parTransId="{15818657-6CDC-45C7-88DC-1FC1FBACD9FE}" sibTransId="{48A230BC-D72B-4D29-8725-34C10F8BDADC}"/>
    <dgm:cxn modelId="{FB863632-23C5-4CAC-9847-C77C2C4630EE}" srcId="{2CF17B63-D0A4-4E55-B469-CCF5418396F7}" destId="{81740D75-C782-45E1-916C-31C9C8C30841}" srcOrd="2" destOrd="0" parTransId="{460B50C3-45AE-43F0-9622-57ADF5AEF8DF}" sibTransId="{EEA9638C-8F53-4712-82B5-E990BD55136A}"/>
    <dgm:cxn modelId="{447C5774-CCA1-4EE8-BDE6-CC714B08E753}" type="presOf" srcId="{0AE2FE7B-8D3E-4903-8A5D-2AD40B492F51}" destId="{E9F01A1A-18C9-4FB3-BE94-3C116EA8F046}" srcOrd="0" destOrd="0" presId="urn:microsoft.com/office/officeart/2018/5/layout/IconCircleLabelList"/>
    <dgm:cxn modelId="{41A6B191-15A6-4297-B08C-B38488DC3402}" type="presOf" srcId="{04CE5334-2870-434C-BBD1-5D70B58013A4}" destId="{E08B6481-3185-4C2F-A218-15B1925ECCC6}" srcOrd="0" destOrd="0" presId="urn:microsoft.com/office/officeart/2018/5/layout/IconCircleLabelList"/>
    <dgm:cxn modelId="{EF531694-591A-4A24-95EE-94B79A514BEF}" type="presOf" srcId="{81740D75-C782-45E1-916C-31C9C8C30841}" destId="{290AFBAA-97A5-442D-9314-EA0EDF160287}" srcOrd="0" destOrd="0" presId="urn:microsoft.com/office/officeart/2018/5/layout/IconCircleLabelList"/>
    <dgm:cxn modelId="{73C30E9A-1C61-4396-A535-1FC702C23028}" type="presOf" srcId="{2CF17B63-D0A4-4E55-B469-CCF5418396F7}" destId="{EFDE77C8-28EC-4383-857C-1C28D2FDF533}" srcOrd="0" destOrd="0" presId="urn:microsoft.com/office/officeart/2018/5/layout/IconCircleLabelList"/>
    <dgm:cxn modelId="{08FFA23B-4DD5-4EF6-BEAB-373ABDF1473B}" type="presParOf" srcId="{EFDE77C8-28EC-4383-857C-1C28D2FDF533}" destId="{F3673AD0-9009-46F1-BA95-D3E1ED68251B}" srcOrd="0" destOrd="0" presId="urn:microsoft.com/office/officeart/2018/5/layout/IconCircleLabelList"/>
    <dgm:cxn modelId="{249882A6-16C7-4D24-82C3-AEFE8196B762}" type="presParOf" srcId="{F3673AD0-9009-46F1-BA95-D3E1ED68251B}" destId="{7AB3EF93-28F6-43A7-BA65-47590CA9CC52}" srcOrd="0" destOrd="0" presId="urn:microsoft.com/office/officeart/2018/5/layout/IconCircleLabelList"/>
    <dgm:cxn modelId="{D07FB1A0-8F16-43BA-8CE3-3FD4C542BB8F}" type="presParOf" srcId="{F3673AD0-9009-46F1-BA95-D3E1ED68251B}" destId="{BEB27B0F-410F-4279-B25B-E680EF740B8F}" srcOrd="1" destOrd="0" presId="urn:microsoft.com/office/officeart/2018/5/layout/IconCircleLabelList"/>
    <dgm:cxn modelId="{6D06C2A3-A384-42BD-BBF2-D4E4CCE71582}" type="presParOf" srcId="{F3673AD0-9009-46F1-BA95-D3E1ED68251B}" destId="{7CE1D945-A437-492D-AF3C-CE54E2C71BFE}" srcOrd="2" destOrd="0" presId="urn:microsoft.com/office/officeart/2018/5/layout/IconCircleLabelList"/>
    <dgm:cxn modelId="{D7776537-58E4-413F-9BCD-EC060420C072}" type="presParOf" srcId="{F3673AD0-9009-46F1-BA95-D3E1ED68251B}" destId="{E08B6481-3185-4C2F-A218-15B1925ECCC6}" srcOrd="3" destOrd="0" presId="urn:microsoft.com/office/officeart/2018/5/layout/IconCircleLabelList"/>
    <dgm:cxn modelId="{C303EB80-F3E3-4A38-B81F-392C2CF853E9}" type="presParOf" srcId="{EFDE77C8-28EC-4383-857C-1C28D2FDF533}" destId="{6049C4AA-FCFF-4A29-971C-E12CF3954C5E}" srcOrd="1" destOrd="0" presId="urn:microsoft.com/office/officeart/2018/5/layout/IconCircleLabelList"/>
    <dgm:cxn modelId="{F438A93B-101A-4EBB-889C-C9836641EE7F}" type="presParOf" srcId="{EFDE77C8-28EC-4383-857C-1C28D2FDF533}" destId="{0259E7EE-CBAA-4FF0-95F9-28CABCA2E611}" srcOrd="2" destOrd="0" presId="urn:microsoft.com/office/officeart/2018/5/layout/IconCircleLabelList"/>
    <dgm:cxn modelId="{7DB77981-A6DD-4189-B4BF-1A6C01B1673B}" type="presParOf" srcId="{0259E7EE-CBAA-4FF0-95F9-28CABCA2E611}" destId="{2379A28B-B9F6-4D8F-9C68-903D08572128}" srcOrd="0" destOrd="0" presId="urn:microsoft.com/office/officeart/2018/5/layout/IconCircleLabelList"/>
    <dgm:cxn modelId="{E421A402-F868-4C81-A91E-A054609A6B75}" type="presParOf" srcId="{0259E7EE-CBAA-4FF0-95F9-28CABCA2E611}" destId="{B69B08CB-346A-4F4A-9F1C-96B50F9020C6}" srcOrd="1" destOrd="0" presId="urn:microsoft.com/office/officeart/2018/5/layout/IconCircleLabelList"/>
    <dgm:cxn modelId="{A650565C-1C95-4F56-B488-3D39BFDE4C0C}" type="presParOf" srcId="{0259E7EE-CBAA-4FF0-95F9-28CABCA2E611}" destId="{EFF47C06-03E7-4515-A75B-66BDE4B93689}" srcOrd="2" destOrd="0" presId="urn:microsoft.com/office/officeart/2018/5/layout/IconCircleLabelList"/>
    <dgm:cxn modelId="{B2907A82-E3EB-4D61-960D-98F8A92428AF}" type="presParOf" srcId="{0259E7EE-CBAA-4FF0-95F9-28CABCA2E611}" destId="{E9F01A1A-18C9-4FB3-BE94-3C116EA8F046}" srcOrd="3" destOrd="0" presId="urn:microsoft.com/office/officeart/2018/5/layout/IconCircleLabelList"/>
    <dgm:cxn modelId="{2EAF5DD6-EA7E-4C1E-9BE0-AC752229FCB5}" type="presParOf" srcId="{EFDE77C8-28EC-4383-857C-1C28D2FDF533}" destId="{9E6462C4-F277-41C8-AFB0-F5AE48C65C77}" srcOrd="3" destOrd="0" presId="urn:microsoft.com/office/officeart/2018/5/layout/IconCircleLabelList"/>
    <dgm:cxn modelId="{47E2ABD7-55A6-4687-88B3-56AC65B42FF9}" type="presParOf" srcId="{EFDE77C8-28EC-4383-857C-1C28D2FDF533}" destId="{317EB2C0-6CC7-4825-924F-1C4F895BD05A}" srcOrd="4" destOrd="0" presId="urn:microsoft.com/office/officeart/2018/5/layout/IconCircleLabelList"/>
    <dgm:cxn modelId="{7DD8AB86-32B9-4638-886D-C49177D93726}" type="presParOf" srcId="{317EB2C0-6CC7-4825-924F-1C4F895BD05A}" destId="{373C7B07-736F-415E-9F0B-0E8BFFE08C14}" srcOrd="0" destOrd="0" presId="urn:microsoft.com/office/officeart/2018/5/layout/IconCircleLabelList"/>
    <dgm:cxn modelId="{0DD14E99-5EDB-4E17-9DB3-072C397ABA13}" type="presParOf" srcId="{317EB2C0-6CC7-4825-924F-1C4F895BD05A}" destId="{3721EB87-C99A-42AA-9905-1FC4FF690154}" srcOrd="1" destOrd="0" presId="urn:microsoft.com/office/officeart/2018/5/layout/IconCircleLabelList"/>
    <dgm:cxn modelId="{E2FF65BC-A6B0-48D5-9C48-11F3690C5088}" type="presParOf" srcId="{317EB2C0-6CC7-4825-924F-1C4F895BD05A}" destId="{BBF738A1-AFA7-4D56-A34D-2695BD62FEE1}" srcOrd="2" destOrd="0" presId="urn:microsoft.com/office/officeart/2018/5/layout/IconCircleLabelList"/>
    <dgm:cxn modelId="{A0D70293-3B49-41F5-A753-9DE360661D66}" type="presParOf" srcId="{317EB2C0-6CC7-4825-924F-1C4F895BD05A}" destId="{290AFBAA-97A5-442D-9314-EA0EDF160287}" srcOrd="3" destOrd="0" presId="urn:microsoft.com/office/officeart/2018/5/layout/IconCircle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E85AF64-7846-4DEB-A9A8-C0D2B8FACF9F}"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0D6F76B-B0A3-4442-A1C5-13FAE325FEC5}">
      <dgm:prSet/>
      <dgm:spPr/>
      <dgm:t>
        <a:bodyPr/>
        <a:lstStyle/>
        <a:p>
          <a:r>
            <a:rPr lang="en-US"/>
            <a:t>Supplier appraisal – used to select potential / new suppliers</a:t>
          </a:r>
        </a:p>
      </dgm:t>
    </dgm:pt>
    <dgm:pt modelId="{905374B5-65BF-4CEA-907F-D3D6A7BEE5C5}" type="parTrans" cxnId="{03299547-7AE7-41F2-B63A-BBA9F34D298D}">
      <dgm:prSet/>
      <dgm:spPr/>
      <dgm:t>
        <a:bodyPr/>
        <a:lstStyle/>
        <a:p>
          <a:endParaRPr lang="en-US"/>
        </a:p>
      </dgm:t>
    </dgm:pt>
    <dgm:pt modelId="{D2F00A9A-E328-4223-B688-D009FE7E8815}" type="sibTrans" cxnId="{03299547-7AE7-41F2-B63A-BBA9F34D298D}">
      <dgm:prSet/>
      <dgm:spPr/>
      <dgm:t>
        <a:bodyPr/>
        <a:lstStyle/>
        <a:p>
          <a:endParaRPr lang="en-US"/>
        </a:p>
      </dgm:t>
    </dgm:pt>
    <dgm:pt modelId="{9D26B673-D105-44FA-859A-B79D11BFD152}">
      <dgm:prSet/>
      <dgm:spPr/>
      <dgm:t>
        <a:bodyPr/>
        <a:lstStyle/>
        <a:p>
          <a:r>
            <a:rPr lang="en-US"/>
            <a:t>Vendor rating – used to assess already performing suppliers</a:t>
          </a:r>
        </a:p>
      </dgm:t>
    </dgm:pt>
    <dgm:pt modelId="{618BB920-474B-45F8-B4C3-419403740B01}" type="parTrans" cxnId="{C0890A3E-D1AC-4483-A47E-EB137D13F42E}">
      <dgm:prSet/>
      <dgm:spPr/>
      <dgm:t>
        <a:bodyPr/>
        <a:lstStyle/>
        <a:p>
          <a:endParaRPr lang="en-US"/>
        </a:p>
      </dgm:t>
    </dgm:pt>
    <dgm:pt modelId="{7AA97955-EA06-4709-B394-A31165064660}" type="sibTrans" cxnId="{C0890A3E-D1AC-4483-A47E-EB137D13F42E}">
      <dgm:prSet/>
      <dgm:spPr/>
      <dgm:t>
        <a:bodyPr/>
        <a:lstStyle/>
        <a:p>
          <a:endParaRPr lang="en-US"/>
        </a:p>
      </dgm:t>
    </dgm:pt>
    <dgm:pt modelId="{2DD541E0-520B-4F90-A415-A029DF5E5A2E}" type="pres">
      <dgm:prSet presAssocID="{DE85AF64-7846-4DEB-A9A8-C0D2B8FACF9F}" presName="root" presStyleCnt="0">
        <dgm:presLayoutVars>
          <dgm:dir/>
          <dgm:resizeHandles val="exact"/>
        </dgm:presLayoutVars>
      </dgm:prSet>
      <dgm:spPr/>
    </dgm:pt>
    <dgm:pt modelId="{35135E6C-4CCD-4745-9748-E5D3065D4B19}" type="pres">
      <dgm:prSet presAssocID="{E0D6F76B-B0A3-4442-A1C5-13FAE325FEC5}" presName="compNode" presStyleCnt="0"/>
      <dgm:spPr/>
    </dgm:pt>
    <dgm:pt modelId="{4C9BED6C-AAF9-42EA-8549-33F73CC66D7A}" type="pres">
      <dgm:prSet presAssocID="{E0D6F76B-B0A3-4442-A1C5-13FAE325FEC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tract"/>
        </a:ext>
      </dgm:extLst>
    </dgm:pt>
    <dgm:pt modelId="{B903C790-9D8B-4423-9CE8-9CA6D60CD570}" type="pres">
      <dgm:prSet presAssocID="{E0D6F76B-B0A3-4442-A1C5-13FAE325FEC5}" presName="spaceRect" presStyleCnt="0"/>
      <dgm:spPr/>
    </dgm:pt>
    <dgm:pt modelId="{A4D4B497-95C2-44C6-BF21-9E30C19C98B1}" type="pres">
      <dgm:prSet presAssocID="{E0D6F76B-B0A3-4442-A1C5-13FAE325FEC5}" presName="textRect" presStyleLbl="revTx" presStyleIdx="0" presStyleCnt="2">
        <dgm:presLayoutVars>
          <dgm:chMax val="1"/>
          <dgm:chPref val="1"/>
        </dgm:presLayoutVars>
      </dgm:prSet>
      <dgm:spPr/>
    </dgm:pt>
    <dgm:pt modelId="{98A24F0B-24DF-4BE4-B452-4390B850C1F1}" type="pres">
      <dgm:prSet presAssocID="{D2F00A9A-E328-4223-B688-D009FE7E8815}" presName="sibTrans" presStyleCnt="0"/>
      <dgm:spPr/>
    </dgm:pt>
    <dgm:pt modelId="{F13D24E0-118D-455C-9027-24A147FABF6C}" type="pres">
      <dgm:prSet presAssocID="{9D26B673-D105-44FA-859A-B79D11BFD152}" presName="compNode" presStyleCnt="0"/>
      <dgm:spPr/>
    </dgm:pt>
    <dgm:pt modelId="{E60880E3-64EF-4A0E-9FDE-2B2670659EEA}" type="pres">
      <dgm:prSet presAssocID="{9D26B673-D105-44FA-859A-B79D11BFD15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14D9DB5B-789A-487F-B6C8-9352604F2A7F}" type="pres">
      <dgm:prSet presAssocID="{9D26B673-D105-44FA-859A-B79D11BFD152}" presName="spaceRect" presStyleCnt="0"/>
      <dgm:spPr/>
    </dgm:pt>
    <dgm:pt modelId="{43786A15-0AFE-4F63-82AB-54896CAA40E5}" type="pres">
      <dgm:prSet presAssocID="{9D26B673-D105-44FA-859A-B79D11BFD152}" presName="textRect" presStyleLbl="revTx" presStyleIdx="1" presStyleCnt="2">
        <dgm:presLayoutVars>
          <dgm:chMax val="1"/>
          <dgm:chPref val="1"/>
        </dgm:presLayoutVars>
      </dgm:prSet>
      <dgm:spPr/>
    </dgm:pt>
  </dgm:ptLst>
  <dgm:cxnLst>
    <dgm:cxn modelId="{C0890A3E-D1AC-4483-A47E-EB137D13F42E}" srcId="{DE85AF64-7846-4DEB-A9A8-C0D2B8FACF9F}" destId="{9D26B673-D105-44FA-859A-B79D11BFD152}" srcOrd="1" destOrd="0" parTransId="{618BB920-474B-45F8-B4C3-419403740B01}" sibTransId="{7AA97955-EA06-4709-B394-A31165064660}"/>
    <dgm:cxn modelId="{03299547-7AE7-41F2-B63A-BBA9F34D298D}" srcId="{DE85AF64-7846-4DEB-A9A8-C0D2B8FACF9F}" destId="{E0D6F76B-B0A3-4442-A1C5-13FAE325FEC5}" srcOrd="0" destOrd="0" parTransId="{905374B5-65BF-4CEA-907F-D3D6A7BEE5C5}" sibTransId="{D2F00A9A-E328-4223-B688-D009FE7E8815}"/>
    <dgm:cxn modelId="{0950167B-362A-49AC-8292-34978C69194B}" type="presOf" srcId="{E0D6F76B-B0A3-4442-A1C5-13FAE325FEC5}" destId="{A4D4B497-95C2-44C6-BF21-9E30C19C98B1}" srcOrd="0" destOrd="0" presId="urn:microsoft.com/office/officeart/2018/2/layout/IconLabelList"/>
    <dgm:cxn modelId="{4FE8E7B0-0BF6-4C04-AB66-EF8D562F4413}" type="presOf" srcId="{DE85AF64-7846-4DEB-A9A8-C0D2B8FACF9F}" destId="{2DD541E0-520B-4F90-A415-A029DF5E5A2E}" srcOrd="0" destOrd="0" presId="urn:microsoft.com/office/officeart/2018/2/layout/IconLabelList"/>
    <dgm:cxn modelId="{3F8DF1EB-9256-48A6-8878-E4BB3DF3F265}" type="presOf" srcId="{9D26B673-D105-44FA-859A-B79D11BFD152}" destId="{43786A15-0AFE-4F63-82AB-54896CAA40E5}" srcOrd="0" destOrd="0" presId="urn:microsoft.com/office/officeart/2018/2/layout/IconLabelList"/>
    <dgm:cxn modelId="{A7FB0CA8-5B8F-4B78-ACE7-E2AB95030A44}" type="presParOf" srcId="{2DD541E0-520B-4F90-A415-A029DF5E5A2E}" destId="{35135E6C-4CCD-4745-9748-E5D3065D4B19}" srcOrd="0" destOrd="0" presId="urn:microsoft.com/office/officeart/2018/2/layout/IconLabelList"/>
    <dgm:cxn modelId="{01D76C5B-9F4F-48F1-A4D1-7560C7AB3B85}" type="presParOf" srcId="{35135E6C-4CCD-4745-9748-E5D3065D4B19}" destId="{4C9BED6C-AAF9-42EA-8549-33F73CC66D7A}" srcOrd="0" destOrd="0" presId="urn:microsoft.com/office/officeart/2018/2/layout/IconLabelList"/>
    <dgm:cxn modelId="{ECDA3149-B359-4200-851B-F404E0B6CE02}" type="presParOf" srcId="{35135E6C-4CCD-4745-9748-E5D3065D4B19}" destId="{B903C790-9D8B-4423-9CE8-9CA6D60CD570}" srcOrd="1" destOrd="0" presId="urn:microsoft.com/office/officeart/2018/2/layout/IconLabelList"/>
    <dgm:cxn modelId="{FF60E9D0-76B8-4D5B-9E70-5BC60A4529B7}" type="presParOf" srcId="{35135E6C-4CCD-4745-9748-E5D3065D4B19}" destId="{A4D4B497-95C2-44C6-BF21-9E30C19C98B1}" srcOrd="2" destOrd="0" presId="urn:microsoft.com/office/officeart/2018/2/layout/IconLabelList"/>
    <dgm:cxn modelId="{551A7097-2D76-4762-B42B-DAD5E67F31E1}" type="presParOf" srcId="{2DD541E0-520B-4F90-A415-A029DF5E5A2E}" destId="{98A24F0B-24DF-4BE4-B452-4390B850C1F1}" srcOrd="1" destOrd="0" presId="urn:microsoft.com/office/officeart/2018/2/layout/IconLabelList"/>
    <dgm:cxn modelId="{D8EC12FF-B624-432A-AD18-B8C1350C572B}" type="presParOf" srcId="{2DD541E0-520B-4F90-A415-A029DF5E5A2E}" destId="{F13D24E0-118D-455C-9027-24A147FABF6C}" srcOrd="2" destOrd="0" presId="urn:microsoft.com/office/officeart/2018/2/layout/IconLabelList"/>
    <dgm:cxn modelId="{8B7F9B4B-3487-43C2-AB2E-1CF369A3566C}" type="presParOf" srcId="{F13D24E0-118D-455C-9027-24A147FABF6C}" destId="{E60880E3-64EF-4A0E-9FDE-2B2670659EEA}" srcOrd="0" destOrd="0" presId="urn:microsoft.com/office/officeart/2018/2/layout/IconLabelList"/>
    <dgm:cxn modelId="{45F70A8B-2E6B-4E8C-BEA8-1B629EA4F5C5}" type="presParOf" srcId="{F13D24E0-118D-455C-9027-24A147FABF6C}" destId="{14D9DB5B-789A-487F-B6C8-9352604F2A7F}" srcOrd="1" destOrd="0" presId="urn:microsoft.com/office/officeart/2018/2/layout/IconLabelList"/>
    <dgm:cxn modelId="{6EB68C8A-09CF-4DAD-A00A-3755AA32D832}" type="presParOf" srcId="{F13D24E0-118D-455C-9027-24A147FABF6C}" destId="{43786A15-0AFE-4F63-82AB-54896CAA40E5}"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E77AADF-D538-4AF8-90AB-D5D4E5F10167}"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383D26E1-83E0-438F-B40D-F839C0E961EE}">
      <dgm:prSet/>
      <dgm:spPr/>
      <dgm:t>
        <a:bodyPr/>
        <a:lstStyle/>
        <a:p>
          <a:pPr>
            <a:defRPr cap="all"/>
          </a:pPr>
          <a:r>
            <a:rPr lang="en-US"/>
            <a:t>This is the assessment of the potential suppliers so as to be used as one of the company’s suppliers</a:t>
          </a:r>
        </a:p>
      </dgm:t>
    </dgm:pt>
    <dgm:pt modelId="{B38B5AAC-CDAC-4184-BB5A-B1EA01760965}" type="parTrans" cxnId="{F68A6FF6-2D74-4146-A048-F86BC2055873}">
      <dgm:prSet/>
      <dgm:spPr/>
      <dgm:t>
        <a:bodyPr/>
        <a:lstStyle/>
        <a:p>
          <a:endParaRPr lang="en-US"/>
        </a:p>
      </dgm:t>
    </dgm:pt>
    <dgm:pt modelId="{44D2957B-8947-4106-9C31-024862A8179B}" type="sibTrans" cxnId="{F68A6FF6-2D74-4146-A048-F86BC2055873}">
      <dgm:prSet/>
      <dgm:spPr/>
      <dgm:t>
        <a:bodyPr/>
        <a:lstStyle/>
        <a:p>
          <a:endParaRPr lang="en-US"/>
        </a:p>
      </dgm:t>
    </dgm:pt>
    <dgm:pt modelId="{DF1E557F-BEF0-43E3-9D88-C4D1C612E0CD}">
      <dgm:prSet/>
      <dgm:spPr/>
      <dgm:t>
        <a:bodyPr/>
        <a:lstStyle/>
        <a:p>
          <a:pPr>
            <a:defRPr cap="all"/>
          </a:pPr>
          <a:r>
            <a:rPr lang="en-US"/>
            <a:t>Thus, the concern is with the selection of the next suppliers</a:t>
          </a:r>
        </a:p>
      </dgm:t>
    </dgm:pt>
    <dgm:pt modelId="{ED87FFE3-AB9F-4FDA-8041-04BDE0910078}" type="parTrans" cxnId="{CBE13A09-54B0-40E8-B56E-71A52F2DAB45}">
      <dgm:prSet/>
      <dgm:spPr/>
      <dgm:t>
        <a:bodyPr/>
        <a:lstStyle/>
        <a:p>
          <a:endParaRPr lang="en-US"/>
        </a:p>
      </dgm:t>
    </dgm:pt>
    <dgm:pt modelId="{7E750767-1A72-4301-92CB-7F46151C390E}" type="sibTrans" cxnId="{CBE13A09-54B0-40E8-B56E-71A52F2DAB45}">
      <dgm:prSet/>
      <dgm:spPr/>
      <dgm:t>
        <a:bodyPr/>
        <a:lstStyle/>
        <a:p>
          <a:endParaRPr lang="en-US"/>
        </a:p>
      </dgm:t>
    </dgm:pt>
    <dgm:pt modelId="{E9DB412C-725F-4CAA-9FDC-F0F75EDE24F7}">
      <dgm:prSet/>
      <dgm:spPr/>
      <dgm:t>
        <a:bodyPr/>
        <a:lstStyle/>
        <a:p>
          <a:pPr>
            <a:defRPr cap="all"/>
          </a:pPr>
          <a:r>
            <a:rPr lang="en-US"/>
            <a:t>The main techniques used in supplier appraisal are</a:t>
          </a:r>
        </a:p>
      </dgm:t>
    </dgm:pt>
    <dgm:pt modelId="{90850AF7-B27D-4AB2-955A-5F144F48250C}" type="parTrans" cxnId="{69C24397-C086-4434-A460-EC56E795B972}">
      <dgm:prSet/>
      <dgm:spPr/>
      <dgm:t>
        <a:bodyPr/>
        <a:lstStyle/>
        <a:p>
          <a:endParaRPr lang="en-US"/>
        </a:p>
      </dgm:t>
    </dgm:pt>
    <dgm:pt modelId="{138B66FB-4123-4E3B-A99F-954BD1732009}" type="sibTrans" cxnId="{69C24397-C086-4434-A460-EC56E795B972}">
      <dgm:prSet/>
      <dgm:spPr/>
      <dgm:t>
        <a:bodyPr/>
        <a:lstStyle/>
        <a:p>
          <a:endParaRPr lang="en-US"/>
        </a:p>
      </dgm:t>
    </dgm:pt>
    <dgm:pt modelId="{221BDB6B-0A61-48B0-8225-97F23D71BF15}" type="pres">
      <dgm:prSet presAssocID="{AE77AADF-D538-4AF8-90AB-D5D4E5F10167}" presName="root" presStyleCnt="0">
        <dgm:presLayoutVars>
          <dgm:dir/>
          <dgm:resizeHandles val="exact"/>
        </dgm:presLayoutVars>
      </dgm:prSet>
      <dgm:spPr/>
    </dgm:pt>
    <dgm:pt modelId="{1BDF7BD7-DE05-4230-B2F6-BEBB2ABA881A}" type="pres">
      <dgm:prSet presAssocID="{383D26E1-83E0-438F-B40D-F839C0E961EE}" presName="compNode" presStyleCnt="0"/>
      <dgm:spPr/>
    </dgm:pt>
    <dgm:pt modelId="{47E00A0F-DCEB-4F53-9FE5-084F55008CAC}" type="pres">
      <dgm:prSet presAssocID="{383D26E1-83E0-438F-B40D-F839C0E961EE}" presName="iconBgRect" presStyleLbl="bgShp" presStyleIdx="0" presStyleCnt="3"/>
      <dgm:spPr/>
    </dgm:pt>
    <dgm:pt modelId="{EC04F843-FB7C-4A40-85BD-1401F0184981}" type="pres">
      <dgm:prSet presAssocID="{383D26E1-83E0-438F-B40D-F839C0E961EE}" presName="iconRect" presStyleLbl="node1" presStyleIdx="0" presStyleCnt="3"/>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5686226F-3832-40C3-B1EA-F9C98DC4AB45}" type="pres">
      <dgm:prSet presAssocID="{383D26E1-83E0-438F-B40D-F839C0E961EE}" presName="spaceRect" presStyleCnt="0"/>
      <dgm:spPr/>
    </dgm:pt>
    <dgm:pt modelId="{72DFAF92-61D9-414A-AAFA-CF13AC67253E}" type="pres">
      <dgm:prSet presAssocID="{383D26E1-83E0-438F-B40D-F839C0E961EE}" presName="textRect" presStyleLbl="revTx" presStyleIdx="0" presStyleCnt="3">
        <dgm:presLayoutVars>
          <dgm:chMax val="1"/>
          <dgm:chPref val="1"/>
        </dgm:presLayoutVars>
      </dgm:prSet>
      <dgm:spPr/>
    </dgm:pt>
    <dgm:pt modelId="{6FE582C9-B4AE-47C9-8958-F301C1E6B847}" type="pres">
      <dgm:prSet presAssocID="{44D2957B-8947-4106-9C31-024862A8179B}" presName="sibTrans" presStyleCnt="0"/>
      <dgm:spPr/>
    </dgm:pt>
    <dgm:pt modelId="{F3375825-3347-442A-BBBD-D7A697A6C452}" type="pres">
      <dgm:prSet presAssocID="{DF1E557F-BEF0-43E3-9D88-C4D1C612E0CD}" presName="compNode" presStyleCnt="0"/>
      <dgm:spPr/>
    </dgm:pt>
    <dgm:pt modelId="{18F522D8-9D9D-44BA-938D-BE1C5EF5C3D5}" type="pres">
      <dgm:prSet presAssocID="{DF1E557F-BEF0-43E3-9D88-C4D1C612E0CD}" presName="iconBgRect" presStyleLbl="bgShp" presStyleIdx="1" presStyleCnt="3"/>
      <dgm:spPr/>
    </dgm:pt>
    <dgm:pt modelId="{BC00213C-64D7-4854-9CA0-8EF2A5579FF6}" type="pres">
      <dgm:prSet presAssocID="{DF1E557F-BEF0-43E3-9D88-C4D1C612E0CD}" presName="iconRect" presStyleLbl="node1" presStyleIdx="1" presStyleCnt="3"/>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Kiosk"/>
        </a:ext>
      </dgm:extLst>
    </dgm:pt>
    <dgm:pt modelId="{52CDE552-E878-499E-A083-8B857790BAC6}" type="pres">
      <dgm:prSet presAssocID="{DF1E557F-BEF0-43E3-9D88-C4D1C612E0CD}" presName="spaceRect" presStyleCnt="0"/>
      <dgm:spPr/>
    </dgm:pt>
    <dgm:pt modelId="{313A0ED7-8F10-40FA-9A47-317EF5AF80CE}" type="pres">
      <dgm:prSet presAssocID="{DF1E557F-BEF0-43E3-9D88-C4D1C612E0CD}" presName="textRect" presStyleLbl="revTx" presStyleIdx="1" presStyleCnt="3">
        <dgm:presLayoutVars>
          <dgm:chMax val="1"/>
          <dgm:chPref val="1"/>
        </dgm:presLayoutVars>
      </dgm:prSet>
      <dgm:spPr/>
    </dgm:pt>
    <dgm:pt modelId="{FB63FF33-52EF-462A-BADB-D502AA6A8A7D}" type="pres">
      <dgm:prSet presAssocID="{7E750767-1A72-4301-92CB-7F46151C390E}" presName="sibTrans" presStyleCnt="0"/>
      <dgm:spPr/>
    </dgm:pt>
    <dgm:pt modelId="{DF143E02-7617-426C-9617-259FCD7445BF}" type="pres">
      <dgm:prSet presAssocID="{E9DB412C-725F-4CAA-9FDC-F0F75EDE24F7}" presName="compNode" presStyleCnt="0"/>
      <dgm:spPr/>
    </dgm:pt>
    <dgm:pt modelId="{46C6A394-3F2B-4707-9B28-7CDF42E5D2CD}" type="pres">
      <dgm:prSet presAssocID="{E9DB412C-725F-4CAA-9FDC-F0F75EDE24F7}" presName="iconBgRect" presStyleLbl="bgShp" presStyleIdx="2" presStyleCnt="3"/>
      <dgm:spPr/>
    </dgm:pt>
    <dgm:pt modelId="{4CEDCE67-0641-431F-BF59-FB08BEE67F15}" type="pres">
      <dgm:prSet presAssocID="{E9DB412C-725F-4CAA-9FDC-F0F75EDE24F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91662110-00A3-4961-9DCC-2D74D7D52C52}" type="pres">
      <dgm:prSet presAssocID="{E9DB412C-725F-4CAA-9FDC-F0F75EDE24F7}" presName="spaceRect" presStyleCnt="0"/>
      <dgm:spPr/>
    </dgm:pt>
    <dgm:pt modelId="{DC867657-40AB-43BC-AB65-CF505470CAA0}" type="pres">
      <dgm:prSet presAssocID="{E9DB412C-725F-4CAA-9FDC-F0F75EDE24F7}" presName="textRect" presStyleLbl="revTx" presStyleIdx="2" presStyleCnt="3">
        <dgm:presLayoutVars>
          <dgm:chMax val="1"/>
          <dgm:chPref val="1"/>
        </dgm:presLayoutVars>
      </dgm:prSet>
      <dgm:spPr/>
    </dgm:pt>
  </dgm:ptLst>
  <dgm:cxnLst>
    <dgm:cxn modelId="{CBE13A09-54B0-40E8-B56E-71A52F2DAB45}" srcId="{AE77AADF-D538-4AF8-90AB-D5D4E5F10167}" destId="{DF1E557F-BEF0-43E3-9D88-C4D1C612E0CD}" srcOrd="1" destOrd="0" parTransId="{ED87FFE3-AB9F-4FDA-8041-04BDE0910078}" sibTransId="{7E750767-1A72-4301-92CB-7F46151C390E}"/>
    <dgm:cxn modelId="{BA4B6C6E-539A-438D-B7AC-187B8A821921}" type="presOf" srcId="{AE77AADF-D538-4AF8-90AB-D5D4E5F10167}" destId="{221BDB6B-0A61-48B0-8225-97F23D71BF15}" srcOrd="0" destOrd="0" presId="urn:microsoft.com/office/officeart/2018/5/layout/IconCircleLabelList"/>
    <dgm:cxn modelId="{DBF10957-6E94-4794-AD41-7ACC65CD291F}" type="presOf" srcId="{DF1E557F-BEF0-43E3-9D88-C4D1C612E0CD}" destId="{313A0ED7-8F10-40FA-9A47-317EF5AF80CE}" srcOrd="0" destOrd="0" presId="urn:microsoft.com/office/officeart/2018/5/layout/IconCircleLabelList"/>
    <dgm:cxn modelId="{EE0BE486-2FE6-42F8-94A5-ADC100CEE15E}" type="presOf" srcId="{383D26E1-83E0-438F-B40D-F839C0E961EE}" destId="{72DFAF92-61D9-414A-AAFA-CF13AC67253E}" srcOrd="0" destOrd="0" presId="urn:microsoft.com/office/officeart/2018/5/layout/IconCircleLabelList"/>
    <dgm:cxn modelId="{69C24397-C086-4434-A460-EC56E795B972}" srcId="{AE77AADF-D538-4AF8-90AB-D5D4E5F10167}" destId="{E9DB412C-725F-4CAA-9FDC-F0F75EDE24F7}" srcOrd="2" destOrd="0" parTransId="{90850AF7-B27D-4AB2-955A-5F144F48250C}" sibTransId="{138B66FB-4123-4E3B-A99F-954BD1732009}"/>
    <dgm:cxn modelId="{14A496A4-6533-4183-9CD6-72BD71CD2D3F}" type="presOf" srcId="{E9DB412C-725F-4CAA-9FDC-F0F75EDE24F7}" destId="{DC867657-40AB-43BC-AB65-CF505470CAA0}" srcOrd="0" destOrd="0" presId="urn:microsoft.com/office/officeart/2018/5/layout/IconCircleLabelList"/>
    <dgm:cxn modelId="{F68A6FF6-2D74-4146-A048-F86BC2055873}" srcId="{AE77AADF-D538-4AF8-90AB-D5D4E5F10167}" destId="{383D26E1-83E0-438F-B40D-F839C0E961EE}" srcOrd="0" destOrd="0" parTransId="{B38B5AAC-CDAC-4184-BB5A-B1EA01760965}" sibTransId="{44D2957B-8947-4106-9C31-024862A8179B}"/>
    <dgm:cxn modelId="{2F346B43-2595-4C8A-BF76-9D0D08CF4493}" type="presParOf" srcId="{221BDB6B-0A61-48B0-8225-97F23D71BF15}" destId="{1BDF7BD7-DE05-4230-B2F6-BEBB2ABA881A}" srcOrd="0" destOrd="0" presId="urn:microsoft.com/office/officeart/2018/5/layout/IconCircleLabelList"/>
    <dgm:cxn modelId="{43447F0F-B948-483E-B21F-DD5F76DBD36A}" type="presParOf" srcId="{1BDF7BD7-DE05-4230-B2F6-BEBB2ABA881A}" destId="{47E00A0F-DCEB-4F53-9FE5-084F55008CAC}" srcOrd="0" destOrd="0" presId="urn:microsoft.com/office/officeart/2018/5/layout/IconCircleLabelList"/>
    <dgm:cxn modelId="{474B7A1A-FCB9-427C-A057-B8FDA0FB0F82}" type="presParOf" srcId="{1BDF7BD7-DE05-4230-B2F6-BEBB2ABA881A}" destId="{EC04F843-FB7C-4A40-85BD-1401F0184981}" srcOrd="1" destOrd="0" presId="urn:microsoft.com/office/officeart/2018/5/layout/IconCircleLabelList"/>
    <dgm:cxn modelId="{657A32A3-D5C4-423A-9E9B-4962993AEC3E}" type="presParOf" srcId="{1BDF7BD7-DE05-4230-B2F6-BEBB2ABA881A}" destId="{5686226F-3832-40C3-B1EA-F9C98DC4AB45}" srcOrd="2" destOrd="0" presId="urn:microsoft.com/office/officeart/2018/5/layout/IconCircleLabelList"/>
    <dgm:cxn modelId="{F7E491FD-8407-4B0D-824B-47BFF75ECD7E}" type="presParOf" srcId="{1BDF7BD7-DE05-4230-B2F6-BEBB2ABA881A}" destId="{72DFAF92-61D9-414A-AAFA-CF13AC67253E}" srcOrd="3" destOrd="0" presId="urn:microsoft.com/office/officeart/2018/5/layout/IconCircleLabelList"/>
    <dgm:cxn modelId="{6EC354E8-90ED-4555-B9A6-DEE7D3BC7966}" type="presParOf" srcId="{221BDB6B-0A61-48B0-8225-97F23D71BF15}" destId="{6FE582C9-B4AE-47C9-8958-F301C1E6B847}" srcOrd="1" destOrd="0" presId="urn:microsoft.com/office/officeart/2018/5/layout/IconCircleLabelList"/>
    <dgm:cxn modelId="{70CA18BE-EF4C-462E-A485-F718AE77B32D}" type="presParOf" srcId="{221BDB6B-0A61-48B0-8225-97F23D71BF15}" destId="{F3375825-3347-442A-BBBD-D7A697A6C452}" srcOrd="2" destOrd="0" presId="urn:microsoft.com/office/officeart/2018/5/layout/IconCircleLabelList"/>
    <dgm:cxn modelId="{332A0845-AA87-4326-AAA0-3EAD9E755D1E}" type="presParOf" srcId="{F3375825-3347-442A-BBBD-D7A697A6C452}" destId="{18F522D8-9D9D-44BA-938D-BE1C5EF5C3D5}" srcOrd="0" destOrd="0" presId="urn:microsoft.com/office/officeart/2018/5/layout/IconCircleLabelList"/>
    <dgm:cxn modelId="{518C54AD-9357-4774-BB7F-366165913BD0}" type="presParOf" srcId="{F3375825-3347-442A-BBBD-D7A697A6C452}" destId="{BC00213C-64D7-4854-9CA0-8EF2A5579FF6}" srcOrd="1" destOrd="0" presId="urn:microsoft.com/office/officeart/2018/5/layout/IconCircleLabelList"/>
    <dgm:cxn modelId="{CD7302EA-3A82-440B-8024-B2293BC859B6}" type="presParOf" srcId="{F3375825-3347-442A-BBBD-D7A697A6C452}" destId="{52CDE552-E878-499E-A083-8B857790BAC6}" srcOrd="2" destOrd="0" presId="urn:microsoft.com/office/officeart/2018/5/layout/IconCircleLabelList"/>
    <dgm:cxn modelId="{DB48D505-1E41-4F69-AAA4-7B6EF331939D}" type="presParOf" srcId="{F3375825-3347-442A-BBBD-D7A697A6C452}" destId="{313A0ED7-8F10-40FA-9A47-317EF5AF80CE}" srcOrd="3" destOrd="0" presId="urn:microsoft.com/office/officeart/2018/5/layout/IconCircleLabelList"/>
    <dgm:cxn modelId="{951AE38D-526B-403D-B35E-582BF83383FB}" type="presParOf" srcId="{221BDB6B-0A61-48B0-8225-97F23D71BF15}" destId="{FB63FF33-52EF-462A-BADB-D502AA6A8A7D}" srcOrd="3" destOrd="0" presId="urn:microsoft.com/office/officeart/2018/5/layout/IconCircleLabelList"/>
    <dgm:cxn modelId="{0EEE3BD9-E796-4DA7-8D05-468E41279296}" type="presParOf" srcId="{221BDB6B-0A61-48B0-8225-97F23D71BF15}" destId="{DF143E02-7617-426C-9617-259FCD7445BF}" srcOrd="4" destOrd="0" presId="urn:microsoft.com/office/officeart/2018/5/layout/IconCircleLabelList"/>
    <dgm:cxn modelId="{4393B3C0-BBE4-40BB-B208-B85198696BA4}" type="presParOf" srcId="{DF143E02-7617-426C-9617-259FCD7445BF}" destId="{46C6A394-3F2B-4707-9B28-7CDF42E5D2CD}" srcOrd="0" destOrd="0" presId="urn:microsoft.com/office/officeart/2018/5/layout/IconCircleLabelList"/>
    <dgm:cxn modelId="{40DED43B-9399-4A9A-BBA7-3E8325C166D1}" type="presParOf" srcId="{DF143E02-7617-426C-9617-259FCD7445BF}" destId="{4CEDCE67-0641-431F-BF59-FB08BEE67F15}" srcOrd="1" destOrd="0" presId="urn:microsoft.com/office/officeart/2018/5/layout/IconCircleLabelList"/>
    <dgm:cxn modelId="{F6DD4B67-3A9B-488A-908B-8AA1F4FE6579}" type="presParOf" srcId="{DF143E02-7617-426C-9617-259FCD7445BF}" destId="{91662110-00A3-4961-9DCC-2D74D7D52C52}" srcOrd="2" destOrd="0" presId="urn:microsoft.com/office/officeart/2018/5/layout/IconCircleLabelList"/>
    <dgm:cxn modelId="{19CFBF05-ECEB-4E29-96E6-298035638CFA}" type="presParOf" srcId="{DF143E02-7617-426C-9617-259FCD7445BF}" destId="{DC867657-40AB-43BC-AB65-CF505470CAA0}"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8386309-3DBC-4E50-8460-8271B6F7BC6B}"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AF708D3A-D513-42B5-8921-228D996E3035}">
      <dgm:prSet/>
      <dgm:spPr/>
      <dgm:t>
        <a:bodyPr/>
        <a:lstStyle/>
        <a:p>
          <a:pPr>
            <a:defRPr cap="all"/>
          </a:pPr>
          <a:r>
            <a:rPr lang="en-US"/>
            <a:t>This is where an analysis of the supplier’s document is done</a:t>
          </a:r>
        </a:p>
      </dgm:t>
    </dgm:pt>
    <dgm:pt modelId="{EBDF5B25-F66C-4698-A3CB-9B40F63E8B0A}" type="parTrans" cxnId="{58234604-C221-453C-998C-91420D7AE116}">
      <dgm:prSet/>
      <dgm:spPr/>
      <dgm:t>
        <a:bodyPr/>
        <a:lstStyle/>
        <a:p>
          <a:endParaRPr lang="en-US"/>
        </a:p>
      </dgm:t>
    </dgm:pt>
    <dgm:pt modelId="{93EE1CAA-8576-4078-A636-D41DDEAAD751}" type="sibTrans" cxnId="{58234604-C221-453C-998C-91420D7AE116}">
      <dgm:prSet/>
      <dgm:spPr/>
      <dgm:t>
        <a:bodyPr/>
        <a:lstStyle/>
        <a:p>
          <a:endParaRPr lang="en-US"/>
        </a:p>
      </dgm:t>
    </dgm:pt>
    <dgm:pt modelId="{DE687865-1827-41D5-AC03-E2AB08D46B67}">
      <dgm:prSet/>
      <dgm:spPr/>
      <dgm:t>
        <a:bodyPr/>
        <a:lstStyle/>
        <a:p>
          <a:pPr>
            <a:defRPr cap="all"/>
          </a:pPr>
          <a:r>
            <a:rPr lang="en-US"/>
            <a:t>This analysis is done by use of statistical tools and ratio analysis</a:t>
          </a:r>
        </a:p>
      </dgm:t>
    </dgm:pt>
    <dgm:pt modelId="{D46CDDAD-E0ED-494D-8393-499F60A783B2}" type="parTrans" cxnId="{EC201CAE-E8E3-4893-89C0-1A622CE535D5}">
      <dgm:prSet/>
      <dgm:spPr/>
      <dgm:t>
        <a:bodyPr/>
        <a:lstStyle/>
        <a:p>
          <a:endParaRPr lang="en-US"/>
        </a:p>
      </dgm:t>
    </dgm:pt>
    <dgm:pt modelId="{63A8E7FB-C246-49AC-9BF6-16A817D73C29}" type="sibTrans" cxnId="{EC201CAE-E8E3-4893-89C0-1A622CE535D5}">
      <dgm:prSet/>
      <dgm:spPr/>
      <dgm:t>
        <a:bodyPr/>
        <a:lstStyle/>
        <a:p>
          <a:endParaRPr lang="en-US"/>
        </a:p>
      </dgm:t>
    </dgm:pt>
    <dgm:pt modelId="{B3A27262-E793-4AD7-8ADA-F630FE23A6D0}">
      <dgm:prSet/>
      <dgm:spPr/>
      <dgm:t>
        <a:bodyPr/>
        <a:lstStyle/>
        <a:p>
          <a:pPr>
            <a:defRPr cap="all"/>
          </a:pPr>
          <a:r>
            <a:rPr lang="en-US"/>
            <a:t>This enables the buyer to make an informed judgment on the potential of the supplier to be</a:t>
          </a:r>
        </a:p>
      </dgm:t>
    </dgm:pt>
    <dgm:pt modelId="{F4E0CDD1-FCE1-47CE-9C15-902F4232967A}" type="parTrans" cxnId="{5B71BC47-4675-4D2A-9374-1729C09A9DE1}">
      <dgm:prSet/>
      <dgm:spPr/>
      <dgm:t>
        <a:bodyPr/>
        <a:lstStyle/>
        <a:p>
          <a:endParaRPr lang="en-US"/>
        </a:p>
      </dgm:t>
    </dgm:pt>
    <dgm:pt modelId="{E7F4671C-E876-4BA6-8DD9-4BA084B90439}" type="sibTrans" cxnId="{5B71BC47-4675-4D2A-9374-1729C09A9DE1}">
      <dgm:prSet/>
      <dgm:spPr/>
      <dgm:t>
        <a:bodyPr/>
        <a:lstStyle/>
        <a:p>
          <a:endParaRPr lang="en-US"/>
        </a:p>
      </dgm:t>
    </dgm:pt>
    <dgm:pt modelId="{480464EE-074F-4D6D-A7EA-34FB310804A3}" type="pres">
      <dgm:prSet presAssocID="{38386309-3DBC-4E50-8460-8271B6F7BC6B}" presName="root" presStyleCnt="0">
        <dgm:presLayoutVars>
          <dgm:dir/>
          <dgm:resizeHandles val="exact"/>
        </dgm:presLayoutVars>
      </dgm:prSet>
      <dgm:spPr/>
    </dgm:pt>
    <dgm:pt modelId="{35D4B87D-372F-4B8E-AB7A-8822FEBC8C93}" type="pres">
      <dgm:prSet presAssocID="{AF708D3A-D513-42B5-8921-228D996E3035}" presName="compNode" presStyleCnt="0"/>
      <dgm:spPr/>
    </dgm:pt>
    <dgm:pt modelId="{12DFCCFD-0F55-4A1C-98F8-DD7B8EC8FA2F}" type="pres">
      <dgm:prSet presAssocID="{AF708D3A-D513-42B5-8921-228D996E3035}" presName="iconBgRect" presStyleLbl="bgShp" presStyleIdx="0" presStyleCnt="3"/>
      <dgm:spPr/>
    </dgm:pt>
    <dgm:pt modelId="{9E6122E6-F42A-4804-9BFC-19470741DB2E}" type="pres">
      <dgm:prSet presAssocID="{AF708D3A-D513-42B5-8921-228D996E303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3E66D23D-4AE5-47CF-94A7-8C10BC909A90}" type="pres">
      <dgm:prSet presAssocID="{AF708D3A-D513-42B5-8921-228D996E3035}" presName="spaceRect" presStyleCnt="0"/>
      <dgm:spPr/>
    </dgm:pt>
    <dgm:pt modelId="{3C893F8F-D92C-46E0-B4E0-2BC759F2BB79}" type="pres">
      <dgm:prSet presAssocID="{AF708D3A-D513-42B5-8921-228D996E3035}" presName="textRect" presStyleLbl="revTx" presStyleIdx="0" presStyleCnt="3">
        <dgm:presLayoutVars>
          <dgm:chMax val="1"/>
          <dgm:chPref val="1"/>
        </dgm:presLayoutVars>
      </dgm:prSet>
      <dgm:spPr/>
    </dgm:pt>
    <dgm:pt modelId="{914BFED2-8107-4F5D-8FAE-F1973BF3E600}" type="pres">
      <dgm:prSet presAssocID="{93EE1CAA-8576-4078-A636-D41DDEAAD751}" presName="sibTrans" presStyleCnt="0"/>
      <dgm:spPr/>
    </dgm:pt>
    <dgm:pt modelId="{446765D1-A29D-4B37-B2F1-037168A25F1B}" type="pres">
      <dgm:prSet presAssocID="{DE687865-1827-41D5-AC03-E2AB08D46B67}" presName="compNode" presStyleCnt="0"/>
      <dgm:spPr/>
    </dgm:pt>
    <dgm:pt modelId="{A10582C3-2B97-4E31-B122-4C169D9EB06D}" type="pres">
      <dgm:prSet presAssocID="{DE687865-1827-41D5-AC03-E2AB08D46B67}" presName="iconBgRect" presStyleLbl="bgShp" presStyleIdx="1" presStyleCnt="3"/>
      <dgm:spPr/>
    </dgm:pt>
    <dgm:pt modelId="{581C7C2A-22FA-44A3-9CF5-0F6146E47D1F}" type="pres">
      <dgm:prSet presAssocID="{DE687865-1827-41D5-AC03-E2AB08D46B67}" presName="iconRect" presStyleLbl="node1" presStyleIdx="1" presStyleCnt="3"/>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chart"/>
        </a:ext>
      </dgm:extLst>
    </dgm:pt>
    <dgm:pt modelId="{8611E5F8-5EE8-4261-84F6-7F8AED15985B}" type="pres">
      <dgm:prSet presAssocID="{DE687865-1827-41D5-AC03-E2AB08D46B67}" presName="spaceRect" presStyleCnt="0"/>
      <dgm:spPr/>
    </dgm:pt>
    <dgm:pt modelId="{0E94A017-328A-4F96-AFBA-A836641B8490}" type="pres">
      <dgm:prSet presAssocID="{DE687865-1827-41D5-AC03-E2AB08D46B67}" presName="textRect" presStyleLbl="revTx" presStyleIdx="1" presStyleCnt="3">
        <dgm:presLayoutVars>
          <dgm:chMax val="1"/>
          <dgm:chPref val="1"/>
        </dgm:presLayoutVars>
      </dgm:prSet>
      <dgm:spPr/>
    </dgm:pt>
    <dgm:pt modelId="{2CD8EEE3-E62E-46F9-8985-2BF9A691EE9A}" type="pres">
      <dgm:prSet presAssocID="{63A8E7FB-C246-49AC-9BF6-16A817D73C29}" presName="sibTrans" presStyleCnt="0"/>
      <dgm:spPr/>
    </dgm:pt>
    <dgm:pt modelId="{D4569F27-404A-43B6-9C66-530380202AA5}" type="pres">
      <dgm:prSet presAssocID="{B3A27262-E793-4AD7-8ADA-F630FE23A6D0}" presName="compNode" presStyleCnt="0"/>
      <dgm:spPr/>
    </dgm:pt>
    <dgm:pt modelId="{61CCD398-0142-4877-BF4C-6DCC5457B09D}" type="pres">
      <dgm:prSet presAssocID="{B3A27262-E793-4AD7-8ADA-F630FE23A6D0}" presName="iconBgRect" presStyleLbl="bgShp" presStyleIdx="2" presStyleCnt="3"/>
      <dgm:spPr/>
    </dgm:pt>
    <dgm:pt modelId="{ED5B837D-C92D-48C6-9BFA-BAF5F705DDB8}" type="pres">
      <dgm:prSet presAssocID="{B3A27262-E793-4AD7-8ADA-F630FE23A6D0}" presName="iconRect" presStyleLbl="node1" presStyleIdx="2" presStyleCnt="3"/>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7E9F0339-D061-480B-B757-6E4B57A2DDF3}" type="pres">
      <dgm:prSet presAssocID="{B3A27262-E793-4AD7-8ADA-F630FE23A6D0}" presName="spaceRect" presStyleCnt="0"/>
      <dgm:spPr/>
    </dgm:pt>
    <dgm:pt modelId="{8EEDE940-CB52-4A2B-BB27-0EA4D021848B}" type="pres">
      <dgm:prSet presAssocID="{B3A27262-E793-4AD7-8ADA-F630FE23A6D0}" presName="textRect" presStyleLbl="revTx" presStyleIdx="2" presStyleCnt="3">
        <dgm:presLayoutVars>
          <dgm:chMax val="1"/>
          <dgm:chPref val="1"/>
        </dgm:presLayoutVars>
      </dgm:prSet>
      <dgm:spPr/>
    </dgm:pt>
  </dgm:ptLst>
  <dgm:cxnLst>
    <dgm:cxn modelId="{58234604-C221-453C-998C-91420D7AE116}" srcId="{38386309-3DBC-4E50-8460-8271B6F7BC6B}" destId="{AF708D3A-D513-42B5-8921-228D996E3035}" srcOrd="0" destOrd="0" parTransId="{EBDF5B25-F66C-4698-A3CB-9B40F63E8B0A}" sibTransId="{93EE1CAA-8576-4078-A636-D41DDEAAD751}"/>
    <dgm:cxn modelId="{5B71BC47-4675-4D2A-9374-1729C09A9DE1}" srcId="{38386309-3DBC-4E50-8460-8271B6F7BC6B}" destId="{B3A27262-E793-4AD7-8ADA-F630FE23A6D0}" srcOrd="2" destOrd="0" parTransId="{F4E0CDD1-FCE1-47CE-9C15-902F4232967A}" sibTransId="{E7F4671C-E876-4BA6-8DD9-4BA084B90439}"/>
    <dgm:cxn modelId="{6B173B69-76C5-4B96-9C09-A83EE3E7E317}" type="presOf" srcId="{AF708D3A-D513-42B5-8921-228D996E3035}" destId="{3C893F8F-D92C-46E0-B4E0-2BC759F2BB79}" srcOrd="0" destOrd="0" presId="urn:microsoft.com/office/officeart/2018/5/layout/IconCircleLabelList"/>
    <dgm:cxn modelId="{DEA15D53-DDA9-4D60-A332-D833481F271E}" type="presOf" srcId="{38386309-3DBC-4E50-8460-8271B6F7BC6B}" destId="{480464EE-074F-4D6D-A7EA-34FB310804A3}" srcOrd="0" destOrd="0" presId="urn:microsoft.com/office/officeart/2018/5/layout/IconCircleLabelList"/>
    <dgm:cxn modelId="{3569278D-C105-414D-881A-B288AEAF8233}" type="presOf" srcId="{B3A27262-E793-4AD7-8ADA-F630FE23A6D0}" destId="{8EEDE940-CB52-4A2B-BB27-0EA4D021848B}" srcOrd="0" destOrd="0" presId="urn:microsoft.com/office/officeart/2018/5/layout/IconCircleLabelList"/>
    <dgm:cxn modelId="{639E9C96-8048-4FD8-8300-7BE8390A1300}" type="presOf" srcId="{DE687865-1827-41D5-AC03-E2AB08D46B67}" destId="{0E94A017-328A-4F96-AFBA-A836641B8490}" srcOrd="0" destOrd="0" presId="urn:microsoft.com/office/officeart/2018/5/layout/IconCircleLabelList"/>
    <dgm:cxn modelId="{EC201CAE-E8E3-4893-89C0-1A622CE535D5}" srcId="{38386309-3DBC-4E50-8460-8271B6F7BC6B}" destId="{DE687865-1827-41D5-AC03-E2AB08D46B67}" srcOrd="1" destOrd="0" parTransId="{D46CDDAD-E0ED-494D-8393-499F60A783B2}" sibTransId="{63A8E7FB-C246-49AC-9BF6-16A817D73C29}"/>
    <dgm:cxn modelId="{7244267C-7768-4AD0-B588-C1405ED6CA1F}" type="presParOf" srcId="{480464EE-074F-4D6D-A7EA-34FB310804A3}" destId="{35D4B87D-372F-4B8E-AB7A-8822FEBC8C93}" srcOrd="0" destOrd="0" presId="urn:microsoft.com/office/officeart/2018/5/layout/IconCircleLabelList"/>
    <dgm:cxn modelId="{1C0D4778-1A0E-469B-888A-DBF7DF13672C}" type="presParOf" srcId="{35D4B87D-372F-4B8E-AB7A-8822FEBC8C93}" destId="{12DFCCFD-0F55-4A1C-98F8-DD7B8EC8FA2F}" srcOrd="0" destOrd="0" presId="urn:microsoft.com/office/officeart/2018/5/layout/IconCircleLabelList"/>
    <dgm:cxn modelId="{62AA686D-0CFF-426B-9E4A-CE4E03E2FB67}" type="presParOf" srcId="{35D4B87D-372F-4B8E-AB7A-8822FEBC8C93}" destId="{9E6122E6-F42A-4804-9BFC-19470741DB2E}" srcOrd="1" destOrd="0" presId="urn:microsoft.com/office/officeart/2018/5/layout/IconCircleLabelList"/>
    <dgm:cxn modelId="{5DC6B68C-22AA-44C8-83AD-5955A959F063}" type="presParOf" srcId="{35D4B87D-372F-4B8E-AB7A-8822FEBC8C93}" destId="{3E66D23D-4AE5-47CF-94A7-8C10BC909A90}" srcOrd="2" destOrd="0" presId="urn:microsoft.com/office/officeart/2018/5/layout/IconCircleLabelList"/>
    <dgm:cxn modelId="{486BB035-48E8-436E-B63A-927DEFFECAB3}" type="presParOf" srcId="{35D4B87D-372F-4B8E-AB7A-8822FEBC8C93}" destId="{3C893F8F-D92C-46E0-B4E0-2BC759F2BB79}" srcOrd="3" destOrd="0" presId="urn:microsoft.com/office/officeart/2018/5/layout/IconCircleLabelList"/>
    <dgm:cxn modelId="{9A031E02-F9E5-46F6-AD8C-FBE5F4FDD174}" type="presParOf" srcId="{480464EE-074F-4D6D-A7EA-34FB310804A3}" destId="{914BFED2-8107-4F5D-8FAE-F1973BF3E600}" srcOrd="1" destOrd="0" presId="urn:microsoft.com/office/officeart/2018/5/layout/IconCircleLabelList"/>
    <dgm:cxn modelId="{6CC16F79-0D94-4876-81B2-8FFE0846FC0A}" type="presParOf" srcId="{480464EE-074F-4D6D-A7EA-34FB310804A3}" destId="{446765D1-A29D-4B37-B2F1-037168A25F1B}" srcOrd="2" destOrd="0" presId="urn:microsoft.com/office/officeart/2018/5/layout/IconCircleLabelList"/>
    <dgm:cxn modelId="{B328D5FE-8C75-49F2-87BC-E03023264537}" type="presParOf" srcId="{446765D1-A29D-4B37-B2F1-037168A25F1B}" destId="{A10582C3-2B97-4E31-B122-4C169D9EB06D}" srcOrd="0" destOrd="0" presId="urn:microsoft.com/office/officeart/2018/5/layout/IconCircleLabelList"/>
    <dgm:cxn modelId="{CA31EEE4-6373-413F-BE78-3CD48A3AA95F}" type="presParOf" srcId="{446765D1-A29D-4B37-B2F1-037168A25F1B}" destId="{581C7C2A-22FA-44A3-9CF5-0F6146E47D1F}" srcOrd="1" destOrd="0" presId="urn:microsoft.com/office/officeart/2018/5/layout/IconCircleLabelList"/>
    <dgm:cxn modelId="{8D1752B1-8458-47FC-BC08-BE01CFD5D928}" type="presParOf" srcId="{446765D1-A29D-4B37-B2F1-037168A25F1B}" destId="{8611E5F8-5EE8-4261-84F6-7F8AED15985B}" srcOrd="2" destOrd="0" presId="urn:microsoft.com/office/officeart/2018/5/layout/IconCircleLabelList"/>
    <dgm:cxn modelId="{D2406349-B45D-45D4-B11D-FC3220288602}" type="presParOf" srcId="{446765D1-A29D-4B37-B2F1-037168A25F1B}" destId="{0E94A017-328A-4F96-AFBA-A836641B8490}" srcOrd="3" destOrd="0" presId="urn:microsoft.com/office/officeart/2018/5/layout/IconCircleLabelList"/>
    <dgm:cxn modelId="{976ABDD2-C23D-4908-8E93-E6903F7A7F91}" type="presParOf" srcId="{480464EE-074F-4D6D-A7EA-34FB310804A3}" destId="{2CD8EEE3-E62E-46F9-8985-2BF9A691EE9A}" srcOrd="3" destOrd="0" presId="urn:microsoft.com/office/officeart/2018/5/layout/IconCircleLabelList"/>
    <dgm:cxn modelId="{BBD1CA01-4366-4E6A-A4E2-3B43A8A32364}" type="presParOf" srcId="{480464EE-074F-4D6D-A7EA-34FB310804A3}" destId="{D4569F27-404A-43B6-9C66-530380202AA5}" srcOrd="4" destOrd="0" presId="urn:microsoft.com/office/officeart/2018/5/layout/IconCircleLabelList"/>
    <dgm:cxn modelId="{C9B5F1C7-8EF0-4473-9E1E-504EBB5EF6C8}" type="presParOf" srcId="{D4569F27-404A-43B6-9C66-530380202AA5}" destId="{61CCD398-0142-4877-BF4C-6DCC5457B09D}" srcOrd="0" destOrd="0" presId="urn:microsoft.com/office/officeart/2018/5/layout/IconCircleLabelList"/>
    <dgm:cxn modelId="{3B545922-343D-4D96-9C63-93E57E2D05DE}" type="presParOf" srcId="{D4569F27-404A-43B6-9C66-530380202AA5}" destId="{ED5B837D-C92D-48C6-9BFA-BAF5F705DDB8}" srcOrd="1" destOrd="0" presId="urn:microsoft.com/office/officeart/2018/5/layout/IconCircleLabelList"/>
    <dgm:cxn modelId="{8A9F7050-F5D2-4674-9E63-87C5AC2E653E}" type="presParOf" srcId="{D4569F27-404A-43B6-9C66-530380202AA5}" destId="{7E9F0339-D061-480B-B757-6E4B57A2DDF3}" srcOrd="2" destOrd="0" presId="urn:microsoft.com/office/officeart/2018/5/layout/IconCircleLabelList"/>
    <dgm:cxn modelId="{8D1AA6EA-6EFC-4781-92ED-394BAB544FD8}" type="presParOf" srcId="{D4569F27-404A-43B6-9C66-530380202AA5}" destId="{8EEDE940-CB52-4A2B-BB27-0EA4D021848B}"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13CEB1D-4879-4B93-99B0-0F7B07F4B461}"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34C8FB2F-1DD5-4307-BBBB-449CA654E900}">
      <dgm:prSet/>
      <dgm:spPr/>
      <dgm:t>
        <a:bodyPr/>
        <a:lstStyle/>
        <a:p>
          <a:r>
            <a:rPr lang="en-US"/>
            <a:t>Effectiveness of production systems</a:t>
          </a:r>
        </a:p>
      </dgm:t>
    </dgm:pt>
    <dgm:pt modelId="{832F7476-16A3-482B-A7B9-309B44B98753}" type="parTrans" cxnId="{7F18AC34-2804-4445-82DC-D74A2740E766}">
      <dgm:prSet/>
      <dgm:spPr/>
      <dgm:t>
        <a:bodyPr/>
        <a:lstStyle/>
        <a:p>
          <a:endParaRPr lang="en-US"/>
        </a:p>
      </dgm:t>
    </dgm:pt>
    <dgm:pt modelId="{A41EE261-010E-4D35-936C-21E1BC608C0A}" type="sibTrans" cxnId="{7F18AC34-2804-4445-82DC-D74A2740E766}">
      <dgm:prSet/>
      <dgm:spPr/>
      <dgm:t>
        <a:bodyPr/>
        <a:lstStyle/>
        <a:p>
          <a:endParaRPr lang="en-US"/>
        </a:p>
      </dgm:t>
    </dgm:pt>
    <dgm:pt modelId="{6FF47684-9752-47B9-93E7-7C387B778ACD}">
      <dgm:prSet/>
      <dgm:spPr/>
      <dgm:t>
        <a:bodyPr/>
        <a:lstStyle/>
        <a:p>
          <a:r>
            <a:rPr lang="en-US"/>
            <a:t>Quality assurance systems</a:t>
          </a:r>
        </a:p>
      </dgm:t>
    </dgm:pt>
    <dgm:pt modelId="{8C550226-7F64-4053-9685-D6C2A49E5459}" type="parTrans" cxnId="{E42E455A-A486-4350-A013-623F98775DB9}">
      <dgm:prSet/>
      <dgm:spPr/>
      <dgm:t>
        <a:bodyPr/>
        <a:lstStyle/>
        <a:p>
          <a:endParaRPr lang="en-US"/>
        </a:p>
      </dgm:t>
    </dgm:pt>
    <dgm:pt modelId="{51F18AED-7374-486F-9D5F-D370182D0D75}" type="sibTrans" cxnId="{E42E455A-A486-4350-A013-623F98775DB9}">
      <dgm:prSet/>
      <dgm:spPr/>
      <dgm:t>
        <a:bodyPr/>
        <a:lstStyle/>
        <a:p>
          <a:endParaRPr lang="en-US"/>
        </a:p>
      </dgm:t>
    </dgm:pt>
    <dgm:pt modelId="{92BDA957-B413-484B-94BB-40FCD7AEACCD}">
      <dgm:prSet/>
      <dgm:spPr/>
      <dgm:t>
        <a:bodyPr/>
        <a:lstStyle/>
        <a:p>
          <a:r>
            <a:rPr lang="en-US"/>
            <a:t>Cost control systems</a:t>
          </a:r>
        </a:p>
      </dgm:t>
    </dgm:pt>
    <dgm:pt modelId="{8CA32C54-C355-4547-9471-88B0D66EAE8C}" type="parTrans" cxnId="{6BABB291-2808-4921-8189-4FEBE72A6C55}">
      <dgm:prSet/>
      <dgm:spPr/>
      <dgm:t>
        <a:bodyPr/>
        <a:lstStyle/>
        <a:p>
          <a:endParaRPr lang="en-US"/>
        </a:p>
      </dgm:t>
    </dgm:pt>
    <dgm:pt modelId="{11E18559-A0D2-49F1-BBC4-5CAAA84DA216}" type="sibTrans" cxnId="{6BABB291-2808-4921-8189-4FEBE72A6C55}">
      <dgm:prSet/>
      <dgm:spPr/>
      <dgm:t>
        <a:bodyPr/>
        <a:lstStyle/>
        <a:p>
          <a:endParaRPr lang="en-US"/>
        </a:p>
      </dgm:t>
    </dgm:pt>
    <dgm:pt modelId="{C8043162-1BF0-4B06-A0EA-AD890EE3B004}">
      <dgm:prSet/>
      <dgm:spPr/>
      <dgm:t>
        <a:bodyPr/>
        <a:lstStyle/>
        <a:p>
          <a:r>
            <a:rPr lang="en-US"/>
            <a:t>Appropriateness of the equipment’s</a:t>
          </a:r>
        </a:p>
      </dgm:t>
    </dgm:pt>
    <dgm:pt modelId="{5D598669-BA20-453D-A863-82F142003D27}" type="parTrans" cxnId="{CA2E8135-BA00-43E6-97AA-D268993B03D7}">
      <dgm:prSet/>
      <dgm:spPr/>
      <dgm:t>
        <a:bodyPr/>
        <a:lstStyle/>
        <a:p>
          <a:endParaRPr lang="en-US"/>
        </a:p>
      </dgm:t>
    </dgm:pt>
    <dgm:pt modelId="{BB6491AC-472A-4F72-8093-DEDCA9C39AED}" type="sibTrans" cxnId="{CA2E8135-BA00-43E6-97AA-D268993B03D7}">
      <dgm:prSet/>
      <dgm:spPr/>
      <dgm:t>
        <a:bodyPr/>
        <a:lstStyle/>
        <a:p>
          <a:endParaRPr lang="en-US"/>
        </a:p>
      </dgm:t>
    </dgm:pt>
    <dgm:pt modelId="{E270EA23-8E6A-4E03-B0DE-959679B2261C}">
      <dgm:prSet/>
      <dgm:spPr/>
      <dgm:t>
        <a:bodyPr/>
        <a:lstStyle/>
        <a:p>
          <a:r>
            <a:rPr lang="en-US"/>
            <a:t>Attitudes and stability of management</a:t>
          </a:r>
        </a:p>
      </dgm:t>
    </dgm:pt>
    <dgm:pt modelId="{B3CDFC54-B769-4FF3-804D-3FFFB2AD6538}" type="parTrans" cxnId="{726125A3-B859-4AD0-B195-970D03620A34}">
      <dgm:prSet/>
      <dgm:spPr/>
      <dgm:t>
        <a:bodyPr/>
        <a:lstStyle/>
        <a:p>
          <a:endParaRPr lang="en-US"/>
        </a:p>
      </dgm:t>
    </dgm:pt>
    <dgm:pt modelId="{80D4F214-83BA-42BC-BBA5-C65A2D26BCE3}" type="sibTrans" cxnId="{726125A3-B859-4AD0-B195-970D03620A34}">
      <dgm:prSet/>
      <dgm:spPr/>
      <dgm:t>
        <a:bodyPr/>
        <a:lstStyle/>
        <a:p>
          <a:endParaRPr lang="en-US"/>
        </a:p>
      </dgm:t>
    </dgm:pt>
    <dgm:pt modelId="{295D8646-BCEE-427F-8126-090EBEDE8519}">
      <dgm:prSet/>
      <dgm:spPr/>
      <dgm:t>
        <a:bodyPr/>
        <a:lstStyle/>
        <a:p>
          <a:r>
            <a:rPr lang="en-US"/>
            <a:t>Competence of technical staff</a:t>
          </a:r>
        </a:p>
      </dgm:t>
    </dgm:pt>
    <dgm:pt modelId="{6B8113D3-9503-411B-A004-6FDBA528FC5D}" type="parTrans" cxnId="{57ACF073-2158-4FFD-B3AD-2522745514B5}">
      <dgm:prSet/>
      <dgm:spPr/>
      <dgm:t>
        <a:bodyPr/>
        <a:lstStyle/>
        <a:p>
          <a:endParaRPr lang="en-US"/>
        </a:p>
      </dgm:t>
    </dgm:pt>
    <dgm:pt modelId="{144FEC76-EEE7-4E6E-99BA-FB973E1576BE}" type="sibTrans" cxnId="{57ACF073-2158-4FFD-B3AD-2522745514B5}">
      <dgm:prSet/>
      <dgm:spPr/>
      <dgm:t>
        <a:bodyPr/>
        <a:lstStyle/>
        <a:p>
          <a:endParaRPr lang="en-US"/>
        </a:p>
      </dgm:t>
    </dgm:pt>
    <dgm:pt modelId="{6727C843-3ACD-4270-9058-22AEF4864C78}">
      <dgm:prSet/>
      <dgm:spPr/>
      <dgm:t>
        <a:bodyPr/>
        <a:lstStyle/>
        <a:p>
          <a:r>
            <a:rPr lang="en-US"/>
            <a:t>Morale of workforce which indicates quality of service expected</a:t>
          </a:r>
        </a:p>
      </dgm:t>
    </dgm:pt>
    <dgm:pt modelId="{2100C95E-8759-4F18-AA0C-92BC05437381}" type="parTrans" cxnId="{ECFB26D6-610D-4EC6-B55E-CEC0B2D5103F}">
      <dgm:prSet/>
      <dgm:spPr/>
      <dgm:t>
        <a:bodyPr/>
        <a:lstStyle/>
        <a:p>
          <a:endParaRPr lang="en-US"/>
        </a:p>
      </dgm:t>
    </dgm:pt>
    <dgm:pt modelId="{893F9616-03A8-49BD-90C7-49B1F8D3D419}" type="sibTrans" cxnId="{ECFB26D6-610D-4EC6-B55E-CEC0B2D5103F}">
      <dgm:prSet/>
      <dgm:spPr/>
      <dgm:t>
        <a:bodyPr/>
        <a:lstStyle/>
        <a:p>
          <a:endParaRPr lang="en-US"/>
        </a:p>
      </dgm:t>
    </dgm:pt>
    <dgm:pt modelId="{BBB5E9CA-D8C0-4420-A8A2-2512999E4728}">
      <dgm:prSet/>
      <dgm:spPr/>
      <dgm:t>
        <a:bodyPr/>
        <a:lstStyle/>
        <a:p>
          <a:r>
            <a:rPr lang="en-US"/>
            <a:t>Employee relations – in accordance of strikes, communication between managers and subordinates, past major customers and reputation of the organization</a:t>
          </a:r>
        </a:p>
      </dgm:t>
    </dgm:pt>
    <dgm:pt modelId="{1A04C25D-3EEA-4D00-98D6-6CAFE8F483B5}" type="parTrans" cxnId="{57533F78-C2FC-4EAA-B561-75D38A0D4944}">
      <dgm:prSet/>
      <dgm:spPr/>
      <dgm:t>
        <a:bodyPr/>
        <a:lstStyle/>
        <a:p>
          <a:endParaRPr lang="en-US"/>
        </a:p>
      </dgm:t>
    </dgm:pt>
    <dgm:pt modelId="{93412BF8-440A-4A35-897A-7B868805033C}" type="sibTrans" cxnId="{57533F78-C2FC-4EAA-B561-75D38A0D4944}">
      <dgm:prSet/>
      <dgm:spPr/>
      <dgm:t>
        <a:bodyPr/>
        <a:lstStyle/>
        <a:p>
          <a:endParaRPr lang="en-US"/>
        </a:p>
      </dgm:t>
    </dgm:pt>
    <dgm:pt modelId="{108D9599-0AAE-417C-85A3-22FA78F09B68}">
      <dgm:prSet/>
      <dgm:spPr/>
      <dgm:t>
        <a:bodyPr/>
        <a:lstStyle/>
        <a:p>
          <a:r>
            <a:rPr lang="en-US"/>
            <a:t>How the company handles environmental and human rights issues</a:t>
          </a:r>
        </a:p>
      </dgm:t>
    </dgm:pt>
    <dgm:pt modelId="{70FE732C-FB97-46DB-80D8-F750230E6CFF}" type="parTrans" cxnId="{7F3C472A-37FF-4E52-BEB4-5C489CB2FE96}">
      <dgm:prSet/>
      <dgm:spPr/>
      <dgm:t>
        <a:bodyPr/>
        <a:lstStyle/>
        <a:p>
          <a:endParaRPr lang="en-US"/>
        </a:p>
      </dgm:t>
    </dgm:pt>
    <dgm:pt modelId="{916C3B26-EC88-466E-B7A9-68F06BE34017}" type="sibTrans" cxnId="{7F3C472A-37FF-4E52-BEB4-5C489CB2FE96}">
      <dgm:prSet/>
      <dgm:spPr/>
      <dgm:t>
        <a:bodyPr/>
        <a:lstStyle/>
        <a:p>
          <a:endParaRPr lang="en-US"/>
        </a:p>
      </dgm:t>
    </dgm:pt>
    <dgm:pt modelId="{12817B28-2A01-4162-B343-3AC89A597B3E}" type="pres">
      <dgm:prSet presAssocID="{A13CEB1D-4879-4B93-99B0-0F7B07F4B461}" presName="vert0" presStyleCnt="0">
        <dgm:presLayoutVars>
          <dgm:dir/>
          <dgm:animOne val="branch"/>
          <dgm:animLvl val="lvl"/>
        </dgm:presLayoutVars>
      </dgm:prSet>
      <dgm:spPr/>
    </dgm:pt>
    <dgm:pt modelId="{A63E7CED-EBC5-4019-81BD-FCEBE0C74269}" type="pres">
      <dgm:prSet presAssocID="{34C8FB2F-1DD5-4307-BBBB-449CA654E900}" presName="thickLine" presStyleLbl="alignNode1" presStyleIdx="0" presStyleCnt="9"/>
      <dgm:spPr/>
    </dgm:pt>
    <dgm:pt modelId="{52E02618-DBA3-406E-A114-34EAEFF528DE}" type="pres">
      <dgm:prSet presAssocID="{34C8FB2F-1DD5-4307-BBBB-449CA654E900}" presName="horz1" presStyleCnt="0"/>
      <dgm:spPr/>
    </dgm:pt>
    <dgm:pt modelId="{496B6DE6-3F91-4CE7-B036-B288114F2974}" type="pres">
      <dgm:prSet presAssocID="{34C8FB2F-1DD5-4307-BBBB-449CA654E900}" presName="tx1" presStyleLbl="revTx" presStyleIdx="0" presStyleCnt="9"/>
      <dgm:spPr/>
    </dgm:pt>
    <dgm:pt modelId="{0A41D1B5-A778-490C-A05D-7B4284855A2D}" type="pres">
      <dgm:prSet presAssocID="{34C8FB2F-1DD5-4307-BBBB-449CA654E900}" presName="vert1" presStyleCnt="0"/>
      <dgm:spPr/>
    </dgm:pt>
    <dgm:pt modelId="{A33A90C7-2C30-41CA-A69F-A44ED93A02F5}" type="pres">
      <dgm:prSet presAssocID="{6FF47684-9752-47B9-93E7-7C387B778ACD}" presName="thickLine" presStyleLbl="alignNode1" presStyleIdx="1" presStyleCnt="9"/>
      <dgm:spPr/>
    </dgm:pt>
    <dgm:pt modelId="{EC468CED-DD6F-42BF-BBF0-BA25DECD678F}" type="pres">
      <dgm:prSet presAssocID="{6FF47684-9752-47B9-93E7-7C387B778ACD}" presName="horz1" presStyleCnt="0"/>
      <dgm:spPr/>
    </dgm:pt>
    <dgm:pt modelId="{61A9DE32-702A-484F-9271-65E48436FEF8}" type="pres">
      <dgm:prSet presAssocID="{6FF47684-9752-47B9-93E7-7C387B778ACD}" presName="tx1" presStyleLbl="revTx" presStyleIdx="1" presStyleCnt="9"/>
      <dgm:spPr/>
    </dgm:pt>
    <dgm:pt modelId="{0F18B9D0-DC4C-4B14-99E1-517188098223}" type="pres">
      <dgm:prSet presAssocID="{6FF47684-9752-47B9-93E7-7C387B778ACD}" presName="vert1" presStyleCnt="0"/>
      <dgm:spPr/>
    </dgm:pt>
    <dgm:pt modelId="{D4A65CC1-5F80-4A0D-9DD3-C25781F122A1}" type="pres">
      <dgm:prSet presAssocID="{92BDA957-B413-484B-94BB-40FCD7AEACCD}" presName="thickLine" presStyleLbl="alignNode1" presStyleIdx="2" presStyleCnt="9"/>
      <dgm:spPr/>
    </dgm:pt>
    <dgm:pt modelId="{2F5FFAAE-9767-45B5-9231-4B284E90158D}" type="pres">
      <dgm:prSet presAssocID="{92BDA957-B413-484B-94BB-40FCD7AEACCD}" presName="horz1" presStyleCnt="0"/>
      <dgm:spPr/>
    </dgm:pt>
    <dgm:pt modelId="{6B31D5EE-7B50-4B9C-AFAB-7D84531D1F2E}" type="pres">
      <dgm:prSet presAssocID="{92BDA957-B413-484B-94BB-40FCD7AEACCD}" presName="tx1" presStyleLbl="revTx" presStyleIdx="2" presStyleCnt="9"/>
      <dgm:spPr/>
    </dgm:pt>
    <dgm:pt modelId="{03570B46-318C-4E3F-B1FD-3CEE6A8723E1}" type="pres">
      <dgm:prSet presAssocID="{92BDA957-B413-484B-94BB-40FCD7AEACCD}" presName="vert1" presStyleCnt="0"/>
      <dgm:spPr/>
    </dgm:pt>
    <dgm:pt modelId="{36080975-4ED7-4F44-B2D4-2DB66C56458F}" type="pres">
      <dgm:prSet presAssocID="{C8043162-1BF0-4B06-A0EA-AD890EE3B004}" presName="thickLine" presStyleLbl="alignNode1" presStyleIdx="3" presStyleCnt="9"/>
      <dgm:spPr/>
    </dgm:pt>
    <dgm:pt modelId="{F9510E85-7F74-46FB-BCCD-35748124CCF6}" type="pres">
      <dgm:prSet presAssocID="{C8043162-1BF0-4B06-A0EA-AD890EE3B004}" presName="horz1" presStyleCnt="0"/>
      <dgm:spPr/>
    </dgm:pt>
    <dgm:pt modelId="{C029FA08-F9E4-45D1-BBF1-5AD8F91C5D72}" type="pres">
      <dgm:prSet presAssocID="{C8043162-1BF0-4B06-A0EA-AD890EE3B004}" presName="tx1" presStyleLbl="revTx" presStyleIdx="3" presStyleCnt="9"/>
      <dgm:spPr/>
    </dgm:pt>
    <dgm:pt modelId="{8328A753-C199-4F1C-90CA-02A226775AE4}" type="pres">
      <dgm:prSet presAssocID="{C8043162-1BF0-4B06-A0EA-AD890EE3B004}" presName="vert1" presStyleCnt="0"/>
      <dgm:spPr/>
    </dgm:pt>
    <dgm:pt modelId="{13332FF7-9CAE-4B95-9B07-EC0B83D70587}" type="pres">
      <dgm:prSet presAssocID="{E270EA23-8E6A-4E03-B0DE-959679B2261C}" presName="thickLine" presStyleLbl="alignNode1" presStyleIdx="4" presStyleCnt="9"/>
      <dgm:spPr/>
    </dgm:pt>
    <dgm:pt modelId="{3A627E93-5388-4E9B-AFD3-8155795E9825}" type="pres">
      <dgm:prSet presAssocID="{E270EA23-8E6A-4E03-B0DE-959679B2261C}" presName="horz1" presStyleCnt="0"/>
      <dgm:spPr/>
    </dgm:pt>
    <dgm:pt modelId="{22343754-4389-4BC3-BEB4-4703DD5F9D82}" type="pres">
      <dgm:prSet presAssocID="{E270EA23-8E6A-4E03-B0DE-959679B2261C}" presName="tx1" presStyleLbl="revTx" presStyleIdx="4" presStyleCnt="9"/>
      <dgm:spPr/>
    </dgm:pt>
    <dgm:pt modelId="{FF0EB286-7BC2-46FA-8B84-BEFF94F43C6E}" type="pres">
      <dgm:prSet presAssocID="{E270EA23-8E6A-4E03-B0DE-959679B2261C}" presName="vert1" presStyleCnt="0"/>
      <dgm:spPr/>
    </dgm:pt>
    <dgm:pt modelId="{96B7CE71-C9FB-49CC-97B6-2D69BB3924F8}" type="pres">
      <dgm:prSet presAssocID="{295D8646-BCEE-427F-8126-090EBEDE8519}" presName="thickLine" presStyleLbl="alignNode1" presStyleIdx="5" presStyleCnt="9"/>
      <dgm:spPr/>
    </dgm:pt>
    <dgm:pt modelId="{6083248E-4006-401C-9BE4-F478F79AB3A6}" type="pres">
      <dgm:prSet presAssocID="{295D8646-BCEE-427F-8126-090EBEDE8519}" presName="horz1" presStyleCnt="0"/>
      <dgm:spPr/>
    </dgm:pt>
    <dgm:pt modelId="{6B272C38-0127-4404-8E38-6BDFE495D44B}" type="pres">
      <dgm:prSet presAssocID="{295D8646-BCEE-427F-8126-090EBEDE8519}" presName="tx1" presStyleLbl="revTx" presStyleIdx="5" presStyleCnt="9"/>
      <dgm:spPr/>
    </dgm:pt>
    <dgm:pt modelId="{73D2AECE-0CBD-4CB0-8BE4-95290E61B87D}" type="pres">
      <dgm:prSet presAssocID="{295D8646-BCEE-427F-8126-090EBEDE8519}" presName="vert1" presStyleCnt="0"/>
      <dgm:spPr/>
    </dgm:pt>
    <dgm:pt modelId="{CA23A211-521D-4CBD-A95A-41DF0EA652C0}" type="pres">
      <dgm:prSet presAssocID="{6727C843-3ACD-4270-9058-22AEF4864C78}" presName="thickLine" presStyleLbl="alignNode1" presStyleIdx="6" presStyleCnt="9"/>
      <dgm:spPr/>
    </dgm:pt>
    <dgm:pt modelId="{D2D1E221-E9AF-4187-9F09-70D4B8790F20}" type="pres">
      <dgm:prSet presAssocID="{6727C843-3ACD-4270-9058-22AEF4864C78}" presName="horz1" presStyleCnt="0"/>
      <dgm:spPr/>
    </dgm:pt>
    <dgm:pt modelId="{4ABD0AD6-B9D2-4B0E-A20C-7D7EE49B4B0B}" type="pres">
      <dgm:prSet presAssocID="{6727C843-3ACD-4270-9058-22AEF4864C78}" presName="tx1" presStyleLbl="revTx" presStyleIdx="6" presStyleCnt="9"/>
      <dgm:spPr/>
    </dgm:pt>
    <dgm:pt modelId="{31E72748-F7A1-46E7-9323-E59882F33F27}" type="pres">
      <dgm:prSet presAssocID="{6727C843-3ACD-4270-9058-22AEF4864C78}" presName="vert1" presStyleCnt="0"/>
      <dgm:spPr/>
    </dgm:pt>
    <dgm:pt modelId="{56CF343B-8D43-470A-BC1E-18C28A2E0B7F}" type="pres">
      <dgm:prSet presAssocID="{BBB5E9CA-D8C0-4420-A8A2-2512999E4728}" presName="thickLine" presStyleLbl="alignNode1" presStyleIdx="7" presStyleCnt="9"/>
      <dgm:spPr/>
    </dgm:pt>
    <dgm:pt modelId="{9F20E84A-3B12-437A-878E-A2BF6D51A0F6}" type="pres">
      <dgm:prSet presAssocID="{BBB5E9CA-D8C0-4420-A8A2-2512999E4728}" presName="horz1" presStyleCnt="0"/>
      <dgm:spPr/>
    </dgm:pt>
    <dgm:pt modelId="{2163D754-39CE-48CA-A379-670735084DA3}" type="pres">
      <dgm:prSet presAssocID="{BBB5E9CA-D8C0-4420-A8A2-2512999E4728}" presName="tx1" presStyleLbl="revTx" presStyleIdx="7" presStyleCnt="9"/>
      <dgm:spPr/>
    </dgm:pt>
    <dgm:pt modelId="{BBDFB1DC-E884-41B4-AEFB-302B87FBA63F}" type="pres">
      <dgm:prSet presAssocID="{BBB5E9CA-D8C0-4420-A8A2-2512999E4728}" presName="vert1" presStyleCnt="0"/>
      <dgm:spPr/>
    </dgm:pt>
    <dgm:pt modelId="{A6193010-ED58-49E2-95BD-A5EA828A136F}" type="pres">
      <dgm:prSet presAssocID="{108D9599-0AAE-417C-85A3-22FA78F09B68}" presName="thickLine" presStyleLbl="alignNode1" presStyleIdx="8" presStyleCnt="9"/>
      <dgm:spPr/>
    </dgm:pt>
    <dgm:pt modelId="{7DDF0C14-F894-4FEC-AD34-81E03691D437}" type="pres">
      <dgm:prSet presAssocID="{108D9599-0AAE-417C-85A3-22FA78F09B68}" presName="horz1" presStyleCnt="0"/>
      <dgm:spPr/>
    </dgm:pt>
    <dgm:pt modelId="{F8C1805D-09F8-4F27-9354-14ED23496DCE}" type="pres">
      <dgm:prSet presAssocID="{108D9599-0AAE-417C-85A3-22FA78F09B68}" presName="tx1" presStyleLbl="revTx" presStyleIdx="8" presStyleCnt="9"/>
      <dgm:spPr/>
    </dgm:pt>
    <dgm:pt modelId="{7C080EAF-40B7-4C25-8307-B9E7C5BBF0CF}" type="pres">
      <dgm:prSet presAssocID="{108D9599-0AAE-417C-85A3-22FA78F09B68}" presName="vert1" presStyleCnt="0"/>
      <dgm:spPr/>
    </dgm:pt>
  </dgm:ptLst>
  <dgm:cxnLst>
    <dgm:cxn modelId="{C96EB505-FFFE-40B9-87DF-80F0E08F1E55}" type="presOf" srcId="{BBB5E9CA-D8C0-4420-A8A2-2512999E4728}" destId="{2163D754-39CE-48CA-A379-670735084DA3}" srcOrd="0" destOrd="0" presId="urn:microsoft.com/office/officeart/2008/layout/LinedList"/>
    <dgm:cxn modelId="{5BA5920E-F07F-4E3D-B429-FAD18397F52C}" type="presOf" srcId="{108D9599-0AAE-417C-85A3-22FA78F09B68}" destId="{F8C1805D-09F8-4F27-9354-14ED23496DCE}" srcOrd="0" destOrd="0" presId="urn:microsoft.com/office/officeart/2008/layout/LinedList"/>
    <dgm:cxn modelId="{7F3C472A-37FF-4E52-BEB4-5C489CB2FE96}" srcId="{A13CEB1D-4879-4B93-99B0-0F7B07F4B461}" destId="{108D9599-0AAE-417C-85A3-22FA78F09B68}" srcOrd="8" destOrd="0" parTransId="{70FE732C-FB97-46DB-80D8-F750230E6CFF}" sibTransId="{916C3B26-EC88-466E-B7A9-68F06BE34017}"/>
    <dgm:cxn modelId="{7F18AC34-2804-4445-82DC-D74A2740E766}" srcId="{A13CEB1D-4879-4B93-99B0-0F7B07F4B461}" destId="{34C8FB2F-1DD5-4307-BBBB-449CA654E900}" srcOrd="0" destOrd="0" parTransId="{832F7476-16A3-482B-A7B9-309B44B98753}" sibTransId="{A41EE261-010E-4D35-936C-21E1BC608C0A}"/>
    <dgm:cxn modelId="{CA2E8135-BA00-43E6-97AA-D268993B03D7}" srcId="{A13CEB1D-4879-4B93-99B0-0F7B07F4B461}" destId="{C8043162-1BF0-4B06-A0EA-AD890EE3B004}" srcOrd="3" destOrd="0" parTransId="{5D598669-BA20-453D-A863-82F142003D27}" sibTransId="{BB6491AC-472A-4F72-8093-DEDCA9C39AED}"/>
    <dgm:cxn modelId="{468E303A-4A29-43EC-9147-369A1D6B0784}" type="presOf" srcId="{6727C843-3ACD-4270-9058-22AEF4864C78}" destId="{4ABD0AD6-B9D2-4B0E-A20C-7D7EE49B4B0B}" srcOrd="0" destOrd="0" presId="urn:microsoft.com/office/officeart/2008/layout/LinedList"/>
    <dgm:cxn modelId="{4FEF9D49-E889-4817-AB47-9BAA7A0D7C3F}" type="presOf" srcId="{6FF47684-9752-47B9-93E7-7C387B778ACD}" destId="{61A9DE32-702A-484F-9271-65E48436FEF8}" srcOrd="0" destOrd="0" presId="urn:microsoft.com/office/officeart/2008/layout/LinedList"/>
    <dgm:cxn modelId="{57ACF073-2158-4FFD-B3AD-2522745514B5}" srcId="{A13CEB1D-4879-4B93-99B0-0F7B07F4B461}" destId="{295D8646-BCEE-427F-8126-090EBEDE8519}" srcOrd="5" destOrd="0" parTransId="{6B8113D3-9503-411B-A004-6FDBA528FC5D}" sibTransId="{144FEC76-EEE7-4E6E-99BA-FB973E1576BE}"/>
    <dgm:cxn modelId="{57533F78-C2FC-4EAA-B561-75D38A0D4944}" srcId="{A13CEB1D-4879-4B93-99B0-0F7B07F4B461}" destId="{BBB5E9CA-D8C0-4420-A8A2-2512999E4728}" srcOrd="7" destOrd="0" parTransId="{1A04C25D-3EEA-4D00-98D6-6CAFE8F483B5}" sibTransId="{93412BF8-440A-4A35-897A-7B868805033C}"/>
    <dgm:cxn modelId="{E42E455A-A486-4350-A013-623F98775DB9}" srcId="{A13CEB1D-4879-4B93-99B0-0F7B07F4B461}" destId="{6FF47684-9752-47B9-93E7-7C387B778ACD}" srcOrd="1" destOrd="0" parTransId="{8C550226-7F64-4053-9685-D6C2A49E5459}" sibTransId="{51F18AED-7374-486F-9D5F-D370182D0D75}"/>
    <dgm:cxn modelId="{0745D15A-7E64-4474-88C8-F7C6543FE513}" type="presOf" srcId="{A13CEB1D-4879-4B93-99B0-0F7B07F4B461}" destId="{12817B28-2A01-4162-B343-3AC89A597B3E}" srcOrd="0" destOrd="0" presId="urn:microsoft.com/office/officeart/2008/layout/LinedList"/>
    <dgm:cxn modelId="{87A37285-C9DF-43DF-843A-D838BBD7A7AB}" type="presOf" srcId="{E270EA23-8E6A-4E03-B0DE-959679B2261C}" destId="{22343754-4389-4BC3-BEB4-4703DD5F9D82}" srcOrd="0" destOrd="0" presId="urn:microsoft.com/office/officeart/2008/layout/LinedList"/>
    <dgm:cxn modelId="{6BABB291-2808-4921-8189-4FEBE72A6C55}" srcId="{A13CEB1D-4879-4B93-99B0-0F7B07F4B461}" destId="{92BDA957-B413-484B-94BB-40FCD7AEACCD}" srcOrd="2" destOrd="0" parTransId="{8CA32C54-C355-4547-9471-88B0D66EAE8C}" sibTransId="{11E18559-A0D2-49F1-BBC4-5CAAA84DA216}"/>
    <dgm:cxn modelId="{D6CA8CA2-E7B7-475A-BAA7-525B59F250E2}" type="presOf" srcId="{92BDA957-B413-484B-94BB-40FCD7AEACCD}" destId="{6B31D5EE-7B50-4B9C-AFAB-7D84531D1F2E}" srcOrd="0" destOrd="0" presId="urn:microsoft.com/office/officeart/2008/layout/LinedList"/>
    <dgm:cxn modelId="{726125A3-B859-4AD0-B195-970D03620A34}" srcId="{A13CEB1D-4879-4B93-99B0-0F7B07F4B461}" destId="{E270EA23-8E6A-4E03-B0DE-959679B2261C}" srcOrd="4" destOrd="0" parTransId="{B3CDFC54-B769-4FF3-804D-3FFFB2AD6538}" sibTransId="{80D4F214-83BA-42BC-BBA5-C65A2D26BCE3}"/>
    <dgm:cxn modelId="{73B657B2-95DD-4641-84EF-4F90BAA04D8D}" type="presOf" srcId="{C8043162-1BF0-4B06-A0EA-AD890EE3B004}" destId="{C029FA08-F9E4-45D1-BBF1-5AD8F91C5D72}" srcOrd="0" destOrd="0" presId="urn:microsoft.com/office/officeart/2008/layout/LinedList"/>
    <dgm:cxn modelId="{ECFB26D6-610D-4EC6-B55E-CEC0B2D5103F}" srcId="{A13CEB1D-4879-4B93-99B0-0F7B07F4B461}" destId="{6727C843-3ACD-4270-9058-22AEF4864C78}" srcOrd="6" destOrd="0" parTransId="{2100C95E-8759-4F18-AA0C-92BC05437381}" sibTransId="{893F9616-03A8-49BD-90C7-49B1F8D3D419}"/>
    <dgm:cxn modelId="{D27A12EF-1599-497A-A1CD-4BF0A921A030}" type="presOf" srcId="{34C8FB2F-1DD5-4307-BBBB-449CA654E900}" destId="{496B6DE6-3F91-4CE7-B036-B288114F2974}" srcOrd="0" destOrd="0" presId="urn:microsoft.com/office/officeart/2008/layout/LinedList"/>
    <dgm:cxn modelId="{8CDAB2FE-30EF-45DF-A157-11C2DE8B6F8B}" type="presOf" srcId="{295D8646-BCEE-427F-8126-090EBEDE8519}" destId="{6B272C38-0127-4404-8E38-6BDFE495D44B}" srcOrd="0" destOrd="0" presId="urn:microsoft.com/office/officeart/2008/layout/LinedList"/>
    <dgm:cxn modelId="{5A6ABC55-8E69-4AC4-A966-8DCFC1248B7C}" type="presParOf" srcId="{12817B28-2A01-4162-B343-3AC89A597B3E}" destId="{A63E7CED-EBC5-4019-81BD-FCEBE0C74269}" srcOrd="0" destOrd="0" presId="urn:microsoft.com/office/officeart/2008/layout/LinedList"/>
    <dgm:cxn modelId="{4E442243-745A-4FCA-AE69-0440D14C6EDA}" type="presParOf" srcId="{12817B28-2A01-4162-B343-3AC89A597B3E}" destId="{52E02618-DBA3-406E-A114-34EAEFF528DE}" srcOrd="1" destOrd="0" presId="urn:microsoft.com/office/officeart/2008/layout/LinedList"/>
    <dgm:cxn modelId="{E622C299-95A0-4D2F-887E-41B55A0B8A9A}" type="presParOf" srcId="{52E02618-DBA3-406E-A114-34EAEFF528DE}" destId="{496B6DE6-3F91-4CE7-B036-B288114F2974}" srcOrd="0" destOrd="0" presId="urn:microsoft.com/office/officeart/2008/layout/LinedList"/>
    <dgm:cxn modelId="{06122AB5-46B0-48A8-BF54-E6DE53DB231E}" type="presParOf" srcId="{52E02618-DBA3-406E-A114-34EAEFF528DE}" destId="{0A41D1B5-A778-490C-A05D-7B4284855A2D}" srcOrd="1" destOrd="0" presId="urn:microsoft.com/office/officeart/2008/layout/LinedList"/>
    <dgm:cxn modelId="{0A02ECD9-7E32-4DF6-B53A-D343661EA0C2}" type="presParOf" srcId="{12817B28-2A01-4162-B343-3AC89A597B3E}" destId="{A33A90C7-2C30-41CA-A69F-A44ED93A02F5}" srcOrd="2" destOrd="0" presId="urn:microsoft.com/office/officeart/2008/layout/LinedList"/>
    <dgm:cxn modelId="{5EB8DBD3-58B1-427B-967A-FAFE9A8DBCA6}" type="presParOf" srcId="{12817B28-2A01-4162-B343-3AC89A597B3E}" destId="{EC468CED-DD6F-42BF-BBF0-BA25DECD678F}" srcOrd="3" destOrd="0" presId="urn:microsoft.com/office/officeart/2008/layout/LinedList"/>
    <dgm:cxn modelId="{31133606-FAF4-45DB-9FF2-45C6341F0AE4}" type="presParOf" srcId="{EC468CED-DD6F-42BF-BBF0-BA25DECD678F}" destId="{61A9DE32-702A-484F-9271-65E48436FEF8}" srcOrd="0" destOrd="0" presId="urn:microsoft.com/office/officeart/2008/layout/LinedList"/>
    <dgm:cxn modelId="{CBCA233F-5F1B-4E06-9AA1-01FDCE262A96}" type="presParOf" srcId="{EC468CED-DD6F-42BF-BBF0-BA25DECD678F}" destId="{0F18B9D0-DC4C-4B14-99E1-517188098223}" srcOrd="1" destOrd="0" presId="urn:microsoft.com/office/officeart/2008/layout/LinedList"/>
    <dgm:cxn modelId="{7ADE730B-CB57-4144-88C3-60832D340721}" type="presParOf" srcId="{12817B28-2A01-4162-B343-3AC89A597B3E}" destId="{D4A65CC1-5F80-4A0D-9DD3-C25781F122A1}" srcOrd="4" destOrd="0" presId="urn:microsoft.com/office/officeart/2008/layout/LinedList"/>
    <dgm:cxn modelId="{70CAEAB3-41B7-4934-951E-E9FCBCFC63AD}" type="presParOf" srcId="{12817B28-2A01-4162-B343-3AC89A597B3E}" destId="{2F5FFAAE-9767-45B5-9231-4B284E90158D}" srcOrd="5" destOrd="0" presId="urn:microsoft.com/office/officeart/2008/layout/LinedList"/>
    <dgm:cxn modelId="{0033FA06-2DBD-43F4-A932-448DA39A7765}" type="presParOf" srcId="{2F5FFAAE-9767-45B5-9231-4B284E90158D}" destId="{6B31D5EE-7B50-4B9C-AFAB-7D84531D1F2E}" srcOrd="0" destOrd="0" presId="urn:microsoft.com/office/officeart/2008/layout/LinedList"/>
    <dgm:cxn modelId="{C4216C8A-97B6-4E3C-B11E-4AF01B560E3A}" type="presParOf" srcId="{2F5FFAAE-9767-45B5-9231-4B284E90158D}" destId="{03570B46-318C-4E3F-B1FD-3CEE6A8723E1}" srcOrd="1" destOrd="0" presId="urn:microsoft.com/office/officeart/2008/layout/LinedList"/>
    <dgm:cxn modelId="{1E3A9D8F-170A-4812-A509-ECD7D0262960}" type="presParOf" srcId="{12817B28-2A01-4162-B343-3AC89A597B3E}" destId="{36080975-4ED7-4F44-B2D4-2DB66C56458F}" srcOrd="6" destOrd="0" presId="urn:microsoft.com/office/officeart/2008/layout/LinedList"/>
    <dgm:cxn modelId="{69AB0C23-4218-4458-B65D-D0F783D1261F}" type="presParOf" srcId="{12817B28-2A01-4162-B343-3AC89A597B3E}" destId="{F9510E85-7F74-46FB-BCCD-35748124CCF6}" srcOrd="7" destOrd="0" presId="urn:microsoft.com/office/officeart/2008/layout/LinedList"/>
    <dgm:cxn modelId="{1F69AE08-E7BC-4C3F-B245-BC766FDD8614}" type="presParOf" srcId="{F9510E85-7F74-46FB-BCCD-35748124CCF6}" destId="{C029FA08-F9E4-45D1-BBF1-5AD8F91C5D72}" srcOrd="0" destOrd="0" presId="urn:microsoft.com/office/officeart/2008/layout/LinedList"/>
    <dgm:cxn modelId="{8E0C18AF-FD30-429B-8258-F10E64F066A6}" type="presParOf" srcId="{F9510E85-7F74-46FB-BCCD-35748124CCF6}" destId="{8328A753-C199-4F1C-90CA-02A226775AE4}" srcOrd="1" destOrd="0" presId="urn:microsoft.com/office/officeart/2008/layout/LinedList"/>
    <dgm:cxn modelId="{B3639D9E-F9CD-4B11-8344-D7C1B53E4123}" type="presParOf" srcId="{12817B28-2A01-4162-B343-3AC89A597B3E}" destId="{13332FF7-9CAE-4B95-9B07-EC0B83D70587}" srcOrd="8" destOrd="0" presId="urn:microsoft.com/office/officeart/2008/layout/LinedList"/>
    <dgm:cxn modelId="{552E1AB7-45DD-4494-9115-9EADF8E40FAE}" type="presParOf" srcId="{12817B28-2A01-4162-B343-3AC89A597B3E}" destId="{3A627E93-5388-4E9B-AFD3-8155795E9825}" srcOrd="9" destOrd="0" presId="urn:microsoft.com/office/officeart/2008/layout/LinedList"/>
    <dgm:cxn modelId="{758E9C80-E922-4DE8-BFF0-4E5D3EB5633B}" type="presParOf" srcId="{3A627E93-5388-4E9B-AFD3-8155795E9825}" destId="{22343754-4389-4BC3-BEB4-4703DD5F9D82}" srcOrd="0" destOrd="0" presId="urn:microsoft.com/office/officeart/2008/layout/LinedList"/>
    <dgm:cxn modelId="{F9E2149A-16B0-4F93-A166-B9EE1EECD956}" type="presParOf" srcId="{3A627E93-5388-4E9B-AFD3-8155795E9825}" destId="{FF0EB286-7BC2-46FA-8B84-BEFF94F43C6E}" srcOrd="1" destOrd="0" presId="urn:microsoft.com/office/officeart/2008/layout/LinedList"/>
    <dgm:cxn modelId="{E9A55570-FDAA-46CC-B58D-6E556E1287B2}" type="presParOf" srcId="{12817B28-2A01-4162-B343-3AC89A597B3E}" destId="{96B7CE71-C9FB-49CC-97B6-2D69BB3924F8}" srcOrd="10" destOrd="0" presId="urn:microsoft.com/office/officeart/2008/layout/LinedList"/>
    <dgm:cxn modelId="{33951570-24F5-4907-927C-6905047344F0}" type="presParOf" srcId="{12817B28-2A01-4162-B343-3AC89A597B3E}" destId="{6083248E-4006-401C-9BE4-F478F79AB3A6}" srcOrd="11" destOrd="0" presId="urn:microsoft.com/office/officeart/2008/layout/LinedList"/>
    <dgm:cxn modelId="{63B77FFE-3BED-4906-A48E-BBD6E6210425}" type="presParOf" srcId="{6083248E-4006-401C-9BE4-F478F79AB3A6}" destId="{6B272C38-0127-4404-8E38-6BDFE495D44B}" srcOrd="0" destOrd="0" presId="urn:microsoft.com/office/officeart/2008/layout/LinedList"/>
    <dgm:cxn modelId="{98616B74-91EA-4C6F-87B9-33AB66DA6B21}" type="presParOf" srcId="{6083248E-4006-401C-9BE4-F478F79AB3A6}" destId="{73D2AECE-0CBD-4CB0-8BE4-95290E61B87D}" srcOrd="1" destOrd="0" presId="urn:microsoft.com/office/officeart/2008/layout/LinedList"/>
    <dgm:cxn modelId="{FDADCB6D-AC82-42BF-8FC3-9E01542DEBF5}" type="presParOf" srcId="{12817B28-2A01-4162-B343-3AC89A597B3E}" destId="{CA23A211-521D-4CBD-A95A-41DF0EA652C0}" srcOrd="12" destOrd="0" presId="urn:microsoft.com/office/officeart/2008/layout/LinedList"/>
    <dgm:cxn modelId="{C0B9F49C-C1FA-4E88-BB12-94C9D4DDCD36}" type="presParOf" srcId="{12817B28-2A01-4162-B343-3AC89A597B3E}" destId="{D2D1E221-E9AF-4187-9F09-70D4B8790F20}" srcOrd="13" destOrd="0" presId="urn:microsoft.com/office/officeart/2008/layout/LinedList"/>
    <dgm:cxn modelId="{89CA76D9-E5DE-4F61-9D16-570F376AAB17}" type="presParOf" srcId="{D2D1E221-E9AF-4187-9F09-70D4B8790F20}" destId="{4ABD0AD6-B9D2-4B0E-A20C-7D7EE49B4B0B}" srcOrd="0" destOrd="0" presId="urn:microsoft.com/office/officeart/2008/layout/LinedList"/>
    <dgm:cxn modelId="{C0144BD8-4DE9-487D-9388-7D042D5D7A5D}" type="presParOf" srcId="{D2D1E221-E9AF-4187-9F09-70D4B8790F20}" destId="{31E72748-F7A1-46E7-9323-E59882F33F27}" srcOrd="1" destOrd="0" presId="urn:microsoft.com/office/officeart/2008/layout/LinedList"/>
    <dgm:cxn modelId="{28914290-2C57-4C32-AE66-930D6D994C60}" type="presParOf" srcId="{12817B28-2A01-4162-B343-3AC89A597B3E}" destId="{56CF343B-8D43-470A-BC1E-18C28A2E0B7F}" srcOrd="14" destOrd="0" presId="urn:microsoft.com/office/officeart/2008/layout/LinedList"/>
    <dgm:cxn modelId="{08E98B8B-9AE2-4B7C-96D4-0B4A9A68A073}" type="presParOf" srcId="{12817B28-2A01-4162-B343-3AC89A597B3E}" destId="{9F20E84A-3B12-437A-878E-A2BF6D51A0F6}" srcOrd="15" destOrd="0" presId="urn:microsoft.com/office/officeart/2008/layout/LinedList"/>
    <dgm:cxn modelId="{F650BCA8-D3AB-4466-832C-5A3F43CA438E}" type="presParOf" srcId="{9F20E84A-3B12-437A-878E-A2BF6D51A0F6}" destId="{2163D754-39CE-48CA-A379-670735084DA3}" srcOrd="0" destOrd="0" presId="urn:microsoft.com/office/officeart/2008/layout/LinedList"/>
    <dgm:cxn modelId="{D5947AD4-5DD4-447E-BB71-A1D7E5EA83E5}" type="presParOf" srcId="{9F20E84A-3B12-437A-878E-A2BF6D51A0F6}" destId="{BBDFB1DC-E884-41B4-AEFB-302B87FBA63F}" srcOrd="1" destOrd="0" presId="urn:microsoft.com/office/officeart/2008/layout/LinedList"/>
    <dgm:cxn modelId="{74A28824-3B5D-4086-8FFF-C21FE0F127EB}" type="presParOf" srcId="{12817B28-2A01-4162-B343-3AC89A597B3E}" destId="{A6193010-ED58-49E2-95BD-A5EA828A136F}" srcOrd="16" destOrd="0" presId="urn:microsoft.com/office/officeart/2008/layout/LinedList"/>
    <dgm:cxn modelId="{B68E3C21-6501-4343-9993-A04DF19F9BE0}" type="presParOf" srcId="{12817B28-2A01-4162-B343-3AC89A597B3E}" destId="{7DDF0C14-F894-4FEC-AD34-81E03691D437}" srcOrd="17" destOrd="0" presId="urn:microsoft.com/office/officeart/2008/layout/LinedList"/>
    <dgm:cxn modelId="{5BBC0154-7C3E-487F-B36A-C2E545DD9318}" type="presParOf" srcId="{7DDF0C14-F894-4FEC-AD34-81E03691D437}" destId="{F8C1805D-09F8-4F27-9354-14ED23496DCE}" srcOrd="0" destOrd="0" presId="urn:microsoft.com/office/officeart/2008/layout/LinedList"/>
    <dgm:cxn modelId="{0C594BE4-8A1D-4921-8D16-1A41D3036CB5}" type="presParOf" srcId="{7DDF0C14-F894-4FEC-AD34-81E03691D437}" destId="{7C080EAF-40B7-4C25-8307-B9E7C5BBF0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85F6DF1-4C2F-4531-AD4C-AD4F45D11BB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FB24BBB-7AFB-40D6-9A93-CCF0BBC781E1}">
      <dgm:prSet/>
      <dgm:spPr/>
      <dgm:t>
        <a:bodyPr/>
        <a:lstStyle/>
        <a:p>
          <a:r>
            <a:rPr lang="en-US"/>
            <a:t>Subjective supplier rating method</a:t>
          </a:r>
        </a:p>
      </dgm:t>
    </dgm:pt>
    <dgm:pt modelId="{935AB9C6-0440-4760-A874-EF692B0F9849}" type="parTrans" cxnId="{3693525B-B360-4E74-8161-D760AAEB8D0B}">
      <dgm:prSet/>
      <dgm:spPr/>
      <dgm:t>
        <a:bodyPr/>
        <a:lstStyle/>
        <a:p>
          <a:endParaRPr lang="en-US"/>
        </a:p>
      </dgm:t>
    </dgm:pt>
    <dgm:pt modelId="{78A1C8E1-24CE-45F5-ABA7-498FE3A5976F}" type="sibTrans" cxnId="{3693525B-B360-4E74-8161-D760AAEB8D0B}">
      <dgm:prSet/>
      <dgm:spPr/>
      <dgm:t>
        <a:bodyPr/>
        <a:lstStyle/>
        <a:p>
          <a:endParaRPr lang="en-US"/>
        </a:p>
      </dgm:t>
    </dgm:pt>
    <dgm:pt modelId="{E28BE67E-E4DB-4118-BDCF-37058B2144E4}">
      <dgm:prSet/>
      <dgm:spPr/>
      <dgm:t>
        <a:bodyPr/>
        <a:lstStyle/>
        <a:p>
          <a:r>
            <a:rPr lang="en-US"/>
            <a:t>Objective supplier rating method</a:t>
          </a:r>
        </a:p>
      </dgm:t>
    </dgm:pt>
    <dgm:pt modelId="{BBA31787-607E-4DE9-959C-1D5F37070FDC}" type="parTrans" cxnId="{A37073D1-EB4A-4BCC-BD1B-E462D7081C1A}">
      <dgm:prSet/>
      <dgm:spPr/>
      <dgm:t>
        <a:bodyPr/>
        <a:lstStyle/>
        <a:p>
          <a:endParaRPr lang="en-US"/>
        </a:p>
      </dgm:t>
    </dgm:pt>
    <dgm:pt modelId="{834C73BC-6F45-4219-AEC9-994422982DBB}" type="sibTrans" cxnId="{A37073D1-EB4A-4BCC-BD1B-E462D7081C1A}">
      <dgm:prSet/>
      <dgm:spPr/>
      <dgm:t>
        <a:bodyPr/>
        <a:lstStyle/>
        <a:p>
          <a:endParaRPr lang="en-US"/>
        </a:p>
      </dgm:t>
    </dgm:pt>
    <dgm:pt modelId="{02AFC310-1A7F-45F0-95C3-62AA78D170CC}" type="pres">
      <dgm:prSet presAssocID="{C85F6DF1-4C2F-4531-AD4C-AD4F45D11BB1}" presName="root" presStyleCnt="0">
        <dgm:presLayoutVars>
          <dgm:dir/>
          <dgm:resizeHandles val="exact"/>
        </dgm:presLayoutVars>
      </dgm:prSet>
      <dgm:spPr/>
    </dgm:pt>
    <dgm:pt modelId="{A3B8FD34-8E0B-4E9F-8037-7F88C648F129}" type="pres">
      <dgm:prSet presAssocID="{2FB24BBB-7AFB-40D6-9A93-CCF0BBC781E1}" presName="compNode" presStyleCnt="0"/>
      <dgm:spPr/>
    </dgm:pt>
    <dgm:pt modelId="{E018692F-D7EE-4216-88A5-9DA203F2B665}" type="pres">
      <dgm:prSet presAssocID="{2FB24BBB-7AFB-40D6-9A93-CCF0BBC781E1}" presName="bgRect" presStyleLbl="bgShp" presStyleIdx="0" presStyleCnt="2"/>
      <dgm:spPr/>
    </dgm:pt>
    <dgm:pt modelId="{24E8BAA3-7A9D-4FD9-8F89-C241D93057A6}" type="pres">
      <dgm:prSet presAssocID="{2FB24BBB-7AFB-40D6-9A93-CCF0BBC781E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A49A0A8B-99C7-417A-B219-D8068AA6A7E0}" type="pres">
      <dgm:prSet presAssocID="{2FB24BBB-7AFB-40D6-9A93-CCF0BBC781E1}" presName="spaceRect" presStyleCnt="0"/>
      <dgm:spPr/>
    </dgm:pt>
    <dgm:pt modelId="{23D3016D-4C9E-4950-9DF1-A367736931A7}" type="pres">
      <dgm:prSet presAssocID="{2FB24BBB-7AFB-40D6-9A93-CCF0BBC781E1}" presName="parTx" presStyleLbl="revTx" presStyleIdx="0" presStyleCnt="2">
        <dgm:presLayoutVars>
          <dgm:chMax val="0"/>
          <dgm:chPref val="0"/>
        </dgm:presLayoutVars>
      </dgm:prSet>
      <dgm:spPr/>
    </dgm:pt>
    <dgm:pt modelId="{46931A33-B624-43C9-B880-955230AA3266}" type="pres">
      <dgm:prSet presAssocID="{78A1C8E1-24CE-45F5-ABA7-498FE3A5976F}" presName="sibTrans" presStyleCnt="0"/>
      <dgm:spPr/>
    </dgm:pt>
    <dgm:pt modelId="{BAE2DF94-7713-4AD6-AEEF-D18A7BFFB7A1}" type="pres">
      <dgm:prSet presAssocID="{E28BE67E-E4DB-4118-BDCF-37058B2144E4}" presName="compNode" presStyleCnt="0"/>
      <dgm:spPr/>
    </dgm:pt>
    <dgm:pt modelId="{1D361F58-63E9-4CC1-BE0B-64948777DC90}" type="pres">
      <dgm:prSet presAssocID="{E28BE67E-E4DB-4118-BDCF-37058B2144E4}" presName="bgRect" presStyleLbl="bgShp" presStyleIdx="1" presStyleCnt="2"/>
      <dgm:spPr/>
    </dgm:pt>
    <dgm:pt modelId="{5808D873-527F-4DF9-A1E8-F7224727E0B3}" type="pres">
      <dgm:prSet presAssocID="{E28BE67E-E4DB-4118-BDCF-37058B2144E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seye"/>
        </a:ext>
      </dgm:extLst>
    </dgm:pt>
    <dgm:pt modelId="{236DB0CA-F128-4096-AA72-0A15D60CAAEE}" type="pres">
      <dgm:prSet presAssocID="{E28BE67E-E4DB-4118-BDCF-37058B2144E4}" presName="spaceRect" presStyleCnt="0"/>
      <dgm:spPr/>
    </dgm:pt>
    <dgm:pt modelId="{3974FF70-F0D4-4DB6-951C-B9FC9C9FDC3F}" type="pres">
      <dgm:prSet presAssocID="{E28BE67E-E4DB-4118-BDCF-37058B2144E4}" presName="parTx" presStyleLbl="revTx" presStyleIdx="1" presStyleCnt="2">
        <dgm:presLayoutVars>
          <dgm:chMax val="0"/>
          <dgm:chPref val="0"/>
        </dgm:presLayoutVars>
      </dgm:prSet>
      <dgm:spPr/>
    </dgm:pt>
  </dgm:ptLst>
  <dgm:cxnLst>
    <dgm:cxn modelId="{BB901009-89DE-499E-BB4F-DE62FC42C88A}" type="presOf" srcId="{C85F6DF1-4C2F-4531-AD4C-AD4F45D11BB1}" destId="{02AFC310-1A7F-45F0-95C3-62AA78D170CC}" srcOrd="0" destOrd="0" presId="urn:microsoft.com/office/officeart/2018/2/layout/IconVerticalSolidList"/>
    <dgm:cxn modelId="{3693525B-B360-4E74-8161-D760AAEB8D0B}" srcId="{C85F6DF1-4C2F-4531-AD4C-AD4F45D11BB1}" destId="{2FB24BBB-7AFB-40D6-9A93-CCF0BBC781E1}" srcOrd="0" destOrd="0" parTransId="{935AB9C6-0440-4760-A874-EF692B0F9849}" sibTransId="{78A1C8E1-24CE-45F5-ABA7-498FE3A5976F}"/>
    <dgm:cxn modelId="{9A33F857-E7D1-4B99-8AF9-94292AAC64DE}" type="presOf" srcId="{E28BE67E-E4DB-4118-BDCF-37058B2144E4}" destId="{3974FF70-F0D4-4DB6-951C-B9FC9C9FDC3F}" srcOrd="0" destOrd="0" presId="urn:microsoft.com/office/officeart/2018/2/layout/IconVerticalSolidList"/>
    <dgm:cxn modelId="{61831B80-A255-4ACB-AEA2-2D7F95942E2C}" type="presOf" srcId="{2FB24BBB-7AFB-40D6-9A93-CCF0BBC781E1}" destId="{23D3016D-4C9E-4950-9DF1-A367736931A7}" srcOrd="0" destOrd="0" presId="urn:microsoft.com/office/officeart/2018/2/layout/IconVerticalSolidList"/>
    <dgm:cxn modelId="{A37073D1-EB4A-4BCC-BD1B-E462D7081C1A}" srcId="{C85F6DF1-4C2F-4531-AD4C-AD4F45D11BB1}" destId="{E28BE67E-E4DB-4118-BDCF-37058B2144E4}" srcOrd="1" destOrd="0" parTransId="{BBA31787-607E-4DE9-959C-1D5F37070FDC}" sibTransId="{834C73BC-6F45-4219-AEC9-994422982DBB}"/>
    <dgm:cxn modelId="{DE546D08-5C52-48C5-B706-00E3856AF8A6}" type="presParOf" srcId="{02AFC310-1A7F-45F0-95C3-62AA78D170CC}" destId="{A3B8FD34-8E0B-4E9F-8037-7F88C648F129}" srcOrd="0" destOrd="0" presId="urn:microsoft.com/office/officeart/2018/2/layout/IconVerticalSolidList"/>
    <dgm:cxn modelId="{1FCE1577-EC70-46E8-A8FB-122FB6954CDB}" type="presParOf" srcId="{A3B8FD34-8E0B-4E9F-8037-7F88C648F129}" destId="{E018692F-D7EE-4216-88A5-9DA203F2B665}" srcOrd="0" destOrd="0" presId="urn:microsoft.com/office/officeart/2018/2/layout/IconVerticalSolidList"/>
    <dgm:cxn modelId="{DFB6B098-BBE5-4D7B-861A-E5E20C6D2C1E}" type="presParOf" srcId="{A3B8FD34-8E0B-4E9F-8037-7F88C648F129}" destId="{24E8BAA3-7A9D-4FD9-8F89-C241D93057A6}" srcOrd="1" destOrd="0" presId="urn:microsoft.com/office/officeart/2018/2/layout/IconVerticalSolidList"/>
    <dgm:cxn modelId="{721B3CE1-161D-4B14-B94F-310E819B89FC}" type="presParOf" srcId="{A3B8FD34-8E0B-4E9F-8037-7F88C648F129}" destId="{A49A0A8B-99C7-417A-B219-D8068AA6A7E0}" srcOrd="2" destOrd="0" presId="urn:microsoft.com/office/officeart/2018/2/layout/IconVerticalSolidList"/>
    <dgm:cxn modelId="{3CAFB24F-292A-49D3-931E-688A19E0FE86}" type="presParOf" srcId="{A3B8FD34-8E0B-4E9F-8037-7F88C648F129}" destId="{23D3016D-4C9E-4950-9DF1-A367736931A7}" srcOrd="3" destOrd="0" presId="urn:microsoft.com/office/officeart/2018/2/layout/IconVerticalSolidList"/>
    <dgm:cxn modelId="{C7DE3720-95ED-4999-A2F3-7CC459E2EFE9}" type="presParOf" srcId="{02AFC310-1A7F-45F0-95C3-62AA78D170CC}" destId="{46931A33-B624-43C9-B880-955230AA3266}" srcOrd="1" destOrd="0" presId="urn:microsoft.com/office/officeart/2018/2/layout/IconVerticalSolidList"/>
    <dgm:cxn modelId="{78F786E0-4A6F-4339-8790-7F255A79FF4F}" type="presParOf" srcId="{02AFC310-1A7F-45F0-95C3-62AA78D170CC}" destId="{BAE2DF94-7713-4AD6-AEEF-D18A7BFFB7A1}" srcOrd="2" destOrd="0" presId="urn:microsoft.com/office/officeart/2018/2/layout/IconVerticalSolidList"/>
    <dgm:cxn modelId="{FD0D1344-E122-4C31-AB14-E43A2F98CDF3}" type="presParOf" srcId="{BAE2DF94-7713-4AD6-AEEF-D18A7BFFB7A1}" destId="{1D361F58-63E9-4CC1-BE0B-64948777DC90}" srcOrd="0" destOrd="0" presId="urn:microsoft.com/office/officeart/2018/2/layout/IconVerticalSolidList"/>
    <dgm:cxn modelId="{EE723FE1-4318-4A7D-A035-D00F6CD598FE}" type="presParOf" srcId="{BAE2DF94-7713-4AD6-AEEF-D18A7BFFB7A1}" destId="{5808D873-527F-4DF9-A1E8-F7224727E0B3}" srcOrd="1" destOrd="0" presId="urn:microsoft.com/office/officeart/2018/2/layout/IconVerticalSolidList"/>
    <dgm:cxn modelId="{ABF845E4-4136-497F-9B11-62655C7D04C9}" type="presParOf" srcId="{BAE2DF94-7713-4AD6-AEEF-D18A7BFFB7A1}" destId="{236DB0CA-F128-4096-AA72-0A15D60CAAEE}" srcOrd="2" destOrd="0" presId="urn:microsoft.com/office/officeart/2018/2/layout/IconVerticalSolidList"/>
    <dgm:cxn modelId="{0820CCB9-3AB8-4828-B2F4-5EA9346E8FAA}" type="presParOf" srcId="{BAE2DF94-7713-4AD6-AEEF-D18A7BFFB7A1}" destId="{3974FF70-F0D4-4DB6-951C-B9FC9C9FDC3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E3BC598-36B8-4EBA-9013-98CC0ED0F4EA}"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DEB67E5-9669-4AC8-BBEC-5A6FD06D1FA8}">
      <dgm:prSet/>
      <dgm:spPr/>
      <dgm:t>
        <a:bodyPr/>
        <a:lstStyle/>
        <a:p>
          <a:pPr>
            <a:defRPr cap="all"/>
          </a:pPr>
          <a:r>
            <a:rPr lang="en-US"/>
            <a:t>It is cheap to carry out as only one observer is used and there are no records kept</a:t>
          </a:r>
        </a:p>
      </dgm:t>
    </dgm:pt>
    <dgm:pt modelId="{0D186E6D-1AA3-4973-858B-7A78F7C51CFE}" type="parTrans" cxnId="{F664AE57-8B38-49E6-A954-DF566D70AC0A}">
      <dgm:prSet/>
      <dgm:spPr/>
      <dgm:t>
        <a:bodyPr/>
        <a:lstStyle/>
        <a:p>
          <a:endParaRPr lang="en-US"/>
        </a:p>
      </dgm:t>
    </dgm:pt>
    <dgm:pt modelId="{BBA99164-C694-4E37-85AE-AF466C72570A}" type="sibTrans" cxnId="{F664AE57-8B38-49E6-A954-DF566D70AC0A}">
      <dgm:prSet/>
      <dgm:spPr/>
      <dgm:t>
        <a:bodyPr/>
        <a:lstStyle/>
        <a:p>
          <a:endParaRPr lang="en-US"/>
        </a:p>
      </dgm:t>
    </dgm:pt>
    <dgm:pt modelId="{33BA5FF2-3EA8-4D7C-BB9C-19C81339EA99}">
      <dgm:prSet/>
      <dgm:spPr/>
      <dgm:t>
        <a:bodyPr/>
        <a:lstStyle/>
        <a:p>
          <a:pPr>
            <a:defRPr cap="all"/>
          </a:pPr>
          <a:r>
            <a:rPr lang="en-US"/>
            <a:t>Is a good method to eliminate obvious shortcomings</a:t>
          </a:r>
        </a:p>
      </dgm:t>
    </dgm:pt>
    <dgm:pt modelId="{8BA08473-200A-4D1C-B2C1-A0B81E17FF83}" type="parTrans" cxnId="{9BEEAA78-9200-4C1A-915E-9D37135C3C9E}">
      <dgm:prSet/>
      <dgm:spPr/>
      <dgm:t>
        <a:bodyPr/>
        <a:lstStyle/>
        <a:p>
          <a:endParaRPr lang="en-US"/>
        </a:p>
      </dgm:t>
    </dgm:pt>
    <dgm:pt modelId="{491BBC83-FA2A-4BD5-BA72-FA457C10ADAF}" type="sibTrans" cxnId="{9BEEAA78-9200-4C1A-915E-9D37135C3C9E}">
      <dgm:prSet/>
      <dgm:spPr/>
      <dgm:t>
        <a:bodyPr/>
        <a:lstStyle/>
        <a:p>
          <a:endParaRPr lang="en-US"/>
        </a:p>
      </dgm:t>
    </dgm:pt>
    <dgm:pt modelId="{81D72C5D-AB38-4DEB-8FA1-21F58E3B0DD2}" type="pres">
      <dgm:prSet presAssocID="{CE3BC598-36B8-4EBA-9013-98CC0ED0F4EA}" presName="root" presStyleCnt="0">
        <dgm:presLayoutVars>
          <dgm:dir/>
          <dgm:resizeHandles val="exact"/>
        </dgm:presLayoutVars>
      </dgm:prSet>
      <dgm:spPr/>
    </dgm:pt>
    <dgm:pt modelId="{E6A400E5-56F0-4AD5-AD88-7D80670FA2A4}" type="pres">
      <dgm:prSet presAssocID="{2DEB67E5-9669-4AC8-BBEC-5A6FD06D1FA8}" presName="compNode" presStyleCnt="0"/>
      <dgm:spPr/>
    </dgm:pt>
    <dgm:pt modelId="{5A6933EC-472E-4CD8-9FF9-7922AA95D62E}" type="pres">
      <dgm:prSet presAssocID="{2DEB67E5-9669-4AC8-BBEC-5A6FD06D1FA8}" presName="iconBgRect" presStyleLbl="bgShp" presStyleIdx="0" presStyleCnt="2"/>
      <dgm:spPr/>
    </dgm:pt>
    <dgm:pt modelId="{7C41C05B-F2A1-4E45-B06D-9BEE54F8DB07}" type="pres">
      <dgm:prSet presAssocID="{2DEB67E5-9669-4AC8-BBEC-5A6FD06D1FA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CAE04D8F-CEB6-4B6B-9B9C-9E8BDE873E22}" type="pres">
      <dgm:prSet presAssocID="{2DEB67E5-9669-4AC8-BBEC-5A6FD06D1FA8}" presName="spaceRect" presStyleCnt="0"/>
      <dgm:spPr/>
    </dgm:pt>
    <dgm:pt modelId="{96CB441D-2EE6-4A7A-AA1A-F7361077789E}" type="pres">
      <dgm:prSet presAssocID="{2DEB67E5-9669-4AC8-BBEC-5A6FD06D1FA8}" presName="textRect" presStyleLbl="revTx" presStyleIdx="0" presStyleCnt="2">
        <dgm:presLayoutVars>
          <dgm:chMax val="1"/>
          <dgm:chPref val="1"/>
        </dgm:presLayoutVars>
      </dgm:prSet>
      <dgm:spPr/>
    </dgm:pt>
    <dgm:pt modelId="{3894BB62-09DD-47FF-8AA3-726B8027DACD}" type="pres">
      <dgm:prSet presAssocID="{BBA99164-C694-4E37-85AE-AF466C72570A}" presName="sibTrans" presStyleCnt="0"/>
      <dgm:spPr/>
    </dgm:pt>
    <dgm:pt modelId="{77B7B7D8-70DC-4A0A-ABFB-EB01C221458C}" type="pres">
      <dgm:prSet presAssocID="{33BA5FF2-3EA8-4D7C-BB9C-19C81339EA99}" presName="compNode" presStyleCnt="0"/>
      <dgm:spPr/>
    </dgm:pt>
    <dgm:pt modelId="{CA1D4E34-877F-4542-932C-E8D8BDB693C0}" type="pres">
      <dgm:prSet presAssocID="{33BA5FF2-3EA8-4D7C-BB9C-19C81339EA99}" presName="iconBgRect" presStyleLbl="bgShp" presStyleIdx="1" presStyleCnt="2"/>
      <dgm:spPr/>
    </dgm:pt>
    <dgm:pt modelId="{5BBE1EDB-888F-4F0D-B770-594561687416}" type="pres">
      <dgm:prSet presAssocID="{33BA5FF2-3EA8-4D7C-BB9C-19C81339EA9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88DFE270-A701-4361-A906-C0F2D50D3B32}" type="pres">
      <dgm:prSet presAssocID="{33BA5FF2-3EA8-4D7C-BB9C-19C81339EA99}" presName="spaceRect" presStyleCnt="0"/>
      <dgm:spPr/>
    </dgm:pt>
    <dgm:pt modelId="{CB3F9819-AADC-40E3-9BDE-5A2873D6C22E}" type="pres">
      <dgm:prSet presAssocID="{33BA5FF2-3EA8-4D7C-BB9C-19C81339EA99}" presName="textRect" presStyleLbl="revTx" presStyleIdx="1" presStyleCnt="2">
        <dgm:presLayoutVars>
          <dgm:chMax val="1"/>
          <dgm:chPref val="1"/>
        </dgm:presLayoutVars>
      </dgm:prSet>
      <dgm:spPr/>
    </dgm:pt>
  </dgm:ptLst>
  <dgm:cxnLst>
    <dgm:cxn modelId="{D0ABB05E-A737-4A93-BB28-2C883DC25272}" type="presOf" srcId="{33BA5FF2-3EA8-4D7C-BB9C-19C81339EA99}" destId="{CB3F9819-AADC-40E3-9BDE-5A2873D6C22E}" srcOrd="0" destOrd="0" presId="urn:microsoft.com/office/officeart/2018/5/layout/IconCircleLabelList"/>
    <dgm:cxn modelId="{4645BF6F-F764-4AE0-B63C-6002F7896490}" type="presOf" srcId="{2DEB67E5-9669-4AC8-BBEC-5A6FD06D1FA8}" destId="{96CB441D-2EE6-4A7A-AA1A-F7361077789E}" srcOrd="0" destOrd="0" presId="urn:microsoft.com/office/officeart/2018/5/layout/IconCircleLabelList"/>
    <dgm:cxn modelId="{F664AE57-8B38-49E6-A954-DF566D70AC0A}" srcId="{CE3BC598-36B8-4EBA-9013-98CC0ED0F4EA}" destId="{2DEB67E5-9669-4AC8-BBEC-5A6FD06D1FA8}" srcOrd="0" destOrd="0" parTransId="{0D186E6D-1AA3-4973-858B-7A78F7C51CFE}" sibTransId="{BBA99164-C694-4E37-85AE-AF466C72570A}"/>
    <dgm:cxn modelId="{9BEEAA78-9200-4C1A-915E-9D37135C3C9E}" srcId="{CE3BC598-36B8-4EBA-9013-98CC0ED0F4EA}" destId="{33BA5FF2-3EA8-4D7C-BB9C-19C81339EA99}" srcOrd="1" destOrd="0" parTransId="{8BA08473-200A-4D1C-B2C1-A0B81E17FF83}" sibTransId="{491BBC83-FA2A-4BD5-BA72-FA457C10ADAF}"/>
    <dgm:cxn modelId="{76CE6DDE-9D7D-4CBB-94D6-AD233FBBC3B4}" type="presOf" srcId="{CE3BC598-36B8-4EBA-9013-98CC0ED0F4EA}" destId="{81D72C5D-AB38-4DEB-8FA1-21F58E3B0DD2}" srcOrd="0" destOrd="0" presId="urn:microsoft.com/office/officeart/2018/5/layout/IconCircleLabelList"/>
    <dgm:cxn modelId="{6DA551AD-4B6C-4C2C-B239-CB3472C1DB51}" type="presParOf" srcId="{81D72C5D-AB38-4DEB-8FA1-21F58E3B0DD2}" destId="{E6A400E5-56F0-4AD5-AD88-7D80670FA2A4}" srcOrd="0" destOrd="0" presId="urn:microsoft.com/office/officeart/2018/5/layout/IconCircleLabelList"/>
    <dgm:cxn modelId="{C27D8358-D5D0-456A-98A9-5C8A9D0484C0}" type="presParOf" srcId="{E6A400E5-56F0-4AD5-AD88-7D80670FA2A4}" destId="{5A6933EC-472E-4CD8-9FF9-7922AA95D62E}" srcOrd="0" destOrd="0" presId="urn:microsoft.com/office/officeart/2018/5/layout/IconCircleLabelList"/>
    <dgm:cxn modelId="{B7CC82F8-15CA-4B6A-A6C9-9F972F349C49}" type="presParOf" srcId="{E6A400E5-56F0-4AD5-AD88-7D80670FA2A4}" destId="{7C41C05B-F2A1-4E45-B06D-9BEE54F8DB07}" srcOrd="1" destOrd="0" presId="urn:microsoft.com/office/officeart/2018/5/layout/IconCircleLabelList"/>
    <dgm:cxn modelId="{5047BD3F-AFFA-4E74-ABA6-DD9941BBD086}" type="presParOf" srcId="{E6A400E5-56F0-4AD5-AD88-7D80670FA2A4}" destId="{CAE04D8F-CEB6-4B6B-9B9C-9E8BDE873E22}" srcOrd="2" destOrd="0" presId="urn:microsoft.com/office/officeart/2018/5/layout/IconCircleLabelList"/>
    <dgm:cxn modelId="{62E69A0D-B8FD-4BCD-8228-D0346CC26F55}" type="presParOf" srcId="{E6A400E5-56F0-4AD5-AD88-7D80670FA2A4}" destId="{96CB441D-2EE6-4A7A-AA1A-F7361077789E}" srcOrd="3" destOrd="0" presId="urn:microsoft.com/office/officeart/2018/5/layout/IconCircleLabelList"/>
    <dgm:cxn modelId="{AF136AE0-E779-43DC-92AB-17504627448E}" type="presParOf" srcId="{81D72C5D-AB38-4DEB-8FA1-21F58E3B0DD2}" destId="{3894BB62-09DD-47FF-8AA3-726B8027DACD}" srcOrd="1" destOrd="0" presId="urn:microsoft.com/office/officeart/2018/5/layout/IconCircleLabelList"/>
    <dgm:cxn modelId="{055B69C9-5A81-4E06-B6DC-072AF79973DA}" type="presParOf" srcId="{81D72C5D-AB38-4DEB-8FA1-21F58E3B0DD2}" destId="{77B7B7D8-70DC-4A0A-ABFB-EB01C221458C}" srcOrd="2" destOrd="0" presId="urn:microsoft.com/office/officeart/2018/5/layout/IconCircleLabelList"/>
    <dgm:cxn modelId="{D210E466-77B8-4299-9489-2B34FF31165C}" type="presParOf" srcId="{77B7B7D8-70DC-4A0A-ABFB-EB01C221458C}" destId="{CA1D4E34-877F-4542-932C-E8D8BDB693C0}" srcOrd="0" destOrd="0" presId="urn:microsoft.com/office/officeart/2018/5/layout/IconCircleLabelList"/>
    <dgm:cxn modelId="{491B2AF6-B7B0-4AFE-8BE5-3F2DF54CB2D6}" type="presParOf" srcId="{77B7B7D8-70DC-4A0A-ABFB-EB01C221458C}" destId="{5BBE1EDB-888F-4F0D-B770-594561687416}" srcOrd="1" destOrd="0" presId="urn:microsoft.com/office/officeart/2018/5/layout/IconCircleLabelList"/>
    <dgm:cxn modelId="{1CA65265-844A-4CA2-B2A5-C993FF11848A}" type="presParOf" srcId="{77B7B7D8-70DC-4A0A-ABFB-EB01C221458C}" destId="{88DFE270-A701-4361-A906-C0F2D50D3B32}" srcOrd="2" destOrd="0" presId="urn:microsoft.com/office/officeart/2018/5/layout/IconCircleLabelList"/>
    <dgm:cxn modelId="{CAE516ED-CDE7-4FE0-B9A0-AAF743F6B9B6}" type="presParOf" srcId="{77B7B7D8-70DC-4A0A-ABFB-EB01C221458C}" destId="{CB3F9819-AADC-40E3-9BDE-5A2873D6C22E}"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C09FB58-5527-4ADD-A279-5AB6FD2206E3}"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1C677EAF-643E-4FE3-9A41-C6D6810FFE62}">
      <dgm:prSet/>
      <dgm:spPr/>
      <dgm:t>
        <a:bodyPr/>
        <a:lstStyle/>
        <a:p>
          <a:r>
            <a:rPr lang="en-US"/>
            <a:t>Not factual therefore personal liker and dislikes may be used by the observer</a:t>
          </a:r>
        </a:p>
      </dgm:t>
    </dgm:pt>
    <dgm:pt modelId="{BDA40054-4424-4C93-8FC9-C554C85366EB}" type="parTrans" cxnId="{2227DDC3-70EB-44A3-9361-61C817BE846C}">
      <dgm:prSet/>
      <dgm:spPr/>
      <dgm:t>
        <a:bodyPr/>
        <a:lstStyle/>
        <a:p>
          <a:endParaRPr lang="en-US"/>
        </a:p>
      </dgm:t>
    </dgm:pt>
    <dgm:pt modelId="{F6A69600-0B32-45A8-89FA-5F6C038A9418}" type="sibTrans" cxnId="{2227DDC3-70EB-44A3-9361-61C817BE846C}">
      <dgm:prSet/>
      <dgm:spPr/>
      <dgm:t>
        <a:bodyPr/>
        <a:lstStyle/>
        <a:p>
          <a:endParaRPr lang="en-US"/>
        </a:p>
      </dgm:t>
    </dgm:pt>
    <dgm:pt modelId="{0DF87301-D5A3-4266-9FFE-BBCDDA9DC72A}">
      <dgm:prSet/>
      <dgm:spPr/>
      <dgm:t>
        <a:bodyPr/>
        <a:lstStyle/>
        <a:p>
          <a:r>
            <a:rPr lang="en-US"/>
            <a:t>Not accurate</a:t>
          </a:r>
        </a:p>
      </dgm:t>
    </dgm:pt>
    <dgm:pt modelId="{276AF86F-D728-4FC6-BF4E-CE1165D59B44}" type="parTrans" cxnId="{98BBC1A2-F3D5-49F1-A962-268BB4377A2B}">
      <dgm:prSet/>
      <dgm:spPr/>
      <dgm:t>
        <a:bodyPr/>
        <a:lstStyle/>
        <a:p>
          <a:endParaRPr lang="en-US"/>
        </a:p>
      </dgm:t>
    </dgm:pt>
    <dgm:pt modelId="{BF7519D1-0274-49A8-8A28-7867BA9015B1}" type="sibTrans" cxnId="{98BBC1A2-F3D5-49F1-A962-268BB4377A2B}">
      <dgm:prSet/>
      <dgm:spPr/>
      <dgm:t>
        <a:bodyPr/>
        <a:lstStyle/>
        <a:p>
          <a:endParaRPr lang="en-US"/>
        </a:p>
      </dgm:t>
    </dgm:pt>
    <dgm:pt modelId="{481F49FB-F7D2-4E0E-BCC5-9C7B2C86EF85}">
      <dgm:prSet/>
      <dgm:spPr/>
      <dgm:t>
        <a:bodyPr/>
        <a:lstStyle/>
        <a:p>
          <a:r>
            <a:rPr lang="en-US"/>
            <a:t>It is susceptible to bribery thus the company may receive low quality items</a:t>
          </a:r>
        </a:p>
      </dgm:t>
    </dgm:pt>
    <dgm:pt modelId="{32308E7F-CBF7-4EDB-B214-FDE7871FD415}" type="parTrans" cxnId="{DC4D9B3E-C480-4982-9346-55E4985506C1}">
      <dgm:prSet/>
      <dgm:spPr/>
      <dgm:t>
        <a:bodyPr/>
        <a:lstStyle/>
        <a:p>
          <a:endParaRPr lang="en-US"/>
        </a:p>
      </dgm:t>
    </dgm:pt>
    <dgm:pt modelId="{25E92E76-3803-4352-A392-A442E2292B89}" type="sibTrans" cxnId="{DC4D9B3E-C480-4982-9346-55E4985506C1}">
      <dgm:prSet/>
      <dgm:spPr/>
      <dgm:t>
        <a:bodyPr/>
        <a:lstStyle/>
        <a:p>
          <a:endParaRPr lang="en-US"/>
        </a:p>
      </dgm:t>
    </dgm:pt>
    <dgm:pt modelId="{774C65E6-1C08-4454-AA01-0AA2AB134491}">
      <dgm:prSet/>
      <dgm:spPr/>
      <dgm:t>
        <a:bodyPr/>
        <a:lstStyle/>
        <a:p>
          <a:r>
            <a:rPr lang="en-US"/>
            <a:t>No records are kept in case they may be needed for future reference</a:t>
          </a:r>
        </a:p>
      </dgm:t>
    </dgm:pt>
    <dgm:pt modelId="{4443045F-9DB5-45B8-9120-9B631B43589F}" type="parTrans" cxnId="{1E1AEE41-AECC-4E57-B0E1-8B5C34B9C8E9}">
      <dgm:prSet/>
      <dgm:spPr/>
      <dgm:t>
        <a:bodyPr/>
        <a:lstStyle/>
        <a:p>
          <a:endParaRPr lang="en-US"/>
        </a:p>
      </dgm:t>
    </dgm:pt>
    <dgm:pt modelId="{45C993B4-F841-4F5A-9C2D-ACE3BD9E718E}" type="sibTrans" cxnId="{1E1AEE41-AECC-4E57-B0E1-8B5C34B9C8E9}">
      <dgm:prSet/>
      <dgm:spPr/>
      <dgm:t>
        <a:bodyPr/>
        <a:lstStyle/>
        <a:p>
          <a:endParaRPr lang="en-US"/>
        </a:p>
      </dgm:t>
    </dgm:pt>
    <dgm:pt modelId="{DDD94562-F6D8-437C-88AF-AB713516F84D}" type="pres">
      <dgm:prSet presAssocID="{2C09FB58-5527-4ADD-A279-5AB6FD2206E3}" presName="matrix" presStyleCnt="0">
        <dgm:presLayoutVars>
          <dgm:chMax val="1"/>
          <dgm:dir/>
          <dgm:resizeHandles val="exact"/>
        </dgm:presLayoutVars>
      </dgm:prSet>
      <dgm:spPr/>
    </dgm:pt>
    <dgm:pt modelId="{D886FB71-12BA-4065-B64A-36DEE49DD7B0}" type="pres">
      <dgm:prSet presAssocID="{2C09FB58-5527-4ADD-A279-5AB6FD2206E3}" presName="diamond" presStyleLbl="bgShp" presStyleIdx="0" presStyleCnt="1"/>
      <dgm:spPr/>
    </dgm:pt>
    <dgm:pt modelId="{FF0AE27C-5B0E-48D6-8FC2-E7A5266B55B2}" type="pres">
      <dgm:prSet presAssocID="{2C09FB58-5527-4ADD-A279-5AB6FD2206E3}" presName="quad1" presStyleLbl="node1" presStyleIdx="0" presStyleCnt="4">
        <dgm:presLayoutVars>
          <dgm:chMax val="0"/>
          <dgm:chPref val="0"/>
          <dgm:bulletEnabled val="1"/>
        </dgm:presLayoutVars>
      </dgm:prSet>
      <dgm:spPr/>
    </dgm:pt>
    <dgm:pt modelId="{11CC0280-3807-4B51-85E2-40EE74B78EAE}" type="pres">
      <dgm:prSet presAssocID="{2C09FB58-5527-4ADD-A279-5AB6FD2206E3}" presName="quad2" presStyleLbl="node1" presStyleIdx="1" presStyleCnt="4">
        <dgm:presLayoutVars>
          <dgm:chMax val="0"/>
          <dgm:chPref val="0"/>
          <dgm:bulletEnabled val="1"/>
        </dgm:presLayoutVars>
      </dgm:prSet>
      <dgm:spPr/>
    </dgm:pt>
    <dgm:pt modelId="{D5184C92-8D99-42A7-9B53-3E1F89AD6FE6}" type="pres">
      <dgm:prSet presAssocID="{2C09FB58-5527-4ADD-A279-5AB6FD2206E3}" presName="quad3" presStyleLbl="node1" presStyleIdx="2" presStyleCnt="4">
        <dgm:presLayoutVars>
          <dgm:chMax val="0"/>
          <dgm:chPref val="0"/>
          <dgm:bulletEnabled val="1"/>
        </dgm:presLayoutVars>
      </dgm:prSet>
      <dgm:spPr/>
    </dgm:pt>
    <dgm:pt modelId="{7DEFF1CC-F13C-453F-BA5E-97D27EB37286}" type="pres">
      <dgm:prSet presAssocID="{2C09FB58-5527-4ADD-A279-5AB6FD2206E3}" presName="quad4" presStyleLbl="node1" presStyleIdx="3" presStyleCnt="4">
        <dgm:presLayoutVars>
          <dgm:chMax val="0"/>
          <dgm:chPref val="0"/>
          <dgm:bulletEnabled val="1"/>
        </dgm:presLayoutVars>
      </dgm:prSet>
      <dgm:spPr/>
    </dgm:pt>
  </dgm:ptLst>
  <dgm:cxnLst>
    <dgm:cxn modelId="{C4D31B0D-9193-4F76-A4F5-694F920CCEE8}" type="presOf" srcId="{2C09FB58-5527-4ADD-A279-5AB6FD2206E3}" destId="{DDD94562-F6D8-437C-88AF-AB713516F84D}" srcOrd="0" destOrd="0" presId="urn:microsoft.com/office/officeart/2005/8/layout/matrix3"/>
    <dgm:cxn modelId="{32AF4322-60A7-420E-A3AC-422269050C63}" type="presOf" srcId="{0DF87301-D5A3-4266-9FFE-BBCDDA9DC72A}" destId="{11CC0280-3807-4B51-85E2-40EE74B78EAE}" srcOrd="0" destOrd="0" presId="urn:microsoft.com/office/officeart/2005/8/layout/matrix3"/>
    <dgm:cxn modelId="{ADAE8924-1B59-461D-8A73-063BFBEFE32E}" type="presOf" srcId="{481F49FB-F7D2-4E0E-BCC5-9C7B2C86EF85}" destId="{D5184C92-8D99-42A7-9B53-3E1F89AD6FE6}" srcOrd="0" destOrd="0" presId="urn:microsoft.com/office/officeart/2005/8/layout/matrix3"/>
    <dgm:cxn modelId="{D45FB02B-11AA-4FA7-905A-BCC8EA319BB5}" type="presOf" srcId="{1C677EAF-643E-4FE3-9A41-C6D6810FFE62}" destId="{FF0AE27C-5B0E-48D6-8FC2-E7A5266B55B2}" srcOrd="0" destOrd="0" presId="urn:microsoft.com/office/officeart/2005/8/layout/matrix3"/>
    <dgm:cxn modelId="{DC4D9B3E-C480-4982-9346-55E4985506C1}" srcId="{2C09FB58-5527-4ADD-A279-5AB6FD2206E3}" destId="{481F49FB-F7D2-4E0E-BCC5-9C7B2C86EF85}" srcOrd="2" destOrd="0" parTransId="{32308E7F-CBF7-4EDB-B214-FDE7871FD415}" sibTransId="{25E92E76-3803-4352-A392-A442E2292B89}"/>
    <dgm:cxn modelId="{1E1AEE41-AECC-4E57-B0E1-8B5C34B9C8E9}" srcId="{2C09FB58-5527-4ADD-A279-5AB6FD2206E3}" destId="{774C65E6-1C08-4454-AA01-0AA2AB134491}" srcOrd="3" destOrd="0" parTransId="{4443045F-9DB5-45B8-9120-9B631B43589F}" sibTransId="{45C993B4-F841-4F5A-9C2D-ACE3BD9E718E}"/>
    <dgm:cxn modelId="{640DA29E-B96C-4C39-9614-9E994765A772}" type="presOf" srcId="{774C65E6-1C08-4454-AA01-0AA2AB134491}" destId="{7DEFF1CC-F13C-453F-BA5E-97D27EB37286}" srcOrd="0" destOrd="0" presId="urn:microsoft.com/office/officeart/2005/8/layout/matrix3"/>
    <dgm:cxn modelId="{98BBC1A2-F3D5-49F1-A962-268BB4377A2B}" srcId="{2C09FB58-5527-4ADD-A279-5AB6FD2206E3}" destId="{0DF87301-D5A3-4266-9FFE-BBCDDA9DC72A}" srcOrd="1" destOrd="0" parTransId="{276AF86F-D728-4FC6-BF4E-CE1165D59B44}" sibTransId="{BF7519D1-0274-49A8-8A28-7867BA9015B1}"/>
    <dgm:cxn modelId="{2227DDC3-70EB-44A3-9361-61C817BE846C}" srcId="{2C09FB58-5527-4ADD-A279-5AB6FD2206E3}" destId="{1C677EAF-643E-4FE3-9A41-C6D6810FFE62}" srcOrd="0" destOrd="0" parTransId="{BDA40054-4424-4C93-8FC9-C554C85366EB}" sibTransId="{F6A69600-0B32-45A8-89FA-5F6C038A9418}"/>
    <dgm:cxn modelId="{48B6BFD9-2DAE-453B-8C80-B1F2F02E5D96}" type="presParOf" srcId="{DDD94562-F6D8-437C-88AF-AB713516F84D}" destId="{D886FB71-12BA-4065-B64A-36DEE49DD7B0}" srcOrd="0" destOrd="0" presId="urn:microsoft.com/office/officeart/2005/8/layout/matrix3"/>
    <dgm:cxn modelId="{C0CB6484-CC89-47C0-9F72-9602587D2251}" type="presParOf" srcId="{DDD94562-F6D8-437C-88AF-AB713516F84D}" destId="{FF0AE27C-5B0E-48D6-8FC2-E7A5266B55B2}" srcOrd="1" destOrd="0" presId="urn:microsoft.com/office/officeart/2005/8/layout/matrix3"/>
    <dgm:cxn modelId="{3CF7824A-E8D9-492F-9ED0-9D634D5E3E63}" type="presParOf" srcId="{DDD94562-F6D8-437C-88AF-AB713516F84D}" destId="{11CC0280-3807-4B51-85E2-40EE74B78EAE}" srcOrd="2" destOrd="0" presId="urn:microsoft.com/office/officeart/2005/8/layout/matrix3"/>
    <dgm:cxn modelId="{4C17D2C4-A336-43CD-AE5D-5B9D2107AE8F}" type="presParOf" srcId="{DDD94562-F6D8-437C-88AF-AB713516F84D}" destId="{D5184C92-8D99-42A7-9B53-3E1F89AD6FE6}" srcOrd="3" destOrd="0" presId="urn:microsoft.com/office/officeart/2005/8/layout/matrix3"/>
    <dgm:cxn modelId="{65B5D642-B78D-465A-94C8-474C6BAA8770}" type="presParOf" srcId="{DDD94562-F6D8-437C-88AF-AB713516F84D}" destId="{7DEFF1CC-F13C-453F-BA5E-97D27EB37286}"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904D0BF-42D9-4CB1-8A45-BBB58750FC70}"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E282BD18-34DE-41E8-9B5F-216C418085E2}">
      <dgm:prSet/>
      <dgm:spPr/>
      <dgm:t>
        <a:bodyPr/>
        <a:lstStyle/>
        <a:p>
          <a:r>
            <a:rPr lang="en-US"/>
            <a:t>Finance: The supplier should be financially stable to meet the holistic buyer’s requirements</a:t>
          </a:r>
        </a:p>
      </dgm:t>
    </dgm:pt>
    <dgm:pt modelId="{4B15E377-8A68-474D-BBE1-32F8E29C522F}" type="parTrans" cxnId="{F86A91CE-56A8-4AF1-BFB3-D9A0A648569A}">
      <dgm:prSet/>
      <dgm:spPr/>
      <dgm:t>
        <a:bodyPr/>
        <a:lstStyle/>
        <a:p>
          <a:endParaRPr lang="en-US"/>
        </a:p>
      </dgm:t>
    </dgm:pt>
    <dgm:pt modelId="{2BC4BA53-3E38-460F-81F5-A79BBC2C0BE3}" type="sibTrans" cxnId="{F86A91CE-56A8-4AF1-BFB3-D9A0A648569A}">
      <dgm:prSet/>
      <dgm:spPr/>
      <dgm:t>
        <a:bodyPr/>
        <a:lstStyle/>
        <a:p>
          <a:endParaRPr lang="en-US"/>
        </a:p>
      </dgm:t>
    </dgm:pt>
    <dgm:pt modelId="{81A97630-C18F-4C30-8EF5-CDD5ACBEC8B8}">
      <dgm:prSet/>
      <dgm:spPr/>
      <dgm:t>
        <a:bodyPr/>
        <a:lstStyle/>
        <a:p>
          <a:r>
            <a:rPr lang="en-US"/>
            <a:t>Production capacity: This entail the limiting capability of a productive unit to produce within a stated time period, normally expressed in terms of output units per unit of time</a:t>
          </a:r>
        </a:p>
      </dgm:t>
    </dgm:pt>
    <dgm:pt modelId="{D0202564-34DC-446B-BCB1-306F9641B5DE}" type="parTrans" cxnId="{CB015BDB-CF69-4D18-9246-C63F2379049B}">
      <dgm:prSet/>
      <dgm:spPr/>
      <dgm:t>
        <a:bodyPr/>
        <a:lstStyle/>
        <a:p>
          <a:endParaRPr lang="en-US"/>
        </a:p>
      </dgm:t>
    </dgm:pt>
    <dgm:pt modelId="{611AEA52-341B-427C-AB15-F229B146B976}" type="sibTrans" cxnId="{CB015BDB-CF69-4D18-9246-C63F2379049B}">
      <dgm:prSet/>
      <dgm:spPr/>
      <dgm:t>
        <a:bodyPr/>
        <a:lstStyle/>
        <a:p>
          <a:endParaRPr lang="en-US"/>
        </a:p>
      </dgm:t>
    </dgm:pt>
    <dgm:pt modelId="{86039ED7-32D0-47D3-B86A-6BB644AA8990}">
      <dgm:prSet/>
      <dgm:spPr/>
      <dgm:t>
        <a:bodyPr/>
        <a:lstStyle/>
        <a:p>
          <a:r>
            <a:rPr lang="en-US"/>
            <a:t>Human resources: This involves checking information regarding the title, qualification and experience of managerial staff, training schemes, encouragement of teamwork and empowerment of employees</a:t>
          </a:r>
        </a:p>
      </dgm:t>
    </dgm:pt>
    <dgm:pt modelId="{49F1EC64-94F4-478F-836B-CE0BC747F1F2}" type="parTrans" cxnId="{BA70C1B2-F209-43F0-8602-6C9574268845}">
      <dgm:prSet/>
      <dgm:spPr/>
      <dgm:t>
        <a:bodyPr/>
        <a:lstStyle/>
        <a:p>
          <a:endParaRPr lang="en-US"/>
        </a:p>
      </dgm:t>
    </dgm:pt>
    <dgm:pt modelId="{F9FD8482-8236-4E40-858C-EFF8F5B31F07}" type="sibTrans" cxnId="{BA70C1B2-F209-43F0-8602-6C9574268845}">
      <dgm:prSet/>
      <dgm:spPr/>
      <dgm:t>
        <a:bodyPr/>
        <a:lstStyle/>
        <a:p>
          <a:endParaRPr lang="en-US"/>
        </a:p>
      </dgm:t>
    </dgm:pt>
    <dgm:pt modelId="{C2CABED3-2A5D-49D6-B7CC-40DCBFC346AF}">
      <dgm:prSet/>
      <dgm:spPr/>
      <dgm:t>
        <a:bodyPr/>
        <a:lstStyle/>
        <a:p>
          <a:r>
            <a:rPr lang="en-US"/>
            <a:t>Quality: The buyer should check critically to establish whether the supplier embraces some of the fundamental quality attributes e.g</a:t>
          </a:r>
        </a:p>
      </dgm:t>
    </dgm:pt>
    <dgm:pt modelId="{BD74E126-0A91-4155-AF33-8571F1B4BC58}" type="parTrans" cxnId="{B5DCE99F-7F28-4040-93D6-416B9E84D6DC}">
      <dgm:prSet/>
      <dgm:spPr/>
      <dgm:t>
        <a:bodyPr/>
        <a:lstStyle/>
        <a:p>
          <a:endParaRPr lang="en-US"/>
        </a:p>
      </dgm:t>
    </dgm:pt>
    <dgm:pt modelId="{6D4A1D46-9C95-4403-9C61-5E4A81F14D8F}" type="sibTrans" cxnId="{B5DCE99F-7F28-4040-93D6-416B9E84D6DC}">
      <dgm:prSet/>
      <dgm:spPr/>
      <dgm:t>
        <a:bodyPr/>
        <a:lstStyle/>
        <a:p>
          <a:endParaRPr lang="en-US"/>
        </a:p>
      </dgm:t>
    </dgm:pt>
    <dgm:pt modelId="{3737228A-C5FB-4EEE-9D29-7B0A9725148F}">
      <dgm:prSet/>
      <dgm:spPr/>
      <dgm:t>
        <a:bodyPr/>
        <a:lstStyle/>
        <a:p>
          <a:r>
            <a:rPr lang="en-US"/>
            <a:t>Performance: The buyer should also check the track record of the supplier to establish the performance trend</a:t>
          </a:r>
        </a:p>
      </dgm:t>
    </dgm:pt>
    <dgm:pt modelId="{0351A8CC-C446-4FB6-B2BC-D4A48D3A9D43}" type="parTrans" cxnId="{866B5B93-2F4C-4694-A714-8FBAD471C5CA}">
      <dgm:prSet/>
      <dgm:spPr/>
      <dgm:t>
        <a:bodyPr/>
        <a:lstStyle/>
        <a:p>
          <a:endParaRPr lang="en-US"/>
        </a:p>
      </dgm:t>
    </dgm:pt>
    <dgm:pt modelId="{7C6BE3B6-0E40-44C0-BF02-3D4FA9998A16}" type="sibTrans" cxnId="{866B5B93-2F4C-4694-A714-8FBAD471C5CA}">
      <dgm:prSet/>
      <dgm:spPr/>
      <dgm:t>
        <a:bodyPr/>
        <a:lstStyle/>
        <a:p>
          <a:endParaRPr lang="en-US"/>
        </a:p>
      </dgm:t>
    </dgm:pt>
    <dgm:pt modelId="{E9531D89-5239-48A1-95F1-C3AAEF962B26}" type="pres">
      <dgm:prSet presAssocID="{7904D0BF-42D9-4CB1-8A45-BBB58750FC70}" presName="root" presStyleCnt="0">
        <dgm:presLayoutVars>
          <dgm:dir/>
          <dgm:resizeHandles val="exact"/>
        </dgm:presLayoutVars>
      </dgm:prSet>
      <dgm:spPr/>
    </dgm:pt>
    <dgm:pt modelId="{2D2CD22B-3C6E-48BC-B273-E67C229FA66B}" type="pres">
      <dgm:prSet presAssocID="{7904D0BF-42D9-4CB1-8A45-BBB58750FC70}" presName="container" presStyleCnt="0">
        <dgm:presLayoutVars>
          <dgm:dir/>
          <dgm:resizeHandles val="exact"/>
        </dgm:presLayoutVars>
      </dgm:prSet>
      <dgm:spPr/>
    </dgm:pt>
    <dgm:pt modelId="{BA0C0F37-1B57-447D-B63B-90D3D10FFCE1}" type="pres">
      <dgm:prSet presAssocID="{E282BD18-34DE-41E8-9B5F-216C418085E2}" presName="compNode" presStyleCnt="0"/>
      <dgm:spPr/>
    </dgm:pt>
    <dgm:pt modelId="{1EA236E1-6CA2-4404-9A71-6D9BDFAAB9C8}" type="pres">
      <dgm:prSet presAssocID="{E282BD18-34DE-41E8-9B5F-216C418085E2}" presName="iconBgRect" presStyleLbl="bgShp" presStyleIdx="0" presStyleCnt="5"/>
      <dgm:spPr/>
    </dgm:pt>
    <dgm:pt modelId="{FB191BF0-F992-4538-9A9A-A9DC56F48B98}" type="pres">
      <dgm:prSet presAssocID="{E282BD18-34DE-41E8-9B5F-216C418085E2}" presName="iconRect" presStyleLbl="node1" presStyleIdx="0" presStyleCnt="5"/>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6E36DA57-8996-4496-BF6F-03399B75E4DE}" type="pres">
      <dgm:prSet presAssocID="{E282BD18-34DE-41E8-9B5F-216C418085E2}" presName="spaceRect" presStyleCnt="0"/>
      <dgm:spPr/>
    </dgm:pt>
    <dgm:pt modelId="{458D0068-A15A-413F-AB50-352E8E3F006D}" type="pres">
      <dgm:prSet presAssocID="{E282BD18-34DE-41E8-9B5F-216C418085E2}" presName="textRect" presStyleLbl="revTx" presStyleIdx="0" presStyleCnt="5">
        <dgm:presLayoutVars>
          <dgm:chMax val="1"/>
          <dgm:chPref val="1"/>
        </dgm:presLayoutVars>
      </dgm:prSet>
      <dgm:spPr/>
    </dgm:pt>
    <dgm:pt modelId="{19AC6E54-3108-46C6-B3CC-2B0B61F1EAF8}" type="pres">
      <dgm:prSet presAssocID="{2BC4BA53-3E38-460F-81F5-A79BBC2C0BE3}" presName="sibTrans" presStyleLbl="sibTrans2D1" presStyleIdx="0" presStyleCnt="0"/>
      <dgm:spPr/>
    </dgm:pt>
    <dgm:pt modelId="{3A95B05A-D0FC-4E0E-A8FB-09087BB8367A}" type="pres">
      <dgm:prSet presAssocID="{81A97630-C18F-4C30-8EF5-CDD5ACBEC8B8}" presName="compNode" presStyleCnt="0"/>
      <dgm:spPr/>
    </dgm:pt>
    <dgm:pt modelId="{030D40AA-0D4B-468A-9969-2F8412428A02}" type="pres">
      <dgm:prSet presAssocID="{81A97630-C18F-4C30-8EF5-CDD5ACBEC8B8}" presName="iconBgRect" presStyleLbl="bgShp" presStyleIdx="1" presStyleCnt="5"/>
      <dgm:spPr/>
    </dgm:pt>
    <dgm:pt modelId="{96B3440A-AEDE-4708-B5EA-BA1B74855794}" type="pres">
      <dgm:prSet presAssocID="{81A97630-C18F-4C30-8EF5-CDD5ACBEC8B8}" presName="iconRect" presStyleLbl="node1" presStyleIdx="1" presStyleCnt="5"/>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E48B5E2C-7B77-4E8D-8BF3-202B8C01DF7F}" type="pres">
      <dgm:prSet presAssocID="{81A97630-C18F-4C30-8EF5-CDD5ACBEC8B8}" presName="spaceRect" presStyleCnt="0"/>
      <dgm:spPr/>
    </dgm:pt>
    <dgm:pt modelId="{BAE3B3E8-183B-4A21-B445-4EB1788AD31A}" type="pres">
      <dgm:prSet presAssocID="{81A97630-C18F-4C30-8EF5-CDD5ACBEC8B8}" presName="textRect" presStyleLbl="revTx" presStyleIdx="1" presStyleCnt="5">
        <dgm:presLayoutVars>
          <dgm:chMax val="1"/>
          <dgm:chPref val="1"/>
        </dgm:presLayoutVars>
      </dgm:prSet>
      <dgm:spPr/>
    </dgm:pt>
    <dgm:pt modelId="{C2136B7D-D0E6-48D8-997F-F0BD334CA48A}" type="pres">
      <dgm:prSet presAssocID="{611AEA52-341B-427C-AB15-F229B146B976}" presName="sibTrans" presStyleLbl="sibTrans2D1" presStyleIdx="0" presStyleCnt="0"/>
      <dgm:spPr/>
    </dgm:pt>
    <dgm:pt modelId="{625D0F65-2EB3-4C5F-B078-DFCE42976B71}" type="pres">
      <dgm:prSet presAssocID="{86039ED7-32D0-47D3-B86A-6BB644AA8990}" presName="compNode" presStyleCnt="0"/>
      <dgm:spPr/>
    </dgm:pt>
    <dgm:pt modelId="{9C4142C7-4A4D-434B-897A-0B216D62979A}" type="pres">
      <dgm:prSet presAssocID="{86039ED7-32D0-47D3-B86A-6BB644AA8990}" presName="iconBgRect" presStyleLbl="bgShp" presStyleIdx="2" presStyleCnt="5"/>
      <dgm:spPr/>
    </dgm:pt>
    <dgm:pt modelId="{6F0EB5B0-3C73-40AC-AA77-3EA41B44844C}" type="pres">
      <dgm:prSet presAssocID="{86039ED7-32D0-47D3-B86A-6BB644AA8990}" presName="iconRect" presStyleLbl="node1" presStyleIdx="2" presStyleCnt="5"/>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ffice Worker"/>
        </a:ext>
      </dgm:extLst>
    </dgm:pt>
    <dgm:pt modelId="{27CBB7BE-B521-44BA-B18E-F804FB4267BA}" type="pres">
      <dgm:prSet presAssocID="{86039ED7-32D0-47D3-B86A-6BB644AA8990}" presName="spaceRect" presStyleCnt="0"/>
      <dgm:spPr/>
    </dgm:pt>
    <dgm:pt modelId="{0ADABBC9-8663-4A59-916E-8E21D416A13B}" type="pres">
      <dgm:prSet presAssocID="{86039ED7-32D0-47D3-B86A-6BB644AA8990}" presName="textRect" presStyleLbl="revTx" presStyleIdx="2" presStyleCnt="5">
        <dgm:presLayoutVars>
          <dgm:chMax val="1"/>
          <dgm:chPref val="1"/>
        </dgm:presLayoutVars>
      </dgm:prSet>
      <dgm:spPr/>
    </dgm:pt>
    <dgm:pt modelId="{19AA1CB9-D909-46AD-B5DF-D1CE5350B65E}" type="pres">
      <dgm:prSet presAssocID="{F9FD8482-8236-4E40-858C-EFF8F5B31F07}" presName="sibTrans" presStyleLbl="sibTrans2D1" presStyleIdx="0" presStyleCnt="0"/>
      <dgm:spPr/>
    </dgm:pt>
    <dgm:pt modelId="{0C1A69E8-9ECB-4347-8BEB-DD80A1A409DE}" type="pres">
      <dgm:prSet presAssocID="{C2CABED3-2A5D-49D6-B7CC-40DCBFC346AF}" presName="compNode" presStyleCnt="0"/>
      <dgm:spPr/>
    </dgm:pt>
    <dgm:pt modelId="{1826305A-D962-4A27-9F52-58532F665B15}" type="pres">
      <dgm:prSet presAssocID="{C2CABED3-2A5D-49D6-B7CC-40DCBFC346AF}" presName="iconBgRect" presStyleLbl="bgShp" presStyleIdx="3" presStyleCnt="5"/>
      <dgm:spPr/>
    </dgm:pt>
    <dgm:pt modelId="{96B65B4B-2556-439E-A49B-0E4151AB5716}" type="pres">
      <dgm:prSet presAssocID="{C2CABED3-2A5D-49D6-B7CC-40DCBFC346AF}" presName="iconRect" presStyleLbl="node1" presStyleIdx="3" presStyleCnt="5"/>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B4F993BF-69A2-4D4F-A4F6-1155E5E75342}" type="pres">
      <dgm:prSet presAssocID="{C2CABED3-2A5D-49D6-B7CC-40DCBFC346AF}" presName="spaceRect" presStyleCnt="0"/>
      <dgm:spPr/>
    </dgm:pt>
    <dgm:pt modelId="{C8EFD634-78B5-494F-A4C8-41763B701903}" type="pres">
      <dgm:prSet presAssocID="{C2CABED3-2A5D-49D6-B7CC-40DCBFC346AF}" presName="textRect" presStyleLbl="revTx" presStyleIdx="3" presStyleCnt="5">
        <dgm:presLayoutVars>
          <dgm:chMax val="1"/>
          <dgm:chPref val="1"/>
        </dgm:presLayoutVars>
      </dgm:prSet>
      <dgm:spPr/>
    </dgm:pt>
    <dgm:pt modelId="{8520E569-F021-4DDD-908E-09A4C6523B5B}" type="pres">
      <dgm:prSet presAssocID="{6D4A1D46-9C95-4403-9C61-5E4A81F14D8F}" presName="sibTrans" presStyleLbl="sibTrans2D1" presStyleIdx="0" presStyleCnt="0"/>
      <dgm:spPr/>
    </dgm:pt>
    <dgm:pt modelId="{3B11CDD1-D4E2-4919-8B89-BF2375698F00}" type="pres">
      <dgm:prSet presAssocID="{3737228A-C5FB-4EEE-9D29-7B0A9725148F}" presName="compNode" presStyleCnt="0"/>
      <dgm:spPr/>
    </dgm:pt>
    <dgm:pt modelId="{D5BA2941-62AC-4811-A547-369D4B7869D6}" type="pres">
      <dgm:prSet presAssocID="{3737228A-C5FB-4EEE-9D29-7B0A9725148F}" presName="iconBgRect" presStyleLbl="bgShp" presStyleIdx="4" presStyleCnt="5"/>
      <dgm:spPr/>
    </dgm:pt>
    <dgm:pt modelId="{43852344-50E1-451A-A94C-7782CC5B8127}" type="pres">
      <dgm:prSet presAssocID="{3737228A-C5FB-4EEE-9D29-7B0A9725148F}" presName="iconRect" presStyleLbl="node1" presStyleIdx="4" presStyleCnt="5"/>
      <dgm:spPr>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usiness Growth"/>
        </a:ext>
      </dgm:extLst>
    </dgm:pt>
    <dgm:pt modelId="{35CC5D83-9598-4737-B67E-586D8CA8A325}" type="pres">
      <dgm:prSet presAssocID="{3737228A-C5FB-4EEE-9D29-7B0A9725148F}" presName="spaceRect" presStyleCnt="0"/>
      <dgm:spPr/>
    </dgm:pt>
    <dgm:pt modelId="{350FB772-12D8-42FF-80C5-DC8E50602E75}" type="pres">
      <dgm:prSet presAssocID="{3737228A-C5FB-4EEE-9D29-7B0A9725148F}" presName="textRect" presStyleLbl="revTx" presStyleIdx="4" presStyleCnt="5">
        <dgm:presLayoutVars>
          <dgm:chMax val="1"/>
          <dgm:chPref val="1"/>
        </dgm:presLayoutVars>
      </dgm:prSet>
      <dgm:spPr/>
    </dgm:pt>
  </dgm:ptLst>
  <dgm:cxnLst>
    <dgm:cxn modelId="{B68DD90D-0905-48F5-9955-4D469063C55F}" type="presOf" srcId="{3737228A-C5FB-4EEE-9D29-7B0A9725148F}" destId="{350FB772-12D8-42FF-80C5-DC8E50602E75}" srcOrd="0" destOrd="0" presId="urn:microsoft.com/office/officeart/2018/2/layout/IconCircleList"/>
    <dgm:cxn modelId="{34D40519-BBF0-417E-9084-934DE7B4398F}" type="presOf" srcId="{2BC4BA53-3E38-460F-81F5-A79BBC2C0BE3}" destId="{19AC6E54-3108-46C6-B3CC-2B0B61F1EAF8}" srcOrd="0" destOrd="0" presId="urn:microsoft.com/office/officeart/2018/2/layout/IconCircleList"/>
    <dgm:cxn modelId="{5195D038-6B9F-4236-900D-B9675D8698B3}" type="presOf" srcId="{F9FD8482-8236-4E40-858C-EFF8F5B31F07}" destId="{19AA1CB9-D909-46AD-B5DF-D1CE5350B65E}" srcOrd="0" destOrd="0" presId="urn:microsoft.com/office/officeart/2018/2/layout/IconCircleList"/>
    <dgm:cxn modelId="{866B5B93-2F4C-4694-A714-8FBAD471C5CA}" srcId="{7904D0BF-42D9-4CB1-8A45-BBB58750FC70}" destId="{3737228A-C5FB-4EEE-9D29-7B0A9725148F}" srcOrd="4" destOrd="0" parTransId="{0351A8CC-C446-4FB6-B2BC-D4A48D3A9D43}" sibTransId="{7C6BE3B6-0E40-44C0-BF02-3D4FA9998A16}"/>
    <dgm:cxn modelId="{3D85CB99-BBB8-43BE-9D2B-DDE57DBDCBE0}" type="presOf" srcId="{86039ED7-32D0-47D3-B86A-6BB644AA8990}" destId="{0ADABBC9-8663-4A59-916E-8E21D416A13B}" srcOrd="0" destOrd="0" presId="urn:microsoft.com/office/officeart/2018/2/layout/IconCircleList"/>
    <dgm:cxn modelId="{8AA5AC9C-470D-4732-93D1-BCD91B4131F4}" type="presOf" srcId="{E282BD18-34DE-41E8-9B5F-216C418085E2}" destId="{458D0068-A15A-413F-AB50-352E8E3F006D}" srcOrd="0" destOrd="0" presId="urn:microsoft.com/office/officeart/2018/2/layout/IconCircleList"/>
    <dgm:cxn modelId="{B5DCE99F-7F28-4040-93D6-416B9E84D6DC}" srcId="{7904D0BF-42D9-4CB1-8A45-BBB58750FC70}" destId="{C2CABED3-2A5D-49D6-B7CC-40DCBFC346AF}" srcOrd="3" destOrd="0" parTransId="{BD74E126-0A91-4155-AF33-8571F1B4BC58}" sibTransId="{6D4A1D46-9C95-4403-9C61-5E4A81F14D8F}"/>
    <dgm:cxn modelId="{FB236AAC-EFBA-4D21-BB79-9AC9F105786D}" type="presOf" srcId="{6D4A1D46-9C95-4403-9C61-5E4A81F14D8F}" destId="{8520E569-F021-4DDD-908E-09A4C6523B5B}" srcOrd="0" destOrd="0" presId="urn:microsoft.com/office/officeart/2018/2/layout/IconCircleList"/>
    <dgm:cxn modelId="{BA70C1B2-F209-43F0-8602-6C9574268845}" srcId="{7904D0BF-42D9-4CB1-8A45-BBB58750FC70}" destId="{86039ED7-32D0-47D3-B86A-6BB644AA8990}" srcOrd="2" destOrd="0" parTransId="{49F1EC64-94F4-478F-836B-CE0BC747F1F2}" sibTransId="{F9FD8482-8236-4E40-858C-EFF8F5B31F07}"/>
    <dgm:cxn modelId="{877656CD-6A15-4606-9C5F-BDDC9931DDD5}" type="presOf" srcId="{C2CABED3-2A5D-49D6-B7CC-40DCBFC346AF}" destId="{C8EFD634-78B5-494F-A4C8-41763B701903}" srcOrd="0" destOrd="0" presId="urn:microsoft.com/office/officeart/2018/2/layout/IconCircleList"/>
    <dgm:cxn modelId="{F86A91CE-56A8-4AF1-BFB3-D9A0A648569A}" srcId="{7904D0BF-42D9-4CB1-8A45-BBB58750FC70}" destId="{E282BD18-34DE-41E8-9B5F-216C418085E2}" srcOrd="0" destOrd="0" parTransId="{4B15E377-8A68-474D-BBE1-32F8E29C522F}" sibTransId="{2BC4BA53-3E38-460F-81F5-A79BBC2C0BE3}"/>
    <dgm:cxn modelId="{CB015BDB-CF69-4D18-9246-C63F2379049B}" srcId="{7904D0BF-42D9-4CB1-8A45-BBB58750FC70}" destId="{81A97630-C18F-4C30-8EF5-CDD5ACBEC8B8}" srcOrd="1" destOrd="0" parTransId="{D0202564-34DC-446B-BCB1-306F9641B5DE}" sibTransId="{611AEA52-341B-427C-AB15-F229B146B976}"/>
    <dgm:cxn modelId="{3CFF72E8-59FB-4D9C-A4E7-A9A618DE98B6}" type="presOf" srcId="{81A97630-C18F-4C30-8EF5-CDD5ACBEC8B8}" destId="{BAE3B3E8-183B-4A21-B445-4EB1788AD31A}" srcOrd="0" destOrd="0" presId="urn:microsoft.com/office/officeart/2018/2/layout/IconCircleList"/>
    <dgm:cxn modelId="{917138EB-3F08-4AEE-B6DD-00E6AE46A7A9}" type="presOf" srcId="{611AEA52-341B-427C-AB15-F229B146B976}" destId="{C2136B7D-D0E6-48D8-997F-F0BD334CA48A}" srcOrd="0" destOrd="0" presId="urn:microsoft.com/office/officeart/2018/2/layout/IconCircleList"/>
    <dgm:cxn modelId="{C872B7FC-AE2C-48C9-B950-CC73BA4E5A17}" type="presOf" srcId="{7904D0BF-42D9-4CB1-8A45-BBB58750FC70}" destId="{E9531D89-5239-48A1-95F1-C3AAEF962B26}" srcOrd="0" destOrd="0" presId="urn:microsoft.com/office/officeart/2018/2/layout/IconCircleList"/>
    <dgm:cxn modelId="{0937C533-4BE1-471E-B945-637E53BB8702}" type="presParOf" srcId="{E9531D89-5239-48A1-95F1-C3AAEF962B26}" destId="{2D2CD22B-3C6E-48BC-B273-E67C229FA66B}" srcOrd="0" destOrd="0" presId="urn:microsoft.com/office/officeart/2018/2/layout/IconCircleList"/>
    <dgm:cxn modelId="{7FDA3C4E-78AE-4181-811E-D54B6BAAA7EE}" type="presParOf" srcId="{2D2CD22B-3C6E-48BC-B273-E67C229FA66B}" destId="{BA0C0F37-1B57-447D-B63B-90D3D10FFCE1}" srcOrd="0" destOrd="0" presId="urn:microsoft.com/office/officeart/2018/2/layout/IconCircleList"/>
    <dgm:cxn modelId="{D5D2801D-814D-48B6-AEC0-A076B34112F5}" type="presParOf" srcId="{BA0C0F37-1B57-447D-B63B-90D3D10FFCE1}" destId="{1EA236E1-6CA2-4404-9A71-6D9BDFAAB9C8}" srcOrd="0" destOrd="0" presId="urn:microsoft.com/office/officeart/2018/2/layout/IconCircleList"/>
    <dgm:cxn modelId="{1A887B31-F0D7-449D-AE4C-DBBC0B51E5F0}" type="presParOf" srcId="{BA0C0F37-1B57-447D-B63B-90D3D10FFCE1}" destId="{FB191BF0-F992-4538-9A9A-A9DC56F48B98}" srcOrd="1" destOrd="0" presId="urn:microsoft.com/office/officeart/2018/2/layout/IconCircleList"/>
    <dgm:cxn modelId="{463F16EC-5456-4270-8E9A-D8B8BE423086}" type="presParOf" srcId="{BA0C0F37-1B57-447D-B63B-90D3D10FFCE1}" destId="{6E36DA57-8996-4496-BF6F-03399B75E4DE}" srcOrd="2" destOrd="0" presId="urn:microsoft.com/office/officeart/2018/2/layout/IconCircleList"/>
    <dgm:cxn modelId="{33707890-FC71-4767-B580-9813088B88EB}" type="presParOf" srcId="{BA0C0F37-1B57-447D-B63B-90D3D10FFCE1}" destId="{458D0068-A15A-413F-AB50-352E8E3F006D}" srcOrd="3" destOrd="0" presId="urn:microsoft.com/office/officeart/2018/2/layout/IconCircleList"/>
    <dgm:cxn modelId="{712C1330-1CBD-4605-88F1-8C55459B13D1}" type="presParOf" srcId="{2D2CD22B-3C6E-48BC-B273-E67C229FA66B}" destId="{19AC6E54-3108-46C6-B3CC-2B0B61F1EAF8}" srcOrd="1" destOrd="0" presId="urn:microsoft.com/office/officeart/2018/2/layout/IconCircleList"/>
    <dgm:cxn modelId="{A9246A6D-BE01-4050-9D86-72E0F967685C}" type="presParOf" srcId="{2D2CD22B-3C6E-48BC-B273-E67C229FA66B}" destId="{3A95B05A-D0FC-4E0E-A8FB-09087BB8367A}" srcOrd="2" destOrd="0" presId="urn:microsoft.com/office/officeart/2018/2/layout/IconCircleList"/>
    <dgm:cxn modelId="{803DB387-F3FD-456C-A48D-97D80B6E2BE7}" type="presParOf" srcId="{3A95B05A-D0FC-4E0E-A8FB-09087BB8367A}" destId="{030D40AA-0D4B-468A-9969-2F8412428A02}" srcOrd="0" destOrd="0" presId="urn:microsoft.com/office/officeart/2018/2/layout/IconCircleList"/>
    <dgm:cxn modelId="{0FD30581-0D8F-4FA1-B470-EF396E637852}" type="presParOf" srcId="{3A95B05A-D0FC-4E0E-A8FB-09087BB8367A}" destId="{96B3440A-AEDE-4708-B5EA-BA1B74855794}" srcOrd="1" destOrd="0" presId="urn:microsoft.com/office/officeart/2018/2/layout/IconCircleList"/>
    <dgm:cxn modelId="{1470627C-0C43-40A5-BF56-EFB1CEBBB3C3}" type="presParOf" srcId="{3A95B05A-D0FC-4E0E-A8FB-09087BB8367A}" destId="{E48B5E2C-7B77-4E8D-8BF3-202B8C01DF7F}" srcOrd="2" destOrd="0" presId="urn:microsoft.com/office/officeart/2018/2/layout/IconCircleList"/>
    <dgm:cxn modelId="{B5649EF0-2722-45E7-B235-E1B3BFAD063E}" type="presParOf" srcId="{3A95B05A-D0FC-4E0E-A8FB-09087BB8367A}" destId="{BAE3B3E8-183B-4A21-B445-4EB1788AD31A}" srcOrd="3" destOrd="0" presId="urn:microsoft.com/office/officeart/2018/2/layout/IconCircleList"/>
    <dgm:cxn modelId="{17752817-999C-4BA0-BB1C-E0A5EC9F1C6D}" type="presParOf" srcId="{2D2CD22B-3C6E-48BC-B273-E67C229FA66B}" destId="{C2136B7D-D0E6-48D8-997F-F0BD334CA48A}" srcOrd="3" destOrd="0" presId="urn:microsoft.com/office/officeart/2018/2/layout/IconCircleList"/>
    <dgm:cxn modelId="{A136F13E-CC6B-4C75-BDF4-BFCC88079FDD}" type="presParOf" srcId="{2D2CD22B-3C6E-48BC-B273-E67C229FA66B}" destId="{625D0F65-2EB3-4C5F-B078-DFCE42976B71}" srcOrd="4" destOrd="0" presId="urn:microsoft.com/office/officeart/2018/2/layout/IconCircleList"/>
    <dgm:cxn modelId="{23199E18-EA43-4804-AAB1-36737BB1201D}" type="presParOf" srcId="{625D0F65-2EB3-4C5F-B078-DFCE42976B71}" destId="{9C4142C7-4A4D-434B-897A-0B216D62979A}" srcOrd="0" destOrd="0" presId="urn:microsoft.com/office/officeart/2018/2/layout/IconCircleList"/>
    <dgm:cxn modelId="{77F4A985-6000-4BC5-A7CD-294D02D96E18}" type="presParOf" srcId="{625D0F65-2EB3-4C5F-B078-DFCE42976B71}" destId="{6F0EB5B0-3C73-40AC-AA77-3EA41B44844C}" srcOrd="1" destOrd="0" presId="urn:microsoft.com/office/officeart/2018/2/layout/IconCircleList"/>
    <dgm:cxn modelId="{01962DE9-D5F3-42DA-8632-82402F94EFD2}" type="presParOf" srcId="{625D0F65-2EB3-4C5F-B078-DFCE42976B71}" destId="{27CBB7BE-B521-44BA-B18E-F804FB4267BA}" srcOrd="2" destOrd="0" presId="urn:microsoft.com/office/officeart/2018/2/layout/IconCircleList"/>
    <dgm:cxn modelId="{62720B53-ECC5-4B74-B3D1-04663FD1CF25}" type="presParOf" srcId="{625D0F65-2EB3-4C5F-B078-DFCE42976B71}" destId="{0ADABBC9-8663-4A59-916E-8E21D416A13B}" srcOrd="3" destOrd="0" presId="urn:microsoft.com/office/officeart/2018/2/layout/IconCircleList"/>
    <dgm:cxn modelId="{4025511D-138D-4476-816A-FAFBD6A5DE8A}" type="presParOf" srcId="{2D2CD22B-3C6E-48BC-B273-E67C229FA66B}" destId="{19AA1CB9-D909-46AD-B5DF-D1CE5350B65E}" srcOrd="5" destOrd="0" presId="urn:microsoft.com/office/officeart/2018/2/layout/IconCircleList"/>
    <dgm:cxn modelId="{F20B9B78-B061-44D4-B1DB-A76D7094BCDB}" type="presParOf" srcId="{2D2CD22B-3C6E-48BC-B273-E67C229FA66B}" destId="{0C1A69E8-9ECB-4347-8BEB-DD80A1A409DE}" srcOrd="6" destOrd="0" presId="urn:microsoft.com/office/officeart/2018/2/layout/IconCircleList"/>
    <dgm:cxn modelId="{F0FDE5F4-06FC-451B-BAA9-8A6E0C39AB0E}" type="presParOf" srcId="{0C1A69E8-9ECB-4347-8BEB-DD80A1A409DE}" destId="{1826305A-D962-4A27-9F52-58532F665B15}" srcOrd="0" destOrd="0" presId="urn:microsoft.com/office/officeart/2018/2/layout/IconCircleList"/>
    <dgm:cxn modelId="{CAB4B946-133E-4DC0-8B37-549EC4DD04B4}" type="presParOf" srcId="{0C1A69E8-9ECB-4347-8BEB-DD80A1A409DE}" destId="{96B65B4B-2556-439E-A49B-0E4151AB5716}" srcOrd="1" destOrd="0" presId="urn:microsoft.com/office/officeart/2018/2/layout/IconCircleList"/>
    <dgm:cxn modelId="{960E5FC1-D47C-4989-B5AA-956466B2DF9B}" type="presParOf" srcId="{0C1A69E8-9ECB-4347-8BEB-DD80A1A409DE}" destId="{B4F993BF-69A2-4D4F-A4F6-1155E5E75342}" srcOrd="2" destOrd="0" presId="urn:microsoft.com/office/officeart/2018/2/layout/IconCircleList"/>
    <dgm:cxn modelId="{74BB7866-0174-4B56-99CC-8D0AE10E0E36}" type="presParOf" srcId="{0C1A69E8-9ECB-4347-8BEB-DD80A1A409DE}" destId="{C8EFD634-78B5-494F-A4C8-41763B701903}" srcOrd="3" destOrd="0" presId="urn:microsoft.com/office/officeart/2018/2/layout/IconCircleList"/>
    <dgm:cxn modelId="{B001BCCA-9481-4986-93DF-98B56F8FA0DD}" type="presParOf" srcId="{2D2CD22B-3C6E-48BC-B273-E67C229FA66B}" destId="{8520E569-F021-4DDD-908E-09A4C6523B5B}" srcOrd="7" destOrd="0" presId="urn:microsoft.com/office/officeart/2018/2/layout/IconCircleList"/>
    <dgm:cxn modelId="{C73B5F68-AB35-4B03-814E-2C65F7A3BAB2}" type="presParOf" srcId="{2D2CD22B-3C6E-48BC-B273-E67C229FA66B}" destId="{3B11CDD1-D4E2-4919-8B89-BF2375698F00}" srcOrd="8" destOrd="0" presId="urn:microsoft.com/office/officeart/2018/2/layout/IconCircleList"/>
    <dgm:cxn modelId="{825E0771-788E-4231-B2FC-2890A0702323}" type="presParOf" srcId="{3B11CDD1-D4E2-4919-8B89-BF2375698F00}" destId="{D5BA2941-62AC-4811-A547-369D4B7869D6}" srcOrd="0" destOrd="0" presId="urn:microsoft.com/office/officeart/2018/2/layout/IconCircleList"/>
    <dgm:cxn modelId="{D12C8086-60A8-45B0-A851-1FFAAF91B458}" type="presParOf" srcId="{3B11CDD1-D4E2-4919-8B89-BF2375698F00}" destId="{43852344-50E1-451A-A94C-7782CC5B8127}" srcOrd="1" destOrd="0" presId="urn:microsoft.com/office/officeart/2018/2/layout/IconCircleList"/>
    <dgm:cxn modelId="{58498765-234C-496E-BB99-C5AC6C759F4B}" type="presParOf" srcId="{3B11CDD1-D4E2-4919-8B89-BF2375698F00}" destId="{35CC5D83-9598-4737-B67E-586D8CA8A325}" srcOrd="2" destOrd="0" presId="urn:microsoft.com/office/officeart/2018/2/layout/IconCircleList"/>
    <dgm:cxn modelId="{01AF4CF2-A246-4ECC-B62A-FB263F74DF9F}" type="presParOf" srcId="{3B11CDD1-D4E2-4919-8B89-BF2375698F00}" destId="{350FB772-12D8-42FF-80C5-DC8E50602E75}"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BBF8901-C5F3-4801-B0BC-BF4F1BCD2625}"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71B92AB8-16E7-429C-88C2-3AD4B274FB6C}">
      <dgm:prSet/>
      <dgm:spPr/>
      <dgm:t>
        <a:bodyPr/>
        <a:lstStyle/>
        <a:p>
          <a:r>
            <a:rPr lang="en-US"/>
            <a:t>Environmental and ethical factors: The buyer has a duty to check fully how the supplier approaches environmental and ethical issues</a:t>
          </a:r>
        </a:p>
      </dgm:t>
    </dgm:pt>
    <dgm:pt modelId="{CA6895F2-7CE0-4E5E-9CD1-64E07B59C9D5}" type="parTrans" cxnId="{66507689-2EC3-4437-AB37-41353FB9FC5C}">
      <dgm:prSet/>
      <dgm:spPr/>
      <dgm:t>
        <a:bodyPr/>
        <a:lstStyle/>
        <a:p>
          <a:endParaRPr lang="en-US"/>
        </a:p>
      </dgm:t>
    </dgm:pt>
    <dgm:pt modelId="{8CFB2923-664D-47DF-9D24-1871E3ECD2F5}" type="sibTrans" cxnId="{66507689-2EC3-4437-AB37-41353FB9FC5C}">
      <dgm:prSet/>
      <dgm:spPr/>
      <dgm:t>
        <a:bodyPr/>
        <a:lstStyle/>
        <a:p>
          <a:endParaRPr lang="en-US"/>
        </a:p>
      </dgm:t>
    </dgm:pt>
    <dgm:pt modelId="{0BE90B60-4CFE-4D09-84F4-05C53A2F37D4}">
      <dgm:prSet/>
      <dgm:spPr/>
      <dgm:t>
        <a:bodyPr/>
        <a:lstStyle/>
        <a:p>
          <a:r>
            <a:rPr lang="en-US"/>
            <a:t>Information technology: The buyer should check whether the prospective suppliers embrace the information technology</a:t>
          </a:r>
        </a:p>
      </dgm:t>
    </dgm:pt>
    <dgm:pt modelId="{792E6915-60C2-4F03-8832-2BE7E08A52E0}" type="parTrans" cxnId="{E81D68AB-E8E4-47B9-AD1D-960CA59B0DB9}">
      <dgm:prSet/>
      <dgm:spPr/>
      <dgm:t>
        <a:bodyPr/>
        <a:lstStyle/>
        <a:p>
          <a:endParaRPr lang="en-US"/>
        </a:p>
      </dgm:t>
    </dgm:pt>
    <dgm:pt modelId="{C9E3D409-D44C-40BC-B897-8C56393F39DE}" type="sibTrans" cxnId="{E81D68AB-E8E4-47B9-AD1D-960CA59B0DB9}">
      <dgm:prSet/>
      <dgm:spPr/>
      <dgm:t>
        <a:bodyPr/>
        <a:lstStyle/>
        <a:p>
          <a:endParaRPr lang="en-US"/>
        </a:p>
      </dgm:t>
    </dgm:pt>
    <dgm:pt modelId="{C8FB8C13-D025-4EB8-8BE4-E92431DDDE9E}" type="pres">
      <dgm:prSet presAssocID="{4BBF8901-C5F3-4801-B0BC-BF4F1BCD2625}" presName="hierChild1" presStyleCnt="0">
        <dgm:presLayoutVars>
          <dgm:chPref val="1"/>
          <dgm:dir/>
          <dgm:animOne val="branch"/>
          <dgm:animLvl val="lvl"/>
          <dgm:resizeHandles/>
        </dgm:presLayoutVars>
      </dgm:prSet>
      <dgm:spPr/>
    </dgm:pt>
    <dgm:pt modelId="{DDB0646C-3694-4DEB-8BD5-54FD618754A1}" type="pres">
      <dgm:prSet presAssocID="{71B92AB8-16E7-429C-88C2-3AD4B274FB6C}" presName="hierRoot1" presStyleCnt="0"/>
      <dgm:spPr/>
    </dgm:pt>
    <dgm:pt modelId="{1613E9D8-4D03-4901-865D-3DE80B6E2AB6}" type="pres">
      <dgm:prSet presAssocID="{71B92AB8-16E7-429C-88C2-3AD4B274FB6C}" presName="composite" presStyleCnt="0"/>
      <dgm:spPr/>
    </dgm:pt>
    <dgm:pt modelId="{56ABF0A9-C07F-480E-AE8E-AFCE98D8A8A9}" type="pres">
      <dgm:prSet presAssocID="{71B92AB8-16E7-429C-88C2-3AD4B274FB6C}" presName="background" presStyleLbl="node0" presStyleIdx="0" presStyleCnt="2"/>
      <dgm:spPr/>
    </dgm:pt>
    <dgm:pt modelId="{34D60FAE-28CB-415E-B985-B1FC72705EA0}" type="pres">
      <dgm:prSet presAssocID="{71B92AB8-16E7-429C-88C2-3AD4B274FB6C}" presName="text" presStyleLbl="fgAcc0" presStyleIdx="0" presStyleCnt="2">
        <dgm:presLayoutVars>
          <dgm:chPref val="3"/>
        </dgm:presLayoutVars>
      </dgm:prSet>
      <dgm:spPr/>
    </dgm:pt>
    <dgm:pt modelId="{B0C51E72-B985-42E5-B638-41FCAF53644E}" type="pres">
      <dgm:prSet presAssocID="{71B92AB8-16E7-429C-88C2-3AD4B274FB6C}" presName="hierChild2" presStyleCnt="0"/>
      <dgm:spPr/>
    </dgm:pt>
    <dgm:pt modelId="{F1452D35-EBD1-43E1-85B2-044CADBCC9F0}" type="pres">
      <dgm:prSet presAssocID="{0BE90B60-4CFE-4D09-84F4-05C53A2F37D4}" presName="hierRoot1" presStyleCnt="0"/>
      <dgm:spPr/>
    </dgm:pt>
    <dgm:pt modelId="{6821B937-9134-4BE7-90E8-817D33C9FCF1}" type="pres">
      <dgm:prSet presAssocID="{0BE90B60-4CFE-4D09-84F4-05C53A2F37D4}" presName="composite" presStyleCnt="0"/>
      <dgm:spPr/>
    </dgm:pt>
    <dgm:pt modelId="{B0FF1DEB-F397-4E9F-92C9-FAFBF9C02D21}" type="pres">
      <dgm:prSet presAssocID="{0BE90B60-4CFE-4D09-84F4-05C53A2F37D4}" presName="background" presStyleLbl="node0" presStyleIdx="1" presStyleCnt="2"/>
      <dgm:spPr/>
    </dgm:pt>
    <dgm:pt modelId="{D5DCCD4D-4B13-4137-861B-C75EC926716A}" type="pres">
      <dgm:prSet presAssocID="{0BE90B60-4CFE-4D09-84F4-05C53A2F37D4}" presName="text" presStyleLbl="fgAcc0" presStyleIdx="1" presStyleCnt="2">
        <dgm:presLayoutVars>
          <dgm:chPref val="3"/>
        </dgm:presLayoutVars>
      </dgm:prSet>
      <dgm:spPr/>
    </dgm:pt>
    <dgm:pt modelId="{F9918A5A-2508-4A5F-A86C-45ED786D838E}" type="pres">
      <dgm:prSet presAssocID="{0BE90B60-4CFE-4D09-84F4-05C53A2F37D4}" presName="hierChild2" presStyleCnt="0"/>
      <dgm:spPr/>
    </dgm:pt>
  </dgm:ptLst>
  <dgm:cxnLst>
    <dgm:cxn modelId="{6B3FCF09-459F-4792-9577-8A7F03E8FBA0}" type="presOf" srcId="{4BBF8901-C5F3-4801-B0BC-BF4F1BCD2625}" destId="{C8FB8C13-D025-4EB8-8BE4-E92431DDDE9E}" srcOrd="0" destOrd="0" presId="urn:microsoft.com/office/officeart/2005/8/layout/hierarchy1"/>
    <dgm:cxn modelId="{339C8710-B219-4BD8-9FBA-DFFDBEB788CB}" type="presOf" srcId="{0BE90B60-4CFE-4D09-84F4-05C53A2F37D4}" destId="{D5DCCD4D-4B13-4137-861B-C75EC926716A}" srcOrd="0" destOrd="0" presId="urn:microsoft.com/office/officeart/2005/8/layout/hierarchy1"/>
    <dgm:cxn modelId="{D5454A71-57BB-487C-B94F-ED2F894454B5}" type="presOf" srcId="{71B92AB8-16E7-429C-88C2-3AD4B274FB6C}" destId="{34D60FAE-28CB-415E-B985-B1FC72705EA0}" srcOrd="0" destOrd="0" presId="urn:microsoft.com/office/officeart/2005/8/layout/hierarchy1"/>
    <dgm:cxn modelId="{66507689-2EC3-4437-AB37-41353FB9FC5C}" srcId="{4BBF8901-C5F3-4801-B0BC-BF4F1BCD2625}" destId="{71B92AB8-16E7-429C-88C2-3AD4B274FB6C}" srcOrd="0" destOrd="0" parTransId="{CA6895F2-7CE0-4E5E-9CD1-64E07B59C9D5}" sibTransId="{8CFB2923-664D-47DF-9D24-1871E3ECD2F5}"/>
    <dgm:cxn modelId="{E81D68AB-E8E4-47B9-AD1D-960CA59B0DB9}" srcId="{4BBF8901-C5F3-4801-B0BC-BF4F1BCD2625}" destId="{0BE90B60-4CFE-4D09-84F4-05C53A2F37D4}" srcOrd="1" destOrd="0" parTransId="{792E6915-60C2-4F03-8832-2BE7E08A52E0}" sibTransId="{C9E3D409-D44C-40BC-B897-8C56393F39DE}"/>
    <dgm:cxn modelId="{2A162C57-D935-4C79-BC38-A3E1AA0BB29A}" type="presParOf" srcId="{C8FB8C13-D025-4EB8-8BE4-E92431DDDE9E}" destId="{DDB0646C-3694-4DEB-8BD5-54FD618754A1}" srcOrd="0" destOrd="0" presId="urn:microsoft.com/office/officeart/2005/8/layout/hierarchy1"/>
    <dgm:cxn modelId="{0B178571-5E8D-4A5B-A445-C815E9CBFC60}" type="presParOf" srcId="{DDB0646C-3694-4DEB-8BD5-54FD618754A1}" destId="{1613E9D8-4D03-4901-865D-3DE80B6E2AB6}" srcOrd="0" destOrd="0" presId="urn:microsoft.com/office/officeart/2005/8/layout/hierarchy1"/>
    <dgm:cxn modelId="{A0D4778A-834C-49A2-99A3-01E4FAAAE47F}" type="presParOf" srcId="{1613E9D8-4D03-4901-865D-3DE80B6E2AB6}" destId="{56ABF0A9-C07F-480E-AE8E-AFCE98D8A8A9}" srcOrd="0" destOrd="0" presId="urn:microsoft.com/office/officeart/2005/8/layout/hierarchy1"/>
    <dgm:cxn modelId="{F8DCBAD8-4943-46F4-8D72-584A3071448F}" type="presParOf" srcId="{1613E9D8-4D03-4901-865D-3DE80B6E2AB6}" destId="{34D60FAE-28CB-415E-B985-B1FC72705EA0}" srcOrd="1" destOrd="0" presId="urn:microsoft.com/office/officeart/2005/8/layout/hierarchy1"/>
    <dgm:cxn modelId="{032133C7-52AB-4953-BFE3-70AB7A373CB9}" type="presParOf" srcId="{DDB0646C-3694-4DEB-8BD5-54FD618754A1}" destId="{B0C51E72-B985-42E5-B638-41FCAF53644E}" srcOrd="1" destOrd="0" presId="urn:microsoft.com/office/officeart/2005/8/layout/hierarchy1"/>
    <dgm:cxn modelId="{F63CB11B-2BC1-4C19-89AC-B311D636F961}" type="presParOf" srcId="{C8FB8C13-D025-4EB8-8BE4-E92431DDDE9E}" destId="{F1452D35-EBD1-43E1-85B2-044CADBCC9F0}" srcOrd="1" destOrd="0" presId="urn:microsoft.com/office/officeart/2005/8/layout/hierarchy1"/>
    <dgm:cxn modelId="{A3D1D6A8-7509-4621-8710-4F05C29F857D}" type="presParOf" srcId="{F1452D35-EBD1-43E1-85B2-044CADBCC9F0}" destId="{6821B937-9134-4BE7-90E8-817D33C9FCF1}" srcOrd="0" destOrd="0" presId="urn:microsoft.com/office/officeart/2005/8/layout/hierarchy1"/>
    <dgm:cxn modelId="{F366EC70-6B6B-40E0-B2E6-585818086999}" type="presParOf" srcId="{6821B937-9134-4BE7-90E8-817D33C9FCF1}" destId="{B0FF1DEB-F397-4E9F-92C9-FAFBF9C02D21}" srcOrd="0" destOrd="0" presId="urn:microsoft.com/office/officeart/2005/8/layout/hierarchy1"/>
    <dgm:cxn modelId="{5E7E772A-FDE3-46EF-8967-115A9F314889}" type="presParOf" srcId="{6821B937-9134-4BE7-90E8-817D33C9FCF1}" destId="{D5DCCD4D-4B13-4137-861B-C75EC926716A}" srcOrd="1" destOrd="0" presId="urn:microsoft.com/office/officeart/2005/8/layout/hierarchy1"/>
    <dgm:cxn modelId="{A7257747-7E45-4035-9CB8-2EDC25A2A603}" type="presParOf" srcId="{F1452D35-EBD1-43E1-85B2-044CADBCC9F0}" destId="{F9918A5A-2508-4A5F-A86C-45ED786D838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9F8F88D-E872-40FC-9148-2B97250DD895}"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9012F439-184D-4804-93AF-DBF9FFBED52B}">
      <dgm:prSet/>
      <dgm:spPr/>
      <dgm:t>
        <a:bodyPr/>
        <a:lstStyle/>
        <a:p>
          <a:r>
            <a:rPr lang="en-US"/>
            <a:t>Personal attitudes: An observant visitor can sense the attitudes of the supplier’s employees towards their work and this provides an indication of the likely quality of their output and service dependability</a:t>
          </a:r>
        </a:p>
      </dgm:t>
    </dgm:pt>
    <dgm:pt modelId="{5E849415-0379-4A37-B6FE-FF91F187A846}" type="parTrans" cxnId="{4FF40ADC-5285-4026-B200-939EE2201ED9}">
      <dgm:prSet/>
      <dgm:spPr/>
      <dgm:t>
        <a:bodyPr/>
        <a:lstStyle/>
        <a:p>
          <a:endParaRPr lang="en-US"/>
        </a:p>
      </dgm:t>
    </dgm:pt>
    <dgm:pt modelId="{013F0338-2D87-46B1-9227-9E3EF52F9BBE}" type="sibTrans" cxnId="{4FF40ADC-5285-4026-B200-939EE2201ED9}">
      <dgm:prSet/>
      <dgm:spPr/>
      <dgm:t>
        <a:bodyPr/>
        <a:lstStyle/>
        <a:p>
          <a:endParaRPr lang="en-US"/>
        </a:p>
      </dgm:t>
    </dgm:pt>
    <dgm:pt modelId="{B2C62E4D-C4AB-4774-8002-3133D4649FE9}">
      <dgm:prSet/>
      <dgm:spPr/>
      <dgm:t>
        <a:bodyPr/>
        <a:lstStyle/>
        <a:p>
          <a:r>
            <a:rPr lang="en-US"/>
            <a:t>Adequacy and care of production equipment: This entail close observation of the equipment in a plant</a:t>
          </a:r>
        </a:p>
      </dgm:t>
    </dgm:pt>
    <dgm:pt modelId="{4488B409-B65F-43F8-808E-7F0AB29F09D0}" type="parTrans" cxnId="{9BB71229-9313-47D9-9126-B3F80C4B51D0}">
      <dgm:prSet/>
      <dgm:spPr/>
      <dgm:t>
        <a:bodyPr/>
        <a:lstStyle/>
        <a:p>
          <a:endParaRPr lang="en-US"/>
        </a:p>
      </dgm:t>
    </dgm:pt>
    <dgm:pt modelId="{DE989F5C-5B56-46B2-A61D-B2B5B7941D17}" type="sibTrans" cxnId="{9BB71229-9313-47D9-9126-B3F80C4B51D0}">
      <dgm:prSet/>
      <dgm:spPr/>
      <dgm:t>
        <a:bodyPr/>
        <a:lstStyle/>
        <a:p>
          <a:endParaRPr lang="en-US"/>
        </a:p>
      </dgm:t>
    </dgm:pt>
    <dgm:pt modelId="{2F27D9FA-4586-4DCC-98F5-94D3ED86F8C3}">
      <dgm:prSet/>
      <dgm:spPr/>
      <dgm:t>
        <a:bodyPr/>
        <a:lstStyle/>
        <a:p>
          <a:r>
            <a:rPr lang="en-US"/>
            <a:t>Technological know-how of supervisory personnel: Conversation with supervisors will indicate their technical knowledge and their ability to control and improve the operations of processes under their supervision</a:t>
          </a:r>
        </a:p>
      </dgm:t>
    </dgm:pt>
    <dgm:pt modelId="{B13343E0-B192-402F-9D56-8B4951A619AC}" type="parTrans" cxnId="{FE5049A8-5263-49AC-869C-1363CC32D515}">
      <dgm:prSet/>
      <dgm:spPr/>
      <dgm:t>
        <a:bodyPr/>
        <a:lstStyle/>
        <a:p>
          <a:endParaRPr lang="en-US"/>
        </a:p>
      </dgm:t>
    </dgm:pt>
    <dgm:pt modelId="{4F7FB5F5-58E4-4AD4-8E1D-A33DE25586E3}" type="sibTrans" cxnId="{FE5049A8-5263-49AC-869C-1363CC32D515}">
      <dgm:prSet/>
      <dgm:spPr/>
      <dgm:t>
        <a:bodyPr/>
        <a:lstStyle/>
        <a:p>
          <a:endParaRPr lang="en-US"/>
        </a:p>
      </dgm:t>
    </dgm:pt>
    <dgm:pt modelId="{05895FFB-8465-4399-95CC-64C76947EB4C}">
      <dgm:prSet/>
      <dgm:spPr/>
      <dgm:t>
        <a:bodyPr/>
        <a:lstStyle/>
        <a:p>
          <a:r>
            <a:rPr lang="en-US"/>
            <a:t>Means of controlling quality: Observation of the inspection methods will indicate their adequacy to ensure the specified quality of the product</a:t>
          </a:r>
        </a:p>
      </dgm:t>
    </dgm:pt>
    <dgm:pt modelId="{D3B94843-189F-4386-8FF2-4E1045E52B64}" type="parTrans" cxnId="{B692FE99-017E-43B1-A27C-DDCA248AEC76}">
      <dgm:prSet/>
      <dgm:spPr/>
      <dgm:t>
        <a:bodyPr/>
        <a:lstStyle/>
        <a:p>
          <a:endParaRPr lang="en-US"/>
        </a:p>
      </dgm:t>
    </dgm:pt>
    <dgm:pt modelId="{E295026A-14FD-49FB-9042-EFFC346DEBC3}" type="sibTrans" cxnId="{B692FE99-017E-43B1-A27C-DDCA248AEC76}">
      <dgm:prSet/>
      <dgm:spPr/>
      <dgm:t>
        <a:bodyPr/>
        <a:lstStyle/>
        <a:p>
          <a:endParaRPr lang="en-US"/>
        </a:p>
      </dgm:t>
    </dgm:pt>
    <dgm:pt modelId="{97855492-F5B9-4208-9E29-C3C2303933A3}" type="pres">
      <dgm:prSet presAssocID="{19F8F88D-E872-40FC-9148-2B97250DD895}" presName="root" presStyleCnt="0">
        <dgm:presLayoutVars>
          <dgm:dir/>
          <dgm:resizeHandles val="exact"/>
        </dgm:presLayoutVars>
      </dgm:prSet>
      <dgm:spPr/>
    </dgm:pt>
    <dgm:pt modelId="{6458B566-4D46-454D-AA07-F12E59BF80DB}" type="pres">
      <dgm:prSet presAssocID="{19F8F88D-E872-40FC-9148-2B97250DD895}" presName="container" presStyleCnt="0">
        <dgm:presLayoutVars>
          <dgm:dir/>
          <dgm:resizeHandles val="exact"/>
        </dgm:presLayoutVars>
      </dgm:prSet>
      <dgm:spPr/>
    </dgm:pt>
    <dgm:pt modelId="{1BA3A89D-C0C3-4DE5-9035-A9089C1FD15B}" type="pres">
      <dgm:prSet presAssocID="{9012F439-184D-4804-93AF-DBF9FFBED52B}" presName="compNode" presStyleCnt="0"/>
      <dgm:spPr/>
    </dgm:pt>
    <dgm:pt modelId="{2A6925A0-7811-4BCE-8693-5496BCAB8F65}" type="pres">
      <dgm:prSet presAssocID="{9012F439-184D-4804-93AF-DBF9FFBED52B}" presName="iconBgRect" presStyleLbl="bgShp" presStyleIdx="0" presStyleCnt="4"/>
      <dgm:spPr/>
    </dgm:pt>
    <dgm:pt modelId="{76AB579D-ED3A-4CA2-9103-A8324C470E8C}" type="pres">
      <dgm:prSet presAssocID="{9012F439-184D-4804-93AF-DBF9FFBED52B}" presName="iconRect" presStyleLbl="node1" presStyleIdx="0" presStyleCnt="4"/>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Japanese Dolls"/>
        </a:ext>
      </dgm:extLst>
    </dgm:pt>
    <dgm:pt modelId="{77943151-42CB-4668-910C-ED36E7312D7E}" type="pres">
      <dgm:prSet presAssocID="{9012F439-184D-4804-93AF-DBF9FFBED52B}" presName="spaceRect" presStyleCnt="0"/>
      <dgm:spPr/>
    </dgm:pt>
    <dgm:pt modelId="{B1F32B08-C9B2-46EA-BF3F-16B0D7DC6627}" type="pres">
      <dgm:prSet presAssocID="{9012F439-184D-4804-93AF-DBF9FFBED52B}" presName="textRect" presStyleLbl="revTx" presStyleIdx="0" presStyleCnt="4">
        <dgm:presLayoutVars>
          <dgm:chMax val="1"/>
          <dgm:chPref val="1"/>
        </dgm:presLayoutVars>
      </dgm:prSet>
      <dgm:spPr/>
    </dgm:pt>
    <dgm:pt modelId="{5211D7E8-C9AA-4835-A8A7-953699A9C76E}" type="pres">
      <dgm:prSet presAssocID="{013F0338-2D87-46B1-9227-9E3EF52F9BBE}" presName="sibTrans" presStyleLbl="sibTrans2D1" presStyleIdx="0" presStyleCnt="0"/>
      <dgm:spPr/>
    </dgm:pt>
    <dgm:pt modelId="{2946EB89-D867-4904-88CA-68A1892F42B3}" type="pres">
      <dgm:prSet presAssocID="{B2C62E4D-C4AB-4774-8002-3133D4649FE9}" presName="compNode" presStyleCnt="0"/>
      <dgm:spPr/>
    </dgm:pt>
    <dgm:pt modelId="{8A2404A7-1457-46FA-ABFB-F87C08052C71}" type="pres">
      <dgm:prSet presAssocID="{B2C62E4D-C4AB-4774-8002-3133D4649FE9}" presName="iconBgRect" presStyleLbl="bgShp" presStyleIdx="1" presStyleCnt="4"/>
      <dgm:spPr/>
    </dgm:pt>
    <dgm:pt modelId="{98B39B44-E29B-492A-9AAA-3DA22D9EF7DE}" type="pres">
      <dgm:prSet presAssocID="{B2C62E4D-C4AB-4774-8002-3133D4649FE9}" presName="iconRect" presStyleLbl="node1" presStyleIdx="1" presStyleCnt="4"/>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dozer"/>
        </a:ext>
      </dgm:extLst>
    </dgm:pt>
    <dgm:pt modelId="{02517311-9C5F-4004-8F7C-B1AC11B5318E}" type="pres">
      <dgm:prSet presAssocID="{B2C62E4D-C4AB-4774-8002-3133D4649FE9}" presName="spaceRect" presStyleCnt="0"/>
      <dgm:spPr/>
    </dgm:pt>
    <dgm:pt modelId="{9C1868C3-F5F9-4969-AF0F-60BA0D7FB0AB}" type="pres">
      <dgm:prSet presAssocID="{B2C62E4D-C4AB-4774-8002-3133D4649FE9}" presName="textRect" presStyleLbl="revTx" presStyleIdx="1" presStyleCnt="4">
        <dgm:presLayoutVars>
          <dgm:chMax val="1"/>
          <dgm:chPref val="1"/>
        </dgm:presLayoutVars>
      </dgm:prSet>
      <dgm:spPr/>
    </dgm:pt>
    <dgm:pt modelId="{CE49DF0E-1FCF-4332-B7B8-1479680BCB61}" type="pres">
      <dgm:prSet presAssocID="{DE989F5C-5B56-46B2-A61D-B2B5B7941D17}" presName="sibTrans" presStyleLbl="sibTrans2D1" presStyleIdx="0" presStyleCnt="0"/>
      <dgm:spPr/>
    </dgm:pt>
    <dgm:pt modelId="{BC83B81A-5C4A-4211-BFF1-2A58BDD262D0}" type="pres">
      <dgm:prSet presAssocID="{2F27D9FA-4586-4DCC-98F5-94D3ED86F8C3}" presName="compNode" presStyleCnt="0"/>
      <dgm:spPr/>
    </dgm:pt>
    <dgm:pt modelId="{D5C28389-EE7B-4DC4-9500-8BBFEB3667D2}" type="pres">
      <dgm:prSet presAssocID="{2F27D9FA-4586-4DCC-98F5-94D3ED86F8C3}" presName="iconBgRect" presStyleLbl="bgShp" presStyleIdx="2" presStyleCnt="4"/>
      <dgm:spPr/>
    </dgm:pt>
    <dgm:pt modelId="{C78DF496-3418-4AE7-8075-D577897B3C93}" type="pres">
      <dgm:prSet presAssocID="{2F27D9FA-4586-4DCC-98F5-94D3ED86F8C3}" presName="iconRect" presStyleLbl="node1" presStyleIdx="2" presStyleCnt="4"/>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7E683F20-3F25-4FC5-9AEF-0B06F21CF42F}" type="pres">
      <dgm:prSet presAssocID="{2F27D9FA-4586-4DCC-98F5-94D3ED86F8C3}" presName="spaceRect" presStyleCnt="0"/>
      <dgm:spPr/>
    </dgm:pt>
    <dgm:pt modelId="{FCDEBD33-DAD0-4ADB-A7FD-ED9DCADC3AFD}" type="pres">
      <dgm:prSet presAssocID="{2F27D9FA-4586-4DCC-98F5-94D3ED86F8C3}" presName="textRect" presStyleLbl="revTx" presStyleIdx="2" presStyleCnt="4">
        <dgm:presLayoutVars>
          <dgm:chMax val="1"/>
          <dgm:chPref val="1"/>
        </dgm:presLayoutVars>
      </dgm:prSet>
      <dgm:spPr/>
    </dgm:pt>
    <dgm:pt modelId="{C98DA542-1489-4E4E-B198-8E6B481464FB}" type="pres">
      <dgm:prSet presAssocID="{4F7FB5F5-58E4-4AD4-8E1D-A33DE25586E3}" presName="sibTrans" presStyleLbl="sibTrans2D1" presStyleIdx="0" presStyleCnt="0"/>
      <dgm:spPr/>
    </dgm:pt>
    <dgm:pt modelId="{AC9C3F5A-9A9D-4EA9-9A1A-CF0BE308A254}" type="pres">
      <dgm:prSet presAssocID="{05895FFB-8465-4399-95CC-64C76947EB4C}" presName="compNode" presStyleCnt="0"/>
      <dgm:spPr/>
    </dgm:pt>
    <dgm:pt modelId="{CB3A2DAA-C3D3-48A7-AF58-27E0C7F8D6D4}" type="pres">
      <dgm:prSet presAssocID="{05895FFB-8465-4399-95CC-64C76947EB4C}" presName="iconBgRect" presStyleLbl="bgShp" presStyleIdx="3" presStyleCnt="4"/>
      <dgm:spPr/>
    </dgm:pt>
    <dgm:pt modelId="{C5FC0198-B453-4368-B22B-D1A33238D825}" type="pres">
      <dgm:prSet presAssocID="{05895FFB-8465-4399-95CC-64C76947EB4C}" presName="iconRect" presStyleLbl="node1" presStyleIdx="3" presStyleCnt="4"/>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resentation with Checklist"/>
        </a:ext>
      </dgm:extLst>
    </dgm:pt>
    <dgm:pt modelId="{CB5CD83A-879C-46A8-AAA1-3C4C09AC34A4}" type="pres">
      <dgm:prSet presAssocID="{05895FFB-8465-4399-95CC-64C76947EB4C}" presName="spaceRect" presStyleCnt="0"/>
      <dgm:spPr/>
    </dgm:pt>
    <dgm:pt modelId="{F899E1E5-274A-4C6A-A235-C3C6F557A635}" type="pres">
      <dgm:prSet presAssocID="{05895FFB-8465-4399-95CC-64C76947EB4C}" presName="textRect" presStyleLbl="revTx" presStyleIdx="3" presStyleCnt="4">
        <dgm:presLayoutVars>
          <dgm:chMax val="1"/>
          <dgm:chPref val="1"/>
        </dgm:presLayoutVars>
      </dgm:prSet>
      <dgm:spPr/>
    </dgm:pt>
  </dgm:ptLst>
  <dgm:cxnLst>
    <dgm:cxn modelId="{9BB71229-9313-47D9-9126-B3F80C4B51D0}" srcId="{19F8F88D-E872-40FC-9148-2B97250DD895}" destId="{B2C62E4D-C4AB-4774-8002-3133D4649FE9}" srcOrd="1" destOrd="0" parTransId="{4488B409-B65F-43F8-808E-7F0AB29F09D0}" sibTransId="{DE989F5C-5B56-46B2-A61D-B2B5B7941D17}"/>
    <dgm:cxn modelId="{99A85F38-7B59-4E38-8BF5-BB774F54DBDA}" type="presOf" srcId="{013F0338-2D87-46B1-9227-9E3EF52F9BBE}" destId="{5211D7E8-C9AA-4835-A8A7-953699A9C76E}" srcOrd="0" destOrd="0" presId="urn:microsoft.com/office/officeart/2018/2/layout/IconCircleList"/>
    <dgm:cxn modelId="{CC267C79-73C7-4EDA-B782-0524696CC91F}" type="presOf" srcId="{4F7FB5F5-58E4-4AD4-8E1D-A33DE25586E3}" destId="{C98DA542-1489-4E4E-B198-8E6B481464FB}" srcOrd="0" destOrd="0" presId="urn:microsoft.com/office/officeart/2018/2/layout/IconCircleList"/>
    <dgm:cxn modelId="{5A0C8484-19C3-4DED-A115-59FEDB35B714}" type="presOf" srcId="{B2C62E4D-C4AB-4774-8002-3133D4649FE9}" destId="{9C1868C3-F5F9-4969-AF0F-60BA0D7FB0AB}" srcOrd="0" destOrd="0" presId="urn:microsoft.com/office/officeart/2018/2/layout/IconCircleList"/>
    <dgm:cxn modelId="{6D17FC92-90B1-46F9-915C-1884B7586016}" type="presOf" srcId="{2F27D9FA-4586-4DCC-98F5-94D3ED86F8C3}" destId="{FCDEBD33-DAD0-4ADB-A7FD-ED9DCADC3AFD}" srcOrd="0" destOrd="0" presId="urn:microsoft.com/office/officeart/2018/2/layout/IconCircleList"/>
    <dgm:cxn modelId="{AC3F2E97-C986-4B1B-AE6E-65EBDF5D3EF0}" type="presOf" srcId="{19F8F88D-E872-40FC-9148-2B97250DD895}" destId="{97855492-F5B9-4208-9E29-C3C2303933A3}" srcOrd="0" destOrd="0" presId="urn:microsoft.com/office/officeart/2018/2/layout/IconCircleList"/>
    <dgm:cxn modelId="{B692FE99-017E-43B1-A27C-DDCA248AEC76}" srcId="{19F8F88D-E872-40FC-9148-2B97250DD895}" destId="{05895FFB-8465-4399-95CC-64C76947EB4C}" srcOrd="3" destOrd="0" parTransId="{D3B94843-189F-4386-8FF2-4E1045E52B64}" sibTransId="{E295026A-14FD-49FB-9042-EFFC346DEBC3}"/>
    <dgm:cxn modelId="{B6F60AA6-2142-42B3-8D3F-7F18EEC988AC}" type="presOf" srcId="{9012F439-184D-4804-93AF-DBF9FFBED52B}" destId="{B1F32B08-C9B2-46EA-BF3F-16B0D7DC6627}" srcOrd="0" destOrd="0" presId="urn:microsoft.com/office/officeart/2018/2/layout/IconCircleList"/>
    <dgm:cxn modelId="{FE5049A8-5263-49AC-869C-1363CC32D515}" srcId="{19F8F88D-E872-40FC-9148-2B97250DD895}" destId="{2F27D9FA-4586-4DCC-98F5-94D3ED86F8C3}" srcOrd="2" destOrd="0" parTransId="{B13343E0-B192-402F-9D56-8B4951A619AC}" sibTransId="{4F7FB5F5-58E4-4AD4-8E1D-A33DE25586E3}"/>
    <dgm:cxn modelId="{8D1617AD-58B4-485E-884D-B65D38A52F99}" type="presOf" srcId="{05895FFB-8465-4399-95CC-64C76947EB4C}" destId="{F899E1E5-274A-4C6A-A235-C3C6F557A635}" srcOrd="0" destOrd="0" presId="urn:microsoft.com/office/officeart/2018/2/layout/IconCircleList"/>
    <dgm:cxn modelId="{4FF40ADC-5285-4026-B200-939EE2201ED9}" srcId="{19F8F88D-E872-40FC-9148-2B97250DD895}" destId="{9012F439-184D-4804-93AF-DBF9FFBED52B}" srcOrd="0" destOrd="0" parTransId="{5E849415-0379-4A37-B6FE-FF91F187A846}" sibTransId="{013F0338-2D87-46B1-9227-9E3EF52F9BBE}"/>
    <dgm:cxn modelId="{BFDD01E8-D815-46E2-B47B-E42EC7A38C75}" type="presOf" srcId="{DE989F5C-5B56-46B2-A61D-B2B5B7941D17}" destId="{CE49DF0E-1FCF-4332-B7B8-1479680BCB61}" srcOrd="0" destOrd="0" presId="urn:microsoft.com/office/officeart/2018/2/layout/IconCircleList"/>
    <dgm:cxn modelId="{6081594C-DDD6-48A9-96EF-78321F7DF0D6}" type="presParOf" srcId="{97855492-F5B9-4208-9E29-C3C2303933A3}" destId="{6458B566-4D46-454D-AA07-F12E59BF80DB}" srcOrd="0" destOrd="0" presId="urn:microsoft.com/office/officeart/2018/2/layout/IconCircleList"/>
    <dgm:cxn modelId="{6B829E25-350B-4A32-A4F4-FF3E81B5699C}" type="presParOf" srcId="{6458B566-4D46-454D-AA07-F12E59BF80DB}" destId="{1BA3A89D-C0C3-4DE5-9035-A9089C1FD15B}" srcOrd="0" destOrd="0" presId="urn:microsoft.com/office/officeart/2018/2/layout/IconCircleList"/>
    <dgm:cxn modelId="{B83810E1-F95F-418B-93C1-5236686F91A7}" type="presParOf" srcId="{1BA3A89D-C0C3-4DE5-9035-A9089C1FD15B}" destId="{2A6925A0-7811-4BCE-8693-5496BCAB8F65}" srcOrd="0" destOrd="0" presId="urn:microsoft.com/office/officeart/2018/2/layout/IconCircleList"/>
    <dgm:cxn modelId="{A78ECB8F-DD47-4E37-832C-D685B63C240E}" type="presParOf" srcId="{1BA3A89D-C0C3-4DE5-9035-A9089C1FD15B}" destId="{76AB579D-ED3A-4CA2-9103-A8324C470E8C}" srcOrd="1" destOrd="0" presId="urn:microsoft.com/office/officeart/2018/2/layout/IconCircleList"/>
    <dgm:cxn modelId="{D5725F4E-B8FB-4A85-9E97-C9C0CED5D26C}" type="presParOf" srcId="{1BA3A89D-C0C3-4DE5-9035-A9089C1FD15B}" destId="{77943151-42CB-4668-910C-ED36E7312D7E}" srcOrd="2" destOrd="0" presId="urn:microsoft.com/office/officeart/2018/2/layout/IconCircleList"/>
    <dgm:cxn modelId="{9AA56228-7293-43D8-8DB4-4FFC05216117}" type="presParOf" srcId="{1BA3A89D-C0C3-4DE5-9035-A9089C1FD15B}" destId="{B1F32B08-C9B2-46EA-BF3F-16B0D7DC6627}" srcOrd="3" destOrd="0" presId="urn:microsoft.com/office/officeart/2018/2/layout/IconCircleList"/>
    <dgm:cxn modelId="{6F11574E-8799-4495-8105-2626A75928FA}" type="presParOf" srcId="{6458B566-4D46-454D-AA07-F12E59BF80DB}" destId="{5211D7E8-C9AA-4835-A8A7-953699A9C76E}" srcOrd="1" destOrd="0" presId="urn:microsoft.com/office/officeart/2018/2/layout/IconCircleList"/>
    <dgm:cxn modelId="{04943A94-EF29-4681-AE28-9EED283B0D12}" type="presParOf" srcId="{6458B566-4D46-454D-AA07-F12E59BF80DB}" destId="{2946EB89-D867-4904-88CA-68A1892F42B3}" srcOrd="2" destOrd="0" presId="urn:microsoft.com/office/officeart/2018/2/layout/IconCircleList"/>
    <dgm:cxn modelId="{8406362D-79DB-4DAB-9CA9-9F57EC3E74C5}" type="presParOf" srcId="{2946EB89-D867-4904-88CA-68A1892F42B3}" destId="{8A2404A7-1457-46FA-ABFB-F87C08052C71}" srcOrd="0" destOrd="0" presId="urn:microsoft.com/office/officeart/2018/2/layout/IconCircleList"/>
    <dgm:cxn modelId="{7E83DAAE-D510-4129-A030-9BBAC735811A}" type="presParOf" srcId="{2946EB89-D867-4904-88CA-68A1892F42B3}" destId="{98B39B44-E29B-492A-9AAA-3DA22D9EF7DE}" srcOrd="1" destOrd="0" presId="urn:microsoft.com/office/officeart/2018/2/layout/IconCircleList"/>
    <dgm:cxn modelId="{6401A130-5DFC-46CD-8593-6CCD91C030F5}" type="presParOf" srcId="{2946EB89-D867-4904-88CA-68A1892F42B3}" destId="{02517311-9C5F-4004-8F7C-B1AC11B5318E}" srcOrd="2" destOrd="0" presId="urn:microsoft.com/office/officeart/2018/2/layout/IconCircleList"/>
    <dgm:cxn modelId="{DF4F28DE-0131-478F-83BD-17DE69316668}" type="presParOf" srcId="{2946EB89-D867-4904-88CA-68A1892F42B3}" destId="{9C1868C3-F5F9-4969-AF0F-60BA0D7FB0AB}" srcOrd="3" destOrd="0" presId="urn:microsoft.com/office/officeart/2018/2/layout/IconCircleList"/>
    <dgm:cxn modelId="{7B3AE2B7-E588-4B52-BAA4-A9337A4F9023}" type="presParOf" srcId="{6458B566-4D46-454D-AA07-F12E59BF80DB}" destId="{CE49DF0E-1FCF-4332-B7B8-1479680BCB61}" srcOrd="3" destOrd="0" presId="urn:microsoft.com/office/officeart/2018/2/layout/IconCircleList"/>
    <dgm:cxn modelId="{F7959B44-4216-4AD6-9BC4-6F0BA8A5B130}" type="presParOf" srcId="{6458B566-4D46-454D-AA07-F12E59BF80DB}" destId="{BC83B81A-5C4A-4211-BFF1-2A58BDD262D0}" srcOrd="4" destOrd="0" presId="urn:microsoft.com/office/officeart/2018/2/layout/IconCircleList"/>
    <dgm:cxn modelId="{DB29C0EA-E901-4121-9937-2926F8522158}" type="presParOf" srcId="{BC83B81A-5C4A-4211-BFF1-2A58BDD262D0}" destId="{D5C28389-EE7B-4DC4-9500-8BBFEB3667D2}" srcOrd="0" destOrd="0" presId="urn:microsoft.com/office/officeart/2018/2/layout/IconCircleList"/>
    <dgm:cxn modelId="{C6216391-128D-468D-9318-1FB1EA068904}" type="presParOf" srcId="{BC83B81A-5C4A-4211-BFF1-2A58BDD262D0}" destId="{C78DF496-3418-4AE7-8075-D577897B3C93}" srcOrd="1" destOrd="0" presId="urn:microsoft.com/office/officeart/2018/2/layout/IconCircleList"/>
    <dgm:cxn modelId="{77FD6DC5-558F-468C-872E-2FAED3F5E3DC}" type="presParOf" srcId="{BC83B81A-5C4A-4211-BFF1-2A58BDD262D0}" destId="{7E683F20-3F25-4FC5-9AEF-0B06F21CF42F}" srcOrd="2" destOrd="0" presId="urn:microsoft.com/office/officeart/2018/2/layout/IconCircleList"/>
    <dgm:cxn modelId="{5C60A501-F29B-4235-84AE-1A2841AB5C41}" type="presParOf" srcId="{BC83B81A-5C4A-4211-BFF1-2A58BDD262D0}" destId="{FCDEBD33-DAD0-4ADB-A7FD-ED9DCADC3AFD}" srcOrd="3" destOrd="0" presId="urn:microsoft.com/office/officeart/2018/2/layout/IconCircleList"/>
    <dgm:cxn modelId="{7A11AD91-023D-4952-8733-438978F791D7}" type="presParOf" srcId="{6458B566-4D46-454D-AA07-F12E59BF80DB}" destId="{C98DA542-1489-4E4E-B198-8E6B481464FB}" srcOrd="5" destOrd="0" presId="urn:microsoft.com/office/officeart/2018/2/layout/IconCircleList"/>
    <dgm:cxn modelId="{0C95E9DE-BA3B-41A1-9185-7E6E77052564}" type="presParOf" srcId="{6458B566-4D46-454D-AA07-F12E59BF80DB}" destId="{AC9C3F5A-9A9D-4EA9-9A1A-CF0BE308A254}" srcOrd="6" destOrd="0" presId="urn:microsoft.com/office/officeart/2018/2/layout/IconCircleList"/>
    <dgm:cxn modelId="{2F1599EE-B1BA-4C8C-82A8-552F1E8D32B6}" type="presParOf" srcId="{AC9C3F5A-9A9D-4EA9-9A1A-CF0BE308A254}" destId="{CB3A2DAA-C3D3-48A7-AF58-27E0C7F8D6D4}" srcOrd="0" destOrd="0" presId="urn:microsoft.com/office/officeart/2018/2/layout/IconCircleList"/>
    <dgm:cxn modelId="{A71A8F59-2DF5-43A1-A268-C781AAE034A2}" type="presParOf" srcId="{AC9C3F5A-9A9D-4EA9-9A1A-CF0BE308A254}" destId="{C5FC0198-B453-4368-B22B-D1A33238D825}" srcOrd="1" destOrd="0" presId="urn:microsoft.com/office/officeart/2018/2/layout/IconCircleList"/>
    <dgm:cxn modelId="{264D6A99-11F9-4574-976C-BEBC47A26FEF}" type="presParOf" srcId="{AC9C3F5A-9A9D-4EA9-9A1A-CF0BE308A254}" destId="{CB5CD83A-879C-46A8-AAA1-3C4C09AC34A4}" srcOrd="2" destOrd="0" presId="urn:microsoft.com/office/officeart/2018/2/layout/IconCircleList"/>
    <dgm:cxn modelId="{2DC481F0-A3A5-4158-93B3-843057077BE8}" type="presParOf" srcId="{AC9C3F5A-9A9D-4EA9-9A1A-CF0BE308A254}" destId="{F899E1E5-274A-4C6A-A235-C3C6F557A635}"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F823594-CB67-4734-A294-BF9BB40FD61D}"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C9EE816F-6A1A-48CE-BC79-8953F0C59659}">
      <dgm:prSet/>
      <dgm:spPr/>
      <dgm:t>
        <a:bodyPr/>
        <a:lstStyle/>
        <a:p>
          <a:pPr>
            <a:defRPr cap="all"/>
          </a:pPr>
          <a:r>
            <a:rPr lang="en-US"/>
            <a:t>Housekeeping: A plant which is orderly and clean in its general appearance indicates careful planning and control by management</a:t>
          </a:r>
        </a:p>
      </dgm:t>
    </dgm:pt>
    <dgm:pt modelId="{FAD370F4-ADED-4D2B-BDE2-7068D63CB883}" type="parTrans" cxnId="{0C0AB8ED-CBDD-42A5-8866-E8FE93557EC8}">
      <dgm:prSet/>
      <dgm:spPr/>
      <dgm:t>
        <a:bodyPr/>
        <a:lstStyle/>
        <a:p>
          <a:endParaRPr lang="en-US"/>
        </a:p>
      </dgm:t>
    </dgm:pt>
    <dgm:pt modelId="{E9F34462-88F1-47D6-827C-8679746ADF3D}" type="sibTrans" cxnId="{0C0AB8ED-CBDD-42A5-8866-E8FE93557EC8}">
      <dgm:prSet/>
      <dgm:spPr/>
      <dgm:t>
        <a:bodyPr/>
        <a:lstStyle/>
        <a:p>
          <a:endParaRPr lang="en-US"/>
        </a:p>
      </dgm:t>
    </dgm:pt>
    <dgm:pt modelId="{07CB92F9-9637-435C-A02B-CA428AF78185}">
      <dgm:prSet/>
      <dgm:spPr/>
      <dgm:t>
        <a:bodyPr/>
        <a:lstStyle/>
        <a:p>
          <a:pPr>
            <a:defRPr cap="all"/>
          </a:pPr>
          <a:r>
            <a:rPr lang="en-US"/>
            <a:t>Competence of technical staff: Conversation with design, research staffs indicate their knowledge of the latest materials, tools and processes relating to their products and on anticipated developments in their industry</a:t>
          </a:r>
        </a:p>
      </dgm:t>
    </dgm:pt>
    <dgm:pt modelId="{4EDA010F-C5F5-4913-A878-5D6ECFB1A260}" type="parTrans" cxnId="{6B4EBFB7-1BD6-49A9-9290-53FB3348643B}">
      <dgm:prSet/>
      <dgm:spPr/>
      <dgm:t>
        <a:bodyPr/>
        <a:lstStyle/>
        <a:p>
          <a:endParaRPr lang="en-US"/>
        </a:p>
      </dgm:t>
    </dgm:pt>
    <dgm:pt modelId="{EF3599AE-0B41-4C67-B549-18A1C156E349}" type="sibTrans" cxnId="{6B4EBFB7-1BD6-49A9-9290-53FB3348643B}">
      <dgm:prSet/>
      <dgm:spPr/>
      <dgm:t>
        <a:bodyPr/>
        <a:lstStyle/>
        <a:p>
          <a:endParaRPr lang="en-US"/>
        </a:p>
      </dgm:t>
    </dgm:pt>
    <dgm:pt modelId="{0FEB5FE1-B5E1-4D86-9090-50A3B5F5374C}">
      <dgm:prSet/>
      <dgm:spPr/>
      <dgm:t>
        <a:bodyPr/>
        <a:lstStyle/>
        <a:p>
          <a:pPr>
            <a:defRPr cap="all"/>
          </a:pPr>
          <a:r>
            <a:rPr lang="en-US"/>
            <a:t>Competence of management: All the above areas are, in essence a reflection of management and therefore indicate its quality</a:t>
          </a:r>
        </a:p>
      </dgm:t>
    </dgm:pt>
    <dgm:pt modelId="{FBAA4EC9-AAE0-4C3C-B1E5-40ACB66C05AA}" type="parTrans" cxnId="{DD37D345-6C90-4253-A6FE-FD3CBDF9FB7C}">
      <dgm:prSet/>
      <dgm:spPr/>
      <dgm:t>
        <a:bodyPr/>
        <a:lstStyle/>
        <a:p>
          <a:endParaRPr lang="en-US"/>
        </a:p>
      </dgm:t>
    </dgm:pt>
    <dgm:pt modelId="{C334B915-ABD4-4629-9190-A7AE9BCD6213}" type="sibTrans" cxnId="{DD37D345-6C90-4253-A6FE-FD3CBDF9FB7C}">
      <dgm:prSet/>
      <dgm:spPr/>
      <dgm:t>
        <a:bodyPr/>
        <a:lstStyle/>
        <a:p>
          <a:endParaRPr lang="en-US"/>
        </a:p>
      </dgm:t>
    </dgm:pt>
    <dgm:pt modelId="{D42A3F98-11DA-4864-9BB3-9FD72BA38037}" type="pres">
      <dgm:prSet presAssocID="{8F823594-CB67-4734-A294-BF9BB40FD61D}" presName="root" presStyleCnt="0">
        <dgm:presLayoutVars>
          <dgm:dir/>
          <dgm:resizeHandles val="exact"/>
        </dgm:presLayoutVars>
      </dgm:prSet>
      <dgm:spPr/>
    </dgm:pt>
    <dgm:pt modelId="{E6F86285-7181-4354-8492-7AFE959B3A2D}" type="pres">
      <dgm:prSet presAssocID="{C9EE816F-6A1A-48CE-BC79-8953F0C59659}" presName="compNode" presStyleCnt="0"/>
      <dgm:spPr/>
    </dgm:pt>
    <dgm:pt modelId="{559ED14E-2AA9-4BAA-8BEE-197CA4FDAEF0}" type="pres">
      <dgm:prSet presAssocID="{C9EE816F-6A1A-48CE-BC79-8953F0C59659}" presName="iconBgRect" presStyleLbl="bgShp" presStyleIdx="0" presStyleCnt="3"/>
      <dgm:spPr>
        <a:prstGeom prst="round2DiagRect">
          <a:avLst>
            <a:gd name="adj1" fmla="val 29727"/>
            <a:gd name="adj2" fmla="val 0"/>
          </a:avLst>
        </a:prstGeom>
      </dgm:spPr>
    </dgm:pt>
    <dgm:pt modelId="{A9F4306B-D1EA-4353-AC0F-150B17103ADD}" type="pres">
      <dgm:prSet presAssocID="{C9EE816F-6A1A-48CE-BC79-8953F0C59659}" presName="iconRect" presStyleLbl="node1" presStyleIdx="0" presStyleCnt="3"/>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p and bucket"/>
        </a:ext>
      </dgm:extLst>
    </dgm:pt>
    <dgm:pt modelId="{528E9A62-E07A-4074-ADC5-2861C1B932D7}" type="pres">
      <dgm:prSet presAssocID="{C9EE816F-6A1A-48CE-BC79-8953F0C59659}" presName="spaceRect" presStyleCnt="0"/>
      <dgm:spPr/>
    </dgm:pt>
    <dgm:pt modelId="{B89B63E1-1315-463A-8B35-60CDB9B640B2}" type="pres">
      <dgm:prSet presAssocID="{C9EE816F-6A1A-48CE-BC79-8953F0C59659}" presName="textRect" presStyleLbl="revTx" presStyleIdx="0" presStyleCnt="3">
        <dgm:presLayoutVars>
          <dgm:chMax val="1"/>
          <dgm:chPref val="1"/>
        </dgm:presLayoutVars>
      </dgm:prSet>
      <dgm:spPr/>
    </dgm:pt>
    <dgm:pt modelId="{6597F8BF-FDF9-4AE4-B3D5-469A3309C824}" type="pres">
      <dgm:prSet presAssocID="{E9F34462-88F1-47D6-827C-8679746ADF3D}" presName="sibTrans" presStyleCnt="0"/>
      <dgm:spPr/>
    </dgm:pt>
    <dgm:pt modelId="{165BD09A-9ACF-4352-9788-8A20097578BF}" type="pres">
      <dgm:prSet presAssocID="{07CB92F9-9637-435C-A02B-CA428AF78185}" presName="compNode" presStyleCnt="0"/>
      <dgm:spPr/>
    </dgm:pt>
    <dgm:pt modelId="{A95CB7C3-9242-41CC-8923-7A9115C4D185}" type="pres">
      <dgm:prSet presAssocID="{07CB92F9-9637-435C-A02B-CA428AF78185}" presName="iconBgRect" presStyleLbl="bgShp" presStyleIdx="1" presStyleCnt="3"/>
      <dgm:spPr>
        <a:prstGeom prst="round2DiagRect">
          <a:avLst>
            <a:gd name="adj1" fmla="val 29727"/>
            <a:gd name="adj2" fmla="val 0"/>
          </a:avLst>
        </a:prstGeom>
      </dgm:spPr>
    </dgm:pt>
    <dgm:pt modelId="{3895FFCA-C178-4B6B-85B9-11194D25D7F4}" type="pres">
      <dgm:prSet presAssocID="{07CB92F9-9637-435C-A02B-CA428AF78185}" presName="iconRect" presStyleLbl="node1" presStyleIdx="1" presStyleCnt="3"/>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F1005CC5-F193-4F2D-B306-D4C5E7CD0B7E}" type="pres">
      <dgm:prSet presAssocID="{07CB92F9-9637-435C-A02B-CA428AF78185}" presName="spaceRect" presStyleCnt="0"/>
      <dgm:spPr/>
    </dgm:pt>
    <dgm:pt modelId="{7BFCC52D-D248-4D71-9C53-9343569B713A}" type="pres">
      <dgm:prSet presAssocID="{07CB92F9-9637-435C-A02B-CA428AF78185}" presName="textRect" presStyleLbl="revTx" presStyleIdx="1" presStyleCnt="3">
        <dgm:presLayoutVars>
          <dgm:chMax val="1"/>
          <dgm:chPref val="1"/>
        </dgm:presLayoutVars>
      </dgm:prSet>
      <dgm:spPr/>
    </dgm:pt>
    <dgm:pt modelId="{5B8ADFB5-4D47-41C8-96C3-1471E9555098}" type="pres">
      <dgm:prSet presAssocID="{EF3599AE-0B41-4C67-B549-18A1C156E349}" presName="sibTrans" presStyleCnt="0"/>
      <dgm:spPr/>
    </dgm:pt>
    <dgm:pt modelId="{F9C52EAE-D043-46D0-A8F1-078DC2A1EA36}" type="pres">
      <dgm:prSet presAssocID="{0FEB5FE1-B5E1-4D86-9090-50A3B5F5374C}" presName="compNode" presStyleCnt="0"/>
      <dgm:spPr/>
    </dgm:pt>
    <dgm:pt modelId="{F6A032B9-C0F8-4365-8C79-1276BFF46DC6}" type="pres">
      <dgm:prSet presAssocID="{0FEB5FE1-B5E1-4D86-9090-50A3B5F5374C}" presName="iconBgRect" presStyleLbl="bgShp" presStyleIdx="2" presStyleCnt="3"/>
      <dgm:spPr>
        <a:prstGeom prst="round2DiagRect">
          <a:avLst>
            <a:gd name="adj1" fmla="val 29727"/>
            <a:gd name="adj2" fmla="val 0"/>
          </a:avLst>
        </a:prstGeom>
      </dgm:spPr>
    </dgm:pt>
    <dgm:pt modelId="{F3BA011F-16A8-4623-92BA-1E507534C123}" type="pres">
      <dgm:prSet presAssocID="{0FEB5FE1-B5E1-4D86-9090-50A3B5F5374C}" presName="iconRect" presStyleLbl="node1" presStyleIdx="2" presStyleCnt="3"/>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aptain"/>
        </a:ext>
      </dgm:extLst>
    </dgm:pt>
    <dgm:pt modelId="{E413CC18-3BE0-4B27-9A09-97D0A901FD01}" type="pres">
      <dgm:prSet presAssocID="{0FEB5FE1-B5E1-4D86-9090-50A3B5F5374C}" presName="spaceRect" presStyleCnt="0"/>
      <dgm:spPr/>
    </dgm:pt>
    <dgm:pt modelId="{F8A153FF-8C63-461D-808F-C615434D3C1E}" type="pres">
      <dgm:prSet presAssocID="{0FEB5FE1-B5E1-4D86-9090-50A3B5F5374C}" presName="textRect" presStyleLbl="revTx" presStyleIdx="2" presStyleCnt="3">
        <dgm:presLayoutVars>
          <dgm:chMax val="1"/>
          <dgm:chPref val="1"/>
        </dgm:presLayoutVars>
      </dgm:prSet>
      <dgm:spPr/>
    </dgm:pt>
  </dgm:ptLst>
  <dgm:cxnLst>
    <dgm:cxn modelId="{86FA6D3D-DDD1-4D6B-AAE3-40BA0F8584BC}" type="presOf" srcId="{8F823594-CB67-4734-A294-BF9BB40FD61D}" destId="{D42A3F98-11DA-4864-9BB3-9FD72BA38037}" srcOrd="0" destOrd="0" presId="urn:microsoft.com/office/officeart/2018/5/layout/IconLeafLabelList"/>
    <dgm:cxn modelId="{DD37D345-6C90-4253-A6FE-FD3CBDF9FB7C}" srcId="{8F823594-CB67-4734-A294-BF9BB40FD61D}" destId="{0FEB5FE1-B5E1-4D86-9090-50A3B5F5374C}" srcOrd="2" destOrd="0" parTransId="{FBAA4EC9-AAE0-4C3C-B1E5-40ACB66C05AA}" sibTransId="{C334B915-ABD4-4629-9190-A7AE9BCD6213}"/>
    <dgm:cxn modelId="{956CC17E-D2BB-4336-88D1-5F37AB49E751}" type="presOf" srcId="{07CB92F9-9637-435C-A02B-CA428AF78185}" destId="{7BFCC52D-D248-4D71-9C53-9343569B713A}" srcOrd="0" destOrd="0" presId="urn:microsoft.com/office/officeart/2018/5/layout/IconLeafLabelList"/>
    <dgm:cxn modelId="{6B4EBFB7-1BD6-49A9-9290-53FB3348643B}" srcId="{8F823594-CB67-4734-A294-BF9BB40FD61D}" destId="{07CB92F9-9637-435C-A02B-CA428AF78185}" srcOrd="1" destOrd="0" parTransId="{4EDA010F-C5F5-4913-A878-5D6ECFB1A260}" sibTransId="{EF3599AE-0B41-4C67-B549-18A1C156E349}"/>
    <dgm:cxn modelId="{E3658AC0-8DE8-46C7-9107-070924574C07}" type="presOf" srcId="{0FEB5FE1-B5E1-4D86-9090-50A3B5F5374C}" destId="{F8A153FF-8C63-461D-808F-C615434D3C1E}" srcOrd="0" destOrd="0" presId="urn:microsoft.com/office/officeart/2018/5/layout/IconLeafLabelList"/>
    <dgm:cxn modelId="{3A8DA1DF-4A2C-4A4D-A4D8-5F974D86FCA2}" type="presOf" srcId="{C9EE816F-6A1A-48CE-BC79-8953F0C59659}" destId="{B89B63E1-1315-463A-8B35-60CDB9B640B2}" srcOrd="0" destOrd="0" presId="urn:microsoft.com/office/officeart/2018/5/layout/IconLeafLabelList"/>
    <dgm:cxn modelId="{0C0AB8ED-CBDD-42A5-8866-E8FE93557EC8}" srcId="{8F823594-CB67-4734-A294-BF9BB40FD61D}" destId="{C9EE816F-6A1A-48CE-BC79-8953F0C59659}" srcOrd="0" destOrd="0" parTransId="{FAD370F4-ADED-4D2B-BDE2-7068D63CB883}" sibTransId="{E9F34462-88F1-47D6-827C-8679746ADF3D}"/>
    <dgm:cxn modelId="{57EA24D2-E3DB-460C-98A9-F8E8AE0408BA}" type="presParOf" srcId="{D42A3F98-11DA-4864-9BB3-9FD72BA38037}" destId="{E6F86285-7181-4354-8492-7AFE959B3A2D}" srcOrd="0" destOrd="0" presId="urn:microsoft.com/office/officeart/2018/5/layout/IconLeafLabelList"/>
    <dgm:cxn modelId="{1A95131C-DC8B-4037-AEBF-E3E0968147FC}" type="presParOf" srcId="{E6F86285-7181-4354-8492-7AFE959B3A2D}" destId="{559ED14E-2AA9-4BAA-8BEE-197CA4FDAEF0}" srcOrd="0" destOrd="0" presId="urn:microsoft.com/office/officeart/2018/5/layout/IconLeafLabelList"/>
    <dgm:cxn modelId="{3E82BAA9-71FB-4940-B9A0-8ADBF12F57CE}" type="presParOf" srcId="{E6F86285-7181-4354-8492-7AFE959B3A2D}" destId="{A9F4306B-D1EA-4353-AC0F-150B17103ADD}" srcOrd="1" destOrd="0" presId="urn:microsoft.com/office/officeart/2018/5/layout/IconLeafLabelList"/>
    <dgm:cxn modelId="{C33368AE-8DBE-45EC-883B-6131E6ABBA9D}" type="presParOf" srcId="{E6F86285-7181-4354-8492-7AFE959B3A2D}" destId="{528E9A62-E07A-4074-ADC5-2861C1B932D7}" srcOrd="2" destOrd="0" presId="urn:microsoft.com/office/officeart/2018/5/layout/IconLeafLabelList"/>
    <dgm:cxn modelId="{EB89817F-9C61-4B71-A6BE-D5F5CCC18E13}" type="presParOf" srcId="{E6F86285-7181-4354-8492-7AFE959B3A2D}" destId="{B89B63E1-1315-463A-8B35-60CDB9B640B2}" srcOrd="3" destOrd="0" presId="urn:microsoft.com/office/officeart/2018/5/layout/IconLeafLabelList"/>
    <dgm:cxn modelId="{62B87DBC-EEF7-4E4B-80AB-8BDFC2B101CA}" type="presParOf" srcId="{D42A3F98-11DA-4864-9BB3-9FD72BA38037}" destId="{6597F8BF-FDF9-4AE4-B3D5-469A3309C824}" srcOrd="1" destOrd="0" presId="urn:microsoft.com/office/officeart/2018/5/layout/IconLeafLabelList"/>
    <dgm:cxn modelId="{5DD3F3D9-2106-4738-9287-16918D518827}" type="presParOf" srcId="{D42A3F98-11DA-4864-9BB3-9FD72BA38037}" destId="{165BD09A-9ACF-4352-9788-8A20097578BF}" srcOrd="2" destOrd="0" presId="urn:microsoft.com/office/officeart/2018/5/layout/IconLeafLabelList"/>
    <dgm:cxn modelId="{1AC8EFA9-E783-4BA8-A10C-5E08DEC66A98}" type="presParOf" srcId="{165BD09A-9ACF-4352-9788-8A20097578BF}" destId="{A95CB7C3-9242-41CC-8923-7A9115C4D185}" srcOrd="0" destOrd="0" presId="urn:microsoft.com/office/officeart/2018/5/layout/IconLeafLabelList"/>
    <dgm:cxn modelId="{497F9EA7-FFCE-4E2B-AA91-7D4B3A371E35}" type="presParOf" srcId="{165BD09A-9ACF-4352-9788-8A20097578BF}" destId="{3895FFCA-C178-4B6B-85B9-11194D25D7F4}" srcOrd="1" destOrd="0" presId="urn:microsoft.com/office/officeart/2018/5/layout/IconLeafLabelList"/>
    <dgm:cxn modelId="{EF701818-99DE-461A-916F-A8740BEFD87C}" type="presParOf" srcId="{165BD09A-9ACF-4352-9788-8A20097578BF}" destId="{F1005CC5-F193-4F2D-B306-D4C5E7CD0B7E}" srcOrd="2" destOrd="0" presId="urn:microsoft.com/office/officeart/2018/5/layout/IconLeafLabelList"/>
    <dgm:cxn modelId="{79CFB4D0-2EF3-4DE2-8046-20C6ADC3E651}" type="presParOf" srcId="{165BD09A-9ACF-4352-9788-8A20097578BF}" destId="{7BFCC52D-D248-4D71-9C53-9343569B713A}" srcOrd="3" destOrd="0" presId="urn:microsoft.com/office/officeart/2018/5/layout/IconLeafLabelList"/>
    <dgm:cxn modelId="{378CEA94-EE30-40C9-BFA7-A8BF6C78DA3C}" type="presParOf" srcId="{D42A3F98-11DA-4864-9BB3-9FD72BA38037}" destId="{5B8ADFB5-4D47-41C8-96C3-1471E9555098}" srcOrd="3" destOrd="0" presId="urn:microsoft.com/office/officeart/2018/5/layout/IconLeafLabelList"/>
    <dgm:cxn modelId="{0D5E5D62-82EC-417D-A9AB-C4B65C0F46C4}" type="presParOf" srcId="{D42A3F98-11DA-4864-9BB3-9FD72BA38037}" destId="{F9C52EAE-D043-46D0-A8F1-078DC2A1EA36}" srcOrd="4" destOrd="0" presId="urn:microsoft.com/office/officeart/2018/5/layout/IconLeafLabelList"/>
    <dgm:cxn modelId="{2F4AB84E-A26A-445C-B50C-EFB62147C6C2}" type="presParOf" srcId="{F9C52EAE-D043-46D0-A8F1-078DC2A1EA36}" destId="{F6A032B9-C0F8-4365-8C79-1276BFF46DC6}" srcOrd="0" destOrd="0" presId="urn:microsoft.com/office/officeart/2018/5/layout/IconLeafLabelList"/>
    <dgm:cxn modelId="{6370C7D2-4F50-47D8-90AD-1031951CE71C}" type="presParOf" srcId="{F9C52EAE-D043-46D0-A8F1-078DC2A1EA36}" destId="{F3BA011F-16A8-4623-92BA-1E507534C123}" srcOrd="1" destOrd="0" presId="urn:microsoft.com/office/officeart/2018/5/layout/IconLeafLabelList"/>
    <dgm:cxn modelId="{D402F6EE-D5E8-4430-8501-64FBCC924940}" type="presParOf" srcId="{F9C52EAE-D043-46D0-A8F1-078DC2A1EA36}" destId="{E413CC18-3BE0-4B27-9A09-97D0A901FD01}" srcOrd="2" destOrd="0" presId="urn:microsoft.com/office/officeart/2018/5/layout/IconLeafLabelList"/>
    <dgm:cxn modelId="{3EEBF468-4E32-45A4-8530-5E247B625D7D}" type="presParOf" srcId="{F9C52EAE-D043-46D0-A8F1-078DC2A1EA36}" destId="{F8A153FF-8C63-461D-808F-C615434D3C1E}"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BBC9E49-500A-435C-B581-3377BE08B881}"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70553AEC-D6AC-44A1-AC68-F1DB4A1FEA18}">
      <dgm:prSet/>
      <dgm:spPr/>
      <dgm:t>
        <a:bodyPr/>
        <a:lstStyle/>
        <a:p>
          <a:r>
            <a:rPr lang="en-US"/>
            <a:t>Make or buy decision</a:t>
          </a:r>
        </a:p>
      </dgm:t>
    </dgm:pt>
    <dgm:pt modelId="{0A69928E-27C0-42D2-A306-A5EFBDE0F01D}" type="parTrans" cxnId="{8FAB9D60-28D6-4A54-9659-145BF84AF9AF}">
      <dgm:prSet/>
      <dgm:spPr/>
      <dgm:t>
        <a:bodyPr/>
        <a:lstStyle/>
        <a:p>
          <a:endParaRPr lang="en-US"/>
        </a:p>
      </dgm:t>
    </dgm:pt>
    <dgm:pt modelId="{42606C7F-B765-4936-8401-32BFE6CEF926}" type="sibTrans" cxnId="{8FAB9D60-28D6-4A54-9659-145BF84AF9AF}">
      <dgm:prSet/>
      <dgm:spPr/>
      <dgm:t>
        <a:bodyPr/>
        <a:lstStyle/>
        <a:p>
          <a:endParaRPr lang="en-US"/>
        </a:p>
      </dgm:t>
    </dgm:pt>
    <dgm:pt modelId="{FE139BF5-2944-4F72-911B-BDE1789EEB81}">
      <dgm:prSet/>
      <dgm:spPr/>
      <dgm:t>
        <a:bodyPr/>
        <a:lstStyle/>
        <a:p>
          <a:r>
            <a:rPr lang="en-US"/>
            <a:t>Single/multiple sourcing</a:t>
          </a:r>
        </a:p>
      </dgm:t>
    </dgm:pt>
    <dgm:pt modelId="{703994D3-C7A1-4CCB-9043-B5385E458BAC}" type="parTrans" cxnId="{67BEE67E-022B-4E79-90E8-4548C41E44B3}">
      <dgm:prSet/>
      <dgm:spPr/>
      <dgm:t>
        <a:bodyPr/>
        <a:lstStyle/>
        <a:p>
          <a:endParaRPr lang="en-US"/>
        </a:p>
      </dgm:t>
    </dgm:pt>
    <dgm:pt modelId="{5DE405AC-495B-4D63-AE6A-3CAD5EF0D134}" type="sibTrans" cxnId="{67BEE67E-022B-4E79-90E8-4548C41E44B3}">
      <dgm:prSet/>
      <dgm:spPr/>
      <dgm:t>
        <a:bodyPr/>
        <a:lstStyle/>
        <a:p>
          <a:endParaRPr lang="en-US"/>
        </a:p>
      </dgm:t>
    </dgm:pt>
    <dgm:pt modelId="{13F7304C-B2B0-41E7-A24C-0BB9BD5376F9}">
      <dgm:prSet/>
      <dgm:spPr/>
      <dgm:t>
        <a:bodyPr/>
        <a:lstStyle/>
        <a:p>
          <a:r>
            <a:rPr lang="en-US"/>
            <a:t>E-sourcing</a:t>
          </a:r>
        </a:p>
      </dgm:t>
    </dgm:pt>
    <dgm:pt modelId="{7DB5E6D7-ACB8-4C23-9F5B-04D3653D485F}" type="parTrans" cxnId="{B094E8CE-3661-44BB-9E79-A191F75C7DFE}">
      <dgm:prSet/>
      <dgm:spPr/>
      <dgm:t>
        <a:bodyPr/>
        <a:lstStyle/>
        <a:p>
          <a:endParaRPr lang="en-US"/>
        </a:p>
      </dgm:t>
    </dgm:pt>
    <dgm:pt modelId="{2C1D874C-AF10-4EEF-A2E5-42F07DD43D0B}" type="sibTrans" cxnId="{B094E8CE-3661-44BB-9E79-A191F75C7DFE}">
      <dgm:prSet/>
      <dgm:spPr/>
      <dgm:t>
        <a:bodyPr/>
        <a:lstStyle/>
        <a:p>
          <a:endParaRPr lang="en-US"/>
        </a:p>
      </dgm:t>
    </dgm:pt>
    <dgm:pt modelId="{FA6CFE03-65B5-469A-B047-B3A66639A142}">
      <dgm:prSet/>
      <dgm:spPr/>
      <dgm:t>
        <a:bodyPr/>
        <a:lstStyle/>
        <a:p>
          <a:r>
            <a:rPr lang="en-US"/>
            <a:t>Outsourcing</a:t>
          </a:r>
        </a:p>
      </dgm:t>
    </dgm:pt>
    <dgm:pt modelId="{F40BEB37-7DC0-44FC-83C0-001072892073}" type="parTrans" cxnId="{25368D50-49E7-4193-86EA-BB6E02CE5115}">
      <dgm:prSet/>
      <dgm:spPr/>
      <dgm:t>
        <a:bodyPr/>
        <a:lstStyle/>
        <a:p>
          <a:endParaRPr lang="en-US"/>
        </a:p>
      </dgm:t>
    </dgm:pt>
    <dgm:pt modelId="{83024E1D-EFC3-4AA3-833D-04E876056ADF}" type="sibTrans" cxnId="{25368D50-49E7-4193-86EA-BB6E02CE5115}">
      <dgm:prSet/>
      <dgm:spPr/>
      <dgm:t>
        <a:bodyPr/>
        <a:lstStyle/>
        <a:p>
          <a:endParaRPr lang="en-US"/>
        </a:p>
      </dgm:t>
    </dgm:pt>
    <dgm:pt modelId="{85FB5FD7-E18B-4C90-888B-2CC1EE20015E}">
      <dgm:prSet/>
      <dgm:spPr/>
      <dgm:t>
        <a:bodyPr/>
        <a:lstStyle/>
        <a:p>
          <a:r>
            <a:rPr lang="en-US"/>
            <a:t>Sub-contacting</a:t>
          </a:r>
        </a:p>
      </dgm:t>
    </dgm:pt>
    <dgm:pt modelId="{FF5E9423-8831-4175-8AA0-7117D07D0D88}" type="parTrans" cxnId="{DC51DA73-6D76-46A6-8805-FB511CBA9398}">
      <dgm:prSet/>
      <dgm:spPr/>
      <dgm:t>
        <a:bodyPr/>
        <a:lstStyle/>
        <a:p>
          <a:endParaRPr lang="en-US"/>
        </a:p>
      </dgm:t>
    </dgm:pt>
    <dgm:pt modelId="{DCA2F3CF-99D9-48A0-AF8E-3822AEC9BAB6}" type="sibTrans" cxnId="{DC51DA73-6D76-46A6-8805-FB511CBA9398}">
      <dgm:prSet/>
      <dgm:spPr/>
      <dgm:t>
        <a:bodyPr/>
        <a:lstStyle/>
        <a:p>
          <a:endParaRPr lang="en-US"/>
        </a:p>
      </dgm:t>
    </dgm:pt>
    <dgm:pt modelId="{40E82BA9-C6D5-4172-86A0-68A6CF01995C}">
      <dgm:prSet/>
      <dgm:spPr/>
      <dgm:t>
        <a:bodyPr/>
        <a:lstStyle/>
        <a:p>
          <a:r>
            <a:rPr lang="en-US"/>
            <a:t>lean supply</a:t>
          </a:r>
        </a:p>
      </dgm:t>
    </dgm:pt>
    <dgm:pt modelId="{8B03823D-7C0C-4824-A8C8-07939E2B13A2}" type="parTrans" cxnId="{C7AD4A0C-068C-4310-962E-C46E0E224F47}">
      <dgm:prSet/>
      <dgm:spPr/>
      <dgm:t>
        <a:bodyPr/>
        <a:lstStyle/>
        <a:p>
          <a:endParaRPr lang="en-US"/>
        </a:p>
      </dgm:t>
    </dgm:pt>
    <dgm:pt modelId="{D271EC6C-3535-4B0F-AD47-6963215F5D06}" type="sibTrans" cxnId="{C7AD4A0C-068C-4310-962E-C46E0E224F47}">
      <dgm:prSet/>
      <dgm:spPr/>
      <dgm:t>
        <a:bodyPr/>
        <a:lstStyle/>
        <a:p>
          <a:endParaRPr lang="en-US"/>
        </a:p>
      </dgm:t>
    </dgm:pt>
    <dgm:pt modelId="{5F733DF4-2CEE-4D80-9593-6199467F7FA5}">
      <dgm:prSet/>
      <dgm:spPr/>
      <dgm:t>
        <a:bodyPr/>
        <a:lstStyle/>
        <a:p>
          <a:r>
            <a:rPr lang="en-US"/>
            <a:t>Partnership sourcing</a:t>
          </a:r>
        </a:p>
      </dgm:t>
    </dgm:pt>
    <dgm:pt modelId="{304F9644-8FED-4BA7-AF6D-7A9446E8E2D7}" type="parTrans" cxnId="{55BC8614-E4B7-47DC-A192-8BA86320DF5B}">
      <dgm:prSet/>
      <dgm:spPr/>
      <dgm:t>
        <a:bodyPr/>
        <a:lstStyle/>
        <a:p>
          <a:endParaRPr lang="en-US"/>
        </a:p>
      </dgm:t>
    </dgm:pt>
    <dgm:pt modelId="{230BA00D-4991-4308-8BCC-834675F30575}" type="sibTrans" cxnId="{55BC8614-E4B7-47DC-A192-8BA86320DF5B}">
      <dgm:prSet/>
      <dgm:spPr/>
      <dgm:t>
        <a:bodyPr/>
        <a:lstStyle/>
        <a:p>
          <a:endParaRPr lang="en-US"/>
        </a:p>
      </dgm:t>
    </dgm:pt>
    <dgm:pt modelId="{CE7BC0F0-BC96-43C5-A71C-B0D62D8683A7}">
      <dgm:prSet/>
      <dgm:spPr/>
      <dgm:t>
        <a:bodyPr/>
        <a:lstStyle/>
        <a:p>
          <a:r>
            <a:rPr lang="en-US"/>
            <a:t>Co-destiny and co-maker ship</a:t>
          </a:r>
        </a:p>
      </dgm:t>
    </dgm:pt>
    <dgm:pt modelId="{D72827E4-EBCE-461A-B218-E140DFB81D46}" type="parTrans" cxnId="{51A19566-6D7C-4B9A-B8EB-B3370739AD99}">
      <dgm:prSet/>
      <dgm:spPr/>
      <dgm:t>
        <a:bodyPr/>
        <a:lstStyle/>
        <a:p>
          <a:endParaRPr lang="en-US"/>
        </a:p>
      </dgm:t>
    </dgm:pt>
    <dgm:pt modelId="{42173E89-9108-45E1-A937-E86D1A8D904D}" type="sibTrans" cxnId="{51A19566-6D7C-4B9A-B8EB-B3370739AD99}">
      <dgm:prSet/>
      <dgm:spPr/>
      <dgm:t>
        <a:bodyPr/>
        <a:lstStyle/>
        <a:p>
          <a:endParaRPr lang="en-US"/>
        </a:p>
      </dgm:t>
    </dgm:pt>
    <dgm:pt modelId="{09204EFF-B129-43AB-BF33-87CB87284EC7}">
      <dgm:prSet/>
      <dgm:spPr/>
      <dgm:t>
        <a:bodyPr/>
        <a:lstStyle/>
        <a:p>
          <a:r>
            <a:rPr lang="en-US"/>
            <a:t>Make-or –Buy Decision: Make-or-buy decisions compare the cost of producing a component or providing a service internally with the cost of purchasing the component or service from an external supplier</a:t>
          </a:r>
        </a:p>
      </dgm:t>
    </dgm:pt>
    <dgm:pt modelId="{70D5A6D9-7493-4EF5-93C0-434B9AF7E294}" type="parTrans" cxnId="{BF5B0E13-5790-49DE-A76D-8046CEDA270F}">
      <dgm:prSet/>
      <dgm:spPr/>
      <dgm:t>
        <a:bodyPr/>
        <a:lstStyle/>
        <a:p>
          <a:endParaRPr lang="en-US"/>
        </a:p>
      </dgm:t>
    </dgm:pt>
    <dgm:pt modelId="{9502B585-155E-4E52-A021-51BFE443E033}" type="sibTrans" cxnId="{BF5B0E13-5790-49DE-A76D-8046CEDA270F}">
      <dgm:prSet/>
      <dgm:spPr/>
      <dgm:t>
        <a:bodyPr/>
        <a:lstStyle/>
        <a:p>
          <a:endParaRPr lang="en-US"/>
        </a:p>
      </dgm:t>
    </dgm:pt>
    <dgm:pt modelId="{D39D3495-C8C5-4DB2-BB7E-E698FD09EB84}" type="pres">
      <dgm:prSet presAssocID="{6BBC9E49-500A-435C-B581-3377BE08B881}" presName="vert0" presStyleCnt="0">
        <dgm:presLayoutVars>
          <dgm:dir/>
          <dgm:animOne val="branch"/>
          <dgm:animLvl val="lvl"/>
        </dgm:presLayoutVars>
      </dgm:prSet>
      <dgm:spPr/>
    </dgm:pt>
    <dgm:pt modelId="{F8202954-5854-432F-BFDD-4A31B74E08A8}" type="pres">
      <dgm:prSet presAssocID="{70553AEC-D6AC-44A1-AC68-F1DB4A1FEA18}" presName="thickLine" presStyleLbl="alignNode1" presStyleIdx="0" presStyleCnt="9"/>
      <dgm:spPr/>
    </dgm:pt>
    <dgm:pt modelId="{F40434B6-B968-4DFE-A0D2-A237FAE2ACB1}" type="pres">
      <dgm:prSet presAssocID="{70553AEC-D6AC-44A1-AC68-F1DB4A1FEA18}" presName="horz1" presStyleCnt="0"/>
      <dgm:spPr/>
    </dgm:pt>
    <dgm:pt modelId="{16C0333D-5874-4836-A933-B299A6F40429}" type="pres">
      <dgm:prSet presAssocID="{70553AEC-D6AC-44A1-AC68-F1DB4A1FEA18}" presName="tx1" presStyleLbl="revTx" presStyleIdx="0" presStyleCnt="9"/>
      <dgm:spPr/>
    </dgm:pt>
    <dgm:pt modelId="{EA6F44B1-9E89-4F0D-AF4D-DDFB6A1F3715}" type="pres">
      <dgm:prSet presAssocID="{70553AEC-D6AC-44A1-AC68-F1DB4A1FEA18}" presName="vert1" presStyleCnt="0"/>
      <dgm:spPr/>
    </dgm:pt>
    <dgm:pt modelId="{0418192D-4B91-4032-B906-7820D65F253A}" type="pres">
      <dgm:prSet presAssocID="{FE139BF5-2944-4F72-911B-BDE1789EEB81}" presName="thickLine" presStyleLbl="alignNode1" presStyleIdx="1" presStyleCnt="9"/>
      <dgm:spPr/>
    </dgm:pt>
    <dgm:pt modelId="{6D0936BA-EB40-439A-B2A6-22C9AE9C7BB1}" type="pres">
      <dgm:prSet presAssocID="{FE139BF5-2944-4F72-911B-BDE1789EEB81}" presName="horz1" presStyleCnt="0"/>
      <dgm:spPr/>
    </dgm:pt>
    <dgm:pt modelId="{763BAE9F-5410-4523-9551-8896E12B4780}" type="pres">
      <dgm:prSet presAssocID="{FE139BF5-2944-4F72-911B-BDE1789EEB81}" presName="tx1" presStyleLbl="revTx" presStyleIdx="1" presStyleCnt="9"/>
      <dgm:spPr/>
    </dgm:pt>
    <dgm:pt modelId="{BEA95C71-A1E3-49FC-908C-8E7884FB47BC}" type="pres">
      <dgm:prSet presAssocID="{FE139BF5-2944-4F72-911B-BDE1789EEB81}" presName="vert1" presStyleCnt="0"/>
      <dgm:spPr/>
    </dgm:pt>
    <dgm:pt modelId="{F9755B61-03E8-465D-9DC1-E86A3D2B538C}" type="pres">
      <dgm:prSet presAssocID="{13F7304C-B2B0-41E7-A24C-0BB9BD5376F9}" presName="thickLine" presStyleLbl="alignNode1" presStyleIdx="2" presStyleCnt="9"/>
      <dgm:spPr/>
    </dgm:pt>
    <dgm:pt modelId="{AF0F92FE-0DF0-4CBF-9CE4-E2E7A89CA08A}" type="pres">
      <dgm:prSet presAssocID="{13F7304C-B2B0-41E7-A24C-0BB9BD5376F9}" presName="horz1" presStyleCnt="0"/>
      <dgm:spPr/>
    </dgm:pt>
    <dgm:pt modelId="{A7EB17E6-4DFC-4223-A78A-53B98791A288}" type="pres">
      <dgm:prSet presAssocID="{13F7304C-B2B0-41E7-A24C-0BB9BD5376F9}" presName="tx1" presStyleLbl="revTx" presStyleIdx="2" presStyleCnt="9"/>
      <dgm:spPr/>
    </dgm:pt>
    <dgm:pt modelId="{459F9B27-68D5-4FF9-A2C9-A70AD152778A}" type="pres">
      <dgm:prSet presAssocID="{13F7304C-B2B0-41E7-A24C-0BB9BD5376F9}" presName="vert1" presStyleCnt="0"/>
      <dgm:spPr/>
    </dgm:pt>
    <dgm:pt modelId="{ED13702B-F88A-4E46-95FB-CEA3222FFD8E}" type="pres">
      <dgm:prSet presAssocID="{FA6CFE03-65B5-469A-B047-B3A66639A142}" presName="thickLine" presStyleLbl="alignNode1" presStyleIdx="3" presStyleCnt="9"/>
      <dgm:spPr/>
    </dgm:pt>
    <dgm:pt modelId="{B6A3F9B3-9342-4B69-AB39-C520C3C28873}" type="pres">
      <dgm:prSet presAssocID="{FA6CFE03-65B5-469A-B047-B3A66639A142}" presName="horz1" presStyleCnt="0"/>
      <dgm:spPr/>
    </dgm:pt>
    <dgm:pt modelId="{7DCC5AF0-7E41-4CD5-B475-F903F5FF4F20}" type="pres">
      <dgm:prSet presAssocID="{FA6CFE03-65B5-469A-B047-B3A66639A142}" presName="tx1" presStyleLbl="revTx" presStyleIdx="3" presStyleCnt="9"/>
      <dgm:spPr/>
    </dgm:pt>
    <dgm:pt modelId="{AFD440B0-076E-4D47-B672-02A93148589E}" type="pres">
      <dgm:prSet presAssocID="{FA6CFE03-65B5-469A-B047-B3A66639A142}" presName="vert1" presStyleCnt="0"/>
      <dgm:spPr/>
    </dgm:pt>
    <dgm:pt modelId="{03E85E6E-DBEF-4843-82EB-5DEB6EB7DA94}" type="pres">
      <dgm:prSet presAssocID="{85FB5FD7-E18B-4C90-888B-2CC1EE20015E}" presName="thickLine" presStyleLbl="alignNode1" presStyleIdx="4" presStyleCnt="9"/>
      <dgm:spPr/>
    </dgm:pt>
    <dgm:pt modelId="{1FF9E9B4-0ABF-4279-99A4-F24CF9D98614}" type="pres">
      <dgm:prSet presAssocID="{85FB5FD7-E18B-4C90-888B-2CC1EE20015E}" presName="horz1" presStyleCnt="0"/>
      <dgm:spPr/>
    </dgm:pt>
    <dgm:pt modelId="{3BDA9600-0290-436C-A184-EBB8D9DBA9A6}" type="pres">
      <dgm:prSet presAssocID="{85FB5FD7-E18B-4C90-888B-2CC1EE20015E}" presName="tx1" presStyleLbl="revTx" presStyleIdx="4" presStyleCnt="9"/>
      <dgm:spPr/>
    </dgm:pt>
    <dgm:pt modelId="{EA3B878B-5128-47DF-8A64-62B60F65DD06}" type="pres">
      <dgm:prSet presAssocID="{85FB5FD7-E18B-4C90-888B-2CC1EE20015E}" presName="vert1" presStyleCnt="0"/>
      <dgm:spPr/>
    </dgm:pt>
    <dgm:pt modelId="{6F045E3F-76F8-475E-8963-C92C62E8D2DF}" type="pres">
      <dgm:prSet presAssocID="{40E82BA9-C6D5-4172-86A0-68A6CF01995C}" presName="thickLine" presStyleLbl="alignNode1" presStyleIdx="5" presStyleCnt="9"/>
      <dgm:spPr/>
    </dgm:pt>
    <dgm:pt modelId="{F1D0B539-70D8-4A35-AA88-88DC56AD6CAE}" type="pres">
      <dgm:prSet presAssocID="{40E82BA9-C6D5-4172-86A0-68A6CF01995C}" presName="horz1" presStyleCnt="0"/>
      <dgm:spPr/>
    </dgm:pt>
    <dgm:pt modelId="{7C3DF638-E7D1-4DE3-A2FD-E4C0F7EDF8A4}" type="pres">
      <dgm:prSet presAssocID="{40E82BA9-C6D5-4172-86A0-68A6CF01995C}" presName="tx1" presStyleLbl="revTx" presStyleIdx="5" presStyleCnt="9"/>
      <dgm:spPr/>
    </dgm:pt>
    <dgm:pt modelId="{BD712C88-E260-4521-AF50-0EAA5F3B6657}" type="pres">
      <dgm:prSet presAssocID="{40E82BA9-C6D5-4172-86A0-68A6CF01995C}" presName="vert1" presStyleCnt="0"/>
      <dgm:spPr/>
    </dgm:pt>
    <dgm:pt modelId="{F49C9A36-843E-459D-B996-921FADCF34FC}" type="pres">
      <dgm:prSet presAssocID="{5F733DF4-2CEE-4D80-9593-6199467F7FA5}" presName="thickLine" presStyleLbl="alignNode1" presStyleIdx="6" presStyleCnt="9"/>
      <dgm:spPr/>
    </dgm:pt>
    <dgm:pt modelId="{52E0D572-708E-4444-9C32-5839904F2FF2}" type="pres">
      <dgm:prSet presAssocID="{5F733DF4-2CEE-4D80-9593-6199467F7FA5}" presName="horz1" presStyleCnt="0"/>
      <dgm:spPr/>
    </dgm:pt>
    <dgm:pt modelId="{749A18B1-8D8B-4DD5-A9CC-B7F66680DABC}" type="pres">
      <dgm:prSet presAssocID="{5F733DF4-2CEE-4D80-9593-6199467F7FA5}" presName="tx1" presStyleLbl="revTx" presStyleIdx="6" presStyleCnt="9"/>
      <dgm:spPr/>
    </dgm:pt>
    <dgm:pt modelId="{7E12F88D-1A42-4567-BF4E-0E4319E18CDA}" type="pres">
      <dgm:prSet presAssocID="{5F733DF4-2CEE-4D80-9593-6199467F7FA5}" presName="vert1" presStyleCnt="0"/>
      <dgm:spPr/>
    </dgm:pt>
    <dgm:pt modelId="{937EC646-F3A9-4127-8A69-AD94BF701F7D}" type="pres">
      <dgm:prSet presAssocID="{CE7BC0F0-BC96-43C5-A71C-B0D62D8683A7}" presName="thickLine" presStyleLbl="alignNode1" presStyleIdx="7" presStyleCnt="9"/>
      <dgm:spPr/>
    </dgm:pt>
    <dgm:pt modelId="{4A2946A7-6C11-475A-BA38-388BBC705862}" type="pres">
      <dgm:prSet presAssocID="{CE7BC0F0-BC96-43C5-A71C-B0D62D8683A7}" presName="horz1" presStyleCnt="0"/>
      <dgm:spPr/>
    </dgm:pt>
    <dgm:pt modelId="{B5C33989-8F5E-4117-8D19-481D9D3065A7}" type="pres">
      <dgm:prSet presAssocID="{CE7BC0F0-BC96-43C5-A71C-B0D62D8683A7}" presName="tx1" presStyleLbl="revTx" presStyleIdx="7" presStyleCnt="9"/>
      <dgm:spPr/>
    </dgm:pt>
    <dgm:pt modelId="{56AF8706-2916-4FCC-B9FE-45F52F0FD760}" type="pres">
      <dgm:prSet presAssocID="{CE7BC0F0-BC96-43C5-A71C-B0D62D8683A7}" presName="vert1" presStyleCnt="0"/>
      <dgm:spPr/>
    </dgm:pt>
    <dgm:pt modelId="{8855699B-F899-45A6-855B-25233F0C9D79}" type="pres">
      <dgm:prSet presAssocID="{09204EFF-B129-43AB-BF33-87CB87284EC7}" presName="thickLine" presStyleLbl="alignNode1" presStyleIdx="8" presStyleCnt="9"/>
      <dgm:spPr/>
    </dgm:pt>
    <dgm:pt modelId="{45E583F1-567A-456B-AF86-7A626AC360E2}" type="pres">
      <dgm:prSet presAssocID="{09204EFF-B129-43AB-BF33-87CB87284EC7}" presName="horz1" presStyleCnt="0"/>
      <dgm:spPr/>
    </dgm:pt>
    <dgm:pt modelId="{49C827B3-10F5-4C2F-9312-285C1641F067}" type="pres">
      <dgm:prSet presAssocID="{09204EFF-B129-43AB-BF33-87CB87284EC7}" presName="tx1" presStyleLbl="revTx" presStyleIdx="8" presStyleCnt="9"/>
      <dgm:spPr/>
    </dgm:pt>
    <dgm:pt modelId="{7E930153-DC3C-42D2-955A-8618F8F03921}" type="pres">
      <dgm:prSet presAssocID="{09204EFF-B129-43AB-BF33-87CB87284EC7}" presName="vert1" presStyleCnt="0"/>
      <dgm:spPr/>
    </dgm:pt>
  </dgm:ptLst>
  <dgm:cxnLst>
    <dgm:cxn modelId="{C7AD4A0C-068C-4310-962E-C46E0E224F47}" srcId="{6BBC9E49-500A-435C-B581-3377BE08B881}" destId="{40E82BA9-C6D5-4172-86A0-68A6CF01995C}" srcOrd="5" destOrd="0" parTransId="{8B03823D-7C0C-4824-A8C8-07939E2B13A2}" sibTransId="{D271EC6C-3535-4B0F-AD47-6963215F5D06}"/>
    <dgm:cxn modelId="{C5171012-7FC6-4FC2-B08F-D2FA3BCF7370}" type="presOf" srcId="{40E82BA9-C6D5-4172-86A0-68A6CF01995C}" destId="{7C3DF638-E7D1-4DE3-A2FD-E4C0F7EDF8A4}" srcOrd="0" destOrd="0" presId="urn:microsoft.com/office/officeart/2008/layout/LinedList"/>
    <dgm:cxn modelId="{BF5B0E13-5790-49DE-A76D-8046CEDA270F}" srcId="{6BBC9E49-500A-435C-B581-3377BE08B881}" destId="{09204EFF-B129-43AB-BF33-87CB87284EC7}" srcOrd="8" destOrd="0" parTransId="{70D5A6D9-7493-4EF5-93C0-434B9AF7E294}" sibTransId="{9502B585-155E-4E52-A021-51BFE443E033}"/>
    <dgm:cxn modelId="{55BC8614-E4B7-47DC-A192-8BA86320DF5B}" srcId="{6BBC9E49-500A-435C-B581-3377BE08B881}" destId="{5F733DF4-2CEE-4D80-9593-6199467F7FA5}" srcOrd="6" destOrd="0" parTransId="{304F9644-8FED-4BA7-AF6D-7A9446E8E2D7}" sibTransId="{230BA00D-4991-4308-8BCC-834675F30575}"/>
    <dgm:cxn modelId="{FA79B127-B3AF-4BD0-9E9E-FA633BDE65F9}" type="presOf" srcId="{6BBC9E49-500A-435C-B581-3377BE08B881}" destId="{D39D3495-C8C5-4DB2-BB7E-E698FD09EB84}" srcOrd="0" destOrd="0" presId="urn:microsoft.com/office/officeart/2008/layout/LinedList"/>
    <dgm:cxn modelId="{87F81A3A-1950-45F7-8CF3-43C8327FDCCD}" type="presOf" srcId="{CE7BC0F0-BC96-43C5-A71C-B0D62D8683A7}" destId="{B5C33989-8F5E-4117-8D19-481D9D3065A7}" srcOrd="0" destOrd="0" presId="urn:microsoft.com/office/officeart/2008/layout/LinedList"/>
    <dgm:cxn modelId="{8FAB9D60-28D6-4A54-9659-145BF84AF9AF}" srcId="{6BBC9E49-500A-435C-B581-3377BE08B881}" destId="{70553AEC-D6AC-44A1-AC68-F1DB4A1FEA18}" srcOrd="0" destOrd="0" parTransId="{0A69928E-27C0-42D2-A306-A5EFBDE0F01D}" sibTransId="{42606C7F-B765-4936-8401-32BFE6CEF926}"/>
    <dgm:cxn modelId="{81560342-64F5-4435-B887-AEC10EDD6F99}" type="presOf" srcId="{FE139BF5-2944-4F72-911B-BDE1789EEB81}" destId="{763BAE9F-5410-4523-9551-8896E12B4780}" srcOrd="0" destOrd="0" presId="urn:microsoft.com/office/officeart/2008/layout/LinedList"/>
    <dgm:cxn modelId="{51A19566-6D7C-4B9A-B8EB-B3370739AD99}" srcId="{6BBC9E49-500A-435C-B581-3377BE08B881}" destId="{CE7BC0F0-BC96-43C5-A71C-B0D62D8683A7}" srcOrd="7" destOrd="0" parTransId="{D72827E4-EBCE-461A-B218-E140DFB81D46}" sibTransId="{42173E89-9108-45E1-A937-E86D1A8D904D}"/>
    <dgm:cxn modelId="{4AF88247-8338-4347-9FA7-2ADC3C857AA6}" type="presOf" srcId="{70553AEC-D6AC-44A1-AC68-F1DB4A1FEA18}" destId="{16C0333D-5874-4836-A933-B299A6F40429}" srcOrd="0" destOrd="0" presId="urn:microsoft.com/office/officeart/2008/layout/LinedList"/>
    <dgm:cxn modelId="{25368D50-49E7-4193-86EA-BB6E02CE5115}" srcId="{6BBC9E49-500A-435C-B581-3377BE08B881}" destId="{FA6CFE03-65B5-469A-B047-B3A66639A142}" srcOrd="3" destOrd="0" parTransId="{F40BEB37-7DC0-44FC-83C0-001072892073}" sibTransId="{83024E1D-EFC3-4AA3-833D-04E876056ADF}"/>
    <dgm:cxn modelId="{DC51DA73-6D76-46A6-8805-FB511CBA9398}" srcId="{6BBC9E49-500A-435C-B581-3377BE08B881}" destId="{85FB5FD7-E18B-4C90-888B-2CC1EE20015E}" srcOrd="4" destOrd="0" parTransId="{FF5E9423-8831-4175-8AA0-7117D07D0D88}" sibTransId="{DCA2F3CF-99D9-48A0-AF8E-3822AEC9BAB6}"/>
    <dgm:cxn modelId="{67BEE67E-022B-4E79-90E8-4548C41E44B3}" srcId="{6BBC9E49-500A-435C-B581-3377BE08B881}" destId="{FE139BF5-2944-4F72-911B-BDE1789EEB81}" srcOrd="1" destOrd="0" parTransId="{703994D3-C7A1-4CCB-9043-B5385E458BAC}" sibTransId="{5DE405AC-495B-4D63-AE6A-3CAD5EF0D134}"/>
    <dgm:cxn modelId="{B094E8CE-3661-44BB-9E79-A191F75C7DFE}" srcId="{6BBC9E49-500A-435C-B581-3377BE08B881}" destId="{13F7304C-B2B0-41E7-A24C-0BB9BD5376F9}" srcOrd="2" destOrd="0" parTransId="{7DB5E6D7-ACB8-4C23-9F5B-04D3653D485F}" sibTransId="{2C1D874C-AF10-4EEF-A2E5-42F07DD43D0B}"/>
    <dgm:cxn modelId="{47EA34E4-95FC-4BC3-80AF-F7CFC034D085}" type="presOf" srcId="{FA6CFE03-65B5-469A-B047-B3A66639A142}" destId="{7DCC5AF0-7E41-4CD5-B475-F903F5FF4F20}" srcOrd="0" destOrd="0" presId="urn:microsoft.com/office/officeart/2008/layout/LinedList"/>
    <dgm:cxn modelId="{B21D26E8-C253-46B9-BB21-134458FD731D}" type="presOf" srcId="{09204EFF-B129-43AB-BF33-87CB87284EC7}" destId="{49C827B3-10F5-4C2F-9312-285C1641F067}" srcOrd="0" destOrd="0" presId="urn:microsoft.com/office/officeart/2008/layout/LinedList"/>
    <dgm:cxn modelId="{B64DEBF0-FA16-4511-A70D-390E43060930}" type="presOf" srcId="{13F7304C-B2B0-41E7-A24C-0BB9BD5376F9}" destId="{A7EB17E6-4DFC-4223-A78A-53B98791A288}" srcOrd="0" destOrd="0" presId="urn:microsoft.com/office/officeart/2008/layout/LinedList"/>
    <dgm:cxn modelId="{91C256F3-029D-4FDB-8614-4C9E4994AF5C}" type="presOf" srcId="{5F733DF4-2CEE-4D80-9593-6199467F7FA5}" destId="{749A18B1-8D8B-4DD5-A9CC-B7F66680DABC}" srcOrd="0" destOrd="0" presId="urn:microsoft.com/office/officeart/2008/layout/LinedList"/>
    <dgm:cxn modelId="{5F6B76FB-A304-4B80-98B4-ECAFF34B4810}" type="presOf" srcId="{85FB5FD7-E18B-4C90-888B-2CC1EE20015E}" destId="{3BDA9600-0290-436C-A184-EBB8D9DBA9A6}" srcOrd="0" destOrd="0" presId="urn:microsoft.com/office/officeart/2008/layout/LinedList"/>
    <dgm:cxn modelId="{98A9F1FC-4D9B-4813-BAB3-29813E970230}" type="presParOf" srcId="{D39D3495-C8C5-4DB2-BB7E-E698FD09EB84}" destId="{F8202954-5854-432F-BFDD-4A31B74E08A8}" srcOrd="0" destOrd="0" presId="urn:microsoft.com/office/officeart/2008/layout/LinedList"/>
    <dgm:cxn modelId="{AB4491E7-68A3-4B7A-A136-849190E4D3FE}" type="presParOf" srcId="{D39D3495-C8C5-4DB2-BB7E-E698FD09EB84}" destId="{F40434B6-B968-4DFE-A0D2-A237FAE2ACB1}" srcOrd="1" destOrd="0" presId="urn:microsoft.com/office/officeart/2008/layout/LinedList"/>
    <dgm:cxn modelId="{B1CA3F2F-2AC3-40AB-90DE-F86F67A5BF00}" type="presParOf" srcId="{F40434B6-B968-4DFE-A0D2-A237FAE2ACB1}" destId="{16C0333D-5874-4836-A933-B299A6F40429}" srcOrd="0" destOrd="0" presId="urn:microsoft.com/office/officeart/2008/layout/LinedList"/>
    <dgm:cxn modelId="{65F50CD1-A72D-476D-BC0F-B5B1DE7A33FF}" type="presParOf" srcId="{F40434B6-B968-4DFE-A0D2-A237FAE2ACB1}" destId="{EA6F44B1-9E89-4F0D-AF4D-DDFB6A1F3715}" srcOrd="1" destOrd="0" presId="urn:microsoft.com/office/officeart/2008/layout/LinedList"/>
    <dgm:cxn modelId="{31E92F27-7BB9-4E4C-96D4-81526B265A64}" type="presParOf" srcId="{D39D3495-C8C5-4DB2-BB7E-E698FD09EB84}" destId="{0418192D-4B91-4032-B906-7820D65F253A}" srcOrd="2" destOrd="0" presId="urn:microsoft.com/office/officeart/2008/layout/LinedList"/>
    <dgm:cxn modelId="{4CE3A205-4378-4C1E-832B-C8024AF1B08F}" type="presParOf" srcId="{D39D3495-C8C5-4DB2-BB7E-E698FD09EB84}" destId="{6D0936BA-EB40-439A-B2A6-22C9AE9C7BB1}" srcOrd="3" destOrd="0" presId="urn:microsoft.com/office/officeart/2008/layout/LinedList"/>
    <dgm:cxn modelId="{CB7F047F-9912-4264-AAD2-E1A7989A7B95}" type="presParOf" srcId="{6D0936BA-EB40-439A-B2A6-22C9AE9C7BB1}" destId="{763BAE9F-5410-4523-9551-8896E12B4780}" srcOrd="0" destOrd="0" presId="urn:microsoft.com/office/officeart/2008/layout/LinedList"/>
    <dgm:cxn modelId="{2459B647-7DCC-4A16-89B9-2AB222E8DEB0}" type="presParOf" srcId="{6D0936BA-EB40-439A-B2A6-22C9AE9C7BB1}" destId="{BEA95C71-A1E3-49FC-908C-8E7884FB47BC}" srcOrd="1" destOrd="0" presId="urn:microsoft.com/office/officeart/2008/layout/LinedList"/>
    <dgm:cxn modelId="{5AE59EBF-4C2F-4791-9BC4-E48C907B6BD8}" type="presParOf" srcId="{D39D3495-C8C5-4DB2-BB7E-E698FD09EB84}" destId="{F9755B61-03E8-465D-9DC1-E86A3D2B538C}" srcOrd="4" destOrd="0" presId="urn:microsoft.com/office/officeart/2008/layout/LinedList"/>
    <dgm:cxn modelId="{E1EBA2A2-9E8E-4C57-B787-1A4FA74BDD7A}" type="presParOf" srcId="{D39D3495-C8C5-4DB2-BB7E-E698FD09EB84}" destId="{AF0F92FE-0DF0-4CBF-9CE4-E2E7A89CA08A}" srcOrd="5" destOrd="0" presId="urn:microsoft.com/office/officeart/2008/layout/LinedList"/>
    <dgm:cxn modelId="{98738D05-2D49-44DA-B65D-E2CF005E466E}" type="presParOf" srcId="{AF0F92FE-0DF0-4CBF-9CE4-E2E7A89CA08A}" destId="{A7EB17E6-4DFC-4223-A78A-53B98791A288}" srcOrd="0" destOrd="0" presId="urn:microsoft.com/office/officeart/2008/layout/LinedList"/>
    <dgm:cxn modelId="{771AF5D5-67EE-4972-98D6-0445CA787306}" type="presParOf" srcId="{AF0F92FE-0DF0-4CBF-9CE4-E2E7A89CA08A}" destId="{459F9B27-68D5-4FF9-A2C9-A70AD152778A}" srcOrd="1" destOrd="0" presId="urn:microsoft.com/office/officeart/2008/layout/LinedList"/>
    <dgm:cxn modelId="{DDECF09E-5375-4E3B-8D2A-F0886DC725D9}" type="presParOf" srcId="{D39D3495-C8C5-4DB2-BB7E-E698FD09EB84}" destId="{ED13702B-F88A-4E46-95FB-CEA3222FFD8E}" srcOrd="6" destOrd="0" presId="urn:microsoft.com/office/officeart/2008/layout/LinedList"/>
    <dgm:cxn modelId="{8E9AEE15-2349-4C06-82F3-7A57713B04FD}" type="presParOf" srcId="{D39D3495-C8C5-4DB2-BB7E-E698FD09EB84}" destId="{B6A3F9B3-9342-4B69-AB39-C520C3C28873}" srcOrd="7" destOrd="0" presId="urn:microsoft.com/office/officeart/2008/layout/LinedList"/>
    <dgm:cxn modelId="{524B6AE3-1FF5-4C8A-B9DC-3F2FAC2D6C8A}" type="presParOf" srcId="{B6A3F9B3-9342-4B69-AB39-C520C3C28873}" destId="{7DCC5AF0-7E41-4CD5-B475-F903F5FF4F20}" srcOrd="0" destOrd="0" presId="urn:microsoft.com/office/officeart/2008/layout/LinedList"/>
    <dgm:cxn modelId="{6F6A5D87-C0A5-4A59-AD0A-4F572B78EF84}" type="presParOf" srcId="{B6A3F9B3-9342-4B69-AB39-C520C3C28873}" destId="{AFD440B0-076E-4D47-B672-02A93148589E}" srcOrd="1" destOrd="0" presId="urn:microsoft.com/office/officeart/2008/layout/LinedList"/>
    <dgm:cxn modelId="{2B2BDC80-0478-4763-93BD-9601FCA21463}" type="presParOf" srcId="{D39D3495-C8C5-4DB2-BB7E-E698FD09EB84}" destId="{03E85E6E-DBEF-4843-82EB-5DEB6EB7DA94}" srcOrd="8" destOrd="0" presId="urn:microsoft.com/office/officeart/2008/layout/LinedList"/>
    <dgm:cxn modelId="{C04C3EE8-E021-461F-A631-FCAE2EA0567A}" type="presParOf" srcId="{D39D3495-C8C5-4DB2-BB7E-E698FD09EB84}" destId="{1FF9E9B4-0ABF-4279-99A4-F24CF9D98614}" srcOrd="9" destOrd="0" presId="urn:microsoft.com/office/officeart/2008/layout/LinedList"/>
    <dgm:cxn modelId="{9380EE52-3CB1-4669-AF70-648E1976DD37}" type="presParOf" srcId="{1FF9E9B4-0ABF-4279-99A4-F24CF9D98614}" destId="{3BDA9600-0290-436C-A184-EBB8D9DBA9A6}" srcOrd="0" destOrd="0" presId="urn:microsoft.com/office/officeart/2008/layout/LinedList"/>
    <dgm:cxn modelId="{9CC79C6D-9F70-499D-8A3E-C95C537281DC}" type="presParOf" srcId="{1FF9E9B4-0ABF-4279-99A4-F24CF9D98614}" destId="{EA3B878B-5128-47DF-8A64-62B60F65DD06}" srcOrd="1" destOrd="0" presId="urn:microsoft.com/office/officeart/2008/layout/LinedList"/>
    <dgm:cxn modelId="{800FD4BB-8B18-42B9-9D76-596F60F0E427}" type="presParOf" srcId="{D39D3495-C8C5-4DB2-BB7E-E698FD09EB84}" destId="{6F045E3F-76F8-475E-8963-C92C62E8D2DF}" srcOrd="10" destOrd="0" presId="urn:microsoft.com/office/officeart/2008/layout/LinedList"/>
    <dgm:cxn modelId="{76BC440E-22D6-4ADA-9DB1-8FF75F184B8F}" type="presParOf" srcId="{D39D3495-C8C5-4DB2-BB7E-E698FD09EB84}" destId="{F1D0B539-70D8-4A35-AA88-88DC56AD6CAE}" srcOrd="11" destOrd="0" presId="urn:microsoft.com/office/officeart/2008/layout/LinedList"/>
    <dgm:cxn modelId="{81EE2C0F-57FB-4529-85E8-1EBC6F1D1C36}" type="presParOf" srcId="{F1D0B539-70D8-4A35-AA88-88DC56AD6CAE}" destId="{7C3DF638-E7D1-4DE3-A2FD-E4C0F7EDF8A4}" srcOrd="0" destOrd="0" presId="urn:microsoft.com/office/officeart/2008/layout/LinedList"/>
    <dgm:cxn modelId="{B19668D9-AE56-4F2E-A9AD-394A30684240}" type="presParOf" srcId="{F1D0B539-70D8-4A35-AA88-88DC56AD6CAE}" destId="{BD712C88-E260-4521-AF50-0EAA5F3B6657}" srcOrd="1" destOrd="0" presId="urn:microsoft.com/office/officeart/2008/layout/LinedList"/>
    <dgm:cxn modelId="{E989C8AF-8AEE-47A1-8884-2E9BA7542529}" type="presParOf" srcId="{D39D3495-C8C5-4DB2-BB7E-E698FD09EB84}" destId="{F49C9A36-843E-459D-B996-921FADCF34FC}" srcOrd="12" destOrd="0" presId="urn:microsoft.com/office/officeart/2008/layout/LinedList"/>
    <dgm:cxn modelId="{2A97A458-FF76-49C4-8CA2-2ACEACD53A45}" type="presParOf" srcId="{D39D3495-C8C5-4DB2-BB7E-E698FD09EB84}" destId="{52E0D572-708E-4444-9C32-5839904F2FF2}" srcOrd="13" destOrd="0" presId="urn:microsoft.com/office/officeart/2008/layout/LinedList"/>
    <dgm:cxn modelId="{2F0DED5E-645E-40EF-A483-6E1538311E55}" type="presParOf" srcId="{52E0D572-708E-4444-9C32-5839904F2FF2}" destId="{749A18B1-8D8B-4DD5-A9CC-B7F66680DABC}" srcOrd="0" destOrd="0" presId="urn:microsoft.com/office/officeart/2008/layout/LinedList"/>
    <dgm:cxn modelId="{24C67583-B5D2-4C95-BE13-C08849D395EB}" type="presParOf" srcId="{52E0D572-708E-4444-9C32-5839904F2FF2}" destId="{7E12F88D-1A42-4567-BF4E-0E4319E18CDA}" srcOrd="1" destOrd="0" presId="urn:microsoft.com/office/officeart/2008/layout/LinedList"/>
    <dgm:cxn modelId="{55F8F54A-7A12-4C32-BAB6-1C98D9FE29B9}" type="presParOf" srcId="{D39D3495-C8C5-4DB2-BB7E-E698FD09EB84}" destId="{937EC646-F3A9-4127-8A69-AD94BF701F7D}" srcOrd="14" destOrd="0" presId="urn:microsoft.com/office/officeart/2008/layout/LinedList"/>
    <dgm:cxn modelId="{749852DD-14B4-4E71-AD7C-C2C8A780E787}" type="presParOf" srcId="{D39D3495-C8C5-4DB2-BB7E-E698FD09EB84}" destId="{4A2946A7-6C11-475A-BA38-388BBC705862}" srcOrd="15" destOrd="0" presId="urn:microsoft.com/office/officeart/2008/layout/LinedList"/>
    <dgm:cxn modelId="{8C191669-A602-4367-8DE6-C25EDE0429A5}" type="presParOf" srcId="{4A2946A7-6C11-475A-BA38-388BBC705862}" destId="{B5C33989-8F5E-4117-8D19-481D9D3065A7}" srcOrd="0" destOrd="0" presId="urn:microsoft.com/office/officeart/2008/layout/LinedList"/>
    <dgm:cxn modelId="{69C2DE15-168E-446C-9477-5674E84DEF24}" type="presParOf" srcId="{4A2946A7-6C11-475A-BA38-388BBC705862}" destId="{56AF8706-2916-4FCC-B9FE-45F52F0FD760}" srcOrd="1" destOrd="0" presId="urn:microsoft.com/office/officeart/2008/layout/LinedList"/>
    <dgm:cxn modelId="{7FB49827-B753-4638-91D5-1B02D0768F2A}" type="presParOf" srcId="{D39D3495-C8C5-4DB2-BB7E-E698FD09EB84}" destId="{8855699B-F899-45A6-855B-25233F0C9D79}" srcOrd="16" destOrd="0" presId="urn:microsoft.com/office/officeart/2008/layout/LinedList"/>
    <dgm:cxn modelId="{29236A72-2A23-41C3-A3EC-B3C0E3D9FEC9}" type="presParOf" srcId="{D39D3495-C8C5-4DB2-BB7E-E698FD09EB84}" destId="{45E583F1-567A-456B-AF86-7A626AC360E2}" srcOrd="17" destOrd="0" presId="urn:microsoft.com/office/officeart/2008/layout/LinedList"/>
    <dgm:cxn modelId="{5936D56A-F2DC-4B4A-9898-F3AECF7673DF}" type="presParOf" srcId="{45E583F1-567A-456B-AF86-7A626AC360E2}" destId="{49C827B3-10F5-4C2F-9312-285C1641F067}" srcOrd="0" destOrd="0" presId="urn:microsoft.com/office/officeart/2008/layout/LinedList"/>
    <dgm:cxn modelId="{651AB5DA-8908-49A9-A585-500C74CD3B97}" type="presParOf" srcId="{45E583F1-567A-456B-AF86-7A626AC360E2}" destId="{7E930153-DC3C-42D2-955A-8618F8F0392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254EC3E-569D-4CF5-9F38-FBC2E89B0FC1}"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99C7AAF-700E-4C32-9DC3-0166EFD13E24}">
      <dgm:prSet/>
      <dgm:spPr/>
      <dgm:t>
        <a:bodyPr/>
        <a:lstStyle/>
        <a:p>
          <a:pPr>
            <a:defRPr cap="all"/>
          </a:pPr>
          <a:r>
            <a:rPr lang="en-US"/>
            <a:t>Spread of financial risk between the purchaser and vendor</a:t>
          </a:r>
        </a:p>
      </dgm:t>
    </dgm:pt>
    <dgm:pt modelId="{4432F334-DBE0-42C6-B722-FEE729EAD102}" type="parTrans" cxnId="{CF472041-9FB2-4196-8C97-A0DCBCA3DFDA}">
      <dgm:prSet/>
      <dgm:spPr/>
      <dgm:t>
        <a:bodyPr/>
        <a:lstStyle/>
        <a:p>
          <a:endParaRPr lang="en-US"/>
        </a:p>
      </dgm:t>
    </dgm:pt>
    <dgm:pt modelId="{58A997FE-026A-49B2-9E2C-5599250E4D2F}" type="sibTrans" cxnId="{CF472041-9FB2-4196-8C97-A0DCBCA3DFDA}">
      <dgm:prSet/>
      <dgm:spPr/>
      <dgm:t>
        <a:bodyPr/>
        <a:lstStyle/>
        <a:p>
          <a:endParaRPr lang="en-US"/>
        </a:p>
      </dgm:t>
    </dgm:pt>
    <dgm:pt modelId="{8B4849A5-0E12-4C13-9405-DAE51B9484BD}">
      <dgm:prSet/>
      <dgm:spPr/>
      <dgm:t>
        <a:bodyPr/>
        <a:lstStyle/>
        <a:p>
          <a:pPr>
            <a:defRPr cap="all"/>
          </a:pPr>
          <a:r>
            <a:rPr lang="en-US"/>
            <a:t>Ability to control quality when purchased from outside</a:t>
          </a:r>
        </a:p>
      </dgm:t>
    </dgm:pt>
    <dgm:pt modelId="{F26E81F0-2F67-497B-81F7-25EE79F3CF47}" type="parTrans" cxnId="{B081982F-6A29-42C8-9D7C-5B33BD33E2A8}">
      <dgm:prSet/>
      <dgm:spPr/>
      <dgm:t>
        <a:bodyPr/>
        <a:lstStyle/>
        <a:p>
          <a:endParaRPr lang="en-US"/>
        </a:p>
      </dgm:t>
    </dgm:pt>
    <dgm:pt modelId="{641F4C58-A711-4A56-A802-EE66B26B26C2}" type="sibTrans" cxnId="{B081982F-6A29-42C8-9D7C-5B33BD33E2A8}">
      <dgm:prSet/>
      <dgm:spPr/>
      <dgm:t>
        <a:bodyPr/>
        <a:lstStyle/>
        <a:p>
          <a:endParaRPr lang="en-US"/>
        </a:p>
      </dgm:t>
    </dgm:pt>
    <dgm:pt modelId="{276BCF01-DF80-484D-B455-1B522A8A6A6A}">
      <dgm:prSet/>
      <dgm:spPr/>
      <dgm:t>
        <a:bodyPr/>
        <a:lstStyle/>
        <a:p>
          <a:pPr>
            <a:defRPr cap="all"/>
          </a:pPr>
          <a:r>
            <a:rPr lang="en-US"/>
            <a:t>Availability of vendor’s specialist expertise, machinery and or/patents</a:t>
          </a:r>
        </a:p>
      </dgm:t>
    </dgm:pt>
    <dgm:pt modelId="{3E5AF5A9-78DA-421F-8FF2-39A07F75640C}" type="parTrans" cxnId="{DC705A77-2DDC-44F0-96F5-13AC37F63231}">
      <dgm:prSet/>
      <dgm:spPr/>
      <dgm:t>
        <a:bodyPr/>
        <a:lstStyle/>
        <a:p>
          <a:endParaRPr lang="en-US"/>
        </a:p>
      </dgm:t>
    </dgm:pt>
    <dgm:pt modelId="{3A8E998C-CC61-4FEB-AAAF-B858592B77CF}" type="sibTrans" cxnId="{DC705A77-2DDC-44F0-96F5-13AC37F63231}">
      <dgm:prSet/>
      <dgm:spPr/>
      <dgm:t>
        <a:bodyPr/>
        <a:lstStyle/>
        <a:p>
          <a:endParaRPr lang="en-US"/>
        </a:p>
      </dgm:t>
    </dgm:pt>
    <dgm:pt modelId="{A5446561-47B1-4822-B1DE-54C10ECBEE2E}">
      <dgm:prSet/>
      <dgm:spPr/>
      <dgm:t>
        <a:bodyPr/>
        <a:lstStyle/>
        <a:p>
          <a:pPr>
            <a:defRPr cap="all"/>
          </a:pPr>
          <a:r>
            <a:rPr lang="en-US"/>
            <a:t>Quantities required  too small for economic production</a:t>
          </a:r>
        </a:p>
      </dgm:t>
    </dgm:pt>
    <dgm:pt modelId="{C1BAD09C-3E84-49A7-A9C0-5C6148FA88C2}" type="parTrans" cxnId="{ED1ECCF7-37A3-404F-A3C5-AA3AFE6A5071}">
      <dgm:prSet/>
      <dgm:spPr/>
      <dgm:t>
        <a:bodyPr/>
        <a:lstStyle/>
        <a:p>
          <a:endParaRPr lang="en-US"/>
        </a:p>
      </dgm:t>
    </dgm:pt>
    <dgm:pt modelId="{BEF97A53-A089-4F79-8611-265C1E2B072E}" type="sibTrans" cxnId="{ED1ECCF7-37A3-404F-A3C5-AA3AFE6A5071}">
      <dgm:prSet/>
      <dgm:spPr/>
      <dgm:t>
        <a:bodyPr/>
        <a:lstStyle/>
        <a:p>
          <a:endParaRPr lang="en-US"/>
        </a:p>
      </dgm:t>
    </dgm:pt>
    <dgm:pt modelId="{31E753A8-62EF-43B6-9C14-06FBCE61A654}">
      <dgm:prSet/>
      <dgm:spPr/>
      <dgm:t>
        <a:bodyPr/>
        <a:lstStyle/>
        <a:p>
          <a:pPr>
            <a:defRPr cap="all"/>
          </a:pPr>
          <a:r>
            <a:rPr lang="en-US"/>
            <a:t>Avoidance of costs of specialist machinery or labour</a:t>
          </a:r>
        </a:p>
      </dgm:t>
    </dgm:pt>
    <dgm:pt modelId="{07B44162-87FC-4BC1-8295-0631827D1C7D}" type="parTrans" cxnId="{6F22DA1A-7488-47F8-8FBB-7128C2114AA1}">
      <dgm:prSet/>
      <dgm:spPr/>
      <dgm:t>
        <a:bodyPr/>
        <a:lstStyle/>
        <a:p>
          <a:endParaRPr lang="en-US"/>
        </a:p>
      </dgm:t>
    </dgm:pt>
    <dgm:pt modelId="{39E90D4B-DCF0-4CB4-B6C2-40616AD0ED16}" type="sibTrans" cxnId="{6F22DA1A-7488-47F8-8FBB-7128C2114AA1}">
      <dgm:prSet/>
      <dgm:spPr/>
      <dgm:t>
        <a:bodyPr/>
        <a:lstStyle/>
        <a:p>
          <a:endParaRPr lang="en-US"/>
        </a:p>
      </dgm:t>
    </dgm:pt>
    <dgm:pt modelId="{A9530CAA-310E-4D04-9BF6-CCAAB793311A}">
      <dgm:prSet/>
      <dgm:spPr/>
      <dgm:t>
        <a:bodyPr/>
        <a:lstStyle/>
        <a:p>
          <a:pPr>
            <a:defRPr cap="all"/>
          </a:pPr>
          <a:r>
            <a:rPr lang="en-US"/>
            <a:t>Reduction in inventory</a:t>
          </a:r>
        </a:p>
      </dgm:t>
    </dgm:pt>
    <dgm:pt modelId="{C1DDE221-1805-4717-A2CD-4052A11C40E1}" type="parTrans" cxnId="{B63D1FA8-4CE4-4223-9E61-050ACC2F33AF}">
      <dgm:prSet/>
      <dgm:spPr/>
      <dgm:t>
        <a:bodyPr/>
        <a:lstStyle/>
        <a:p>
          <a:endParaRPr lang="en-US"/>
        </a:p>
      </dgm:t>
    </dgm:pt>
    <dgm:pt modelId="{948DF17E-FED1-47C9-A21F-1BC080470A37}" type="sibTrans" cxnId="{B63D1FA8-4CE4-4223-9E61-050ACC2F33AF}">
      <dgm:prSet/>
      <dgm:spPr/>
      <dgm:t>
        <a:bodyPr/>
        <a:lstStyle/>
        <a:p>
          <a:endParaRPr lang="en-US"/>
        </a:p>
      </dgm:t>
    </dgm:pt>
    <dgm:pt modelId="{E78AB83D-95CB-429D-BEB1-69DC184874FE}">
      <dgm:prSet/>
      <dgm:spPr/>
      <dgm:t>
        <a:bodyPr/>
        <a:lstStyle/>
        <a:p>
          <a:pPr>
            <a:defRPr cap="all"/>
          </a:pPr>
          <a:r>
            <a:rPr lang="en-US"/>
            <a:t>When technologies are changing rapidly it becomes difficult for companies to keep pace with the needed infrastructure</a:t>
          </a:r>
        </a:p>
      </dgm:t>
    </dgm:pt>
    <dgm:pt modelId="{9D14C769-4B72-4515-8FAC-71625CCB8B69}" type="parTrans" cxnId="{EC5ABECC-41B5-4213-B6C8-F6C9F0665C67}">
      <dgm:prSet/>
      <dgm:spPr/>
      <dgm:t>
        <a:bodyPr/>
        <a:lstStyle/>
        <a:p>
          <a:endParaRPr lang="en-US"/>
        </a:p>
      </dgm:t>
    </dgm:pt>
    <dgm:pt modelId="{45BD26A6-9DF3-461A-88BF-BEC9C52482A8}" type="sibTrans" cxnId="{EC5ABECC-41B5-4213-B6C8-F6C9F0665C67}">
      <dgm:prSet/>
      <dgm:spPr/>
      <dgm:t>
        <a:bodyPr/>
        <a:lstStyle/>
        <a:p>
          <a:endParaRPr lang="en-US"/>
        </a:p>
      </dgm:t>
    </dgm:pt>
    <dgm:pt modelId="{3D168611-BE9F-49AB-B9DC-906A798CB093}" type="pres">
      <dgm:prSet presAssocID="{A254EC3E-569D-4CF5-9F38-FBC2E89B0FC1}" presName="root" presStyleCnt="0">
        <dgm:presLayoutVars>
          <dgm:dir/>
          <dgm:resizeHandles val="exact"/>
        </dgm:presLayoutVars>
      </dgm:prSet>
      <dgm:spPr/>
    </dgm:pt>
    <dgm:pt modelId="{DBE5E065-9F3D-4470-8443-2212D9C8D8DA}" type="pres">
      <dgm:prSet presAssocID="{499C7AAF-700E-4C32-9DC3-0166EFD13E24}" presName="compNode" presStyleCnt="0"/>
      <dgm:spPr/>
    </dgm:pt>
    <dgm:pt modelId="{3DBC9DF6-53E3-4381-AE6E-D517889D56A5}" type="pres">
      <dgm:prSet presAssocID="{499C7AAF-700E-4C32-9DC3-0166EFD13E24}" presName="iconBgRect" presStyleLbl="bgShp" presStyleIdx="0" presStyleCnt="7"/>
      <dgm:spPr/>
    </dgm:pt>
    <dgm:pt modelId="{1F1F4BAF-C245-4F1F-8B97-4A711D850217}" type="pres">
      <dgm:prSet presAssocID="{499C7AAF-700E-4C32-9DC3-0166EFD13E24}" presName="iconRect" presStyleLbl="node1" presStyleIdx="0" presStyleCnt="7"/>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CC1DC198-547E-4F8A-8AC4-E6D917418224}" type="pres">
      <dgm:prSet presAssocID="{499C7AAF-700E-4C32-9DC3-0166EFD13E24}" presName="spaceRect" presStyleCnt="0"/>
      <dgm:spPr/>
    </dgm:pt>
    <dgm:pt modelId="{F5262059-CDE8-4938-8874-E5B6A3DDED8C}" type="pres">
      <dgm:prSet presAssocID="{499C7AAF-700E-4C32-9DC3-0166EFD13E24}" presName="textRect" presStyleLbl="revTx" presStyleIdx="0" presStyleCnt="7">
        <dgm:presLayoutVars>
          <dgm:chMax val="1"/>
          <dgm:chPref val="1"/>
        </dgm:presLayoutVars>
      </dgm:prSet>
      <dgm:spPr/>
    </dgm:pt>
    <dgm:pt modelId="{1F570777-FDDF-4BA9-8CD4-32BDA63A34F1}" type="pres">
      <dgm:prSet presAssocID="{58A997FE-026A-49B2-9E2C-5599250E4D2F}" presName="sibTrans" presStyleCnt="0"/>
      <dgm:spPr/>
    </dgm:pt>
    <dgm:pt modelId="{648F189D-13BA-4B52-BC7F-C5B274D2BAAC}" type="pres">
      <dgm:prSet presAssocID="{8B4849A5-0E12-4C13-9405-DAE51B9484BD}" presName="compNode" presStyleCnt="0"/>
      <dgm:spPr/>
    </dgm:pt>
    <dgm:pt modelId="{54504E4E-B778-4545-871D-9C0A751343DD}" type="pres">
      <dgm:prSet presAssocID="{8B4849A5-0E12-4C13-9405-DAE51B9484BD}" presName="iconBgRect" presStyleLbl="bgShp" presStyleIdx="1" presStyleCnt="7"/>
      <dgm:spPr/>
    </dgm:pt>
    <dgm:pt modelId="{32A5899C-4BA8-4378-8DF2-D38DB775B8AB}" type="pres">
      <dgm:prSet presAssocID="{8B4849A5-0E12-4C13-9405-DAE51B9484BD}" presName="iconRect" presStyleLbl="node1" presStyleIdx="1" presStyleCnt="7"/>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92232358-D6F7-42A0-A102-00B5F68C69D5}" type="pres">
      <dgm:prSet presAssocID="{8B4849A5-0E12-4C13-9405-DAE51B9484BD}" presName="spaceRect" presStyleCnt="0"/>
      <dgm:spPr/>
    </dgm:pt>
    <dgm:pt modelId="{4503969B-5C31-45D5-8C00-6C973371EB21}" type="pres">
      <dgm:prSet presAssocID="{8B4849A5-0E12-4C13-9405-DAE51B9484BD}" presName="textRect" presStyleLbl="revTx" presStyleIdx="1" presStyleCnt="7">
        <dgm:presLayoutVars>
          <dgm:chMax val="1"/>
          <dgm:chPref val="1"/>
        </dgm:presLayoutVars>
      </dgm:prSet>
      <dgm:spPr/>
    </dgm:pt>
    <dgm:pt modelId="{CC4FCA04-475B-4528-8C41-53B0645BAD22}" type="pres">
      <dgm:prSet presAssocID="{641F4C58-A711-4A56-A802-EE66B26B26C2}" presName="sibTrans" presStyleCnt="0"/>
      <dgm:spPr/>
    </dgm:pt>
    <dgm:pt modelId="{D01EA6F0-19CA-4C98-A8A0-C8F79EE304BC}" type="pres">
      <dgm:prSet presAssocID="{276BCF01-DF80-484D-B455-1B522A8A6A6A}" presName="compNode" presStyleCnt="0"/>
      <dgm:spPr/>
    </dgm:pt>
    <dgm:pt modelId="{788468A2-60A2-405B-B836-0E1CE7FEFDBD}" type="pres">
      <dgm:prSet presAssocID="{276BCF01-DF80-484D-B455-1B522A8A6A6A}" presName="iconBgRect" presStyleLbl="bgShp" presStyleIdx="2" presStyleCnt="7"/>
      <dgm:spPr/>
    </dgm:pt>
    <dgm:pt modelId="{45DC33AC-627E-46E9-B22C-61533060D46C}" type="pres">
      <dgm:prSet presAssocID="{276BCF01-DF80-484D-B455-1B522A8A6A6A}" presName="iconRect" presStyleLbl="node1" presStyleIdx="2" presStyleCnt="7"/>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Welder"/>
        </a:ext>
      </dgm:extLst>
    </dgm:pt>
    <dgm:pt modelId="{3ED7EA8D-7CCB-4AAA-9C47-C8E28E34651A}" type="pres">
      <dgm:prSet presAssocID="{276BCF01-DF80-484D-B455-1B522A8A6A6A}" presName="spaceRect" presStyleCnt="0"/>
      <dgm:spPr/>
    </dgm:pt>
    <dgm:pt modelId="{A0F06081-117E-4B71-8C2F-DEDE2F2094F1}" type="pres">
      <dgm:prSet presAssocID="{276BCF01-DF80-484D-B455-1B522A8A6A6A}" presName="textRect" presStyleLbl="revTx" presStyleIdx="2" presStyleCnt="7">
        <dgm:presLayoutVars>
          <dgm:chMax val="1"/>
          <dgm:chPref val="1"/>
        </dgm:presLayoutVars>
      </dgm:prSet>
      <dgm:spPr/>
    </dgm:pt>
    <dgm:pt modelId="{38FE9C3E-BD7F-43A9-A89A-698CCEEA27AC}" type="pres">
      <dgm:prSet presAssocID="{3A8E998C-CC61-4FEB-AAAF-B858592B77CF}" presName="sibTrans" presStyleCnt="0"/>
      <dgm:spPr/>
    </dgm:pt>
    <dgm:pt modelId="{C1708586-4674-4499-A080-2D4AC49FC2A7}" type="pres">
      <dgm:prSet presAssocID="{A5446561-47B1-4822-B1DE-54C10ECBEE2E}" presName="compNode" presStyleCnt="0"/>
      <dgm:spPr/>
    </dgm:pt>
    <dgm:pt modelId="{EA8E6B0F-4055-4D94-A0C6-C121EA714D87}" type="pres">
      <dgm:prSet presAssocID="{A5446561-47B1-4822-B1DE-54C10ECBEE2E}" presName="iconBgRect" presStyleLbl="bgShp" presStyleIdx="3" presStyleCnt="7"/>
      <dgm:spPr/>
    </dgm:pt>
    <dgm:pt modelId="{7A49FE87-06FD-4972-A94D-866E88F9D6A3}" type="pres">
      <dgm:prSet presAssocID="{A5446561-47B1-4822-B1DE-54C10ECBEE2E}" presName="iconRect" presStyleLbl="node1" presStyleIdx="3" presStyleCnt="7"/>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ins"/>
        </a:ext>
      </dgm:extLst>
    </dgm:pt>
    <dgm:pt modelId="{A7E63124-515E-4FE4-BEBE-3A0DB7B4BDAD}" type="pres">
      <dgm:prSet presAssocID="{A5446561-47B1-4822-B1DE-54C10ECBEE2E}" presName="spaceRect" presStyleCnt="0"/>
      <dgm:spPr/>
    </dgm:pt>
    <dgm:pt modelId="{29D2BF4D-9ED8-4788-AE9F-FE5027206D61}" type="pres">
      <dgm:prSet presAssocID="{A5446561-47B1-4822-B1DE-54C10ECBEE2E}" presName="textRect" presStyleLbl="revTx" presStyleIdx="3" presStyleCnt="7">
        <dgm:presLayoutVars>
          <dgm:chMax val="1"/>
          <dgm:chPref val="1"/>
        </dgm:presLayoutVars>
      </dgm:prSet>
      <dgm:spPr/>
    </dgm:pt>
    <dgm:pt modelId="{C0ACC439-7238-40CA-9872-C98E0599B86E}" type="pres">
      <dgm:prSet presAssocID="{BEF97A53-A089-4F79-8611-265C1E2B072E}" presName="sibTrans" presStyleCnt="0"/>
      <dgm:spPr/>
    </dgm:pt>
    <dgm:pt modelId="{422C6AD2-A1EF-4972-9CB9-17D3236631FB}" type="pres">
      <dgm:prSet presAssocID="{31E753A8-62EF-43B6-9C14-06FBCE61A654}" presName="compNode" presStyleCnt="0"/>
      <dgm:spPr/>
    </dgm:pt>
    <dgm:pt modelId="{0EEF105B-9D3E-4661-9A0D-90E6071536D9}" type="pres">
      <dgm:prSet presAssocID="{31E753A8-62EF-43B6-9C14-06FBCE61A654}" presName="iconBgRect" presStyleLbl="bgShp" presStyleIdx="4" presStyleCnt="7"/>
      <dgm:spPr/>
    </dgm:pt>
    <dgm:pt modelId="{2DB5A9EF-41CB-4B81-8F4F-67A389FA16FE}" type="pres">
      <dgm:prSet presAssocID="{31E753A8-62EF-43B6-9C14-06FBCE61A654}" presName="iconRect" presStyleLbl="node1" presStyleIdx="4" presStyleCnt="7"/>
      <dgm:spPr>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ools"/>
        </a:ext>
      </dgm:extLst>
    </dgm:pt>
    <dgm:pt modelId="{515828D3-DA47-4292-86BD-C0FB8AC2F9F1}" type="pres">
      <dgm:prSet presAssocID="{31E753A8-62EF-43B6-9C14-06FBCE61A654}" presName="spaceRect" presStyleCnt="0"/>
      <dgm:spPr/>
    </dgm:pt>
    <dgm:pt modelId="{6700CF67-6AEA-4F3A-989D-79DD1AE1F259}" type="pres">
      <dgm:prSet presAssocID="{31E753A8-62EF-43B6-9C14-06FBCE61A654}" presName="textRect" presStyleLbl="revTx" presStyleIdx="4" presStyleCnt="7">
        <dgm:presLayoutVars>
          <dgm:chMax val="1"/>
          <dgm:chPref val="1"/>
        </dgm:presLayoutVars>
      </dgm:prSet>
      <dgm:spPr/>
    </dgm:pt>
    <dgm:pt modelId="{C6CFC7C6-4B1E-4721-BBFD-1F08CF3CCB09}" type="pres">
      <dgm:prSet presAssocID="{39E90D4B-DCF0-4CB4-B6C2-40616AD0ED16}" presName="sibTrans" presStyleCnt="0"/>
      <dgm:spPr/>
    </dgm:pt>
    <dgm:pt modelId="{522AA1A4-710B-4316-8491-77AC45AF4A8A}" type="pres">
      <dgm:prSet presAssocID="{A9530CAA-310E-4D04-9BF6-CCAAB793311A}" presName="compNode" presStyleCnt="0"/>
      <dgm:spPr/>
    </dgm:pt>
    <dgm:pt modelId="{4891AD5B-338D-451A-AF2C-D0705016DC69}" type="pres">
      <dgm:prSet presAssocID="{A9530CAA-310E-4D04-9BF6-CCAAB793311A}" presName="iconBgRect" presStyleLbl="bgShp" presStyleIdx="5" presStyleCnt="7"/>
      <dgm:spPr/>
    </dgm:pt>
    <dgm:pt modelId="{AED8A52D-432E-4CCF-85D1-332E18BFDC43}" type="pres">
      <dgm:prSet presAssocID="{A9530CAA-310E-4D04-9BF6-CCAAB793311A}" presName="iconRect" presStyleLbl="node1" presStyleIdx="5" presStyleCnt="7"/>
      <dgm:spPr>
        <a:blipFill>
          <a:blip xmlns:r="http://schemas.openxmlformats.org/officeDocument/2006/relationships"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Upward trend"/>
        </a:ext>
      </dgm:extLst>
    </dgm:pt>
    <dgm:pt modelId="{A2110899-A241-4921-A56E-15C75FF7CCEE}" type="pres">
      <dgm:prSet presAssocID="{A9530CAA-310E-4D04-9BF6-CCAAB793311A}" presName="spaceRect" presStyleCnt="0"/>
      <dgm:spPr/>
    </dgm:pt>
    <dgm:pt modelId="{3B6FC039-C080-4D91-9A7D-6E9D81D18158}" type="pres">
      <dgm:prSet presAssocID="{A9530CAA-310E-4D04-9BF6-CCAAB793311A}" presName="textRect" presStyleLbl="revTx" presStyleIdx="5" presStyleCnt="7">
        <dgm:presLayoutVars>
          <dgm:chMax val="1"/>
          <dgm:chPref val="1"/>
        </dgm:presLayoutVars>
      </dgm:prSet>
      <dgm:spPr/>
    </dgm:pt>
    <dgm:pt modelId="{1B16CE53-680D-4BDB-BE79-B643ED3F3520}" type="pres">
      <dgm:prSet presAssocID="{948DF17E-FED1-47C9-A21F-1BC080470A37}" presName="sibTrans" presStyleCnt="0"/>
      <dgm:spPr/>
    </dgm:pt>
    <dgm:pt modelId="{464F8F87-5FCE-415E-AA7B-BD509CFC4D55}" type="pres">
      <dgm:prSet presAssocID="{E78AB83D-95CB-429D-BEB1-69DC184874FE}" presName="compNode" presStyleCnt="0"/>
      <dgm:spPr/>
    </dgm:pt>
    <dgm:pt modelId="{99B68B09-BD90-43D6-97D2-FD27FBE4A114}" type="pres">
      <dgm:prSet presAssocID="{E78AB83D-95CB-429D-BEB1-69DC184874FE}" presName="iconBgRect" presStyleLbl="bgShp" presStyleIdx="6" presStyleCnt="7"/>
      <dgm:spPr/>
    </dgm:pt>
    <dgm:pt modelId="{F5CA0B1D-28BE-460A-BA1E-917F9F8D4306}" type="pres">
      <dgm:prSet presAssocID="{E78AB83D-95CB-429D-BEB1-69DC184874FE}" presName="iconRect" presStyleLbl="node1" presStyleIdx="6" presStyleCnt="7"/>
      <dgm:spPr>
        <a:blipFill>
          <a:blip xmlns:r="http://schemas.openxmlformats.org/officeDocument/2006/relationships" r:embed="rId13" cstate="hq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Processor"/>
        </a:ext>
      </dgm:extLst>
    </dgm:pt>
    <dgm:pt modelId="{76C1A04C-D405-443C-A276-A47A6F809B26}" type="pres">
      <dgm:prSet presAssocID="{E78AB83D-95CB-429D-BEB1-69DC184874FE}" presName="spaceRect" presStyleCnt="0"/>
      <dgm:spPr/>
    </dgm:pt>
    <dgm:pt modelId="{140C6D1E-DC42-4402-9109-3CBF1B27A949}" type="pres">
      <dgm:prSet presAssocID="{E78AB83D-95CB-429D-BEB1-69DC184874FE}" presName="textRect" presStyleLbl="revTx" presStyleIdx="6" presStyleCnt="7">
        <dgm:presLayoutVars>
          <dgm:chMax val="1"/>
          <dgm:chPref val="1"/>
        </dgm:presLayoutVars>
      </dgm:prSet>
      <dgm:spPr/>
    </dgm:pt>
  </dgm:ptLst>
  <dgm:cxnLst>
    <dgm:cxn modelId="{372CD60C-B6ED-44A1-BD96-CE4BC599AEB9}" type="presOf" srcId="{8B4849A5-0E12-4C13-9405-DAE51B9484BD}" destId="{4503969B-5C31-45D5-8C00-6C973371EB21}" srcOrd="0" destOrd="0" presId="urn:microsoft.com/office/officeart/2018/5/layout/IconCircleLabelList"/>
    <dgm:cxn modelId="{69FA2418-4482-40BC-82FA-7AA79C75C277}" type="presOf" srcId="{499C7AAF-700E-4C32-9DC3-0166EFD13E24}" destId="{F5262059-CDE8-4938-8874-E5B6A3DDED8C}" srcOrd="0" destOrd="0" presId="urn:microsoft.com/office/officeart/2018/5/layout/IconCircleLabelList"/>
    <dgm:cxn modelId="{6F22DA1A-7488-47F8-8FBB-7128C2114AA1}" srcId="{A254EC3E-569D-4CF5-9F38-FBC2E89B0FC1}" destId="{31E753A8-62EF-43B6-9C14-06FBCE61A654}" srcOrd="4" destOrd="0" parTransId="{07B44162-87FC-4BC1-8295-0631827D1C7D}" sibTransId="{39E90D4B-DCF0-4CB4-B6C2-40616AD0ED16}"/>
    <dgm:cxn modelId="{EC316B27-EFF1-4FD3-8819-4FDF2143952C}" type="presOf" srcId="{A9530CAA-310E-4D04-9BF6-CCAAB793311A}" destId="{3B6FC039-C080-4D91-9A7D-6E9D81D18158}" srcOrd="0" destOrd="0" presId="urn:microsoft.com/office/officeart/2018/5/layout/IconCircleLabelList"/>
    <dgm:cxn modelId="{B081982F-6A29-42C8-9D7C-5B33BD33E2A8}" srcId="{A254EC3E-569D-4CF5-9F38-FBC2E89B0FC1}" destId="{8B4849A5-0E12-4C13-9405-DAE51B9484BD}" srcOrd="1" destOrd="0" parTransId="{F26E81F0-2F67-497B-81F7-25EE79F3CF47}" sibTransId="{641F4C58-A711-4A56-A802-EE66B26B26C2}"/>
    <dgm:cxn modelId="{CF472041-9FB2-4196-8C97-A0DCBCA3DFDA}" srcId="{A254EC3E-569D-4CF5-9F38-FBC2E89B0FC1}" destId="{499C7AAF-700E-4C32-9DC3-0166EFD13E24}" srcOrd="0" destOrd="0" parTransId="{4432F334-DBE0-42C6-B722-FEE729EAD102}" sibTransId="{58A997FE-026A-49B2-9E2C-5599250E4D2F}"/>
    <dgm:cxn modelId="{DC705A77-2DDC-44F0-96F5-13AC37F63231}" srcId="{A254EC3E-569D-4CF5-9F38-FBC2E89B0FC1}" destId="{276BCF01-DF80-484D-B455-1B522A8A6A6A}" srcOrd="2" destOrd="0" parTransId="{3E5AF5A9-78DA-421F-8FF2-39A07F75640C}" sibTransId="{3A8E998C-CC61-4FEB-AAAF-B858592B77CF}"/>
    <dgm:cxn modelId="{B63D1FA8-4CE4-4223-9E61-050ACC2F33AF}" srcId="{A254EC3E-569D-4CF5-9F38-FBC2E89B0FC1}" destId="{A9530CAA-310E-4D04-9BF6-CCAAB793311A}" srcOrd="5" destOrd="0" parTransId="{C1DDE221-1805-4717-A2CD-4052A11C40E1}" sibTransId="{948DF17E-FED1-47C9-A21F-1BC080470A37}"/>
    <dgm:cxn modelId="{47912BC4-E454-4950-9115-88EF0E51A5F1}" type="presOf" srcId="{A5446561-47B1-4822-B1DE-54C10ECBEE2E}" destId="{29D2BF4D-9ED8-4788-AE9F-FE5027206D61}" srcOrd="0" destOrd="0" presId="urn:microsoft.com/office/officeart/2018/5/layout/IconCircleLabelList"/>
    <dgm:cxn modelId="{DD58BDCC-1CBC-41D2-A1CE-5F464B0BF55E}" type="presOf" srcId="{E78AB83D-95CB-429D-BEB1-69DC184874FE}" destId="{140C6D1E-DC42-4402-9109-3CBF1B27A949}" srcOrd="0" destOrd="0" presId="urn:microsoft.com/office/officeart/2018/5/layout/IconCircleLabelList"/>
    <dgm:cxn modelId="{EC5ABECC-41B5-4213-B6C8-F6C9F0665C67}" srcId="{A254EC3E-569D-4CF5-9F38-FBC2E89B0FC1}" destId="{E78AB83D-95CB-429D-BEB1-69DC184874FE}" srcOrd="6" destOrd="0" parTransId="{9D14C769-4B72-4515-8FAC-71625CCB8B69}" sibTransId="{45BD26A6-9DF3-461A-88BF-BEC9C52482A8}"/>
    <dgm:cxn modelId="{C78A07CF-BB57-437A-AE89-5460B09AB03C}" type="presOf" srcId="{A254EC3E-569D-4CF5-9F38-FBC2E89B0FC1}" destId="{3D168611-BE9F-49AB-B9DC-906A798CB093}" srcOrd="0" destOrd="0" presId="urn:microsoft.com/office/officeart/2018/5/layout/IconCircleLabelList"/>
    <dgm:cxn modelId="{513731ED-8F35-466A-85F9-623D45E1B680}" type="presOf" srcId="{276BCF01-DF80-484D-B455-1B522A8A6A6A}" destId="{A0F06081-117E-4B71-8C2F-DEDE2F2094F1}" srcOrd="0" destOrd="0" presId="urn:microsoft.com/office/officeart/2018/5/layout/IconCircleLabelList"/>
    <dgm:cxn modelId="{ED1ECCF7-37A3-404F-A3C5-AA3AFE6A5071}" srcId="{A254EC3E-569D-4CF5-9F38-FBC2E89B0FC1}" destId="{A5446561-47B1-4822-B1DE-54C10ECBEE2E}" srcOrd="3" destOrd="0" parTransId="{C1BAD09C-3E84-49A7-A9C0-5C6148FA88C2}" sibTransId="{BEF97A53-A089-4F79-8611-265C1E2B072E}"/>
    <dgm:cxn modelId="{90A9EEF7-5FAA-4820-BCA7-41EFFC28C79B}" type="presOf" srcId="{31E753A8-62EF-43B6-9C14-06FBCE61A654}" destId="{6700CF67-6AEA-4F3A-989D-79DD1AE1F259}" srcOrd="0" destOrd="0" presId="urn:microsoft.com/office/officeart/2018/5/layout/IconCircleLabelList"/>
    <dgm:cxn modelId="{F535C52C-1EA2-438E-A53F-CB71583E5486}" type="presParOf" srcId="{3D168611-BE9F-49AB-B9DC-906A798CB093}" destId="{DBE5E065-9F3D-4470-8443-2212D9C8D8DA}" srcOrd="0" destOrd="0" presId="urn:microsoft.com/office/officeart/2018/5/layout/IconCircleLabelList"/>
    <dgm:cxn modelId="{CE25FA00-3871-4ACF-B2E0-2B8063A8A897}" type="presParOf" srcId="{DBE5E065-9F3D-4470-8443-2212D9C8D8DA}" destId="{3DBC9DF6-53E3-4381-AE6E-D517889D56A5}" srcOrd="0" destOrd="0" presId="urn:microsoft.com/office/officeart/2018/5/layout/IconCircleLabelList"/>
    <dgm:cxn modelId="{3E9ECF4C-7FF7-40A7-B82A-F33246A75EB4}" type="presParOf" srcId="{DBE5E065-9F3D-4470-8443-2212D9C8D8DA}" destId="{1F1F4BAF-C245-4F1F-8B97-4A711D850217}" srcOrd="1" destOrd="0" presId="urn:microsoft.com/office/officeart/2018/5/layout/IconCircleLabelList"/>
    <dgm:cxn modelId="{D8DA1902-71A4-4DE5-AD49-246C725EF5FD}" type="presParOf" srcId="{DBE5E065-9F3D-4470-8443-2212D9C8D8DA}" destId="{CC1DC198-547E-4F8A-8AC4-E6D917418224}" srcOrd="2" destOrd="0" presId="urn:microsoft.com/office/officeart/2018/5/layout/IconCircleLabelList"/>
    <dgm:cxn modelId="{90821660-74C2-4CD7-89B9-CC229EB8D7D1}" type="presParOf" srcId="{DBE5E065-9F3D-4470-8443-2212D9C8D8DA}" destId="{F5262059-CDE8-4938-8874-E5B6A3DDED8C}" srcOrd="3" destOrd="0" presId="urn:microsoft.com/office/officeart/2018/5/layout/IconCircleLabelList"/>
    <dgm:cxn modelId="{C3F1167B-8BB9-4DD8-A66A-A2C04E4B6650}" type="presParOf" srcId="{3D168611-BE9F-49AB-B9DC-906A798CB093}" destId="{1F570777-FDDF-4BA9-8CD4-32BDA63A34F1}" srcOrd="1" destOrd="0" presId="urn:microsoft.com/office/officeart/2018/5/layout/IconCircleLabelList"/>
    <dgm:cxn modelId="{8463AC5B-B30F-4863-AF67-AE7A09AF25EF}" type="presParOf" srcId="{3D168611-BE9F-49AB-B9DC-906A798CB093}" destId="{648F189D-13BA-4B52-BC7F-C5B274D2BAAC}" srcOrd="2" destOrd="0" presId="urn:microsoft.com/office/officeart/2018/5/layout/IconCircleLabelList"/>
    <dgm:cxn modelId="{B9CF9765-2CD7-498A-AE9C-C5D5F4775669}" type="presParOf" srcId="{648F189D-13BA-4B52-BC7F-C5B274D2BAAC}" destId="{54504E4E-B778-4545-871D-9C0A751343DD}" srcOrd="0" destOrd="0" presId="urn:microsoft.com/office/officeart/2018/5/layout/IconCircleLabelList"/>
    <dgm:cxn modelId="{0394E94A-63E7-472C-9AA1-7F78A26F70D1}" type="presParOf" srcId="{648F189D-13BA-4B52-BC7F-C5B274D2BAAC}" destId="{32A5899C-4BA8-4378-8DF2-D38DB775B8AB}" srcOrd="1" destOrd="0" presId="urn:microsoft.com/office/officeart/2018/5/layout/IconCircleLabelList"/>
    <dgm:cxn modelId="{F3DAFE4C-77EC-4723-AE16-EBD762E642F8}" type="presParOf" srcId="{648F189D-13BA-4B52-BC7F-C5B274D2BAAC}" destId="{92232358-D6F7-42A0-A102-00B5F68C69D5}" srcOrd="2" destOrd="0" presId="urn:microsoft.com/office/officeart/2018/5/layout/IconCircleLabelList"/>
    <dgm:cxn modelId="{5A0C9652-FD24-4A82-9A7E-3E09482CE153}" type="presParOf" srcId="{648F189D-13BA-4B52-BC7F-C5B274D2BAAC}" destId="{4503969B-5C31-45D5-8C00-6C973371EB21}" srcOrd="3" destOrd="0" presId="urn:microsoft.com/office/officeart/2018/5/layout/IconCircleLabelList"/>
    <dgm:cxn modelId="{9494E654-308C-4E55-BF9F-C18C01C12F6E}" type="presParOf" srcId="{3D168611-BE9F-49AB-B9DC-906A798CB093}" destId="{CC4FCA04-475B-4528-8C41-53B0645BAD22}" srcOrd="3" destOrd="0" presId="urn:microsoft.com/office/officeart/2018/5/layout/IconCircleLabelList"/>
    <dgm:cxn modelId="{A766C07C-83D5-46CA-A997-8E392891A0B7}" type="presParOf" srcId="{3D168611-BE9F-49AB-B9DC-906A798CB093}" destId="{D01EA6F0-19CA-4C98-A8A0-C8F79EE304BC}" srcOrd="4" destOrd="0" presId="urn:microsoft.com/office/officeart/2018/5/layout/IconCircleLabelList"/>
    <dgm:cxn modelId="{DAECD61D-8D9D-4711-B8F5-58F672CDBFBA}" type="presParOf" srcId="{D01EA6F0-19CA-4C98-A8A0-C8F79EE304BC}" destId="{788468A2-60A2-405B-B836-0E1CE7FEFDBD}" srcOrd="0" destOrd="0" presId="urn:microsoft.com/office/officeart/2018/5/layout/IconCircleLabelList"/>
    <dgm:cxn modelId="{F28C7C63-4772-45B5-ACD2-7E38D0410E42}" type="presParOf" srcId="{D01EA6F0-19CA-4C98-A8A0-C8F79EE304BC}" destId="{45DC33AC-627E-46E9-B22C-61533060D46C}" srcOrd="1" destOrd="0" presId="urn:microsoft.com/office/officeart/2018/5/layout/IconCircleLabelList"/>
    <dgm:cxn modelId="{05FBB17E-F508-4892-BAC3-DB86E54446AA}" type="presParOf" srcId="{D01EA6F0-19CA-4C98-A8A0-C8F79EE304BC}" destId="{3ED7EA8D-7CCB-4AAA-9C47-C8E28E34651A}" srcOrd="2" destOrd="0" presId="urn:microsoft.com/office/officeart/2018/5/layout/IconCircleLabelList"/>
    <dgm:cxn modelId="{ACDA314F-CFC2-410A-BC39-942CA1A945AE}" type="presParOf" srcId="{D01EA6F0-19CA-4C98-A8A0-C8F79EE304BC}" destId="{A0F06081-117E-4B71-8C2F-DEDE2F2094F1}" srcOrd="3" destOrd="0" presId="urn:microsoft.com/office/officeart/2018/5/layout/IconCircleLabelList"/>
    <dgm:cxn modelId="{48D78BFC-3BAE-486B-AA44-6EAD06FABE44}" type="presParOf" srcId="{3D168611-BE9F-49AB-B9DC-906A798CB093}" destId="{38FE9C3E-BD7F-43A9-A89A-698CCEEA27AC}" srcOrd="5" destOrd="0" presId="urn:microsoft.com/office/officeart/2018/5/layout/IconCircleLabelList"/>
    <dgm:cxn modelId="{10919E7D-A9DA-45D9-89D2-63B483A2B15B}" type="presParOf" srcId="{3D168611-BE9F-49AB-B9DC-906A798CB093}" destId="{C1708586-4674-4499-A080-2D4AC49FC2A7}" srcOrd="6" destOrd="0" presId="urn:microsoft.com/office/officeart/2018/5/layout/IconCircleLabelList"/>
    <dgm:cxn modelId="{A0635DCB-792C-418F-A0A7-94C0F2FB6A83}" type="presParOf" srcId="{C1708586-4674-4499-A080-2D4AC49FC2A7}" destId="{EA8E6B0F-4055-4D94-A0C6-C121EA714D87}" srcOrd="0" destOrd="0" presId="urn:microsoft.com/office/officeart/2018/5/layout/IconCircleLabelList"/>
    <dgm:cxn modelId="{427E5072-1FA5-4853-83FB-4FE7CDA7BD14}" type="presParOf" srcId="{C1708586-4674-4499-A080-2D4AC49FC2A7}" destId="{7A49FE87-06FD-4972-A94D-866E88F9D6A3}" srcOrd="1" destOrd="0" presId="urn:microsoft.com/office/officeart/2018/5/layout/IconCircleLabelList"/>
    <dgm:cxn modelId="{53BDE517-FB30-448B-9786-5F25ABA78055}" type="presParOf" srcId="{C1708586-4674-4499-A080-2D4AC49FC2A7}" destId="{A7E63124-515E-4FE4-BEBE-3A0DB7B4BDAD}" srcOrd="2" destOrd="0" presId="urn:microsoft.com/office/officeart/2018/5/layout/IconCircleLabelList"/>
    <dgm:cxn modelId="{02FFA9A2-31BB-4E01-8634-F68423E764BF}" type="presParOf" srcId="{C1708586-4674-4499-A080-2D4AC49FC2A7}" destId="{29D2BF4D-9ED8-4788-AE9F-FE5027206D61}" srcOrd="3" destOrd="0" presId="urn:microsoft.com/office/officeart/2018/5/layout/IconCircleLabelList"/>
    <dgm:cxn modelId="{56BE8ACF-1C0E-4C36-B83D-2D6D52371435}" type="presParOf" srcId="{3D168611-BE9F-49AB-B9DC-906A798CB093}" destId="{C0ACC439-7238-40CA-9872-C98E0599B86E}" srcOrd="7" destOrd="0" presId="urn:microsoft.com/office/officeart/2018/5/layout/IconCircleLabelList"/>
    <dgm:cxn modelId="{A8423572-6B3D-419E-93F1-D453718FB0EF}" type="presParOf" srcId="{3D168611-BE9F-49AB-B9DC-906A798CB093}" destId="{422C6AD2-A1EF-4972-9CB9-17D3236631FB}" srcOrd="8" destOrd="0" presId="urn:microsoft.com/office/officeart/2018/5/layout/IconCircleLabelList"/>
    <dgm:cxn modelId="{11947633-EC45-4203-B652-6DAF1F896A79}" type="presParOf" srcId="{422C6AD2-A1EF-4972-9CB9-17D3236631FB}" destId="{0EEF105B-9D3E-4661-9A0D-90E6071536D9}" srcOrd="0" destOrd="0" presId="urn:microsoft.com/office/officeart/2018/5/layout/IconCircleLabelList"/>
    <dgm:cxn modelId="{1D4DE690-9370-4343-AA63-DD7B45BC7D9F}" type="presParOf" srcId="{422C6AD2-A1EF-4972-9CB9-17D3236631FB}" destId="{2DB5A9EF-41CB-4B81-8F4F-67A389FA16FE}" srcOrd="1" destOrd="0" presId="urn:microsoft.com/office/officeart/2018/5/layout/IconCircleLabelList"/>
    <dgm:cxn modelId="{403A339C-43E3-4041-9C4C-90664703EC40}" type="presParOf" srcId="{422C6AD2-A1EF-4972-9CB9-17D3236631FB}" destId="{515828D3-DA47-4292-86BD-C0FB8AC2F9F1}" srcOrd="2" destOrd="0" presId="urn:microsoft.com/office/officeart/2018/5/layout/IconCircleLabelList"/>
    <dgm:cxn modelId="{00C9E21E-0CAE-4082-BD11-3E3A9476F09A}" type="presParOf" srcId="{422C6AD2-A1EF-4972-9CB9-17D3236631FB}" destId="{6700CF67-6AEA-4F3A-989D-79DD1AE1F259}" srcOrd="3" destOrd="0" presId="urn:microsoft.com/office/officeart/2018/5/layout/IconCircleLabelList"/>
    <dgm:cxn modelId="{41A43C21-16A3-4BAF-BDAA-6C2B8825E042}" type="presParOf" srcId="{3D168611-BE9F-49AB-B9DC-906A798CB093}" destId="{C6CFC7C6-4B1E-4721-BBFD-1F08CF3CCB09}" srcOrd="9" destOrd="0" presId="urn:microsoft.com/office/officeart/2018/5/layout/IconCircleLabelList"/>
    <dgm:cxn modelId="{86F5C50E-3853-4098-9405-8455BDD59501}" type="presParOf" srcId="{3D168611-BE9F-49AB-B9DC-906A798CB093}" destId="{522AA1A4-710B-4316-8491-77AC45AF4A8A}" srcOrd="10" destOrd="0" presId="urn:microsoft.com/office/officeart/2018/5/layout/IconCircleLabelList"/>
    <dgm:cxn modelId="{AA7E26F5-6B9D-4B2B-82B3-DBA09DE9B2C2}" type="presParOf" srcId="{522AA1A4-710B-4316-8491-77AC45AF4A8A}" destId="{4891AD5B-338D-451A-AF2C-D0705016DC69}" srcOrd="0" destOrd="0" presId="urn:microsoft.com/office/officeart/2018/5/layout/IconCircleLabelList"/>
    <dgm:cxn modelId="{D88C8784-2B00-4959-A93B-9508529097B0}" type="presParOf" srcId="{522AA1A4-710B-4316-8491-77AC45AF4A8A}" destId="{AED8A52D-432E-4CCF-85D1-332E18BFDC43}" srcOrd="1" destOrd="0" presId="urn:microsoft.com/office/officeart/2018/5/layout/IconCircleLabelList"/>
    <dgm:cxn modelId="{3E142E50-EC0D-48E6-8C59-215EA496D95D}" type="presParOf" srcId="{522AA1A4-710B-4316-8491-77AC45AF4A8A}" destId="{A2110899-A241-4921-A56E-15C75FF7CCEE}" srcOrd="2" destOrd="0" presId="urn:microsoft.com/office/officeart/2018/5/layout/IconCircleLabelList"/>
    <dgm:cxn modelId="{A593C6F2-2065-4127-9E96-53BA4949E7A1}" type="presParOf" srcId="{522AA1A4-710B-4316-8491-77AC45AF4A8A}" destId="{3B6FC039-C080-4D91-9A7D-6E9D81D18158}" srcOrd="3" destOrd="0" presId="urn:microsoft.com/office/officeart/2018/5/layout/IconCircleLabelList"/>
    <dgm:cxn modelId="{A38F6944-8078-46E5-93C7-798B3CAA9D69}" type="presParOf" srcId="{3D168611-BE9F-49AB-B9DC-906A798CB093}" destId="{1B16CE53-680D-4BDB-BE79-B643ED3F3520}" srcOrd="11" destOrd="0" presId="urn:microsoft.com/office/officeart/2018/5/layout/IconCircleLabelList"/>
    <dgm:cxn modelId="{339B6702-9ECF-4A51-9FA8-2174183F5483}" type="presParOf" srcId="{3D168611-BE9F-49AB-B9DC-906A798CB093}" destId="{464F8F87-5FCE-415E-AA7B-BD509CFC4D55}" srcOrd="12" destOrd="0" presId="urn:microsoft.com/office/officeart/2018/5/layout/IconCircleLabelList"/>
    <dgm:cxn modelId="{CAE0EE41-9F91-41B3-B0F0-622915384DB7}" type="presParOf" srcId="{464F8F87-5FCE-415E-AA7B-BD509CFC4D55}" destId="{99B68B09-BD90-43D6-97D2-FD27FBE4A114}" srcOrd="0" destOrd="0" presId="urn:microsoft.com/office/officeart/2018/5/layout/IconCircleLabelList"/>
    <dgm:cxn modelId="{8E7B5204-657E-4568-B1A0-D6B352205D8F}" type="presParOf" srcId="{464F8F87-5FCE-415E-AA7B-BD509CFC4D55}" destId="{F5CA0B1D-28BE-460A-BA1E-917F9F8D4306}" srcOrd="1" destOrd="0" presId="urn:microsoft.com/office/officeart/2018/5/layout/IconCircleLabelList"/>
    <dgm:cxn modelId="{2B13F61C-E00E-474F-BF41-75783644CE33}" type="presParOf" srcId="{464F8F87-5FCE-415E-AA7B-BD509CFC4D55}" destId="{76C1A04C-D405-443C-A276-A47A6F809B26}" srcOrd="2" destOrd="0" presId="urn:microsoft.com/office/officeart/2018/5/layout/IconCircleLabelList"/>
    <dgm:cxn modelId="{A3E7C293-9BDC-405E-BD63-0954EDAFA063}" type="presParOf" srcId="{464F8F87-5FCE-415E-AA7B-BD509CFC4D55}" destId="{140C6D1E-DC42-4402-9109-3CBF1B27A949}"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F556654-744F-450F-87C1-7CF4BD978579}" type="doc">
      <dgm:prSet loTypeId="urn:microsoft.com/office/officeart/2018/2/layout/IconLabelDescriptionList" loCatId="icon" qsTypeId="urn:microsoft.com/office/officeart/2005/8/quickstyle/simple1" qsCatId="simple" csTypeId="urn:microsoft.com/office/officeart/2018/5/colors/Iconchunking_neutralbg_accent1_2" csCatId="accent1" phldr="1"/>
      <dgm:spPr/>
      <dgm:t>
        <a:bodyPr/>
        <a:lstStyle/>
        <a:p>
          <a:endParaRPr lang="en-US"/>
        </a:p>
      </dgm:t>
    </dgm:pt>
    <dgm:pt modelId="{4E74B556-D0EF-48FA-81FB-F1357C8A0E9E}">
      <dgm:prSet/>
      <dgm:spPr/>
      <dgm:t>
        <a:bodyPr/>
        <a:lstStyle/>
        <a:p>
          <a:pPr>
            <a:lnSpc>
              <a:spcPct val="100000"/>
            </a:lnSpc>
            <a:defRPr b="1"/>
          </a:pPr>
          <a:r>
            <a:rPr lang="en-US"/>
            <a:t>Greater purchasing power with larger orders of a particular material</a:t>
          </a:r>
        </a:p>
      </dgm:t>
    </dgm:pt>
    <dgm:pt modelId="{30459787-7DC5-4E5A-94C7-F1AB68A5EE44}" type="parTrans" cxnId="{A1048446-D172-4ACF-B2C0-F5AE5EB9DF06}">
      <dgm:prSet/>
      <dgm:spPr/>
      <dgm:t>
        <a:bodyPr/>
        <a:lstStyle/>
        <a:p>
          <a:endParaRPr lang="en-US"/>
        </a:p>
      </dgm:t>
    </dgm:pt>
    <dgm:pt modelId="{14C3F623-5AAF-4459-8D79-647ED6CC1E40}" type="sibTrans" cxnId="{A1048446-D172-4ACF-B2C0-F5AE5EB9DF06}">
      <dgm:prSet/>
      <dgm:spPr/>
      <dgm:t>
        <a:bodyPr/>
        <a:lstStyle/>
        <a:p>
          <a:endParaRPr lang="en-US"/>
        </a:p>
      </dgm:t>
    </dgm:pt>
    <dgm:pt modelId="{78CDDFD9-937C-41EA-94E1-46D0B414ED9B}">
      <dgm:prSet/>
      <dgm:spPr/>
      <dgm:t>
        <a:bodyPr/>
        <a:lstStyle/>
        <a:p>
          <a:pPr>
            <a:lnSpc>
              <a:spcPct val="100000"/>
            </a:lnSpc>
            <a:defRPr b="1"/>
          </a:pPr>
          <a:r>
            <a:rPr lang="en-US"/>
            <a:t>Potential  lead time reduction</a:t>
          </a:r>
        </a:p>
      </dgm:t>
    </dgm:pt>
    <dgm:pt modelId="{8F2C2A0A-575D-4BC6-90C8-762717B7309C}" type="parTrans" cxnId="{F3A9C323-2018-485D-B439-D1CB5383D677}">
      <dgm:prSet/>
      <dgm:spPr/>
      <dgm:t>
        <a:bodyPr/>
        <a:lstStyle/>
        <a:p>
          <a:endParaRPr lang="en-US"/>
        </a:p>
      </dgm:t>
    </dgm:pt>
    <dgm:pt modelId="{60ECD7D4-EB8A-4C16-AB90-7872894A2B1D}" type="sibTrans" cxnId="{F3A9C323-2018-485D-B439-D1CB5383D677}">
      <dgm:prSet/>
      <dgm:spPr/>
      <dgm:t>
        <a:bodyPr/>
        <a:lstStyle/>
        <a:p>
          <a:endParaRPr lang="en-US"/>
        </a:p>
      </dgm:t>
    </dgm:pt>
    <dgm:pt modelId="{C547664B-6FC8-41DB-9C79-AA4D7EA3DC10}">
      <dgm:prSet/>
      <dgm:spPr/>
      <dgm:t>
        <a:bodyPr/>
        <a:lstStyle/>
        <a:p>
          <a:pPr>
            <a:lnSpc>
              <a:spcPct val="100000"/>
            </a:lnSpc>
            <a:defRPr b="1"/>
          </a:pPr>
          <a:r>
            <a:rPr lang="en-US"/>
            <a:t>Possibility of scrap utilization</a:t>
          </a:r>
        </a:p>
      </dgm:t>
    </dgm:pt>
    <dgm:pt modelId="{E00AE5C4-FA9D-4225-BE0D-2EABBEDE25D8}" type="parTrans" cxnId="{9EFC3A52-9DC6-49CF-A585-E993E8EFDDDA}">
      <dgm:prSet/>
      <dgm:spPr/>
      <dgm:t>
        <a:bodyPr/>
        <a:lstStyle/>
        <a:p>
          <a:endParaRPr lang="en-US"/>
        </a:p>
      </dgm:t>
    </dgm:pt>
    <dgm:pt modelId="{EA2DE399-F48A-4200-8CD0-D7A35C023774}" type="sibTrans" cxnId="{9EFC3A52-9DC6-49CF-A585-E993E8EFDDDA}">
      <dgm:prSet/>
      <dgm:spPr/>
      <dgm:t>
        <a:bodyPr/>
        <a:lstStyle/>
        <a:p>
          <a:endParaRPr lang="en-US"/>
        </a:p>
      </dgm:t>
    </dgm:pt>
    <dgm:pt modelId="{7E71DF39-85AF-4857-A9FA-72A06730F2A8}">
      <dgm:prSet/>
      <dgm:spPr/>
      <dgm:t>
        <a:bodyPr/>
        <a:lstStyle/>
        <a:p>
          <a:pPr>
            <a:lnSpc>
              <a:spcPct val="100000"/>
            </a:lnSpc>
            <a:defRPr b="1"/>
          </a:pPr>
          <a:r>
            <a:rPr lang="en-US"/>
            <a:t>Cost of work is known in advance</a:t>
          </a:r>
        </a:p>
      </dgm:t>
    </dgm:pt>
    <dgm:pt modelId="{642C962C-0428-4B18-9164-CD18F9A19286}" type="parTrans" cxnId="{B5D4D8BA-1BE1-4123-B7CB-6A1FE6BB1BEF}">
      <dgm:prSet/>
      <dgm:spPr/>
      <dgm:t>
        <a:bodyPr/>
        <a:lstStyle/>
        <a:p>
          <a:endParaRPr lang="en-US"/>
        </a:p>
      </dgm:t>
    </dgm:pt>
    <dgm:pt modelId="{50A00DD6-0662-4FD6-9D87-FC05E9FED3C7}" type="sibTrans" cxnId="{B5D4D8BA-1BE1-4123-B7CB-6A1FE6BB1BEF}">
      <dgm:prSet/>
      <dgm:spPr/>
      <dgm:t>
        <a:bodyPr/>
        <a:lstStyle/>
        <a:p>
          <a:endParaRPr lang="en-US"/>
        </a:p>
      </dgm:t>
    </dgm:pt>
    <dgm:pt modelId="{73FD70AF-1EFD-4B18-BEEF-8D2DE3F9BB1A}">
      <dgm:prSet/>
      <dgm:spPr/>
      <dgm:t>
        <a:bodyPr/>
        <a:lstStyle/>
        <a:p>
          <a:pPr>
            <a:lnSpc>
              <a:spcPct val="100000"/>
            </a:lnSpc>
            <a:defRPr b="1"/>
          </a:pPr>
          <a:r>
            <a:rPr lang="en-US"/>
            <a:t>Large overhead recovery base</a:t>
          </a:r>
        </a:p>
      </dgm:t>
    </dgm:pt>
    <dgm:pt modelId="{B24CEBD2-34E6-419A-A3F0-9A0CD56D063C}" type="parTrans" cxnId="{475432ED-1F36-4D5C-B0F7-60D8E5B7E02E}">
      <dgm:prSet/>
      <dgm:spPr/>
      <dgm:t>
        <a:bodyPr/>
        <a:lstStyle/>
        <a:p>
          <a:endParaRPr lang="en-US"/>
        </a:p>
      </dgm:t>
    </dgm:pt>
    <dgm:pt modelId="{C2B12F49-3CD7-49A2-819B-0079F80B657A}" type="sibTrans" cxnId="{475432ED-1F36-4D5C-B0F7-60D8E5B7E02E}">
      <dgm:prSet/>
      <dgm:spPr/>
      <dgm:t>
        <a:bodyPr/>
        <a:lstStyle/>
        <a:p>
          <a:endParaRPr lang="en-US"/>
        </a:p>
      </dgm:t>
    </dgm:pt>
    <dgm:pt modelId="{75AC92C3-DD99-4E7C-808C-EEFAB1364752}">
      <dgm:prSet/>
      <dgm:spPr/>
      <dgm:t>
        <a:bodyPr/>
        <a:lstStyle/>
        <a:p>
          <a:pPr>
            <a:lnSpc>
              <a:spcPct val="100000"/>
            </a:lnSpc>
            <a:defRPr b="1"/>
          </a:pPr>
          <a:r>
            <a:rPr lang="en-US"/>
            <a:t>Ability to manage resources</a:t>
          </a:r>
        </a:p>
      </dgm:t>
    </dgm:pt>
    <dgm:pt modelId="{3E85CD4B-8154-4242-97EA-FA49D3097C03}" type="parTrans" cxnId="{C0FB094F-57A9-43BB-A24D-414727CB8E57}">
      <dgm:prSet/>
      <dgm:spPr/>
      <dgm:t>
        <a:bodyPr/>
        <a:lstStyle/>
        <a:p>
          <a:endParaRPr lang="en-US"/>
        </a:p>
      </dgm:t>
    </dgm:pt>
    <dgm:pt modelId="{B3D67E71-6107-4D8C-B67C-419F5BB3F0F6}" type="sibTrans" cxnId="{C0FB094F-57A9-43BB-A24D-414727CB8E57}">
      <dgm:prSet/>
      <dgm:spPr/>
      <dgm:t>
        <a:bodyPr/>
        <a:lstStyle/>
        <a:p>
          <a:endParaRPr lang="en-US"/>
        </a:p>
      </dgm:t>
    </dgm:pt>
    <dgm:pt modelId="{03F00EC9-A283-4D00-A768-BCDAA77FCCAA}">
      <dgm:prSet/>
      <dgm:spPr/>
      <dgm:t>
        <a:bodyPr/>
        <a:lstStyle/>
        <a:p>
          <a:pPr>
            <a:lnSpc>
              <a:spcPct val="100000"/>
            </a:lnSpc>
            <a:defRPr b="1"/>
          </a:pPr>
          <a:r>
            <a:rPr lang="en-US"/>
            <a:t>Maintenance of company’s secrecy</a:t>
          </a:r>
        </a:p>
      </dgm:t>
    </dgm:pt>
    <dgm:pt modelId="{151F7C12-2584-4962-A82A-7D7DD9028617}" type="parTrans" cxnId="{C251B2DA-F58E-488D-B9BE-F7DC92C3C58E}">
      <dgm:prSet/>
      <dgm:spPr/>
      <dgm:t>
        <a:bodyPr/>
        <a:lstStyle/>
        <a:p>
          <a:endParaRPr lang="en-US"/>
        </a:p>
      </dgm:t>
    </dgm:pt>
    <dgm:pt modelId="{03E590E3-9CB1-42E3-9230-D7C7F2E8E343}" type="sibTrans" cxnId="{C251B2DA-F58E-488D-B9BE-F7DC92C3C58E}">
      <dgm:prSet/>
      <dgm:spPr/>
      <dgm:t>
        <a:bodyPr/>
        <a:lstStyle/>
        <a:p>
          <a:endParaRPr lang="en-US"/>
        </a:p>
      </dgm:t>
    </dgm:pt>
    <dgm:pt modelId="{838842D4-B827-4B3F-A17A-A651E9D021A6}" type="pres">
      <dgm:prSet presAssocID="{BF556654-744F-450F-87C1-7CF4BD978579}" presName="root" presStyleCnt="0">
        <dgm:presLayoutVars>
          <dgm:dir/>
          <dgm:resizeHandles val="exact"/>
        </dgm:presLayoutVars>
      </dgm:prSet>
      <dgm:spPr/>
    </dgm:pt>
    <dgm:pt modelId="{44498F4A-1822-40CD-9B58-127537EA9C6F}" type="pres">
      <dgm:prSet presAssocID="{4E74B556-D0EF-48FA-81FB-F1357C8A0E9E}" presName="compNode" presStyleCnt="0"/>
      <dgm:spPr/>
    </dgm:pt>
    <dgm:pt modelId="{8ABA6024-71E3-43F6-8EED-112DCEEC7A02}" type="pres">
      <dgm:prSet presAssocID="{4E74B556-D0EF-48FA-81FB-F1357C8A0E9E}" presName="iconRect" presStyleLbl="node1" presStyleIdx="0" presStyleCnt="7"/>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hopping cart"/>
        </a:ext>
      </dgm:extLst>
    </dgm:pt>
    <dgm:pt modelId="{650859F4-AC70-47DC-9E1B-7CF95534C1C5}" type="pres">
      <dgm:prSet presAssocID="{4E74B556-D0EF-48FA-81FB-F1357C8A0E9E}" presName="iconSpace" presStyleCnt="0"/>
      <dgm:spPr/>
    </dgm:pt>
    <dgm:pt modelId="{A5F9531B-F30D-446E-85DA-ED8B6407E924}" type="pres">
      <dgm:prSet presAssocID="{4E74B556-D0EF-48FA-81FB-F1357C8A0E9E}" presName="parTx" presStyleLbl="revTx" presStyleIdx="0" presStyleCnt="14">
        <dgm:presLayoutVars>
          <dgm:chMax val="0"/>
          <dgm:chPref val="0"/>
        </dgm:presLayoutVars>
      </dgm:prSet>
      <dgm:spPr/>
    </dgm:pt>
    <dgm:pt modelId="{A85A66BC-80BB-4D4E-A84A-EC331F9B41BB}" type="pres">
      <dgm:prSet presAssocID="{4E74B556-D0EF-48FA-81FB-F1357C8A0E9E}" presName="txSpace" presStyleCnt="0"/>
      <dgm:spPr/>
    </dgm:pt>
    <dgm:pt modelId="{38208152-0CF1-462B-A762-4777275920C6}" type="pres">
      <dgm:prSet presAssocID="{4E74B556-D0EF-48FA-81FB-F1357C8A0E9E}" presName="desTx" presStyleLbl="revTx" presStyleIdx="1" presStyleCnt="14">
        <dgm:presLayoutVars/>
      </dgm:prSet>
      <dgm:spPr/>
    </dgm:pt>
    <dgm:pt modelId="{DB28EDA1-8E41-4757-85AD-A708106D34A2}" type="pres">
      <dgm:prSet presAssocID="{14C3F623-5AAF-4459-8D79-647ED6CC1E40}" presName="sibTrans" presStyleCnt="0"/>
      <dgm:spPr/>
    </dgm:pt>
    <dgm:pt modelId="{A4C5B47B-4436-42D2-9867-7B0E665639DA}" type="pres">
      <dgm:prSet presAssocID="{78CDDFD9-937C-41EA-94E1-46D0B414ED9B}" presName="compNode" presStyleCnt="0"/>
      <dgm:spPr/>
    </dgm:pt>
    <dgm:pt modelId="{70A74A76-E98F-4641-AF3D-78607D444692}" type="pres">
      <dgm:prSet presAssocID="{78CDDFD9-937C-41EA-94E1-46D0B414ED9B}" presName="iconRect" presStyleLbl="node1" presStyleIdx="1" presStyleCnt="7"/>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E462FD1D-B9B4-4A1D-A694-E775D5F6127E}" type="pres">
      <dgm:prSet presAssocID="{78CDDFD9-937C-41EA-94E1-46D0B414ED9B}" presName="iconSpace" presStyleCnt="0"/>
      <dgm:spPr/>
    </dgm:pt>
    <dgm:pt modelId="{166E3D21-BC04-4E49-AF8D-521036B14ADA}" type="pres">
      <dgm:prSet presAssocID="{78CDDFD9-937C-41EA-94E1-46D0B414ED9B}" presName="parTx" presStyleLbl="revTx" presStyleIdx="2" presStyleCnt="14">
        <dgm:presLayoutVars>
          <dgm:chMax val="0"/>
          <dgm:chPref val="0"/>
        </dgm:presLayoutVars>
      </dgm:prSet>
      <dgm:spPr/>
    </dgm:pt>
    <dgm:pt modelId="{D27A0056-9597-48E1-9652-8FD91CD6B185}" type="pres">
      <dgm:prSet presAssocID="{78CDDFD9-937C-41EA-94E1-46D0B414ED9B}" presName="txSpace" presStyleCnt="0"/>
      <dgm:spPr/>
    </dgm:pt>
    <dgm:pt modelId="{A897BC56-63BE-4527-9B39-7D33420C0F70}" type="pres">
      <dgm:prSet presAssocID="{78CDDFD9-937C-41EA-94E1-46D0B414ED9B}" presName="desTx" presStyleLbl="revTx" presStyleIdx="3" presStyleCnt="14">
        <dgm:presLayoutVars/>
      </dgm:prSet>
      <dgm:spPr/>
    </dgm:pt>
    <dgm:pt modelId="{DF398423-6042-4AC6-826C-5716A0CFA7D4}" type="pres">
      <dgm:prSet presAssocID="{60ECD7D4-EB8A-4C16-AB90-7872894A2B1D}" presName="sibTrans" presStyleCnt="0"/>
      <dgm:spPr/>
    </dgm:pt>
    <dgm:pt modelId="{CB0C7EDD-DB95-4500-B418-CE11BD999BB4}" type="pres">
      <dgm:prSet presAssocID="{C547664B-6FC8-41DB-9C79-AA4D7EA3DC10}" presName="compNode" presStyleCnt="0"/>
      <dgm:spPr/>
    </dgm:pt>
    <dgm:pt modelId="{7D7AA980-A4A8-4171-ACF5-64868040EA18}" type="pres">
      <dgm:prSet presAssocID="{C547664B-6FC8-41DB-9C79-AA4D7EA3DC10}" presName="iconRect" presStyleLbl="node1" presStyleIdx="2" presStyleCnt="7"/>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actory"/>
        </a:ext>
      </dgm:extLst>
    </dgm:pt>
    <dgm:pt modelId="{FD74F36A-4A87-4D85-89A7-64C97BC39CAC}" type="pres">
      <dgm:prSet presAssocID="{C547664B-6FC8-41DB-9C79-AA4D7EA3DC10}" presName="iconSpace" presStyleCnt="0"/>
      <dgm:spPr/>
    </dgm:pt>
    <dgm:pt modelId="{8FAFB280-DBB8-44D6-B623-B017A6DA43C6}" type="pres">
      <dgm:prSet presAssocID="{C547664B-6FC8-41DB-9C79-AA4D7EA3DC10}" presName="parTx" presStyleLbl="revTx" presStyleIdx="4" presStyleCnt="14">
        <dgm:presLayoutVars>
          <dgm:chMax val="0"/>
          <dgm:chPref val="0"/>
        </dgm:presLayoutVars>
      </dgm:prSet>
      <dgm:spPr/>
    </dgm:pt>
    <dgm:pt modelId="{9ACC32F2-5874-4C37-A3EC-A6DCE29E0146}" type="pres">
      <dgm:prSet presAssocID="{C547664B-6FC8-41DB-9C79-AA4D7EA3DC10}" presName="txSpace" presStyleCnt="0"/>
      <dgm:spPr/>
    </dgm:pt>
    <dgm:pt modelId="{3EF12D28-529A-4DFA-8D9F-AF52289B01B3}" type="pres">
      <dgm:prSet presAssocID="{C547664B-6FC8-41DB-9C79-AA4D7EA3DC10}" presName="desTx" presStyleLbl="revTx" presStyleIdx="5" presStyleCnt="14">
        <dgm:presLayoutVars/>
      </dgm:prSet>
      <dgm:spPr/>
    </dgm:pt>
    <dgm:pt modelId="{42C6DA33-E1D4-412D-A376-C7C056AF3E68}" type="pres">
      <dgm:prSet presAssocID="{EA2DE399-F48A-4200-8CD0-D7A35C023774}" presName="sibTrans" presStyleCnt="0"/>
      <dgm:spPr/>
    </dgm:pt>
    <dgm:pt modelId="{2154194A-34B8-48E2-A0A7-FB522F4D9CC0}" type="pres">
      <dgm:prSet presAssocID="{7E71DF39-85AF-4857-A9FA-72A06730F2A8}" presName="compNode" presStyleCnt="0"/>
      <dgm:spPr/>
    </dgm:pt>
    <dgm:pt modelId="{7E7662D4-84A8-4B1B-A28C-AD69A7D241EB}" type="pres">
      <dgm:prSet presAssocID="{7E71DF39-85AF-4857-A9FA-72A06730F2A8}" presName="iconRect" presStyleLbl="node1" presStyleIdx="3" presStyleCnt="7"/>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oney"/>
        </a:ext>
      </dgm:extLst>
    </dgm:pt>
    <dgm:pt modelId="{4B8CF5F7-78E9-411A-9A25-06EE593851F7}" type="pres">
      <dgm:prSet presAssocID="{7E71DF39-85AF-4857-A9FA-72A06730F2A8}" presName="iconSpace" presStyleCnt="0"/>
      <dgm:spPr/>
    </dgm:pt>
    <dgm:pt modelId="{3C395837-34D9-41A8-91F6-68C621A5B5F4}" type="pres">
      <dgm:prSet presAssocID="{7E71DF39-85AF-4857-A9FA-72A06730F2A8}" presName="parTx" presStyleLbl="revTx" presStyleIdx="6" presStyleCnt="14">
        <dgm:presLayoutVars>
          <dgm:chMax val="0"/>
          <dgm:chPref val="0"/>
        </dgm:presLayoutVars>
      </dgm:prSet>
      <dgm:spPr/>
    </dgm:pt>
    <dgm:pt modelId="{63669CEA-CDE6-4096-9162-77004FA5351D}" type="pres">
      <dgm:prSet presAssocID="{7E71DF39-85AF-4857-A9FA-72A06730F2A8}" presName="txSpace" presStyleCnt="0"/>
      <dgm:spPr/>
    </dgm:pt>
    <dgm:pt modelId="{2133AB6D-CD61-4490-833C-F3CCEF268F5E}" type="pres">
      <dgm:prSet presAssocID="{7E71DF39-85AF-4857-A9FA-72A06730F2A8}" presName="desTx" presStyleLbl="revTx" presStyleIdx="7" presStyleCnt="14">
        <dgm:presLayoutVars/>
      </dgm:prSet>
      <dgm:spPr/>
    </dgm:pt>
    <dgm:pt modelId="{DA86BF5A-3D50-4BC3-A477-F99E4D321BF0}" type="pres">
      <dgm:prSet presAssocID="{50A00DD6-0662-4FD6-9D87-FC05E9FED3C7}" presName="sibTrans" presStyleCnt="0"/>
      <dgm:spPr/>
    </dgm:pt>
    <dgm:pt modelId="{F3390FB3-F167-42E6-9B55-792E26F559A3}" type="pres">
      <dgm:prSet presAssocID="{73FD70AF-1EFD-4B18-BEEF-8D2DE3F9BB1A}" presName="compNode" presStyleCnt="0"/>
      <dgm:spPr/>
    </dgm:pt>
    <dgm:pt modelId="{DAA372FC-5A4C-44B9-B90A-190800AB6401}" type="pres">
      <dgm:prSet presAssocID="{73FD70AF-1EFD-4B18-BEEF-8D2DE3F9BB1A}" presName="iconRect" presStyleLbl="node1" presStyleIdx="4" presStyleCnt="7"/>
      <dgm:spPr>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ElectricTower"/>
        </a:ext>
      </dgm:extLst>
    </dgm:pt>
    <dgm:pt modelId="{6828BE78-9A8E-46A0-9C57-B286E2612D66}" type="pres">
      <dgm:prSet presAssocID="{73FD70AF-1EFD-4B18-BEEF-8D2DE3F9BB1A}" presName="iconSpace" presStyleCnt="0"/>
      <dgm:spPr/>
    </dgm:pt>
    <dgm:pt modelId="{82106647-CFCC-4006-A9D9-A7118FE3A355}" type="pres">
      <dgm:prSet presAssocID="{73FD70AF-1EFD-4B18-BEEF-8D2DE3F9BB1A}" presName="parTx" presStyleLbl="revTx" presStyleIdx="8" presStyleCnt="14">
        <dgm:presLayoutVars>
          <dgm:chMax val="0"/>
          <dgm:chPref val="0"/>
        </dgm:presLayoutVars>
      </dgm:prSet>
      <dgm:spPr/>
    </dgm:pt>
    <dgm:pt modelId="{ECD27C3A-9A81-46FB-83EC-5423B18A00FD}" type="pres">
      <dgm:prSet presAssocID="{73FD70AF-1EFD-4B18-BEEF-8D2DE3F9BB1A}" presName="txSpace" presStyleCnt="0"/>
      <dgm:spPr/>
    </dgm:pt>
    <dgm:pt modelId="{4414F541-22DA-4DCA-9103-6201969B2CB2}" type="pres">
      <dgm:prSet presAssocID="{73FD70AF-1EFD-4B18-BEEF-8D2DE3F9BB1A}" presName="desTx" presStyleLbl="revTx" presStyleIdx="9" presStyleCnt="14">
        <dgm:presLayoutVars/>
      </dgm:prSet>
      <dgm:spPr/>
    </dgm:pt>
    <dgm:pt modelId="{BA37B1EF-AEA7-4877-89D8-E55613C0DBB5}" type="pres">
      <dgm:prSet presAssocID="{C2B12F49-3CD7-49A2-819B-0079F80B657A}" presName="sibTrans" presStyleCnt="0"/>
      <dgm:spPr/>
    </dgm:pt>
    <dgm:pt modelId="{4698C902-2C6E-450B-8D26-33CE38DC3F8F}" type="pres">
      <dgm:prSet presAssocID="{75AC92C3-DD99-4E7C-808C-EEFAB1364752}" presName="compNode" presStyleCnt="0"/>
      <dgm:spPr/>
    </dgm:pt>
    <dgm:pt modelId="{6817D707-8041-4CD4-91E4-287C043C6AFC}" type="pres">
      <dgm:prSet presAssocID="{75AC92C3-DD99-4E7C-808C-EEFAB1364752}" presName="iconRect" presStyleLbl="node1" presStyleIdx="5" presStyleCnt="7"/>
      <dgm:spPr>
        <a:blipFill>
          <a:blip xmlns:r="http://schemas.openxmlformats.org/officeDocument/2006/relationships"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Head with Gears"/>
        </a:ext>
      </dgm:extLst>
    </dgm:pt>
    <dgm:pt modelId="{082594CB-2D9B-4C4F-A767-8562B9B9B0EB}" type="pres">
      <dgm:prSet presAssocID="{75AC92C3-DD99-4E7C-808C-EEFAB1364752}" presName="iconSpace" presStyleCnt="0"/>
      <dgm:spPr/>
    </dgm:pt>
    <dgm:pt modelId="{2318769E-5020-4588-BB0C-CFD9B6D48B42}" type="pres">
      <dgm:prSet presAssocID="{75AC92C3-DD99-4E7C-808C-EEFAB1364752}" presName="parTx" presStyleLbl="revTx" presStyleIdx="10" presStyleCnt="14">
        <dgm:presLayoutVars>
          <dgm:chMax val="0"/>
          <dgm:chPref val="0"/>
        </dgm:presLayoutVars>
      </dgm:prSet>
      <dgm:spPr/>
    </dgm:pt>
    <dgm:pt modelId="{1C49435C-F4D6-4C28-8342-319DBC407719}" type="pres">
      <dgm:prSet presAssocID="{75AC92C3-DD99-4E7C-808C-EEFAB1364752}" presName="txSpace" presStyleCnt="0"/>
      <dgm:spPr/>
    </dgm:pt>
    <dgm:pt modelId="{0396196B-5F49-4D61-A354-AAD51341CBBC}" type="pres">
      <dgm:prSet presAssocID="{75AC92C3-DD99-4E7C-808C-EEFAB1364752}" presName="desTx" presStyleLbl="revTx" presStyleIdx="11" presStyleCnt="14">
        <dgm:presLayoutVars/>
      </dgm:prSet>
      <dgm:spPr/>
    </dgm:pt>
    <dgm:pt modelId="{27E60926-81A9-4F42-BEA9-B7002FC4BE61}" type="pres">
      <dgm:prSet presAssocID="{B3D67E71-6107-4D8C-B67C-419F5BB3F0F6}" presName="sibTrans" presStyleCnt="0"/>
      <dgm:spPr/>
    </dgm:pt>
    <dgm:pt modelId="{25A1A42B-CE0B-480F-B214-5FFA72AA9710}" type="pres">
      <dgm:prSet presAssocID="{03F00EC9-A283-4D00-A768-BCDAA77FCCAA}" presName="compNode" presStyleCnt="0"/>
      <dgm:spPr/>
    </dgm:pt>
    <dgm:pt modelId="{3822843D-4707-46EA-9C8D-AA5A0294A2E0}" type="pres">
      <dgm:prSet presAssocID="{03F00EC9-A283-4D00-A768-BCDAA77FCCAA}" presName="iconRect" presStyleLbl="node1" presStyleIdx="6" presStyleCnt="7"/>
      <dgm:spPr>
        <a:blipFill>
          <a:blip xmlns:r="http://schemas.openxmlformats.org/officeDocument/2006/relationships" r:embed="rId13" cstate="hq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User"/>
        </a:ext>
      </dgm:extLst>
    </dgm:pt>
    <dgm:pt modelId="{CC59521E-7BDF-4B18-9AAA-F848CC51C3C8}" type="pres">
      <dgm:prSet presAssocID="{03F00EC9-A283-4D00-A768-BCDAA77FCCAA}" presName="iconSpace" presStyleCnt="0"/>
      <dgm:spPr/>
    </dgm:pt>
    <dgm:pt modelId="{21B8EEE3-69F7-43BF-8280-0D913E3C2812}" type="pres">
      <dgm:prSet presAssocID="{03F00EC9-A283-4D00-A768-BCDAA77FCCAA}" presName="parTx" presStyleLbl="revTx" presStyleIdx="12" presStyleCnt="14">
        <dgm:presLayoutVars>
          <dgm:chMax val="0"/>
          <dgm:chPref val="0"/>
        </dgm:presLayoutVars>
      </dgm:prSet>
      <dgm:spPr/>
    </dgm:pt>
    <dgm:pt modelId="{59C20672-956A-4EFF-A282-048CA656B7CC}" type="pres">
      <dgm:prSet presAssocID="{03F00EC9-A283-4D00-A768-BCDAA77FCCAA}" presName="txSpace" presStyleCnt="0"/>
      <dgm:spPr/>
    </dgm:pt>
    <dgm:pt modelId="{5CF1CC80-19D7-4379-8325-4FC99369BE3D}" type="pres">
      <dgm:prSet presAssocID="{03F00EC9-A283-4D00-A768-BCDAA77FCCAA}" presName="desTx" presStyleLbl="revTx" presStyleIdx="13" presStyleCnt="14">
        <dgm:presLayoutVars/>
      </dgm:prSet>
      <dgm:spPr/>
    </dgm:pt>
  </dgm:ptLst>
  <dgm:cxnLst>
    <dgm:cxn modelId="{73653E01-179F-4790-BEA0-3FD36757E9B0}" type="presOf" srcId="{73FD70AF-1EFD-4B18-BEEF-8D2DE3F9BB1A}" destId="{82106647-CFCC-4006-A9D9-A7118FE3A355}" srcOrd="0" destOrd="0" presId="urn:microsoft.com/office/officeart/2018/2/layout/IconLabelDescriptionList"/>
    <dgm:cxn modelId="{B7EBB60C-F8CD-4F35-BC21-327CC511CDDC}" type="presOf" srcId="{03F00EC9-A283-4D00-A768-BCDAA77FCCAA}" destId="{21B8EEE3-69F7-43BF-8280-0D913E3C2812}" srcOrd="0" destOrd="0" presId="urn:microsoft.com/office/officeart/2018/2/layout/IconLabelDescriptionList"/>
    <dgm:cxn modelId="{F3A9C323-2018-485D-B439-D1CB5383D677}" srcId="{BF556654-744F-450F-87C1-7CF4BD978579}" destId="{78CDDFD9-937C-41EA-94E1-46D0B414ED9B}" srcOrd="1" destOrd="0" parTransId="{8F2C2A0A-575D-4BC6-90C8-762717B7309C}" sibTransId="{60ECD7D4-EB8A-4C16-AB90-7872894A2B1D}"/>
    <dgm:cxn modelId="{1AE2D93F-0842-44B9-B9B2-6261640AC507}" type="presOf" srcId="{BF556654-744F-450F-87C1-7CF4BD978579}" destId="{838842D4-B827-4B3F-A17A-A651E9D021A6}" srcOrd="0" destOrd="0" presId="urn:microsoft.com/office/officeart/2018/2/layout/IconLabelDescriptionList"/>
    <dgm:cxn modelId="{A1048446-D172-4ACF-B2C0-F5AE5EB9DF06}" srcId="{BF556654-744F-450F-87C1-7CF4BD978579}" destId="{4E74B556-D0EF-48FA-81FB-F1357C8A0E9E}" srcOrd="0" destOrd="0" parTransId="{30459787-7DC5-4E5A-94C7-F1AB68A5EE44}" sibTransId="{14C3F623-5AAF-4459-8D79-647ED6CC1E40}"/>
    <dgm:cxn modelId="{96E3ED6C-8917-41EB-AA44-5D1D473C5261}" type="presOf" srcId="{75AC92C3-DD99-4E7C-808C-EEFAB1364752}" destId="{2318769E-5020-4588-BB0C-CFD9B6D48B42}" srcOrd="0" destOrd="0" presId="urn:microsoft.com/office/officeart/2018/2/layout/IconLabelDescriptionList"/>
    <dgm:cxn modelId="{C0FB094F-57A9-43BB-A24D-414727CB8E57}" srcId="{BF556654-744F-450F-87C1-7CF4BD978579}" destId="{75AC92C3-DD99-4E7C-808C-EEFAB1364752}" srcOrd="5" destOrd="0" parTransId="{3E85CD4B-8154-4242-97EA-FA49D3097C03}" sibTransId="{B3D67E71-6107-4D8C-B67C-419F5BB3F0F6}"/>
    <dgm:cxn modelId="{9EFC3A52-9DC6-49CF-A585-E993E8EFDDDA}" srcId="{BF556654-744F-450F-87C1-7CF4BD978579}" destId="{C547664B-6FC8-41DB-9C79-AA4D7EA3DC10}" srcOrd="2" destOrd="0" parTransId="{E00AE5C4-FA9D-4225-BE0D-2EABBEDE25D8}" sibTransId="{EA2DE399-F48A-4200-8CD0-D7A35C023774}"/>
    <dgm:cxn modelId="{A67C7B95-C566-470E-B467-2024BFC26A56}" type="presOf" srcId="{4E74B556-D0EF-48FA-81FB-F1357C8A0E9E}" destId="{A5F9531B-F30D-446E-85DA-ED8B6407E924}" srcOrd="0" destOrd="0" presId="urn:microsoft.com/office/officeart/2018/2/layout/IconLabelDescriptionList"/>
    <dgm:cxn modelId="{43EC89A9-148F-499A-B463-7424DFECEAAB}" type="presOf" srcId="{78CDDFD9-937C-41EA-94E1-46D0B414ED9B}" destId="{166E3D21-BC04-4E49-AF8D-521036B14ADA}" srcOrd="0" destOrd="0" presId="urn:microsoft.com/office/officeart/2018/2/layout/IconLabelDescriptionList"/>
    <dgm:cxn modelId="{D7EC8DB9-E01D-4808-B904-80EE0E659780}" type="presOf" srcId="{C547664B-6FC8-41DB-9C79-AA4D7EA3DC10}" destId="{8FAFB280-DBB8-44D6-B623-B017A6DA43C6}" srcOrd="0" destOrd="0" presId="urn:microsoft.com/office/officeart/2018/2/layout/IconLabelDescriptionList"/>
    <dgm:cxn modelId="{B5D4D8BA-1BE1-4123-B7CB-6A1FE6BB1BEF}" srcId="{BF556654-744F-450F-87C1-7CF4BD978579}" destId="{7E71DF39-85AF-4857-A9FA-72A06730F2A8}" srcOrd="3" destOrd="0" parTransId="{642C962C-0428-4B18-9164-CD18F9A19286}" sibTransId="{50A00DD6-0662-4FD6-9D87-FC05E9FED3C7}"/>
    <dgm:cxn modelId="{C251B2DA-F58E-488D-B9BE-F7DC92C3C58E}" srcId="{BF556654-744F-450F-87C1-7CF4BD978579}" destId="{03F00EC9-A283-4D00-A768-BCDAA77FCCAA}" srcOrd="6" destOrd="0" parTransId="{151F7C12-2584-4962-A82A-7D7DD9028617}" sibTransId="{03E590E3-9CB1-42E3-9230-D7C7F2E8E343}"/>
    <dgm:cxn modelId="{7D9A3AE9-86E2-487B-A742-179420F34594}" type="presOf" srcId="{7E71DF39-85AF-4857-A9FA-72A06730F2A8}" destId="{3C395837-34D9-41A8-91F6-68C621A5B5F4}" srcOrd="0" destOrd="0" presId="urn:microsoft.com/office/officeart/2018/2/layout/IconLabelDescriptionList"/>
    <dgm:cxn modelId="{475432ED-1F36-4D5C-B0F7-60D8E5B7E02E}" srcId="{BF556654-744F-450F-87C1-7CF4BD978579}" destId="{73FD70AF-1EFD-4B18-BEEF-8D2DE3F9BB1A}" srcOrd="4" destOrd="0" parTransId="{B24CEBD2-34E6-419A-A3F0-9A0CD56D063C}" sibTransId="{C2B12F49-3CD7-49A2-819B-0079F80B657A}"/>
    <dgm:cxn modelId="{7A99E5E0-9B8C-485A-A4BD-D2D64DE5ABB6}" type="presParOf" srcId="{838842D4-B827-4B3F-A17A-A651E9D021A6}" destId="{44498F4A-1822-40CD-9B58-127537EA9C6F}" srcOrd="0" destOrd="0" presId="urn:microsoft.com/office/officeart/2018/2/layout/IconLabelDescriptionList"/>
    <dgm:cxn modelId="{7F677EB6-5DB3-4EC3-91D6-21AE555EE8AA}" type="presParOf" srcId="{44498F4A-1822-40CD-9B58-127537EA9C6F}" destId="{8ABA6024-71E3-43F6-8EED-112DCEEC7A02}" srcOrd="0" destOrd="0" presId="urn:microsoft.com/office/officeart/2018/2/layout/IconLabelDescriptionList"/>
    <dgm:cxn modelId="{623FDC2C-194D-4A4D-B59A-7E91C5724650}" type="presParOf" srcId="{44498F4A-1822-40CD-9B58-127537EA9C6F}" destId="{650859F4-AC70-47DC-9E1B-7CF95534C1C5}" srcOrd="1" destOrd="0" presId="urn:microsoft.com/office/officeart/2018/2/layout/IconLabelDescriptionList"/>
    <dgm:cxn modelId="{F45ADD86-D6BC-4457-BCD5-CD6B8A231C80}" type="presParOf" srcId="{44498F4A-1822-40CD-9B58-127537EA9C6F}" destId="{A5F9531B-F30D-446E-85DA-ED8B6407E924}" srcOrd="2" destOrd="0" presId="urn:microsoft.com/office/officeart/2018/2/layout/IconLabelDescriptionList"/>
    <dgm:cxn modelId="{4EB23A8F-648B-4E9A-AD53-59D38CC39B60}" type="presParOf" srcId="{44498F4A-1822-40CD-9B58-127537EA9C6F}" destId="{A85A66BC-80BB-4D4E-A84A-EC331F9B41BB}" srcOrd="3" destOrd="0" presId="urn:microsoft.com/office/officeart/2018/2/layout/IconLabelDescriptionList"/>
    <dgm:cxn modelId="{BBABE545-189D-43DC-B263-C5CD17CA6700}" type="presParOf" srcId="{44498F4A-1822-40CD-9B58-127537EA9C6F}" destId="{38208152-0CF1-462B-A762-4777275920C6}" srcOrd="4" destOrd="0" presId="urn:microsoft.com/office/officeart/2018/2/layout/IconLabelDescriptionList"/>
    <dgm:cxn modelId="{839E83A8-CE15-4BCC-86C6-12C46515F9FA}" type="presParOf" srcId="{838842D4-B827-4B3F-A17A-A651E9D021A6}" destId="{DB28EDA1-8E41-4757-85AD-A708106D34A2}" srcOrd="1" destOrd="0" presId="urn:microsoft.com/office/officeart/2018/2/layout/IconLabelDescriptionList"/>
    <dgm:cxn modelId="{421F3BF0-D911-4E15-A50E-ED9C5F09B782}" type="presParOf" srcId="{838842D4-B827-4B3F-A17A-A651E9D021A6}" destId="{A4C5B47B-4436-42D2-9867-7B0E665639DA}" srcOrd="2" destOrd="0" presId="urn:microsoft.com/office/officeart/2018/2/layout/IconLabelDescriptionList"/>
    <dgm:cxn modelId="{3B23CEC0-D140-4781-826A-5B659B6B429A}" type="presParOf" srcId="{A4C5B47B-4436-42D2-9867-7B0E665639DA}" destId="{70A74A76-E98F-4641-AF3D-78607D444692}" srcOrd="0" destOrd="0" presId="urn:microsoft.com/office/officeart/2018/2/layout/IconLabelDescriptionList"/>
    <dgm:cxn modelId="{E86986DC-4F42-4317-8A16-2E014BDAC29D}" type="presParOf" srcId="{A4C5B47B-4436-42D2-9867-7B0E665639DA}" destId="{E462FD1D-B9B4-4A1D-A694-E775D5F6127E}" srcOrd="1" destOrd="0" presId="urn:microsoft.com/office/officeart/2018/2/layout/IconLabelDescriptionList"/>
    <dgm:cxn modelId="{B2651F64-A5D2-4E4A-81FE-4D552CF44B64}" type="presParOf" srcId="{A4C5B47B-4436-42D2-9867-7B0E665639DA}" destId="{166E3D21-BC04-4E49-AF8D-521036B14ADA}" srcOrd="2" destOrd="0" presId="urn:microsoft.com/office/officeart/2018/2/layout/IconLabelDescriptionList"/>
    <dgm:cxn modelId="{53F1B093-3E55-4B08-925F-BF9C1D2CA116}" type="presParOf" srcId="{A4C5B47B-4436-42D2-9867-7B0E665639DA}" destId="{D27A0056-9597-48E1-9652-8FD91CD6B185}" srcOrd="3" destOrd="0" presId="urn:microsoft.com/office/officeart/2018/2/layout/IconLabelDescriptionList"/>
    <dgm:cxn modelId="{AA03C1BE-8E6C-46BD-ACB4-D8371A85D635}" type="presParOf" srcId="{A4C5B47B-4436-42D2-9867-7B0E665639DA}" destId="{A897BC56-63BE-4527-9B39-7D33420C0F70}" srcOrd="4" destOrd="0" presId="urn:microsoft.com/office/officeart/2018/2/layout/IconLabelDescriptionList"/>
    <dgm:cxn modelId="{0333E066-444C-4008-8C64-4260C7CA7663}" type="presParOf" srcId="{838842D4-B827-4B3F-A17A-A651E9D021A6}" destId="{DF398423-6042-4AC6-826C-5716A0CFA7D4}" srcOrd="3" destOrd="0" presId="urn:microsoft.com/office/officeart/2018/2/layout/IconLabelDescriptionList"/>
    <dgm:cxn modelId="{7745D2A9-661F-4C6D-BECE-E58100CD109D}" type="presParOf" srcId="{838842D4-B827-4B3F-A17A-A651E9D021A6}" destId="{CB0C7EDD-DB95-4500-B418-CE11BD999BB4}" srcOrd="4" destOrd="0" presId="urn:microsoft.com/office/officeart/2018/2/layout/IconLabelDescriptionList"/>
    <dgm:cxn modelId="{0470534B-F065-4466-8971-C724B86B6DF6}" type="presParOf" srcId="{CB0C7EDD-DB95-4500-B418-CE11BD999BB4}" destId="{7D7AA980-A4A8-4171-ACF5-64868040EA18}" srcOrd="0" destOrd="0" presId="urn:microsoft.com/office/officeart/2018/2/layout/IconLabelDescriptionList"/>
    <dgm:cxn modelId="{2A7EE028-8256-4EE8-A56D-9E630385B8D9}" type="presParOf" srcId="{CB0C7EDD-DB95-4500-B418-CE11BD999BB4}" destId="{FD74F36A-4A87-4D85-89A7-64C97BC39CAC}" srcOrd="1" destOrd="0" presId="urn:microsoft.com/office/officeart/2018/2/layout/IconLabelDescriptionList"/>
    <dgm:cxn modelId="{611E22A3-14A6-4941-9D67-D4142DF45BE2}" type="presParOf" srcId="{CB0C7EDD-DB95-4500-B418-CE11BD999BB4}" destId="{8FAFB280-DBB8-44D6-B623-B017A6DA43C6}" srcOrd="2" destOrd="0" presId="urn:microsoft.com/office/officeart/2018/2/layout/IconLabelDescriptionList"/>
    <dgm:cxn modelId="{B6324B79-A097-4BA1-BA27-0DE48D2DFAE3}" type="presParOf" srcId="{CB0C7EDD-DB95-4500-B418-CE11BD999BB4}" destId="{9ACC32F2-5874-4C37-A3EC-A6DCE29E0146}" srcOrd="3" destOrd="0" presId="urn:microsoft.com/office/officeart/2018/2/layout/IconLabelDescriptionList"/>
    <dgm:cxn modelId="{E313BABB-3B22-4F09-BB3B-F3B9BF5673FA}" type="presParOf" srcId="{CB0C7EDD-DB95-4500-B418-CE11BD999BB4}" destId="{3EF12D28-529A-4DFA-8D9F-AF52289B01B3}" srcOrd="4" destOrd="0" presId="urn:microsoft.com/office/officeart/2018/2/layout/IconLabelDescriptionList"/>
    <dgm:cxn modelId="{603F90BC-CCA7-43B2-9D9E-9B122B6572AE}" type="presParOf" srcId="{838842D4-B827-4B3F-A17A-A651E9D021A6}" destId="{42C6DA33-E1D4-412D-A376-C7C056AF3E68}" srcOrd="5" destOrd="0" presId="urn:microsoft.com/office/officeart/2018/2/layout/IconLabelDescriptionList"/>
    <dgm:cxn modelId="{22769137-FAE5-4676-A2C0-1B7471E71B5E}" type="presParOf" srcId="{838842D4-B827-4B3F-A17A-A651E9D021A6}" destId="{2154194A-34B8-48E2-A0A7-FB522F4D9CC0}" srcOrd="6" destOrd="0" presId="urn:microsoft.com/office/officeart/2018/2/layout/IconLabelDescriptionList"/>
    <dgm:cxn modelId="{23AD99DE-DB04-4B12-A01E-7053E4C0848F}" type="presParOf" srcId="{2154194A-34B8-48E2-A0A7-FB522F4D9CC0}" destId="{7E7662D4-84A8-4B1B-A28C-AD69A7D241EB}" srcOrd="0" destOrd="0" presId="urn:microsoft.com/office/officeart/2018/2/layout/IconLabelDescriptionList"/>
    <dgm:cxn modelId="{EEDAD6CC-841A-4DC1-9A18-7DC2609B135C}" type="presParOf" srcId="{2154194A-34B8-48E2-A0A7-FB522F4D9CC0}" destId="{4B8CF5F7-78E9-411A-9A25-06EE593851F7}" srcOrd="1" destOrd="0" presId="urn:microsoft.com/office/officeart/2018/2/layout/IconLabelDescriptionList"/>
    <dgm:cxn modelId="{B3A5C61E-352B-42AC-BDEA-BCB58C67D90C}" type="presParOf" srcId="{2154194A-34B8-48E2-A0A7-FB522F4D9CC0}" destId="{3C395837-34D9-41A8-91F6-68C621A5B5F4}" srcOrd="2" destOrd="0" presId="urn:microsoft.com/office/officeart/2018/2/layout/IconLabelDescriptionList"/>
    <dgm:cxn modelId="{EEB0AA7E-A78C-4922-A991-85268E92AEE0}" type="presParOf" srcId="{2154194A-34B8-48E2-A0A7-FB522F4D9CC0}" destId="{63669CEA-CDE6-4096-9162-77004FA5351D}" srcOrd="3" destOrd="0" presId="urn:microsoft.com/office/officeart/2018/2/layout/IconLabelDescriptionList"/>
    <dgm:cxn modelId="{05DBA7FC-E012-418E-8565-ECEE0F6E16FD}" type="presParOf" srcId="{2154194A-34B8-48E2-A0A7-FB522F4D9CC0}" destId="{2133AB6D-CD61-4490-833C-F3CCEF268F5E}" srcOrd="4" destOrd="0" presId="urn:microsoft.com/office/officeart/2018/2/layout/IconLabelDescriptionList"/>
    <dgm:cxn modelId="{4E0A858F-2373-40C1-AAC0-D8BB5402F9BD}" type="presParOf" srcId="{838842D4-B827-4B3F-A17A-A651E9D021A6}" destId="{DA86BF5A-3D50-4BC3-A477-F99E4D321BF0}" srcOrd="7" destOrd="0" presId="urn:microsoft.com/office/officeart/2018/2/layout/IconLabelDescriptionList"/>
    <dgm:cxn modelId="{0D94A1DB-CA42-4FEB-BD17-191C33DDE194}" type="presParOf" srcId="{838842D4-B827-4B3F-A17A-A651E9D021A6}" destId="{F3390FB3-F167-42E6-9B55-792E26F559A3}" srcOrd="8" destOrd="0" presId="urn:microsoft.com/office/officeart/2018/2/layout/IconLabelDescriptionList"/>
    <dgm:cxn modelId="{7489DB56-0489-465C-9CFC-A3F1FE4EA18E}" type="presParOf" srcId="{F3390FB3-F167-42E6-9B55-792E26F559A3}" destId="{DAA372FC-5A4C-44B9-B90A-190800AB6401}" srcOrd="0" destOrd="0" presId="urn:microsoft.com/office/officeart/2018/2/layout/IconLabelDescriptionList"/>
    <dgm:cxn modelId="{4F773117-715D-47CE-B3F8-C6C8E6A50F7F}" type="presParOf" srcId="{F3390FB3-F167-42E6-9B55-792E26F559A3}" destId="{6828BE78-9A8E-46A0-9C57-B286E2612D66}" srcOrd="1" destOrd="0" presId="urn:microsoft.com/office/officeart/2018/2/layout/IconLabelDescriptionList"/>
    <dgm:cxn modelId="{64EDD0ED-031B-49D1-B160-C4E0C00A5A71}" type="presParOf" srcId="{F3390FB3-F167-42E6-9B55-792E26F559A3}" destId="{82106647-CFCC-4006-A9D9-A7118FE3A355}" srcOrd="2" destOrd="0" presId="urn:microsoft.com/office/officeart/2018/2/layout/IconLabelDescriptionList"/>
    <dgm:cxn modelId="{0682BC50-48AC-4BA5-8223-F9D06F8796E8}" type="presParOf" srcId="{F3390FB3-F167-42E6-9B55-792E26F559A3}" destId="{ECD27C3A-9A81-46FB-83EC-5423B18A00FD}" srcOrd="3" destOrd="0" presId="urn:microsoft.com/office/officeart/2018/2/layout/IconLabelDescriptionList"/>
    <dgm:cxn modelId="{9B6EAA69-868E-4308-9AA1-D6AAE75422F8}" type="presParOf" srcId="{F3390FB3-F167-42E6-9B55-792E26F559A3}" destId="{4414F541-22DA-4DCA-9103-6201969B2CB2}" srcOrd="4" destOrd="0" presId="urn:microsoft.com/office/officeart/2018/2/layout/IconLabelDescriptionList"/>
    <dgm:cxn modelId="{B19EE23C-A80E-4651-9B86-92FD1FF25121}" type="presParOf" srcId="{838842D4-B827-4B3F-A17A-A651E9D021A6}" destId="{BA37B1EF-AEA7-4877-89D8-E55613C0DBB5}" srcOrd="9" destOrd="0" presId="urn:microsoft.com/office/officeart/2018/2/layout/IconLabelDescriptionList"/>
    <dgm:cxn modelId="{4CD734BA-4D16-4334-A8A9-B5080A3281A9}" type="presParOf" srcId="{838842D4-B827-4B3F-A17A-A651E9D021A6}" destId="{4698C902-2C6E-450B-8D26-33CE38DC3F8F}" srcOrd="10" destOrd="0" presId="urn:microsoft.com/office/officeart/2018/2/layout/IconLabelDescriptionList"/>
    <dgm:cxn modelId="{FC27E5B7-6A71-4404-AB5F-7D1FFEECE79F}" type="presParOf" srcId="{4698C902-2C6E-450B-8D26-33CE38DC3F8F}" destId="{6817D707-8041-4CD4-91E4-287C043C6AFC}" srcOrd="0" destOrd="0" presId="urn:microsoft.com/office/officeart/2018/2/layout/IconLabelDescriptionList"/>
    <dgm:cxn modelId="{287FD1A0-40D1-4ABB-960B-E1224CEEC06E}" type="presParOf" srcId="{4698C902-2C6E-450B-8D26-33CE38DC3F8F}" destId="{082594CB-2D9B-4C4F-A767-8562B9B9B0EB}" srcOrd="1" destOrd="0" presId="urn:microsoft.com/office/officeart/2018/2/layout/IconLabelDescriptionList"/>
    <dgm:cxn modelId="{177599B7-F685-4A48-B2DC-5FF52EC35097}" type="presParOf" srcId="{4698C902-2C6E-450B-8D26-33CE38DC3F8F}" destId="{2318769E-5020-4588-BB0C-CFD9B6D48B42}" srcOrd="2" destOrd="0" presId="urn:microsoft.com/office/officeart/2018/2/layout/IconLabelDescriptionList"/>
    <dgm:cxn modelId="{8FC01A00-64A8-4E93-8248-60F5FB7CFDD0}" type="presParOf" srcId="{4698C902-2C6E-450B-8D26-33CE38DC3F8F}" destId="{1C49435C-F4D6-4C28-8342-319DBC407719}" srcOrd="3" destOrd="0" presId="urn:microsoft.com/office/officeart/2018/2/layout/IconLabelDescriptionList"/>
    <dgm:cxn modelId="{326E1A47-C64B-4081-BD7B-814180946134}" type="presParOf" srcId="{4698C902-2C6E-450B-8D26-33CE38DC3F8F}" destId="{0396196B-5F49-4D61-A354-AAD51341CBBC}" srcOrd="4" destOrd="0" presId="urn:microsoft.com/office/officeart/2018/2/layout/IconLabelDescriptionList"/>
    <dgm:cxn modelId="{804667BB-5BB7-4817-AFA8-01CBF89D1EC3}" type="presParOf" srcId="{838842D4-B827-4B3F-A17A-A651E9D021A6}" destId="{27E60926-81A9-4F42-BEA9-B7002FC4BE61}" srcOrd="11" destOrd="0" presId="urn:microsoft.com/office/officeart/2018/2/layout/IconLabelDescriptionList"/>
    <dgm:cxn modelId="{05FD94AE-63AB-4C67-B203-EE7C4ED4AFFA}" type="presParOf" srcId="{838842D4-B827-4B3F-A17A-A651E9D021A6}" destId="{25A1A42B-CE0B-480F-B214-5FFA72AA9710}" srcOrd="12" destOrd="0" presId="urn:microsoft.com/office/officeart/2018/2/layout/IconLabelDescriptionList"/>
    <dgm:cxn modelId="{68A01D62-9B8A-4CFF-88CD-B7B3C2AB7FE2}" type="presParOf" srcId="{25A1A42B-CE0B-480F-B214-5FFA72AA9710}" destId="{3822843D-4707-46EA-9C8D-AA5A0294A2E0}" srcOrd="0" destOrd="0" presId="urn:microsoft.com/office/officeart/2018/2/layout/IconLabelDescriptionList"/>
    <dgm:cxn modelId="{A55B34A9-6898-478F-8734-F64F8BFEA80D}" type="presParOf" srcId="{25A1A42B-CE0B-480F-B214-5FFA72AA9710}" destId="{CC59521E-7BDF-4B18-9AAA-F848CC51C3C8}" srcOrd="1" destOrd="0" presId="urn:microsoft.com/office/officeart/2018/2/layout/IconLabelDescriptionList"/>
    <dgm:cxn modelId="{4F6DF9DB-061C-4B2E-9696-4F5598DFA0C1}" type="presParOf" srcId="{25A1A42B-CE0B-480F-B214-5FFA72AA9710}" destId="{21B8EEE3-69F7-43BF-8280-0D913E3C2812}" srcOrd="2" destOrd="0" presId="urn:microsoft.com/office/officeart/2018/2/layout/IconLabelDescriptionList"/>
    <dgm:cxn modelId="{F02C51FF-D4BA-4154-BCC9-806C635402E0}" type="presParOf" srcId="{25A1A42B-CE0B-480F-B214-5FFA72AA9710}" destId="{59C20672-956A-4EFF-A282-048CA656B7CC}" srcOrd="3" destOrd="0" presId="urn:microsoft.com/office/officeart/2018/2/layout/IconLabelDescriptionList"/>
    <dgm:cxn modelId="{A5C4FF93-674C-4876-B181-1D16E4401E9A}" type="presParOf" srcId="{25A1A42B-CE0B-480F-B214-5FFA72AA9710}" destId="{5CF1CC80-19D7-4379-8325-4FC99369BE3D}"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E6E05EA-3D02-4DC0-AA4A-779F7C9F0CA0}"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A47F6E60-134F-4B64-A80B-D5966C049CF4}">
      <dgm:prSet/>
      <dgm:spPr/>
      <dgm:t>
        <a:bodyPr/>
        <a:lstStyle/>
        <a:p>
          <a:r>
            <a:rPr lang="en-US"/>
            <a:t>Improved communication and understanding between supplier and buyer</a:t>
          </a:r>
        </a:p>
      </dgm:t>
    </dgm:pt>
    <dgm:pt modelId="{45A61B71-8372-4CB8-B312-EE78A81944EB}" type="parTrans" cxnId="{645A5F3C-17D9-4652-90D1-1EE4792138AD}">
      <dgm:prSet/>
      <dgm:spPr/>
      <dgm:t>
        <a:bodyPr/>
        <a:lstStyle/>
        <a:p>
          <a:endParaRPr lang="en-US"/>
        </a:p>
      </dgm:t>
    </dgm:pt>
    <dgm:pt modelId="{F6906AF1-0F69-4E8A-8545-ADE02B7732D7}" type="sibTrans" cxnId="{645A5F3C-17D9-4652-90D1-1EE4792138AD}">
      <dgm:prSet/>
      <dgm:spPr/>
      <dgm:t>
        <a:bodyPr/>
        <a:lstStyle/>
        <a:p>
          <a:endParaRPr lang="en-US"/>
        </a:p>
      </dgm:t>
    </dgm:pt>
    <dgm:pt modelId="{60626B9E-376C-474D-9560-7E6DEB483B63}">
      <dgm:prSet/>
      <dgm:spPr/>
      <dgm:t>
        <a:bodyPr/>
        <a:lstStyle/>
        <a:p>
          <a:r>
            <a:rPr lang="en-US"/>
            <a:t>Supplier is able to respond positively to the buyer’s feedback on quality issues, engineering changes, design changes and suggestions that can reduce cost</a:t>
          </a:r>
        </a:p>
      </dgm:t>
    </dgm:pt>
    <dgm:pt modelId="{C2B6DB89-1A19-47E5-BA2A-D5DFE259034E}" type="parTrans" cxnId="{C2AE2D21-EBA6-400B-B181-E87BC138E417}">
      <dgm:prSet/>
      <dgm:spPr/>
      <dgm:t>
        <a:bodyPr/>
        <a:lstStyle/>
        <a:p>
          <a:endParaRPr lang="en-US"/>
        </a:p>
      </dgm:t>
    </dgm:pt>
    <dgm:pt modelId="{BA34D210-823E-49A6-8993-57BC7F150EF8}" type="sibTrans" cxnId="{C2AE2D21-EBA6-400B-B181-E87BC138E417}">
      <dgm:prSet/>
      <dgm:spPr/>
      <dgm:t>
        <a:bodyPr/>
        <a:lstStyle/>
        <a:p>
          <a:endParaRPr lang="en-US"/>
        </a:p>
      </dgm:t>
    </dgm:pt>
    <dgm:pt modelId="{3E6F32E3-61E6-4259-9D29-545A71E0AE5B}">
      <dgm:prSet/>
      <dgm:spPr/>
      <dgm:t>
        <a:bodyPr/>
        <a:lstStyle/>
        <a:p>
          <a:r>
            <a:rPr lang="en-US"/>
            <a:t>Elimination of supplier ‘switching’ costs</a:t>
          </a:r>
        </a:p>
      </dgm:t>
    </dgm:pt>
    <dgm:pt modelId="{FC4B0DF4-1070-488D-888A-87B40169DAE6}" type="parTrans" cxnId="{DDB6176B-0113-4EAB-9F20-B69662E86072}">
      <dgm:prSet/>
      <dgm:spPr/>
      <dgm:t>
        <a:bodyPr/>
        <a:lstStyle/>
        <a:p>
          <a:endParaRPr lang="en-US"/>
        </a:p>
      </dgm:t>
    </dgm:pt>
    <dgm:pt modelId="{4973D0A0-F9C0-43B7-B610-46B86914110B}" type="sibTrans" cxnId="{DDB6176B-0113-4EAB-9F20-B69662E86072}">
      <dgm:prSet/>
      <dgm:spPr/>
      <dgm:t>
        <a:bodyPr/>
        <a:lstStyle/>
        <a:p>
          <a:endParaRPr lang="en-US"/>
        </a:p>
      </dgm:t>
    </dgm:pt>
    <dgm:pt modelId="{4776F76B-0074-4F5D-B6AD-9B933E9BD732}">
      <dgm:prSet/>
      <dgm:spPr/>
      <dgm:t>
        <a:bodyPr/>
        <a:lstStyle/>
        <a:p>
          <a:r>
            <a:rPr lang="en-US"/>
            <a:t>Reduction in total cost of product due to bulk purchases</a:t>
          </a:r>
        </a:p>
      </dgm:t>
    </dgm:pt>
    <dgm:pt modelId="{6369380A-F0DB-4EE0-A78E-34FE03A2F2E0}" type="parTrans" cxnId="{A168ADE2-56B4-4D42-92BF-73A27ACF4644}">
      <dgm:prSet/>
      <dgm:spPr/>
      <dgm:t>
        <a:bodyPr/>
        <a:lstStyle/>
        <a:p>
          <a:endParaRPr lang="en-US"/>
        </a:p>
      </dgm:t>
    </dgm:pt>
    <dgm:pt modelId="{8CE9C37C-B3CC-435B-95D7-15252984B47F}" type="sibTrans" cxnId="{A168ADE2-56B4-4D42-92BF-73A27ACF4644}">
      <dgm:prSet/>
      <dgm:spPr/>
      <dgm:t>
        <a:bodyPr/>
        <a:lstStyle/>
        <a:p>
          <a:endParaRPr lang="en-US"/>
        </a:p>
      </dgm:t>
    </dgm:pt>
    <dgm:pt modelId="{32E364D8-C1FB-44EE-9978-C9DF47EA46B6}">
      <dgm:prSet/>
      <dgm:spPr/>
      <dgm:t>
        <a:bodyPr/>
        <a:lstStyle/>
        <a:p>
          <a:r>
            <a:rPr lang="en-US"/>
            <a:t>Reduction in supplier communication faxes, telephone calls and paperwork</a:t>
          </a:r>
        </a:p>
      </dgm:t>
    </dgm:pt>
    <dgm:pt modelId="{80A2317E-34FC-470D-8D68-C97663A8A9EC}" type="parTrans" cxnId="{86E87216-2B64-47E0-B263-E54C6088E8E5}">
      <dgm:prSet/>
      <dgm:spPr/>
      <dgm:t>
        <a:bodyPr/>
        <a:lstStyle/>
        <a:p>
          <a:endParaRPr lang="en-US"/>
        </a:p>
      </dgm:t>
    </dgm:pt>
    <dgm:pt modelId="{8815691F-5356-4899-B848-B8242B9B9D0A}" type="sibTrans" cxnId="{86E87216-2B64-47E0-B263-E54C6088E8E5}">
      <dgm:prSet/>
      <dgm:spPr/>
      <dgm:t>
        <a:bodyPr/>
        <a:lstStyle/>
        <a:p>
          <a:endParaRPr lang="en-US"/>
        </a:p>
      </dgm:t>
    </dgm:pt>
    <dgm:pt modelId="{85A1C79E-82B3-44A0-AACD-63852AFE1C5F}">
      <dgm:prSet/>
      <dgm:spPr/>
      <dgm:t>
        <a:bodyPr/>
        <a:lstStyle/>
        <a:p>
          <a:r>
            <a:rPr lang="en-US"/>
            <a:t>Enhanced ability to implement just-in-time procurement, since scheduling communication and planning permits more effective and efficient handling of inventory and orders</a:t>
          </a:r>
        </a:p>
      </dgm:t>
    </dgm:pt>
    <dgm:pt modelId="{84012C99-45DC-46AF-9C28-73FFA9229365}" type="parTrans" cxnId="{1F3E5744-60F0-4938-BF92-963FDB6249BB}">
      <dgm:prSet/>
      <dgm:spPr/>
      <dgm:t>
        <a:bodyPr/>
        <a:lstStyle/>
        <a:p>
          <a:endParaRPr lang="en-US"/>
        </a:p>
      </dgm:t>
    </dgm:pt>
    <dgm:pt modelId="{E28C5F35-89A0-47FF-BE94-69B681A0E27E}" type="sibTrans" cxnId="{1F3E5744-60F0-4938-BF92-963FDB6249BB}">
      <dgm:prSet/>
      <dgm:spPr/>
      <dgm:t>
        <a:bodyPr/>
        <a:lstStyle/>
        <a:p>
          <a:endParaRPr lang="en-US"/>
        </a:p>
      </dgm:t>
    </dgm:pt>
    <dgm:pt modelId="{DF2456AF-799D-4A0B-AC40-CFCDAB439AA7}">
      <dgm:prSet/>
      <dgm:spPr/>
      <dgm:t>
        <a:bodyPr/>
        <a:lstStyle/>
        <a:p>
          <a:r>
            <a:rPr lang="en-US"/>
            <a:t>Personal relationship at various levels between buyer and supplier can be established easily, making communications more effective</a:t>
          </a:r>
        </a:p>
      </dgm:t>
    </dgm:pt>
    <dgm:pt modelId="{E4DB3BED-1DDF-4929-940F-B7ED67D5B4B3}" type="parTrans" cxnId="{B6FC3BA2-6222-4711-A7FB-C921157B1CEF}">
      <dgm:prSet/>
      <dgm:spPr/>
      <dgm:t>
        <a:bodyPr/>
        <a:lstStyle/>
        <a:p>
          <a:endParaRPr lang="en-US"/>
        </a:p>
      </dgm:t>
    </dgm:pt>
    <dgm:pt modelId="{543CC364-B150-48B9-BDDC-60AEF28A054D}" type="sibTrans" cxnId="{B6FC3BA2-6222-4711-A7FB-C921157B1CEF}">
      <dgm:prSet/>
      <dgm:spPr/>
      <dgm:t>
        <a:bodyPr/>
        <a:lstStyle/>
        <a:p>
          <a:endParaRPr lang="en-US"/>
        </a:p>
      </dgm:t>
    </dgm:pt>
    <dgm:pt modelId="{51C210C1-E037-4A6B-9D61-1B2B0B89C733}" type="pres">
      <dgm:prSet presAssocID="{0E6E05EA-3D02-4DC0-AA4A-779F7C9F0CA0}" presName="root" presStyleCnt="0">
        <dgm:presLayoutVars>
          <dgm:dir/>
          <dgm:resizeHandles val="exact"/>
        </dgm:presLayoutVars>
      </dgm:prSet>
      <dgm:spPr/>
    </dgm:pt>
    <dgm:pt modelId="{E9E986A7-36AF-437A-9208-1E53D5289FA0}" type="pres">
      <dgm:prSet presAssocID="{0E6E05EA-3D02-4DC0-AA4A-779F7C9F0CA0}" presName="container" presStyleCnt="0">
        <dgm:presLayoutVars>
          <dgm:dir/>
          <dgm:resizeHandles val="exact"/>
        </dgm:presLayoutVars>
      </dgm:prSet>
      <dgm:spPr/>
    </dgm:pt>
    <dgm:pt modelId="{8715AEB6-45CE-4C03-8E9E-46204C5BC7E7}" type="pres">
      <dgm:prSet presAssocID="{A47F6E60-134F-4B64-A80B-D5966C049CF4}" presName="compNode" presStyleCnt="0"/>
      <dgm:spPr/>
    </dgm:pt>
    <dgm:pt modelId="{5FFC800E-AF89-4BA5-ADDF-4BC65D90918E}" type="pres">
      <dgm:prSet presAssocID="{A47F6E60-134F-4B64-A80B-D5966C049CF4}" presName="iconBgRect" presStyleLbl="bgShp" presStyleIdx="0" presStyleCnt="7"/>
      <dgm:spPr/>
    </dgm:pt>
    <dgm:pt modelId="{1F8BA072-EDF7-4589-A416-9715CFEC99C6}" type="pres">
      <dgm:prSet presAssocID="{A47F6E60-134F-4B64-A80B-D5966C049CF4}" presName="iconRect" presStyleLbl="node1" presStyleIdx="0" presStyleCnt="7"/>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B38C2021-EDA2-4A80-B3FE-EFEB46D07605}" type="pres">
      <dgm:prSet presAssocID="{A47F6E60-134F-4B64-A80B-D5966C049CF4}" presName="spaceRect" presStyleCnt="0"/>
      <dgm:spPr/>
    </dgm:pt>
    <dgm:pt modelId="{D863497F-496A-4DA9-A12A-99D4D7E151EC}" type="pres">
      <dgm:prSet presAssocID="{A47F6E60-134F-4B64-A80B-D5966C049CF4}" presName="textRect" presStyleLbl="revTx" presStyleIdx="0" presStyleCnt="7">
        <dgm:presLayoutVars>
          <dgm:chMax val="1"/>
          <dgm:chPref val="1"/>
        </dgm:presLayoutVars>
      </dgm:prSet>
      <dgm:spPr/>
    </dgm:pt>
    <dgm:pt modelId="{07DA9E0C-F4F8-4174-8D2B-73E177C58883}" type="pres">
      <dgm:prSet presAssocID="{F6906AF1-0F69-4E8A-8545-ADE02B7732D7}" presName="sibTrans" presStyleLbl="sibTrans2D1" presStyleIdx="0" presStyleCnt="0"/>
      <dgm:spPr/>
    </dgm:pt>
    <dgm:pt modelId="{714DB7C6-D8DA-4853-948D-41BCF29B2441}" type="pres">
      <dgm:prSet presAssocID="{60626B9E-376C-474D-9560-7E6DEB483B63}" presName="compNode" presStyleCnt="0"/>
      <dgm:spPr/>
    </dgm:pt>
    <dgm:pt modelId="{ED1D9F4F-D90A-4680-8775-A38698A9A6FF}" type="pres">
      <dgm:prSet presAssocID="{60626B9E-376C-474D-9560-7E6DEB483B63}" presName="iconBgRect" presStyleLbl="bgShp" presStyleIdx="1" presStyleCnt="7"/>
      <dgm:spPr/>
    </dgm:pt>
    <dgm:pt modelId="{9B190112-6F81-424D-8719-025273DF9419}" type="pres">
      <dgm:prSet presAssocID="{60626B9E-376C-474D-9560-7E6DEB483B63}" presName="iconRect" presStyleLbl="node1" presStyleIdx="1" presStyleCnt="7"/>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ears"/>
        </a:ext>
      </dgm:extLst>
    </dgm:pt>
    <dgm:pt modelId="{0D60DCF3-BB31-43FB-87DE-E2FFFF666C3A}" type="pres">
      <dgm:prSet presAssocID="{60626B9E-376C-474D-9560-7E6DEB483B63}" presName="spaceRect" presStyleCnt="0"/>
      <dgm:spPr/>
    </dgm:pt>
    <dgm:pt modelId="{0A2FA3B6-4360-4C83-8670-5EC6310CBB70}" type="pres">
      <dgm:prSet presAssocID="{60626B9E-376C-474D-9560-7E6DEB483B63}" presName="textRect" presStyleLbl="revTx" presStyleIdx="1" presStyleCnt="7">
        <dgm:presLayoutVars>
          <dgm:chMax val="1"/>
          <dgm:chPref val="1"/>
        </dgm:presLayoutVars>
      </dgm:prSet>
      <dgm:spPr/>
    </dgm:pt>
    <dgm:pt modelId="{AB9EDA13-101B-4891-B972-E1B023FDC930}" type="pres">
      <dgm:prSet presAssocID="{BA34D210-823E-49A6-8993-57BC7F150EF8}" presName="sibTrans" presStyleLbl="sibTrans2D1" presStyleIdx="0" presStyleCnt="0"/>
      <dgm:spPr/>
    </dgm:pt>
    <dgm:pt modelId="{FBC1C61F-0ECA-44B8-B0D8-A7E18DC8549E}" type="pres">
      <dgm:prSet presAssocID="{3E6F32E3-61E6-4259-9D29-545A71E0AE5B}" presName="compNode" presStyleCnt="0"/>
      <dgm:spPr/>
    </dgm:pt>
    <dgm:pt modelId="{82247C8B-3368-4C4C-84CE-176EDFA339F0}" type="pres">
      <dgm:prSet presAssocID="{3E6F32E3-61E6-4259-9D29-545A71E0AE5B}" presName="iconBgRect" presStyleLbl="bgShp" presStyleIdx="2" presStyleCnt="7"/>
      <dgm:spPr/>
    </dgm:pt>
    <dgm:pt modelId="{7804EEE3-2A80-4256-9F18-4022283959C9}" type="pres">
      <dgm:prSet presAssocID="{3E6F32E3-61E6-4259-9D29-545A71E0AE5B}" presName="iconRect" presStyleLbl="node1" presStyleIdx="2" presStyleCnt="7"/>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ransfer"/>
        </a:ext>
      </dgm:extLst>
    </dgm:pt>
    <dgm:pt modelId="{06809E71-18D6-4FCA-BBD1-6A4ABA11DCC9}" type="pres">
      <dgm:prSet presAssocID="{3E6F32E3-61E6-4259-9D29-545A71E0AE5B}" presName="spaceRect" presStyleCnt="0"/>
      <dgm:spPr/>
    </dgm:pt>
    <dgm:pt modelId="{7D7461CC-8459-4298-B026-D4EF2F675887}" type="pres">
      <dgm:prSet presAssocID="{3E6F32E3-61E6-4259-9D29-545A71E0AE5B}" presName="textRect" presStyleLbl="revTx" presStyleIdx="2" presStyleCnt="7">
        <dgm:presLayoutVars>
          <dgm:chMax val="1"/>
          <dgm:chPref val="1"/>
        </dgm:presLayoutVars>
      </dgm:prSet>
      <dgm:spPr/>
    </dgm:pt>
    <dgm:pt modelId="{044192A6-A5AF-444B-ACF8-294FFFB60172}" type="pres">
      <dgm:prSet presAssocID="{4973D0A0-F9C0-43B7-B610-46B86914110B}" presName="sibTrans" presStyleLbl="sibTrans2D1" presStyleIdx="0" presStyleCnt="0"/>
      <dgm:spPr/>
    </dgm:pt>
    <dgm:pt modelId="{B24CB49A-E383-4D02-9016-D67752945F3C}" type="pres">
      <dgm:prSet presAssocID="{4776F76B-0074-4F5D-B6AD-9B933E9BD732}" presName="compNode" presStyleCnt="0"/>
      <dgm:spPr/>
    </dgm:pt>
    <dgm:pt modelId="{022FC30A-3037-4724-9452-000D88FEAB80}" type="pres">
      <dgm:prSet presAssocID="{4776F76B-0074-4F5D-B6AD-9B933E9BD732}" presName="iconBgRect" presStyleLbl="bgShp" presStyleIdx="3" presStyleCnt="7"/>
      <dgm:spPr/>
    </dgm:pt>
    <dgm:pt modelId="{7F7B752A-531E-44CC-8C9A-B3FF5D90CE90}" type="pres">
      <dgm:prSet presAssocID="{4776F76B-0074-4F5D-B6AD-9B933E9BD732}" presName="iconRect" presStyleLbl="node1" presStyleIdx="3" presStyleCnt="7"/>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oney"/>
        </a:ext>
      </dgm:extLst>
    </dgm:pt>
    <dgm:pt modelId="{9B2CB917-DDB6-445E-B606-B1FC362F91D3}" type="pres">
      <dgm:prSet presAssocID="{4776F76B-0074-4F5D-B6AD-9B933E9BD732}" presName="spaceRect" presStyleCnt="0"/>
      <dgm:spPr/>
    </dgm:pt>
    <dgm:pt modelId="{3200BAF1-43DB-4897-BC73-C024B85211B4}" type="pres">
      <dgm:prSet presAssocID="{4776F76B-0074-4F5D-B6AD-9B933E9BD732}" presName="textRect" presStyleLbl="revTx" presStyleIdx="3" presStyleCnt="7">
        <dgm:presLayoutVars>
          <dgm:chMax val="1"/>
          <dgm:chPref val="1"/>
        </dgm:presLayoutVars>
      </dgm:prSet>
      <dgm:spPr/>
    </dgm:pt>
    <dgm:pt modelId="{5AC84101-4249-44B8-8FF4-BCFC2258C8D0}" type="pres">
      <dgm:prSet presAssocID="{8CE9C37C-B3CC-435B-95D7-15252984B47F}" presName="sibTrans" presStyleLbl="sibTrans2D1" presStyleIdx="0" presStyleCnt="0"/>
      <dgm:spPr/>
    </dgm:pt>
    <dgm:pt modelId="{D64D692E-40E6-4B04-8445-E2C0CD46D2A6}" type="pres">
      <dgm:prSet presAssocID="{32E364D8-C1FB-44EE-9978-C9DF47EA46B6}" presName="compNode" presStyleCnt="0"/>
      <dgm:spPr/>
    </dgm:pt>
    <dgm:pt modelId="{320049A5-DF97-4B82-8BDD-BA441647C61D}" type="pres">
      <dgm:prSet presAssocID="{32E364D8-C1FB-44EE-9978-C9DF47EA46B6}" presName="iconBgRect" presStyleLbl="bgShp" presStyleIdx="4" presStyleCnt="7"/>
      <dgm:spPr/>
    </dgm:pt>
    <dgm:pt modelId="{AD413A5B-B8A3-4E42-B9C1-2382FE31421B}" type="pres">
      <dgm:prSet presAssocID="{32E364D8-C1FB-44EE-9978-C9DF47EA46B6}" presName="iconRect" presStyleLbl="node1" presStyleIdx="4" presStyleCnt="7"/>
      <dgm:spPr>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all center"/>
        </a:ext>
      </dgm:extLst>
    </dgm:pt>
    <dgm:pt modelId="{753C0FD3-941D-463C-8891-9ECA8E935DD9}" type="pres">
      <dgm:prSet presAssocID="{32E364D8-C1FB-44EE-9978-C9DF47EA46B6}" presName="spaceRect" presStyleCnt="0"/>
      <dgm:spPr/>
    </dgm:pt>
    <dgm:pt modelId="{D66CB03A-3D1B-4546-A353-D908FEF6FD2D}" type="pres">
      <dgm:prSet presAssocID="{32E364D8-C1FB-44EE-9978-C9DF47EA46B6}" presName="textRect" presStyleLbl="revTx" presStyleIdx="4" presStyleCnt="7">
        <dgm:presLayoutVars>
          <dgm:chMax val="1"/>
          <dgm:chPref val="1"/>
        </dgm:presLayoutVars>
      </dgm:prSet>
      <dgm:spPr/>
    </dgm:pt>
    <dgm:pt modelId="{7E8E13BB-8144-45AC-9150-A453853DB094}" type="pres">
      <dgm:prSet presAssocID="{8815691F-5356-4899-B848-B8242B9B9D0A}" presName="sibTrans" presStyleLbl="sibTrans2D1" presStyleIdx="0" presStyleCnt="0"/>
      <dgm:spPr/>
    </dgm:pt>
    <dgm:pt modelId="{1D21228A-24CD-4FE7-B634-56C0368AD910}" type="pres">
      <dgm:prSet presAssocID="{85A1C79E-82B3-44A0-AACD-63852AFE1C5F}" presName="compNode" presStyleCnt="0"/>
      <dgm:spPr/>
    </dgm:pt>
    <dgm:pt modelId="{22E57190-CB5A-4FFC-AE99-75500236E5BC}" type="pres">
      <dgm:prSet presAssocID="{85A1C79E-82B3-44A0-AACD-63852AFE1C5F}" presName="iconBgRect" presStyleLbl="bgShp" presStyleIdx="5" presStyleCnt="7"/>
      <dgm:spPr/>
    </dgm:pt>
    <dgm:pt modelId="{648E2979-03B6-4BAF-9650-4CA1A692B771}" type="pres">
      <dgm:prSet presAssocID="{85A1C79E-82B3-44A0-AACD-63852AFE1C5F}" presName="iconRect" presStyleLbl="node1" presStyleIdx="5" presStyleCnt="7"/>
      <dgm:spPr>
        <a:blipFill>
          <a:blip xmlns:r="http://schemas.openxmlformats.org/officeDocument/2006/relationships"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ox trolley"/>
        </a:ext>
      </dgm:extLst>
    </dgm:pt>
    <dgm:pt modelId="{DFE730A9-437B-4E19-AED8-655E32610A9C}" type="pres">
      <dgm:prSet presAssocID="{85A1C79E-82B3-44A0-AACD-63852AFE1C5F}" presName="spaceRect" presStyleCnt="0"/>
      <dgm:spPr/>
    </dgm:pt>
    <dgm:pt modelId="{CA5B1129-C641-4A8F-BEE8-35A2A636B42C}" type="pres">
      <dgm:prSet presAssocID="{85A1C79E-82B3-44A0-AACD-63852AFE1C5F}" presName="textRect" presStyleLbl="revTx" presStyleIdx="5" presStyleCnt="7">
        <dgm:presLayoutVars>
          <dgm:chMax val="1"/>
          <dgm:chPref val="1"/>
        </dgm:presLayoutVars>
      </dgm:prSet>
      <dgm:spPr/>
    </dgm:pt>
    <dgm:pt modelId="{F1981124-83F3-4918-856F-2B24F27AB3DB}" type="pres">
      <dgm:prSet presAssocID="{E28C5F35-89A0-47FF-BE94-69B681A0E27E}" presName="sibTrans" presStyleLbl="sibTrans2D1" presStyleIdx="0" presStyleCnt="0"/>
      <dgm:spPr/>
    </dgm:pt>
    <dgm:pt modelId="{76E10D20-72F2-41AA-95E4-AB996DE99734}" type="pres">
      <dgm:prSet presAssocID="{DF2456AF-799D-4A0B-AC40-CFCDAB439AA7}" presName="compNode" presStyleCnt="0"/>
      <dgm:spPr/>
    </dgm:pt>
    <dgm:pt modelId="{0DFE2E34-C95E-4706-A002-03196865A771}" type="pres">
      <dgm:prSet presAssocID="{DF2456AF-799D-4A0B-AC40-CFCDAB439AA7}" presName="iconBgRect" presStyleLbl="bgShp" presStyleIdx="6" presStyleCnt="7"/>
      <dgm:spPr/>
    </dgm:pt>
    <dgm:pt modelId="{59A761F6-370A-4A82-A9FF-78786DF21ED0}" type="pres">
      <dgm:prSet presAssocID="{DF2456AF-799D-4A0B-AC40-CFCDAB439AA7}" presName="iconRect" presStyleLbl="node1" presStyleIdx="6" presStyleCnt="7"/>
      <dgm:spPr>
        <a:blipFill>
          <a:blip xmlns:r="http://schemas.openxmlformats.org/officeDocument/2006/relationships" r:embed="rId13" cstate="hq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User Network"/>
        </a:ext>
      </dgm:extLst>
    </dgm:pt>
    <dgm:pt modelId="{3E8BBAFF-4754-459B-A598-30ACE7367E7F}" type="pres">
      <dgm:prSet presAssocID="{DF2456AF-799D-4A0B-AC40-CFCDAB439AA7}" presName="spaceRect" presStyleCnt="0"/>
      <dgm:spPr/>
    </dgm:pt>
    <dgm:pt modelId="{C7F915B7-178D-4D5E-A148-A69E0CEE74AF}" type="pres">
      <dgm:prSet presAssocID="{DF2456AF-799D-4A0B-AC40-CFCDAB439AA7}" presName="textRect" presStyleLbl="revTx" presStyleIdx="6" presStyleCnt="7">
        <dgm:presLayoutVars>
          <dgm:chMax val="1"/>
          <dgm:chPref val="1"/>
        </dgm:presLayoutVars>
      </dgm:prSet>
      <dgm:spPr/>
    </dgm:pt>
  </dgm:ptLst>
  <dgm:cxnLst>
    <dgm:cxn modelId="{64ED8E14-A826-4881-A9CF-0D8323B52CFA}" type="presOf" srcId="{60626B9E-376C-474D-9560-7E6DEB483B63}" destId="{0A2FA3B6-4360-4C83-8670-5EC6310CBB70}" srcOrd="0" destOrd="0" presId="urn:microsoft.com/office/officeart/2018/2/layout/IconCircleList"/>
    <dgm:cxn modelId="{86E87216-2B64-47E0-B263-E54C6088E8E5}" srcId="{0E6E05EA-3D02-4DC0-AA4A-779F7C9F0CA0}" destId="{32E364D8-C1FB-44EE-9978-C9DF47EA46B6}" srcOrd="4" destOrd="0" parTransId="{80A2317E-34FC-470D-8D68-C97663A8A9EC}" sibTransId="{8815691F-5356-4899-B848-B8242B9B9D0A}"/>
    <dgm:cxn modelId="{5D606E19-CEF0-424E-8F0D-9D4813548115}" type="presOf" srcId="{8815691F-5356-4899-B848-B8242B9B9D0A}" destId="{7E8E13BB-8144-45AC-9150-A453853DB094}" srcOrd="0" destOrd="0" presId="urn:microsoft.com/office/officeart/2018/2/layout/IconCircleList"/>
    <dgm:cxn modelId="{D6BDCC1A-F078-4CBE-A6D1-C5E654F1DD75}" type="presOf" srcId="{8CE9C37C-B3CC-435B-95D7-15252984B47F}" destId="{5AC84101-4249-44B8-8FF4-BCFC2258C8D0}" srcOrd="0" destOrd="0" presId="urn:microsoft.com/office/officeart/2018/2/layout/IconCircleList"/>
    <dgm:cxn modelId="{E8A2181E-A823-4D04-A7FE-D9462CF9651A}" type="presOf" srcId="{4776F76B-0074-4F5D-B6AD-9B933E9BD732}" destId="{3200BAF1-43DB-4897-BC73-C024B85211B4}" srcOrd="0" destOrd="0" presId="urn:microsoft.com/office/officeart/2018/2/layout/IconCircleList"/>
    <dgm:cxn modelId="{73E27C1F-33A2-4FE3-8137-8357A41F141B}" type="presOf" srcId="{85A1C79E-82B3-44A0-AACD-63852AFE1C5F}" destId="{CA5B1129-C641-4A8F-BEE8-35A2A636B42C}" srcOrd="0" destOrd="0" presId="urn:microsoft.com/office/officeart/2018/2/layout/IconCircleList"/>
    <dgm:cxn modelId="{C2AE2D21-EBA6-400B-B181-E87BC138E417}" srcId="{0E6E05EA-3D02-4DC0-AA4A-779F7C9F0CA0}" destId="{60626B9E-376C-474D-9560-7E6DEB483B63}" srcOrd="1" destOrd="0" parTransId="{C2B6DB89-1A19-47E5-BA2A-D5DFE259034E}" sibTransId="{BA34D210-823E-49A6-8993-57BC7F150EF8}"/>
    <dgm:cxn modelId="{645A5F3C-17D9-4652-90D1-1EE4792138AD}" srcId="{0E6E05EA-3D02-4DC0-AA4A-779F7C9F0CA0}" destId="{A47F6E60-134F-4B64-A80B-D5966C049CF4}" srcOrd="0" destOrd="0" parTransId="{45A61B71-8372-4CB8-B312-EE78A81944EB}" sibTransId="{F6906AF1-0F69-4E8A-8545-ADE02B7732D7}"/>
    <dgm:cxn modelId="{11E44C62-DD22-4187-BE4E-1CFD79231F7C}" type="presOf" srcId="{DF2456AF-799D-4A0B-AC40-CFCDAB439AA7}" destId="{C7F915B7-178D-4D5E-A148-A69E0CEE74AF}" srcOrd="0" destOrd="0" presId="urn:microsoft.com/office/officeart/2018/2/layout/IconCircleList"/>
    <dgm:cxn modelId="{1F3E5744-60F0-4938-BF92-963FDB6249BB}" srcId="{0E6E05EA-3D02-4DC0-AA4A-779F7C9F0CA0}" destId="{85A1C79E-82B3-44A0-AACD-63852AFE1C5F}" srcOrd="5" destOrd="0" parTransId="{84012C99-45DC-46AF-9C28-73FFA9229365}" sibTransId="{E28C5F35-89A0-47FF-BE94-69B681A0E27E}"/>
    <dgm:cxn modelId="{3860D268-D30B-481E-A454-E375B335AB63}" type="presOf" srcId="{3E6F32E3-61E6-4259-9D29-545A71E0AE5B}" destId="{7D7461CC-8459-4298-B026-D4EF2F675887}" srcOrd="0" destOrd="0" presId="urn:microsoft.com/office/officeart/2018/2/layout/IconCircleList"/>
    <dgm:cxn modelId="{DDB6176B-0113-4EAB-9F20-B69662E86072}" srcId="{0E6E05EA-3D02-4DC0-AA4A-779F7C9F0CA0}" destId="{3E6F32E3-61E6-4259-9D29-545A71E0AE5B}" srcOrd="2" destOrd="0" parTransId="{FC4B0DF4-1070-488D-888A-87B40169DAE6}" sibTransId="{4973D0A0-F9C0-43B7-B610-46B86914110B}"/>
    <dgm:cxn modelId="{4C43A18F-E724-4E75-B269-5A70A81BFB99}" type="presOf" srcId="{4973D0A0-F9C0-43B7-B610-46B86914110B}" destId="{044192A6-A5AF-444B-ACF8-294FFFB60172}" srcOrd="0" destOrd="0" presId="urn:microsoft.com/office/officeart/2018/2/layout/IconCircleList"/>
    <dgm:cxn modelId="{B6FC3BA2-6222-4711-A7FB-C921157B1CEF}" srcId="{0E6E05EA-3D02-4DC0-AA4A-779F7C9F0CA0}" destId="{DF2456AF-799D-4A0B-AC40-CFCDAB439AA7}" srcOrd="6" destOrd="0" parTransId="{E4DB3BED-1DDF-4929-940F-B7ED67D5B4B3}" sibTransId="{543CC364-B150-48B9-BDDC-60AEF28A054D}"/>
    <dgm:cxn modelId="{BEFA77A9-A1E9-4BBA-A96C-B0065D1CDCA4}" type="presOf" srcId="{E28C5F35-89A0-47FF-BE94-69B681A0E27E}" destId="{F1981124-83F3-4918-856F-2B24F27AB3DB}" srcOrd="0" destOrd="0" presId="urn:microsoft.com/office/officeart/2018/2/layout/IconCircleList"/>
    <dgm:cxn modelId="{0ECDA0AE-1265-4A70-84BB-75AA38781A10}" type="presOf" srcId="{BA34D210-823E-49A6-8993-57BC7F150EF8}" destId="{AB9EDA13-101B-4891-B972-E1B023FDC930}" srcOrd="0" destOrd="0" presId="urn:microsoft.com/office/officeart/2018/2/layout/IconCircleList"/>
    <dgm:cxn modelId="{A103F8B7-5B4C-454C-A6BE-231EC305EE3B}" type="presOf" srcId="{32E364D8-C1FB-44EE-9978-C9DF47EA46B6}" destId="{D66CB03A-3D1B-4546-A353-D908FEF6FD2D}" srcOrd="0" destOrd="0" presId="urn:microsoft.com/office/officeart/2018/2/layout/IconCircleList"/>
    <dgm:cxn modelId="{61066CBE-9D73-40A6-AAFB-BCC176F3AE9C}" type="presOf" srcId="{A47F6E60-134F-4B64-A80B-D5966C049CF4}" destId="{D863497F-496A-4DA9-A12A-99D4D7E151EC}" srcOrd="0" destOrd="0" presId="urn:microsoft.com/office/officeart/2018/2/layout/IconCircleList"/>
    <dgm:cxn modelId="{2A623FDC-D81D-434E-844A-7410C59F3AB7}" type="presOf" srcId="{0E6E05EA-3D02-4DC0-AA4A-779F7C9F0CA0}" destId="{51C210C1-E037-4A6B-9D61-1B2B0B89C733}" srcOrd="0" destOrd="0" presId="urn:microsoft.com/office/officeart/2018/2/layout/IconCircleList"/>
    <dgm:cxn modelId="{A168ADE2-56B4-4D42-92BF-73A27ACF4644}" srcId="{0E6E05EA-3D02-4DC0-AA4A-779F7C9F0CA0}" destId="{4776F76B-0074-4F5D-B6AD-9B933E9BD732}" srcOrd="3" destOrd="0" parTransId="{6369380A-F0DB-4EE0-A78E-34FE03A2F2E0}" sibTransId="{8CE9C37C-B3CC-435B-95D7-15252984B47F}"/>
    <dgm:cxn modelId="{B859E0FA-255A-402F-90CC-E3CE50345E54}" type="presOf" srcId="{F6906AF1-0F69-4E8A-8545-ADE02B7732D7}" destId="{07DA9E0C-F4F8-4174-8D2B-73E177C58883}" srcOrd="0" destOrd="0" presId="urn:microsoft.com/office/officeart/2018/2/layout/IconCircleList"/>
    <dgm:cxn modelId="{A5A911E6-3584-4A20-B3A9-1C6F8ED9F17B}" type="presParOf" srcId="{51C210C1-E037-4A6B-9D61-1B2B0B89C733}" destId="{E9E986A7-36AF-437A-9208-1E53D5289FA0}" srcOrd="0" destOrd="0" presId="urn:microsoft.com/office/officeart/2018/2/layout/IconCircleList"/>
    <dgm:cxn modelId="{8944F0D7-7718-47BA-BDC6-A0A205F054BF}" type="presParOf" srcId="{E9E986A7-36AF-437A-9208-1E53D5289FA0}" destId="{8715AEB6-45CE-4C03-8E9E-46204C5BC7E7}" srcOrd="0" destOrd="0" presId="urn:microsoft.com/office/officeart/2018/2/layout/IconCircleList"/>
    <dgm:cxn modelId="{74F483F5-0FB3-44CC-8A8B-046CCEB02174}" type="presParOf" srcId="{8715AEB6-45CE-4C03-8E9E-46204C5BC7E7}" destId="{5FFC800E-AF89-4BA5-ADDF-4BC65D90918E}" srcOrd="0" destOrd="0" presId="urn:microsoft.com/office/officeart/2018/2/layout/IconCircleList"/>
    <dgm:cxn modelId="{5679A5C5-9F3E-47C5-8A9B-56A61AED41D5}" type="presParOf" srcId="{8715AEB6-45CE-4C03-8E9E-46204C5BC7E7}" destId="{1F8BA072-EDF7-4589-A416-9715CFEC99C6}" srcOrd="1" destOrd="0" presId="urn:microsoft.com/office/officeart/2018/2/layout/IconCircleList"/>
    <dgm:cxn modelId="{A0D8149D-4C7B-4B4E-ABED-E6F7CE2707EA}" type="presParOf" srcId="{8715AEB6-45CE-4C03-8E9E-46204C5BC7E7}" destId="{B38C2021-EDA2-4A80-B3FE-EFEB46D07605}" srcOrd="2" destOrd="0" presId="urn:microsoft.com/office/officeart/2018/2/layout/IconCircleList"/>
    <dgm:cxn modelId="{D9DBCA1F-7AB3-45B0-8750-C19AE58DE4F8}" type="presParOf" srcId="{8715AEB6-45CE-4C03-8E9E-46204C5BC7E7}" destId="{D863497F-496A-4DA9-A12A-99D4D7E151EC}" srcOrd="3" destOrd="0" presId="urn:microsoft.com/office/officeart/2018/2/layout/IconCircleList"/>
    <dgm:cxn modelId="{5787B799-34D5-40B1-AA38-8D0FE8335D11}" type="presParOf" srcId="{E9E986A7-36AF-437A-9208-1E53D5289FA0}" destId="{07DA9E0C-F4F8-4174-8D2B-73E177C58883}" srcOrd="1" destOrd="0" presId="urn:microsoft.com/office/officeart/2018/2/layout/IconCircleList"/>
    <dgm:cxn modelId="{D128F9FA-D2FF-4E16-8AC0-365EBDDCFE94}" type="presParOf" srcId="{E9E986A7-36AF-437A-9208-1E53D5289FA0}" destId="{714DB7C6-D8DA-4853-948D-41BCF29B2441}" srcOrd="2" destOrd="0" presId="urn:microsoft.com/office/officeart/2018/2/layout/IconCircleList"/>
    <dgm:cxn modelId="{E87C8C37-1712-496D-B348-ABB6CE8B831E}" type="presParOf" srcId="{714DB7C6-D8DA-4853-948D-41BCF29B2441}" destId="{ED1D9F4F-D90A-4680-8775-A38698A9A6FF}" srcOrd="0" destOrd="0" presId="urn:microsoft.com/office/officeart/2018/2/layout/IconCircleList"/>
    <dgm:cxn modelId="{CCC5766E-6C2F-4D46-9A28-2FFD6DAD7D29}" type="presParOf" srcId="{714DB7C6-D8DA-4853-948D-41BCF29B2441}" destId="{9B190112-6F81-424D-8719-025273DF9419}" srcOrd="1" destOrd="0" presId="urn:microsoft.com/office/officeart/2018/2/layout/IconCircleList"/>
    <dgm:cxn modelId="{82199C1D-4FFD-4D74-A9F3-2E81FC8B9351}" type="presParOf" srcId="{714DB7C6-D8DA-4853-948D-41BCF29B2441}" destId="{0D60DCF3-BB31-43FB-87DE-E2FFFF666C3A}" srcOrd="2" destOrd="0" presId="urn:microsoft.com/office/officeart/2018/2/layout/IconCircleList"/>
    <dgm:cxn modelId="{51D6AD97-9DEA-483E-9F2C-D20BCCDBFA04}" type="presParOf" srcId="{714DB7C6-D8DA-4853-948D-41BCF29B2441}" destId="{0A2FA3B6-4360-4C83-8670-5EC6310CBB70}" srcOrd="3" destOrd="0" presId="urn:microsoft.com/office/officeart/2018/2/layout/IconCircleList"/>
    <dgm:cxn modelId="{3A9DEE2D-299F-4658-A806-E00D9C2B5C2C}" type="presParOf" srcId="{E9E986A7-36AF-437A-9208-1E53D5289FA0}" destId="{AB9EDA13-101B-4891-B972-E1B023FDC930}" srcOrd="3" destOrd="0" presId="urn:microsoft.com/office/officeart/2018/2/layout/IconCircleList"/>
    <dgm:cxn modelId="{CB450A84-095A-4601-AC6D-AE2E5F0A257A}" type="presParOf" srcId="{E9E986A7-36AF-437A-9208-1E53D5289FA0}" destId="{FBC1C61F-0ECA-44B8-B0D8-A7E18DC8549E}" srcOrd="4" destOrd="0" presId="urn:microsoft.com/office/officeart/2018/2/layout/IconCircleList"/>
    <dgm:cxn modelId="{5895B5F9-B881-4D75-80C5-751D76B1778F}" type="presParOf" srcId="{FBC1C61F-0ECA-44B8-B0D8-A7E18DC8549E}" destId="{82247C8B-3368-4C4C-84CE-176EDFA339F0}" srcOrd="0" destOrd="0" presId="urn:microsoft.com/office/officeart/2018/2/layout/IconCircleList"/>
    <dgm:cxn modelId="{C88F62AD-48E5-44BB-B5CF-3F9D7BCF3595}" type="presParOf" srcId="{FBC1C61F-0ECA-44B8-B0D8-A7E18DC8549E}" destId="{7804EEE3-2A80-4256-9F18-4022283959C9}" srcOrd="1" destOrd="0" presId="urn:microsoft.com/office/officeart/2018/2/layout/IconCircleList"/>
    <dgm:cxn modelId="{E914D1D2-11F9-41E3-A155-21E741DA1865}" type="presParOf" srcId="{FBC1C61F-0ECA-44B8-B0D8-A7E18DC8549E}" destId="{06809E71-18D6-4FCA-BBD1-6A4ABA11DCC9}" srcOrd="2" destOrd="0" presId="urn:microsoft.com/office/officeart/2018/2/layout/IconCircleList"/>
    <dgm:cxn modelId="{8478F628-ACEF-4E43-BCEC-C5847321846F}" type="presParOf" srcId="{FBC1C61F-0ECA-44B8-B0D8-A7E18DC8549E}" destId="{7D7461CC-8459-4298-B026-D4EF2F675887}" srcOrd="3" destOrd="0" presId="urn:microsoft.com/office/officeart/2018/2/layout/IconCircleList"/>
    <dgm:cxn modelId="{320055A0-D0EA-4425-A7FC-5EF423392996}" type="presParOf" srcId="{E9E986A7-36AF-437A-9208-1E53D5289FA0}" destId="{044192A6-A5AF-444B-ACF8-294FFFB60172}" srcOrd="5" destOrd="0" presId="urn:microsoft.com/office/officeart/2018/2/layout/IconCircleList"/>
    <dgm:cxn modelId="{916D2E2C-5CF1-4ED4-B8EF-EF3156A3AC61}" type="presParOf" srcId="{E9E986A7-36AF-437A-9208-1E53D5289FA0}" destId="{B24CB49A-E383-4D02-9016-D67752945F3C}" srcOrd="6" destOrd="0" presId="urn:microsoft.com/office/officeart/2018/2/layout/IconCircleList"/>
    <dgm:cxn modelId="{00DEF946-BEDF-42E9-88D9-9D2917C957AF}" type="presParOf" srcId="{B24CB49A-E383-4D02-9016-D67752945F3C}" destId="{022FC30A-3037-4724-9452-000D88FEAB80}" srcOrd="0" destOrd="0" presId="urn:microsoft.com/office/officeart/2018/2/layout/IconCircleList"/>
    <dgm:cxn modelId="{9F65FF44-1BAD-4BB6-80F5-A3B1410F0645}" type="presParOf" srcId="{B24CB49A-E383-4D02-9016-D67752945F3C}" destId="{7F7B752A-531E-44CC-8C9A-B3FF5D90CE90}" srcOrd="1" destOrd="0" presId="urn:microsoft.com/office/officeart/2018/2/layout/IconCircleList"/>
    <dgm:cxn modelId="{41F7D287-F4C4-404D-86C1-7A23BB2B8904}" type="presParOf" srcId="{B24CB49A-E383-4D02-9016-D67752945F3C}" destId="{9B2CB917-DDB6-445E-B606-B1FC362F91D3}" srcOrd="2" destOrd="0" presId="urn:microsoft.com/office/officeart/2018/2/layout/IconCircleList"/>
    <dgm:cxn modelId="{3098F418-1B75-45E6-BD01-39656D7C1E7D}" type="presParOf" srcId="{B24CB49A-E383-4D02-9016-D67752945F3C}" destId="{3200BAF1-43DB-4897-BC73-C024B85211B4}" srcOrd="3" destOrd="0" presId="urn:microsoft.com/office/officeart/2018/2/layout/IconCircleList"/>
    <dgm:cxn modelId="{693E7FEB-2E14-4AF9-B159-B224712B16A6}" type="presParOf" srcId="{E9E986A7-36AF-437A-9208-1E53D5289FA0}" destId="{5AC84101-4249-44B8-8FF4-BCFC2258C8D0}" srcOrd="7" destOrd="0" presId="urn:microsoft.com/office/officeart/2018/2/layout/IconCircleList"/>
    <dgm:cxn modelId="{C6AB9943-280D-44EF-AA09-64E13DFDE1D3}" type="presParOf" srcId="{E9E986A7-36AF-437A-9208-1E53D5289FA0}" destId="{D64D692E-40E6-4B04-8445-E2C0CD46D2A6}" srcOrd="8" destOrd="0" presId="urn:microsoft.com/office/officeart/2018/2/layout/IconCircleList"/>
    <dgm:cxn modelId="{592A4C67-ED52-4C87-B271-4172B337899D}" type="presParOf" srcId="{D64D692E-40E6-4B04-8445-E2C0CD46D2A6}" destId="{320049A5-DF97-4B82-8BDD-BA441647C61D}" srcOrd="0" destOrd="0" presId="urn:microsoft.com/office/officeart/2018/2/layout/IconCircleList"/>
    <dgm:cxn modelId="{D23A0A46-B904-4D91-90A6-EA18DF3A8384}" type="presParOf" srcId="{D64D692E-40E6-4B04-8445-E2C0CD46D2A6}" destId="{AD413A5B-B8A3-4E42-B9C1-2382FE31421B}" srcOrd="1" destOrd="0" presId="urn:microsoft.com/office/officeart/2018/2/layout/IconCircleList"/>
    <dgm:cxn modelId="{4F5F6916-42DE-4240-9CD6-8EB125909E00}" type="presParOf" srcId="{D64D692E-40E6-4B04-8445-E2C0CD46D2A6}" destId="{753C0FD3-941D-463C-8891-9ECA8E935DD9}" srcOrd="2" destOrd="0" presId="urn:microsoft.com/office/officeart/2018/2/layout/IconCircleList"/>
    <dgm:cxn modelId="{AE0A6BA7-1982-4FA9-9E8F-B7863A12CB19}" type="presParOf" srcId="{D64D692E-40E6-4B04-8445-E2C0CD46D2A6}" destId="{D66CB03A-3D1B-4546-A353-D908FEF6FD2D}" srcOrd="3" destOrd="0" presId="urn:microsoft.com/office/officeart/2018/2/layout/IconCircleList"/>
    <dgm:cxn modelId="{BBD8C38B-623A-4C19-AB8A-99AF4AFB0A11}" type="presParOf" srcId="{E9E986A7-36AF-437A-9208-1E53D5289FA0}" destId="{7E8E13BB-8144-45AC-9150-A453853DB094}" srcOrd="9" destOrd="0" presId="urn:microsoft.com/office/officeart/2018/2/layout/IconCircleList"/>
    <dgm:cxn modelId="{50184868-34B8-4663-836B-0298CDE73640}" type="presParOf" srcId="{E9E986A7-36AF-437A-9208-1E53D5289FA0}" destId="{1D21228A-24CD-4FE7-B634-56C0368AD910}" srcOrd="10" destOrd="0" presId="urn:microsoft.com/office/officeart/2018/2/layout/IconCircleList"/>
    <dgm:cxn modelId="{9D499739-5D51-441C-8DB1-58E607609608}" type="presParOf" srcId="{1D21228A-24CD-4FE7-B634-56C0368AD910}" destId="{22E57190-CB5A-4FFC-AE99-75500236E5BC}" srcOrd="0" destOrd="0" presId="urn:microsoft.com/office/officeart/2018/2/layout/IconCircleList"/>
    <dgm:cxn modelId="{5D843298-9E51-4433-909D-24E30F8F6068}" type="presParOf" srcId="{1D21228A-24CD-4FE7-B634-56C0368AD910}" destId="{648E2979-03B6-4BAF-9650-4CA1A692B771}" srcOrd="1" destOrd="0" presId="urn:microsoft.com/office/officeart/2018/2/layout/IconCircleList"/>
    <dgm:cxn modelId="{D756D127-C8F7-418F-8DC4-46C3BB3D6346}" type="presParOf" srcId="{1D21228A-24CD-4FE7-B634-56C0368AD910}" destId="{DFE730A9-437B-4E19-AED8-655E32610A9C}" srcOrd="2" destOrd="0" presId="urn:microsoft.com/office/officeart/2018/2/layout/IconCircleList"/>
    <dgm:cxn modelId="{29F00AD7-1EA8-439D-BCFD-77DBE525152C}" type="presParOf" srcId="{1D21228A-24CD-4FE7-B634-56C0368AD910}" destId="{CA5B1129-C641-4A8F-BEE8-35A2A636B42C}" srcOrd="3" destOrd="0" presId="urn:microsoft.com/office/officeart/2018/2/layout/IconCircleList"/>
    <dgm:cxn modelId="{2DAE9794-2C92-4B2C-8E52-158266C3BB8B}" type="presParOf" srcId="{E9E986A7-36AF-437A-9208-1E53D5289FA0}" destId="{F1981124-83F3-4918-856F-2B24F27AB3DB}" srcOrd="11" destOrd="0" presId="urn:microsoft.com/office/officeart/2018/2/layout/IconCircleList"/>
    <dgm:cxn modelId="{E6F4B6EA-6018-4739-A578-7987CCD9B60C}" type="presParOf" srcId="{E9E986A7-36AF-437A-9208-1E53D5289FA0}" destId="{76E10D20-72F2-41AA-95E4-AB996DE99734}" srcOrd="12" destOrd="0" presId="urn:microsoft.com/office/officeart/2018/2/layout/IconCircleList"/>
    <dgm:cxn modelId="{FB6F6C69-9964-467B-8D5D-13848509426B}" type="presParOf" srcId="{76E10D20-72F2-41AA-95E4-AB996DE99734}" destId="{0DFE2E34-C95E-4706-A002-03196865A771}" srcOrd="0" destOrd="0" presId="urn:microsoft.com/office/officeart/2018/2/layout/IconCircleList"/>
    <dgm:cxn modelId="{FA29E69B-18C7-4118-85E9-32061FDC9489}" type="presParOf" srcId="{76E10D20-72F2-41AA-95E4-AB996DE99734}" destId="{59A761F6-370A-4A82-A9FF-78786DF21ED0}" srcOrd="1" destOrd="0" presId="urn:microsoft.com/office/officeart/2018/2/layout/IconCircleList"/>
    <dgm:cxn modelId="{48A9A956-FF91-4685-9B55-B536D4C700BB}" type="presParOf" srcId="{76E10D20-72F2-41AA-95E4-AB996DE99734}" destId="{3E8BBAFF-4754-459B-A598-30ACE7367E7F}" srcOrd="2" destOrd="0" presId="urn:microsoft.com/office/officeart/2018/2/layout/IconCircleList"/>
    <dgm:cxn modelId="{0D7F547F-299A-468C-8686-339E182BBB6C}" type="presParOf" srcId="{76E10D20-72F2-41AA-95E4-AB996DE99734}" destId="{C7F915B7-178D-4D5E-A148-A69E0CEE74AF}"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58D2DE6-7663-4582-BC6D-3957C0C2F629}" type="doc">
      <dgm:prSet loTypeId="urn:microsoft.com/office/officeart/2018/2/layout/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90784E4-C251-42C8-9FBE-F43DB51E5DCF}">
      <dgm:prSet/>
      <dgm:spPr/>
      <dgm:t>
        <a:bodyPr/>
        <a:lstStyle/>
        <a:p>
          <a:pPr>
            <a:lnSpc>
              <a:spcPct val="100000"/>
            </a:lnSpc>
            <a:defRPr b="1"/>
          </a:pPr>
          <a:r>
            <a:rPr lang="en-US"/>
            <a:t>If a defect in the supply is noticed after the product is produced and dispatched to the buyer’s plant the cost of quality would be very high</a:t>
          </a:r>
        </a:p>
      </dgm:t>
    </dgm:pt>
    <dgm:pt modelId="{CB541EE3-60C9-4E69-8EAC-14AE3F0EDA23}" type="parTrans" cxnId="{2623B783-CF4C-4CCF-9DF3-1A9FABD2CA75}">
      <dgm:prSet/>
      <dgm:spPr/>
      <dgm:t>
        <a:bodyPr/>
        <a:lstStyle/>
        <a:p>
          <a:endParaRPr lang="en-US"/>
        </a:p>
      </dgm:t>
    </dgm:pt>
    <dgm:pt modelId="{D3D1C03A-8B4D-4E26-98D6-2F8C06E9F20C}" type="sibTrans" cxnId="{2623B783-CF4C-4CCF-9DF3-1A9FABD2CA75}">
      <dgm:prSet/>
      <dgm:spPr/>
      <dgm:t>
        <a:bodyPr/>
        <a:lstStyle/>
        <a:p>
          <a:endParaRPr lang="en-US"/>
        </a:p>
      </dgm:t>
    </dgm:pt>
    <dgm:pt modelId="{2A6D3F35-D1EC-41B3-84D8-C2DE5ED1FA3A}">
      <dgm:prSet/>
      <dgm:spPr/>
      <dgm:t>
        <a:bodyPr/>
        <a:lstStyle/>
        <a:p>
          <a:pPr>
            <a:lnSpc>
              <a:spcPct val="100000"/>
            </a:lnSpc>
            <a:defRPr b="1"/>
          </a:pPr>
          <a:r>
            <a:rPr lang="en-US"/>
            <a:t>A fire, strike or breakdown in the single source supplier’s plant can stop production in the buyer’s plant</a:t>
          </a:r>
        </a:p>
      </dgm:t>
    </dgm:pt>
    <dgm:pt modelId="{40647312-9932-49E8-9158-5E6FA0DBF399}" type="parTrans" cxnId="{EE172132-0CC3-4607-9302-091221BDDAC9}">
      <dgm:prSet/>
      <dgm:spPr/>
      <dgm:t>
        <a:bodyPr/>
        <a:lstStyle/>
        <a:p>
          <a:endParaRPr lang="en-US"/>
        </a:p>
      </dgm:t>
    </dgm:pt>
    <dgm:pt modelId="{B2618CEF-4A03-4134-9142-0DBA7DCD8C67}" type="sibTrans" cxnId="{EE172132-0CC3-4607-9302-091221BDDAC9}">
      <dgm:prSet/>
      <dgm:spPr/>
      <dgm:t>
        <a:bodyPr/>
        <a:lstStyle/>
        <a:p>
          <a:endParaRPr lang="en-US"/>
        </a:p>
      </dgm:t>
    </dgm:pt>
    <dgm:pt modelId="{E5188521-49D4-4C65-9DCC-BF142A28857B}">
      <dgm:prSet/>
      <dgm:spPr/>
      <dgm:t>
        <a:bodyPr/>
        <a:lstStyle/>
        <a:p>
          <a:pPr>
            <a:lnSpc>
              <a:spcPct val="100000"/>
            </a:lnSpc>
            <a:defRPr b="1"/>
          </a:pPr>
          <a:r>
            <a:rPr lang="en-US"/>
            <a:t>Less market intelligence and reduced flexibility, being committed to lean, single/sole-source Research and development, technological capability and creativity</a:t>
          </a:r>
        </a:p>
      </dgm:t>
    </dgm:pt>
    <dgm:pt modelId="{6C2C9E1C-97FA-400C-BE70-033C71472069}" type="parTrans" cxnId="{68A8798D-42B5-4A8C-8E61-B5F019DDF53B}">
      <dgm:prSet/>
      <dgm:spPr/>
      <dgm:t>
        <a:bodyPr/>
        <a:lstStyle/>
        <a:p>
          <a:endParaRPr lang="en-US"/>
        </a:p>
      </dgm:t>
    </dgm:pt>
    <dgm:pt modelId="{1EFCF64C-1E4C-40EC-A739-9745B77172E1}" type="sibTrans" cxnId="{68A8798D-42B5-4A8C-8E61-B5F019DDF53B}">
      <dgm:prSet/>
      <dgm:spPr/>
      <dgm:t>
        <a:bodyPr/>
        <a:lstStyle/>
        <a:p>
          <a:endParaRPr lang="en-US"/>
        </a:p>
      </dgm:t>
    </dgm:pt>
    <dgm:pt modelId="{DC1467E9-6891-4DDD-9F92-AAACCE060C8F}">
      <dgm:prSet/>
      <dgm:spPr/>
      <dgm:t>
        <a:bodyPr/>
        <a:lstStyle/>
        <a:p>
          <a:pPr>
            <a:lnSpc>
              <a:spcPct val="100000"/>
            </a:lnSpc>
            <a:defRPr b="1"/>
          </a:pPr>
          <a:r>
            <a:rPr lang="en-US"/>
            <a:t>If the supplier is unable to share competitive pressure and reduce costs of his products concurrently the buyer will be at a competitive disadvantage</a:t>
          </a:r>
        </a:p>
      </dgm:t>
    </dgm:pt>
    <dgm:pt modelId="{C67830BA-F70A-46E7-AEA4-5ECE0A05042E}" type="parTrans" cxnId="{6CC35668-1585-4E2A-9005-AACE1BA717C4}">
      <dgm:prSet/>
      <dgm:spPr/>
      <dgm:t>
        <a:bodyPr/>
        <a:lstStyle/>
        <a:p>
          <a:endParaRPr lang="en-US"/>
        </a:p>
      </dgm:t>
    </dgm:pt>
    <dgm:pt modelId="{B4A61D59-E4AA-4004-946B-3BB9246B9DEB}" type="sibTrans" cxnId="{6CC35668-1585-4E2A-9005-AACE1BA717C4}">
      <dgm:prSet/>
      <dgm:spPr/>
      <dgm:t>
        <a:bodyPr/>
        <a:lstStyle/>
        <a:p>
          <a:endParaRPr lang="en-US"/>
        </a:p>
      </dgm:t>
    </dgm:pt>
    <dgm:pt modelId="{27B294B6-61A3-4917-A6BC-874E3D815B55}">
      <dgm:prSet/>
      <dgm:spPr/>
      <dgm:t>
        <a:bodyPr/>
        <a:lstStyle/>
        <a:p>
          <a:pPr>
            <a:lnSpc>
              <a:spcPct val="100000"/>
            </a:lnSpc>
            <a:defRPr b="1"/>
          </a:pPr>
          <a:r>
            <a:rPr lang="en-US"/>
            <a:t>Constant pressure to improve the quality, delivery and price of a product may frustrate the supplier and make him break the relationship</a:t>
          </a:r>
        </a:p>
      </dgm:t>
    </dgm:pt>
    <dgm:pt modelId="{DC9A5248-9AE9-4EB8-83DE-5C4717AA64C6}" type="parTrans" cxnId="{C37623B5-58A7-419E-A784-E3FB81CD54CC}">
      <dgm:prSet/>
      <dgm:spPr/>
      <dgm:t>
        <a:bodyPr/>
        <a:lstStyle/>
        <a:p>
          <a:endParaRPr lang="en-US"/>
        </a:p>
      </dgm:t>
    </dgm:pt>
    <dgm:pt modelId="{6648BE66-C7D9-49AF-8741-7FBBB5926F9F}" type="sibTrans" cxnId="{C37623B5-58A7-419E-A784-E3FB81CD54CC}">
      <dgm:prSet/>
      <dgm:spPr/>
      <dgm:t>
        <a:bodyPr/>
        <a:lstStyle/>
        <a:p>
          <a:endParaRPr lang="en-US"/>
        </a:p>
      </dgm:t>
    </dgm:pt>
    <dgm:pt modelId="{24523451-0D60-4E9E-BD66-E64E78A2B73C}" type="pres">
      <dgm:prSet presAssocID="{058D2DE6-7663-4582-BC6D-3957C0C2F629}" presName="root" presStyleCnt="0">
        <dgm:presLayoutVars>
          <dgm:dir/>
          <dgm:resizeHandles val="exact"/>
        </dgm:presLayoutVars>
      </dgm:prSet>
      <dgm:spPr/>
    </dgm:pt>
    <dgm:pt modelId="{9B771A17-CC7A-4CE6-B27E-36FA6F108BAE}" type="pres">
      <dgm:prSet presAssocID="{490784E4-C251-42C8-9FBE-F43DB51E5DCF}" presName="compNode" presStyleCnt="0"/>
      <dgm:spPr/>
    </dgm:pt>
    <dgm:pt modelId="{53FCE223-08E6-4280-A145-FC1FE148CBD1}" type="pres">
      <dgm:prSet presAssocID="{490784E4-C251-42C8-9FBE-F43DB51E5DCF}" presName="iconRect" presStyleLbl="node1" presStyleIdx="0" presStyleCnt="5"/>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A585E9E3-7CD8-40EA-B0C8-0D0AF6477D25}" type="pres">
      <dgm:prSet presAssocID="{490784E4-C251-42C8-9FBE-F43DB51E5DCF}" presName="iconSpace" presStyleCnt="0"/>
      <dgm:spPr/>
    </dgm:pt>
    <dgm:pt modelId="{8BA8678D-C642-4620-893B-428951805108}" type="pres">
      <dgm:prSet presAssocID="{490784E4-C251-42C8-9FBE-F43DB51E5DCF}" presName="parTx" presStyleLbl="revTx" presStyleIdx="0" presStyleCnt="10">
        <dgm:presLayoutVars>
          <dgm:chMax val="0"/>
          <dgm:chPref val="0"/>
        </dgm:presLayoutVars>
      </dgm:prSet>
      <dgm:spPr/>
    </dgm:pt>
    <dgm:pt modelId="{3002C839-A133-47C7-BF90-EB4CD789F52A}" type="pres">
      <dgm:prSet presAssocID="{490784E4-C251-42C8-9FBE-F43DB51E5DCF}" presName="txSpace" presStyleCnt="0"/>
      <dgm:spPr/>
    </dgm:pt>
    <dgm:pt modelId="{18466381-2984-4EB6-9E74-B2B23F9F214C}" type="pres">
      <dgm:prSet presAssocID="{490784E4-C251-42C8-9FBE-F43DB51E5DCF}" presName="desTx" presStyleLbl="revTx" presStyleIdx="1" presStyleCnt="10">
        <dgm:presLayoutVars/>
      </dgm:prSet>
      <dgm:spPr/>
    </dgm:pt>
    <dgm:pt modelId="{D2394B8E-1665-4135-A7AD-A703FFA4D1BC}" type="pres">
      <dgm:prSet presAssocID="{D3D1C03A-8B4D-4E26-98D6-2F8C06E9F20C}" presName="sibTrans" presStyleCnt="0"/>
      <dgm:spPr/>
    </dgm:pt>
    <dgm:pt modelId="{EF90B10E-BB77-4871-8E35-622018580A38}" type="pres">
      <dgm:prSet presAssocID="{2A6D3F35-D1EC-41B3-84D8-C2DE5ED1FA3A}" presName="compNode" presStyleCnt="0"/>
      <dgm:spPr/>
    </dgm:pt>
    <dgm:pt modelId="{71765613-EB57-4FD9-926E-4596278498CD}" type="pres">
      <dgm:prSet presAssocID="{2A6D3F35-D1EC-41B3-84D8-C2DE5ED1FA3A}" presName="iconRect" presStyleLbl="node1" presStyleIdx="1" presStyleCnt="5"/>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actory"/>
        </a:ext>
      </dgm:extLst>
    </dgm:pt>
    <dgm:pt modelId="{CBE01CC3-4118-44C4-94D3-6C79E40CE581}" type="pres">
      <dgm:prSet presAssocID="{2A6D3F35-D1EC-41B3-84D8-C2DE5ED1FA3A}" presName="iconSpace" presStyleCnt="0"/>
      <dgm:spPr/>
    </dgm:pt>
    <dgm:pt modelId="{D108EDE9-F94A-427A-80FA-2469C1CFA996}" type="pres">
      <dgm:prSet presAssocID="{2A6D3F35-D1EC-41B3-84D8-C2DE5ED1FA3A}" presName="parTx" presStyleLbl="revTx" presStyleIdx="2" presStyleCnt="10">
        <dgm:presLayoutVars>
          <dgm:chMax val="0"/>
          <dgm:chPref val="0"/>
        </dgm:presLayoutVars>
      </dgm:prSet>
      <dgm:spPr/>
    </dgm:pt>
    <dgm:pt modelId="{9C10E839-9F5F-4B76-8CB0-034EC602BC72}" type="pres">
      <dgm:prSet presAssocID="{2A6D3F35-D1EC-41B3-84D8-C2DE5ED1FA3A}" presName="txSpace" presStyleCnt="0"/>
      <dgm:spPr/>
    </dgm:pt>
    <dgm:pt modelId="{DC54C38C-7A61-4C29-BFD3-0B97AC91E133}" type="pres">
      <dgm:prSet presAssocID="{2A6D3F35-D1EC-41B3-84D8-C2DE5ED1FA3A}" presName="desTx" presStyleLbl="revTx" presStyleIdx="3" presStyleCnt="10">
        <dgm:presLayoutVars/>
      </dgm:prSet>
      <dgm:spPr/>
    </dgm:pt>
    <dgm:pt modelId="{3A5F0532-2582-457C-A82F-87AA4761D8F3}" type="pres">
      <dgm:prSet presAssocID="{B2618CEF-4A03-4134-9142-0DBA7DCD8C67}" presName="sibTrans" presStyleCnt="0"/>
      <dgm:spPr/>
    </dgm:pt>
    <dgm:pt modelId="{CAEC8524-474F-4F7A-951A-411FC3A42AF6}" type="pres">
      <dgm:prSet presAssocID="{E5188521-49D4-4C65-9DCC-BF142A28857B}" presName="compNode" presStyleCnt="0"/>
      <dgm:spPr/>
    </dgm:pt>
    <dgm:pt modelId="{B98CB618-2BE2-4FE1-BD89-68D33E29C2C7}" type="pres">
      <dgm:prSet presAssocID="{E5188521-49D4-4C65-9DCC-BF142A28857B}" presName="iconRect" presStyleLbl="node1" presStyleIdx="2" presStyleCnt="5"/>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siness Growth"/>
        </a:ext>
      </dgm:extLst>
    </dgm:pt>
    <dgm:pt modelId="{AC5C099F-91B1-44AB-B509-89954D6FC84B}" type="pres">
      <dgm:prSet presAssocID="{E5188521-49D4-4C65-9DCC-BF142A28857B}" presName="iconSpace" presStyleCnt="0"/>
      <dgm:spPr/>
    </dgm:pt>
    <dgm:pt modelId="{CA577832-2DA0-483D-9B37-B2BFBB8D0A4E}" type="pres">
      <dgm:prSet presAssocID="{E5188521-49D4-4C65-9DCC-BF142A28857B}" presName="parTx" presStyleLbl="revTx" presStyleIdx="4" presStyleCnt="10">
        <dgm:presLayoutVars>
          <dgm:chMax val="0"/>
          <dgm:chPref val="0"/>
        </dgm:presLayoutVars>
      </dgm:prSet>
      <dgm:spPr/>
    </dgm:pt>
    <dgm:pt modelId="{5140C984-4996-4D84-A4F6-8F6DBAEB1EE0}" type="pres">
      <dgm:prSet presAssocID="{E5188521-49D4-4C65-9DCC-BF142A28857B}" presName="txSpace" presStyleCnt="0"/>
      <dgm:spPr/>
    </dgm:pt>
    <dgm:pt modelId="{36C4FCAD-A2E8-4D1F-81F2-1985A65C6026}" type="pres">
      <dgm:prSet presAssocID="{E5188521-49D4-4C65-9DCC-BF142A28857B}" presName="desTx" presStyleLbl="revTx" presStyleIdx="5" presStyleCnt="10">
        <dgm:presLayoutVars/>
      </dgm:prSet>
      <dgm:spPr/>
    </dgm:pt>
    <dgm:pt modelId="{211DE00D-EFBF-4CAA-B807-EDFE534FD4E6}" type="pres">
      <dgm:prSet presAssocID="{1EFCF64C-1E4C-40EC-A739-9745B77172E1}" presName="sibTrans" presStyleCnt="0"/>
      <dgm:spPr/>
    </dgm:pt>
    <dgm:pt modelId="{A552A375-96B0-4C49-BEAF-F0FA138426CF}" type="pres">
      <dgm:prSet presAssocID="{DC1467E9-6891-4DDD-9F92-AAACCE060C8F}" presName="compNode" presStyleCnt="0"/>
      <dgm:spPr/>
    </dgm:pt>
    <dgm:pt modelId="{E885B473-7D4C-4405-ADF2-6F3D86324A92}" type="pres">
      <dgm:prSet presAssocID="{DC1467E9-6891-4DDD-9F92-AAACCE060C8F}" presName="iconRect" presStyleLbl="node1" presStyleIdx="3" presStyleCnt="5"/>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DFB9977A-3FF8-4798-AEBE-52456653421A}" type="pres">
      <dgm:prSet presAssocID="{DC1467E9-6891-4DDD-9F92-AAACCE060C8F}" presName="iconSpace" presStyleCnt="0"/>
      <dgm:spPr/>
    </dgm:pt>
    <dgm:pt modelId="{C4EBA458-818A-45C4-A165-50C6747ADC87}" type="pres">
      <dgm:prSet presAssocID="{DC1467E9-6891-4DDD-9F92-AAACCE060C8F}" presName="parTx" presStyleLbl="revTx" presStyleIdx="6" presStyleCnt="10">
        <dgm:presLayoutVars>
          <dgm:chMax val="0"/>
          <dgm:chPref val="0"/>
        </dgm:presLayoutVars>
      </dgm:prSet>
      <dgm:spPr/>
    </dgm:pt>
    <dgm:pt modelId="{84CEED68-58BC-42EC-AF94-0E5BE620693E}" type="pres">
      <dgm:prSet presAssocID="{DC1467E9-6891-4DDD-9F92-AAACCE060C8F}" presName="txSpace" presStyleCnt="0"/>
      <dgm:spPr/>
    </dgm:pt>
    <dgm:pt modelId="{111677C9-2D55-4938-B2DE-7BAB1B0FDC01}" type="pres">
      <dgm:prSet presAssocID="{DC1467E9-6891-4DDD-9F92-AAACCE060C8F}" presName="desTx" presStyleLbl="revTx" presStyleIdx="7" presStyleCnt="10">
        <dgm:presLayoutVars/>
      </dgm:prSet>
      <dgm:spPr/>
    </dgm:pt>
    <dgm:pt modelId="{4B6062AB-B649-47F1-93E1-C33C5527731C}" type="pres">
      <dgm:prSet presAssocID="{B4A61D59-E4AA-4004-946B-3BB9246B9DEB}" presName="sibTrans" presStyleCnt="0"/>
      <dgm:spPr/>
    </dgm:pt>
    <dgm:pt modelId="{3CDC46C7-569C-453A-B515-9BECEA5FF12F}" type="pres">
      <dgm:prSet presAssocID="{27B294B6-61A3-4917-A6BC-874E3D815B55}" presName="compNode" presStyleCnt="0"/>
      <dgm:spPr/>
    </dgm:pt>
    <dgm:pt modelId="{D6A59D67-4CCA-4A74-8220-517311EC3FA5}" type="pres">
      <dgm:prSet presAssocID="{27B294B6-61A3-4917-A6BC-874E3D815B55}" presName="iconRect" presStyleLbl="node1" presStyleIdx="4" presStyleCnt="5"/>
      <dgm:spPr>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ar Graph with Upward Trend"/>
        </a:ext>
      </dgm:extLst>
    </dgm:pt>
    <dgm:pt modelId="{3E296DFE-E16D-41EE-80EB-79AEA1537723}" type="pres">
      <dgm:prSet presAssocID="{27B294B6-61A3-4917-A6BC-874E3D815B55}" presName="iconSpace" presStyleCnt="0"/>
      <dgm:spPr/>
    </dgm:pt>
    <dgm:pt modelId="{97ADE932-A2EA-47D6-97CA-454321BAACC4}" type="pres">
      <dgm:prSet presAssocID="{27B294B6-61A3-4917-A6BC-874E3D815B55}" presName="parTx" presStyleLbl="revTx" presStyleIdx="8" presStyleCnt="10" custLinFactNeighborY="356">
        <dgm:presLayoutVars>
          <dgm:chMax val="0"/>
          <dgm:chPref val="0"/>
        </dgm:presLayoutVars>
      </dgm:prSet>
      <dgm:spPr/>
    </dgm:pt>
    <dgm:pt modelId="{16CD2482-3D91-4AF1-80D7-327C92879A95}" type="pres">
      <dgm:prSet presAssocID="{27B294B6-61A3-4917-A6BC-874E3D815B55}" presName="txSpace" presStyleCnt="0"/>
      <dgm:spPr/>
    </dgm:pt>
    <dgm:pt modelId="{4748EED3-5DE0-4A6D-828A-B4CA4C50EF83}" type="pres">
      <dgm:prSet presAssocID="{27B294B6-61A3-4917-A6BC-874E3D815B55}" presName="desTx" presStyleLbl="revTx" presStyleIdx="9" presStyleCnt="10">
        <dgm:presLayoutVars/>
      </dgm:prSet>
      <dgm:spPr/>
    </dgm:pt>
  </dgm:ptLst>
  <dgm:cxnLst>
    <dgm:cxn modelId="{77D0B609-CAB2-4E40-8352-16ABFEC411A6}" type="presOf" srcId="{DC1467E9-6891-4DDD-9F92-AAACCE060C8F}" destId="{C4EBA458-818A-45C4-A165-50C6747ADC87}" srcOrd="0" destOrd="0" presId="urn:microsoft.com/office/officeart/2018/2/layout/IconLabelDescriptionList"/>
    <dgm:cxn modelId="{EE172132-0CC3-4607-9302-091221BDDAC9}" srcId="{058D2DE6-7663-4582-BC6D-3957C0C2F629}" destId="{2A6D3F35-D1EC-41B3-84D8-C2DE5ED1FA3A}" srcOrd="1" destOrd="0" parTransId="{40647312-9932-49E8-9158-5E6FA0DBF399}" sibTransId="{B2618CEF-4A03-4134-9142-0DBA7DCD8C67}"/>
    <dgm:cxn modelId="{6CC35668-1585-4E2A-9005-AACE1BA717C4}" srcId="{058D2DE6-7663-4582-BC6D-3957C0C2F629}" destId="{DC1467E9-6891-4DDD-9F92-AAACCE060C8F}" srcOrd="3" destOrd="0" parTransId="{C67830BA-F70A-46E7-AEA4-5ECE0A05042E}" sibTransId="{B4A61D59-E4AA-4004-946B-3BB9246B9DEB}"/>
    <dgm:cxn modelId="{4598AC4D-1A54-4251-8CCE-2657598A5E4B}" type="presOf" srcId="{E5188521-49D4-4C65-9DCC-BF142A28857B}" destId="{CA577832-2DA0-483D-9B37-B2BFBB8D0A4E}" srcOrd="0" destOrd="0" presId="urn:microsoft.com/office/officeart/2018/2/layout/IconLabelDescriptionList"/>
    <dgm:cxn modelId="{2623B783-CF4C-4CCF-9DF3-1A9FABD2CA75}" srcId="{058D2DE6-7663-4582-BC6D-3957C0C2F629}" destId="{490784E4-C251-42C8-9FBE-F43DB51E5DCF}" srcOrd="0" destOrd="0" parTransId="{CB541EE3-60C9-4E69-8EAC-14AE3F0EDA23}" sibTransId="{D3D1C03A-8B4D-4E26-98D6-2F8C06E9F20C}"/>
    <dgm:cxn modelId="{68A8798D-42B5-4A8C-8E61-B5F019DDF53B}" srcId="{058D2DE6-7663-4582-BC6D-3957C0C2F629}" destId="{E5188521-49D4-4C65-9DCC-BF142A28857B}" srcOrd="2" destOrd="0" parTransId="{6C2C9E1C-97FA-400C-BE70-033C71472069}" sibTransId="{1EFCF64C-1E4C-40EC-A739-9745B77172E1}"/>
    <dgm:cxn modelId="{C37623B5-58A7-419E-A784-E3FB81CD54CC}" srcId="{058D2DE6-7663-4582-BC6D-3957C0C2F629}" destId="{27B294B6-61A3-4917-A6BC-874E3D815B55}" srcOrd="4" destOrd="0" parTransId="{DC9A5248-9AE9-4EB8-83DE-5C4717AA64C6}" sibTransId="{6648BE66-C7D9-49AF-8741-7FBBB5926F9F}"/>
    <dgm:cxn modelId="{655DA3BA-65C0-4C28-A5FD-3ED3D4490512}" type="presOf" srcId="{058D2DE6-7663-4582-BC6D-3957C0C2F629}" destId="{24523451-0D60-4E9E-BD66-E64E78A2B73C}" srcOrd="0" destOrd="0" presId="urn:microsoft.com/office/officeart/2018/2/layout/IconLabelDescriptionList"/>
    <dgm:cxn modelId="{81ACC3BC-BD29-47C2-806D-C0373419D0C1}" type="presOf" srcId="{490784E4-C251-42C8-9FBE-F43DB51E5DCF}" destId="{8BA8678D-C642-4620-893B-428951805108}" srcOrd="0" destOrd="0" presId="urn:microsoft.com/office/officeart/2018/2/layout/IconLabelDescriptionList"/>
    <dgm:cxn modelId="{AAF8BDC1-D751-47EE-AC1F-29C29711B4F0}" type="presOf" srcId="{2A6D3F35-D1EC-41B3-84D8-C2DE5ED1FA3A}" destId="{D108EDE9-F94A-427A-80FA-2469C1CFA996}" srcOrd="0" destOrd="0" presId="urn:microsoft.com/office/officeart/2018/2/layout/IconLabelDescriptionList"/>
    <dgm:cxn modelId="{983A1ED8-3E81-4D94-8144-939AB722737D}" type="presOf" srcId="{27B294B6-61A3-4917-A6BC-874E3D815B55}" destId="{97ADE932-A2EA-47D6-97CA-454321BAACC4}" srcOrd="0" destOrd="0" presId="urn:microsoft.com/office/officeart/2018/2/layout/IconLabelDescriptionList"/>
    <dgm:cxn modelId="{430B3ECA-6101-4745-850E-942449CC21B7}" type="presParOf" srcId="{24523451-0D60-4E9E-BD66-E64E78A2B73C}" destId="{9B771A17-CC7A-4CE6-B27E-36FA6F108BAE}" srcOrd="0" destOrd="0" presId="urn:microsoft.com/office/officeart/2018/2/layout/IconLabelDescriptionList"/>
    <dgm:cxn modelId="{CA8504F7-4EE2-4879-B59B-CFC5F96D1CCE}" type="presParOf" srcId="{9B771A17-CC7A-4CE6-B27E-36FA6F108BAE}" destId="{53FCE223-08E6-4280-A145-FC1FE148CBD1}" srcOrd="0" destOrd="0" presId="urn:microsoft.com/office/officeart/2018/2/layout/IconLabelDescriptionList"/>
    <dgm:cxn modelId="{C06F6523-63FE-4E9F-886B-34CAE36DD207}" type="presParOf" srcId="{9B771A17-CC7A-4CE6-B27E-36FA6F108BAE}" destId="{A585E9E3-7CD8-40EA-B0C8-0D0AF6477D25}" srcOrd="1" destOrd="0" presId="urn:microsoft.com/office/officeart/2018/2/layout/IconLabelDescriptionList"/>
    <dgm:cxn modelId="{9D532121-02EC-4585-9AE4-839D9C27B731}" type="presParOf" srcId="{9B771A17-CC7A-4CE6-B27E-36FA6F108BAE}" destId="{8BA8678D-C642-4620-893B-428951805108}" srcOrd="2" destOrd="0" presId="urn:microsoft.com/office/officeart/2018/2/layout/IconLabelDescriptionList"/>
    <dgm:cxn modelId="{BED09B7B-0C65-4CBD-BC76-2252DC527C0B}" type="presParOf" srcId="{9B771A17-CC7A-4CE6-B27E-36FA6F108BAE}" destId="{3002C839-A133-47C7-BF90-EB4CD789F52A}" srcOrd="3" destOrd="0" presId="urn:microsoft.com/office/officeart/2018/2/layout/IconLabelDescriptionList"/>
    <dgm:cxn modelId="{228ADD35-D4E0-4583-9E82-012162459845}" type="presParOf" srcId="{9B771A17-CC7A-4CE6-B27E-36FA6F108BAE}" destId="{18466381-2984-4EB6-9E74-B2B23F9F214C}" srcOrd="4" destOrd="0" presId="urn:microsoft.com/office/officeart/2018/2/layout/IconLabelDescriptionList"/>
    <dgm:cxn modelId="{D8D9B2DA-D406-4E79-834E-1C294343085F}" type="presParOf" srcId="{24523451-0D60-4E9E-BD66-E64E78A2B73C}" destId="{D2394B8E-1665-4135-A7AD-A703FFA4D1BC}" srcOrd="1" destOrd="0" presId="urn:microsoft.com/office/officeart/2018/2/layout/IconLabelDescriptionList"/>
    <dgm:cxn modelId="{20157D8F-220B-4AFE-BEB1-7A966ADEDFCE}" type="presParOf" srcId="{24523451-0D60-4E9E-BD66-E64E78A2B73C}" destId="{EF90B10E-BB77-4871-8E35-622018580A38}" srcOrd="2" destOrd="0" presId="urn:microsoft.com/office/officeart/2018/2/layout/IconLabelDescriptionList"/>
    <dgm:cxn modelId="{649CB9C8-578B-458F-840B-F824DBF658D3}" type="presParOf" srcId="{EF90B10E-BB77-4871-8E35-622018580A38}" destId="{71765613-EB57-4FD9-926E-4596278498CD}" srcOrd="0" destOrd="0" presId="urn:microsoft.com/office/officeart/2018/2/layout/IconLabelDescriptionList"/>
    <dgm:cxn modelId="{7CE1A891-E4FF-44CC-917F-73E18AC30959}" type="presParOf" srcId="{EF90B10E-BB77-4871-8E35-622018580A38}" destId="{CBE01CC3-4118-44C4-94D3-6C79E40CE581}" srcOrd="1" destOrd="0" presId="urn:microsoft.com/office/officeart/2018/2/layout/IconLabelDescriptionList"/>
    <dgm:cxn modelId="{0182CB7B-22D5-4FA9-878B-ED8838C33FC7}" type="presParOf" srcId="{EF90B10E-BB77-4871-8E35-622018580A38}" destId="{D108EDE9-F94A-427A-80FA-2469C1CFA996}" srcOrd="2" destOrd="0" presId="urn:microsoft.com/office/officeart/2018/2/layout/IconLabelDescriptionList"/>
    <dgm:cxn modelId="{A6DD9171-F4FD-4445-B0F9-36417CF3D1B4}" type="presParOf" srcId="{EF90B10E-BB77-4871-8E35-622018580A38}" destId="{9C10E839-9F5F-4B76-8CB0-034EC602BC72}" srcOrd="3" destOrd="0" presId="urn:microsoft.com/office/officeart/2018/2/layout/IconLabelDescriptionList"/>
    <dgm:cxn modelId="{F5AA3855-DD49-4FED-AF40-AF06D177A7EC}" type="presParOf" srcId="{EF90B10E-BB77-4871-8E35-622018580A38}" destId="{DC54C38C-7A61-4C29-BFD3-0B97AC91E133}" srcOrd="4" destOrd="0" presId="urn:microsoft.com/office/officeart/2018/2/layout/IconLabelDescriptionList"/>
    <dgm:cxn modelId="{E75D7B85-D1AB-464C-8F12-9A5E62F4F95D}" type="presParOf" srcId="{24523451-0D60-4E9E-BD66-E64E78A2B73C}" destId="{3A5F0532-2582-457C-A82F-87AA4761D8F3}" srcOrd="3" destOrd="0" presId="urn:microsoft.com/office/officeart/2018/2/layout/IconLabelDescriptionList"/>
    <dgm:cxn modelId="{3E2E1BDB-F222-4491-A22E-3AD77A6E8375}" type="presParOf" srcId="{24523451-0D60-4E9E-BD66-E64E78A2B73C}" destId="{CAEC8524-474F-4F7A-951A-411FC3A42AF6}" srcOrd="4" destOrd="0" presId="urn:microsoft.com/office/officeart/2018/2/layout/IconLabelDescriptionList"/>
    <dgm:cxn modelId="{211950BC-A8E7-4979-A2A2-65764A4BA3E2}" type="presParOf" srcId="{CAEC8524-474F-4F7A-951A-411FC3A42AF6}" destId="{B98CB618-2BE2-4FE1-BD89-68D33E29C2C7}" srcOrd="0" destOrd="0" presId="urn:microsoft.com/office/officeart/2018/2/layout/IconLabelDescriptionList"/>
    <dgm:cxn modelId="{D4DE5B4B-26A1-40C9-AB09-9B5959D5F240}" type="presParOf" srcId="{CAEC8524-474F-4F7A-951A-411FC3A42AF6}" destId="{AC5C099F-91B1-44AB-B509-89954D6FC84B}" srcOrd="1" destOrd="0" presId="urn:microsoft.com/office/officeart/2018/2/layout/IconLabelDescriptionList"/>
    <dgm:cxn modelId="{40151761-92C6-4FFF-B810-0E72012D46A4}" type="presParOf" srcId="{CAEC8524-474F-4F7A-951A-411FC3A42AF6}" destId="{CA577832-2DA0-483D-9B37-B2BFBB8D0A4E}" srcOrd="2" destOrd="0" presId="urn:microsoft.com/office/officeart/2018/2/layout/IconLabelDescriptionList"/>
    <dgm:cxn modelId="{8FB42811-D1E8-48CC-8574-252B34B99537}" type="presParOf" srcId="{CAEC8524-474F-4F7A-951A-411FC3A42AF6}" destId="{5140C984-4996-4D84-A4F6-8F6DBAEB1EE0}" srcOrd="3" destOrd="0" presId="urn:microsoft.com/office/officeart/2018/2/layout/IconLabelDescriptionList"/>
    <dgm:cxn modelId="{701843F6-ABF3-4988-86A5-2FAE73193036}" type="presParOf" srcId="{CAEC8524-474F-4F7A-951A-411FC3A42AF6}" destId="{36C4FCAD-A2E8-4D1F-81F2-1985A65C6026}" srcOrd="4" destOrd="0" presId="urn:microsoft.com/office/officeart/2018/2/layout/IconLabelDescriptionList"/>
    <dgm:cxn modelId="{E7D24EDA-F53E-421A-9B91-89F0B70FC113}" type="presParOf" srcId="{24523451-0D60-4E9E-BD66-E64E78A2B73C}" destId="{211DE00D-EFBF-4CAA-B807-EDFE534FD4E6}" srcOrd="5" destOrd="0" presId="urn:microsoft.com/office/officeart/2018/2/layout/IconLabelDescriptionList"/>
    <dgm:cxn modelId="{DE42058D-6566-4DF1-ABFD-95089AEE830E}" type="presParOf" srcId="{24523451-0D60-4E9E-BD66-E64E78A2B73C}" destId="{A552A375-96B0-4C49-BEAF-F0FA138426CF}" srcOrd="6" destOrd="0" presId="urn:microsoft.com/office/officeart/2018/2/layout/IconLabelDescriptionList"/>
    <dgm:cxn modelId="{ECDB2343-826D-4384-A42C-22AA9A13C7C2}" type="presParOf" srcId="{A552A375-96B0-4C49-BEAF-F0FA138426CF}" destId="{E885B473-7D4C-4405-ADF2-6F3D86324A92}" srcOrd="0" destOrd="0" presId="urn:microsoft.com/office/officeart/2018/2/layout/IconLabelDescriptionList"/>
    <dgm:cxn modelId="{858E3D0D-5869-43F3-BC51-5A74AC6C2CE2}" type="presParOf" srcId="{A552A375-96B0-4C49-BEAF-F0FA138426CF}" destId="{DFB9977A-3FF8-4798-AEBE-52456653421A}" srcOrd="1" destOrd="0" presId="urn:microsoft.com/office/officeart/2018/2/layout/IconLabelDescriptionList"/>
    <dgm:cxn modelId="{0C632257-7A3A-45EF-AE24-20D3361A7BAF}" type="presParOf" srcId="{A552A375-96B0-4C49-BEAF-F0FA138426CF}" destId="{C4EBA458-818A-45C4-A165-50C6747ADC87}" srcOrd="2" destOrd="0" presId="urn:microsoft.com/office/officeart/2018/2/layout/IconLabelDescriptionList"/>
    <dgm:cxn modelId="{A82756B1-47DB-4879-A6C5-DACEF47CB15B}" type="presParOf" srcId="{A552A375-96B0-4C49-BEAF-F0FA138426CF}" destId="{84CEED68-58BC-42EC-AF94-0E5BE620693E}" srcOrd="3" destOrd="0" presId="urn:microsoft.com/office/officeart/2018/2/layout/IconLabelDescriptionList"/>
    <dgm:cxn modelId="{A9640739-5EEA-4777-B3DE-55701DF067C0}" type="presParOf" srcId="{A552A375-96B0-4C49-BEAF-F0FA138426CF}" destId="{111677C9-2D55-4938-B2DE-7BAB1B0FDC01}" srcOrd="4" destOrd="0" presId="urn:microsoft.com/office/officeart/2018/2/layout/IconLabelDescriptionList"/>
    <dgm:cxn modelId="{A6BC95E6-9F48-47E7-BE6C-051309C35CB9}" type="presParOf" srcId="{24523451-0D60-4E9E-BD66-E64E78A2B73C}" destId="{4B6062AB-B649-47F1-93E1-C33C5527731C}" srcOrd="7" destOrd="0" presId="urn:microsoft.com/office/officeart/2018/2/layout/IconLabelDescriptionList"/>
    <dgm:cxn modelId="{CB4CFD3A-9206-4062-823B-3D4F6E87D4CD}" type="presParOf" srcId="{24523451-0D60-4E9E-BD66-E64E78A2B73C}" destId="{3CDC46C7-569C-453A-B515-9BECEA5FF12F}" srcOrd="8" destOrd="0" presId="urn:microsoft.com/office/officeart/2018/2/layout/IconLabelDescriptionList"/>
    <dgm:cxn modelId="{1DA721E4-A37C-464D-9D1E-119179A0217B}" type="presParOf" srcId="{3CDC46C7-569C-453A-B515-9BECEA5FF12F}" destId="{D6A59D67-4CCA-4A74-8220-517311EC3FA5}" srcOrd="0" destOrd="0" presId="urn:microsoft.com/office/officeart/2018/2/layout/IconLabelDescriptionList"/>
    <dgm:cxn modelId="{5BF95596-8AFF-4424-A248-3899CC5EBAE6}" type="presParOf" srcId="{3CDC46C7-569C-453A-B515-9BECEA5FF12F}" destId="{3E296DFE-E16D-41EE-80EB-79AEA1537723}" srcOrd="1" destOrd="0" presId="urn:microsoft.com/office/officeart/2018/2/layout/IconLabelDescriptionList"/>
    <dgm:cxn modelId="{53D43A7D-B679-40A2-A90E-D72FA8470550}" type="presParOf" srcId="{3CDC46C7-569C-453A-B515-9BECEA5FF12F}" destId="{97ADE932-A2EA-47D6-97CA-454321BAACC4}" srcOrd="2" destOrd="0" presId="urn:microsoft.com/office/officeart/2018/2/layout/IconLabelDescriptionList"/>
    <dgm:cxn modelId="{BEE5D7CA-075B-4A80-94AE-C9CAEA16A8DA}" type="presParOf" srcId="{3CDC46C7-569C-453A-B515-9BECEA5FF12F}" destId="{16CD2482-3D91-4AF1-80D7-327C92879A95}" srcOrd="3" destOrd="0" presId="urn:microsoft.com/office/officeart/2018/2/layout/IconLabelDescriptionList"/>
    <dgm:cxn modelId="{5C33B396-40BA-4156-9354-65D5044F97F3}" type="presParOf" srcId="{3CDC46C7-569C-453A-B515-9BECEA5FF12F}" destId="{4748EED3-5DE0-4A6D-828A-B4CA4C50EF83}"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298A571-617A-4C98-9CF7-860644964977}"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ACB9E3F1-BB2F-44CB-9B61-0E051CCFC418}">
      <dgm:prSet/>
      <dgm:spPr/>
      <dgm:t>
        <a:bodyPr/>
        <a:lstStyle/>
        <a:p>
          <a:pPr>
            <a:defRPr cap="all"/>
          </a:pPr>
          <a:r>
            <a:rPr lang="en-US"/>
            <a:t>It allows using various supplier’s creativity, ideas, innovation and newer materials</a:t>
          </a:r>
        </a:p>
      </dgm:t>
    </dgm:pt>
    <dgm:pt modelId="{24E27621-3E36-4CCB-9492-211C866512E3}" type="parTrans" cxnId="{C1B29F6D-1001-484B-81B3-55001E12349F}">
      <dgm:prSet/>
      <dgm:spPr/>
      <dgm:t>
        <a:bodyPr/>
        <a:lstStyle/>
        <a:p>
          <a:endParaRPr lang="en-US"/>
        </a:p>
      </dgm:t>
    </dgm:pt>
    <dgm:pt modelId="{2E54B56C-E7B5-40F8-926A-4A66BA125753}" type="sibTrans" cxnId="{C1B29F6D-1001-484B-81B3-55001E12349F}">
      <dgm:prSet/>
      <dgm:spPr/>
      <dgm:t>
        <a:bodyPr/>
        <a:lstStyle/>
        <a:p>
          <a:endParaRPr lang="en-US"/>
        </a:p>
      </dgm:t>
    </dgm:pt>
    <dgm:pt modelId="{2EC15045-9672-4811-B9B5-3B37A3566EC0}">
      <dgm:prSet/>
      <dgm:spPr/>
      <dgm:t>
        <a:bodyPr/>
        <a:lstStyle/>
        <a:p>
          <a:pPr>
            <a:defRPr cap="all"/>
          </a:pPr>
          <a:r>
            <a:rPr lang="en-US"/>
            <a:t>It gives flexibility to the buyer to meet large quantities orders or sudden changes in schedules</a:t>
          </a:r>
        </a:p>
      </dgm:t>
    </dgm:pt>
    <dgm:pt modelId="{B69F7C5C-77FF-43C1-B9ED-DCACCCF4ED26}" type="parTrans" cxnId="{CBB33C40-CE2E-4A0E-83DA-826AE5DC13B9}">
      <dgm:prSet/>
      <dgm:spPr/>
      <dgm:t>
        <a:bodyPr/>
        <a:lstStyle/>
        <a:p>
          <a:endParaRPr lang="en-US"/>
        </a:p>
      </dgm:t>
    </dgm:pt>
    <dgm:pt modelId="{3B5B0159-56E7-4F26-BBD9-55EB689948AC}" type="sibTrans" cxnId="{CBB33C40-CE2E-4A0E-83DA-826AE5DC13B9}">
      <dgm:prSet/>
      <dgm:spPr/>
      <dgm:t>
        <a:bodyPr/>
        <a:lstStyle/>
        <a:p>
          <a:endParaRPr lang="en-US"/>
        </a:p>
      </dgm:t>
    </dgm:pt>
    <dgm:pt modelId="{53BFA8DB-B267-4687-9F73-FB1C1D05921B}">
      <dgm:prSet/>
      <dgm:spPr/>
      <dgm:t>
        <a:bodyPr/>
        <a:lstStyle/>
        <a:p>
          <a:pPr>
            <a:defRPr cap="all"/>
          </a:pPr>
          <a:r>
            <a:rPr lang="en-US"/>
            <a:t>It allows the buyer to share the risk in uncertainty or crisis</a:t>
          </a:r>
        </a:p>
      </dgm:t>
    </dgm:pt>
    <dgm:pt modelId="{5D6073A0-0D83-45D6-8C91-82DB2B236B96}" type="parTrans" cxnId="{05BAA3D2-EE43-45F8-AE45-555F6D784253}">
      <dgm:prSet/>
      <dgm:spPr/>
      <dgm:t>
        <a:bodyPr/>
        <a:lstStyle/>
        <a:p>
          <a:endParaRPr lang="en-US"/>
        </a:p>
      </dgm:t>
    </dgm:pt>
    <dgm:pt modelId="{3422024E-BC3A-4BD8-A3DF-BA759777BD22}" type="sibTrans" cxnId="{05BAA3D2-EE43-45F8-AE45-555F6D784253}">
      <dgm:prSet/>
      <dgm:spPr/>
      <dgm:t>
        <a:bodyPr/>
        <a:lstStyle/>
        <a:p>
          <a:endParaRPr lang="en-US"/>
        </a:p>
      </dgm:t>
    </dgm:pt>
    <dgm:pt modelId="{6F8BBD77-8560-49C6-97D9-69A4A56B98EE}">
      <dgm:prSet/>
      <dgm:spPr/>
      <dgm:t>
        <a:bodyPr/>
        <a:lstStyle/>
        <a:p>
          <a:pPr>
            <a:defRPr cap="all"/>
          </a:pPr>
          <a:r>
            <a:rPr lang="en-US"/>
            <a:t>The buyer has a stronger negotiation position</a:t>
          </a:r>
        </a:p>
      </dgm:t>
    </dgm:pt>
    <dgm:pt modelId="{55906845-0934-45F5-8CED-BB0F824E0A9B}" type="parTrans" cxnId="{3D474440-6DDE-4405-81DC-56C86F8D8F73}">
      <dgm:prSet/>
      <dgm:spPr/>
      <dgm:t>
        <a:bodyPr/>
        <a:lstStyle/>
        <a:p>
          <a:endParaRPr lang="en-US"/>
        </a:p>
      </dgm:t>
    </dgm:pt>
    <dgm:pt modelId="{4005FFA2-44D9-4BD9-8C7B-F35745B5D232}" type="sibTrans" cxnId="{3D474440-6DDE-4405-81DC-56C86F8D8F73}">
      <dgm:prSet/>
      <dgm:spPr/>
      <dgm:t>
        <a:bodyPr/>
        <a:lstStyle/>
        <a:p>
          <a:endParaRPr lang="en-US"/>
        </a:p>
      </dgm:t>
    </dgm:pt>
    <dgm:pt modelId="{140C4098-9A08-4F39-8745-C5803D8463A1}">
      <dgm:prSet/>
      <dgm:spPr/>
      <dgm:t>
        <a:bodyPr/>
        <a:lstStyle/>
        <a:p>
          <a:pPr>
            <a:defRPr cap="all"/>
          </a:pPr>
          <a:r>
            <a:rPr lang="en-US"/>
            <a:t>Insurance against just-in-case situation like fire, strike, poor quality delivery, breakdown of machines</a:t>
          </a:r>
        </a:p>
      </dgm:t>
    </dgm:pt>
    <dgm:pt modelId="{848A0ED6-3339-4C61-A048-9CC638B873B4}" type="parTrans" cxnId="{E4E404CD-54F4-43EA-B3A4-8E7A698CB3A0}">
      <dgm:prSet/>
      <dgm:spPr/>
      <dgm:t>
        <a:bodyPr/>
        <a:lstStyle/>
        <a:p>
          <a:endParaRPr lang="en-US"/>
        </a:p>
      </dgm:t>
    </dgm:pt>
    <dgm:pt modelId="{94F189ED-B40B-4C02-B166-8CD0A9909DEB}" type="sibTrans" cxnId="{E4E404CD-54F4-43EA-B3A4-8E7A698CB3A0}">
      <dgm:prSet/>
      <dgm:spPr/>
      <dgm:t>
        <a:bodyPr/>
        <a:lstStyle/>
        <a:p>
          <a:endParaRPr lang="en-US"/>
        </a:p>
      </dgm:t>
    </dgm:pt>
    <dgm:pt modelId="{05232384-07E7-438A-8A17-5EAB060DAB96}">
      <dgm:prSet/>
      <dgm:spPr/>
      <dgm:t>
        <a:bodyPr/>
        <a:lstStyle/>
        <a:p>
          <a:pPr>
            <a:defRPr cap="all"/>
          </a:pPr>
          <a:r>
            <a:rPr lang="en-US"/>
            <a:t>With many suppliers holding stock, the buyer can reduce inventory levels</a:t>
          </a:r>
        </a:p>
      </dgm:t>
    </dgm:pt>
    <dgm:pt modelId="{C9690345-6EB1-465B-A6ED-077164000BFB}" type="parTrans" cxnId="{3179D2EA-CDD9-4D6A-9259-A1E400FF5D33}">
      <dgm:prSet/>
      <dgm:spPr/>
      <dgm:t>
        <a:bodyPr/>
        <a:lstStyle/>
        <a:p>
          <a:endParaRPr lang="en-US"/>
        </a:p>
      </dgm:t>
    </dgm:pt>
    <dgm:pt modelId="{36FE0B05-D4D3-4FAD-A76A-7F77BD00A701}" type="sibTrans" cxnId="{3179D2EA-CDD9-4D6A-9259-A1E400FF5D33}">
      <dgm:prSet/>
      <dgm:spPr/>
      <dgm:t>
        <a:bodyPr/>
        <a:lstStyle/>
        <a:p>
          <a:endParaRPr lang="en-US"/>
        </a:p>
      </dgm:t>
    </dgm:pt>
    <dgm:pt modelId="{AAE4499E-FC6F-4D0A-A646-703D1FC1247F}" type="pres">
      <dgm:prSet presAssocID="{4298A571-617A-4C98-9CF7-860644964977}" presName="root" presStyleCnt="0">
        <dgm:presLayoutVars>
          <dgm:dir/>
          <dgm:resizeHandles val="exact"/>
        </dgm:presLayoutVars>
      </dgm:prSet>
      <dgm:spPr/>
    </dgm:pt>
    <dgm:pt modelId="{759E122B-AC49-40D4-8019-261CB62E58CF}" type="pres">
      <dgm:prSet presAssocID="{ACB9E3F1-BB2F-44CB-9B61-0E051CCFC418}" presName="compNode" presStyleCnt="0"/>
      <dgm:spPr/>
    </dgm:pt>
    <dgm:pt modelId="{A3AE6E84-42A0-4A4C-9D87-38681B2A9E33}" type="pres">
      <dgm:prSet presAssocID="{ACB9E3F1-BB2F-44CB-9B61-0E051CCFC418}" presName="iconBgRect" presStyleLbl="bgShp" presStyleIdx="0" presStyleCnt="6"/>
      <dgm:spPr/>
    </dgm:pt>
    <dgm:pt modelId="{C9BAE99A-93C2-419F-A2EA-A0F66E49676A}" type="pres">
      <dgm:prSet presAssocID="{ACB9E3F1-BB2F-44CB-9B61-0E051CCFC418}" presName="iconRect" presStyleLbl="node1" presStyleIdx="0" presStyleCnt="6"/>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bulb"/>
        </a:ext>
      </dgm:extLst>
    </dgm:pt>
    <dgm:pt modelId="{6198CBCC-F745-4218-957A-6D9F0F1678D9}" type="pres">
      <dgm:prSet presAssocID="{ACB9E3F1-BB2F-44CB-9B61-0E051CCFC418}" presName="spaceRect" presStyleCnt="0"/>
      <dgm:spPr/>
    </dgm:pt>
    <dgm:pt modelId="{E70DF102-90D4-4DD3-BE60-5B909FFB7A76}" type="pres">
      <dgm:prSet presAssocID="{ACB9E3F1-BB2F-44CB-9B61-0E051CCFC418}" presName="textRect" presStyleLbl="revTx" presStyleIdx="0" presStyleCnt="6">
        <dgm:presLayoutVars>
          <dgm:chMax val="1"/>
          <dgm:chPref val="1"/>
        </dgm:presLayoutVars>
      </dgm:prSet>
      <dgm:spPr/>
    </dgm:pt>
    <dgm:pt modelId="{71846B6D-C847-4048-BC56-1214C0CEF8BB}" type="pres">
      <dgm:prSet presAssocID="{2E54B56C-E7B5-40F8-926A-4A66BA125753}" presName="sibTrans" presStyleCnt="0"/>
      <dgm:spPr/>
    </dgm:pt>
    <dgm:pt modelId="{A0D23A23-A728-4661-8F83-10D63555903E}" type="pres">
      <dgm:prSet presAssocID="{2EC15045-9672-4811-B9B5-3B37A3566EC0}" presName="compNode" presStyleCnt="0"/>
      <dgm:spPr/>
    </dgm:pt>
    <dgm:pt modelId="{27E534C4-BA67-45EB-965C-BB2967FA293B}" type="pres">
      <dgm:prSet presAssocID="{2EC15045-9672-4811-B9B5-3B37A3566EC0}" presName="iconBgRect" presStyleLbl="bgShp" presStyleIdx="1" presStyleCnt="6"/>
      <dgm:spPr/>
    </dgm:pt>
    <dgm:pt modelId="{91B2CD98-905A-405B-8F16-DF1782E3BAA8}" type="pres">
      <dgm:prSet presAssocID="{2EC15045-9672-4811-B9B5-3B37A3566EC0}" presName="iconRect" presStyleLbl="node1" presStyleIdx="1" presStyleCnt="6"/>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x trolley"/>
        </a:ext>
      </dgm:extLst>
    </dgm:pt>
    <dgm:pt modelId="{CF34514A-DDC1-4B9B-876A-4DD6016D5FDF}" type="pres">
      <dgm:prSet presAssocID="{2EC15045-9672-4811-B9B5-3B37A3566EC0}" presName="spaceRect" presStyleCnt="0"/>
      <dgm:spPr/>
    </dgm:pt>
    <dgm:pt modelId="{31D48A98-62FB-4C94-9AE4-7E441866892E}" type="pres">
      <dgm:prSet presAssocID="{2EC15045-9672-4811-B9B5-3B37A3566EC0}" presName="textRect" presStyleLbl="revTx" presStyleIdx="1" presStyleCnt="6">
        <dgm:presLayoutVars>
          <dgm:chMax val="1"/>
          <dgm:chPref val="1"/>
        </dgm:presLayoutVars>
      </dgm:prSet>
      <dgm:spPr/>
    </dgm:pt>
    <dgm:pt modelId="{78475AAD-7226-4597-9D68-5CFA3271B347}" type="pres">
      <dgm:prSet presAssocID="{3B5B0159-56E7-4F26-BBD9-55EB689948AC}" presName="sibTrans" presStyleCnt="0"/>
      <dgm:spPr/>
    </dgm:pt>
    <dgm:pt modelId="{3864905C-AD1A-4063-ABE2-C3DBE7B1D2C9}" type="pres">
      <dgm:prSet presAssocID="{53BFA8DB-B267-4687-9F73-FB1C1D05921B}" presName="compNode" presStyleCnt="0"/>
      <dgm:spPr/>
    </dgm:pt>
    <dgm:pt modelId="{46D15A60-D37E-4032-8BBE-1496231F05A2}" type="pres">
      <dgm:prSet presAssocID="{53BFA8DB-B267-4687-9F73-FB1C1D05921B}" presName="iconBgRect" presStyleLbl="bgShp" presStyleIdx="2" presStyleCnt="6"/>
      <dgm:spPr/>
    </dgm:pt>
    <dgm:pt modelId="{52DC8E8C-7D26-4691-AC3C-8961545CE4C6}" type="pres">
      <dgm:prSet presAssocID="{53BFA8DB-B267-4687-9F73-FB1C1D05921B}" presName="iconRect" presStyleLbl="node1" presStyleIdx="2" presStyleCnt="6"/>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Warning"/>
        </a:ext>
      </dgm:extLst>
    </dgm:pt>
    <dgm:pt modelId="{1435EC75-8D6D-4C37-957B-8D28C451E562}" type="pres">
      <dgm:prSet presAssocID="{53BFA8DB-B267-4687-9F73-FB1C1D05921B}" presName="spaceRect" presStyleCnt="0"/>
      <dgm:spPr/>
    </dgm:pt>
    <dgm:pt modelId="{33E99338-720A-4A01-8666-67A55138A483}" type="pres">
      <dgm:prSet presAssocID="{53BFA8DB-B267-4687-9F73-FB1C1D05921B}" presName="textRect" presStyleLbl="revTx" presStyleIdx="2" presStyleCnt="6">
        <dgm:presLayoutVars>
          <dgm:chMax val="1"/>
          <dgm:chPref val="1"/>
        </dgm:presLayoutVars>
      </dgm:prSet>
      <dgm:spPr/>
    </dgm:pt>
    <dgm:pt modelId="{1049AC46-141A-4521-9F3A-AE9EF451861C}" type="pres">
      <dgm:prSet presAssocID="{3422024E-BC3A-4BD8-A3DF-BA759777BD22}" presName="sibTrans" presStyleCnt="0"/>
      <dgm:spPr/>
    </dgm:pt>
    <dgm:pt modelId="{DCF1CA62-4B22-49E3-8495-382A398D3B3F}" type="pres">
      <dgm:prSet presAssocID="{6F8BBD77-8560-49C6-97D9-69A4A56B98EE}" presName="compNode" presStyleCnt="0"/>
      <dgm:spPr/>
    </dgm:pt>
    <dgm:pt modelId="{43D16816-3142-4B24-8818-EAF48D3D90B9}" type="pres">
      <dgm:prSet presAssocID="{6F8BBD77-8560-49C6-97D9-69A4A56B98EE}" presName="iconBgRect" presStyleLbl="bgShp" presStyleIdx="3" presStyleCnt="6"/>
      <dgm:spPr/>
    </dgm:pt>
    <dgm:pt modelId="{3F6BAD61-5889-4AF5-B610-B244684CB077}" type="pres">
      <dgm:prSet presAssocID="{6F8BBD77-8560-49C6-97D9-69A4A56B98EE}" presName="iconRect" presStyleLbl="node1" presStyleIdx="3" presStyleCnt="6"/>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andshake"/>
        </a:ext>
      </dgm:extLst>
    </dgm:pt>
    <dgm:pt modelId="{77A83266-A0C0-42BD-BD2A-C689973D79C6}" type="pres">
      <dgm:prSet presAssocID="{6F8BBD77-8560-49C6-97D9-69A4A56B98EE}" presName="spaceRect" presStyleCnt="0"/>
      <dgm:spPr/>
    </dgm:pt>
    <dgm:pt modelId="{14A49218-2F7C-4353-B3F2-125606A8675A}" type="pres">
      <dgm:prSet presAssocID="{6F8BBD77-8560-49C6-97D9-69A4A56B98EE}" presName="textRect" presStyleLbl="revTx" presStyleIdx="3" presStyleCnt="6">
        <dgm:presLayoutVars>
          <dgm:chMax val="1"/>
          <dgm:chPref val="1"/>
        </dgm:presLayoutVars>
      </dgm:prSet>
      <dgm:spPr/>
    </dgm:pt>
    <dgm:pt modelId="{D43F5EB2-52FD-4BDE-842C-36781041FCC4}" type="pres">
      <dgm:prSet presAssocID="{4005FFA2-44D9-4BD9-8C7B-F35745B5D232}" presName="sibTrans" presStyleCnt="0"/>
      <dgm:spPr/>
    </dgm:pt>
    <dgm:pt modelId="{96EE8875-636F-48D8-BAF9-156705A6DE3F}" type="pres">
      <dgm:prSet presAssocID="{140C4098-9A08-4F39-8745-C5803D8463A1}" presName="compNode" presStyleCnt="0"/>
      <dgm:spPr/>
    </dgm:pt>
    <dgm:pt modelId="{1FBF0850-BA57-4DD7-9EBE-E7603565B586}" type="pres">
      <dgm:prSet presAssocID="{140C4098-9A08-4F39-8745-C5803D8463A1}" presName="iconBgRect" presStyleLbl="bgShp" presStyleIdx="4" presStyleCnt="6"/>
      <dgm:spPr/>
    </dgm:pt>
    <dgm:pt modelId="{0C8286FA-0C67-4E59-8EB8-DA4E189E7AA8}" type="pres">
      <dgm:prSet presAssocID="{140C4098-9A08-4F39-8745-C5803D8463A1}" presName="iconRect" presStyleLbl="node1" presStyleIdx="4" presStyleCnt="6"/>
      <dgm:spPr>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Firefighter"/>
        </a:ext>
      </dgm:extLst>
    </dgm:pt>
    <dgm:pt modelId="{5D5D0C43-2489-42B0-9207-65E2D6E8D0B1}" type="pres">
      <dgm:prSet presAssocID="{140C4098-9A08-4F39-8745-C5803D8463A1}" presName="spaceRect" presStyleCnt="0"/>
      <dgm:spPr/>
    </dgm:pt>
    <dgm:pt modelId="{C131A12F-9A3C-4771-9010-9D0C7EE3D73D}" type="pres">
      <dgm:prSet presAssocID="{140C4098-9A08-4F39-8745-C5803D8463A1}" presName="textRect" presStyleLbl="revTx" presStyleIdx="4" presStyleCnt="6">
        <dgm:presLayoutVars>
          <dgm:chMax val="1"/>
          <dgm:chPref val="1"/>
        </dgm:presLayoutVars>
      </dgm:prSet>
      <dgm:spPr/>
    </dgm:pt>
    <dgm:pt modelId="{08E8251C-2AFF-4587-8EC8-591191DE6F9D}" type="pres">
      <dgm:prSet presAssocID="{94F189ED-B40B-4C02-B166-8CD0A9909DEB}" presName="sibTrans" presStyleCnt="0"/>
      <dgm:spPr/>
    </dgm:pt>
    <dgm:pt modelId="{C016A7F2-8827-4535-89DA-5A2E9D7C7762}" type="pres">
      <dgm:prSet presAssocID="{05232384-07E7-438A-8A17-5EAB060DAB96}" presName="compNode" presStyleCnt="0"/>
      <dgm:spPr/>
    </dgm:pt>
    <dgm:pt modelId="{F1C16402-4AC1-4D46-9803-F9C6EA3005A2}" type="pres">
      <dgm:prSet presAssocID="{05232384-07E7-438A-8A17-5EAB060DAB96}" presName="iconBgRect" presStyleLbl="bgShp" presStyleIdx="5" presStyleCnt="6"/>
      <dgm:spPr/>
    </dgm:pt>
    <dgm:pt modelId="{B5DCBC36-6C9D-4C24-B1E4-7B7A6113F98F}" type="pres">
      <dgm:prSet presAssocID="{05232384-07E7-438A-8A17-5EAB060DAB96}" presName="iconRect" presStyleLbl="node1" presStyleIdx="5" presStyleCnt="6"/>
      <dgm:spPr>
        <a:blipFill>
          <a:blip xmlns:r="http://schemas.openxmlformats.org/officeDocument/2006/relationships"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Factory"/>
        </a:ext>
      </dgm:extLst>
    </dgm:pt>
    <dgm:pt modelId="{A9870177-359B-4B16-B45B-300028FF8E04}" type="pres">
      <dgm:prSet presAssocID="{05232384-07E7-438A-8A17-5EAB060DAB96}" presName="spaceRect" presStyleCnt="0"/>
      <dgm:spPr/>
    </dgm:pt>
    <dgm:pt modelId="{F220522C-51EF-4123-8E22-E8B47CAEA809}" type="pres">
      <dgm:prSet presAssocID="{05232384-07E7-438A-8A17-5EAB060DAB96}" presName="textRect" presStyleLbl="revTx" presStyleIdx="5" presStyleCnt="6">
        <dgm:presLayoutVars>
          <dgm:chMax val="1"/>
          <dgm:chPref val="1"/>
        </dgm:presLayoutVars>
      </dgm:prSet>
      <dgm:spPr/>
    </dgm:pt>
  </dgm:ptLst>
  <dgm:cxnLst>
    <dgm:cxn modelId="{C99C651D-7B8F-4221-B7D2-19AA26E09815}" type="presOf" srcId="{2EC15045-9672-4811-B9B5-3B37A3566EC0}" destId="{31D48A98-62FB-4C94-9AE4-7E441866892E}" srcOrd="0" destOrd="0" presId="urn:microsoft.com/office/officeart/2018/5/layout/IconCircleLabelList"/>
    <dgm:cxn modelId="{CBB33C40-CE2E-4A0E-83DA-826AE5DC13B9}" srcId="{4298A571-617A-4C98-9CF7-860644964977}" destId="{2EC15045-9672-4811-B9B5-3B37A3566EC0}" srcOrd="1" destOrd="0" parTransId="{B69F7C5C-77FF-43C1-B9ED-DCACCCF4ED26}" sibTransId="{3B5B0159-56E7-4F26-BBD9-55EB689948AC}"/>
    <dgm:cxn modelId="{3D474440-6DDE-4405-81DC-56C86F8D8F73}" srcId="{4298A571-617A-4C98-9CF7-860644964977}" destId="{6F8BBD77-8560-49C6-97D9-69A4A56B98EE}" srcOrd="3" destOrd="0" parTransId="{55906845-0934-45F5-8CED-BB0F824E0A9B}" sibTransId="{4005FFA2-44D9-4BD9-8C7B-F35745B5D232}"/>
    <dgm:cxn modelId="{C1B29F6D-1001-484B-81B3-55001E12349F}" srcId="{4298A571-617A-4C98-9CF7-860644964977}" destId="{ACB9E3F1-BB2F-44CB-9B61-0E051CCFC418}" srcOrd="0" destOrd="0" parTransId="{24E27621-3E36-4CCB-9492-211C866512E3}" sibTransId="{2E54B56C-E7B5-40F8-926A-4A66BA125753}"/>
    <dgm:cxn modelId="{6A253989-CF72-442D-AB4E-3EBBA4B2CD22}" type="presOf" srcId="{53BFA8DB-B267-4687-9F73-FB1C1D05921B}" destId="{33E99338-720A-4A01-8666-67A55138A483}" srcOrd="0" destOrd="0" presId="urn:microsoft.com/office/officeart/2018/5/layout/IconCircleLabelList"/>
    <dgm:cxn modelId="{5D76F3B1-98BF-4B50-80B3-E9DB9517A80E}" type="presOf" srcId="{05232384-07E7-438A-8A17-5EAB060DAB96}" destId="{F220522C-51EF-4123-8E22-E8B47CAEA809}" srcOrd="0" destOrd="0" presId="urn:microsoft.com/office/officeart/2018/5/layout/IconCircleLabelList"/>
    <dgm:cxn modelId="{4976C4BF-3732-4216-924E-B6CEACD89034}" type="presOf" srcId="{4298A571-617A-4C98-9CF7-860644964977}" destId="{AAE4499E-FC6F-4D0A-A646-703D1FC1247F}" srcOrd="0" destOrd="0" presId="urn:microsoft.com/office/officeart/2018/5/layout/IconCircleLabelList"/>
    <dgm:cxn modelId="{194214C8-EC21-498B-B715-971AEE560146}" type="presOf" srcId="{ACB9E3F1-BB2F-44CB-9B61-0E051CCFC418}" destId="{E70DF102-90D4-4DD3-BE60-5B909FFB7A76}" srcOrd="0" destOrd="0" presId="urn:microsoft.com/office/officeart/2018/5/layout/IconCircleLabelList"/>
    <dgm:cxn modelId="{E4E404CD-54F4-43EA-B3A4-8E7A698CB3A0}" srcId="{4298A571-617A-4C98-9CF7-860644964977}" destId="{140C4098-9A08-4F39-8745-C5803D8463A1}" srcOrd="4" destOrd="0" parTransId="{848A0ED6-3339-4C61-A048-9CC638B873B4}" sibTransId="{94F189ED-B40B-4C02-B166-8CD0A9909DEB}"/>
    <dgm:cxn modelId="{05BAA3D2-EE43-45F8-AE45-555F6D784253}" srcId="{4298A571-617A-4C98-9CF7-860644964977}" destId="{53BFA8DB-B267-4687-9F73-FB1C1D05921B}" srcOrd="2" destOrd="0" parTransId="{5D6073A0-0D83-45D6-8C91-82DB2B236B96}" sibTransId="{3422024E-BC3A-4BD8-A3DF-BA759777BD22}"/>
    <dgm:cxn modelId="{23030FE3-63AF-4AE7-ABAC-63DD94C7BFC7}" type="presOf" srcId="{140C4098-9A08-4F39-8745-C5803D8463A1}" destId="{C131A12F-9A3C-4771-9010-9D0C7EE3D73D}" srcOrd="0" destOrd="0" presId="urn:microsoft.com/office/officeart/2018/5/layout/IconCircleLabelList"/>
    <dgm:cxn modelId="{3179D2EA-CDD9-4D6A-9259-A1E400FF5D33}" srcId="{4298A571-617A-4C98-9CF7-860644964977}" destId="{05232384-07E7-438A-8A17-5EAB060DAB96}" srcOrd="5" destOrd="0" parTransId="{C9690345-6EB1-465B-A6ED-077164000BFB}" sibTransId="{36FE0B05-D4D3-4FAD-A76A-7F77BD00A701}"/>
    <dgm:cxn modelId="{9467FEFC-D74C-4209-90F5-F6E450B58C0B}" type="presOf" srcId="{6F8BBD77-8560-49C6-97D9-69A4A56B98EE}" destId="{14A49218-2F7C-4353-B3F2-125606A8675A}" srcOrd="0" destOrd="0" presId="urn:microsoft.com/office/officeart/2018/5/layout/IconCircleLabelList"/>
    <dgm:cxn modelId="{CDE76946-EFBD-46BF-984A-C9F67AF04D64}" type="presParOf" srcId="{AAE4499E-FC6F-4D0A-A646-703D1FC1247F}" destId="{759E122B-AC49-40D4-8019-261CB62E58CF}" srcOrd="0" destOrd="0" presId="urn:microsoft.com/office/officeart/2018/5/layout/IconCircleLabelList"/>
    <dgm:cxn modelId="{A3088626-036F-42AD-9171-5BA6C3B8A931}" type="presParOf" srcId="{759E122B-AC49-40D4-8019-261CB62E58CF}" destId="{A3AE6E84-42A0-4A4C-9D87-38681B2A9E33}" srcOrd="0" destOrd="0" presId="urn:microsoft.com/office/officeart/2018/5/layout/IconCircleLabelList"/>
    <dgm:cxn modelId="{ECB484BB-2C6B-4249-A415-4DB2C40128D5}" type="presParOf" srcId="{759E122B-AC49-40D4-8019-261CB62E58CF}" destId="{C9BAE99A-93C2-419F-A2EA-A0F66E49676A}" srcOrd="1" destOrd="0" presId="urn:microsoft.com/office/officeart/2018/5/layout/IconCircleLabelList"/>
    <dgm:cxn modelId="{7A8480DC-C61C-4169-947A-5E76E6409E28}" type="presParOf" srcId="{759E122B-AC49-40D4-8019-261CB62E58CF}" destId="{6198CBCC-F745-4218-957A-6D9F0F1678D9}" srcOrd="2" destOrd="0" presId="urn:microsoft.com/office/officeart/2018/5/layout/IconCircleLabelList"/>
    <dgm:cxn modelId="{A962C4A8-315B-4D52-B31E-1C3959591069}" type="presParOf" srcId="{759E122B-AC49-40D4-8019-261CB62E58CF}" destId="{E70DF102-90D4-4DD3-BE60-5B909FFB7A76}" srcOrd="3" destOrd="0" presId="urn:microsoft.com/office/officeart/2018/5/layout/IconCircleLabelList"/>
    <dgm:cxn modelId="{2D0B4BBE-05A0-44DE-9C94-F4475B6C2263}" type="presParOf" srcId="{AAE4499E-FC6F-4D0A-A646-703D1FC1247F}" destId="{71846B6D-C847-4048-BC56-1214C0CEF8BB}" srcOrd="1" destOrd="0" presId="urn:microsoft.com/office/officeart/2018/5/layout/IconCircleLabelList"/>
    <dgm:cxn modelId="{83ED8E3D-D1E7-40EC-B0D1-2B59F897E41B}" type="presParOf" srcId="{AAE4499E-FC6F-4D0A-A646-703D1FC1247F}" destId="{A0D23A23-A728-4661-8F83-10D63555903E}" srcOrd="2" destOrd="0" presId="urn:microsoft.com/office/officeart/2018/5/layout/IconCircleLabelList"/>
    <dgm:cxn modelId="{9F7F043A-0878-43D8-BA77-7DE6B69D2646}" type="presParOf" srcId="{A0D23A23-A728-4661-8F83-10D63555903E}" destId="{27E534C4-BA67-45EB-965C-BB2967FA293B}" srcOrd="0" destOrd="0" presId="urn:microsoft.com/office/officeart/2018/5/layout/IconCircleLabelList"/>
    <dgm:cxn modelId="{E580514F-A948-4850-8573-0183069C1774}" type="presParOf" srcId="{A0D23A23-A728-4661-8F83-10D63555903E}" destId="{91B2CD98-905A-405B-8F16-DF1782E3BAA8}" srcOrd="1" destOrd="0" presId="urn:microsoft.com/office/officeart/2018/5/layout/IconCircleLabelList"/>
    <dgm:cxn modelId="{F8DC6843-94F6-4BF8-8FBD-5B1446186EC5}" type="presParOf" srcId="{A0D23A23-A728-4661-8F83-10D63555903E}" destId="{CF34514A-DDC1-4B9B-876A-4DD6016D5FDF}" srcOrd="2" destOrd="0" presId="urn:microsoft.com/office/officeart/2018/5/layout/IconCircleLabelList"/>
    <dgm:cxn modelId="{0537442C-B838-4E56-99B5-5939C1937642}" type="presParOf" srcId="{A0D23A23-A728-4661-8F83-10D63555903E}" destId="{31D48A98-62FB-4C94-9AE4-7E441866892E}" srcOrd="3" destOrd="0" presId="urn:microsoft.com/office/officeart/2018/5/layout/IconCircleLabelList"/>
    <dgm:cxn modelId="{F3E8481D-AFDA-4514-976B-C1057C58D1B9}" type="presParOf" srcId="{AAE4499E-FC6F-4D0A-A646-703D1FC1247F}" destId="{78475AAD-7226-4597-9D68-5CFA3271B347}" srcOrd="3" destOrd="0" presId="urn:microsoft.com/office/officeart/2018/5/layout/IconCircleLabelList"/>
    <dgm:cxn modelId="{191F0C56-2106-4A5D-9489-DEBD685ECECC}" type="presParOf" srcId="{AAE4499E-FC6F-4D0A-A646-703D1FC1247F}" destId="{3864905C-AD1A-4063-ABE2-C3DBE7B1D2C9}" srcOrd="4" destOrd="0" presId="urn:microsoft.com/office/officeart/2018/5/layout/IconCircleLabelList"/>
    <dgm:cxn modelId="{C15230E0-ED1F-457A-A859-3AFABF1CDF5B}" type="presParOf" srcId="{3864905C-AD1A-4063-ABE2-C3DBE7B1D2C9}" destId="{46D15A60-D37E-4032-8BBE-1496231F05A2}" srcOrd="0" destOrd="0" presId="urn:microsoft.com/office/officeart/2018/5/layout/IconCircleLabelList"/>
    <dgm:cxn modelId="{104EAEC0-03D3-4ABF-AF23-F2834010F90C}" type="presParOf" srcId="{3864905C-AD1A-4063-ABE2-C3DBE7B1D2C9}" destId="{52DC8E8C-7D26-4691-AC3C-8961545CE4C6}" srcOrd="1" destOrd="0" presId="urn:microsoft.com/office/officeart/2018/5/layout/IconCircleLabelList"/>
    <dgm:cxn modelId="{2B7E99F2-F9B5-4E76-8DDF-962580252C9A}" type="presParOf" srcId="{3864905C-AD1A-4063-ABE2-C3DBE7B1D2C9}" destId="{1435EC75-8D6D-4C37-957B-8D28C451E562}" srcOrd="2" destOrd="0" presId="urn:microsoft.com/office/officeart/2018/5/layout/IconCircleLabelList"/>
    <dgm:cxn modelId="{F942D8BF-E6FC-4045-BAA8-E9737B0FDD1A}" type="presParOf" srcId="{3864905C-AD1A-4063-ABE2-C3DBE7B1D2C9}" destId="{33E99338-720A-4A01-8666-67A55138A483}" srcOrd="3" destOrd="0" presId="urn:microsoft.com/office/officeart/2018/5/layout/IconCircleLabelList"/>
    <dgm:cxn modelId="{64B7A4C5-3AC0-4604-A47D-AA6F3AA6BF59}" type="presParOf" srcId="{AAE4499E-FC6F-4D0A-A646-703D1FC1247F}" destId="{1049AC46-141A-4521-9F3A-AE9EF451861C}" srcOrd="5" destOrd="0" presId="urn:microsoft.com/office/officeart/2018/5/layout/IconCircleLabelList"/>
    <dgm:cxn modelId="{2C9B5A20-E337-4CF0-97CA-7F27CA1B2A01}" type="presParOf" srcId="{AAE4499E-FC6F-4D0A-A646-703D1FC1247F}" destId="{DCF1CA62-4B22-49E3-8495-382A398D3B3F}" srcOrd="6" destOrd="0" presId="urn:microsoft.com/office/officeart/2018/5/layout/IconCircleLabelList"/>
    <dgm:cxn modelId="{06C3FB45-ECA9-4DD8-9B64-C12B53436F0D}" type="presParOf" srcId="{DCF1CA62-4B22-49E3-8495-382A398D3B3F}" destId="{43D16816-3142-4B24-8818-EAF48D3D90B9}" srcOrd="0" destOrd="0" presId="urn:microsoft.com/office/officeart/2018/5/layout/IconCircleLabelList"/>
    <dgm:cxn modelId="{6577B73C-86A0-4F62-A029-B399CF9128CA}" type="presParOf" srcId="{DCF1CA62-4B22-49E3-8495-382A398D3B3F}" destId="{3F6BAD61-5889-4AF5-B610-B244684CB077}" srcOrd="1" destOrd="0" presId="urn:microsoft.com/office/officeart/2018/5/layout/IconCircleLabelList"/>
    <dgm:cxn modelId="{70267BA4-9B00-45EA-AC8A-F89717BCE50E}" type="presParOf" srcId="{DCF1CA62-4B22-49E3-8495-382A398D3B3F}" destId="{77A83266-A0C0-42BD-BD2A-C689973D79C6}" srcOrd="2" destOrd="0" presId="urn:microsoft.com/office/officeart/2018/5/layout/IconCircleLabelList"/>
    <dgm:cxn modelId="{AD5301C6-6798-48CD-A508-0D0AE68E91FD}" type="presParOf" srcId="{DCF1CA62-4B22-49E3-8495-382A398D3B3F}" destId="{14A49218-2F7C-4353-B3F2-125606A8675A}" srcOrd="3" destOrd="0" presId="urn:microsoft.com/office/officeart/2018/5/layout/IconCircleLabelList"/>
    <dgm:cxn modelId="{872B36D8-BB42-427B-ADB3-0B90827F1E09}" type="presParOf" srcId="{AAE4499E-FC6F-4D0A-A646-703D1FC1247F}" destId="{D43F5EB2-52FD-4BDE-842C-36781041FCC4}" srcOrd="7" destOrd="0" presId="urn:microsoft.com/office/officeart/2018/5/layout/IconCircleLabelList"/>
    <dgm:cxn modelId="{257FB3FA-678D-4D2F-ABA8-5832DC61B167}" type="presParOf" srcId="{AAE4499E-FC6F-4D0A-A646-703D1FC1247F}" destId="{96EE8875-636F-48D8-BAF9-156705A6DE3F}" srcOrd="8" destOrd="0" presId="urn:microsoft.com/office/officeart/2018/5/layout/IconCircleLabelList"/>
    <dgm:cxn modelId="{E5FCBD57-F057-4542-BF7E-BB81FFA9624C}" type="presParOf" srcId="{96EE8875-636F-48D8-BAF9-156705A6DE3F}" destId="{1FBF0850-BA57-4DD7-9EBE-E7603565B586}" srcOrd="0" destOrd="0" presId="urn:microsoft.com/office/officeart/2018/5/layout/IconCircleLabelList"/>
    <dgm:cxn modelId="{4639172E-6FAF-4C5A-A4B8-C97FD4452DD9}" type="presParOf" srcId="{96EE8875-636F-48D8-BAF9-156705A6DE3F}" destId="{0C8286FA-0C67-4E59-8EB8-DA4E189E7AA8}" srcOrd="1" destOrd="0" presId="urn:microsoft.com/office/officeart/2018/5/layout/IconCircleLabelList"/>
    <dgm:cxn modelId="{797CB994-BD2D-4A41-B8D2-7C524A536657}" type="presParOf" srcId="{96EE8875-636F-48D8-BAF9-156705A6DE3F}" destId="{5D5D0C43-2489-42B0-9207-65E2D6E8D0B1}" srcOrd="2" destOrd="0" presId="urn:microsoft.com/office/officeart/2018/5/layout/IconCircleLabelList"/>
    <dgm:cxn modelId="{EFEB2932-2CE0-43CE-B6F8-BD3BB0DA77BA}" type="presParOf" srcId="{96EE8875-636F-48D8-BAF9-156705A6DE3F}" destId="{C131A12F-9A3C-4771-9010-9D0C7EE3D73D}" srcOrd="3" destOrd="0" presId="urn:microsoft.com/office/officeart/2018/5/layout/IconCircleLabelList"/>
    <dgm:cxn modelId="{CFD4F036-EFFD-4A56-B1D2-6885D6ED0C2F}" type="presParOf" srcId="{AAE4499E-FC6F-4D0A-A646-703D1FC1247F}" destId="{08E8251C-2AFF-4587-8EC8-591191DE6F9D}" srcOrd="9" destOrd="0" presId="urn:microsoft.com/office/officeart/2018/5/layout/IconCircleLabelList"/>
    <dgm:cxn modelId="{ED68C6F8-772D-47FB-8116-2C2B87A7EB35}" type="presParOf" srcId="{AAE4499E-FC6F-4D0A-A646-703D1FC1247F}" destId="{C016A7F2-8827-4535-89DA-5A2E9D7C7762}" srcOrd="10" destOrd="0" presId="urn:microsoft.com/office/officeart/2018/5/layout/IconCircleLabelList"/>
    <dgm:cxn modelId="{7356E53D-BD8D-4195-AF01-05520589286F}" type="presParOf" srcId="{C016A7F2-8827-4535-89DA-5A2E9D7C7762}" destId="{F1C16402-4AC1-4D46-9803-F9C6EA3005A2}" srcOrd="0" destOrd="0" presId="urn:microsoft.com/office/officeart/2018/5/layout/IconCircleLabelList"/>
    <dgm:cxn modelId="{189471A1-3D7B-4271-994C-126141037A60}" type="presParOf" srcId="{C016A7F2-8827-4535-89DA-5A2E9D7C7762}" destId="{B5DCBC36-6C9D-4C24-B1E4-7B7A6113F98F}" srcOrd="1" destOrd="0" presId="urn:microsoft.com/office/officeart/2018/5/layout/IconCircleLabelList"/>
    <dgm:cxn modelId="{694ECEBE-2E9E-4DEE-B957-6501A072E763}" type="presParOf" srcId="{C016A7F2-8827-4535-89DA-5A2E9D7C7762}" destId="{A9870177-359B-4B16-B45B-300028FF8E04}" srcOrd="2" destOrd="0" presId="urn:microsoft.com/office/officeart/2018/5/layout/IconCircleLabelList"/>
    <dgm:cxn modelId="{2E69A19A-22E0-4C73-8588-E1926DF08E23}" type="presParOf" srcId="{C016A7F2-8827-4535-89DA-5A2E9D7C7762}" destId="{F220522C-51EF-4123-8E22-E8B47CAEA809}"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F83AD0F-6423-434F-A60C-999F7F8CA34D}"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213B63F5-855B-4A80-AEBC-08DB8F4ADD3E}">
      <dgm:prSet/>
      <dgm:spPr/>
      <dgm:t>
        <a:bodyPr/>
        <a:lstStyle/>
        <a:p>
          <a:r>
            <a:rPr lang="en-US"/>
            <a:t>Small order quantities sometimes decrease the supplier’s morale</a:t>
          </a:r>
        </a:p>
      </dgm:t>
    </dgm:pt>
    <dgm:pt modelId="{695A262B-1706-4A7E-8240-533BBB2D5732}" type="parTrans" cxnId="{4BCAD87C-B63D-4A3F-8017-501A3346C5B6}">
      <dgm:prSet/>
      <dgm:spPr/>
      <dgm:t>
        <a:bodyPr/>
        <a:lstStyle/>
        <a:p>
          <a:endParaRPr lang="en-US"/>
        </a:p>
      </dgm:t>
    </dgm:pt>
    <dgm:pt modelId="{38AB89E5-1603-40A2-B51F-ED30DFA10053}" type="sibTrans" cxnId="{4BCAD87C-B63D-4A3F-8017-501A3346C5B6}">
      <dgm:prSet/>
      <dgm:spPr/>
      <dgm:t>
        <a:bodyPr/>
        <a:lstStyle/>
        <a:p>
          <a:endParaRPr lang="en-US"/>
        </a:p>
      </dgm:t>
    </dgm:pt>
    <dgm:pt modelId="{F28F4188-658F-4A4C-A22E-8915A12A26C9}">
      <dgm:prSet/>
      <dgm:spPr/>
      <dgm:t>
        <a:bodyPr/>
        <a:lstStyle/>
        <a:p>
          <a:r>
            <a:rPr lang="en-US"/>
            <a:t>More communication and paper work cost</a:t>
          </a:r>
        </a:p>
      </dgm:t>
    </dgm:pt>
    <dgm:pt modelId="{C8A2A602-F8BC-4F15-9790-D7FF9CA65FB8}" type="parTrans" cxnId="{1EC366C2-C8E5-4114-809C-E53EA6C7AD07}">
      <dgm:prSet/>
      <dgm:spPr/>
      <dgm:t>
        <a:bodyPr/>
        <a:lstStyle/>
        <a:p>
          <a:endParaRPr lang="en-US"/>
        </a:p>
      </dgm:t>
    </dgm:pt>
    <dgm:pt modelId="{2CA24E66-AFD4-4B57-9632-01FEC3DD65D1}" type="sibTrans" cxnId="{1EC366C2-C8E5-4114-809C-E53EA6C7AD07}">
      <dgm:prSet/>
      <dgm:spPr/>
      <dgm:t>
        <a:bodyPr/>
        <a:lstStyle/>
        <a:p>
          <a:endParaRPr lang="en-US"/>
        </a:p>
      </dgm:t>
    </dgm:pt>
    <dgm:pt modelId="{B3FAC671-1123-4717-A72B-46CF357591FB}">
      <dgm:prSet/>
      <dgm:spPr/>
      <dgm:t>
        <a:bodyPr/>
        <a:lstStyle/>
        <a:p>
          <a:r>
            <a:rPr lang="en-US"/>
            <a:t>Weak buyer-supplier partnership</a:t>
          </a:r>
        </a:p>
      </dgm:t>
    </dgm:pt>
    <dgm:pt modelId="{4F723508-19F1-462F-BC86-BCE69904F412}" type="parTrans" cxnId="{8322AB6D-DE07-4334-BD3D-68D62D2B5A21}">
      <dgm:prSet/>
      <dgm:spPr/>
      <dgm:t>
        <a:bodyPr/>
        <a:lstStyle/>
        <a:p>
          <a:endParaRPr lang="en-US"/>
        </a:p>
      </dgm:t>
    </dgm:pt>
    <dgm:pt modelId="{16C5FB00-1C2C-4731-9C51-B2A33B67C126}" type="sibTrans" cxnId="{8322AB6D-DE07-4334-BD3D-68D62D2B5A21}">
      <dgm:prSet/>
      <dgm:spPr/>
      <dgm:t>
        <a:bodyPr/>
        <a:lstStyle/>
        <a:p>
          <a:endParaRPr lang="en-US"/>
        </a:p>
      </dgm:t>
    </dgm:pt>
    <dgm:pt modelId="{5549BE59-2D33-4AFC-8C00-17E1ED4541B0}">
      <dgm:prSet/>
      <dgm:spPr/>
      <dgm:t>
        <a:bodyPr/>
        <a:lstStyle/>
        <a:p>
          <a:r>
            <a:rPr lang="en-US"/>
            <a:t>More waste, scrap levels, rework, maintenance, delays, down-time, warranty claims, resulting from frequent set-ups and variation in supply from multiple suppliers raise the cost of quality</a:t>
          </a:r>
        </a:p>
      </dgm:t>
    </dgm:pt>
    <dgm:pt modelId="{1C17E116-3854-4608-86CA-6EC88B34F052}" type="parTrans" cxnId="{4FCED9ED-729A-498B-8996-803580005915}">
      <dgm:prSet/>
      <dgm:spPr/>
      <dgm:t>
        <a:bodyPr/>
        <a:lstStyle/>
        <a:p>
          <a:endParaRPr lang="en-US"/>
        </a:p>
      </dgm:t>
    </dgm:pt>
    <dgm:pt modelId="{37F6F1C8-F81E-4E92-8EAE-9FD8742D0842}" type="sibTrans" cxnId="{4FCED9ED-729A-498B-8996-803580005915}">
      <dgm:prSet/>
      <dgm:spPr/>
      <dgm:t>
        <a:bodyPr/>
        <a:lstStyle/>
        <a:p>
          <a:endParaRPr lang="en-US"/>
        </a:p>
      </dgm:t>
    </dgm:pt>
    <dgm:pt modelId="{E61881AD-8CD0-4DA3-9CCA-67C308303F3A}" type="pres">
      <dgm:prSet presAssocID="{0F83AD0F-6423-434F-A60C-999F7F8CA34D}" presName="matrix" presStyleCnt="0">
        <dgm:presLayoutVars>
          <dgm:chMax val="1"/>
          <dgm:dir/>
          <dgm:resizeHandles val="exact"/>
        </dgm:presLayoutVars>
      </dgm:prSet>
      <dgm:spPr/>
    </dgm:pt>
    <dgm:pt modelId="{525A648F-3D83-4243-B8C8-C0A2C522C626}" type="pres">
      <dgm:prSet presAssocID="{0F83AD0F-6423-434F-A60C-999F7F8CA34D}" presName="diamond" presStyleLbl="bgShp" presStyleIdx="0" presStyleCnt="1"/>
      <dgm:spPr/>
    </dgm:pt>
    <dgm:pt modelId="{B8278FB6-ABAF-415C-8D02-FDDBDF78F998}" type="pres">
      <dgm:prSet presAssocID="{0F83AD0F-6423-434F-A60C-999F7F8CA34D}" presName="quad1" presStyleLbl="node1" presStyleIdx="0" presStyleCnt="4">
        <dgm:presLayoutVars>
          <dgm:chMax val="0"/>
          <dgm:chPref val="0"/>
          <dgm:bulletEnabled val="1"/>
        </dgm:presLayoutVars>
      </dgm:prSet>
      <dgm:spPr/>
    </dgm:pt>
    <dgm:pt modelId="{B1069C92-9D0B-47CD-9036-4984F8C5055C}" type="pres">
      <dgm:prSet presAssocID="{0F83AD0F-6423-434F-A60C-999F7F8CA34D}" presName="quad2" presStyleLbl="node1" presStyleIdx="1" presStyleCnt="4">
        <dgm:presLayoutVars>
          <dgm:chMax val="0"/>
          <dgm:chPref val="0"/>
          <dgm:bulletEnabled val="1"/>
        </dgm:presLayoutVars>
      </dgm:prSet>
      <dgm:spPr/>
    </dgm:pt>
    <dgm:pt modelId="{372D1822-97E4-420C-95F4-0CB104805E31}" type="pres">
      <dgm:prSet presAssocID="{0F83AD0F-6423-434F-A60C-999F7F8CA34D}" presName="quad3" presStyleLbl="node1" presStyleIdx="2" presStyleCnt="4">
        <dgm:presLayoutVars>
          <dgm:chMax val="0"/>
          <dgm:chPref val="0"/>
          <dgm:bulletEnabled val="1"/>
        </dgm:presLayoutVars>
      </dgm:prSet>
      <dgm:spPr/>
    </dgm:pt>
    <dgm:pt modelId="{D5C99B4F-009F-4D15-B75D-B7CCB15E9D55}" type="pres">
      <dgm:prSet presAssocID="{0F83AD0F-6423-434F-A60C-999F7F8CA34D}" presName="quad4" presStyleLbl="node1" presStyleIdx="3" presStyleCnt="4">
        <dgm:presLayoutVars>
          <dgm:chMax val="0"/>
          <dgm:chPref val="0"/>
          <dgm:bulletEnabled val="1"/>
        </dgm:presLayoutVars>
      </dgm:prSet>
      <dgm:spPr/>
    </dgm:pt>
  </dgm:ptLst>
  <dgm:cxnLst>
    <dgm:cxn modelId="{C0EFB30F-5CD1-4727-B54A-DA2F2E902831}" type="presOf" srcId="{F28F4188-658F-4A4C-A22E-8915A12A26C9}" destId="{B1069C92-9D0B-47CD-9036-4984F8C5055C}" srcOrd="0" destOrd="0" presId="urn:microsoft.com/office/officeart/2005/8/layout/matrix3"/>
    <dgm:cxn modelId="{C2817A10-A4A1-48C3-81AE-BE450B158C9E}" type="presOf" srcId="{0F83AD0F-6423-434F-A60C-999F7F8CA34D}" destId="{E61881AD-8CD0-4DA3-9CCA-67C308303F3A}" srcOrd="0" destOrd="0" presId="urn:microsoft.com/office/officeart/2005/8/layout/matrix3"/>
    <dgm:cxn modelId="{857BD414-4753-4041-8AD0-18C6278F0028}" type="presOf" srcId="{B3FAC671-1123-4717-A72B-46CF357591FB}" destId="{372D1822-97E4-420C-95F4-0CB104805E31}" srcOrd="0" destOrd="0" presId="urn:microsoft.com/office/officeart/2005/8/layout/matrix3"/>
    <dgm:cxn modelId="{85312930-0B82-450F-80AE-12CC5AABFDC9}" type="presOf" srcId="{213B63F5-855B-4A80-AEBC-08DB8F4ADD3E}" destId="{B8278FB6-ABAF-415C-8D02-FDDBDF78F998}" srcOrd="0" destOrd="0" presId="urn:microsoft.com/office/officeart/2005/8/layout/matrix3"/>
    <dgm:cxn modelId="{8322AB6D-DE07-4334-BD3D-68D62D2B5A21}" srcId="{0F83AD0F-6423-434F-A60C-999F7F8CA34D}" destId="{B3FAC671-1123-4717-A72B-46CF357591FB}" srcOrd="2" destOrd="0" parTransId="{4F723508-19F1-462F-BC86-BCE69904F412}" sibTransId="{16C5FB00-1C2C-4731-9C51-B2A33B67C126}"/>
    <dgm:cxn modelId="{4BCAD87C-B63D-4A3F-8017-501A3346C5B6}" srcId="{0F83AD0F-6423-434F-A60C-999F7F8CA34D}" destId="{213B63F5-855B-4A80-AEBC-08DB8F4ADD3E}" srcOrd="0" destOrd="0" parTransId="{695A262B-1706-4A7E-8240-533BBB2D5732}" sibTransId="{38AB89E5-1603-40A2-B51F-ED30DFA10053}"/>
    <dgm:cxn modelId="{1EC366C2-C8E5-4114-809C-E53EA6C7AD07}" srcId="{0F83AD0F-6423-434F-A60C-999F7F8CA34D}" destId="{F28F4188-658F-4A4C-A22E-8915A12A26C9}" srcOrd="1" destOrd="0" parTransId="{C8A2A602-F8BC-4F15-9790-D7FF9CA65FB8}" sibTransId="{2CA24E66-AFD4-4B57-9632-01FEC3DD65D1}"/>
    <dgm:cxn modelId="{753048CA-F63E-477D-B323-9767A34A49B4}" type="presOf" srcId="{5549BE59-2D33-4AFC-8C00-17E1ED4541B0}" destId="{D5C99B4F-009F-4D15-B75D-B7CCB15E9D55}" srcOrd="0" destOrd="0" presId="urn:microsoft.com/office/officeart/2005/8/layout/matrix3"/>
    <dgm:cxn modelId="{4FCED9ED-729A-498B-8996-803580005915}" srcId="{0F83AD0F-6423-434F-A60C-999F7F8CA34D}" destId="{5549BE59-2D33-4AFC-8C00-17E1ED4541B0}" srcOrd="3" destOrd="0" parTransId="{1C17E116-3854-4608-86CA-6EC88B34F052}" sibTransId="{37F6F1C8-F81E-4E92-8EAE-9FD8742D0842}"/>
    <dgm:cxn modelId="{93B586B4-AB9E-4DEC-9582-E8EC17C877D0}" type="presParOf" srcId="{E61881AD-8CD0-4DA3-9CCA-67C308303F3A}" destId="{525A648F-3D83-4243-B8C8-C0A2C522C626}" srcOrd="0" destOrd="0" presId="urn:microsoft.com/office/officeart/2005/8/layout/matrix3"/>
    <dgm:cxn modelId="{7FEF7C35-0DE0-4C5C-928C-E93B5FD5EE56}" type="presParOf" srcId="{E61881AD-8CD0-4DA3-9CCA-67C308303F3A}" destId="{B8278FB6-ABAF-415C-8D02-FDDBDF78F998}" srcOrd="1" destOrd="0" presId="urn:microsoft.com/office/officeart/2005/8/layout/matrix3"/>
    <dgm:cxn modelId="{BDE7801D-3C92-4FD5-A4DA-6FFDD3918EE7}" type="presParOf" srcId="{E61881AD-8CD0-4DA3-9CCA-67C308303F3A}" destId="{B1069C92-9D0B-47CD-9036-4984F8C5055C}" srcOrd="2" destOrd="0" presId="urn:microsoft.com/office/officeart/2005/8/layout/matrix3"/>
    <dgm:cxn modelId="{48CFB871-A3BE-4963-87FD-1577D843C2A8}" type="presParOf" srcId="{E61881AD-8CD0-4DA3-9CCA-67C308303F3A}" destId="{372D1822-97E4-420C-95F4-0CB104805E31}" srcOrd="3" destOrd="0" presId="urn:microsoft.com/office/officeart/2005/8/layout/matrix3"/>
    <dgm:cxn modelId="{EB2317B1-0E25-49B0-A01F-C1EFA334C91C}" type="presParOf" srcId="{E61881AD-8CD0-4DA3-9CCA-67C308303F3A}" destId="{D5C99B4F-009F-4D15-B75D-B7CCB15E9D55}"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0F31924-6E22-423A-9721-B6E625B12D74}"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EEC565CE-BAE8-4BC2-963D-28390D35DE87}">
      <dgm:prSet/>
      <dgm:spPr/>
      <dgm:t>
        <a:bodyPr/>
        <a:lstStyle/>
        <a:p>
          <a:pPr>
            <a:defRPr cap="all"/>
          </a:pPr>
          <a:r>
            <a:rPr lang="en-US"/>
            <a:t>E-sourcing is a collection of collaborative, web-based tools that enable procurement professionals and suppliers to conduct the strategic activities within the procurement lifecycle over the internet</a:t>
          </a:r>
        </a:p>
      </dgm:t>
    </dgm:pt>
    <dgm:pt modelId="{7CF368B7-B296-4B0A-815F-738D9C77FEFC}" type="parTrans" cxnId="{890068E7-1711-42B5-A23B-40A5FB490B8F}">
      <dgm:prSet/>
      <dgm:spPr/>
      <dgm:t>
        <a:bodyPr/>
        <a:lstStyle/>
        <a:p>
          <a:endParaRPr lang="en-US"/>
        </a:p>
      </dgm:t>
    </dgm:pt>
    <dgm:pt modelId="{A5A2A38D-F53D-4B46-AE61-1A061ECD2910}" type="sibTrans" cxnId="{890068E7-1711-42B5-A23B-40A5FB490B8F}">
      <dgm:prSet/>
      <dgm:spPr/>
      <dgm:t>
        <a:bodyPr/>
        <a:lstStyle/>
        <a:p>
          <a:endParaRPr lang="en-US"/>
        </a:p>
      </dgm:t>
    </dgm:pt>
    <dgm:pt modelId="{E0C6F560-F54D-4EF1-B467-9EBC89FA501E}">
      <dgm:prSet/>
      <dgm:spPr/>
      <dgm:t>
        <a:bodyPr/>
        <a:lstStyle/>
        <a:p>
          <a:pPr>
            <a:defRPr cap="all"/>
          </a:pPr>
          <a:r>
            <a:rPr lang="en-US"/>
            <a:t>These strategic activities including requirements and specification definition, tendering and supplier selection, and contract award and management are designed to deliver value for money procurement solutions to the public sector</a:t>
          </a:r>
        </a:p>
      </dgm:t>
    </dgm:pt>
    <dgm:pt modelId="{F647D30F-35D9-44F5-80EF-44CC717A2F90}" type="parTrans" cxnId="{D3ABC871-9FC9-4DCA-A7CB-81FBA05677EF}">
      <dgm:prSet/>
      <dgm:spPr/>
      <dgm:t>
        <a:bodyPr/>
        <a:lstStyle/>
        <a:p>
          <a:endParaRPr lang="en-US"/>
        </a:p>
      </dgm:t>
    </dgm:pt>
    <dgm:pt modelId="{522BBF4C-B2DD-4F2D-AC04-78DF1C015DD1}" type="sibTrans" cxnId="{D3ABC871-9FC9-4DCA-A7CB-81FBA05677EF}">
      <dgm:prSet/>
      <dgm:spPr/>
      <dgm:t>
        <a:bodyPr/>
        <a:lstStyle/>
        <a:p>
          <a:endParaRPr lang="en-US"/>
        </a:p>
      </dgm:t>
    </dgm:pt>
    <dgm:pt modelId="{01519087-4F5D-4431-92C3-19152340375F}">
      <dgm:prSet/>
      <dgm:spPr/>
      <dgm:t>
        <a:bodyPr/>
        <a:lstStyle/>
        <a:p>
          <a:pPr>
            <a:defRPr cap="all"/>
          </a:pPr>
          <a:r>
            <a:rPr lang="en-US"/>
            <a:t>E-sourcing helps to encourage consistency with policy and best practice and increase sourcing and contract management efficiency and effectiveness</a:t>
          </a:r>
        </a:p>
      </dgm:t>
    </dgm:pt>
    <dgm:pt modelId="{C41C0BA4-C0FE-46E0-8BEB-C44C825BCC32}" type="parTrans" cxnId="{35826F82-2DDC-4255-8912-A26A02E2425E}">
      <dgm:prSet/>
      <dgm:spPr/>
      <dgm:t>
        <a:bodyPr/>
        <a:lstStyle/>
        <a:p>
          <a:endParaRPr lang="en-US"/>
        </a:p>
      </dgm:t>
    </dgm:pt>
    <dgm:pt modelId="{93998732-9D71-42B3-8E46-3E850921C5C0}" type="sibTrans" cxnId="{35826F82-2DDC-4255-8912-A26A02E2425E}">
      <dgm:prSet/>
      <dgm:spPr/>
      <dgm:t>
        <a:bodyPr/>
        <a:lstStyle/>
        <a:p>
          <a:endParaRPr lang="en-US"/>
        </a:p>
      </dgm:t>
    </dgm:pt>
    <dgm:pt modelId="{0E8E5E54-ADAC-4AB0-8F20-D75D08547205}" type="pres">
      <dgm:prSet presAssocID="{80F31924-6E22-423A-9721-B6E625B12D74}" presName="root" presStyleCnt="0">
        <dgm:presLayoutVars>
          <dgm:dir/>
          <dgm:resizeHandles val="exact"/>
        </dgm:presLayoutVars>
      </dgm:prSet>
      <dgm:spPr/>
    </dgm:pt>
    <dgm:pt modelId="{9C5AA89A-3871-4568-8799-2ECFB8EE1C8E}" type="pres">
      <dgm:prSet presAssocID="{EEC565CE-BAE8-4BC2-963D-28390D35DE87}" presName="compNode" presStyleCnt="0"/>
      <dgm:spPr/>
    </dgm:pt>
    <dgm:pt modelId="{31D287B7-590D-4548-9C23-8B589B4BDF41}" type="pres">
      <dgm:prSet presAssocID="{EEC565CE-BAE8-4BC2-963D-28390D35DE87}" presName="iconBgRect" presStyleLbl="bgShp" presStyleIdx="0" presStyleCnt="3"/>
      <dgm:spPr>
        <a:prstGeom prst="round2DiagRect">
          <a:avLst>
            <a:gd name="adj1" fmla="val 29727"/>
            <a:gd name="adj2" fmla="val 0"/>
          </a:avLst>
        </a:prstGeom>
      </dgm:spPr>
    </dgm:pt>
    <dgm:pt modelId="{C80CE360-3A3B-47D0-BD3E-04F23D108C23}" type="pres">
      <dgm:prSet presAssocID="{EEC565CE-BAE8-4BC2-963D-28390D35DE87}" presName="iconRect" presStyleLbl="node1" presStyleIdx="0" presStyleCnt="3"/>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eting"/>
        </a:ext>
      </dgm:extLst>
    </dgm:pt>
    <dgm:pt modelId="{E39A96B1-3C90-42A7-86D8-1186F771C694}" type="pres">
      <dgm:prSet presAssocID="{EEC565CE-BAE8-4BC2-963D-28390D35DE87}" presName="spaceRect" presStyleCnt="0"/>
      <dgm:spPr/>
    </dgm:pt>
    <dgm:pt modelId="{C8C5E6CD-A5C0-41F2-B072-A4A9647EE919}" type="pres">
      <dgm:prSet presAssocID="{EEC565CE-BAE8-4BC2-963D-28390D35DE87}" presName="textRect" presStyleLbl="revTx" presStyleIdx="0" presStyleCnt="3">
        <dgm:presLayoutVars>
          <dgm:chMax val="1"/>
          <dgm:chPref val="1"/>
        </dgm:presLayoutVars>
      </dgm:prSet>
      <dgm:spPr/>
    </dgm:pt>
    <dgm:pt modelId="{CE9E3652-9260-4D60-9B66-0207AC0029B1}" type="pres">
      <dgm:prSet presAssocID="{A5A2A38D-F53D-4B46-AE61-1A061ECD2910}" presName="sibTrans" presStyleCnt="0"/>
      <dgm:spPr/>
    </dgm:pt>
    <dgm:pt modelId="{B38EE69D-FCC7-4D91-8B43-48CDEE841553}" type="pres">
      <dgm:prSet presAssocID="{E0C6F560-F54D-4EF1-B467-9EBC89FA501E}" presName="compNode" presStyleCnt="0"/>
      <dgm:spPr/>
    </dgm:pt>
    <dgm:pt modelId="{43FDCFF8-98E0-42FC-A62B-BC7FB1E4B34F}" type="pres">
      <dgm:prSet presAssocID="{E0C6F560-F54D-4EF1-B467-9EBC89FA501E}" presName="iconBgRect" presStyleLbl="bgShp" presStyleIdx="1" presStyleCnt="3"/>
      <dgm:spPr>
        <a:prstGeom prst="round2DiagRect">
          <a:avLst>
            <a:gd name="adj1" fmla="val 29727"/>
            <a:gd name="adj2" fmla="val 0"/>
          </a:avLst>
        </a:prstGeom>
      </dgm:spPr>
    </dgm:pt>
    <dgm:pt modelId="{327F8B45-399D-4891-BD8A-8C46D2F8B45E}" type="pres">
      <dgm:prSet presAssocID="{E0C6F560-F54D-4EF1-B467-9EBC89FA501E}" presName="iconRect" presStyleLbl="node1" presStyleIdx="1" presStyleCnt="3"/>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0E35CB51-806F-46FF-9FB3-A46A727AB9F9}" type="pres">
      <dgm:prSet presAssocID="{E0C6F560-F54D-4EF1-B467-9EBC89FA501E}" presName="spaceRect" presStyleCnt="0"/>
      <dgm:spPr/>
    </dgm:pt>
    <dgm:pt modelId="{254DB55F-7C39-4FD5-BBDB-7B694FE844B8}" type="pres">
      <dgm:prSet presAssocID="{E0C6F560-F54D-4EF1-B467-9EBC89FA501E}" presName="textRect" presStyleLbl="revTx" presStyleIdx="1" presStyleCnt="3">
        <dgm:presLayoutVars>
          <dgm:chMax val="1"/>
          <dgm:chPref val="1"/>
        </dgm:presLayoutVars>
      </dgm:prSet>
      <dgm:spPr/>
    </dgm:pt>
    <dgm:pt modelId="{FFA25D53-4205-497E-9873-CB7E8D8C75B6}" type="pres">
      <dgm:prSet presAssocID="{522BBF4C-B2DD-4F2D-AC04-78DF1C015DD1}" presName="sibTrans" presStyleCnt="0"/>
      <dgm:spPr/>
    </dgm:pt>
    <dgm:pt modelId="{88266F96-F219-45CF-9745-965FAE8EF790}" type="pres">
      <dgm:prSet presAssocID="{01519087-4F5D-4431-92C3-19152340375F}" presName="compNode" presStyleCnt="0"/>
      <dgm:spPr/>
    </dgm:pt>
    <dgm:pt modelId="{9B6CFB84-A2C3-4809-8031-1F6FD00D810E}" type="pres">
      <dgm:prSet presAssocID="{01519087-4F5D-4431-92C3-19152340375F}" presName="iconBgRect" presStyleLbl="bgShp" presStyleIdx="2" presStyleCnt="3"/>
      <dgm:spPr>
        <a:prstGeom prst="round2DiagRect">
          <a:avLst>
            <a:gd name="adj1" fmla="val 29727"/>
            <a:gd name="adj2" fmla="val 0"/>
          </a:avLst>
        </a:prstGeom>
      </dgm:spPr>
    </dgm:pt>
    <dgm:pt modelId="{5845D455-3E2B-497E-8A34-DA15011C6278}" type="pres">
      <dgm:prSet presAssocID="{01519087-4F5D-4431-92C3-19152340375F}" presName="iconRect" presStyleLbl="node1" presStyleIdx="2" presStyleCnt="3"/>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siness Growth"/>
        </a:ext>
      </dgm:extLst>
    </dgm:pt>
    <dgm:pt modelId="{E0BB976E-1F01-4D27-9CCB-F42413325F8B}" type="pres">
      <dgm:prSet presAssocID="{01519087-4F5D-4431-92C3-19152340375F}" presName="spaceRect" presStyleCnt="0"/>
      <dgm:spPr/>
    </dgm:pt>
    <dgm:pt modelId="{9120094F-BED8-49AB-A8BE-8E3DE90AFAF5}" type="pres">
      <dgm:prSet presAssocID="{01519087-4F5D-4431-92C3-19152340375F}" presName="textRect" presStyleLbl="revTx" presStyleIdx="2" presStyleCnt="3">
        <dgm:presLayoutVars>
          <dgm:chMax val="1"/>
          <dgm:chPref val="1"/>
        </dgm:presLayoutVars>
      </dgm:prSet>
      <dgm:spPr/>
    </dgm:pt>
  </dgm:ptLst>
  <dgm:cxnLst>
    <dgm:cxn modelId="{D1689E15-9A91-4956-8F56-5C4463D5B3BB}" type="presOf" srcId="{80F31924-6E22-423A-9721-B6E625B12D74}" destId="{0E8E5E54-ADAC-4AB0-8F20-D75D08547205}" srcOrd="0" destOrd="0" presId="urn:microsoft.com/office/officeart/2018/5/layout/IconLeafLabelList"/>
    <dgm:cxn modelId="{430BDB6B-CB79-4781-B8E0-64F9C2ACE3A1}" type="presOf" srcId="{E0C6F560-F54D-4EF1-B467-9EBC89FA501E}" destId="{254DB55F-7C39-4FD5-BBDB-7B694FE844B8}" srcOrd="0" destOrd="0" presId="urn:microsoft.com/office/officeart/2018/5/layout/IconLeafLabelList"/>
    <dgm:cxn modelId="{D3ABC871-9FC9-4DCA-A7CB-81FBA05677EF}" srcId="{80F31924-6E22-423A-9721-B6E625B12D74}" destId="{E0C6F560-F54D-4EF1-B467-9EBC89FA501E}" srcOrd="1" destOrd="0" parTransId="{F647D30F-35D9-44F5-80EF-44CC717A2F90}" sibTransId="{522BBF4C-B2DD-4F2D-AC04-78DF1C015DD1}"/>
    <dgm:cxn modelId="{35826F82-2DDC-4255-8912-A26A02E2425E}" srcId="{80F31924-6E22-423A-9721-B6E625B12D74}" destId="{01519087-4F5D-4431-92C3-19152340375F}" srcOrd="2" destOrd="0" parTransId="{C41C0BA4-C0FE-46E0-8BEB-C44C825BCC32}" sibTransId="{93998732-9D71-42B3-8E46-3E850921C5C0}"/>
    <dgm:cxn modelId="{7F2444CC-38BE-443A-8FA9-770F21010933}" type="presOf" srcId="{EEC565CE-BAE8-4BC2-963D-28390D35DE87}" destId="{C8C5E6CD-A5C0-41F2-B072-A4A9647EE919}" srcOrd="0" destOrd="0" presId="urn:microsoft.com/office/officeart/2018/5/layout/IconLeafLabelList"/>
    <dgm:cxn modelId="{B9C1FDDB-D5A2-49E2-B321-15C173DB8CC6}" type="presOf" srcId="{01519087-4F5D-4431-92C3-19152340375F}" destId="{9120094F-BED8-49AB-A8BE-8E3DE90AFAF5}" srcOrd="0" destOrd="0" presId="urn:microsoft.com/office/officeart/2018/5/layout/IconLeafLabelList"/>
    <dgm:cxn modelId="{890068E7-1711-42B5-A23B-40A5FB490B8F}" srcId="{80F31924-6E22-423A-9721-B6E625B12D74}" destId="{EEC565CE-BAE8-4BC2-963D-28390D35DE87}" srcOrd="0" destOrd="0" parTransId="{7CF368B7-B296-4B0A-815F-738D9C77FEFC}" sibTransId="{A5A2A38D-F53D-4B46-AE61-1A061ECD2910}"/>
    <dgm:cxn modelId="{88DFC2A9-4698-47A7-935E-916591961125}" type="presParOf" srcId="{0E8E5E54-ADAC-4AB0-8F20-D75D08547205}" destId="{9C5AA89A-3871-4568-8799-2ECFB8EE1C8E}" srcOrd="0" destOrd="0" presId="urn:microsoft.com/office/officeart/2018/5/layout/IconLeafLabelList"/>
    <dgm:cxn modelId="{FE61C90E-961A-431F-8C43-0E6169937B07}" type="presParOf" srcId="{9C5AA89A-3871-4568-8799-2ECFB8EE1C8E}" destId="{31D287B7-590D-4548-9C23-8B589B4BDF41}" srcOrd="0" destOrd="0" presId="urn:microsoft.com/office/officeart/2018/5/layout/IconLeafLabelList"/>
    <dgm:cxn modelId="{ECC13A4B-0093-4AC5-8F43-4A376A7C1F8E}" type="presParOf" srcId="{9C5AA89A-3871-4568-8799-2ECFB8EE1C8E}" destId="{C80CE360-3A3B-47D0-BD3E-04F23D108C23}" srcOrd="1" destOrd="0" presId="urn:microsoft.com/office/officeart/2018/5/layout/IconLeafLabelList"/>
    <dgm:cxn modelId="{EC42DAF2-2835-4CFC-A8B6-5B5E4E9D8F55}" type="presParOf" srcId="{9C5AA89A-3871-4568-8799-2ECFB8EE1C8E}" destId="{E39A96B1-3C90-42A7-86D8-1186F771C694}" srcOrd="2" destOrd="0" presId="urn:microsoft.com/office/officeart/2018/5/layout/IconLeafLabelList"/>
    <dgm:cxn modelId="{A3366444-9E47-4950-920B-1044B5B5C310}" type="presParOf" srcId="{9C5AA89A-3871-4568-8799-2ECFB8EE1C8E}" destId="{C8C5E6CD-A5C0-41F2-B072-A4A9647EE919}" srcOrd="3" destOrd="0" presId="urn:microsoft.com/office/officeart/2018/5/layout/IconLeafLabelList"/>
    <dgm:cxn modelId="{C0A4A758-E43C-40C7-996C-5B55FDF4D396}" type="presParOf" srcId="{0E8E5E54-ADAC-4AB0-8F20-D75D08547205}" destId="{CE9E3652-9260-4D60-9B66-0207AC0029B1}" srcOrd="1" destOrd="0" presId="urn:microsoft.com/office/officeart/2018/5/layout/IconLeafLabelList"/>
    <dgm:cxn modelId="{CC7B0883-1713-4EC8-BFBF-19D47706A6D5}" type="presParOf" srcId="{0E8E5E54-ADAC-4AB0-8F20-D75D08547205}" destId="{B38EE69D-FCC7-4D91-8B43-48CDEE841553}" srcOrd="2" destOrd="0" presId="urn:microsoft.com/office/officeart/2018/5/layout/IconLeafLabelList"/>
    <dgm:cxn modelId="{2596F6AF-7B9C-474C-B106-16EDF80311FA}" type="presParOf" srcId="{B38EE69D-FCC7-4D91-8B43-48CDEE841553}" destId="{43FDCFF8-98E0-42FC-A62B-BC7FB1E4B34F}" srcOrd="0" destOrd="0" presId="urn:microsoft.com/office/officeart/2018/5/layout/IconLeafLabelList"/>
    <dgm:cxn modelId="{AA967CA5-AFF4-4764-B078-E7A36F603BD7}" type="presParOf" srcId="{B38EE69D-FCC7-4D91-8B43-48CDEE841553}" destId="{327F8B45-399D-4891-BD8A-8C46D2F8B45E}" srcOrd="1" destOrd="0" presId="urn:microsoft.com/office/officeart/2018/5/layout/IconLeafLabelList"/>
    <dgm:cxn modelId="{234DD1DD-C5CF-45FD-9A6B-76A644E72EBD}" type="presParOf" srcId="{B38EE69D-FCC7-4D91-8B43-48CDEE841553}" destId="{0E35CB51-806F-46FF-9FB3-A46A727AB9F9}" srcOrd="2" destOrd="0" presId="urn:microsoft.com/office/officeart/2018/5/layout/IconLeafLabelList"/>
    <dgm:cxn modelId="{0F137E5A-EF0D-457C-A6C4-55AEF17D14BB}" type="presParOf" srcId="{B38EE69D-FCC7-4D91-8B43-48CDEE841553}" destId="{254DB55F-7C39-4FD5-BBDB-7B694FE844B8}" srcOrd="3" destOrd="0" presId="urn:microsoft.com/office/officeart/2018/5/layout/IconLeafLabelList"/>
    <dgm:cxn modelId="{B0AB3F57-A7B8-4696-BB4E-7E6619B95DCD}" type="presParOf" srcId="{0E8E5E54-ADAC-4AB0-8F20-D75D08547205}" destId="{FFA25D53-4205-497E-9873-CB7E8D8C75B6}" srcOrd="3" destOrd="0" presId="urn:microsoft.com/office/officeart/2018/5/layout/IconLeafLabelList"/>
    <dgm:cxn modelId="{BD41E3BE-89F6-4AB6-A51F-5957680DBBC9}" type="presParOf" srcId="{0E8E5E54-ADAC-4AB0-8F20-D75D08547205}" destId="{88266F96-F219-45CF-9745-965FAE8EF790}" srcOrd="4" destOrd="0" presId="urn:microsoft.com/office/officeart/2018/5/layout/IconLeafLabelList"/>
    <dgm:cxn modelId="{D4F83214-6E65-4615-9FBC-AE04D4ADBB78}" type="presParOf" srcId="{88266F96-F219-45CF-9745-965FAE8EF790}" destId="{9B6CFB84-A2C3-4809-8031-1F6FD00D810E}" srcOrd="0" destOrd="0" presId="urn:microsoft.com/office/officeart/2018/5/layout/IconLeafLabelList"/>
    <dgm:cxn modelId="{50EAAF65-DDE1-4931-BAE5-10BE49E5A883}" type="presParOf" srcId="{88266F96-F219-45CF-9745-965FAE8EF790}" destId="{5845D455-3E2B-497E-8A34-DA15011C6278}" srcOrd="1" destOrd="0" presId="urn:microsoft.com/office/officeart/2018/5/layout/IconLeafLabelList"/>
    <dgm:cxn modelId="{24192668-CC11-410B-A524-A0DAEB2FCA37}" type="presParOf" srcId="{88266F96-F219-45CF-9745-965FAE8EF790}" destId="{E0BB976E-1F01-4D27-9CCB-F42413325F8B}" srcOrd="2" destOrd="0" presId="urn:microsoft.com/office/officeart/2018/5/layout/IconLeafLabelList"/>
    <dgm:cxn modelId="{95A65B63-79ED-478C-B2C2-4238C7DCCD23}" type="presParOf" srcId="{88266F96-F219-45CF-9745-965FAE8EF790}" destId="{9120094F-BED8-49AB-A8BE-8E3DE90AFAF5}"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5A6D70B-0B85-4816-A13C-CE5308D8AB20}"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93B95E23-8F1C-40FD-A7DD-094D018A0875}">
      <dgm:prSet/>
      <dgm:spPr/>
      <dgm:t>
        <a:bodyPr/>
        <a:lstStyle/>
        <a:p>
          <a:r>
            <a:rPr lang="en-US"/>
            <a:t>This is a management strategy by which an organisation out sources major non-core functions to specialised, efficient service providers</a:t>
          </a:r>
        </a:p>
      </dgm:t>
    </dgm:pt>
    <dgm:pt modelId="{52FE5DFE-7D46-4104-A86A-4BFCBE68C2F0}" type="parTrans" cxnId="{4F7DC6C1-CB0D-47F5-ABFC-C98EE49FD79B}">
      <dgm:prSet/>
      <dgm:spPr/>
      <dgm:t>
        <a:bodyPr/>
        <a:lstStyle/>
        <a:p>
          <a:endParaRPr lang="en-US"/>
        </a:p>
      </dgm:t>
    </dgm:pt>
    <dgm:pt modelId="{8CA74112-BECD-4F50-93A6-2C35B96510CB}" type="sibTrans" cxnId="{4F7DC6C1-CB0D-47F5-ABFC-C98EE49FD79B}">
      <dgm:prSet/>
      <dgm:spPr/>
      <dgm:t>
        <a:bodyPr/>
        <a:lstStyle/>
        <a:p>
          <a:endParaRPr lang="en-US"/>
        </a:p>
      </dgm:t>
    </dgm:pt>
    <dgm:pt modelId="{4A98CE2E-46D5-453E-8EE2-3BBF8BD1CC6D}">
      <dgm:prSet/>
      <dgm:spPr/>
      <dgm:t>
        <a:bodyPr/>
        <a:lstStyle/>
        <a:p>
          <a:r>
            <a:rPr lang="en-US"/>
            <a:t>The basic objective is normally cost reduction and concentration on core activities</a:t>
          </a:r>
        </a:p>
      </dgm:t>
    </dgm:pt>
    <dgm:pt modelId="{74DA8275-552A-47F5-865A-05077281EEB1}" type="parTrans" cxnId="{25544BD1-B684-4B84-AC25-D569291A6940}">
      <dgm:prSet/>
      <dgm:spPr/>
      <dgm:t>
        <a:bodyPr/>
        <a:lstStyle/>
        <a:p>
          <a:endParaRPr lang="en-US"/>
        </a:p>
      </dgm:t>
    </dgm:pt>
    <dgm:pt modelId="{73E80E6D-E8F8-44CF-951D-110271362B43}" type="sibTrans" cxnId="{25544BD1-B684-4B84-AC25-D569291A6940}">
      <dgm:prSet/>
      <dgm:spPr/>
      <dgm:t>
        <a:bodyPr/>
        <a:lstStyle/>
        <a:p>
          <a:endParaRPr lang="en-US"/>
        </a:p>
      </dgm:t>
    </dgm:pt>
    <dgm:pt modelId="{0E7DC62E-8792-4C2D-ADB6-411177C2E58B}" type="pres">
      <dgm:prSet presAssocID="{A5A6D70B-0B85-4816-A13C-CE5308D8AB20}" presName="hierChild1" presStyleCnt="0">
        <dgm:presLayoutVars>
          <dgm:chPref val="1"/>
          <dgm:dir/>
          <dgm:animOne val="branch"/>
          <dgm:animLvl val="lvl"/>
          <dgm:resizeHandles/>
        </dgm:presLayoutVars>
      </dgm:prSet>
      <dgm:spPr/>
    </dgm:pt>
    <dgm:pt modelId="{83E04051-2215-41D8-850B-710D2A3FDFEC}" type="pres">
      <dgm:prSet presAssocID="{93B95E23-8F1C-40FD-A7DD-094D018A0875}" presName="hierRoot1" presStyleCnt="0"/>
      <dgm:spPr/>
    </dgm:pt>
    <dgm:pt modelId="{1F7FB81E-98B8-4B53-9457-1D5C8183ECEF}" type="pres">
      <dgm:prSet presAssocID="{93B95E23-8F1C-40FD-A7DD-094D018A0875}" presName="composite" presStyleCnt="0"/>
      <dgm:spPr/>
    </dgm:pt>
    <dgm:pt modelId="{9D91EE70-0CC5-4799-A94A-3BA0F51D5BD4}" type="pres">
      <dgm:prSet presAssocID="{93B95E23-8F1C-40FD-A7DD-094D018A0875}" presName="background" presStyleLbl="node0" presStyleIdx="0" presStyleCnt="2"/>
      <dgm:spPr/>
    </dgm:pt>
    <dgm:pt modelId="{9DF72382-38D1-4A33-9804-02ECF4D9E34F}" type="pres">
      <dgm:prSet presAssocID="{93B95E23-8F1C-40FD-A7DD-094D018A0875}" presName="text" presStyleLbl="fgAcc0" presStyleIdx="0" presStyleCnt="2">
        <dgm:presLayoutVars>
          <dgm:chPref val="3"/>
        </dgm:presLayoutVars>
      </dgm:prSet>
      <dgm:spPr/>
    </dgm:pt>
    <dgm:pt modelId="{4A3F328B-588A-4882-83CF-7A6E422E9323}" type="pres">
      <dgm:prSet presAssocID="{93B95E23-8F1C-40FD-A7DD-094D018A0875}" presName="hierChild2" presStyleCnt="0"/>
      <dgm:spPr/>
    </dgm:pt>
    <dgm:pt modelId="{4239BF64-06B7-47E9-9DD4-0990018982F9}" type="pres">
      <dgm:prSet presAssocID="{4A98CE2E-46D5-453E-8EE2-3BBF8BD1CC6D}" presName="hierRoot1" presStyleCnt="0"/>
      <dgm:spPr/>
    </dgm:pt>
    <dgm:pt modelId="{04A9B0C2-7378-4F72-8E31-5051DD16FC2D}" type="pres">
      <dgm:prSet presAssocID="{4A98CE2E-46D5-453E-8EE2-3BBF8BD1CC6D}" presName="composite" presStyleCnt="0"/>
      <dgm:spPr/>
    </dgm:pt>
    <dgm:pt modelId="{796FD857-A72C-401F-9F4F-2ED08450AA7E}" type="pres">
      <dgm:prSet presAssocID="{4A98CE2E-46D5-453E-8EE2-3BBF8BD1CC6D}" presName="background" presStyleLbl="node0" presStyleIdx="1" presStyleCnt="2"/>
      <dgm:spPr/>
    </dgm:pt>
    <dgm:pt modelId="{CBABA3F1-6628-44E3-BB98-4693167BAACB}" type="pres">
      <dgm:prSet presAssocID="{4A98CE2E-46D5-453E-8EE2-3BBF8BD1CC6D}" presName="text" presStyleLbl="fgAcc0" presStyleIdx="1" presStyleCnt="2">
        <dgm:presLayoutVars>
          <dgm:chPref val="3"/>
        </dgm:presLayoutVars>
      </dgm:prSet>
      <dgm:spPr/>
    </dgm:pt>
    <dgm:pt modelId="{6E87E007-9085-4F88-88A2-B92DBF1C3A88}" type="pres">
      <dgm:prSet presAssocID="{4A98CE2E-46D5-453E-8EE2-3BBF8BD1CC6D}" presName="hierChild2" presStyleCnt="0"/>
      <dgm:spPr/>
    </dgm:pt>
  </dgm:ptLst>
  <dgm:cxnLst>
    <dgm:cxn modelId="{04811A0B-D9AE-451C-878A-54CCD508B4F7}" type="presOf" srcId="{93B95E23-8F1C-40FD-A7DD-094D018A0875}" destId="{9DF72382-38D1-4A33-9804-02ECF4D9E34F}" srcOrd="0" destOrd="0" presId="urn:microsoft.com/office/officeart/2005/8/layout/hierarchy1"/>
    <dgm:cxn modelId="{5A4CE31B-82E2-44CD-AC75-F1438F868A39}" type="presOf" srcId="{4A98CE2E-46D5-453E-8EE2-3BBF8BD1CC6D}" destId="{CBABA3F1-6628-44E3-BB98-4693167BAACB}" srcOrd="0" destOrd="0" presId="urn:microsoft.com/office/officeart/2005/8/layout/hierarchy1"/>
    <dgm:cxn modelId="{2BABA092-7EDF-42B2-9256-D969DDC27472}" type="presOf" srcId="{A5A6D70B-0B85-4816-A13C-CE5308D8AB20}" destId="{0E7DC62E-8792-4C2D-ADB6-411177C2E58B}" srcOrd="0" destOrd="0" presId="urn:microsoft.com/office/officeart/2005/8/layout/hierarchy1"/>
    <dgm:cxn modelId="{4F7DC6C1-CB0D-47F5-ABFC-C98EE49FD79B}" srcId="{A5A6D70B-0B85-4816-A13C-CE5308D8AB20}" destId="{93B95E23-8F1C-40FD-A7DD-094D018A0875}" srcOrd="0" destOrd="0" parTransId="{52FE5DFE-7D46-4104-A86A-4BFCBE68C2F0}" sibTransId="{8CA74112-BECD-4F50-93A6-2C35B96510CB}"/>
    <dgm:cxn modelId="{25544BD1-B684-4B84-AC25-D569291A6940}" srcId="{A5A6D70B-0B85-4816-A13C-CE5308D8AB20}" destId="{4A98CE2E-46D5-453E-8EE2-3BBF8BD1CC6D}" srcOrd="1" destOrd="0" parTransId="{74DA8275-552A-47F5-865A-05077281EEB1}" sibTransId="{73E80E6D-E8F8-44CF-951D-110271362B43}"/>
    <dgm:cxn modelId="{8E80ADA8-91BD-4CBB-98AE-FC2880F2581B}" type="presParOf" srcId="{0E7DC62E-8792-4C2D-ADB6-411177C2E58B}" destId="{83E04051-2215-41D8-850B-710D2A3FDFEC}" srcOrd="0" destOrd="0" presId="urn:microsoft.com/office/officeart/2005/8/layout/hierarchy1"/>
    <dgm:cxn modelId="{DE5A8001-4E79-482C-8D3E-C5DB21807C5A}" type="presParOf" srcId="{83E04051-2215-41D8-850B-710D2A3FDFEC}" destId="{1F7FB81E-98B8-4B53-9457-1D5C8183ECEF}" srcOrd="0" destOrd="0" presId="urn:microsoft.com/office/officeart/2005/8/layout/hierarchy1"/>
    <dgm:cxn modelId="{ABADA2BE-FDD3-40F2-B512-1C748BE73637}" type="presParOf" srcId="{1F7FB81E-98B8-4B53-9457-1D5C8183ECEF}" destId="{9D91EE70-0CC5-4799-A94A-3BA0F51D5BD4}" srcOrd="0" destOrd="0" presId="urn:microsoft.com/office/officeart/2005/8/layout/hierarchy1"/>
    <dgm:cxn modelId="{5F44136A-E869-42A4-B29C-9441CC166961}" type="presParOf" srcId="{1F7FB81E-98B8-4B53-9457-1D5C8183ECEF}" destId="{9DF72382-38D1-4A33-9804-02ECF4D9E34F}" srcOrd="1" destOrd="0" presId="urn:microsoft.com/office/officeart/2005/8/layout/hierarchy1"/>
    <dgm:cxn modelId="{F64B8F8E-8E37-4E7D-8302-A949D8DBE99F}" type="presParOf" srcId="{83E04051-2215-41D8-850B-710D2A3FDFEC}" destId="{4A3F328B-588A-4882-83CF-7A6E422E9323}" srcOrd="1" destOrd="0" presId="urn:microsoft.com/office/officeart/2005/8/layout/hierarchy1"/>
    <dgm:cxn modelId="{C5EB066D-2C4B-4F14-80C1-0E8EBEAFD23A}" type="presParOf" srcId="{0E7DC62E-8792-4C2D-ADB6-411177C2E58B}" destId="{4239BF64-06B7-47E9-9DD4-0990018982F9}" srcOrd="1" destOrd="0" presId="urn:microsoft.com/office/officeart/2005/8/layout/hierarchy1"/>
    <dgm:cxn modelId="{76A7B778-40CF-40A6-8317-EBD99EA2A14B}" type="presParOf" srcId="{4239BF64-06B7-47E9-9DD4-0990018982F9}" destId="{04A9B0C2-7378-4F72-8E31-5051DD16FC2D}" srcOrd="0" destOrd="0" presId="urn:microsoft.com/office/officeart/2005/8/layout/hierarchy1"/>
    <dgm:cxn modelId="{C4FE6987-A79B-4C58-9BA7-9C8ECF45DA3F}" type="presParOf" srcId="{04A9B0C2-7378-4F72-8E31-5051DD16FC2D}" destId="{796FD857-A72C-401F-9F4F-2ED08450AA7E}" srcOrd="0" destOrd="0" presId="urn:microsoft.com/office/officeart/2005/8/layout/hierarchy1"/>
    <dgm:cxn modelId="{4FAAD774-CB54-4588-AE4D-14317BF67E02}" type="presParOf" srcId="{04A9B0C2-7378-4F72-8E31-5051DD16FC2D}" destId="{CBABA3F1-6628-44E3-BB98-4693167BAACB}" srcOrd="1" destOrd="0" presId="urn:microsoft.com/office/officeart/2005/8/layout/hierarchy1"/>
    <dgm:cxn modelId="{067B942C-2541-4181-9478-3620ACD5A8DB}" type="presParOf" srcId="{4239BF64-06B7-47E9-9DD4-0990018982F9}" destId="{6E87E007-9085-4F88-88A2-B92DBF1C3A8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D5C2AFDC-4621-4C94-82EA-33FA99E39085}"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347BEE42-7EA3-4E66-AB00-53A3CBA52B5D}">
      <dgm:prSet/>
      <dgm:spPr/>
      <dgm:t>
        <a:bodyPr/>
        <a:lstStyle/>
        <a:p>
          <a:r>
            <a:rPr lang="en-US"/>
            <a:t>Sub-contracting relieves the main contractor of some duties and therefore being in a position to concentrate on supervision</a:t>
          </a:r>
        </a:p>
      </dgm:t>
    </dgm:pt>
    <dgm:pt modelId="{4115C80A-8C07-4989-B4E2-BE340F371535}" type="parTrans" cxnId="{DCD22D53-5FC1-491F-8310-0748787C3A92}">
      <dgm:prSet/>
      <dgm:spPr/>
      <dgm:t>
        <a:bodyPr/>
        <a:lstStyle/>
        <a:p>
          <a:endParaRPr lang="en-US"/>
        </a:p>
      </dgm:t>
    </dgm:pt>
    <dgm:pt modelId="{B12B9364-1F1B-4006-9AD5-FB42BFF9C2CE}" type="sibTrans" cxnId="{DCD22D53-5FC1-491F-8310-0748787C3A92}">
      <dgm:prSet/>
      <dgm:spPr/>
      <dgm:t>
        <a:bodyPr/>
        <a:lstStyle/>
        <a:p>
          <a:endParaRPr lang="en-US"/>
        </a:p>
      </dgm:t>
    </dgm:pt>
    <dgm:pt modelId="{4B16566A-DB66-4837-A086-3B0A79F23507}">
      <dgm:prSet/>
      <dgm:spPr/>
      <dgm:t>
        <a:bodyPr/>
        <a:lstStyle/>
        <a:p>
          <a:r>
            <a:rPr lang="en-US"/>
            <a:t>Also sub-contracting reduces cost on the part of main contractor as well as attracting highly qualified and experienced experts to do the job</a:t>
          </a:r>
        </a:p>
      </dgm:t>
    </dgm:pt>
    <dgm:pt modelId="{03C8EA8F-DE56-4759-ACFC-BB6E9173ED9A}" type="parTrans" cxnId="{702057E2-0A7D-48D9-9EC6-545EF7D9A010}">
      <dgm:prSet/>
      <dgm:spPr/>
      <dgm:t>
        <a:bodyPr/>
        <a:lstStyle/>
        <a:p>
          <a:endParaRPr lang="en-US"/>
        </a:p>
      </dgm:t>
    </dgm:pt>
    <dgm:pt modelId="{BC749542-1C84-4917-9656-1460B72662FE}" type="sibTrans" cxnId="{702057E2-0A7D-48D9-9EC6-545EF7D9A010}">
      <dgm:prSet/>
      <dgm:spPr/>
      <dgm:t>
        <a:bodyPr/>
        <a:lstStyle/>
        <a:p>
          <a:endParaRPr lang="en-US"/>
        </a:p>
      </dgm:t>
    </dgm:pt>
    <dgm:pt modelId="{897202BA-F12B-42D5-B991-6BDB5C3E8394}" type="pres">
      <dgm:prSet presAssocID="{D5C2AFDC-4621-4C94-82EA-33FA99E39085}" presName="hierChild1" presStyleCnt="0">
        <dgm:presLayoutVars>
          <dgm:chPref val="1"/>
          <dgm:dir/>
          <dgm:animOne val="branch"/>
          <dgm:animLvl val="lvl"/>
          <dgm:resizeHandles/>
        </dgm:presLayoutVars>
      </dgm:prSet>
      <dgm:spPr/>
    </dgm:pt>
    <dgm:pt modelId="{6FB62D2C-28AD-4C51-9B4C-670D60377E78}" type="pres">
      <dgm:prSet presAssocID="{347BEE42-7EA3-4E66-AB00-53A3CBA52B5D}" presName="hierRoot1" presStyleCnt="0"/>
      <dgm:spPr/>
    </dgm:pt>
    <dgm:pt modelId="{A30A90EE-383D-445F-8554-570393953BE5}" type="pres">
      <dgm:prSet presAssocID="{347BEE42-7EA3-4E66-AB00-53A3CBA52B5D}" presName="composite" presStyleCnt="0"/>
      <dgm:spPr/>
    </dgm:pt>
    <dgm:pt modelId="{9187962E-AF87-45FE-8203-FEAAD1778F41}" type="pres">
      <dgm:prSet presAssocID="{347BEE42-7EA3-4E66-AB00-53A3CBA52B5D}" presName="background" presStyleLbl="node0" presStyleIdx="0" presStyleCnt="2"/>
      <dgm:spPr/>
    </dgm:pt>
    <dgm:pt modelId="{1E671162-7294-4C8A-92A1-D63759D3C5CC}" type="pres">
      <dgm:prSet presAssocID="{347BEE42-7EA3-4E66-AB00-53A3CBA52B5D}" presName="text" presStyleLbl="fgAcc0" presStyleIdx="0" presStyleCnt="2">
        <dgm:presLayoutVars>
          <dgm:chPref val="3"/>
        </dgm:presLayoutVars>
      </dgm:prSet>
      <dgm:spPr/>
    </dgm:pt>
    <dgm:pt modelId="{BFA39DE1-366B-4043-81BC-CD2C18D70F7C}" type="pres">
      <dgm:prSet presAssocID="{347BEE42-7EA3-4E66-AB00-53A3CBA52B5D}" presName="hierChild2" presStyleCnt="0"/>
      <dgm:spPr/>
    </dgm:pt>
    <dgm:pt modelId="{9115CFD3-9D05-4A21-810C-DBF7D87D5585}" type="pres">
      <dgm:prSet presAssocID="{4B16566A-DB66-4837-A086-3B0A79F23507}" presName="hierRoot1" presStyleCnt="0"/>
      <dgm:spPr/>
    </dgm:pt>
    <dgm:pt modelId="{85015765-4F1C-495C-B78E-5192DB13FC6A}" type="pres">
      <dgm:prSet presAssocID="{4B16566A-DB66-4837-A086-3B0A79F23507}" presName="composite" presStyleCnt="0"/>
      <dgm:spPr/>
    </dgm:pt>
    <dgm:pt modelId="{0C750CD5-6205-4221-95BE-6060F6016FEC}" type="pres">
      <dgm:prSet presAssocID="{4B16566A-DB66-4837-A086-3B0A79F23507}" presName="background" presStyleLbl="node0" presStyleIdx="1" presStyleCnt="2"/>
      <dgm:spPr/>
    </dgm:pt>
    <dgm:pt modelId="{D0F7C3F6-D5DE-4472-A2F3-2B6A007C4D11}" type="pres">
      <dgm:prSet presAssocID="{4B16566A-DB66-4837-A086-3B0A79F23507}" presName="text" presStyleLbl="fgAcc0" presStyleIdx="1" presStyleCnt="2">
        <dgm:presLayoutVars>
          <dgm:chPref val="3"/>
        </dgm:presLayoutVars>
      </dgm:prSet>
      <dgm:spPr/>
    </dgm:pt>
    <dgm:pt modelId="{15FB6079-8B66-4595-8D5D-11E1E70018C1}" type="pres">
      <dgm:prSet presAssocID="{4B16566A-DB66-4837-A086-3B0A79F23507}" presName="hierChild2" presStyleCnt="0"/>
      <dgm:spPr/>
    </dgm:pt>
  </dgm:ptLst>
  <dgm:cxnLst>
    <dgm:cxn modelId="{13FBAF1B-0BF7-46B2-8812-6C89F26082C1}" type="presOf" srcId="{D5C2AFDC-4621-4C94-82EA-33FA99E39085}" destId="{897202BA-F12B-42D5-B991-6BDB5C3E8394}" srcOrd="0" destOrd="0" presId="urn:microsoft.com/office/officeart/2005/8/layout/hierarchy1"/>
    <dgm:cxn modelId="{5B9CA149-91F4-4197-B42C-E15F97A73072}" type="presOf" srcId="{347BEE42-7EA3-4E66-AB00-53A3CBA52B5D}" destId="{1E671162-7294-4C8A-92A1-D63759D3C5CC}" srcOrd="0" destOrd="0" presId="urn:microsoft.com/office/officeart/2005/8/layout/hierarchy1"/>
    <dgm:cxn modelId="{CF05A870-34BC-4177-BA0E-4D0DF13A4A5A}" type="presOf" srcId="{4B16566A-DB66-4837-A086-3B0A79F23507}" destId="{D0F7C3F6-D5DE-4472-A2F3-2B6A007C4D11}" srcOrd="0" destOrd="0" presId="urn:microsoft.com/office/officeart/2005/8/layout/hierarchy1"/>
    <dgm:cxn modelId="{DCD22D53-5FC1-491F-8310-0748787C3A92}" srcId="{D5C2AFDC-4621-4C94-82EA-33FA99E39085}" destId="{347BEE42-7EA3-4E66-AB00-53A3CBA52B5D}" srcOrd="0" destOrd="0" parTransId="{4115C80A-8C07-4989-B4E2-BE340F371535}" sibTransId="{B12B9364-1F1B-4006-9AD5-FB42BFF9C2CE}"/>
    <dgm:cxn modelId="{702057E2-0A7D-48D9-9EC6-545EF7D9A010}" srcId="{D5C2AFDC-4621-4C94-82EA-33FA99E39085}" destId="{4B16566A-DB66-4837-A086-3B0A79F23507}" srcOrd="1" destOrd="0" parTransId="{03C8EA8F-DE56-4759-ACFC-BB6E9173ED9A}" sibTransId="{BC749542-1C84-4917-9656-1460B72662FE}"/>
    <dgm:cxn modelId="{E39EF522-7805-4429-AB17-3C331B95E131}" type="presParOf" srcId="{897202BA-F12B-42D5-B991-6BDB5C3E8394}" destId="{6FB62D2C-28AD-4C51-9B4C-670D60377E78}" srcOrd="0" destOrd="0" presId="urn:microsoft.com/office/officeart/2005/8/layout/hierarchy1"/>
    <dgm:cxn modelId="{7BA02516-CFE2-4F50-9547-49779BB985ED}" type="presParOf" srcId="{6FB62D2C-28AD-4C51-9B4C-670D60377E78}" destId="{A30A90EE-383D-445F-8554-570393953BE5}" srcOrd="0" destOrd="0" presId="urn:microsoft.com/office/officeart/2005/8/layout/hierarchy1"/>
    <dgm:cxn modelId="{3815906C-FA77-4FCF-B497-8951052F1CC7}" type="presParOf" srcId="{A30A90EE-383D-445F-8554-570393953BE5}" destId="{9187962E-AF87-45FE-8203-FEAAD1778F41}" srcOrd="0" destOrd="0" presId="urn:microsoft.com/office/officeart/2005/8/layout/hierarchy1"/>
    <dgm:cxn modelId="{A770259B-2401-49F6-AAE9-6F557335B5BD}" type="presParOf" srcId="{A30A90EE-383D-445F-8554-570393953BE5}" destId="{1E671162-7294-4C8A-92A1-D63759D3C5CC}" srcOrd="1" destOrd="0" presId="urn:microsoft.com/office/officeart/2005/8/layout/hierarchy1"/>
    <dgm:cxn modelId="{B53799EB-9124-435C-8050-6FF86DDDCB8B}" type="presParOf" srcId="{6FB62D2C-28AD-4C51-9B4C-670D60377E78}" destId="{BFA39DE1-366B-4043-81BC-CD2C18D70F7C}" srcOrd="1" destOrd="0" presId="urn:microsoft.com/office/officeart/2005/8/layout/hierarchy1"/>
    <dgm:cxn modelId="{AADEFDA1-32D3-475D-91F7-DCA77EB1D38A}" type="presParOf" srcId="{897202BA-F12B-42D5-B991-6BDB5C3E8394}" destId="{9115CFD3-9D05-4A21-810C-DBF7D87D5585}" srcOrd="1" destOrd="0" presId="urn:microsoft.com/office/officeart/2005/8/layout/hierarchy1"/>
    <dgm:cxn modelId="{67DBA809-B391-4AA5-9412-9DFAACB64F19}" type="presParOf" srcId="{9115CFD3-9D05-4A21-810C-DBF7D87D5585}" destId="{85015765-4F1C-495C-B78E-5192DB13FC6A}" srcOrd="0" destOrd="0" presId="urn:microsoft.com/office/officeart/2005/8/layout/hierarchy1"/>
    <dgm:cxn modelId="{804F5940-1432-43AB-B48B-6586D3FF3B3B}" type="presParOf" srcId="{85015765-4F1C-495C-B78E-5192DB13FC6A}" destId="{0C750CD5-6205-4221-95BE-6060F6016FEC}" srcOrd="0" destOrd="0" presId="urn:microsoft.com/office/officeart/2005/8/layout/hierarchy1"/>
    <dgm:cxn modelId="{79255A0F-23B8-4B0A-B226-CBE13A4811DD}" type="presParOf" srcId="{85015765-4F1C-495C-B78E-5192DB13FC6A}" destId="{D0F7C3F6-D5DE-4472-A2F3-2B6A007C4D11}" srcOrd="1" destOrd="0" presId="urn:microsoft.com/office/officeart/2005/8/layout/hierarchy1"/>
    <dgm:cxn modelId="{56A7EA7E-52E5-4EBE-A753-22F6E393ECA7}" type="presParOf" srcId="{9115CFD3-9D05-4A21-810C-DBF7D87D5585}" destId="{15FB6079-8B66-4595-8D5D-11E1E70018C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B23B081-8B3D-4849-A4CF-3C3AD8B2B42C}"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F4F0A4D4-F80E-45B1-87E5-95B57AE7C0E6}">
      <dgm:prSet/>
      <dgm:spPr/>
      <dgm:t>
        <a:bodyPr/>
        <a:lstStyle/>
        <a:p>
          <a:pPr>
            <a:defRPr cap="all"/>
          </a:pPr>
          <a:r>
            <a:rPr lang="en-US"/>
            <a:t>In this policy the purchaser seeks to minimize the number of suppliers</a:t>
          </a:r>
        </a:p>
      </dgm:t>
    </dgm:pt>
    <dgm:pt modelId="{1184AEB5-2057-4C2F-95A5-D8C455143F9A}" type="parTrans" cxnId="{2A218537-DBDF-4576-A087-1B9C653BDA35}">
      <dgm:prSet/>
      <dgm:spPr/>
      <dgm:t>
        <a:bodyPr/>
        <a:lstStyle/>
        <a:p>
          <a:endParaRPr lang="en-US"/>
        </a:p>
      </dgm:t>
    </dgm:pt>
    <dgm:pt modelId="{68E4F930-2B7F-40AE-82A1-A0090D9169E6}" type="sibTrans" cxnId="{2A218537-DBDF-4576-A087-1B9C653BDA35}">
      <dgm:prSet/>
      <dgm:spPr/>
      <dgm:t>
        <a:bodyPr/>
        <a:lstStyle/>
        <a:p>
          <a:endParaRPr lang="en-US"/>
        </a:p>
      </dgm:t>
    </dgm:pt>
    <dgm:pt modelId="{0A76CCB7-C24F-4FF6-8E2F-76A66F5AD194}">
      <dgm:prSet/>
      <dgm:spPr/>
      <dgm:t>
        <a:bodyPr/>
        <a:lstStyle/>
        <a:p>
          <a:pPr>
            <a:defRPr cap="all"/>
          </a:pPr>
          <a:r>
            <a:rPr lang="en-US"/>
            <a:t>This is done because of the following reasons: promote high standards and quality, enable development of good buyer-supplier development, promote accountability, aid the implementation of quality management systems etc</a:t>
          </a:r>
        </a:p>
      </dgm:t>
    </dgm:pt>
    <dgm:pt modelId="{1D837E8D-4BE1-4FFC-80FE-6796DC4BF6AB}" type="parTrans" cxnId="{082DB1C4-BC60-4364-ABF4-DCE69CB82694}">
      <dgm:prSet/>
      <dgm:spPr/>
      <dgm:t>
        <a:bodyPr/>
        <a:lstStyle/>
        <a:p>
          <a:endParaRPr lang="en-US"/>
        </a:p>
      </dgm:t>
    </dgm:pt>
    <dgm:pt modelId="{06D56FE6-98F4-4454-974E-E3E10DD670DE}" type="sibTrans" cxnId="{082DB1C4-BC60-4364-ABF4-DCE69CB82694}">
      <dgm:prSet/>
      <dgm:spPr/>
      <dgm:t>
        <a:bodyPr/>
        <a:lstStyle/>
        <a:p>
          <a:endParaRPr lang="en-US"/>
        </a:p>
      </dgm:t>
    </dgm:pt>
    <dgm:pt modelId="{9316B892-83D4-4C41-BEA0-54ACBAE034EE}">
      <dgm:prSet/>
      <dgm:spPr/>
      <dgm:t>
        <a:bodyPr/>
        <a:lstStyle/>
        <a:p>
          <a:pPr>
            <a:defRPr cap="all"/>
          </a:pPr>
          <a:r>
            <a:rPr lang="en-US"/>
            <a:t>Lean supply chain management is considered by businesses who want to streamline their processes by eliminating waste and non-value added activities</a:t>
          </a:r>
        </a:p>
      </dgm:t>
    </dgm:pt>
    <dgm:pt modelId="{F85DDFAD-AEB7-4BF0-809F-2D1B020EC4C8}" type="parTrans" cxnId="{23A938EC-B839-4D2D-BC0B-6C97164F2DD5}">
      <dgm:prSet/>
      <dgm:spPr/>
      <dgm:t>
        <a:bodyPr/>
        <a:lstStyle/>
        <a:p>
          <a:endParaRPr lang="en-US"/>
        </a:p>
      </dgm:t>
    </dgm:pt>
    <dgm:pt modelId="{FBD29C20-EFE5-4721-B798-8845EA9528AA}" type="sibTrans" cxnId="{23A938EC-B839-4D2D-BC0B-6C97164F2DD5}">
      <dgm:prSet/>
      <dgm:spPr/>
      <dgm:t>
        <a:bodyPr/>
        <a:lstStyle/>
        <a:p>
          <a:endParaRPr lang="en-US"/>
        </a:p>
      </dgm:t>
    </dgm:pt>
    <dgm:pt modelId="{A0E8C3D1-166D-461F-96ED-DC55C6D1D191}" type="pres">
      <dgm:prSet presAssocID="{8B23B081-8B3D-4849-A4CF-3C3AD8B2B42C}" presName="root" presStyleCnt="0">
        <dgm:presLayoutVars>
          <dgm:dir/>
          <dgm:resizeHandles val="exact"/>
        </dgm:presLayoutVars>
      </dgm:prSet>
      <dgm:spPr/>
    </dgm:pt>
    <dgm:pt modelId="{62892560-19D3-4C5C-8D73-290A048992D2}" type="pres">
      <dgm:prSet presAssocID="{F4F0A4D4-F80E-45B1-87E5-95B57AE7C0E6}" presName="compNode" presStyleCnt="0"/>
      <dgm:spPr/>
    </dgm:pt>
    <dgm:pt modelId="{BB71EB83-E18B-4513-8371-918BF4E06CD8}" type="pres">
      <dgm:prSet presAssocID="{F4F0A4D4-F80E-45B1-87E5-95B57AE7C0E6}" presName="iconBgRect" presStyleLbl="bgShp" presStyleIdx="0" presStyleCnt="3"/>
      <dgm:spPr>
        <a:prstGeom prst="round2DiagRect">
          <a:avLst>
            <a:gd name="adj1" fmla="val 29727"/>
            <a:gd name="adj2" fmla="val 0"/>
          </a:avLst>
        </a:prstGeom>
      </dgm:spPr>
    </dgm:pt>
    <dgm:pt modelId="{14F2E113-7727-47AF-808D-62561489144F}" type="pres">
      <dgm:prSet presAssocID="{F4F0A4D4-F80E-45B1-87E5-95B57AE7C0E6}" presName="iconRect" presStyleLbl="node1" presStyleIdx="0" presStyleCnt="3"/>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F1FDD375-249F-48BC-A520-C81F5928009A}" type="pres">
      <dgm:prSet presAssocID="{F4F0A4D4-F80E-45B1-87E5-95B57AE7C0E6}" presName="spaceRect" presStyleCnt="0"/>
      <dgm:spPr/>
    </dgm:pt>
    <dgm:pt modelId="{0EC2DCFC-E67E-4EDB-B37A-409893337D36}" type="pres">
      <dgm:prSet presAssocID="{F4F0A4D4-F80E-45B1-87E5-95B57AE7C0E6}" presName="textRect" presStyleLbl="revTx" presStyleIdx="0" presStyleCnt="3">
        <dgm:presLayoutVars>
          <dgm:chMax val="1"/>
          <dgm:chPref val="1"/>
        </dgm:presLayoutVars>
      </dgm:prSet>
      <dgm:spPr/>
    </dgm:pt>
    <dgm:pt modelId="{73BCD1D4-0AA3-48C4-901F-DBAD8F8CECA5}" type="pres">
      <dgm:prSet presAssocID="{68E4F930-2B7F-40AE-82A1-A0090D9169E6}" presName="sibTrans" presStyleCnt="0"/>
      <dgm:spPr/>
    </dgm:pt>
    <dgm:pt modelId="{7E5A84BA-CDF5-406E-8BDE-70C99A152CC9}" type="pres">
      <dgm:prSet presAssocID="{0A76CCB7-C24F-4FF6-8E2F-76A66F5AD194}" presName="compNode" presStyleCnt="0"/>
      <dgm:spPr/>
    </dgm:pt>
    <dgm:pt modelId="{4DA382C1-45D2-47DD-A01B-B0F8403D895C}" type="pres">
      <dgm:prSet presAssocID="{0A76CCB7-C24F-4FF6-8E2F-76A66F5AD194}" presName="iconBgRect" presStyleLbl="bgShp" presStyleIdx="1" presStyleCnt="3"/>
      <dgm:spPr>
        <a:prstGeom prst="round2DiagRect">
          <a:avLst>
            <a:gd name="adj1" fmla="val 29727"/>
            <a:gd name="adj2" fmla="val 0"/>
          </a:avLst>
        </a:prstGeom>
      </dgm:spPr>
    </dgm:pt>
    <dgm:pt modelId="{4EBD77BA-0C83-4160-B24F-D1A9C2B94181}" type="pres">
      <dgm:prSet presAssocID="{0A76CCB7-C24F-4FF6-8E2F-76A66F5AD194}" presName="iconRect" presStyleLbl="node1" presStyleIdx="1" presStyleCnt="3"/>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C921C12E-4E11-49F0-8C49-D473482EEA1C}" type="pres">
      <dgm:prSet presAssocID="{0A76CCB7-C24F-4FF6-8E2F-76A66F5AD194}" presName="spaceRect" presStyleCnt="0"/>
      <dgm:spPr/>
    </dgm:pt>
    <dgm:pt modelId="{C887BCF8-DE81-4483-B167-E2E83244E8C5}" type="pres">
      <dgm:prSet presAssocID="{0A76CCB7-C24F-4FF6-8E2F-76A66F5AD194}" presName="textRect" presStyleLbl="revTx" presStyleIdx="1" presStyleCnt="3">
        <dgm:presLayoutVars>
          <dgm:chMax val="1"/>
          <dgm:chPref val="1"/>
        </dgm:presLayoutVars>
      </dgm:prSet>
      <dgm:spPr/>
    </dgm:pt>
    <dgm:pt modelId="{E6CE5B42-EB05-4B84-BD6A-776757B9C341}" type="pres">
      <dgm:prSet presAssocID="{06D56FE6-98F4-4454-974E-E3E10DD670DE}" presName="sibTrans" presStyleCnt="0"/>
      <dgm:spPr/>
    </dgm:pt>
    <dgm:pt modelId="{8F0B687D-738D-4A96-B962-5E5AC88EFB97}" type="pres">
      <dgm:prSet presAssocID="{9316B892-83D4-4C41-BEA0-54ACBAE034EE}" presName="compNode" presStyleCnt="0"/>
      <dgm:spPr/>
    </dgm:pt>
    <dgm:pt modelId="{6BE18002-995D-4600-BF17-E7219548D55E}" type="pres">
      <dgm:prSet presAssocID="{9316B892-83D4-4C41-BEA0-54ACBAE034EE}" presName="iconBgRect" presStyleLbl="bgShp" presStyleIdx="2" presStyleCnt="3"/>
      <dgm:spPr>
        <a:prstGeom prst="round2DiagRect">
          <a:avLst>
            <a:gd name="adj1" fmla="val 29727"/>
            <a:gd name="adj2" fmla="val 0"/>
          </a:avLst>
        </a:prstGeom>
      </dgm:spPr>
    </dgm:pt>
    <dgm:pt modelId="{856F05F1-F9A5-4599-A474-ACCCA9BCE8BA}" type="pres">
      <dgm:prSet presAssocID="{9316B892-83D4-4C41-BEA0-54ACBAE034EE}" presName="iconRect" presStyleLbl="node1" presStyleIdx="2" presStyleCnt="3"/>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actory"/>
        </a:ext>
      </dgm:extLst>
    </dgm:pt>
    <dgm:pt modelId="{42EA2707-7D10-4813-89D5-EC0F4ED5A749}" type="pres">
      <dgm:prSet presAssocID="{9316B892-83D4-4C41-BEA0-54ACBAE034EE}" presName="spaceRect" presStyleCnt="0"/>
      <dgm:spPr/>
    </dgm:pt>
    <dgm:pt modelId="{DEDEA19A-755F-4300-B0CF-CB18DA6D5C89}" type="pres">
      <dgm:prSet presAssocID="{9316B892-83D4-4C41-BEA0-54ACBAE034EE}" presName="textRect" presStyleLbl="revTx" presStyleIdx="2" presStyleCnt="3">
        <dgm:presLayoutVars>
          <dgm:chMax val="1"/>
          <dgm:chPref val="1"/>
        </dgm:presLayoutVars>
      </dgm:prSet>
      <dgm:spPr/>
    </dgm:pt>
  </dgm:ptLst>
  <dgm:cxnLst>
    <dgm:cxn modelId="{DC32CE05-7B1C-4E72-9DE9-AAB265CE327C}" type="presOf" srcId="{9316B892-83D4-4C41-BEA0-54ACBAE034EE}" destId="{DEDEA19A-755F-4300-B0CF-CB18DA6D5C89}" srcOrd="0" destOrd="0" presId="urn:microsoft.com/office/officeart/2018/5/layout/IconLeafLabelList"/>
    <dgm:cxn modelId="{2A218537-DBDF-4576-A087-1B9C653BDA35}" srcId="{8B23B081-8B3D-4849-A4CF-3C3AD8B2B42C}" destId="{F4F0A4D4-F80E-45B1-87E5-95B57AE7C0E6}" srcOrd="0" destOrd="0" parTransId="{1184AEB5-2057-4C2F-95A5-D8C455143F9A}" sibTransId="{68E4F930-2B7F-40AE-82A1-A0090D9169E6}"/>
    <dgm:cxn modelId="{65ACFD5B-5A39-48A9-9750-06155806331D}" type="presOf" srcId="{F4F0A4D4-F80E-45B1-87E5-95B57AE7C0E6}" destId="{0EC2DCFC-E67E-4EDB-B37A-409893337D36}" srcOrd="0" destOrd="0" presId="urn:microsoft.com/office/officeart/2018/5/layout/IconLeafLabelList"/>
    <dgm:cxn modelId="{1DF23A62-1E41-4C6A-90C7-977A5ED97DEB}" type="presOf" srcId="{8B23B081-8B3D-4849-A4CF-3C3AD8B2B42C}" destId="{A0E8C3D1-166D-461F-96ED-DC55C6D1D191}" srcOrd="0" destOrd="0" presId="urn:microsoft.com/office/officeart/2018/5/layout/IconLeafLabelList"/>
    <dgm:cxn modelId="{7AD843A1-415A-4C05-AF1E-0BD0EED751C8}" type="presOf" srcId="{0A76CCB7-C24F-4FF6-8E2F-76A66F5AD194}" destId="{C887BCF8-DE81-4483-B167-E2E83244E8C5}" srcOrd="0" destOrd="0" presId="urn:microsoft.com/office/officeart/2018/5/layout/IconLeafLabelList"/>
    <dgm:cxn modelId="{082DB1C4-BC60-4364-ABF4-DCE69CB82694}" srcId="{8B23B081-8B3D-4849-A4CF-3C3AD8B2B42C}" destId="{0A76CCB7-C24F-4FF6-8E2F-76A66F5AD194}" srcOrd="1" destOrd="0" parTransId="{1D837E8D-4BE1-4FFC-80FE-6796DC4BF6AB}" sibTransId="{06D56FE6-98F4-4454-974E-E3E10DD670DE}"/>
    <dgm:cxn modelId="{23A938EC-B839-4D2D-BC0B-6C97164F2DD5}" srcId="{8B23B081-8B3D-4849-A4CF-3C3AD8B2B42C}" destId="{9316B892-83D4-4C41-BEA0-54ACBAE034EE}" srcOrd="2" destOrd="0" parTransId="{F85DDFAD-AEB7-4BF0-809F-2D1B020EC4C8}" sibTransId="{FBD29C20-EFE5-4721-B798-8845EA9528AA}"/>
    <dgm:cxn modelId="{125AF787-E16B-4BFE-BFDC-C663A5AEF29D}" type="presParOf" srcId="{A0E8C3D1-166D-461F-96ED-DC55C6D1D191}" destId="{62892560-19D3-4C5C-8D73-290A048992D2}" srcOrd="0" destOrd="0" presId="urn:microsoft.com/office/officeart/2018/5/layout/IconLeafLabelList"/>
    <dgm:cxn modelId="{B9F88FD4-6EA4-4960-9066-4BCE79E2D6C7}" type="presParOf" srcId="{62892560-19D3-4C5C-8D73-290A048992D2}" destId="{BB71EB83-E18B-4513-8371-918BF4E06CD8}" srcOrd="0" destOrd="0" presId="urn:microsoft.com/office/officeart/2018/5/layout/IconLeafLabelList"/>
    <dgm:cxn modelId="{6262A1F6-38B9-4592-BD1C-B25043A19953}" type="presParOf" srcId="{62892560-19D3-4C5C-8D73-290A048992D2}" destId="{14F2E113-7727-47AF-808D-62561489144F}" srcOrd="1" destOrd="0" presId="urn:microsoft.com/office/officeart/2018/5/layout/IconLeafLabelList"/>
    <dgm:cxn modelId="{C611A982-60FD-4407-9ADE-01777B81CB9C}" type="presParOf" srcId="{62892560-19D3-4C5C-8D73-290A048992D2}" destId="{F1FDD375-249F-48BC-A520-C81F5928009A}" srcOrd="2" destOrd="0" presId="urn:microsoft.com/office/officeart/2018/5/layout/IconLeafLabelList"/>
    <dgm:cxn modelId="{19A19EEF-252E-42A8-9D9E-35AA55995BFC}" type="presParOf" srcId="{62892560-19D3-4C5C-8D73-290A048992D2}" destId="{0EC2DCFC-E67E-4EDB-B37A-409893337D36}" srcOrd="3" destOrd="0" presId="urn:microsoft.com/office/officeart/2018/5/layout/IconLeafLabelList"/>
    <dgm:cxn modelId="{6AA723A0-C7FC-41BB-9B15-A6FBCCCD0D78}" type="presParOf" srcId="{A0E8C3D1-166D-461F-96ED-DC55C6D1D191}" destId="{73BCD1D4-0AA3-48C4-901F-DBAD8F8CECA5}" srcOrd="1" destOrd="0" presId="urn:microsoft.com/office/officeart/2018/5/layout/IconLeafLabelList"/>
    <dgm:cxn modelId="{3B119D9F-E1AE-4614-952B-8286103D7F05}" type="presParOf" srcId="{A0E8C3D1-166D-461F-96ED-DC55C6D1D191}" destId="{7E5A84BA-CDF5-406E-8BDE-70C99A152CC9}" srcOrd="2" destOrd="0" presId="urn:microsoft.com/office/officeart/2018/5/layout/IconLeafLabelList"/>
    <dgm:cxn modelId="{B45BD6D8-ED85-4598-AE9B-AD805535FF1F}" type="presParOf" srcId="{7E5A84BA-CDF5-406E-8BDE-70C99A152CC9}" destId="{4DA382C1-45D2-47DD-A01B-B0F8403D895C}" srcOrd="0" destOrd="0" presId="urn:microsoft.com/office/officeart/2018/5/layout/IconLeafLabelList"/>
    <dgm:cxn modelId="{18A7CB40-EE93-4C9A-B14B-1B99FE311F55}" type="presParOf" srcId="{7E5A84BA-CDF5-406E-8BDE-70C99A152CC9}" destId="{4EBD77BA-0C83-4160-B24F-D1A9C2B94181}" srcOrd="1" destOrd="0" presId="urn:microsoft.com/office/officeart/2018/5/layout/IconLeafLabelList"/>
    <dgm:cxn modelId="{D5631588-40D3-4CB1-8A07-4AD0A74825E8}" type="presParOf" srcId="{7E5A84BA-CDF5-406E-8BDE-70C99A152CC9}" destId="{C921C12E-4E11-49F0-8C49-D473482EEA1C}" srcOrd="2" destOrd="0" presId="urn:microsoft.com/office/officeart/2018/5/layout/IconLeafLabelList"/>
    <dgm:cxn modelId="{3D2DB01D-E234-44B9-B95C-D2888B31B857}" type="presParOf" srcId="{7E5A84BA-CDF5-406E-8BDE-70C99A152CC9}" destId="{C887BCF8-DE81-4483-B167-E2E83244E8C5}" srcOrd="3" destOrd="0" presId="urn:microsoft.com/office/officeart/2018/5/layout/IconLeafLabelList"/>
    <dgm:cxn modelId="{F965F318-3EB7-4C9B-BECB-ECFF9174C0D4}" type="presParOf" srcId="{A0E8C3D1-166D-461F-96ED-DC55C6D1D191}" destId="{E6CE5B42-EB05-4B84-BD6A-776757B9C341}" srcOrd="3" destOrd="0" presId="urn:microsoft.com/office/officeart/2018/5/layout/IconLeafLabelList"/>
    <dgm:cxn modelId="{EF2681E8-A160-4461-B0DB-E74DDAF2C044}" type="presParOf" srcId="{A0E8C3D1-166D-461F-96ED-DC55C6D1D191}" destId="{8F0B687D-738D-4A96-B962-5E5AC88EFB97}" srcOrd="4" destOrd="0" presId="urn:microsoft.com/office/officeart/2018/5/layout/IconLeafLabelList"/>
    <dgm:cxn modelId="{70BB14A6-3C36-4404-B299-2F34702E0512}" type="presParOf" srcId="{8F0B687D-738D-4A96-B962-5E5AC88EFB97}" destId="{6BE18002-995D-4600-BF17-E7219548D55E}" srcOrd="0" destOrd="0" presId="urn:microsoft.com/office/officeart/2018/5/layout/IconLeafLabelList"/>
    <dgm:cxn modelId="{551AE4A3-7D03-4CFE-B1D8-564FB060E1F2}" type="presParOf" srcId="{8F0B687D-738D-4A96-B962-5E5AC88EFB97}" destId="{856F05F1-F9A5-4599-A474-ACCCA9BCE8BA}" srcOrd="1" destOrd="0" presId="urn:microsoft.com/office/officeart/2018/5/layout/IconLeafLabelList"/>
    <dgm:cxn modelId="{9911E0B1-19F7-4EC8-A7DE-5BBDB1A31E39}" type="presParOf" srcId="{8F0B687D-738D-4A96-B962-5E5AC88EFB97}" destId="{42EA2707-7D10-4813-89D5-EC0F4ED5A749}" srcOrd="2" destOrd="0" presId="urn:microsoft.com/office/officeart/2018/5/layout/IconLeafLabelList"/>
    <dgm:cxn modelId="{E4EB85A9-5FBA-45E9-BACB-B3485A189A6E}" type="presParOf" srcId="{8F0B687D-738D-4A96-B962-5E5AC88EFB97}" destId="{DEDEA19A-755F-4300-B0CF-CB18DA6D5C89}"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6F41F29C-CD84-465D-8178-E898051E315E}"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US"/>
        </a:p>
      </dgm:t>
    </dgm:pt>
    <dgm:pt modelId="{B9192B87-EF01-43F2-961D-9FE53D32C610}">
      <dgm:prSet/>
      <dgm:spPr/>
      <dgm:t>
        <a:bodyPr/>
        <a:lstStyle/>
        <a:p>
          <a:r>
            <a:rPr lang="en-US"/>
            <a:t>Co-makership and Co-destiny may be defined as close cooperation between the buyer and seller organisations in respect of product development, manufacture or supply</a:t>
          </a:r>
        </a:p>
      </dgm:t>
    </dgm:pt>
    <dgm:pt modelId="{94B1C730-227C-42B5-9419-EF826AF0EC49}" type="parTrans" cxnId="{6A4C0DF9-375D-416C-B02D-F004FDAABA4D}">
      <dgm:prSet/>
      <dgm:spPr/>
      <dgm:t>
        <a:bodyPr/>
        <a:lstStyle/>
        <a:p>
          <a:endParaRPr lang="en-US"/>
        </a:p>
      </dgm:t>
    </dgm:pt>
    <dgm:pt modelId="{FBCDA258-934B-40B0-8F9A-5961183D3246}" type="sibTrans" cxnId="{6A4C0DF9-375D-416C-B02D-F004FDAABA4D}">
      <dgm:prSet/>
      <dgm:spPr/>
      <dgm:t>
        <a:bodyPr/>
        <a:lstStyle/>
        <a:p>
          <a:endParaRPr lang="en-US"/>
        </a:p>
      </dgm:t>
    </dgm:pt>
    <dgm:pt modelId="{F72C0229-78B6-4680-BA43-2734BA09CA91}">
      <dgm:prSet/>
      <dgm:spPr/>
      <dgm:t>
        <a:bodyPr/>
        <a:lstStyle/>
        <a:p>
          <a:r>
            <a:rPr lang="en-US"/>
            <a:t>Also co-makership can be defined as working together so that each party benefits more from collaboration than working independently</a:t>
          </a:r>
        </a:p>
      </dgm:t>
    </dgm:pt>
    <dgm:pt modelId="{D8C09599-22FE-44E9-B575-E8007D74B9E3}" type="parTrans" cxnId="{BFABC363-651C-47EC-BCF1-49C0372CC86B}">
      <dgm:prSet/>
      <dgm:spPr/>
      <dgm:t>
        <a:bodyPr/>
        <a:lstStyle/>
        <a:p>
          <a:endParaRPr lang="en-US"/>
        </a:p>
      </dgm:t>
    </dgm:pt>
    <dgm:pt modelId="{9C4BA0B8-9F69-41EB-89A3-49B46201BE76}" type="sibTrans" cxnId="{BFABC363-651C-47EC-BCF1-49C0372CC86B}">
      <dgm:prSet/>
      <dgm:spPr/>
      <dgm:t>
        <a:bodyPr/>
        <a:lstStyle/>
        <a:p>
          <a:endParaRPr lang="en-US"/>
        </a:p>
      </dgm:t>
    </dgm:pt>
    <dgm:pt modelId="{0D3631D8-CAF9-4C2F-A6B4-3ECAA7206E7C}" type="pres">
      <dgm:prSet presAssocID="{6F41F29C-CD84-465D-8178-E898051E315E}" presName="vert0" presStyleCnt="0">
        <dgm:presLayoutVars>
          <dgm:dir/>
          <dgm:animOne val="branch"/>
          <dgm:animLvl val="lvl"/>
        </dgm:presLayoutVars>
      </dgm:prSet>
      <dgm:spPr/>
    </dgm:pt>
    <dgm:pt modelId="{DB32D3E7-536B-495C-B152-9F4A2EE52B17}" type="pres">
      <dgm:prSet presAssocID="{B9192B87-EF01-43F2-961D-9FE53D32C610}" presName="thickLine" presStyleLbl="alignNode1" presStyleIdx="0" presStyleCnt="2"/>
      <dgm:spPr/>
    </dgm:pt>
    <dgm:pt modelId="{77907CD7-654F-4CE9-B51C-98007831143C}" type="pres">
      <dgm:prSet presAssocID="{B9192B87-EF01-43F2-961D-9FE53D32C610}" presName="horz1" presStyleCnt="0"/>
      <dgm:spPr/>
    </dgm:pt>
    <dgm:pt modelId="{E77DDBF7-084C-4D09-9E28-336947A54E13}" type="pres">
      <dgm:prSet presAssocID="{B9192B87-EF01-43F2-961D-9FE53D32C610}" presName="tx1" presStyleLbl="revTx" presStyleIdx="0" presStyleCnt="2"/>
      <dgm:spPr/>
    </dgm:pt>
    <dgm:pt modelId="{F726CA90-C9AA-4051-872B-537DA266DF61}" type="pres">
      <dgm:prSet presAssocID="{B9192B87-EF01-43F2-961D-9FE53D32C610}" presName="vert1" presStyleCnt="0"/>
      <dgm:spPr/>
    </dgm:pt>
    <dgm:pt modelId="{10ACF35D-386D-4F82-B527-5FFEB5D1B81E}" type="pres">
      <dgm:prSet presAssocID="{F72C0229-78B6-4680-BA43-2734BA09CA91}" presName="thickLine" presStyleLbl="alignNode1" presStyleIdx="1" presStyleCnt="2"/>
      <dgm:spPr/>
    </dgm:pt>
    <dgm:pt modelId="{567E37E1-AEB8-40EB-96BD-A28F9039A3B1}" type="pres">
      <dgm:prSet presAssocID="{F72C0229-78B6-4680-BA43-2734BA09CA91}" presName="horz1" presStyleCnt="0"/>
      <dgm:spPr/>
    </dgm:pt>
    <dgm:pt modelId="{D892B19A-9C45-4A7D-9F3C-B521A0AD8167}" type="pres">
      <dgm:prSet presAssocID="{F72C0229-78B6-4680-BA43-2734BA09CA91}" presName="tx1" presStyleLbl="revTx" presStyleIdx="1" presStyleCnt="2"/>
      <dgm:spPr/>
    </dgm:pt>
    <dgm:pt modelId="{66F13550-6C65-4331-AD62-839DAB78B870}" type="pres">
      <dgm:prSet presAssocID="{F72C0229-78B6-4680-BA43-2734BA09CA91}" presName="vert1" presStyleCnt="0"/>
      <dgm:spPr/>
    </dgm:pt>
  </dgm:ptLst>
  <dgm:cxnLst>
    <dgm:cxn modelId="{3E00B029-EFE0-4BA0-AE8B-E386DC0E8554}" type="presOf" srcId="{B9192B87-EF01-43F2-961D-9FE53D32C610}" destId="{E77DDBF7-084C-4D09-9E28-336947A54E13}" srcOrd="0" destOrd="0" presId="urn:microsoft.com/office/officeart/2008/layout/LinedList"/>
    <dgm:cxn modelId="{BFABC363-651C-47EC-BCF1-49C0372CC86B}" srcId="{6F41F29C-CD84-465D-8178-E898051E315E}" destId="{F72C0229-78B6-4680-BA43-2734BA09CA91}" srcOrd="1" destOrd="0" parTransId="{D8C09599-22FE-44E9-B575-E8007D74B9E3}" sibTransId="{9C4BA0B8-9F69-41EB-89A3-49B46201BE76}"/>
    <dgm:cxn modelId="{B2DB5EA6-B8BD-4C42-9AEF-011FADCC8210}" type="presOf" srcId="{F72C0229-78B6-4680-BA43-2734BA09CA91}" destId="{D892B19A-9C45-4A7D-9F3C-B521A0AD8167}" srcOrd="0" destOrd="0" presId="urn:microsoft.com/office/officeart/2008/layout/LinedList"/>
    <dgm:cxn modelId="{680583EA-5BE6-452F-B6F6-A0EF6DFA564C}" type="presOf" srcId="{6F41F29C-CD84-465D-8178-E898051E315E}" destId="{0D3631D8-CAF9-4C2F-A6B4-3ECAA7206E7C}" srcOrd="0" destOrd="0" presId="urn:microsoft.com/office/officeart/2008/layout/LinedList"/>
    <dgm:cxn modelId="{6A4C0DF9-375D-416C-B02D-F004FDAABA4D}" srcId="{6F41F29C-CD84-465D-8178-E898051E315E}" destId="{B9192B87-EF01-43F2-961D-9FE53D32C610}" srcOrd="0" destOrd="0" parTransId="{94B1C730-227C-42B5-9419-EF826AF0EC49}" sibTransId="{FBCDA258-934B-40B0-8F9A-5961183D3246}"/>
    <dgm:cxn modelId="{1E46E619-51F6-4315-B3C2-F87D132F1FB5}" type="presParOf" srcId="{0D3631D8-CAF9-4C2F-A6B4-3ECAA7206E7C}" destId="{DB32D3E7-536B-495C-B152-9F4A2EE52B17}" srcOrd="0" destOrd="0" presId="urn:microsoft.com/office/officeart/2008/layout/LinedList"/>
    <dgm:cxn modelId="{CB869EAB-3B37-4B88-9289-D88023A99E12}" type="presParOf" srcId="{0D3631D8-CAF9-4C2F-A6B4-3ECAA7206E7C}" destId="{77907CD7-654F-4CE9-B51C-98007831143C}" srcOrd="1" destOrd="0" presId="urn:microsoft.com/office/officeart/2008/layout/LinedList"/>
    <dgm:cxn modelId="{AF034413-B0DE-435C-B171-D598F62D5CB1}" type="presParOf" srcId="{77907CD7-654F-4CE9-B51C-98007831143C}" destId="{E77DDBF7-084C-4D09-9E28-336947A54E13}" srcOrd="0" destOrd="0" presId="urn:microsoft.com/office/officeart/2008/layout/LinedList"/>
    <dgm:cxn modelId="{A2E49B87-CFD8-4E30-9F46-301D2E4F7D88}" type="presParOf" srcId="{77907CD7-654F-4CE9-B51C-98007831143C}" destId="{F726CA90-C9AA-4051-872B-537DA266DF61}" srcOrd="1" destOrd="0" presId="urn:microsoft.com/office/officeart/2008/layout/LinedList"/>
    <dgm:cxn modelId="{90595B50-F683-4480-90E0-75377E26917C}" type="presParOf" srcId="{0D3631D8-CAF9-4C2F-A6B4-3ECAA7206E7C}" destId="{10ACF35D-386D-4F82-B527-5FFEB5D1B81E}" srcOrd="2" destOrd="0" presId="urn:microsoft.com/office/officeart/2008/layout/LinedList"/>
    <dgm:cxn modelId="{28C577BE-F99A-49D0-AAE2-33CD7165CA22}" type="presParOf" srcId="{0D3631D8-CAF9-4C2F-A6B4-3ECAA7206E7C}" destId="{567E37E1-AEB8-40EB-96BD-A28F9039A3B1}" srcOrd="3" destOrd="0" presId="urn:microsoft.com/office/officeart/2008/layout/LinedList"/>
    <dgm:cxn modelId="{6343DF95-D29F-4C07-AC38-5EF9CCC4A2FF}" type="presParOf" srcId="{567E37E1-AEB8-40EB-96BD-A28F9039A3B1}" destId="{D892B19A-9C45-4A7D-9F3C-B521A0AD8167}" srcOrd="0" destOrd="0" presId="urn:microsoft.com/office/officeart/2008/layout/LinedList"/>
    <dgm:cxn modelId="{6CF214B0-5375-4982-B566-615F77B0DD95}" type="presParOf" srcId="{567E37E1-AEB8-40EB-96BD-A28F9039A3B1}" destId="{66F13550-6C65-4331-AD62-839DAB78B87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858E3C2-3768-4B81-AECF-7885522E0F03}"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6847FFB0-1DF8-4163-812F-B7D45B0F3980}">
      <dgm:prSet/>
      <dgm:spPr/>
      <dgm:t>
        <a:bodyPr/>
        <a:lstStyle/>
        <a:p>
          <a:r>
            <a:rPr lang="en-US"/>
            <a:t>Supplier development is accomplished by: instigating competition among suppliers, working directly with suppliers through training and other activities, assessing supplier’s operations and also providing incentives to improve performance</a:t>
          </a:r>
        </a:p>
      </dgm:t>
    </dgm:pt>
    <dgm:pt modelId="{C70CFA6D-1D23-4B85-A8AB-CB177033F04A}" type="parTrans" cxnId="{FC52FF35-65D2-4099-90DB-20FDCD198ACF}">
      <dgm:prSet/>
      <dgm:spPr/>
      <dgm:t>
        <a:bodyPr/>
        <a:lstStyle/>
        <a:p>
          <a:endParaRPr lang="en-US"/>
        </a:p>
      </dgm:t>
    </dgm:pt>
    <dgm:pt modelId="{8F0F75E3-6ACF-48F6-B737-BFE71160200E}" type="sibTrans" cxnId="{FC52FF35-65D2-4099-90DB-20FDCD198ACF}">
      <dgm:prSet/>
      <dgm:spPr/>
      <dgm:t>
        <a:bodyPr/>
        <a:lstStyle/>
        <a:p>
          <a:endParaRPr lang="en-US"/>
        </a:p>
      </dgm:t>
    </dgm:pt>
    <dgm:pt modelId="{9C225ADC-BF52-4CB1-AB96-E215039DE862}">
      <dgm:prSet/>
      <dgm:spPr/>
      <dgm:t>
        <a:bodyPr/>
        <a:lstStyle/>
        <a:p>
          <a:r>
            <a:rPr lang="en-US"/>
            <a:t>Supplier development in world class firms is proactive and it focuses on helping suppliers retain the learning that occurs in the development process to help them improve their own systems</a:t>
          </a:r>
        </a:p>
      </dgm:t>
    </dgm:pt>
    <dgm:pt modelId="{4B540382-ACAB-463B-AC0E-9891D58FADEF}" type="parTrans" cxnId="{B0D9BE37-0381-4A1E-9CF0-060862CB4A0A}">
      <dgm:prSet/>
      <dgm:spPr/>
      <dgm:t>
        <a:bodyPr/>
        <a:lstStyle/>
        <a:p>
          <a:endParaRPr lang="en-US"/>
        </a:p>
      </dgm:t>
    </dgm:pt>
    <dgm:pt modelId="{A8AF289E-3B40-4F9C-9831-15B61F05725A}" type="sibTrans" cxnId="{B0D9BE37-0381-4A1E-9CF0-060862CB4A0A}">
      <dgm:prSet/>
      <dgm:spPr/>
      <dgm:t>
        <a:bodyPr/>
        <a:lstStyle/>
        <a:p>
          <a:endParaRPr lang="en-US"/>
        </a:p>
      </dgm:t>
    </dgm:pt>
    <dgm:pt modelId="{3CC6EEC6-716D-472D-BBA7-90133E61329D}">
      <dgm:prSet/>
      <dgm:spPr/>
      <dgm:t>
        <a:bodyPr/>
        <a:lstStyle/>
        <a:p>
          <a:r>
            <a:rPr lang="en-US"/>
            <a:t>Supplier development requires that both firm commit financial, capital and personnel resources to work; share timely and sensitive information and create an effective means of measuring performance and progress</a:t>
          </a:r>
        </a:p>
      </dgm:t>
    </dgm:pt>
    <dgm:pt modelId="{417430DB-9E67-4DC5-B7B3-8B071C3AAABF}" type="parTrans" cxnId="{761DEFBA-89F7-405D-AE85-067567048AD0}">
      <dgm:prSet/>
      <dgm:spPr/>
      <dgm:t>
        <a:bodyPr/>
        <a:lstStyle/>
        <a:p>
          <a:endParaRPr lang="en-US"/>
        </a:p>
      </dgm:t>
    </dgm:pt>
    <dgm:pt modelId="{78158893-0D00-4FD3-A05F-5EB957992896}" type="sibTrans" cxnId="{761DEFBA-89F7-405D-AE85-067567048AD0}">
      <dgm:prSet/>
      <dgm:spPr/>
      <dgm:t>
        <a:bodyPr/>
        <a:lstStyle/>
        <a:p>
          <a:endParaRPr lang="en-US"/>
        </a:p>
      </dgm:t>
    </dgm:pt>
    <dgm:pt modelId="{C0205473-B818-40F0-952F-6B314ED281CE}" type="pres">
      <dgm:prSet presAssocID="{C858E3C2-3768-4B81-AECF-7885522E0F03}" presName="hierChild1" presStyleCnt="0">
        <dgm:presLayoutVars>
          <dgm:chPref val="1"/>
          <dgm:dir/>
          <dgm:animOne val="branch"/>
          <dgm:animLvl val="lvl"/>
          <dgm:resizeHandles/>
        </dgm:presLayoutVars>
      </dgm:prSet>
      <dgm:spPr/>
    </dgm:pt>
    <dgm:pt modelId="{77F1E194-E853-47CD-88B7-9FEA250AE8D2}" type="pres">
      <dgm:prSet presAssocID="{6847FFB0-1DF8-4163-812F-B7D45B0F3980}" presName="hierRoot1" presStyleCnt="0"/>
      <dgm:spPr/>
    </dgm:pt>
    <dgm:pt modelId="{9CEEA20B-5609-4BEA-ABD5-FFB2A5FDC921}" type="pres">
      <dgm:prSet presAssocID="{6847FFB0-1DF8-4163-812F-B7D45B0F3980}" presName="composite" presStyleCnt="0"/>
      <dgm:spPr/>
    </dgm:pt>
    <dgm:pt modelId="{595F69DF-D3F0-4F1D-ADFD-0B1089BB13EC}" type="pres">
      <dgm:prSet presAssocID="{6847FFB0-1DF8-4163-812F-B7D45B0F3980}" presName="background" presStyleLbl="node0" presStyleIdx="0" presStyleCnt="3"/>
      <dgm:spPr/>
    </dgm:pt>
    <dgm:pt modelId="{67AA25A9-CBE0-4F17-B553-CF79C1CDAF91}" type="pres">
      <dgm:prSet presAssocID="{6847FFB0-1DF8-4163-812F-B7D45B0F3980}" presName="text" presStyleLbl="fgAcc0" presStyleIdx="0" presStyleCnt="3">
        <dgm:presLayoutVars>
          <dgm:chPref val="3"/>
        </dgm:presLayoutVars>
      </dgm:prSet>
      <dgm:spPr/>
    </dgm:pt>
    <dgm:pt modelId="{19477024-2FD2-4FA1-A32A-83105847FC9D}" type="pres">
      <dgm:prSet presAssocID="{6847FFB0-1DF8-4163-812F-B7D45B0F3980}" presName="hierChild2" presStyleCnt="0"/>
      <dgm:spPr/>
    </dgm:pt>
    <dgm:pt modelId="{56023EDA-934B-4149-995F-4421A3EEC8A4}" type="pres">
      <dgm:prSet presAssocID="{9C225ADC-BF52-4CB1-AB96-E215039DE862}" presName="hierRoot1" presStyleCnt="0"/>
      <dgm:spPr/>
    </dgm:pt>
    <dgm:pt modelId="{9323E3CE-F194-4DE9-BA81-F95BD715F704}" type="pres">
      <dgm:prSet presAssocID="{9C225ADC-BF52-4CB1-AB96-E215039DE862}" presName="composite" presStyleCnt="0"/>
      <dgm:spPr/>
    </dgm:pt>
    <dgm:pt modelId="{7287E0CB-D590-4ED9-A3BF-D3F4456A4235}" type="pres">
      <dgm:prSet presAssocID="{9C225ADC-BF52-4CB1-AB96-E215039DE862}" presName="background" presStyleLbl="node0" presStyleIdx="1" presStyleCnt="3"/>
      <dgm:spPr/>
    </dgm:pt>
    <dgm:pt modelId="{F9F5F87B-38FB-49E5-B926-114022F79150}" type="pres">
      <dgm:prSet presAssocID="{9C225ADC-BF52-4CB1-AB96-E215039DE862}" presName="text" presStyleLbl="fgAcc0" presStyleIdx="1" presStyleCnt="3">
        <dgm:presLayoutVars>
          <dgm:chPref val="3"/>
        </dgm:presLayoutVars>
      </dgm:prSet>
      <dgm:spPr/>
    </dgm:pt>
    <dgm:pt modelId="{F5B1E0D2-C95A-4B3E-9226-1A4926BBCE80}" type="pres">
      <dgm:prSet presAssocID="{9C225ADC-BF52-4CB1-AB96-E215039DE862}" presName="hierChild2" presStyleCnt="0"/>
      <dgm:spPr/>
    </dgm:pt>
    <dgm:pt modelId="{AD65F1C4-E584-4E2D-8C0E-1EB0E3072E8E}" type="pres">
      <dgm:prSet presAssocID="{3CC6EEC6-716D-472D-BBA7-90133E61329D}" presName="hierRoot1" presStyleCnt="0"/>
      <dgm:spPr/>
    </dgm:pt>
    <dgm:pt modelId="{23EA9689-2A7C-43B5-B1B6-8CE62E3799B1}" type="pres">
      <dgm:prSet presAssocID="{3CC6EEC6-716D-472D-BBA7-90133E61329D}" presName="composite" presStyleCnt="0"/>
      <dgm:spPr/>
    </dgm:pt>
    <dgm:pt modelId="{F476DB53-9603-4DD1-9808-3AF68FF612F8}" type="pres">
      <dgm:prSet presAssocID="{3CC6EEC6-716D-472D-BBA7-90133E61329D}" presName="background" presStyleLbl="node0" presStyleIdx="2" presStyleCnt="3"/>
      <dgm:spPr/>
    </dgm:pt>
    <dgm:pt modelId="{71C2F1C3-268C-4A85-BB1E-B8C87B7CB6EC}" type="pres">
      <dgm:prSet presAssocID="{3CC6EEC6-716D-472D-BBA7-90133E61329D}" presName="text" presStyleLbl="fgAcc0" presStyleIdx="2" presStyleCnt="3">
        <dgm:presLayoutVars>
          <dgm:chPref val="3"/>
        </dgm:presLayoutVars>
      </dgm:prSet>
      <dgm:spPr/>
    </dgm:pt>
    <dgm:pt modelId="{F2BAEE9F-E17E-4614-A491-888F0366B6CB}" type="pres">
      <dgm:prSet presAssocID="{3CC6EEC6-716D-472D-BBA7-90133E61329D}" presName="hierChild2" presStyleCnt="0"/>
      <dgm:spPr/>
    </dgm:pt>
  </dgm:ptLst>
  <dgm:cxnLst>
    <dgm:cxn modelId="{FC52FF35-65D2-4099-90DB-20FDCD198ACF}" srcId="{C858E3C2-3768-4B81-AECF-7885522E0F03}" destId="{6847FFB0-1DF8-4163-812F-B7D45B0F3980}" srcOrd="0" destOrd="0" parTransId="{C70CFA6D-1D23-4B85-A8AB-CB177033F04A}" sibTransId="{8F0F75E3-6ACF-48F6-B737-BFE71160200E}"/>
    <dgm:cxn modelId="{B0D9BE37-0381-4A1E-9CF0-060862CB4A0A}" srcId="{C858E3C2-3768-4B81-AECF-7885522E0F03}" destId="{9C225ADC-BF52-4CB1-AB96-E215039DE862}" srcOrd="1" destOrd="0" parTransId="{4B540382-ACAB-463B-AC0E-9891D58FADEF}" sibTransId="{A8AF289E-3B40-4F9C-9831-15B61F05725A}"/>
    <dgm:cxn modelId="{761DEFBA-89F7-405D-AE85-067567048AD0}" srcId="{C858E3C2-3768-4B81-AECF-7885522E0F03}" destId="{3CC6EEC6-716D-472D-BBA7-90133E61329D}" srcOrd="2" destOrd="0" parTransId="{417430DB-9E67-4DC5-B7B3-8B071C3AAABF}" sibTransId="{78158893-0D00-4FD3-A05F-5EB957992896}"/>
    <dgm:cxn modelId="{8F4627C2-43CB-4CC7-A330-666423200DC1}" type="presOf" srcId="{6847FFB0-1DF8-4163-812F-B7D45B0F3980}" destId="{67AA25A9-CBE0-4F17-B553-CF79C1CDAF91}" srcOrd="0" destOrd="0" presId="urn:microsoft.com/office/officeart/2005/8/layout/hierarchy1"/>
    <dgm:cxn modelId="{9C1F0ECD-8DAA-4A96-8E94-2CB4E5DEEBD8}" type="presOf" srcId="{C858E3C2-3768-4B81-AECF-7885522E0F03}" destId="{C0205473-B818-40F0-952F-6B314ED281CE}" srcOrd="0" destOrd="0" presId="urn:microsoft.com/office/officeart/2005/8/layout/hierarchy1"/>
    <dgm:cxn modelId="{E371D4D4-E77E-4E00-A1C4-F734215DC784}" type="presOf" srcId="{3CC6EEC6-716D-472D-BBA7-90133E61329D}" destId="{71C2F1C3-268C-4A85-BB1E-B8C87B7CB6EC}" srcOrd="0" destOrd="0" presId="urn:microsoft.com/office/officeart/2005/8/layout/hierarchy1"/>
    <dgm:cxn modelId="{7D337EEE-6AD3-4A95-95A0-2B06D99A0706}" type="presOf" srcId="{9C225ADC-BF52-4CB1-AB96-E215039DE862}" destId="{F9F5F87B-38FB-49E5-B926-114022F79150}" srcOrd="0" destOrd="0" presId="urn:microsoft.com/office/officeart/2005/8/layout/hierarchy1"/>
    <dgm:cxn modelId="{D616C1E4-018B-47D4-B3FF-6341F00158DD}" type="presParOf" srcId="{C0205473-B818-40F0-952F-6B314ED281CE}" destId="{77F1E194-E853-47CD-88B7-9FEA250AE8D2}" srcOrd="0" destOrd="0" presId="urn:microsoft.com/office/officeart/2005/8/layout/hierarchy1"/>
    <dgm:cxn modelId="{A3CF3058-7681-460A-8CDD-F1E1A1412685}" type="presParOf" srcId="{77F1E194-E853-47CD-88B7-9FEA250AE8D2}" destId="{9CEEA20B-5609-4BEA-ABD5-FFB2A5FDC921}" srcOrd="0" destOrd="0" presId="urn:microsoft.com/office/officeart/2005/8/layout/hierarchy1"/>
    <dgm:cxn modelId="{C238C006-D365-4DCE-90FE-C01077183CA4}" type="presParOf" srcId="{9CEEA20B-5609-4BEA-ABD5-FFB2A5FDC921}" destId="{595F69DF-D3F0-4F1D-ADFD-0B1089BB13EC}" srcOrd="0" destOrd="0" presId="urn:microsoft.com/office/officeart/2005/8/layout/hierarchy1"/>
    <dgm:cxn modelId="{677667C7-8E04-436A-B6A0-3BC8EF34BC47}" type="presParOf" srcId="{9CEEA20B-5609-4BEA-ABD5-FFB2A5FDC921}" destId="{67AA25A9-CBE0-4F17-B553-CF79C1CDAF91}" srcOrd="1" destOrd="0" presId="urn:microsoft.com/office/officeart/2005/8/layout/hierarchy1"/>
    <dgm:cxn modelId="{ABD47127-9094-4215-A6B1-F3594EDDB104}" type="presParOf" srcId="{77F1E194-E853-47CD-88B7-9FEA250AE8D2}" destId="{19477024-2FD2-4FA1-A32A-83105847FC9D}" srcOrd="1" destOrd="0" presId="urn:microsoft.com/office/officeart/2005/8/layout/hierarchy1"/>
    <dgm:cxn modelId="{2AC49C72-B8A7-4AB8-A069-5B207594F5B6}" type="presParOf" srcId="{C0205473-B818-40F0-952F-6B314ED281CE}" destId="{56023EDA-934B-4149-995F-4421A3EEC8A4}" srcOrd="1" destOrd="0" presId="urn:microsoft.com/office/officeart/2005/8/layout/hierarchy1"/>
    <dgm:cxn modelId="{5F392C6C-33B1-4008-8B3B-77215710FCD9}" type="presParOf" srcId="{56023EDA-934B-4149-995F-4421A3EEC8A4}" destId="{9323E3CE-F194-4DE9-BA81-F95BD715F704}" srcOrd="0" destOrd="0" presId="urn:microsoft.com/office/officeart/2005/8/layout/hierarchy1"/>
    <dgm:cxn modelId="{68478953-F384-4A84-9679-9775C92DC31E}" type="presParOf" srcId="{9323E3CE-F194-4DE9-BA81-F95BD715F704}" destId="{7287E0CB-D590-4ED9-A3BF-D3F4456A4235}" srcOrd="0" destOrd="0" presId="urn:microsoft.com/office/officeart/2005/8/layout/hierarchy1"/>
    <dgm:cxn modelId="{7DD1DDF7-1160-415F-8490-387BD150E1F6}" type="presParOf" srcId="{9323E3CE-F194-4DE9-BA81-F95BD715F704}" destId="{F9F5F87B-38FB-49E5-B926-114022F79150}" srcOrd="1" destOrd="0" presId="urn:microsoft.com/office/officeart/2005/8/layout/hierarchy1"/>
    <dgm:cxn modelId="{8E3B17F1-990C-423D-8ED9-921A11F5C718}" type="presParOf" srcId="{56023EDA-934B-4149-995F-4421A3EEC8A4}" destId="{F5B1E0D2-C95A-4B3E-9226-1A4926BBCE80}" srcOrd="1" destOrd="0" presId="urn:microsoft.com/office/officeart/2005/8/layout/hierarchy1"/>
    <dgm:cxn modelId="{6341CAB8-9204-4734-9C32-EEBB770CB0B5}" type="presParOf" srcId="{C0205473-B818-40F0-952F-6B314ED281CE}" destId="{AD65F1C4-E584-4E2D-8C0E-1EB0E3072E8E}" srcOrd="2" destOrd="0" presId="urn:microsoft.com/office/officeart/2005/8/layout/hierarchy1"/>
    <dgm:cxn modelId="{AD21512E-6E42-44F8-8803-BC4A4B580AA6}" type="presParOf" srcId="{AD65F1C4-E584-4E2D-8C0E-1EB0E3072E8E}" destId="{23EA9689-2A7C-43B5-B1B6-8CE62E3799B1}" srcOrd="0" destOrd="0" presId="urn:microsoft.com/office/officeart/2005/8/layout/hierarchy1"/>
    <dgm:cxn modelId="{04D5A9B7-27FC-464A-87AC-61D36E1D9274}" type="presParOf" srcId="{23EA9689-2A7C-43B5-B1B6-8CE62E3799B1}" destId="{F476DB53-9603-4DD1-9808-3AF68FF612F8}" srcOrd="0" destOrd="0" presId="urn:microsoft.com/office/officeart/2005/8/layout/hierarchy1"/>
    <dgm:cxn modelId="{DD619894-0F20-44B9-8199-00AA4D3CB1A0}" type="presParOf" srcId="{23EA9689-2A7C-43B5-B1B6-8CE62E3799B1}" destId="{71C2F1C3-268C-4A85-BB1E-B8C87B7CB6EC}" srcOrd="1" destOrd="0" presId="urn:microsoft.com/office/officeart/2005/8/layout/hierarchy1"/>
    <dgm:cxn modelId="{4DD25C40-1ECF-425F-9AC8-A6A246E4EA5D}" type="presParOf" srcId="{AD65F1C4-E584-4E2D-8C0E-1EB0E3072E8E}" destId="{F2BAEE9F-E17E-4614-A491-888F0366B6C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0256203D-9EE2-42C5-814A-F26D22F1D99D}"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993C673-E11C-4BCC-934C-EC5D49A1E452}">
      <dgm:prSet/>
      <dgm:spPr/>
      <dgm:t>
        <a:bodyPr/>
        <a:lstStyle/>
        <a:p>
          <a:pPr>
            <a:defRPr cap="all"/>
          </a:pPr>
          <a:r>
            <a:rPr lang="en-US"/>
            <a:t>ESI is an approach in supply management to bring the expertise and collaborative synergy of suppliers into the design process</a:t>
          </a:r>
        </a:p>
      </dgm:t>
    </dgm:pt>
    <dgm:pt modelId="{7B734428-36FC-4FFA-9809-9085117FE6C2}" type="parTrans" cxnId="{930D70A0-DED9-4401-A2B7-DCEC10A0F15E}">
      <dgm:prSet/>
      <dgm:spPr/>
      <dgm:t>
        <a:bodyPr/>
        <a:lstStyle/>
        <a:p>
          <a:endParaRPr lang="en-US"/>
        </a:p>
      </dgm:t>
    </dgm:pt>
    <dgm:pt modelId="{54137DD7-C765-4F86-908F-11FE545C63AB}" type="sibTrans" cxnId="{930D70A0-DED9-4401-A2B7-DCEC10A0F15E}">
      <dgm:prSet/>
      <dgm:spPr/>
      <dgm:t>
        <a:bodyPr/>
        <a:lstStyle/>
        <a:p>
          <a:endParaRPr lang="en-US"/>
        </a:p>
      </dgm:t>
    </dgm:pt>
    <dgm:pt modelId="{5EB1B6E4-F959-45F9-B275-78333713DAE4}">
      <dgm:prSet/>
      <dgm:spPr/>
      <dgm:t>
        <a:bodyPr/>
        <a:lstStyle/>
        <a:p>
          <a:pPr>
            <a:defRPr cap="all"/>
          </a:pPr>
          <a:r>
            <a:rPr lang="en-US"/>
            <a:t>ESI seeks to find “win – win” opportunities in developing alternatives and improvements to materials, services, technology, specifications and tolerances, standards, order quantities and lead time, processes, packaging, transportation, redesigns, assembly changes, design cycle time, and inventory reductions</a:t>
          </a:r>
        </a:p>
      </dgm:t>
    </dgm:pt>
    <dgm:pt modelId="{919FD883-EA03-4C45-B7F6-FA880E6BC7C6}" type="parTrans" cxnId="{CEAB941E-2988-4DD7-B7BC-8F5529880084}">
      <dgm:prSet/>
      <dgm:spPr/>
      <dgm:t>
        <a:bodyPr/>
        <a:lstStyle/>
        <a:p>
          <a:endParaRPr lang="en-US"/>
        </a:p>
      </dgm:t>
    </dgm:pt>
    <dgm:pt modelId="{D3575DAC-04FA-4AA9-8A8C-58D34565B666}" type="sibTrans" cxnId="{CEAB941E-2988-4DD7-B7BC-8F5529880084}">
      <dgm:prSet/>
      <dgm:spPr/>
      <dgm:t>
        <a:bodyPr/>
        <a:lstStyle/>
        <a:p>
          <a:endParaRPr lang="en-US"/>
        </a:p>
      </dgm:t>
    </dgm:pt>
    <dgm:pt modelId="{CEB796C2-26FE-4CA6-8C11-A48D2B403267}">
      <dgm:prSet/>
      <dgm:spPr/>
      <dgm:t>
        <a:bodyPr/>
        <a:lstStyle/>
        <a:p>
          <a:pPr>
            <a:defRPr cap="all"/>
          </a:pPr>
          <a:r>
            <a:rPr lang="en-US"/>
            <a:t>Today, early supplier involvement is an important accepted way of life at many proactive firms and a requirement for world class supply management</a:t>
          </a:r>
        </a:p>
      </dgm:t>
    </dgm:pt>
    <dgm:pt modelId="{9FDF1AE3-0305-4592-B239-829C33D5FFCE}" type="parTrans" cxnId="{0B705D4B-21B2-4A30-839C-F18F230CF664}">
      <dgm:prSet/>
      <dgm:spPr/>
      <dgm:t>
        <a:bodyPr/>
        <a:lstStyle/>
        <a:p>
          <a:endParaRPr lang="en-US"/>
        </a:p>
      </dgm:t>
    </dgm:pt>
    <dgm:pt modelId="{0DE22DDB-7D47-4E44-A220-0682CB71C000}" type="sibTrans" cxnId="{0B705D4B-21B2-4A30-839C-F18F230CF664}">
      <dgm:prSet/>
      <dgm:spPr/>
      <dgm:t>
        <a:bodyPr/>
        <a:lstStyle/>
        <a:p>
          <a:endParaRPr lang="en-US"/>
        </a:p>
      </dgm:t>
    </dgm:pt>
    <dgm:pt modelId="{3ECA07B7-0316-4521-9C2E-E1E5E6E0C80F}" type="pres">
      <dgm:prSet presAssocID="{0256203D-9EE2-42C5-814A-F26D22F1D99D}" presName="root" presStyleCnt="0">
        <dgm:presLayoutVars>
          <dgm:dir/>
          <dgm:resizeHandles val="exact"/>
        </dgm:presLayoutVars>
      </dgm:prSet>
      <dgm:spPr/>
    </dgm:pt>
    <dgm:pt modelId="{F916346A-AD57-47F6-B243-7B91B5AABB0C}" type="pres">
      <dgm:prSet presAssocID="{4993C673-E11C-4BCC-934C-EC5D49A1E452}" presName="compNode" presStyleCnt="0"/>
      <dgm:spPr/>
    </dgm:pt>
    <dgm:pt modelId="{8A8B0FDE-6C23-4B9B-8DF7-7EF73B2763A6}" type="pres">
      <dgm:prSet presAssocID="{4993C673-E11C-4BCC-934C-EC5D49A1E452}" presName="iconBgRect" presStyleLbl="bgShp" presStyleIdx="0" presStyleCnt="3"/>
      <dgm:spPr/>
    </dgm:pt>
    <dgm:pt modelId="{11AF0A9D-5FA6-4D15-9B03-5FD229200741}" type="pres">
      <dgm:prSet presAssocID="{4993C673-E11C-4BCC-934C-EC5D49A1E452}" presName="iconRect" presStyleLbl="node1" presStyleIdx="0" presStyleCnt="3"/>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A3CA2BD6-7997-4954-9FFA-3C65027583C7}" type="pres">
      <dgm:prSet presAssocID="{4993C673-E11C-4BCC-934C-EC5D49A1E452}" presName="spaceRect" presStyleCnt="0"/>
      <dgm:spPr/>
    </dgm:pt>
    <dgm:pt modelId="{4AB077FF-013E-42D5-9A16-974BD4B0503F}" type="pres">
      <dgm:prSet presAssocID="{4993C673-E11C-4BCC-934C-EC5D49A1E452}" presName="textRect" presStyleLbl="revTx" presStyleIdx="0" presStyleCnt="3">
        <dgm:presLayoutVars>
          <dgm:chMax val="1"/>
          <dgm:chPref val="1"/>
        </dgm:presLayoutVars>
      </dgm:prSet>
      <dgm:spPr/>
    </dgm:pt>
    <dgm:pt modelId="{B0E926BF-3666-45DA-BE10-5E8EEB39D0BB}" type="pres">
      <dgm:prSet presAssocID="{54137DD7-C765-4F86-908F-11FE545C63AB}" presName="sibTrans" presStyleCnt="0"/>
      <dgm:spPr/>
    </dgm:pt>
    <dgm:pt modelId="{2D56302F-6CA8-4B54-96BD-0202223E5783}" type="pres">
      <dgm:prSet presAssocID="{5EB1B6E4-F959-45F9-B275-78333713DAE4}" presName="compNode" presStyleCnt="0"/>
      <dgm:spPr/>
    </dgm:pt>
    <dgm:pt modelId="{FEC19274-F789-45AE-AB84-FCB9C7FA5DA9}" type="pres">
      <dgm:prSet presAssocID="{5EB1B6E4-F959-45F9-B275-78333713DAE4}" presName="iconBgRect" presStyleLbl="bgShp" presStyleIdx="1" presStyleCnt="3"/>
      <dgm:spPr/>
    </dgm:pt>
    <dgm:pt modelId="{3175E70D-D4E4-4201-94B7-9AED867DF729}" type="pres">
      <dgm:prSet presAssocID="{5EB1B6E4-F959-45F9-B275-78333713DAE4}" presName="iconRect" presStyleLbl="node1" presStyleIdx="1" presStyleCnt="3"/>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Venn Diagram"/>
        </a:ext>
      </dgm:extLst>
    </dgm:pt>
    <dgm:pt modelId="{AD4A3D2C-65A1-46C2-AEA2-C11E4367197F}" type="pres">
      <dgm:prSet presAssocID="{5EB1B6E4-F959-45F9-B275-78333713DAE4}" presName="spaceRect" presStyleCnt="0"/>
      <dgm:spPr/>
    </dgm:pt>
    <dgm:pt modelId="{B7A20DAB-B7AC-4B40-B131-32A48EF8DDF3}" type="pres">
      <dgm:prSet presAssocID="{5EB1B6E4-F959-45F9-B275-78333713DAE4}" presName="textRect" presStyleLbl="revTx" presStyleIdx="1" presStyleCnt="3">
        <dgm:presLayoutVars>
          <dgm:chMax val="1"/>
          <dgm:chPref val="1"/>
        </dgm:presLayoutVars>
      </dgm:prSet>
      <dgm:spPr/>
    </dgm:pt>
    <dgm:pt modelId="{5EEBA92B-1050-473F-BDDC-3C0156ACA6FF}" type="pres">
      <dgm:prSet presAssocID="{D3575DAC-04FA-4AA9-8A8C-58D34565B666}" presName="sibTrans" presStyleCnt="0"/>
      <dgm:spPr/>
    </dgm:pt>
    <dgm:pt modelId="{16119717-4FA1-45F7-B0C0-4A546B1DA631}" type="pres">
      <dgm:prSet presAssocID="{CEB796C2-26FE-4CA6-8C11-A48D2B403267}" presName="compNode" presStyleCnt="0"/>
      <dgm:spPr/>
    </dgm:pt>
    <dgm:pt modelId="{0429E075-AAA1-4638-8464-C05D5940871C}" type="pres">
      <dgm:prSet presAssocID="{CEB796C2-26FE-4CA6-8C11-A48D2B403267}" presName="iconBgRect" presStyleLbl="bgShp" presStyleIdx="2" presStyleCnt="3"/>
      <dgm:spPr/>
    </dgm:pt>
    <dgm:pt modelId="{FABEFF57-A610-4572-8ACD-E9CDF49B96CE}" type="pres">
      <dgm:prSet presAssocID="{CEB796C2-26FE-4CA6-8C11-A48D2B403267}" presName="iconRect" presStyleLbl="node1" presStyleIdx="2" presStyleCnt="3"/>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actory"/>
        </a:ext>
      </dgm:extLst>
    </dgm:pt>
    <dgm:pt modelId="{3B030C1E-C8E3-4CF3-B662-AB63769319C4}" type="pres">
      <dgm:prSet presAssocID="{CEB796C2-26FE-4CA6-8C11-A48D2B403267}" presName="spaceRect" presStyleCnt="0"/>
      <dgm:spPr/>
    </dgm:pt>
    <dgm:pt modelId="{6D92E1FC-4C34-41ED-A5D6-0C29C204374F}" type="pres">
      <dgm:prSet presAssocID="{CEB796C2-26FE-4CA6-8C11-A48D2B403267}" presName="textRect" presStyleLbl="revTx" presStyleIdx="2" presStyleCnt="3">
        <dgm:presLayoutVars>
          <dgm:chMax val="1"/>
          <dgm:chPref val="1"/>
        </dgm:presLayoutVars>
      </dgm:prSet>
      <dgm:spPr/>
    </dgm:pt>
  </dgm:ptLst>
  <dgm:cxnLst>
    <dgm:cxn modelId="{CEAB941E-2988-4DD7-B7BC-8F5529880084}" srcId="{0256203D-9EE2-42C5-814A-F26D22F1D99D}" destId="{5EB1B6E4-F959-45F9-B275-78333713DAE4}" srcOrd="1" destOrd="0" parTransId="{919FD883-EA03-4C45-B7F6-FA880E6BC7C6}" sibTransId="{D3575DAC-04FA-4AA9-8A8C-58D34565B666}"/>
    <dgm:cxn modelId="{E80CCB3C-42C3-4E69-A873-63517657CD0B}" type="presOf" srcId="{5EB1B6E4-F959-45F9-B275-78333713DAE4}" destId="{B7A20DAB-B7AC-4B40-B131-32A48EF8DDF3}" srcOrd="0" destOrd="0" presId="urn:microsoft.com/office/officeart/2018/5/layout/IconCircleLabelList"/>
    <dgm:cxn modelId="{A0F07D60-B7EA-4C37-88EB-EC3EABC8F5AA}" type="presOf" srcId="{0256203D-9EE2-42C5-814A-F26D22F1D99D}" destId="{3ECA07B7-0316-4521-9C2E-E1E5E6E0C80F}" srcOrd="0" destOrd="0" presId="urn:microsoft.com/office/officeart/2018/5/layout/IconCircleLabelList"/>
    <dgm:cxn modelId="{0B705D4B-21B2-4A30-839C-F18F230CF664}" srcId="{0256203D-9EE2-42C5-814A-F26D22F1D99D}" destId="{CEB796C2-26FE-4CA6-8C11-A48D2B403267}" srcOrd="2" destOrd="0" parTransId="{9FDF1AE3-0305-4592-B239-829C33D5FFCE}" sibTransId="{0DE22DDB-7D47-4E44-A220-0682CB71C000}"/>
    <dgm:cxn modelId="{930D70A0-DED9-4401-A2B7-DCEC10A0F15E}" srcId="{0256203D-9EE2-42C5-814A-F26D22F1D99D}" destId="{4993C673-E11C-4BCC-934C-EC5D49A1E452}" srcOrd="0" destOrd="0" parTransId="{7B734428-36FC-4FFA-9809-9085117FE6C2}" sibTransId="{54137DD7-C765-4F86-908F-11FE545C63AB}"/>
    <dgm:cxn modelId="{811AE1C9-56F7-41A5-B928-D845440BFC0F}" type="presOf" srcId="{CEB796C2-26FE-4CA6-8C11-A48D2B403267}" destId="{6D92E1FC-4C34-41ED-A5D6-0C29C204374F}" srcOrd="0" destOrd="0" presId="urn:microsoft.com/office/officeart/2018/5/layout/IconCircleLabelList"/>
    <dgm:cxn modelId="{A5C200EA-8F58-4DCF-ABDF-D39948169E61}" type="presOf" srcId="{4993C673-E11C-4BCC-934C-EC5D49A1E452}" destId="{4AB077FF-013E-42D5-9A16-974BD4B0503F}" srcOrd="0" destOrd="0" presId="urn:microsoft.com/office/officeart/2018/5/layout/IconCircleLabelList"/>
    <dgm:cxn modelId="{D1C9AFD1-E5DB-46A8-A873-5C0DA767E6FE}" type="presParOf" srcId="{3ECA07B7-0316-4521-9C2E-E1E5E6E0C80F}" destId="{F916346A-AD57-47F6-B243-7B91B5AABB0C}" srcOrd="0" destOrd="0" presId="urn:microsoft.com/office/officeart/2018/5/layout/IconCircleLabelList"/>
    <dgm:cxn modelId="{321EFC5F-4E88-4CFF-92DA-293CB4754B4F}" type="presParOf" srcId="{F916346A-AD57-47F6-B243-7B91B5AABB0C}" destId="{8A8B0FDE-6C23-4B9B-8DF7-7EF73B2763A6}" srcOrd="0" destOrd="0" presId="urn:microsoft.com/office/officeart/2018/5/layout/IconCircleLabelList"/>
    <dgm:cxn modelId="{CBDAC9AF-E88E-4C80-8E0B-27532B3A05CE}" type="presParOf" srcId="{F916346A-AD57-47F6-B243-7B91B5AABB0C}" destId="{11AF0A9D-5FA6-4D15-9B03-5FD229200741}" srcOrd="1" destOrd="0" presId="urn:microsoft.com/office/officeart/2018/5/layout/IconCircleLabelList"/>
    <dgm:cxn modelId="{DC11646A-EC43-409E-8DC8-6D8E8F444C48}" type="presParOf" srcId="{F916346A-AD57-47F6-B243-7B91B5AABB0C}" destId="{A3CA2BD6-7997-4954-9FFA-3C65027583C7}" srcOrd="2" destOrd="0" presId="urn:microsoft.com/office/officeart/2018/5/layout/IconCircleLabelList"/>
    <dgm:cxn modelId="{2BCFB7A0-2E51-49DE-972C-35415FEA1BBC}" type="presParOf" srcId="{F916346A-AD57-47F6-B243-7B91B5AABB0C}" destId="{4AB077FF-013E-42D5-9A16-974BD4B0503F}" srcOrd="3" destOrd="0" presId="urn:microsoft.com/office/officeart/2018/5/layout/IconCircleLabelList"/>
    <dgm:cxn modelId="{697034C9-1BBC-442B-AA0B-3B04FED26D3D}" type="presParOf" srcId="{3ECA07B7-0316-4521-9C2E-E1E5E6E0C80F}" destId="{B0E926BF-3666-45DA-BE10-5E8EEB39D0BB}" srcOrd="1" destOrd="0" presId="urn:microsoft.com/office/officeart/2018/5/layout/IconCircleLabelList"/>
    <dgm:cxn modelId="{705FEA42-59C7-44BF-9298-3BC9319EBFD1}" type="presParOf" srcId="{3ECA07B7-0316-4521-9C2E-E1E5E6E0C80F}" destId="{2D56302F-6CA8-4B54-96BD-0202223E5783}" srcOrd="2" destOrd="0" presId="urn:microsoft.com/office/officeart/2018/5/layout/IconCircleLabelList"/>
    <dgm:cxn modelId="{8D3374CF-901E-4277-B943-9540B2E78DDD}" type="presParOf" srcId="{2D56302F-6CA8-4B54-96BD-0202223E5783}" destId="{FEC19274-F789-45AE-AB84-FCB9C7FA5DA9}" srcOrd="0" destOrd="0" presId="urn:microsoft.com/office/officeart/2018/5/layout/IconCircleLabelList"/>
    <dgm:cxn modelId="{5A2D9552-C349-4B86-BD6D-EDBC6F44C735}" type="presParOf" srcId="{2D56302F-6CA8-4B54-96BD-0202223E5783}" destId="{3175E70D-D4E4-4201-94B7-9AED867DF729}" srcOrd="1" destOrd="0" presId="urn:microsoft.com/office/officeart/2018/5/layout/IconCircleLabelList"/>
    <dgm:cxn modelId="{3E24BA60-DD08-41C5-AD81-EAF349EC7508}" type="presParOf" srcId="{2D56302F-6CA8-4B54-96BD-0202223E5783}" destId="{AD4A3D2C-65A1-46C2-AEA2-C11E4367197F}" srcOrd="2" destOrd="0" presId="urn:microsoft.com/office/officeart/2018/5/layout/IconCircleLabelList"/>
    <dgm:cxn modelId="{45431073-8F44-4BE0-8E77-0C0084C502C7}" type="presParOf" srcId="{2D56302F-6CA8-4B54-96BD-0202223E5783}" destId="{B7A20DAB-B7AC-4B40-B131-32A48EF8DDF3}" srcOrd="3" destOrd="0" presId="urn:microsoft.com/office/officeart/2018/5/layout/IconCircleLabelList"/>
    <dgm:cxn modelId="{E34F64BC-EC49-4330-B380-BFCB80A35943}" type="presParOf" srcId="{3ECA07B7-0316-4521-9C2E-E1E5E6E0C80F}" destId="{5EEBA92B-1050-473F-BDDC-3C0156ACA6FF}" srcOrd="3" destOrd="0" presId="urn:microsoft.com/office/officeart/2018/5/layout/IconCircleLabelList"/>
    <dgm:cxn modelId="{0E9D36D3-801D-474F-89A0-50FC9BF0264C}" type="presParOf" srcId="{3ECA07B7-0316-4521-9C2E-E1E5E6E0C80F}" destId="{16119717-4FA1-45F7-B0C0-4A546B1DA631}" srcOrd="4" destOrd="0" presId="urn:microsoft.com/office/officeart/2018/5/layout/IconCircleLabelList"/>
    <dgm:cxn modelId="{EEF27DE1-6251-4CF0-9ECA-315EFA9B4482}" type="presParOf" srcId="{16119717-4FA1-45F7-B0C0-4A546B1DA631}" destId="{0429E075-AAA1-4638-8464-C05D5940871C}" srcOrd="0" destOrd="0" presId="urn:microsoft.com/office/officeart/2018/5/layout/IconCircleLabelList"/>
    <dgm:cxn modelId="{EC50F027-B663-4FDD-B193-CBEDAB3D967A}" type="presParOf" srcId="{16119717-4FA1-45F7-B0C0-4A546B1DA631}" destId="{FABEFF57-A610-4572-8ACD-E9CDF49B96CE}" srcOrd="1" destOrd="0" presId="urn:microsoft.com/office/officeart/2018/5/layout/IconCircleLabelList"/>
    <dgm:cxn modelId="{A4FBD1FD-579A-4AD7-B749-3D01092ECEFA}" type="presParOf" srcId="{16119717-4FA1-45F7-B0C0-4A546B1DA631}" destId="{3B030C1E-C8E3-4CF3-B662-AB63769319C4}" srcOrd="2" destOrd="0" presId="urn:microsoft.com/office/officeart/2018/5/layout/IconCircleLabelList"/>
    <dgm:cxn modelId="{BFF3F370-3483-4B31-A65A-6E745F272723}" type="presParOf" srcId="{16119717-4FA1-45F7-B0C0-4A546B1DA631}" destId="{6D92E1FC-4C34-41ED-A5D6-0C29C204374F}"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F47C5BFB-76DA-401A-958C-E1EBA7A64195}"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AA16EA5A-DD15-4AD2-B7C4-C8B31EE00DAA}">
      <dgm:prSet/>
      <dgm:spPr/>
      <dgm:t>
        <a:bodyPr/>
        <a:lstStyle/>
        <a:p>
          <a:r>
            <a:rPr lang="en-US"/>
            <a:t>Improved product specification</a:t>
          </a:r>
        </a:p>
      </dgm:t>
    </dgm:pt>
    <dgm:pt modelId="{DAE5B48B-59BC-411B-8DFC-265CC5806779}" type="parTrans" cxnId="{8D023977-1E55-457A-8376-3F9E1BB4DB7B}">
      <dgm:prSet/>
      <dgm:spPr/>
      <dgm:t>
        <a:bodyPr/>
        <a:lstStyle/>
        <a:p>
          <a:endParaRPr lang="en-US"/>
        </a:p>
      </dgm:t>
    </dgm:pt>
    <dgm:pt modelId="{685732DC-6679-423C-8F5A-46210525686C}" type="sibTrans" cxnId="{8D023977-1E55-457A-8376-3F9E1BB4DB7B}">
      <dgm:prSet/>
      <dgm:spPr/>
      <dgm:t>
        <a:bodyPr/>
        <a:lstStyle/>
        <a:p>
          <a:endParaRPr lang="en-US"/>
        </a:p>
      </dgm:t>
    </dgm:pt>
    <dgm:pt modelId="{CC729347-9DDB-4C65-AFB4-B3D098AAEAC2}">
      <dgm:prSet/>
      <dgm:spPr/>
      <dgm:t>
        <a:bodyPr/>
        <a:lstStyle/>
        <a:p>
          <a:r>
            <a:rPr lang="en-US"/>
            <a:t>Enhanced quality</a:t>
          </a:r>
        </a:p>
      </dgm:t>
    </dgm:pt>
    <dgm:pt modelId="{2D3A12B8-999A-4B1C-A0D8-C20E94055F71}" type="parTrans" cxnId="{C0C1B9EF-2A27-4946-AB1D-25AB8BF002FD}">
      <dgm:prSet/>
      <dgm:spPr/>
      <dgm:t>
        <a:bodyPr/>
        <a:lstStyle/>
        <a:p>
          <a:endParaRPr lang="en-US"/>
        </a:p>
      </dgm:t>
    </dgm:pt>
    <dgm:pt modelId="{ECF48981-4AC8-44C3-AC4B-CF5CAEC77E00}" type="sibTrans" cxnId="{C0C1B9EF-2A27-4946-AB1D-25AB8BF002FD}">
      <dgm:prSet/>
      <dgm:spPr/>
      <dgm:t>
        <a:bodyPr/>
        <a:lstStyle/>
        <a:p>
          <a:endParaRPr lang="en-US"/>
        </a:p>
      </dgm:t>
    </dgm:pt>
    <dgm:pt modelId="{38712E97-3B4C-4D54-B137-2C76197C4F6E}">
      <dgm:prSet/>
      <dgm:spPr/>
      <dgm:t>
        <a:bodyPr/>
        <a:lstStyle/>
        <a:p>
          <a:r>
            <a:rPr lang="en-US"/>
            <a:t>Lower development costs</a:t>
          </a:r>
        </a:p>
      </dgm:t>
    </dgm:pt>
    <dgm:pt modelId="{A311E452-9B19-4744-A435-A76FF72E4C7F}" type="parTrans" cxnId="{C2C9DB92-8204-47BD-90EE-5D077078E249}">
      <dgm:prSet/>
      <dgm:spPr/>
      <dgm:t>
        <a:bodyPr/>
        <a:lstStyle/>
        <a:p>
          <a:endParaRPr lang="en-US"/>
        </a:p>
      </dgm:t>
    </dgm:pt>
    <dgm:pt modelId="{D1F7988F-01C2-4A52-991F-AB0FC6A5B386}" type="sibTrans" cxnId="{C2C9DB92-8204-47BD-90EE-5D077078E249}">
      <dgm:prSet/>
      <dgm:spPr/>
      <dgm:t>
        <a:bodyPr/>
        <a:lstStyle/>
        <a:p>
          <a:endParaRPr lang="en-US"/>
        </a:p>
      </dgm:t>
    </dgm:pt>
    <dgm:pt modelId="{6C51DABF-4EA8-4760-9AF2-86A680F78183}">
      <dgm:prSet/>
      <dgm:spPr/>
      <dgm:t>
        <a:bodyPr/>
        <a:lstStyle/>
        <a:p>
          <a:r>
            <a:rPr lang="en-US"/>
            <a:t>Access to new technologies a head of competitors’</a:t>
          </a:r>
        </a:p>
      </dgm:t>
    </dgm:pt>
    <dgm:pt modelId="{48D0A2E0-D4CD-426C-B7A8-9DA6819C668F}" type="parTrans" cxnId="{B1192BF6-22C1-46A4-96B0-44D1C2E322A8}">
      <dgm:prSet/>
      <dgm:spPr/>
      <dgm:t>
        <a:bodyPr/>
        <a:lstStyle/>
        <a:p>
          <a:endParaRPr lang="en-US"/>
        </a:p>
      </dgm:t>
    </dgm:pt>
    <dgm:pt modelId="{41F1C764-A560-4165-8E4E-8B6ECFCE538F}" type="sibTrans" cxnId="{B1192BF6-22C1-46A4-96B0-44D1C2E322A8}">
      <dgm:prSet/>
      <dgm:spPr/>
      <dgm:t>
        <a:bodyPr/>
        <a:lstStyle/>
        <a:p>
          <a:endParaRPr lang="en-US"/>
        </a:p>
      </dgm:t>
    </dgm:pt>
    <dgm:pt modelId="{E8826696-F5BD-448E-BFE4-EEEBD454624E}">
      <dgm:prSet/>
      <dgm:spPr/>
      <dgm:t>
        <a:bodyPr/>
        <a:lstStyle/>
        <a:p>
          <a:r>
            <a:rPr lang="en-US"/>
            <a:t>Joint problem-solving</a:t>
          </a:r>
        </a:p>
      </dgm:t>
    </dgm:pt>
    <dgm:pt modelId="{91985097-120C-4388-B2E8-C7E1439B81D9}" type="parTrans" cxnId="{A59B0B10-F18B-4405-A081-EBE193FA7725}">
      <dgm:prSet/>
      <dgm:spPr/>
      <dgm:t>
        <a:bodyPr/>
        <a:lstStyle/>
        <a:p>
          <a:endParaRPr lang="en-US"/>
        </a:p>
      </dgm:t>
    </dgm:pt>
    <dgm:pt modelId="{8DA4D906-FDF4-4021-8CDB-76022BD39158}" type="sibTrans" cxnId="{A59B0B10-F18B-4405-A081-EBE193FA7725}">
      <dgm:prSet/>
      <dgm:spPr/>
      <dgm:t>
        <a:bodyPr/>
        <a:lstStyle/>
        <a:p>
          <a:endParaRPr lang="en-US"/>
        </a:p>
      </dgm:t>
    </dgm:pt>
    <dgm:pt modelId="{B4F297D2-E18F-4E72-A76B-40F72A627060}">
      <dgm:prSet/>
      <dgm:spPr/>
      <dgm:t>
        <a:bodyPr/>
        <a:lstStyle/>
        <a:p>
          <a:r>
            <a:rPr lang="en-US"/>
            <a:t>Interchanging of knowledge and information</a:t>
          </a:r>
        </a:p>
      </dgm:t>
    </dgm:pt>
    <dgm:pt modelId="{365E02D7-F2AE-4ED2-BC49-5D85033238A3}" type="parTrans" cxnId="{5F0FC444-697F-4B6D-8FBF-081F73E758DC}">
      <dgm:prSet/>
      <dgm:spPr/>
      <dgm:t>
        <a:bodyPr/>
        <a:lstStyle/>
        <a:p>
          <a:endParaRPr lang="en-US"/>
        </a:p>
      </dgm:t>
    </dgm:pt>
    <dgm:pt modelId="{381AD9F2-884B-4F5F-87B1-7EC4DF88957A}" type="sibTrans" cxnId="{5F0FC444-697F-4B6D-8FBF-081F73E758DC}">
      <dgm:prSet/>
      <dgm:spPr/>
      <dgm:t>
        <a:bodyPr/>
        <a:lstStyle/>
        <a:p>
          <a:endParaRPr lang="en-US"/>
        </a:p>
      </dgm:t>
    </dgm:pt>
    <dgm:pt modelId="{40670644-6C6F-46E8-BB70-29FF64E10DC7}">
      <dgm:prSet/>
      <dgm:spPr/>
      <dgm:t>
        <a:bodyPr/>
        <a:lstStyle/>
        <a:p>
          <a:r>
            <a:rPr lang="en-US"/>
            <a:t>Improved manufacturability of products</a:t>
          </a:r>
        </a:p>
      </dgm:t>
    </dgm:pt>
    <dgm:pt modelId="{8C8A5DD2-F513-4253-9468-01CF0C72F773}" type="parTrans" cxnId="{E9BA055D-E683-4B6B-9BCC-105E0AB1C620}">
      <dgm:prSet/>
      <dgm:spPr/>
      <dgm:t>
        <a:bodyPr/>
        <a:lstStyle/>
        <a:p>
          <a:endParaRPr lang="en-US"/>
        </a:p>
      </dgm:t>
    </dgm:pt>
    <dgm:pt modelId="{2359A623-3619-46E7-B40A-52CF8BA8912A}" type="sibTrans" cxnId="{E9BA055D-E683-4B6B-9BCC-105E0AB1C620}">
      <dgm:prSet/>
      <dgm:spPr/>
      <dgm:t>
        <a:bodyPr/>
        <a:lstStyle/>
        <a:p>
          <a:endParaRPr lang="en-US"/>
        </a:p>
      </dgm:t>
    </dgm:pt>
    <dgm:pt modelId="{9C2C0C24-9641-448B-A9BD-5D9566D49513}" type="pres">
      <dgm:prSet presAssocID="{F47C5BFB-76DA-401A-958C-E1EBA7A64195}" presName="vert0" presStyleCnt="0">
        <dgm:presLayoutVars>
          <dgm:dir/>
          <dgm:animOne val="branch"/>
          <dgm:animLvl val="lvl"/>
        </dgm:presLayoutVars>
      </dgm:prSet>
      <dgm:spPr/>
    </dgm:pt>
    <dgm:pt modelId="{EA6236BD-0BB2-4A07-AC59-62F89D7BBDD8}" type="pres">
      <dgm:prSet presAssocID="{AA16EA5A-DD15-4AD2-B7C4-C8B31EE00DAA}" presName="thickLine" presStyleLbl="alignNode1" presStyleIdx="0" presStyleCnt="7"/>
      <dgm:spPr/>
    </dgm:pt>
    <dgm:pt modelId="{933C0867-13C8-448A-B24F-52CC5D978FAA}" type="pres">
      <dgm:prSet presAssocID="{AA16EA5A-DD15-4AD2-B7C4-C8B31EE00DAA}" presName="horz1" presStyleCnt="0"/>
      <dgm:spPr/>
    </dgm:pt>
    <dgm:pt modelId="{AFDA79B1-116B-44F9-B629-B958BE633FFA}" type="pres">
      <dgm:prSet presAssocID="{AA16EA5A-DD15-4AD2-B7C4-C8B31EE00DAA}" presName="tx1" presStyleLbl="revTx" presStyleIdx="0" presStyleCnt="7"/>
      <dgm:spPr/>
    </dgm:pt>
    <dgm:pt modelId="{2E4EB805-51DF-43A9-9D56-74915C0B4225}" type="pres">
      <dgm:prSet presAssocID="{AA16EA5A-DD15-4AD2-B7C4-C8B31EE00DAA}" presName="vert1" presStyleCnt="0"/>
      <dgm:spPr/>
    </dgm:pt>
    <dgm:pt modelId="{68AE83E7-3356-43F1-BBE7-463C3A97D3B5}" type="pres">
      <dgm:prSet presAssocID="{CC729347-9DDB-4C65-AFB4-B3D098AAEAC2}" presName="thickLine" presStyleLbl="alignNode1" presStyleIdx="1" presStyleCnt="7"/>
      <dgm:spPr/>
    </dgm:pt>
    <dgm:pt modelId="{345090B6-E4EF-4408-8E35-7931F2F3ECD3}" type="pres">
      <dgm:prSet presAssocID="{CC729347-9DDB-4C65-AFB4-B3D098AAEAC2}" presName="horz1" presStyleCnt="0"/>
      <dgm:spPr/>
    </dgm:pt>
    <dgm:pt modelId="{98B94405-2737-40C6-92BF-35D7EC648B72}" type="pres">
      <dgm:prSet presAssocID="{CC729347-9DDB-4C65-AFB4-B3D098AAEAC2}" presName="tx1" presStyleLbl="revTx" presStyleIdx="1" presStyleCnt="7"/>
      <dgm:spPr/>
    </dgm:pt>
    <dgm:pt modelId="{96581293-4664-44EF-818D-47EFDF66106D}" type="pres">
      <dgm:prSet presAssocID="{CC729347-9DDB-4C65-AFB4-B3D098AAEAC2}" presName="vert1" presStyleCnt="0"/>
      <dgm:spPr/>
    </dgm:pt>
    <dgm:pt modelId="{0179C88D-3C9E-4735-B6BF-53A269D48C03}" type="pres">
      <dgm:prSet presAssocID="{38712E97-3B4C-4D54-B137-2C76197C4F6E}" presName="thickLine" presStyleLbl="alignNode1" presStyleIdx="2" presStyleCnt="7"/>
      <dgm:spPr/>
    </dgm:pt>
    <dgm:pt modelId="{1C261BC6-56D7-4111-B344-E5CBB623BB40}" type="pres">
      <dgm:prSet presAssocID="{38712E97-3B4C-4D54-B137-2C76197C4F6E}" presName="horz1" presStyleCnt="0"/>
      <dgm:spPr/>
    </dgm:pt>
    <dgm:pt modelId="{EC11A8BB-D838-41ED-A0A8-06E67A925442}" type="pres">
      <dgm:prSet presAssocID="{38712E97-3B4C-4D54-B137-2C76197C4F6E}" presName="tx1" presStyleLbl="revTx" presStyleIdx="2" presStyleCnt="7"/>
      <dgm:spPr/>
    </dgm:pt>
    <dgm:pt modelId="{80AE0C28-250D-4CF5-8BC1-18B87542A81A}" type="pres">
      <dgm:prSet presAssocID="{38712E97-3B4C-4D54-B137-2C76197C4F6E}" presName="vert1" presStyleCnt="0"/>
      <dgm:spPr/>
    </dgm:pt>
    <dgm:pt modelId="{DD906901-3C3B-456B-BEAB-CCC5495E1540}" type="pres">
      <dgm:prSet presAssocID="{6C51DABF-4EA8-4760-9AF2-86A680F78183}" presName="thickLine" presStyleLbl="alignNode1" presStyleIdx="3" presStyleCnt="7"/>
      <dgm:spPr/>
    </dgm:pt>
    <dgm:pt modelId="{4CFE7B9B-14AF-4146-8107-4E564FA28447}" type="pres">
      <dgm:prSet presAssocID="{6C51DABF-4EA8-4760-9AF2-86A680F78183}" presName="horz1" presStyleCnt="0"/>
      <dgm:spPr/>
    </dgm:pt>
    <dgm:pt modelId="{D1A22865-7E90-43A3-B239-6B309B7B17C7}" type="pres">
      <dgm:prSet presAssocID="{6C51DABF-4EA8-4760-9AF2-86A680F78183}" presName="tx1" presStyleLbl="revTx" presStyleIdx="3" presStyleCnt="7"/>
      <dgm:spPr/>
    </dgm:pt>
    <dgm:pt modelId="{5CB111E5-3D6C-4C34-BC09-6ECEE10A3717}" type="pres">
      <dgm:prSet presAssocID="{6C51DABF-4EA8-4760-9AF2-86A680F78183}" presName="vert1" presStyleCnt="0"/>
      <dgm:spPr/>
    </dgm:pt>
    <dgm:pt modelId="{4934C26F-5A7A-41C0-B588-61636B89BD07}" type="pres">
      <dgm:prSet presAssocID="{E8826696-F5BD-448E-BFE4-EEEBD454624E}" presName="thickLine" presStyleLbl="alignNode1" presStyleIdx="4" presStyleCnt="7"/>
      <dgm:spPr/>
    </dgm:pt>
    <dgm:pt modelId="{EBA8F40D-6358-4DA7-8174-4EEA7DD8EF02}" type="pres">
      <dgm:prSet presAssocID="{E8826696-F5BD-448E-BFE4-EEEBD454624E}" presName="horz1" presStyleCnt="0"/>
      <dgm:spPr/>
    </dgm:pt>
    <dgm:pt modelId="{74582078-3170-4B27-ACBF-51432F64B738}" type="pres">
      <dgm:prSet presAssocID="{E8826696-F5BD-448E-BFE4-EEEBD454624E}" presName="tx1" presStyleLbl="revTx" presStyleIdx="4" presStyleCnt="7"/>
      <dgm:spPr/>
    </dgm:pt>
    <dgm:pt modelId="{F2F7EB5A-BFBC-4A7D-8538-70E49B364BD3}" type="pres">
      <dgm:prSet presAssocID="{E8826696-F5BD-448E-BFE4-EEEBD454624E}" presName="vert1" presStyleCnt="0"/>
      <dgm:spPr/>
    </dgm:pt>
    <dgm:pt modelId="{53D2F83B-7D69-4BAA-BFFD-125B54EC8FE0}" type="pres">
      <dgm:prSet presAssocID="{B4F297D2-E18F-4E72-A76B-40F72A627060}" presName="thickLine" presStyleLbl="alignNode1" presStyleIdx="5" presStyleCnt="7"/>
      <dgm:spPr/>
    </dgm:pt>
    <dgm:pt modelId="{CF65DAC6-4738-4F40-83B3-36DC14EC8D69}" type="pres">
      <dgm:prSet presAssocID="{B4F297D2-E18F-4E72-A76B-40F72A627060}" presName="horz1" presStyleCnt="0"/>
      <dgm:spPr/>
    </dgm:pt>
    <dgm:pt modelId="{7ACB1BFF-636A-4236-986C-CBF529DB68F3}" type="pres">
      <dgm:prSet presAssocID="{B4F297D2-E18F-4E72-A76B-40F72A627060}" presName="tx1" presStyleLbl="revTx" presStyleIdx="5" presStyleCnt="7"/>
      <dgm:spPr/>
    </dgm:pt>
    <dgm:pt modelId="{CDFAE2ED-833C-4FB0-B2E6-C3D9F0CFCC3A}" type="pres">
      <dgm:prSet presAssocID="{B4F297D2-E18F-4E72-A76B-40F72A627060}" presName="vert1" presStyleCnt="0"/>
      <dgm:spPr/>
    </dgm:pt>
    <dgm:pt modelId="{E370E118-BE02-4009-832B-58903FF63397}" type="pres">
      <dgm:prSet presAssocID="{40670644-6C6F-46E8-BB70-29FF64E10DC7}" presName="thickLine" presStyleLbl="alignNode1" presStyleIdx="6" presStyleCnt="7"/>
      <dgm:spPr/>
    </dgm:pt>
    <dgm:pt modelId="{A08AAF00-C153-493C-A6F7-D42256DE3C5F}" type="pres">
      <dgm:prSet presAssocID="{40670644-6C6F-46E8-BB70-29FF64E10DC7}" presName="horz1" presStyleCnt="0"/>
      <dgm:spPr/>
    </dgm:pt>
    <dgm:pt modelId="{D1C71601-4F36-4ADF-99E4-1FF946E71A6C}" type="pres">
      <dgm:prSet presAssocID="{40670644-6C6F-46E8-BB70-29FF64E10DC7}" presName="tx1" presStyleLbl="revTx" presStyleIdx="6" presStyleCnt="7"/>
      <dgm:spPr/>
    </dgm:pt>
    <dgm:pt modelId="{94BB74BB-5AC0-458D-96F2-1F85B0805FCA}" type="pres">
      <dgm:prSet presAssocID="{40670644-6C6F-46E8-BB70-29FF64E10DC7}" presName="vert1" presStyleCnt="0"/>
      <dgm:spPr/>
    </dgm:pt>
  </dgm:ptLst>
  <dgm:cxnLst>
    <dgm:cxn modelId="{A59B0B10-F18B-4405-A081-EBE193FA7725}" srcId="{F47C5BFB-76DA-401A-958C-E1EBA7A64195}" destId="{E8826696-F5BD-448E-BFE4-EEEBD454624E}" srcOrd="4" destOrd="0" parTransId="{91985097-120C-4388-B2E8-C7E1439B81D9}" sibTransId="{8DA4D906-FDF4-4021-8CDB-76022BD39158}"/>
    <dgm:cxn modelId="{8FBCB53B-9EB6-48C3-B0C6-FD878B0FA1DC}" type="presOf" srcId="{40670644-6C6F-46E8-BB70-29FF64E10DC7}" destId="{D1C71601-4F36-4ADF-99E4-1FF946E71A6C}" srcOrd="0" destOrd="0" presId="urn:microsoft.com/office/officeart/2008/layout/LinedList"/>
    <dgm:cxn modelId="{E9BA055D-E683-4B6B-9BCC-105E0AB1C620}" srcId="{F47C5BFB-76DA-401A-958C-E1EBA7A64195}" destId="{40670644-6C6F-46E8-BB70-29FF64E10DC7}" srcOrd="6" destOrd="0" parTransId="{8C8A5DD2-F513-4253-9468-01CF0C72F773}" sibTransId="{2359A623-3619-46E7-B40A-52CF8BA8912A}"/>
    <dgm:cxn modelId="{5F0FC444-697F-4B6D-8FBF-081F73E758DC}" srcId="{F47C5BFB-76DA-401A-958C-E1EBA7A64195}" destId="{B4F297D2-E18F-4E72-A76B-40F72A627060}" srcOrd="5" destOrd="0" parTransId="{365E02D7-F2AE-4ED2-BC49-5D85033238A3}" sibTransId="{381AD9F2-884B-4F5F-87B1-7EC4DF88957A}"/>
    <dgm:cxn modelId="{5D9A5F46-E272-41D3-AFD1-EAA7D176E08F}" type="presOf" srcId="{F47C5BFB-76DA-401A-958C-E1EBA7A64195}" destId="{9C2C0C24-9641-448B-A9BD-5D9566D49513}" srcOrd="0" destOrd="0" presId="urn:microsoft.com/office/officeart/2008/layout/LinedList"/>
    <dgm:cxn modelId="{194B9E6D-F9E9-4E9B-8025-547644B2B916}" type="presOf" srcId="{B4F297D2-E18F-4E72-A76B-40F72A627060}" destId="{7ACB1BFF-636A-4236-986C-CBF529DB68F3}" srcOrd="0" destOrd="0" presId="urn:microsoft.com/office/officeart/2008/layout/LinedList"/>
    <dgm:cxn modelId="{C08F1871-35C4-474F-8319-AA4CA3F269A7}" type="presOf" srcId="{E8826696-F5BD-448E-BFE4-EEEBD454624E}" destId="{74582078-3170-4B27-ACBF-51432F64B738}" srcOrd="0" destOrd="0" presId="urn:microsoft.com/office/officeart/2008/layout/LinedList"/>
    <dgm:cxn modelId="{8D023977-1E55-457A-8376-3F9E1BB4DB7B}" srcId="{F47C5BFB-76DA-401A-958C-E1EBA7A64195}" destId="{AA16EA5A-DD15-4AD2-B7C4-C8B31EE00DAA}" srcOrd="0" destOrd="0" parTransId="{DAE5B48B-59BC-411B-8DFC-265CC5806779}" sibTransId="{685732DC-6679-423C-8F5A-46210525686C}"/>
    <dgm:cxn modelId="{DA9B527D-DA18-4310-8F75-81333CF7BF07}" type="presOf" srcId="{6C51DABF-4EA8-4760-9AF2-86A680F78183}" destId="{D1A22865-7E90-43A3-B239-6B309B7B17C7}" srcOrd="0" destOrd="0" presId="urn:microsoft.com/office/officeart/2008/layout/LinedList"/>
    <dgm:cxn modelId="{B231CC8E-7FAA-43FF-9115-934E9793C339}" type="presOf" srcId="{38712E97-3B4C-4D54-B137-2C76197C4F6E}" destId="{EC11A8BB-D838-41ED-A0A8-06E67A925442}" srcOrd="0" destOrd="0" presId="urn:microsoft.com/office/officeart/2008/layout/LinedList"/>
    <dgm:cxn modelId="{C2C9DB92-8204-47BD-90EE-5D077078E249}" srcId="{F47C5BFB-76DA-401A-958C-E1EBA7A64195}" destId="{38712E97-3B4C-4D54-B137-2C76197C4F6E}" srcOrd="2" destOrd="0" parTransId="{A311E452-9B19-4744-A435-A76FF72E4C7F}" sibTransId="{D1F7988F-01C2-4A52-991F-AB0FC6A5B386}"/>
    <dgm:cxn modelId="{CF5BD4AB-11AB-4FA6-8820-87FB4567C4DA}" type="presOf" srcId="{CC729347-9DDB-4C65-AFB4-B3D098AAEAC2}" destId="{98B94405-2737-40C6-92BF-35D7EC648B72}" srcOrd="0" destOrd="0" presId="urn:microsoft.com/office/officeart/2008/layout/LinedList"/>
    <dgm:cxn modelId="{07CC67C5-18D9-4810-976C-9E6FEAA8DE01}" type="presOf" srcId="{AA16EA5A-DD15-4AD2-B7C4-C8B31EE00DAA}" destId="{AFDA79B1-116B-44F9-B629-B958BE633FFA}" srcOrd="0" destOrd="0" presId="urn:microsoft.com/office/officeart/2008/layout/LinedList"/>
    <dgm:cxn modelId="{C0C1B9EF-2A27-4946-AB1D-25AB8BF002FD}" srcId="{F47C5BFB-76DA-401A-958C-E1EBA7A64195}" destId="{CC729347-9DDB-4C65-AFB4-B3D098AAEAC2}" srcOrd="1" destOrd="0" parTransId="{2D3A12B8-999A-4B1C-A0D8-C20E94055F71}" sibTransId="{ECF48981-4AC8-44C3-AC4B-CF5CAEC77E00}"/>
    <dgm:cxn modelId="{B1192BF6-22C1-46A4-96B0-44D1C2E322A8}" srcId="{F47C5BFB-76DA-401A-958C-E1EBA7A64195}" destId="{6C51DABF-4EA8-4760-9AF2-86A680F78183}" srcOrd="3" destOrd="0" parTransId="{48D0A2E0-D4CD-426C-B7A8-9DA6819C668F}" sibTransId="{41F1C764-A560-4165-8E4E-8B6ECFCE538F}"/>
    <dgm:cxn modelId="{79643F09-168A-4683-90AA-F3F3F68B3D68}" type="presParOf" srcId="{9C2C0C24-9641-448B-A9BD-5D9566D49513}" destId="{EA6236BD-0BB2-4A07-AC59-62F89D7BBDD8}" srcOrd="0" destOrd="0" presId="urn:microsoft.com/office/officeart/2008/layout/LinedList"/>
    <dgm:cxn modelId="{DDF6C5A4-B1CE-4943-BEEB-D5E3C323A040}" type="presParOf" srcId="{9C2C0C24-9641-448B-A9BD-5D9566D49513}" destId="{933C0867-13C8-448A-B24F-52CC5D978FAA}" srcOrd="1" destOrd="0" presId="urn:microsoft.com/office/officeart/2008/layout/LinedList"/>
    <dgm:cxn modelId="{5CAF3536-FD47-4819-A9EF-87BCF62B3AB4}" type="presParOf" srcId="{933C0867-13C8-448A-B24F-52CC5D978FAA}" destId="{AFDA79B1-116B-44F9-B629-B958BE633FFA}" srcOrd="0" destOrd="0" presId="urn:microsoft.com/office/officeart/2008/layout/LinedList"/>
    <dgm:cxn modelId="{C082E88E-25C9-4A55-B4B8-DE5BA1D60190}" type="presParOf" srcId="{933C0867-13C8-448A-B24F-52CC5D978FAA}" destId="{2E4EB805-51DF-43A9-9D56-74915C0B4225}" srcOrd="1" destOrd="0" presId="urn:microsoft.com/office/officeart/2008/layout/LinedList"/>
    <dgm:cxn modelId="{4BC26FDE-52A9-4B7A-8410-8860FA85ADDE}" type="presParOf" srcId="{9C2C0C24-9641-448B-A9BD-5D9566D49513}" destId="{68AE83E7-3356-43F1-BBE7-463C3A97D3B5}" srcOrd="2" destOrd="0" presId="urn:microsoft.com/office/officeart/2008/layout/LinedList"/>
    <dgm:cxn modelId="{EB912E02-0702-4315-B39F-8A1182702211}" type="presParOf" srcId="{9C2C0C24-9641-448B-A9BD-5D9566D49513}" destId="{345090B6-E4EF-4408-8E35-7931F2F3ECD3}" srcOrd="3" destOrd="0" presId="urn:microsoft.com/office/officeart/2008/layout/LinedList"/>
    <dgm:cxn modelId="{FD7F1381-2CF9-47E6-B990-51680AA066D4}" type="presParOf" srcId="{345090B6-E4EF-4408-8E35-7931F2F3ECD3}" destId="{98B94405-2737-40C6-92BF-35D7EC648B72}" srcOrd="0" destOrd="0" presId="urn:microsoft.com/office/officeart/2008/layout/LinedList"/>
    <dgm:cxn modelId="{3BF1D1EF-3C5F-4E53-9F3F-A88489C8EAEC}" type="presParOf" srcId="{345090B6-E4EF-4408-8E35-7931F2F3ECD3}" destId="{96581293-4664-44EF-818D-47EFDF66106D}" srcOrd="1" destOrd="0" presId="urn:microsoft.com/office/officeart/2008/layout/LinedList"/>
    <dgm:cxn modelId="{8518AB98-B66B-46B1-A809-936D7ABFD8CF}" type="presParOf" srcId="{9C2C0C24-9641-448B-A9BD-5D9566D49513}" destId="{0179C88D-3C9E-4735-B6BF-53A269D48C03}" srcOrd="4" destOrd="0" presId="urn:microsoft.com/office/officeart/2008/layout/LinedList"/>
    <dgm:cxn modelId="{88701AE2-C54B-4C06-8389-D1116EBC8329}" type="presParOf" srcId="{9C2C0C24-9641-448B-A9BD-5D9566D49513}" destId="{1C261BC6-56D7-4111-B344-E5CBB623BB40}" srcOrd="5" destOrd="0" presId="urn:microsoft.com/office/officeart/2008/layout/LinedList"/>
    <dgm:cxn modelId="{89E7ED5C-FAC9-4099-B20D-909F145B488F}" type="presParOf" srcId="{1C261BC6-56D7-4111-B344-E5CBB623BB40}" destId="{EC11A8BB-D838-41ED-A0A8-06E67A925442}" srcOrd="0" destOrd="0" presId="urn:microsoft.com/office/officeart/2008/layout/LinedList"/>
    <dgm:cxn modelId="{6129129A-83AB-443C-8A04-4C5AB71108E4}" type="presParOf" srcId="{1C261BC6-56D7-4111-B344-E5CBB623BB40}" destId="{80AE0C28-250D-4CF5-8BC1-18B87542A81A}" srcOrd="1" destOrd="0" presId="urn:microsoft.com/office/officeart/2008/layout/LinedList"/>
    <dgm:cxn modelId="{6BCE9741-8ACE-4A34-9928-FE20DE298548}" type="presParOf" srcId="{9C2C0C24-9641-448B-A9BD-5D9566D49513}" destId="{DD906901-3C3B-456B-BEAB-CCC5495E1540}" srcOrd="6" destOrd="0" presId="urn:microsoft.com/office/officeart/2008/layout/LinedList"/>
    <dgm:cxn modelId="{51613A61-EF4B-4903-869D-1F42BE052E5D}" type="presParOf" srcId="{9C2C0C24-9641-448B-A9BD-5D9566D49513}" destId="{4CFE7B9B-14AF-4146-8107-4E564FA28447}" srcOrd="7" destOrd="0" presId="urn:microsoft.com/office/officeart/2008/layout/LinedList"/>
    <dgm:cxn modelId="{54CBF45E-96CF-4CFC-818B-0A0BA71A2AD0}" type="presParOf" srcId="{4CFE7B9B-14AF-4146-8107-4E564FA28447}" destId="{D1A22865-7E90-43A3-B239-6B309B7B17C7}" srcOrd="0" destOrd="0" presId="urn:microsoft.com/office/officeart/2008/layout/LinedList"/>
    <dgm:cxn modelId="{D507755D-BD7A-4013-83DC-C7F5499D9E4A}" type="presParOf" srcId="{4CFE7B9B-14AF-4146-8107-4E564FA28447}" destId="{5CB111E5-3D6C-4C34-BC09-6ECEE10A3717}" srcOrd="1" destOrd="0" presId="urn:microsoft.com/office/officeart/2008/layout/LinedList"/>
    <dgm:cxn modelId="{642FC1B2-68D3-48D7-A20E-FDA656D99F79}" type="presParOf" srcId="{9C2C0C24-9641-448B-A9BD-5D9566D49513}" destId="{4934C26F-5A7A-41C0-B588-61636B89BD07}" srcOrd="8" destOrd="0" presId="urn:microsoft.com/office/officeart/2008/layout/LinedList"/>
    <dgm:cxn modelId="{7BF2B02A-5881-444F-96E4-8119F80C5179}" type="presParOf" srcId="{9C2C0C24-9641-448B-A9BD-5D9566D49513}" destId="{EBA8F40D-6358-4DA7-8174-4EEA7DD8EF02}" srcOrd="9" destOrd="0" presId="urn:microsoft.com/office/officeart/2008/layout/LinedList"/>
    <dgm:cxn modelId="{412AA66C-9415-4691-831D-8D8561ABAFF2}" type="presParOf" srcId="{EBA8F40D-6358-4DA7-8174-4EEA7DD8EF02}" destId="{74582078-3170-4B27-ACBF-51432F64B738}" srcOrd="0" destOrd="0" presId="urn:microsoft.com/office/officeart/2008/layout/LinedList"/>
    <dgm:cxn modelId="{C33D3AC7-BB57-4A91-AE97-069B3253E46E}" type="presParOf" srcId="{EBA8F40D-6358-4DA7-8174-4EEA7DD8EF02}" destId="{F2F7EB5A-BFBC-4A7D-8538-70E49B364BD3}" srcOrd="1" destOrd="0" presId="urn:microsoft.com/office/officeart/2008/layout/LinedList"/>
    <dgm:cxn modelId="{D4335E87-9EDB-40DA-BA48-62659B5EEF2D}" type="presParOf" srcId="{9C2C0C24-9641-448B-A9BD-5D9566D49513}" destId="{53D2F83B-7D69-4BAA-BFFD-125B54EC8FE0}" srcOrd="10" destOrd="0" presId="urn:microsoft.com/office/officeart/2008/layout/LinedList"/>
    <dgm:cxn modelId="{62AAE77F-CF5C-460B-B0AD-605447FDC3F4}" type="presParOf" srcId="{9C2C0C24-9641-448B-A9BD-5D9566D49513}" destId="{CF65DAC6-4738-4F40-83B3-36DC14EC8D69}" srcOrd="11" destOrd="0" presId="urn:microsoft.com/office/officeart/2008/layout/LinedList"/>
    <dgm:cxn modelId="{EE34C480-DF8D-4CEF-8051-4FF1D8DAB219}" type="presParOf" srcId="{CF65DAC6-4738-4F40-83B3-36DC14EC8D69}" destId="{7ACB1BFF-636A-4236-986C-CBF529DB68F3}" srcOrd="0" destOrd="0" presId="urn:microsoft.com/office/officeart/2008/layout/LinedList"/>
    <dgm:cxn modelId="{E2F04C9B-888E-4640-95EA-6953A6067BCB}" type="presParOf" srcId="{CF65DAC6-4738-4F40-83B3-36DC14EC8D69}" destId="{CDFAE2ED-833C-4FB0-B2E6-C3D9F0CFCC3A}" srcOrd="1" destOrd="0" presId="urn:microsoft.com/office/officeart/2008/layout/LinedList"/>
    <dgm:cxn modelId="{CC49A731-C7E1-4766-8423-5C727A66074F}" type="presParOf" srcId="{9C2C0C24-9641-448B-A9BD-5D9566D49513}" destId="{E370E118-BE02-4009-832B-58903FF63397}" srcOrd="12" destOrd="0" presId="urn:microsoft.com/office/officeart/2008/layout/LinedList"/>
    <dgm:cxn modelId="{5C7791ED-FCA8-49A3-B616-A6114BA662A1}" type="presParOf" srcId="{9C2C0C24-9641-448B-A9BD-5D9566D49513}" destId="{A08AAF00-C153-493C-A6F7-D42256DE3C5F}" srcOrd="13" destOrd="0" presId="urn:microsoft.com/office/officeart/2008/layout/LinedList"/>
    <dgm:cxn modelId="{776F521C-22A1-436A-AFC1-1B24BAEF04AB}" type="presParOf" srcId="{A08AAF00-C153-493C-A6F7-D42256DE3C5F}" destId="{D1C71601-4F36-4ADF-99E4-1FF946E71A6C}" srcOrd="0" destOrd="0" presId="urn:microsoft.com/office/officeart/2008/layout/LinedList"/>
    <dgm:cxn modelId="{F414AE90-5AB7-4297-9B68-C52C2A154EC3}" type="presParOf" srcId="{A08AAF00-C153-493C-A6F7-D42256DE3C5F}" destId="{94BB74BB-5AC0-458D-96F2-1F85B0805FC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32348FB1-87EE-4FBD-A8B4-30847CC4DC24}"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60BC374E-D9A1-4CBC-820A-37E3FBAF4835}">
      <dgm:prSet/>
      <dgm:spPr/>
      <dgm:t>
        <a:bodyPr/>
        <a:lstStyle/>
        <a:p>
          <a:r>
            <a:rPr lang="en-US"/>
            <a:t>There is fear of leakage of vital information</a:t>
          </a:r>
        </a:p>
      </dgm:t>
    </dgm:pt>
    <dgm:pt modelId="{595FC6C2-6DCF-447E-A9D4-BC77A566586C}" type="parTrans" cxnId="{E05E95BA-40D0-4F6D-B8E2-14120C074F3F}">
      <dgm:prSet/>
      <dgm:spPr/>
      <dgm:t>
        <a:bodyPr/>
        <a:lstStyle/>
        <a:p>
          <a:endParaRPr lang="en-US"/>
        </a:p>
      </dgm:t>
    </dgm:pt>
    <dgm:pt modelId="{A80FDD94-C8F8-4D2F-9D21-57C824C30950}" type="sibTrans" cxnId="{E05E95BA-40D0-4F6D-B8E2-14120C074F3F}">
      <dgm:prSet/>
      <dgm:spPr/>
      <dgm:t>
        <a:bodyPr/>
        <a:lstStyle/>
        <a:p>
          <a:endParaRPr lang="en-US"/>
        </a:p>
      </dgm:t>
    </dgm:pt>
    <dgm:pt modelId="{673A6689-C5EC-440A-9F19-FFB565097BF0}">
      <dgm:prSet/>
      <dgm:spPr/>
      <dgm:t>
        <a:bodyPr/>
        <a:lstStyle/>
        <a:p>
          <a:r>
            <a:rPr lang="en-US"/>
            <a:t>Loss of control or ownership</a:t>
          </a:r>
        </a:p>
      </dgm:t>
    </dgm:pt>
    <dgm:pt modelId="{B27415DC-458E-43D6-89A1-679D76A35B35}" type="parTrans" cxnId="{49F26F79-F667-4786-8139-0FE5088FE45D}">
      <dgm:prSet/>
      <dgm:spPr/>
      <dgm:t>
        <a:bodyPr/>
        <a:lstStyle/>
        <a:p>
          <a:endParaRPr lang="en-US"/>
        </a:p>
      </dgm:t>
    </dgm:pt>
    <dgm:pt modelId="{5C85B2C9-8F65-41ED-B054-98C451F0C554}" type="sibTrans" cxnId="{49F26F79-F667-4786-8139-0FE5088FE45D}">
      <dgm:prSet/>
      <dgm:spPr/>
      <dgm:t>
        <a:bodyPr/>
        <a:lstStyle/>
        <a:p>
          <a:endParaRPr lang="en-US"/>
        </a:p>
      </dgm:t>
    </dgm:pt>
    <dgm:pt modelId="{FDF61C2D-DC52-4959-8957-1994475CBEF5}">
      <dgm:prSet/>
      <dgm:spPr/>
      <dgm:t>
        <a:bodyPr/>
        <a:lstStyle/>
        <a:p>
          <a:r>
            <a:rPr lang="en-US"/>
            <a:t>There is longer development lead-time</a:t>
          </a:r>
        </a:p>
      </dgm:t>
    </dgm:pt>
    <dgm:pt modelId="{1FB2C033-A480-4F22-9A0E-34320C3F08C4}" type="parTrans" cxnId="{441BAECA-09D3-4853-BB02-E75D80CCD455}">
      <dgm:prSet/>
      <dgm:spPr/>
      <dgm:t>
        <a:bodyPr/>
        <a:lstStyle/>
        <a:p>
          <a:endParaRPr lang="en-US"/>
        </a:p>
      </dgm:t>
    </dgm:pt>
    <dgm:pt modelId="{B3FE66CC-88BA-4234-9959-914B6E4A6215}" type="sibTrans" cxnId="{441BAECA-09D3-4853-BB02-E75D80CCD455}">
      <dgm:prSet/>
      <dgm:spPr/>
      <dgm:t>
        <a:bodyPr/>
        <a:lstStyle/>
        <a:p>
          <a:endParaRPr lang="en-US"/>
        </a:p>
      </dgm:t>
    </dgm:pt>
    <dgm:pt modelId="{F5C705A3-3405-4C4B-922B-39529920F948}">
      <dgm:prSet/>
      <dgm:spPr/>
      <dgm:t>
        <a:bodyPr/>
        <a:lstStyle/>
        <a:p>
          <a:r>
            <a:rPr lang="en-US"/>
            <a:t>There are conflicts due to different aims and objectives</a:t>
          </a:r>
        </a:p>
      </dgm:t>
    </dgm:pt>
    <dgm:pt modelId="{FF9063B9-D044-45FA-8E15-53FAA3F51C4E}" type="parTrans" cxnId="{FC863F69-2E4E-4855-9601-F7DEC2D36584}">
      <dgm:prSet/>
      <dgm:spPr/>
      <dgm:t>
        <a:bodyPr/>
        <a:lstStyle/>
        <a:p>
          <a:endParaRPr lang="en-US"/>
        </a:p>
      </dgm:t>
    </dgm:pt>
    <dgm:pt modelId="{D29DD690-A161-48E5-A490-A47AD8CB690E}" type="sibTrans" cxnId="{FC863F69-2E4E-4855-9601-F7DEC2D36584}">
      <dgm:prSet/>
      <dgm:spPr/>
      <dgm:t>
        <a:bodyPr/>
        <a:lstStyle/>
        <a:p>
          <a:endParaRPr lang="en-US"/>
        </a:p>
      </dgm:t>
    </dgm:pt>
    <dgm:pt modelId="{6A9D99D8-CA33-4EB0-83CB-3CCF85FF390C}">
      <dgm:prSet/>
      <dgm:spPr/>
      <dgm:t>
        <a:bodyPr/>
        <a:lstStyle/>
        <a:p>
          <a:r>
            <a:rPr lang="en-US"/>
            <a:t>Collaborators could end up being competitors</a:t>
          </a:r>
        </a:p>
      </dgm:t>
    </dgm:pt>
    <dgm:pt modelId="{D25BE907-2CB9-4C86-8C9B-36EA2EB928C8}" type="parTrans" cxnId="{A66E7388-4A17-4451-AE58-AAC7C2F254F4}">
      <dgm:prSet/>
      <dgm:spPr/>
      <dgm:t>
        <a:bodyPr/>
        <a:lstStyle/>
        <a:p>
          <a:endParaRPr lang="en-US"/>
        </a:p>
      </dgm:t>
    </dgm:pt>
    <dgm:pt modelId="{DFB1295C-1902-4D49-8EE1-32D6CA734372}" type="sibTrans" cxnId="{A66E7388-4A17-4451-AE58-AAC7C2F254F4}">
      <dgm:prSet/>
      <dgm:spPr/>
      <dgm:t>
        <a:bodyPr/>
        <a:lstStyle/>
        <a:p>
          <a:endParaRPr lang="en-US"/>
        </a:p>
      </dgm:t>
    </dgm:pt>
    <dgm:pt modelId="{8492A95C-7213-4403-9BF2-A53F2ADC895C}">
      <dgm:prSet/>
      <dgm:spPr/>
      <dgm:t>
        <a:bodyPr/>
        <a:lstStyle/>
        <a:p>
          <a:r>
            <a:rPr lang="en-US"/>
            <a:t>Degree of responsibility for design</a:t>
          </a:r>
        </a:p>
      </dgm:t>
    </dgm:pt>
    <dgm:pt modelId="{115DE9FB-9782-43C1-852B-AF85ABA9998E}" type="parTrans" cxnId="{5BF18648-4AE7-458F-BD00-5CC741378F5D}">
      <dgm:prSet/>
      <dgm:spPr/>
      <dgm:t>
        <a:bodyPr/>
        <a:lstStyle/>
        <a:p>
          <a:endParaRPr lang="en-US"/>
        </a:p>
      </dgm:t>
    </dgm:pt>
    <dgm:pt modelId="{DE07B79B-9B5F-4E33-9F84-C799D78A1165}" type="sibTrans" cxnId="{5BF18648-4AE7-458F-BD00-5CC741378F5D}">
      <dgm:prSet/>
      <dgm:spPr/>
      <dgm:t>
        <a:bodyPr/>
        <a:lstStyle/>
        <a:p>
          <a:endParaRPr lang="en-US"/>
        </a:p>
      </dgm:t>
    </dgm:pt>
    <dgm:pt modelId="{8EF8731D-DA6C-4A11-BF39-93FF64A1640D}">
      <dgm:prSet/>
      <dgm:spPr/>
      <dgm:t>
        <a:bodyPr/>
        <a:lstStyle/>
        <a:p>
          <a:r>
            <a:rPr lang="en-US"/>
            <a:t>When to involve the supplier in the process</a:t>
          </a:r>
        </a:p>
      </dgm:t>
    </dgm:pt>
    <dgm:pt modelId="{56DF0F86-D0C2-4270-A36D-5D677AD581BC}" type="parTrans" cxnId="{8BE460E8-AD2C-44CC-BCF6-2F7768C29C0B}">
      <dgm:prSet/>
      <dgm:spPr/>
      <dgm:t>
        <a:bodyPr/>
        <a:lstStyle/>
        <a:p>
          <a:endParaRPr lang="en-US"/>
        </a:p>
      </dgm:t>
    </dgm:pt>
    <dgm:pt modelId="{7B91999B-4227-4A26-84FE-2C8DD1FF3870}" type="sibTrans" cxnId="{8BE460E8-AD2C-44CC-BCF6-2F7768C29C0B}">
      <dgm:prSet/>
      <dgm:spPr/>
      <dgm:t>
        <a:bodyPr/>
        <a:lstStyle/>
        <a:p>
          <a:endParaRPr lang="en-US"/>
        </a:p>
      </dgm:t>
    </dgm:pt>
    <dgm:pt modelId="{3D88C0A6-235F-4B34-8F58-4D53B0BB7CA6}">
      <dgm:prSet/>
      <dgm:spPr/>
      <dgm:t>
        <a:bodyPr/>
        <a:lstStyle/>
        <a:p>
          <a:r>
            <a:rPr lang="en-US"/>
            <a:t>Intercompany communication</a:t>
          </a:r>
        </a:p>
      </dgm:t>
    </dgm:pt>
    <dgm:pt modelId="{EA4FA7A4-87D2-498D-983F-F40E9F71BF65}" type="parTrans" cxnId="{A9561120-D144-4575-A264-647404A1E08D}">
      <dgm:prSet/>
      <dgm:spPr/>
      <dgm:t>
        <a:bodyPr/>
        <a:lstStyle/>
        <a:p>
          <a:endParaRPr lang="en-US"/>
        </a:p>
      </dgm:t>
    </dgm:pt>
    <dgm:pt modelId="{2051B099-9073-46F8-88DA-72F041CD07E3}" type="sibTrans" cxnId="{A9561120-D144-4575-A264-647404A1E08D}">
      <dgm:prSet/>
      <dgm:spPr/>
      <dgm:t>
        <a:bodyPr/>
        <a:lstStyle/>
        <a:p>
          <a:endParaRPr lang="en-US"/>
        </a:p>
      </dgm:t>
    </dgm:pt>
    <dgm:pt modelId="{140CFF10-0910-47BB-B9BB-9B2435CF9DA2}">
      <dgm:prSet/>
      <dgm:spPr/>
      <dgm:t>
        <a:bodyPr/>
        <a:lstStyle/>
        <a:p>
          <a:r>
            <a:rPr lang="en-US"/>
            <a:t>Intellectual property agreement</a:t>
          </a:r>
        </a:p>
      </dgm:t>
    </dgm:pt>
    <dgm:pt modelId="{A06AE9D2-88C4-4478-BDA3-023396B2EBF7}" type="parTrans" cxnId="{67ABD8AA-5843-4F81-BDCB-6A2A2F9F7B8F}">
      <dgm:prSet/>
      <dgm:spPr/>
      <dgm:t>
        <a:bodyPr/>
        <a:lstStyle/>
        <a:p>
          <a:endParaRPr lang="en-US"/>
        </a:p>
      </dgm:t>
    </dgm:pt>
    <dgm:pt modelId="{78C0294E-6A6F-442C-9E7F-5C6B94496B73}" type="sibTrans" cxnId="{67ABD8AA-5843-4F81-BDCB-6A2A2F9F7B8F}">
      <dgm:prSet/>
      <dgm:spPr/>
      <dgm:t>
        <a:bodyPr/>
        <a:lstStyle/>
        <a:p>
          <a:endParaRPr lang="en-US"/>
        </a:p>
      </dgm:t>
    </dgm:pt>
    <dgm:pt modelId="{3DA2DC44-F471-4F0D-9908-725BBD24611C}" type="pres">
      <dgm:prSet presAssocID="{32348FB1-87EE-4FBD-A8B4-30847CC4DC24}" presName="vert0" presStyleCnt="0">
        <dgm:presLayoutVars>
          <dgm:dir/>
          <dgm:animOne val="branch"/>
          <dgm:animLvl val="lvl"/>
        </dgm:presLayoutVars>
      </dgm:prSet>
      <dgm:spPr/>
    </dgm:pt>
    <dgm:pt modelId="{978CBBF5-289B-4F16-B22D-D6193FF528CC}" type="pres">
      <dgm:prSet presAssocID="{60BC374E-D9A1-4CBC-820A-37E3FBAF4835}" presName="thickLine" presStyleLbl="alignNode1" presStyleIdx="0" presStyleCnt="9"/>
      <dgm:spPr/>
    </dgm:pt>
    <dgm:pt modelId="{25B27F46-BA56-48E3-9212-600842E96C45}" type="pres">
      <dgm:prSet presAssocID="{60BC374E-D9A1-4CBC-820A-37E3FBAF4835}" presName="horz1" presStyleCnt="0"/>
      <dgm:spPr/>
    </dgm:pt>
    <dgm:pt modelId="{298DA1F8-C59D-424B-902C-75023A50A769}" type="pres">
      <dgm:prSet presAssocID="{60BC374E-D9A1-4CBC-820A-37E3FBAF4835}" presName="tx1" presStyleLbl="revTx" presStyleIdx="0" presStyleCnt="9"/>
      <dgm:spPr/>
    </dgm:pt>
    <dgm:pt modelId="{EFD8B392-C5B4-4F7D-8AC3-D14E3B153AB1}" type="pres">
      <dgm:prSet presAssocID="{60BC374E-D9A1-4CBC-820A-37E3FBAF4835}" presName="vert1" presStyleCnt="0"/>
      <dgm:spPr/>
    </dgm:pt>
    <dgm:pt modelId="{C25D3B2C-D637-4F5B-B97E-555F5985B36C}" type="pres">
      <dgm:prSet presAssocID="{673A6689-C5EC-440A-9F19-FFB565097BF0}" presName="thickLine" presStyleLbl="alignNode1" presStyleIdx="1" presStyleCnt="9"/>
      <dgm:spPr/>
    </dgm:pt>
    <dgm:pt modelId="{E7692685-6138-4CE5-B7C2-5C4381F13E59}" type="pres">
      <dgm:prSet presAssocID="{673A6689-C5EC-440A-9F19-FFB565097BF0}" presName="horz1" presStyleCnt="0"/>
      <dgm:spPr/>
    </dgm:pt>
    <dgm:pt modelId="{FCADF45E-1ACF-433C-9862-F4769C8FBDAD}" type="pres">
      <dgm:prSet presAssocID="{673A6689-C5EC-440A-9F19-FFB565097BF0}" presName="tx1" presStyleLbl="revTx" presStyleIdx="1" presStyleCnt="9"/>
      <dgm:spPr/>
    </dgm:pt>
    <dgm:pt modelId="{1A15EC75-C0B7-46E3-A69E-E09335F356D2}" type="pres">
      <dgm:prSet presAssocID="{673A6689-C5EC-440A-9F19-FFB565097BF0}" presName="vert1" presStyleCnt="0"/>
      <dgm:spPr/>
    </dgm:pt>
    <dgm:pt modelId="{8DA1BBD3-674E-46C1-A9F8-2B0B7B466D1A}" type="pres">
      <dgm:prSet presAssocID="{FDF61C2D-DC52-4959-8957-1994475CBEF5}" presName="thickLine" presStyleLbl="alignNode1" presStyleIdx="2" presStyleCnt="9"/>
      <dgm:spPr/>
    </dgm:pt>
    <dgm:pt modelId="{28403E81-5FFC-4E7F-AFE7-C69F507AC552}" type="pres">
      <dgm:prSet presAssocID="{FDF61C2D-DC52-4959-8957-1994475CBEF5}" presName="horz1" presStyleCnt="0"/>
      <dgm:spPr/>
    </dgm:pt>
    <dgm:pt modelId="{763E9497-D462-418E-B518-562FEC4B5770}" type="pres">
      <dgm:prSet presAssocID="{FDF61C2D-DC52-4959-8957-1994475CBEF5}" presName="tx1" presStyleLbl="revTx" presStyleIdx="2" presStyleCnt="9"/>
      <dgm:spPr/>
    </dgm:pt>
    <dgm:pt modelId="{E7E3013E-7C1B-48A3-997B-6F5AC9F2679A}" type="pres">
      <dgm:prSet presAssocID="{FDF61C2D-DC52-4959-8957-1994475CBEF5}" presName="vert1" presStyleCnt="0"/>
      <dgm:spPr/>
    </dgm:pt>
    <dgm:pt modelId="{3472E54A-1F56-4D9A-863B-78C4CC05A4C5}" type="pres">
      <dgm:prSet presAssocID="{F5C705A3-3405-4C4B-922B-39529920F948}" presName="thickLine" presStyleLbl="alignNode1" presStyleIdx="3" presStyleCnt="9"/>
      <dgm:spPr/>
    </dgm:pt>
    <dgm:pt modelId="{5261F711-0151-44AC-92F3-830AA278F421}" type="pres">
      <dgm:prSet presAssocID="{F5C705A3-3405-4C4B-922B-39529920F948}" presName="horz1" presStyleCnt="0"/>
      <dgm:spPr/>
    </dgm:pt>
    <dgm:pt modelId="{6494BB4D-D1AB-42BE-B763-B3D0F61F96E2}" type="pres">
      <dgm:prSet presAssocID="{F5C705A3-3405-4C4B-922B-39529920F948}" presName="tx1" presStyleLbl="revTx" presStyleIdx="3" presStyleCnt="9"/>
      <dgm:spPr/>
    </dgm:pt>
    <dgm:pt modelId="{6F6E9322-5DE5-417B-A223-4DEDDB212F82}" type="pres">
      <dgm:prSet presAssocID="{F5C705A3-3405-4C4B-922B-39529920F948}" presName="vert1" presStyleCnt="0"/>
      <dgm:spPr/>
    </dgm:pt>
    <dgm:pt modelId="{B29ADDB2-5573-4E34-917C-51D039333311}" type="pres">
      <dgm:prSet presAssocID="{6A9D99D8-CA33-4EB0-83CB-3CCF85FF390C}" presName="thickLine" presStyleLbl="alignNode1" presStyleIdx="4" presStyleCnt="9"/>
      <dgm:spPr/>
    </dgm:pt>
    <dgm:pt modelId="{110FDA9D-A6E6-4C3F-BEC5-D4192C785692}" type="pres">
      <dgm:prSet presAssocID="{6A9D99D8-CA33-4EB0-83CB-3CCF85FF390C}" presName="horz1" presStyleCnt="0"/>
      <dgm:spPr/>
    </dgm:pt>
    <dgm:pt modelId="{138461D6-5B88-4897-A8F0-4FB2A7AE3822}" type="pres">
      <dgm:prSet presAssocID="{6A9D99D8-CA33-4EB0-83CB-3CCF85FF390C}" presName="tx1" presStyleLbl="revTx" presStyleIdx="4" presStyleCnt="9"/>
      <dgm:spPr/>
    </dgm:pt>
    <dgm:pt modelId="{B7AC03DF-5C30-4FA6-A420-B3712FB240C0}" type="pres">
      <dgm:prSet presAssocID="{6A9D99D8-CA33-4EB0-83CB-3CCF85FF390C}" presName="vert1" presStyleCnt="0"/>
      <dgm:spPr/>
    </dgm:pt>
    <dgm:pt modelId="{396DB671-01A9-4476-8655-7757FF3A3545}" type="pres">
      <dgm:prSet presAssocID="{8492A95C-7213-4403-9BF2-A53F2ADC895C}" presName="thickLine" presStyleLbl="alignNode1" presStyleIdx="5" presStyleCnt="9"/>
      <dgm:spPr/>
    </dgm:pt>
    <dgm:pt modelId="{00C80885-2FFC-4208-AF42-ABC654F68E99}" type="pres">
      <dgm:prSet presAssocID="{8492A95C-7213-4403-9BF2-A53F2ADC895C}" presName="horz1" presStyleCnt="0"/>
      <dgm:spPr/>
    </dgm:pt>
    <dgm:pt modelId="{88DD1A7E-281F-4E1A-8265-E8D7AE2E625A}" type="pres">
      <dgm:prSet presAssocID="{8492A95C-7213-4403-9BF2-A53F2ADC895C}" presName="tx1" presStyleLbl="revTx" presStyleIdx="5" presStyleCnt="9"/>
      <dgm:spPr/>
    </dgm:pt>
    <dgm:pt modelId="{7A402B1F-C96F-4526-AE69-7E7C94E56A06}" type="pres">
      <dgm:prSet presAssocID="{8492A95C-7213-4403-9BF2-A53F2ADC895C}" presName="vert1" presStyleCnt="0"/>
      <dgm:spPr/>
    </dgm:pt>
    <dgm:pt modelId="{F401D77E-DC47-47E7-8C2D-4C8F4F027A58}" type="pres">
      <dgm:prSet presAssocID="{8EF8731D-DA6C-4A11-BF39-93FF64A1640D}" presName="thickLine" presStyleLbl="alignNode1" presStyleIdx="6" presStyleCnt="9"/>
      <dgm:spPr/>
    </dgm:pt>
    <dgm:pt modelId="{7AE5E9D6-3A59-4146-AF34-9ABD058E1B00}" type="pres">
      <dgm:prSet presAssocID="{8EF8731D-DA6C-4A11-BF39-93FF64A1640D}" presName="horz1" presStyleCnt="0"/>
      <dgm:spPr/>
    </dgm:pt>
    <dgm:pt modelId="{24ADCA21-4753-434D-9035-941A1A77C6CF}" type="pres">
      <dgm:prSet presAssocID="{8EF8731D-DA6C-4A11-BF39-93FF64A1640D}" presName="tx1" presStyleLbl="revTx" presStyleIdx="6" presStyleCnt="9"/>
      <dgm:spPr/>
    </dgm:pt>
    <dgm:pt modelId="{807025D9-209B-41E2-B5C3-0B62A1C18C4A}" type="pres">
      <dgm:prSet presAssocID="{8EF8731D-DA6C-4A11-BF39-93FF64A1640D}" presName="vert1" presStyleCnt="0"/>
      <dgm:spPr/>
    </dgm:pt>
    <dgm:pt modelId="{A1516BFC-35BD-42AC-8170-C777D515BBA4}" type="pres">
      <dgm:prSet presAssocID="{3D88C0A6-235F-4B34-8F58-4D53B0BB7CA6}" presName="thickLine" presStyleLbl="alignNode1" presStyleIdx="7" presStyleCnt="9"/>
      <dgm:spPr/>
    </dgm:pt>
    <dgm:pt modelId="{D0A50557-6869-434F-A52C-3B81098EF9EF}" type="pres">
      <dgm:prSet presAssocID="{3D88C0A6-235F-4B34-8F58-4D53B0BB7CA6}" presName="horz1" presStyleCnt="0"/>
      <dgm:spPr/>
    </dgm:pt>
    <dgm:pt modelId="{F2B35D60-0E66-40F7-A316-968B9E5092D7}" type="pres">
      <dgm:prSet presAssocID="{3D88C0A6-235F-4B34-8F58-4D53B0BB7CA6}" presName="tx1" presStyleLbl="revTx" presStyleIdx="7" presStyleCnt="9"/>
      <dgm:spPr/>
    </dgm:pt>
    <dgm:pt modelId="{081301F7-C26F-4D3D-8381-FA1B596725A2}" type="pres">
      <dgm:prSet presAssocID="{3D88C0A6-235F-4B34-8F58-4D53B0BB7CA6}" presName="vert1" presStyleCnt="0"/>
      <dgm:spPr/>
    </dgm:pt>
    <dgm:pt modelId="{48030378-92DA-45C5-A1DC-B23BFCF22A64}" type="pres">
      <dgm:prSet presAssocID="{140CFF10-0910-47BB-B9BB-9B2435CF9DA2}" presName="thickLine" presStyleLbl="alignNode1" presStyleIdx="8" presStyleCnt="9"/>
      <dgm:spPr/>
    </dgm:pt>
    <dgm:pt modelId="{8ED873E2-F29C-4FC6-86FF-5025AD6214D2}" type="pres">
      <dgm:prSet presAssocID="{140CFF10-0910-47BB-B9BB-9B2435CF9DA2}" presName="horz1" presStyleCnt="0"/>
      <dgm:spPr/>
    </dgm:pt>
    <dgm:pt modelId="{34674557-D2E5-49EA-ACA6-9B848F535778}" type="pres">
      <dgm:prSet presAssocID="{140CFF10-0910-47BB-B9BB-9B2435CF9DA2}" presName="tx1" presStyleLbl="revTx" presStyleIdx="8" presStyleCnt="9"/>
      <dgm:spPr/>
    </dgm:pt>
    <dgm:pt modelId="{B39BF90F-711C-49D0-8A98-5024AD14C57A}" type="pres">
      <dgm:prSet presAssocID="{140CFF10-0910-47BB-B9BB-9B2435CF9DA2}" presName="vert1" presStyleCnt="0"/>
      <dgm:spPr/>
    </dgm:pt>
  </dgm:ptLst>
  <dgm:cxnLst>
    <dgm:cxn modelId="{DDA41C0B-353F-482E-A737-BEEE3BEC1D67}" type="presOf" srcId="{8EF8731D-DA6C-4A11-BF39-93FF64A1640D}" destId="{24ADCA21-4753-434D-9035-941A1A77C6CF}" srcOrd="0" destOrd="0" presId="urn:microsoft.com/office/officeart/2008/layout/LinedList"/>
    <dgm:cxn modelId="{87E18215-3D3F-4A82-A771-FFD08D42AB07}" type="presOf" srcId="{673A6689-C5EC-440A-9F19-FFB565097BF0}" destId="{FCADF45E-1ACF-433C-9862-F4769C8FBDAD}" srcOrd="0" destOrd="0" presId="urn:microsoft.com/office/officeart/2008/layout/LinedList"/>
    <dgm:cxn modelId="{BFEE6A18-4332-4804-B0EE-36A456122349}" type="presOf" srcId="{8492A95C-7213-4403-9BF2-A53F2ADC895C}" destId="{88DD1A7E-281F-4E1A-8265-E8D7AE2E625A}" srcOrd="0" destOrd="0" presId="urn:microsoft.com/office/officeart/2008/layout/LinedList"/>
    <dgm:cxn modelId="{C7646E1F-8F99-4F42-9432-ADFB9EFFB05D}" type="presOf" srcId="{32348FB1-87EE-4FBD-A8B4-30847CC4DC24}" destId="{3DA2DC44-F471-4F0D-9908-725BBD24611C}" srcOrd="0" destOrd="0" presId="urn:microsoft.com/office/officeart/2008/layout/LinedList"/>
    <dgm:cxn modelId="{A9561120-D144-4575-A264-647404A1E08D}" srcId="{32348FB1-87EE-4FBD-A8B4-30847CC4DC24}" destId="{3D88C0A6-235F-4B34-8F58-4D53B0BB7CA6}" srcOrd="7" destOrd="0" parTransId="{EA4FA7A4-87D2-498D-983F-F40E9F71BF65}" sibTransId="{2051B099-9073-46F8-88DA-72F041CD07E3}"/>
    <dgm:cxn modelId="{357BCE2A-1E35-430E-8B4F-703CB473CE88}" type="presOf" srcId="{60BC374E-D9A1-4CBC-820A-37E3FBAF4835}" destId="{298DA1F8-C59D-424B-902C-75023A50A769}" srcOrd="0" destOrd="0" presId="urn:microsoft.com/office/officeart/2008/layout/LinedList"/>
    <dgm:cxn modelId="{317A673C-81ED-4677-8FD8-F9823F658162}" type="presOf" srcId="{6A9D99D8-CA33-4EB0-83CB-3CCF85FF390C}" destId="{138461D6-5B88-4897-A8F0-4FB2A7AE3822}" srcOrd="0" destOrd="0" presId="urn:microsoft.com/office/officeart/2008/layout/LinedList"/>
    <dgm:cxn modelId="{D37D1D68-0F11-4ED5-8A7A-8A6F3AA3A254}" type="presOf" srcId="{FDF61C2D-DC52-4959-8957-1994475CBEF5}" destId="{763E9497-D462-418E-B518-562FEC4B5770}" srcOrd="0" destOrd="0" presId="urn:microsoft.com/office/officeart/2008/layout/LinedList"/>
    <dgm:cxn modelId="{5BF18648-4AE7-458F-BD00-5CC741378F5D}" srcId="{32348FB1-87EE-4FBD-A8B4-30847CC4DC24}" destId="{8492A95C-7213-4403-9BF2-A53F2ADC895C}" srcOrd="5" destOrd="0" parTransId="{115DE9FB-9782-43C1-852B-AF85ABA9998E}" sibTransId="{DE07B79B-9B5F-4E33-9F84-C799D78A1165}"/>
    <dgm:cxn modelId="{FC863F69-2E4E-4855-9601-F7DEC2D36584}" srcId="{32348FB1-87EE-4FBD-A8B4-30847CC4DC24}" destId="{F5C705A3-3405-4C4B-922B-39529920F948}" srcOrd="3" destOrd="0" parTransId="{FF9063B9-D044-45FA-8E15-53FAA3F51C4E}" sibTransId="{D29DD690-A161-48E5-A490-A47AD8CB690E}"/>
    <dgm:cxn modelId="{88499B6A-6739-413F-91F3-8666B8795EC1}" type="presOf" srcId="{3D88C0A6-235F-4B34-8F58-4D53B0BB7CA6}" destId="{F2B35D60-0E66-40F7-A316-968B9E5092D7}" srcOrd="0" destOrd="0" presId="urn:microsoft.com/office/officeart/2008/layout/LinedList"/>
    <dgm:cxn modelId="{94BC3471-C60B-4810-8ED5-2A11662B3F55}" type="presOf" srcId="{140CFF10-0910-47BB-B9BB-9B2435CF9DA2}" destId="{34674557-D2E5-49EA-ACA6-9B848F535778}" srcOrd="0" destOrd="0" presId="urn:microsoft.com/office/officeart/2008/layout/LinedList"/>
    <dgm:cxn modelId="{49F26F79-F667-4786-8139-0FE5088FE45D}" srcId="{32348FB1-87EE-4FBD-A8B4-30847CC4DC24}" destId="{673A6689-C5EC-440A-9F19-FFB565097BF0}" srcOrd="1" destOrd="0" parTransId="{B27415DC-458E-43D6-89A1-679D76A35B35}" sibTransId="{5C85B2C9-8F65-41ED-B054-98C451F0C554}"/>
    <dgm:cxn modelId="{A66E7388-4A17-4451-AE58-AAC7C2F254F4}" srcId="{32348FB1-87EE-4FBD-A8B4-30847CC4DC24}" destId="{6A9D99D8-CA33-4EB0-83CB-3CCF85FF390C}" srcOrd="4" destOrd="0" parTransId="{D25BE907-2CB9-4C86-8C9B-36EA2EB928C8}" sibTransId="{DFB1295C-1902-4D49-8EE1-32D6CA734372}"/>
    <dgm:cxn modelId="{67ABD8AA-5843-4F81-BDCB-6A2A2F9F7B8F}" srcId="{32348FB1-87EE-4FBD-A8B4-30847CC4DC24}" destId="{140CFF10-0910-47BB-B9BB-9B2435CF9DA2}" srcOrd="8" destOrd="0" parTransId="{A06AE9D2-88C4-4478-BDA3-023396B2EBF7}" sibTransId="{78C0294E-6A6F-442C-9E7F-5C6B94496B73}"/>
    <dgm:cxn modelId="{E05E95BA-40D0-4F6D-B8E2-14120C074F3F}" srcId="{32348FB1-87EE-4FBD-A8B4-30847CC4DC24}" destId="{60BC374E-D9A1-4CBC-820A-37E3FBAF4835}" srcOrd="0" destOrd="0" parTransId="{595FC6C2-6DCF-447E-A9D4-BC77A566586C}" sibTransId="{A80FDD94-C8F8-4D2F-9D21-57C824C30950}"/>
    <dgm:cxn modelId="{441BAECA-09D3-4853-BB02-E75D80CCD455}" srcId="{32348FB1-87EE-4FBD-A8B4-30847CC4DC24}" destId="{FDF61C2D-DC52-4959-8957-1994475CBEF5}" srcOrd="2" destOrd="0" parTransId="{1FB2C033-A480-4F22-9A0E-34320C3F08C4}" sibTransId="{B3FE66CC-88BA-4234-9959-914B6E4A6215}"/>
    <dgm:cxn modelId="{523CF9D2-53F6-4210-958D-482083A36CCC}" type="presOf" srcId="{F5C705A3-3405-4C4B-922B-39529920F948}" destId="{6494BB4D-D1AB-42BE-B763-B3D0F61F96E2}" srcOrd="0" destOrd="0" presId="urn:microsoft.com/office/officeart/2008/layout/LinedList"/>
    <dgm:cxn modelId="{8BE460E8-AD2C-44CC-BCF6-2F7768C29C0B}" srcId="{32348FB1-87EE-4FBD-A8B4-30847CC4DC24}" destId="{8EF8731D-DA6C-4A11-BF39-93FF64A1640D}" srcOrd="6" destOrd="0" parTransId="{56DF0F86-D0C2-4270-A36D-5D677AD581BC}" sibTransId="{7B91999B-4227-4A26-84FE-2C8DD1FF3870}"/>
    <dgm:cxn modelId="{5B2EBBB8-4CAA-4E30-96AF-8BD0D0CBE730}" type="presParOf" srcId="{3DA2DC44-F471-4F0D-9908-725BBD24611C}" destId="{978CBBF5-289B-4F16-B22D-D6193FF528CC}" srcOrd="0" destOrd="0" presId="urn:microsoft.com/office/officeart/2008/layout/LinedList"/>
    <dgm:cxn modelId="{49C20470-534C-479E-8107-69D685ED657E}" type="presParOf" srcId="{3DA2DC44-F471-4F0D-9908-725BBD24611C}" destId="{25B27F46-BA56-48E3-9212-600842E96C45}" srcOrd="1" destOrd="0" presId="urn:microsoft.com/office/officeart/2008/layout/LinedList"/>
    <dgm:cxn modelId="{CDC64AC0-CB9F-4775-94B9-1FF26B622ADA}" type="presParOf" srcId="{25B27F46-BA56-48E3-9212-600842E96C45}" destId="{298DA1F8-C59D-424B-902C-75023A50A769}" srcOrd="0" destOrd="0" presId="urn:microsoft.com/office/officeart/2008/layout/LinedList"/>
    <dgm:cxn modelId="{EBE914AB-E592-4829-B4F5-84BB50D6E52B}" type="presParOf" srcId="{25B27F46-BA56-48E3-9212-600842E96C45}" destId="{EFD8B392-C5B4-4F7D-8AC3-D14E3B153AB1}" srcOrd="1" destOrd="0" presId="urn:microsoft.com/office/officeart/2008/layout/LinedList"/>
    <dgm:cxn modelId="{29249318-EFC0-4C92-BD2A-54357044F040}" type="presParOf" srcId="{3DA2DC44-F471-4F0D-9908-725BBD24611C}" destId="{C25D3B2C-D637-4F5B-B97E-555F5985B36C}" srcOrd="2" destOrd="0" presId="urn:microsoft.com/office/officeart/2008/layout/LinedList"/>
    <dgm:cxn modelId="{7FB21EBB-5221-4BED-832D-7555203AA15D}" type="presParOf" srcId="{3DA2DC44-F471-4F0D-9908-725BBD24611C}" destId="{E7692685-6138-4CE5-B7C2-5C4381F13E59}" srcOrd="3" destOrd="0" presId="urn:microsoft.com/office/officeart/2008/layout/LinedList"/>
    <dgm:cxn modelId="{FB51BFED-E044-4874-8B08-CBCB43F9814F}" type="presParOf" srcId="{E7692685-6138-4CE5-B7C2-5C4381F13E59}" destId="{FCADF45E-1ACF-433C-9862-F4769C8FBDAD}" srcOrd="0" destOrd="0" presId="urn:microsoft.com/office/officeart/2008/layout/LinedList"/>
    <dgm:cxn modelId="{CA976ED3-5B90-45E8-BEDB-12768483510F}" type="presParOf" srcId="{E7692685-6138-4CE5-B7C2-5C4381F13E59}" destId="{1A15EC75-C0B7-46E3-A69E-E09335F356D2}" srcOrd="1" destOrd="0" presId="urn:microsoft.com/office/officeart/2008/layout/LinedList"/>
    <dgm:cxn modelId="{7C6E584D-5DCE-499A-8FB5-C3CF0AA84D63}" type="presParOf" srcId="{3DA2DC44-F471-4F0D-9908-725BBD24611C}" destId="{8DA1BBD3-674E-46C1-A9F8-2B0B7B466D1A}" srcOrd="4" destOrd="0" presId="urn:microsoft.com/office/officeart/2008/layout/LinedList"/>
    <dgm:cxn modelId="{D4599D64-7B0F-4F20-BC5F-F8AD512A447B}" type="presParOf" srcId="{3DA2DC44-F471-4F0D-9908-725BBD24611C}" destId="{28403E81-5FFC-4E7F-AFE7-C69F507AC552}" srcOrd="5" destOrd="0" presId="urn:microsoft.com/office/officeart/2008/layout/LinedList"/>
    <dgm:cxn modelId="{D45E6D3F-8E8F-46D0-B130-19A9998B5A9A}" type="presParOf" srcId="{28403E81-5FFC-4E7F-AFE7-C69F507AC552}" destId="{763E9497-D462-418E-B518-562FEC4B5770}" srcOrd="0" destOrd="0" presId="urn:microsoft.com/office/officeart/2008/layout/LinedList"/>
    <dgm:cxn modelId="{0895C750-65D1-456E-A758-D9452AF3195D}" type="presParOf" srcId="{28403E81-5FFC-4E7F-AFE7-C69F507AC552}" destId="{E7E3013E-7C1B-48A3-997B-6F5AC9F2679A}" srcOrd="1" destOrd="0" presId="urn:microsoft.com/office/officeart/2008/layout/LinedList"/>
    <dgm:cxn modelId="{302F89B0-E7F6-4384-B9C1-A975E922AC44}" type="presParOf" srcId="{3DA2DC44-F471-4F0D-9908-725BBD24611C}" destId="{3472E54A-1F56-4D9A-863B-78C4CC05A4C5}" srcOrd="6" destOrd="0" presId="urn:microsoft.com/office/officeart/2008/layout/LinedList"/>
    <dgm:cxn modelId="{86D1F0BF-B670-452E-801C-D13D479A4585}" type="presParOf" srcId="{3DA2DC44-F471-4F0D-9908-725BBD24611C}" destId="{5261F711-0151-44AC-92F3-830AA278F421}" srcOrd="7" destOrd="0" presId="urn:microsoft.com/office/officeart/2008/layout/LinedList"/>
    <dgm:cxn modelId="{B271A89E-C192-4A9A-BECA-952764ED8C56}" type="presParOf" srcId="{5261F711-0151-44AC-92F3-830AA278F421}" destId="{6494BB4D-D1AB-42BE-B763-B3D0F61F96E2}" srcOrd="0" destOrd="0" presId="urn:microsoft.com/office/officeart/2008/layout/LinedList"/>
    <dgm:cxn modelId="{1C22B6A7-2C66-47DE-BD55-29D633F49155}" type="presParOf" srcId="{5261F711-0151-44AC-92F3-830AA278F421}" destId="{6F6E9322-5DE5-417B-A223-4DEDDB212F82}" srcOrd="1" destOrd="0" presId="urn:microsoft.com/office/officeart/2008/layout/LinedList"/>
    <dgm:cxn modelId="{B2569097-632C-413B-B193-AC0FD11875BF}" type="presParOf" srcId="{3DA2DC44-F471-4F0D-9908-725BBD24611C}" destId="{B29ADDB2-5573-4E34-917C-51D039333311}" srcOrd="8" destOrd="0" presId="urn:microsoft.com/office/officeart/2008/layout/LinedList"/>
    <dgm:cxn modelId="{1A73DAE0-C7E8-4924-8FE1-7DCDB20829DF}" type="presParOf" srcId="{3DA2DC44-F471-4F0D-9908-725BBD24611C}" destId="{110FDA9D-A6E6-4C3F-BEC5-D4192C785692}" srcOrd="9" destOrd="0" presId="urn:microsoft.com/office/officeart/2008/layout/LinedList"/>
    <dgm:cxn modelId="{DB798202-25E1-48F7-8DDB-28A1F12B7A2C}" type="presParOf" srcId="{110FDA9D-A6E6-4C3F-BEC5-D4192C785692}" destId="{138461D6-5B88-4897-A8F0-4FB2A7AE3822}" srcOrd="0" destOrd="0" presId="urn:microsoft.com/office/officeart/2008/layout/LinedList"/>
    <dgm:cxn modelId="{1CC1930C-4EF5-4EB4-A615-F42C9DA11F84}" type="presParOf" srcId="{110FDA9D-A6E6-4C3F-BEC5-D4192C785692}" destId="{B7AC03DF-5C30-4FA6-A420-B3712FB240C0}" srcOrd="1" destOrd="0" presId="urn:microsoft.com/office/officeart/2008/layout/LinedList"/>
    <dgm:cxn modelId="{2EEB7D4D-D2D5-43D7-8FC7-05EB0E671A1F}" type="presParOf" srcId="{3DA2DC44-F471-4F0D-9908-725BBD24611C}" destId="{396DB671-01A9-4476-8655-7757FF3A3545}" srcOrd="10" destOrd="0" presId="urn:microsoft.com/office/officeart/2008/layout/LinedList"/>
    <dgm:cxn modelId="{67BD8E2F-A4A4-42D9-BA3D-67E0BFC4EB10}" type="presParOf" srcId="{3DA2DC44-F471-4F0D-9908-725BBD24611C}" destId="{00C80885-2FFC-4208-AF42-ABC654F68E99}" srcOrd="11" destOrd="0" presId="urn:microsoft.com/office/officeart/2008/layout/LinedList"/>
    <dgm:cxn modelId="{341ED6FA-9F7E-412C-9D7B-7C65BCCF34D2}" type="presParOf" srcId="{00C80885-2FFC-4208-AF42-ABC654F68E99}" destId="{88DD1A7E-281F-4E1A-8265-E8D7AE2E625A}" srcOrd="0" destOrd="0" presId="urn:microsoft.com/office/officeart/2008/layout/LinedList"/>
    <dgm:cxn modelId="{F062F310-8862-43B0-9FF7-0DBB27D9A077}" type="presParOf" srcId="{00C80885-2FFC-4208-AF42-ABC654F68E99}" destId="{7A402B1F-C96F-4526-AE69-7E7C94E56A06}" srcOrd="1" destOrd="0" presId="urn:microsoft.com/office/officeart/2008/layout/LinedList"/>
    <dgm:cxn modelId="{C9423342-B845-4AE9-9E44-B05315406AED}" type="presParOf" srcId="{3DA2DC44-F471-4F0D-9908-725BBD24611C}" destId="{F401D77E-DC47-47E7-8C2D-4C8F4F027A58}" srcOrd="12" destOrd="0" presId="urn:microsoft.com/office/officeart/2008/layout/LinedList"/>
    <dgm:cxn modelId="{3D981A29-CD6B-42BA-BFFF-257FE4D0A5CE}" type="presParOf" srcId="{3DA2DC44-F471-4F0D-9908-725BBD24611C}" destId="{7AE5E9D6-3A59-4146-AF34-9ABD058E1B00}" srcOrd="13" destOrd="0" presId="urn:microsoft.com/office/officeart/2008/layout/LinedList"/>
    <dgm:cxn modelId="{4A0C9EF6-2BB1-4B81-B3CA-E341A2135EBA}" type="presParOf" srcId="{7AE5E9D6-3A59-4146-AF34-9ABD058E1B00}" destId="{24ADCA21-4753-434D-9035-941A1A77C6CF}" srcOrd="0" destOrd="0" presId="urn:microsoft.com/office/officeart/2008/layout/LinedList"/>
    <dgm:cxn modelId="{9EA89675-925C-4762-A6BC-4D6A44C64400}" type="presParOf" srcId="{7AE5E9D6-3A59-4146-AF34-9ABD058E1B00}" destId="{807025D9-209B-41E2-B5C3-0B62A1C18C4A}" srcOrd="1" destOrd="0" presId="urn:microsoft.com/office/officeart/2008/layout/LinedList"/>
    <dgm:cxn modelId="{E99B351E-C1B9-473D-B44D-1A84E8F7B7ED}" type="presParOf" srcId="{3DA2DC44-F471-4F0D-9908-725BBD24611C}" destId="{A1516BFC-35BD-42AC-8170-C777D515BBA4}" srcOrd="14" destOrd="0" presId="urn:microsoft.com/office/officeart/2008/layout/LinedList"/>
    <dgm:cxn modelId="{81F0F1DE-02C2-460A-A0F5-4EC4FC985ADF}" type="presParOf" srcId="{3DA2DC44-F471-4F0D-9908-725BBD24611C}" destId="{D0A50557-6869-434F-A52C-3B81098EF9EF}" srcOrd="15" destOrd="0" presId="urn:microsoft.com/office/officeart/2008/layout/LinedList"/>
    <dgm:cxn modelId="{3DA27D3F-3290-465A-A562-269D0330C7F0}" type="presParOf" srcId="{D0A50557-6869-434F-A52C-3B81098EF9EF}" destId="{F2B35D60-0E66-40F7-A316-968B9E5092D7}" srcOrd="0" destOrd="0" presId="urn:microsoft.com/office/officeart/2008/layout/LinedList"/>
    <dgm:cxn modelId="{1D884772-912C-4A54-9E5E-233AF6A0FA22}" type="presParOf" srcId="{D0A50557-6869-434F-A52C-3B81098EF9EF}" destId="{081301F7-C26F-4D3D-8381-FA1B596725A2}" srcOrd="1" destOrd="0" presId="urn:microsoft.com/office/officeart/2008/layout/LinedList"/>
    <dgm:cxn modelId="{4A10E1BF-4FCC-4A17-837D-3EFCD0F17A6C}" type="presParOf" srcId="{3DA2DC44-F471-4F0D-9908-725BBD24611C}" destId="{48030378-92DA-45C5-A1DC-B23BFCF22A64}" srcOrd="16" destOrd="0" presId="urn:microsoft.com/office/officeart/2008/layout/LinedList"/>
    <dgm:cxn modelId="{87CB75C7-CBA9-40C2-8C8C-D1BF1B93D3F0}" type="presParOf" srcId="{3DA2DC44-F471-4F0D-9908-725BBD24611C}" destId="{8ED873E2-F29C-4FC6-86FF-5025AD6214D2}" srcOrd="17" destOrd="0" presId="urn:microsoft.com/office/officeart/2008/layout/LinedList"/>
    <dgm:cxn modelId="{FA44B277-171A-4700-88ED-48147BF50B74}" type="presParOf" srcId="{8ED873E2-F29C-4FC6-86FF-5025AD6214D2}" destId="{34674557-D2E5-49EA-ACA6-9B848F535778}" srcOrd="0" destOrd="0" presId="urn:microsoft.com/office/officeart/2008/layout/LinedList"/>
    <dgm:cxn modelId="{FDB2A6B8-4896-4800-A7F3-2B739082BBEA}" type="presParOf" srcId="{8ED873E2-F29C-4FC6-86FF-5025AD6214D2}" destId="{B39BF90F-711C-49D0-8A98-5024AD14C57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9F55B6-CDEA-4F13-887C-F63FBE5897D4}">
      <dsp:nvSpPr>
        <dsp:cNvPr id="0" name=""/>
        <dsp:cNvSpPr/>
      </dsp:nvSpPr>
      <dsp:spPr>
        <a:xfrm>
          <a:off x="1258265" y="360378"/>
          <a:ext cx="991237" cy="9912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AEA48F-7E3C-4727-A6AC-700A137F4015}">
      <dsp:nvSpPr>
        <dsp:cNvPr id="0" name=""/>
        <dsp:cNvSpPr/>
      </dsp:nvSpPr>
      <dsp:spPr>
        <a:xfrm>
          <a:off x="652509" y="1671656"/>
          <a:ext cx="2202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US" sz="1500" kern="1200"/>
            <a:t>Understand the supplier survey process</a:t>
          </a:r>
        </a:p>
      </dsp:txBody>
      <dsp:txXfrm>
        <a:off x="652509" y="1671656"/>
        <a:ext cx="2202750" cy="720000"/>
      </dsp:txXfrm>
    </dsp:sp>
    <dsp:sp modelId="{0CA75C96-8781-4DAE-8C96-5361244EA0A4}">
      <dsp:nvSpPr>
        <dsp:cNvPr id="0" name=""/>
        <dsp:cNvSpPr/>
      </dsp:nvSpPr>
      <dsp:spPr>
        <a:xfrm>
          <a:off x="3846496" y="360378"/>
          <a:ext cx="991237" cy="9912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8CC9594-6767-43EC-9377-048DADEC1403}">
      <dsp:nvSpPr>
        <dsp:cNvPr id="0" name=""/>
        <dsp:cNvSpPr/>
      </dsp:nvSpPr>
      <dsp:spPr>
        <a:xfrm>
          <a:off x="3240740" y="1671656"/>
          <a:ext cx="2202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US" sz="1500" kern="1200"/>
            <a:t>Understand the supplier assessment and evaluation methods</a:t>
          </a:r>
        </a:p>
      </dsp:txBody>
      <dsp:txXfrm>
        <a:off x="3240740" y="1671656"/>
        <a:ext cx="2202750" cy="720000"/>
      </dsp:txXfrm>
    </dsp:sp>
    <dsp:sp modelId="{B6C56878-8E60-49ED-82A4-2D13862B2A60}">
      <dsp:nvSpPr>
        <dsp:cNvPr id="0" name=""/>
        <dsp:cNvSpPr/>
      </dsp:nvSpPr>
      <dsp:spPr>
        <a:xfrm>
          <a:off x="2552381" y="2942343"/>
          <a:ext cx="991237" cy="9912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F52BD4-6ED3-4D02-9B0A-712D419208A5}">
      <dsp:nvSpPr>
        <dsp:cNvPr id="0" name=""/>
        <dsp:cNvSpPr/>
      </dsp:nvSpPr>
      <dsp:spPr>
        <a:xfrm>
          <a:off x="1946625" y="4253621"/>
          <a:ext cx="2202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US" sz="1500" kern="1200"/>
            <a:t>Describe the sourcing process and policies</a:t>
          </a:r>
        </a:p>
      </dsp:txBody>
      <dsp:txXfrm>
        <a:off x="1946625" y="4253621"/>
        <a:ext cx="220275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EF6885-26E3-470E-8151-21E5EDE8D9DD}">
      <dsp:nvSpPr>
        <dsp:cNvPr id="0" name=""/>
        <dsp:cNvSpPr/>
      </dsp:nvSpPr>
      <dsp:spPr>
        <a:xfrm>
          <a:off x="2842" y="608796"/>
          <a:ext cx="1728589" cy="318098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F8B577-BB80-417D-992A-D530D12B33FA}">
      <dsp:nvSpPr>
        <dsp:cNvPr id="0" name=""/>
        <dsp:cNvSpPr/>
      </dsp:nvSpPr>
      <dsp:spPr>
        <a:xfrm>
          <a:off x="100176" y="701263"/>
          <a:ext cx="1728589" cy="3180981"/>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A good supplier is an invaluable resource to the </a:t>
          </a:r>
          <a:r>
            <a:rPr lang="en-US" sz="1400" kern="1200" dirty="0" err="1"/>
            <a:t>organisation</a:t>
          </a:r>
          <a:r>
            <a:rPr lang="en-US" sz="1400" kern="1200" dirty="0"/>
            <a:t> requiring its product or service</a:t>
          </a:r>
        </a:p>
      </dsp:txBody>
      <dsp:txXfrm>
        <a:off x="150805" y="751892"/>
        <a:ext cx="1627331" cy="3079723"/>
      </dsp:txXfrm>
    </dsp:sp>
    <dsp:sp modelId="{C509185D-04D8-4C84-87F3-3283651B3732}">
      <dsp:nvSpPr>
        <dsp:cNvPr id="0" name=""/>
        <dsp:cNvSpPr/>
      </dsp:nvSpPr>
      <dsp:spPr>
        <a:xfrm>
          <a:off x="1926098" y="608796"/>
          <a:ext cx="1559380" cy="287553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F70631-DF86-4147-AFA9-2B07B6AF9AAA}">
      <dsp:nvSpPr>
        <dsp:cNvPr id="0" name=""/>
        <dsp:cNvSpPr/>
      </dsp:nvSpPr>
      <dsp:spPr>
        <a:xfrm>
          <a:off x="2023432" y="701263"/>
          <a:ext cx="1559380" cy="2875538"/>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They can assist their customers with product development, value analysis, and timely delivery of the desired level of quality</a:t>
          </a:r>
        </a:p>
      </dsp:txBody>
      <dsp:txXfrm>
        <a:off x="2069105" y="746936"/>
        <a:ext cx="1468034" cy="2784192"/>
      </dsp:txXfrm>
    </dsp:sp>
    <dsp:sp modelId="{B9B59434-FD4C-43BC-9FAC-FBB69E0D2F57}">
      <dsp:nvSpPr>
        <dsp:cNvPr id="0" name=""/>
        <dsp:cNvSpPr/>
      </dsp:nvSpPr>
      <dsp:spPr>
        <a:xfrm>
          <a:off x="3680146" y="608796"/>
          <a:ext cx="2315677" cy="4023939"/>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C3ACEE-3C39-4C99-B977-5F26EA175F51}">
      <dsp:nvSpPr>
        <dsp:cNvPr id="0" name=""/>
        <dsp:cNvSpPr/>
      </dsp:nvSpPr>
      <dsp:spPr>
        <a:xfrm>
          <a:off x="3777480" y="701263"/>
          <a:ext cx="2315677" cy="4023939"/>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Good buyer-seller relationship facilitates the buyer's efforts to gain superior performance, extra service, cooperation on cost reduction programs, and a willingness to share in new processes and procedure, according to  </a:t>
          </a:r>
          <a:r>
            <a:rPr lang="en-US" sz="1700" kern="1200" dirty="0">
              <a:latin typeface="Aldhabi" panose="020F0502020204030204" pitchFamily="2" charset="-78"/>
              <a:cs typeface="Aldhabi" panose="020F0502020204030204" pitchFamily="2" charset="-78"/>
            </a:rPr>
            <a:t>( </a:t>
          </a:r>
          <a:r>
            <a:rPr lang="en-GB" sz="1700" kern="1200" dirty="0">
              <a:latin typeface="Aldhabi" panose="020F0502020204030204" pitchFamily="2" charset="-78"/>
              <a:ea typeface="Times New Roman" panose="02020603050405020304" pitchFamily="18" charset="0"/>
              <a:cs typeface="Aldhabi" panose="020F0502020204030204" pitchFamily="2" charset="-78"/>
            </a:rPr>
            <a:t>D. </a:t>
          </a:r>
          <a:r>
            <a:rPr lang="en-GB" sz="1700" kern="1200" dirty="0" err="1">
              <a:latin typeface="Aldhabi" panose="020F0502020204030204" pitchFamily="2" charset="-78"/>
              <a:ea typeface="Times New Roman" panose="02020603050405020304" pitchFamily="18" charset="0"/>
              <a:cs typeface="Aldhabi" panose="020F0502020204030204" pitchFamily="2" charset="-78"/>
            </a:rPr>
            <a:t>Dobler</a:t>
          </a:r>
          <a:r>
            <a:rPr lang="en-GB" sz="1700" kern="1200" dirty="0">
              <a:latin typeface="Aldhabi" panose="020F0502020204030204" pitchFamily="2" charset="-78"/>
              <a:ea typeface="Times New Roman" panose="02020603050405020304" pitchFamily="18" charset="0"/>
              <a:cs typeface="Aldhabi" panose="020F0502020204030204" pitchFamily="2" charset="-78"/>
            </a:rPr>
            <a:t> and D. Burt 2002)</a:t>
          </a:r>
          <a:endParaRPr lang="en-US" sz="1700" kern="1200" dirty="0">
            <a:latin typeface="Aldhabi" panose="020F0502020204030204" pitchFamily="2" charset="-78"/>
            <a:cs typeface="Aldhabi" panose="020F0502020204030204" pitchFamily="2" charset="-78"/>
          </a:endParaRPr>
        </a:p>
      </dsp:txBody>
      <dsp:txXfrm>
        <a:off x="3845304" y="769087"/>
        <a:ext cx="2180029" cy="38882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B3EF93-28F6-43A7-BA65-47590CA9CC52}">
      <dsp:nvSpPr>
        <dsp:cNvPr id="0" name=""/>
        <dsp:cNvSpPr/>
      </dsp:nvSpPr>
      <dsp:spPr>
        <a:xfrm>
          <a:off x="384000" y="1181999"/>
          <a:ext cx="1098000" cy="1098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B27B0F-410F-4279-B25B-E680EF740B8F}">
      <dsp:nvSpPr>
        <dsp:cNvPr id="0" name=""/>
        <dsp:cNvSpPr/>
      </dsp:nvSpPr>
      <dsp:spPr>
        <a:xfrm>
          <a:off x="618000" y="1415999"/>
          <a:ext cx="630000" cy="630000"/>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8B6481-3185-4C2F-A218-15B1925ECCC6}">
      <dsp:nvSpPr>
        <dsp:cNvPr id="0" name=""/>
        <dsp:cNvSpPr/>
      </dsp:nvSpPr>
      <dsp:spPr>
        <a:xfrm>
          <a:off x="33000" y="2622000"/>
          <a:ext cx="1800000" cy="153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Business advisers: Local business-support organisations, such as chambers of commerce or Enterprise Agencies often point out prospective suppliers to deal with</a:t>
          </a:r>
        </a:p>
      </dsp:txBody>
      <dsp:txXfrm>
        <a:off x="33000" y="2622000"/>
        <a:ext cx="1800000" cy="1530000"/>
      </dsp:txXfrm>
    </dsp:sp>
    <dsp:sp modelId="{2379A28B-B9F6-4D8F-9C68-903D08572128}">
      <dsp:nvSpPr>
        <dsp:cNvPr id="0" name=""/>
        <dsp:cNvSpPr/>
      </dsp:nvSpPr>
      <dsp:spPr>
        <a:xfrm>
          <a:off x="2499000" y="1181999"/>
          <a:ext cx="1098000" cy="1098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9B08CB-346A-4F4A-9F1C-96B50F9020C6}">
      <dsp:nvSpPr>
        <dsp:cNvPr id="0" name=""/>
        <dsp:cNvSpPr/>
      </dsp:nvSpPr>
      <dsp:spPr>
        <a:xfrm>
          <a:off x="2733000" y="1415999"/>
          <a:ext cx="630000" cy="630000"/>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9F01A1A-18C9-4FB3-BE94-3C116EA8F046}">
      <dsp:nvSpPr>
        <dsp:cNvPr id="0" name=""/>
        <dsp:cNvSpPr/>
      </dsp:nvSpPr>
      <dsp:spPr>
        <a:xfrm>
          <a:off x="2148000" y="2622000"/>
          <a:ext cx="1800000" cy="153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Professional peers: This entail informal exchange of information between buyers</a:t>
          </a:r>
        </a:p>
      </dsp:txBody>
      <dsp:txXfrm>
        <a:off x="2148000" y="2622000"/>
        <a:ext cx="1800000" cy="1530000"/>
      </dsp:txXfrm>
    </dsp:sp>
    <dsp:sp modelId="{373C7B07-736F-415E-9F0B-0E8BFFE08C14}">
      <dsp:nvSpPr>
        <dsp:cNvPr id="0" name=""/>
        <dsp:cNvSpPr/>
      </dsp:nvSpPr>
      <dsp:spPr>
        <a:xfrm>
          <a:off x="4614000" y="1181999"/>
          <a:ext cx="1098000" cy="1098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21EB87-C99A-42AA-9905-1FC4FF690154}">
      <dsp:nvSpPr>
        <dsp:cNvPr id="0" name=""/>
        <dsp:cNvSpPr/>
      </dsp:nvSpPr>
      <dsp:spPr>
        <a:xfrm>
          <a:off x="4848000" y="1415999"/>
          <a:ext cx="630000" cy="630000"/>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90AFBAA-97A5-442D-9314-EA0EDF160287}">
      <dsp:nvSpPr>
        <dsp:cNvPr id="0" name=""/>
        <dsp:cNvSpPr/>
      </dsp:nvSpPr>
      <dsp:spPr>
        <a:xfrm>
          <a:off x="4263000" y="2622000"/>
          <a:ext cx="1800000" cy="153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Internet</a:t>
          </a:r>
        </a:p>
      </dsp:txBody>
      <dsp:txXfrm>
        <a:off x="4263000" y="2622000"/>
        <a:ext cx="1800000" cy="153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9BED6C-AAF9-42EA-8549-33F73CC66D7A}">
      <dsp:nvSpPr>
        <dsp:cNvPr id="0" name=""/>
        <dsp:cNvSpPr/>
      </dsp:nvSpPr>
      <dsp:spPr>
        <a:xfrm>
          <a:off x="817687" y="1516697"/>
          <a:ext cx="1235250" cy="12352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D4B497-95C2-44C6-BF21-9E30C19C98B1}">
      <dsp:nvSpPr>
        <dsp:cNvPr id="0" name=""/>
        <dsp:cNvSpPr/>
      </dsp:nvSpPr>
      <dsp:spPr>
        <a:xfrm>
          <a:off x="62812" y="3097302"/>
          <a:ext cx="274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Supplier appraisal – used to select potential / new suppliers</a:t>
          </a:r>
        </a:p>
      </dsp:txBody>
      <dsp:txXfrm>
        <a:off x="62812" y="3097302"/>
        <a:ext cx="2745000" cy="720000"/>
      </dsp:txXfrm>
    </dsp:sp>
    <dsp:sp modelId="{E60880E3-64EF-4A0E-9FDE-2B2670659EEA}">
      <dsp:nvSpPr>
        <dsp:cNvPr id="0" name=""/>
        <dsp:cNvSpPr/>
      </dsp:nvSpPr>
      <dsp:spPr>
        <a:xfrm>
          <a:off x="4043062" y="1516697"/>
          <a:ext cx="1235250" cy="12352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786A15-0AFE-4F63-82AB-54896CAA40E5}">
      <dsp:nvSpPr>
        <dsp:cNvPr id="0" name=""/>
        <dsp:cNvSpPr/>
      </dsp:nvSpPr>
      <dsp:spPr>
        <a:xfrm>
          <a:off x="3288187" y="3097302"/>
          <a:ext cx="274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Vendor rating – used to assess already performing suppliers</a:t>
          </a:r>
        </a:p>
      </dsp:txBody>
      <dsp:txXfrm>
        <a:off x="3288187" y="3097302"/>
        <a:ext cx="2745000"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E00A0F-DCEB-4F53-9FE5-084F55008CAC}">
      <dsp:nvSpPr>
        <dsp:cNvPr id="0" name=""/>
        <dsp:cNvSpPr/>
      </dsp:nvSpPr>
      <dsp:spPr>
        <a:xfrm>
          <a:off x="1190484" y="21843"/>
          <a:ext cx="1269562" cy="126956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04F843-FB7C-4A40-85BD-1401F0184981}">
      <dsp:nvSpPr>
        <dsp:cNvPr id="0" name=""/>
        <dsp:cNvSpPr/>
      </dsp:nvSpPr>
      <dsp:spPr>
        <a:xfrm>
          <a:off x="1461046" y="292406"/>
          <a:ext cx="728437" cy="728437"/>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2DFAF92-61D9-414A-AAFA-CF13AC67253E}">
      <dsp:nvSpPr>
        <dsp:cNvPr id="0" name=""/>
        <dsp:cNvSpPr/>
      </dsp:nvSpPr>
      <dsp:spPr>
        <a:xfrm>
          <a:off x="784640" y="1686843"/>
          <a:ext cx="20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This is the assessment of the potential suppliers so as to be used as one of the company’s suppliers</a:t>
          </a:r>
        </a:p>
      </dsp:txBody>
      <dsp:txXfrm>
        <a:off x="784640" y="1686843"/>
        <a:ext cx="2081250" cy="720000"/>
      </dsp:txXfrm>
    </dsp:sp>
    <dsp:sp modelId="{18F522D8-9D9D-44BA-938D-BE1C5EF5C3D5}">
      <dsp:nvSpPr>
        <dsp:cNvPr id="0" name=""/>
        <dsp:cNvSpPr/>
      </dsp:nvSpPr>
      <dsp:spPr>
        <a:xfrm>
          <a:off x="3635953" y="21843"/>
          <a:ext cx="1269562" cy="126956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00213C-64D7-4854-9CA0-8EF2A5579FF6}">
      <dsp:nvSpPr>
        <dsp:cNvPr id="0" name=""/>
        <dsp:cNvSpPr/>
      </dsp:nvSpPr>
      <dsp:spPr>
        <a:xfrm>
          <a:off x="3906515" y="292406"/>
          <a:ext cx="728437" cy="728437"/>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3A0ED7-8F10-40FA-9A47-317EF5AF80CE}">
      <dsp:nvSpPr>
        <dsp:cNvPr id="0" name=""/>
        <dsp:cNvSpPr/>
      </dsp:nvSpPr>
      <dsp:spPr>
        <a:xfrm>
          <a:off x="3230109" y="1686843"/>
          <a:ext cx="20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Thus, the concern is with the selection of the next suppliers</a:t>
          </a:r>
        </a:p>
      </dsp:txBody>
      <dsp:txXfrm>
        <a:off x="3230109" y="1686843"/>
        <a:ext cx="2081250" cy="720000"/>
      </dsp:txXfrm>
    </dsp:sp>
    <dsp:sp modelId="{46C6A394-3F2B-4707-9B28-7CDF42E5D2CD}">
      <dsp:nvSpPr>
        <dsp:cNvPr id="0" name=""/>
        <dsp:cNvSpPr/>
      </dsp:nvSpPr>
      <dsp:spPr>
        <a:xfrm>
          <a:off x="2413218" y="2927156"/>
          <a:ext cx="1269562" cy="126956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EDCE67-0641-431F-BF59-FB08BEE67F15}">
      <dsp:nvSpPr>
        <dsp:cNvPr id="0" name=""/>
        <dsp:cNvSpPr/>
      </dsp:nvSpPr>
      <dsp:spPr>
        <a:xfrm>
          <a:off x="2683781" y="3197718"/>
          <a:ext cx="728437" cy="7284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867657-40AB-43BC-AB65-CF505470CAA0}">
      <dsp:nvSpPr>
        <dsp:cNvPr id="0" name=""/>
        <dsp:cNvSpPr/>
      </dsp:nvSpPr>
      <dsp:spPr>
        <a:xfrm>
          <a:off x="2007375" y="4592156"/>
          <a:ext cx="20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The main techniques used in supplier appraisal are</a:t>
          </a:r>
        </a:p>
      </dsp:txBody>
      <dsp:txXfrm>
        <a:off x="2007375" y="4592156"/>
        <a:ext cx="2081250" cy="72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DFCCFD-0F55-4A1C-98F8-DD7B8EC8FA2F}">
      <dsp:nvSpPr>
        <dsp:cNvPr id="0" name=""/>
        <dsp:cNvSpPr/>
      </dsp:nvSpPr>
      <dsp:spPr>
        <a:xfrm>
          <a:off x="1240687" y="28874"/>
          <a:ext cx="1235250" cy="123525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6122E6-F42A-4804-9BFC-19470741DB2E}">
      <dsp:nvSpPr>
        <dsp:cNvPr id="0" name=""/>
        <dsp:cNvSpPr/>
      </dsp:nvSpPr>
      <dsp:spPr>
        <a:xfrm>
          <a:off x="1503937" y="292124"/>
          <a:ext cx="708750" cy="7087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893F8F-D92C-46E0-B4E0-2BC759F2BB79}">
      <dsp:nvSpPr>
        <dsp:cNvPr id="0" name=""/>
        <dsp:cNvSpPr/>
      </dsp:nvSpPr>
      <dsp:spPr>
        <a:xfrm>
          <a:off x="845812" y="1648875"/>
          <a:ext cx="202500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This is where an analysis of the supplier’s document is done</a:t>
          </a:r>
        </a:p>
      </dsp:txBody>
      <dsp:txXfrm>
        <a:off x="845812" y="1648875"/>
        <a:ext cx="2025000" cy="765000"/>
      </dsp:txXfrm>
    </dsp:sp>
    <dsp:sp modelId="{A10582C3-2B97-4E31-B122-4C169D9EB06D}">
      <dsp:nvSpPr>
        <dsp:cNvPr id="0" name=""/>
        <dsp:cNvSpPr/>
      </dsp:nvSpPr>
      <dsp:spPr>
        <a:xfrm>
          <a:off x="3620062" y="28874"/>
          <a:ext cx="1235250" cy="123525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1C7C2A-22FA-44A3-9CF5-0F6146E47D1F}">
      <dsp:nvSpPr>
        <dsp:cNvPr id="0" name=""/>
        <dsp:cNvSpPr/>
      </dsp:nvSpPr>
      <dsp:spPr>
        <a:xfrm>
          <a:off x="3883312" y="292124"/>
          <a:ext cx="708750" cy="708750"/>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94A017-328A-4F96-AFBA-A836641B8490}">
      <dsp:nvSpPr>
        <dsp:cNvPr id="0" name=""/>
        <dsp:cNvSpPr/>
      </dsp:nvSpPr>
      <dsp:spPr>
        <a:xfrm>
          <a:off x="3225187" y="1648875"/>
          <a:ext cx="202500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This analysis is done by use of statistical tools and ratio analysis</a:t>
          </a:r>
        </a:p>
      </dsp:txBody>
      <dsp:txXfrm>
        <a:off x="3225187" y="1648875"/>
        <a:ext cx="2025000" cy="765000"/>
      </dsp:txXfrm>
    </dsp:sp>
    <dsp:sp modelId="{61CCD398-0142-4877-BF4C-6DCC5457B09D}">
      <dsp:nvSpPr>
        <dsp:cNvPr id="0" name=""/>
        <dsp:cNvSpPr/>
      </dsp:nvSpPr>
      <dsp:spPr>
        <a:xfrm>
          <a:off x="2430375" y="2920125"/>
          <a:ext cx="1235250" cy="123525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5B837D-C92D-48C6-9BFA-BAF5F705DDB8}">
      <dsp:nvSpPr>
        <dsp:cNvPr id="0" name=""/>
        <dsp:cNvSpPr/>
      </dsp:nvSpPr>
      <dsp:spPr>
        <a:xfrm>
          <a:off x="2693625" y="3183375"/>
          <a:ext cx="708750" cy="708750"/>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EEDE940-CB52-4A2B-BB27-0EA4D021848B}">
      <dsp:nvSpPr>
        <dsp:cNvPr id="0" name=""/>
        <dsp:cNvSpPr/>
      </dsp:nvSpPr>
      <dsp:spPr>
        <a:xfrm>
          <a:off x="2035500" y="4540125"/>
          <a:ext cx="202500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This enables the buyer to make an informed judgment on the potential of the supplier to be</a:t>
          </a:r>
        </a:p>
      </dsp:txBody>
      <dsp:txXfrm>
        <a:off x="2035500" y="4540125"/>
        <a:ext cx="2025000" cy="765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3E7CED-EBC5-4019-81BD-FCEBE0C74269}">
      <dsp:nvSpPr>
        <dsp:cNvPr id="0" name=""/>
        <dsp:cNvSpPr/>
      </dsp:nvSpPr>
      <dsp:spPr>
        <a:xfrm>
          <a:off x="0" y="651"/>
          <a:ext cx="60960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6B6DE6-3F91-4CE7-B036-B288114F2974}">
      <dsp:nvSpPr>
        <dsp:cNvPr id="0" name=""/>
        <dsp:cNvSpPr/>
      </dsp:nvSpPr>
      <dsp:spPr>
        <a:xfrm>
          <a:off x="0" y="651"/>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Effectiveness of production systems</a:t>
          </a:r>
        </a:p>
      </dsp:txBody>
      <dsp:txXfrm>
        <a:off x="0" y="651"/>
        <a:ext cx="6096000" cy="592521"/>
      </dsp:txXfrm>
    </dsp:sp>
    <dsp:sp modelId="{A33A90C7-2C30-41CA-A69F-A44ED93A02F5}">
      <dsp:nvSpPr>
        <dsp:cNvPr id="0" name=""/>
        <dsp:cNvSpPr/>
      </dsp:nvSpPr>
      <dsp:spPr>
        <a:xfrm>
          <a:off x="0" y="593173"/>
          <a:ext cx="60960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A9DE32-702A-484F-9271-65E48436FEF8}">
      <dsp:nvSpPr>
        <dsp:cNvPr id="0" name=""/>
        <dsp:cNvSpPr/>
      </dsp:nvSpPr>
      <dsp:spPr>
        <a:xfrm>
          <a:off x="0" y="593173"/>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Quality assurance systems</a:t>
          </a:r>
        </a:p>
      </dsp:txBody>
      <dsp:txXfrm>
        <a:off x="0" y="593173"/>
        <a:ext cx="6096000" cy="592521"/>
      </dsp:txXfrm>
    </dsp:sp>
    <dsp:sp modelId="{D4A65CC1-5F80-4A0D-9DD3-C25781F122A1}">
      <dsp:nvSpPr>
        <dsp:cNvPr id="0" name=""/>
        <dsp:cNvSpPr/>
      </dsp:nvSpPr>
      <dsp:spPr>
        <a:xfrm>
          <a:off x="0" y="1185695"/>
          <a:ext cx="609600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31D5EE-7B50-4B9C-AFAB-7D84531D1F2E}">
      <dsp:nvSpPr>
        <dsp:cNvPr id="0" name=""/>
        <dsp:cNvSpPr/>
      </dsp:nvSpPr>
      <dsp:spPr>
        <a:xfrm>
          <a:off x="0" y="1185695"/>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Cost control systems</a:t>
          </a:r>
        </a:p>
      </dsp:txBody>
      <dsp:txXfrm>
        <a:off x="0" y="1185695"/>
        <a:ext cx="6096000" cy="592521"/>
      </dsp:txXfrm>
    </dsp:sp>
    <dsp:sp modelId="{36080975-4ED7-4F44-B2D4-2DB66C56458F}">
      <dsp:nvSpPr>
        <dsp:cNvPr id="0" name=""/>
        <dsp:cNvSpPr/>
      </dsp:nvSpPr>
      <dsp:spPr>
        <a:xfrm>
          <a:off x="0" y="1778217"/>
          <a:ext cx="60960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29FA08-F9E4-45D1-BBF1-5AD8F91C5D72}">
      <dsp:nvSpPr>
        <dsp:cNvPr id="0" name=""/>
        <dsp:cNvSpPr/>
      </dsp:nvSpPr>
      <dsp:spPr>
        <a:xfrm>
          <a:off x="0" y="1778217"/>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Appropriateness of the equipment’s</a:t>
          </a:r>
        </a:p>
      </dsp:txBody>
      <dsp:txXfrm>
        <a:off x="0" y="1778217"/>
        <a:ext cx="6096000" cy="592521"/>
      </dsp:txXfrm>
    </dsp:sp>
    <dsp:sp modelId="{13332FF7-9CAE-4B95-9B07-EC0B83D70587}">
      <dsp:nvSpPr>
        <dsp:cNvPr id="0" name=""/>
        <dsp:cNvSpPr/>
      </dsp:nvSpPr>
      <dsp:spPr>
        <a:xfrm>
          <a:off x="0" y="2370739"/>
          <a:ext cx="609600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343754-4389-4BC3-BEB4-4703DD5F9D82}">
      <dsp:nvSpPr>
        <dsp:cNvPr id="0" name=""/>
        <dsp:cNvSpPr/>
      </dsp:nvSpPr>
      <dsp:spPr>
        <a:xfrm>
          <a:off x="0" y="2370739"/>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Attitudes and stability of management</a:t>
          </a:r>
        </a:p>
      </dsp:txBody>
      <dsp:txXfrm>
        <a:off x="0" y="2370739"/>
        <a:ext cx="6096000" cy="592521"/>
      </dsp:txXfrm>
    </dsp:sp>
    <dsp:sp modelId="{96B7CE71-C9FB-49CC-97B6-2D69BB3924F8}">
      <dsp:nvSpPr>
        <dsp:cNvPr id="0" name=""/>
        <dsp:cNvSpPr/>
      </dsp:nvSpPr>
      <dsp:spPr>
        <a:xfrm>
          <a:off x="0" y="2963260"/>
          <a:ext cx="60960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272C38-0127-4404-8E38-6BDFE495D44B}">
      <dsp:nvSpPr>
        <dsp:cNvPr id="0" name=""/>
        <dsp:cNvSpPr/>
      </dsp:nvSpPr>
      <dsp:spPr>
        <a:xfrm>
          <a:off x="0" y="2963260"/>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Competence of technical staff</a:t>
          </a:r>
        </a:p>
      </dsp:txBody>
      <dsp:txXfrm>
        <a:off x="0" y="2963260"/>
        <a:ext cx="6096000" cy="592521"/>
      </dsp:txXfrm>
    </dsp:sp>
    <dsp:sp modelId="{CA23A211-521D-4CBD-A95A-41DF0EA652C0}">
      <dsp:nvSpPr>
        <dsp:cNvPr id="0" name=""/>
        <dsp:cNvSpPr/>
      </dsp:nvSpPr>
      <dsp:spPr>
        <a:xfrm>
          <a:off x="0" y="3555782"/>
          <a:ext cx="60960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BD0AD6-B9D2-4B0E-A20C-7D7EE49B4B0B}">
      <dsp:nvSpPr>
        <dsp:cNvPr id="0" name=""/>
        <dsp:cNvSpPr/>
      </dsp:nvSpPr>
      <dsp:spPr>
        <a:xfrm>
          <a:off x="0" y="3555782"/>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Morale of workforce which indicates quality of service expected</a:t>
          </a:r>
        </a:p>
      </dsp:txBody>
      <dsp:txXfrm>
        <a:off x="0" y="3555782"/>
        <a:ext cx="6096000" cy="592521"/>
      </dsp:txXfrm>
    </dsp:sp>
    <dsp:sp modelId="{56CF343B-8D43-470A-BC1E-18C28A2E0B7F}">
      <dsp:nvSpPr>
        <dsp:cNvPr id="0" name=""/>
        <dsp:cNvSpPr/>
      </dsp:nvSpPr>
      <dsp:spPr>
        <a:xfrm>
          <a:off x="0" y="4148304"/>
          <a:ext cx="609600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63D754-39CE-48CA-A379-670735084DA3}">
      <dsp:nvSpPr>
        <dsp:cNvPr id="0" name=""/>
        <dsp:cNvSpPr/>
      </dsp:nvSpPr>
      <dsp:spPr>
        <a:xfrm>
          <a:off x="0" y="4148304"/>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Employee relations – in accordance of strikes, communication between managers and subordinates, past major customers and reputation of the organization</a:t>
          </a:r>
        </a:p>
      </dsp:txBody>
      <dsp:txXfrm>
        <a:off x="0" y="4148304"/>
        <a:ext cx="6096000" cy="592521"/>
      </dsp:txXfrm>
    </dsp:sp>
    <dsp:sp modelId="{A6193010-ED58-49E2-95BD-A5EA828A136F}">
      <dsp:nvSpPr>
        <dsp:cNvPr id="0" name=""/>
        <dsp:cNvSpPr/>
      </dsp:nvSpPr>
      <dsp:spPr>
        <a:xfrm>
          <a:off x="0" y="4740826"/>
          <a:ext cx="60960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C1805D-09F8-4F27-9354-14ED23496DCE}">
      <dsp:nvSpPr>
        <dsp:cNvPr id="0" name=""/>
        <dsp:cNvSpPr/>
      </dsp:nvSpPr>
      <dsp:spPr>
        <a:xfrm>
          <a:off x="0" y="4740826"/>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How the company handles environmental and human rights issues</a:t>
          </a:r>
        </a:p>
      </dsp:txBody>
      <dsp:txXfrm>
        <a:off x="0" y="4740826"/>
        <a:ext cx="6096000" cy="59252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18692F-D7EE-4216-88A5-9DA203F2B665}">
      <dsp:nvSpPr>
        <dsp:cNvPr id="0" name=""/>
        <dsp:cNvSpPr/>
      </dsp:nvSpPr>
      <dsp:spPr>
        <a:xfrm>
          <a:off x="0" y="866774"/>
          <a:ext cx="6096000" cy="16002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E8BAA3-7A9D-4FD9-8F89-C241D93057A6}">
      <dsp:nvSpPr>
        <dsp:cNvPr id="0" name=""/>
        <dsp:cNvSpPr/>
      </dsp:nvSpPr>
      <dsp:spPr>
        <a:xfrm>
          <a:off x="484060" y="1226819"/>
          <a:ext cx="880110" cy="8801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D3016D-4C9E-4950-9DF1-A367736931A7}">
      <dsp:nvSpPr>
        <dsp:cNvPr id="0" name=""/>
        <dsp:cNvSpPr/>
      </dsp:nvSpPr>
      <dsp:spPr>
        <a:xfrm>
          <a:off x="1848231" y="866774"/>
          <a:ext cx="4247769" cy="1600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9355" tIns="169355" rIns="169355" bIns="169355" numCol="1" spcCol="1270" anchor="ctr" anchorCtr="0">
          <a:noAutofit/>
        </a:bodyPr>
        <a:lstStyle/>
        <a:p>
          <a:pPr marL="0" lvl="0" indent="0" algn="l" defTabSz="1111250">
            <a:lnSpc>
              <a:spcPct val="90000"/>
            </a:lnSpc>
            <a:spcBef>
              <a:spcPct val="0"/>
            </a:spcBef>
            <a:spcAft>
              <a:spcPct val="35000"/>
            </a:spcAft>
            <a:buNone/>
          </a:pPr>
          <a:r>
            <a:rPr lang="en-US" sz="2500" kern="1200"/>
            <a:t>Subjective supplier rating method</a:t>
          </a:r>
        </a:p>
      </dsp:txBody>
      <dsp:txXfrm>
        <a:off x="1848231" y="866774"/>
        <a:ext cx="4247769" cy="1600200"/>
      </dsp:txXfrm>
    </dsp:sp>
    <dsp:sp modelId="{1D361F58-63E9-4CC1-BE0B-64948777DC90}">
      <dsp:nvSpPr>
        <dsp:cNvPr id="0" name=""/>
        <dsp:cNvSpPr/>
      </dsp:nvSpPr>
      <dsp:spPr>
        <a:xfrm>
          <a:off x="0" y="2867024"/>
          <a:ext cx="6096000" cy="16002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08D873-527F-4DF9-A1E8-F7224727E0B3}">
      <dsp:nvSpPr>
        <dsp:cNvPr id="0" name=""/>
        <dsp:cNvSpPr/>
      </dsp:nvSpPr>
      <dsp:spPr>
        <a:xfrm>
          <a:off x="484060" y="3227069"/>
          <a:ext cx="880110" cy="88011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974FF70-F0D4-4DB6-951C-B9FC9C9FDC3F}">
      <dsp:nvSpPr>
        <dsp:cNvPr id="0" name=""/>
        <dsp:cNvSpPr/>
      </dsp:nvSpPr>
      <dsp:spPr>
        <a:xfrm>
          <a:off x="1848231" y="2867024"/>
          <a:ext cx="4247769" cy="1600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9355" tIns="169355" rIns="169355" bIns="169355" numCol="1" spcCol="1270" anchor="ctr" anchorCtr="0">
          <a:noAutofit/>
        </a:bodyPr>
        <a:lstStyle/>
        <a:p>
          <a:pPr marL="0" lvl="0" indent="0" algn="l" defTabSz="1111250">
            <a:lnSpc>
              <a:spcPct val="90000"/>
            </a:lnSpc>
            <a:spcBef>
              <a:spcPct val="0"/>
            </a:spcBef>
            <a:spcAft>
              <a:spcPct val="35000"/>
            </a:spcAft>
            <a:buNone/>
          </a:pPr>
          <a:r>
            <a:rPr lang="en-US" sz="2500" kern="1200"/>
            <a:t>Objective supplier rating method</a:t>
          </a:r>
        </a:p>
      </dsp:txBody>
      <dsp:txXfrm>
        <a:off x="1848231" y="2867024"/>
        <a:ext cx="4247769" cy="16002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6933EC-472E-4CD8-9FF9-7922AA95D62E}">
      <dsp:nvSpPr>
        <dsp:cNvPr id="0" name=""/>
        <dsp:cNvSpPr/>
      </dsp:nvSpPr>
      <dsp:spPr>
        <a:xfrm>
          <a:off x="588046" y="1204499"/>
          <a:ext cx="1681312" cy="168131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41C05B-F2A1-4E45-B06D-9BEE54F8DB07}">
      <dsp:nvSpPr>
        <dsp:cNvPr id="0" name=""/>
        <dsp:cNvSpPr/>
      </dsp:nvSpPr>
      <dsp:spPr>
        <a:xfrm>
          <a:off x="946359" y="1562812"/>
          <a:ext cx="964687" cy="9646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6CB441D-2EE6-4A7A-AA1A-F7361077789E}">
      <dsp:nvSpPr>
        <dsp:cNvPr id="0" name=""/>
        <dsp:cNvSpPr/>
      </dsp:nvSpPr>
      <dsp:spPr>
        <a:xfrm>
          <a:off x="50578" y="3409500"/>
          <a:ext cx="275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It is cheap to carry out as only one observer is used and there are no records kept</a:t>
          </a:r>
        </a:p>
      </dsp:txBody>
      <dsp:txXfrm>
        <a:off x="50578" y="3409500"/>
        <a:ext cx="2756250" cy="720000"/>
      </dsp:txXfrm>
    </dsp:sp>
    <dsp:sp modelId="{CA1D4E34-877F-4542-932C-E8D8BDB693C0}">
      <dsp:nvSpPr>
        <dsp:cNvPr id="0" name=""/>
        <dsp:cNvSpPr/>
      </dsp:nvSpPr>
      <dsp:spPr>
        <a:xfrm>
          <a:off x="3826640" y="1204499"/>
          <a:ext cx="1681312" cy="168131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BE1EDB-888F-4F0D-B770-594561687416}">
      <dsp:nvSpPr>
        <dsp:cNvPr id="0" name=""/>
        <dsp:cNvSpPr/>
      </dsp:nvSpPr>
      <dsp:spPr>
        <a:xfrm>
          <a:off x="4184953" y="1562812"/>
          <a:ext cx="964687" cy="9646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B3F9819-AADC-40E3-9BDE-5A2873D6C22E}">
      <dsp:nvSpPr>
        <dsp:cNvPr id="0" name=""/>
        <dsp:cNvSpPr/>
      </dsp:nvSpPr>
      <dsp:spPr>
        <a:xfrm>
          <a:off x="3289171" y="3409500"/>
          <a:ext cx="275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Is a good method to eliminate obvious shortcomings</a:t>
          </a:r>
        </a:p>
      </dsp:txBody>
      <dsp:txXfrm>
        <a:off x="3289171" y="3409500"/>
        <a:ext cx="2756250" cy="7200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86FB71-12BA-4065-B64A-36DEE49DD7B0}">
      <dsp:nvSpPr>
        <dsp:cNvPr id="0" name=""/>
        <dsp:cNvSpPr/>
      </dsp:nvSpPr>
      <dsp:spPr>
        <a:xfrm>
          <a:off x="381000" y="0"/>
          <a:ext cx="5334000" cy="5334000"/>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0AE27C-5B0E-48D6-8FC2-E7A5266B55B2}">
      <dsp:nvSpPr>
        <dsp:cNvPr id="0" name=""/>
        <dsp:cNvSpPr/>
      </dsp:nvSpPr>
      <dsp:spPr>
        <a:xfrm>
          <a:off x="887730" y="506729"/>
          <a:ext cx="2080260" cy="20802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Not factual therefore personal liker and dislikes may be used by the observer</a:t>
          </a:r>
        </a:p>
      </dsp:txBody>
      <dsp:txXfrm>
        <a:off x="989280" y="608279"/>
        <a:ext cx="1877160" cy="1877160"/>
      </dsp:txXfrm>
    </dsp:sp>
    <dsp:sp modelId="{11CC0280-3807-4B51-85E2-40EE74B78EAE}">
      <dsp:nvSpPr>
        <dsp:cNvPr id="0" name=""/>
        <dsp:cNvSpPr/>
      </dsp:nvSpPr>
      <dsp:spPr>
        <a:xfrm>
          <a:off x="3128010" y="506729"/>
          <a:ext cx="2080260" cy="208026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Not accurate</a:t>
          </a:r>
        </a:p>
      </dsp:txBody>
      <dsp:txXfrm>
        <a:off x="3229560" y="608279"/>
        <a:ext cx="1877160" cy="1877160"/>
      </dsp:txXfrm>
    </dsp:sp>
    <dsp:sp modelId="{D5184C92-8D99-42A7-9B53-3E1F89AD6FE6}">
      <dsp:nvSpPr>
        <dsp:cNvPr id="0" name=""/>
        <dsp:cNvSpPr/>
      </dsp:nvSpPr>
      <dsp:spPr>
        <a:xfrm>
          <a:off x="887730" y="2747010"/>
          <a:ext cx="2080260" cy="208026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It is susceptible to bribery thus the company may receive low quality items</a:t>
          </a:r>
        </a:p>
      </dsp:txBody>
      <dsp:txXfrm>
        <a:off x="989280" y="2848560"/>
        <a:ext cx="1877160" cy="1877160"/>
      </dsp:txXfrm>
    </dsp:sp>
    <dsp:sp modelId="{7DEFF1CC-F13C-453F-BA5E-97D27EB37286}">
      <dsp:nvSpPr>
        <dsp:cNvPr id="0" name=""/>
        <dsp:cNvSpPr/>
      </dsp:nvSpPr>
      <dsp:spPr>
        <a:xfrm>
          <a:off x="3128010" y="2747010"/>
          <a:ext cx="2080260" cy="20802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No records are kept in case they may be needed for future reference</a:t>
          </a:r>
        </a:p>
      </dsp:txBody>
      <dsp:txXfrm>
        <a:off x="3229560" y="2848560"/>
        <a:ext cx="1877160" cy="187716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A236E1-6CA2-4404-9A71-6D9BDFAAB9C8}">
      <dsp:nvSpPr>
        <dsp:cNvPr id="0" name=""/>
        <dsp:cNvSpPr/>
      </dsp:nvSpPr>
      <dsp:spPr>
        <a:xfrm>
          <a:off x="113437" y="594719"/>
          <a:ext cx="777000" cy="777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191BF0-F992-4538-9A9A-A9DC56F48B98}">
      <dsp:nvSpPr>
        <dsp:cNvPr id="0" name=""/>
        <dsp:cNvSpPr/>
      </dsp:nvSpPr>
      <dsp:spPr>
        <a:xfrm>
          <a:off x="276607" y="757889"/>
          <a:ext cx="450660" cy="450660"/>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58D0068-A15A-413F-AB50-352E8E3F006D}">
      <dsp:nvSpPr>
        <dsp:cNvPr id="0" name=""/>
        <dsp:cNvSpPr/>
      </dsp:nvSpPr>
      <dsp:spPr>
        <a:xfrm>
          <a:off x="1056937" y="594719"/>
          <a:ext cx="1831499" cy="77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Finance: The supplier should be financially stable to meet the holistic buyer’s requirements</a:t>
          </a:r>
        </a:p>
      </dsp:txBody>
      <dsp:txXfrm>
        <a:off x="1056937" y="594719"/>
        <a:ext cx="1831499" cy="777000"/>
      </dsp:txXfrm>
    </dsp:sp>
    <dsp:sp modelId="{030D40AA-0D4B-468A-9969-2F8412428A02}">
      <dsp:nvSpPr>
        <dsp:cNvPr id="0" name=""/>
        <dsp:cNvSpPr/>
      </dsp:nvSpPr>
      <dsp:spPr>
        <a:xfrm>
          <a:off x="3207562" y="594719"/>
          <a:ext cx="777000" cy="777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B3440A-AEDE-4708-B5EA-BA1B74855794}">
      <dsp:nvSpPr>
        <dsp:cNvPr id="0" name=""/>
        <dsp:cNvSpPr/>
      </dsp:nvSpPr>
      <dsp:spPr>
        <a:xfrm>
          <a:off x="3370732" y="757889"/>
          <a:ext cx="450660" cy="450660"/>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E3B3E8-183B-4A21-B445-4EB1788AD31A}">
      <dsp:nvSpPr>
        <dsp:cNvPr id="0" name=""/>
        <dsp:cNvSpPr/>
      </dsp:nvSpPr>
      <dsp:spPr>
        <a:xfrm>
          <a:off x="4151062" y="594719"/>
          <a:ext cx="1831499" cy="77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Production capacity: This entail the limiting capability of a productive unit to produce within a stated time period, normally expressed in terms of output units per unit of time</a:t>
          </a:r>
        </a:p>
      </dsp:txBody>
      <dsp:txXfrm>
        <a:off x="4151062" y="594719"/>
        <a:ext cx="1831499" cy="777000"/>
      </dsp:txXfrm>
    </dsp:sp>
    <dsp:sp modelId="{9C4142C7-4A4D-434B-897A-0B216D62979A}">
      <dsp:nvSpPr>
        <dsp:cNvPr id="0" name=""/>
        <dsp:cNvSpPr/>
      </dsp:nvSpPr>
      <dsp:spPr>
        <a:xfrm>
          <a:off x="113437" y="2278499"/>
          <a:ext cx="777000" cy="777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0EB5B0-3C73-40AC-AA77-3EA41B44844C}">
      <dsp:nvSpPr>
        <dsp:cNvPr id="0" name=""/>
        <dsp:cNvSpPr/>
      </dsp:nvSpPr>
      <dsp:spPr>
        <a:xfrm>
          <a:off x="276607" y="2441669"/>
          <a:ext cx="450660" cy="450660"/>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ADABBC9-8663-4A59-916E-8E21D416A13B}">
      <dsp:nvSpPr>
        <dsp:cNvPr id="0" name=""/>
        <dsp:cNvSpPr/>
      </dsp:nvSpPr>
      <dsp:spPr>
        <a:xfrm>
          <a:off x="1056937" y="2278499"/>
          <a:ext cx="1831499" cy="77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Human resources: This involves checking information regarding the title, qualification and experience of managerial staff, training schemes, encouragement of teamwork and empowerment of employees</a:t>
          </a:r>
        </a:p>
      </dsp:txBody>
      <dsp:txXfrm>
        <a:off x="1056937" y="2278499"/>
        <a:ext cx="1831499" cy="777000"/>
      </dsp:txXfrm>
    </dsp:sp>
    <dsp:sp modelId="{1826305A-D962-4A27-9F52-58532F665B15}">
      <dsp:nvSpPr>
        <dsp:cNvPr id="0" name=""/>
        <dsp:cNvSpPr/>
      </dsp:nvSpPr>
      <dsp:spPr>
        <a:xfrm>
          <a:off x="3207562" y="2278499"/>
          <a:ext cx="777000" cy="77700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B65B4B-2556-439E-A49B-0E4151AB5716}">
      <dsp:nvSpPr>
        <dsp:cNvPr id="0" name=""/>
        <dsp:cNvSpPr/>
      </dsp:nvSpPr>
      <dsp:spPr>
        <a:xfrm>
          <a:off x="3370732" y="2441669"/>
          <a:ext cx="450660" cy="450660"/>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EFD634-78B5-494F-A4C8-41763B701903}">
      <dsp:nvSpPr>
        <dsp:cNvPr id="0" name=""/>
        <dsp:cNvSpPr/>
      </dsp:nvSpPr>
      <dsp:spPr>
        <a:xfrm>
          <a:off x="4151062" y="2278499"/>
          <a:ext cx="1831499" cy="77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Quality: The buyer should check critically to establish whether the supplier embraces some of the fundamental quality attributes e.g</a:t>
          </a:r>
        </a:p>
      </dsp:txBody>
      <dsp:txXfrm>
        <a:off x="4151062" y="2278499"/>
        <a:ext cx="1831499" cy="777000"/>
      </dsp:txXfrm>
    </dsp:sp>
    <dsp:sp modelId="{D5BA2941-62AC-4811-A547-369D4B7869D6}">
      <dsp:nvSpPr>
        <dsp:cNvPr id="0" name=""/>
        <dsp:cNvSpPr/>
      </dsp:nvSpPr>
      <dsp:spPr>
        <a:xfrm>
          <a:off x="113437" y="3962280"/>
          <a:ext cx="777000" cy="77700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852344-50E1-451A-A94C-7782CC5B8127}">
      <dsp:nvSpPr>
        <dsp:cNvPr id="0" name=""/>
        <dsp:cNvSpPr/>
      </dsp:nvSpPr>
      <dsp:spPr>
        <a:xfrm>
          <a:off x="276607" y="4125450"/>
          <a:ext cx="450660" cy="450660"/>
        </a:xfrm>
        <a:prstGeom prst="rect">
          <a:avLst/>
        </a:prstGeom>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0FB772-12D8-42FF-80C5-DC8E50602E75}">
      <dsp:nvSpPr>
        <dsp:cNvPr id="0" name=""/>
        <dsp:cNvSpPr/>
      </dsp:nvSpPr>
      <dsp:spPr>
        <a:xfrm>
          <a:off x="1056937" y="3962280"/>
          <a:ext cx="1831499" cy="77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Performance: The buyer should also check the track record of the supplier to establish the performance trend</a:t>
          </a:r>
        </a:p>
      </dsp:txBody>
      <dsp:txXfrm>
        <a:off x="1056937" y="3962280"/>
        <a:ext cx="1831499" cy="7770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BF0A9-C07F-480E-AE8E-AFCE98D8A8A9}">
      <dsp:nvSpPr>
        <dsp:cNvPr id="0" name=""/>
        <dsp:cNvSpPr/>
      </dsp:nvSpPr>
      <dsp:spPr>
        <a:xfrm>
          <a:off x="744" y="1699859"/>
          <a:ext cx="2611933" cy="16585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D60FAE-28CB-415E-B985-B1FC72705EA0}">
      <dsp:nvSpPr>
        <dsp:cNvPr id="0" name=""/>
        <dsp:cNvSpPr/>
      </dsp:nvSpPr>
      <dsp:spPr>
        <a:xfrm>
          <a:off x="290958" y="1975563"/>
          <a:ext cx="2611933" cy="165857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Environmental and ethical factors: The buyer has a duty to check fully how the supplier approaches environmental and ethical issues</a:t>
          </a:r>
        </a:p>
      </dsp:txBody>
      <dsp:txXfrm>
        <a:off x="339536" y="2024141"/>
        <a:ext cx="2514777" cy="1561421"/>
      </dsp:txXfrm>
    </dsp:sp>
    <dsp:sp modelId="{B0FF1DEB-F397-4E9F-92C9-FAFBF9C02D21}">
      <dsp:nvSpPr>
        <dsp:cNvPr id="0" name=""/>
        <dsp:cNvSpPr/>
      </dsp:nvSpPr>
      <dsp:spPr>
        <a:xfrm>
          <a:off x="3193107" y="1699859"/>
          <a:ext cx="2611933" cy="16585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DCCD4D-4B13-4137-861B-C75EC926716A}">
      <dsp:nvSpPr>
        <dsp:cNvPr id="0" name=""/>
        <dsp:cNvSpPr/>
      </dsp:nvSpPr>
      <dsp:spPr>
        <a:xfrm>
          <a:off x="3483322" y="1975563"/>
          <a:ext cx="2611933" cy="165857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Information technology: The buyer should check whether the prospective suppliers embrace the information technology</a:t>
          </a:r>
        </a:p>
      </dsp:txBody>
      <dsp:txXfrm>
        <a:off x="3531900" y="2024141"/>
        <a:ext cx="2514777" cy="156142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6925A0-7811-4BCE-8693-5496BCAB8F65}">
      <dsp:nvSpPr>
        <dsp:cNvPr id="0" name=""/>
        <dsp:cNvSpPr/>
      </dsp:nvSpPr>
      <dsp:spPr>
        <a:xfrm>
          <a:off x="113437" y="1436610"/>
          <a:ext cx="777000" cy="777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AB579D-ED3A-4CA2-9103-A8324C470E8C}">
      <dsp:nvSpPr>
        <dsp:cNvPr id="0" name=""/>
        <dsp:cNvSpPr/>
      </dsp:nvSpPr>
      <dsp:spPr>
        <a:xfrm>
          <a:off x="276607" y="1599780"/>
          <a:ext cx="450660" cy="450660"/>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F32B08-C9B2-46EA-BF3F-16B0D7DC6627}">
      <dsp:nvSpPr>
        <dsp:cNvPr id="0" name=""/>
        <dsp:cNvSpPr/>
      </dsp:nvSpPr>
      <dsp:spPr>
        <a:xfrm>
          <a:off x="1056937" y="1436610"/>
          <a:ext cx="1831499" cy="77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Personal attitudes: An observant visitor can sense the attitudes of the supplier’s employees towards their work and this provides an indication of the likely quality of their output and service dependability</a:t>
          </a:r>
        </a:p>
      </dsp:txBody>
      <dsp:txXfrm>
        <a:off x="1056937" y="1436610"/>
        <a:ext cx="1831499" cy="777000"/>
      </dsp:txXfrm>
    </dsp:sp>
    <dsp:sp modelId="{8A2404A7-1457-46FA-ABFB-F87C08052C71}">
      <dsp:nvSpPr>
        <dsp:cNvPr id="0" name=""/>
        <dsp:cNvSpPr/>
      </dsp:nvSpPr>
      <dsp:spPr>
        <a:xfrm>
          <a:off x="3207562" y="1436610"/>
          <a:ext cx="777000" cy="777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B39B44-E29B-492A-9AAA-3DA22D9EF7DE}">
      <dsp:nvSpPr>
        <dsp:cNvPr id="0" name=""/>
        <dsp:cNvSpPr/>
      </dsp:nvSpPr>
      <dsp:spPr>
        <a:xfrm>
          <a:off x="3370732" y="1599780"/>
          <a:ext cx="450660" cy="450660"/>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1868C3-F5F9-4969-AF0F-60BA0D7FB0AB}">
      <dsp:nvSpPr>
        <dsp:cNvPr id="0" name=""/>
        <dsp:cNvSpPr/>
      </dsp:nvSpPr>
      <dsp:spPr>
        <a:xfrm>
          <a:off x="4151062" y="1436610"/>
          <a:ext cx="1831499" cy="77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Adequacy and care of production equipment: This entail close observation of the equipment in a plant</a:t>
          </a:r>
        </a:p>
      </dsp:txBody>
      <dsp:txXfrm>
        <a:off x="4151062" y="1436610"/>
        <a:ext cx="1831499" cy="777000"/>
      </dsp:txXfrm>
    </dsp:sp>
    <dsp:sp modelId="{D5C28389-EE7B-4DC4-9500-8BBFEB3667D2}">
      <dsp:nvSpPr>
        <dsp:cNvPr id="0" name=""/>
        <dsp:cNvSpPr/>
      </dsp:nvSpPr>
      <dsp:spPr>
        <a:xfrm>
          <a:off x="113437" y="3120390"/>
          <a:ext cx="777000" cy="777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8DF496-3418-4AE7-8075-D577897B3C93}">
      <dsp:nvSpPr>
        <dsp:cNvPr id="0" name=""/>
        <dsp:cNvSpPr/>
      </dsp:nvSpPr>
      <dsp:spPr>
        <a:xfrm>
          <a:off x="276607" y="3283559"/>
          <a:ext cx="450660" cy="450660"/>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DEBD33-DAD0-4ADB-A7FD-ED9DCADC3AFD}">
      <dsp:nvSpPr>
        <dsp:cNvPr id="0" name=""/>
        <dsp:cNvSpPr/>
      </dsp:nvSpPr>
      <dsp:spPr>
        <a:xfrm>
          <a:off x="1056937" y="3120390"/>
          <a:ext cx="1831499" cy="77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Technological know-how of supervisory personnel: Conversation with supervisors will indicate their technical knowledge and their ability to control and improve the operations of processes under their supervision</a:t>
          </a:r>
        </a:p>
      </dsp:txBody>
      <dsp:txXfrm>
        <a:off x="1056937" y="3120390"/>
        <a:ext cx="1831499" cy="777000"/>
      </dsp:txXfrm>
    </dsp:sp>
    <dsp:sp modelId="{CB3A2DAA-C3D3-48A7-AF58-27E0C7F8D6D4}">
      <dsp:nvSpPr>
        <dsp:cNvPr id="0" name=""/>
        <dsp:cNvSpPr/>
      </dsp:nvSpPr>
      <dsp:spPr>
        <a:xfrm>
          <a:off x="3207562" y="3120390"/>
          <a:ext cx="777000" cy="77700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FC0198-B453-4368-B22B-D1A33238D825}">
      <dsp:nvSpPr>
        <dsp:cNvPr id="0" name=""/>
        <dsp:cNvSpPr/>
      </dsp:nvSpPr>
      <dsp:spPr>
        <a:xfrm>
          <a:off x="3370732" y="3283559"/>
          <a:ext cx="450660" cy="450660"/>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99E1E5-274A-4C6A-A235-C3C6F557A635}">
      <dsp:nvSpPr>
        <dsp:cNvPr id="0" name=""/>
        <dsp:cNvSpPr/>
      </dsp:nvSpPr>
      <dsp:spPr>
        <a:xfrm>
          <a:off x="4151062" y="3120390"/>
          <a:ext cx="1831499" cy="77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Means of controlling quality: Observation of the inspection methods will indicate their adequacy to ensure the specified quality of the product</a:t>
          </a:r>
        </a:p>
      </dsp:txBody>
      <dsp:txXfrm>
        <a:off x="4151062" y="3120390"/>
        <a:ext cx="1831499" cy="7770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9ED14E-2AA9-4BAA-8BEE-197CA4FDAEF0}">
      <dsp:nvSpPr>
        <dsp:cNvPr id="0" name=""/>
        <dsp:cNvSpPr/>
      </dsp:nvSpPr>
      <dsp:spPr>
        <a:xfrm>
          <a:off x="384000" y="954231"/>
          <a:ext cx="1098000" cy="1098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F4306B-D1EA-4353-AC0F-150B17103ADD}">
      <dsp:nvSpPr>
        <dsp:cNvPr id="0" name=""/>
        <dsp:cNvSpPr/>
      </dsp:nvSpPr>
      <dsp:spPr>
        <a:xfrm>
          <a:off x="618000" y="1188231"/>
          <a:ext cx="630000" cy="630000"/>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9B63E1-1315-463A-8B35-60CDB9B640B2}">
      <dsp:nvSpPr>
        <dsp:cNvPr id="0" name=""/>
        <dsp:cNvSpPr/>
      </dsp:nvSpPr>
      <dsp:spPr>
        <a:xfrm>
          <a:off x="33000" y="2394231"/>
          <a:ext cx="1800000" cy="19855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Housekeeping: A plant which is orderly and clean in its general appearance indicates careful planning and control by management</a:t>
          </a:r>
        </a:p>
      </dsp:txBody>
      <dsp:txXfrm>
        <a:off x="33000" y="2394231"/>
        <a:ext cx="1800000" cy="1985537"/>
      </dsp:txXfrm>
    </dsp:sp>
    <dsp:sp modelId="{A95CB7C3-9242-41CC-8923-7A9115C4D185}">
      <dsp:nvSpPr>
        <dsp:cNvPr id="0" name=""/>
        <dsp:cNvSpPr/>
      </dsp:nvSpPr>
      <dsp:spPr>
        <a:xfrm>
          <a:off x="2499000" y="954231"/>
          <a:ext cx="1098000" cy="1098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95FFCA-C178-4B6B-85B9-11194D25D7F4}">
      <dsp:nvSpPr>
        <dsp:cNvPr id="0" name=""/>
        <dsp:cNvSpPr/>
      </dsp:nvSpPr>
      <dsp:spPr>
        <a:xfrm>
          <a:off x="2733000" y="1188231"/>
          <a:ext cx="630000" cy="630000"/>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BFCC52D-D248-4D71-9C53-9343569B713A}">
      <dsp:nvSpPr>
        <dsp:cNvPr id="0" name=""/>
        <dsp:cNvSpPr/>
      </dsp:nvSpPr>
      <dsp:spPr>
        <a:xfrm>
          <a:off x="2148000" y="2394231"/>
          <a:ext cx="1800000" cy="19855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Competence of technical staff: Conversation with design, research staffs indicate their knowledge of the latest materials, tools and processes relating to their products and on anticipated developments in their industry</a:t>
          </a:r>
        </a:p>
      </dsp:txBody>
      <dsp:txXfrm>
        <a:off x="2148000" y="2394231"/>
        <a:ext cx="1800000" cy="1985537"/>
      </dsp:txXfrm>
    </dsp:sp>
    <dsp:sp modelId="{F6A032B9-C0F8-4365-8C79-1276BFF46DC6}">
      <dsp:nvSpPr>
        <dsp:cNvPr id="0" name=""/>
        <dsp:cNvSpPr/>
      </dsp:nvSpPr>
      <dsp:spPr>
        <a:xfrm>
          <a:off x="4614000" y="954231"/>
          <a:ext cx="1098000" cy="109800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BA011F-16A8-4623-92BA-1E507534C123}">
      <dsp:nvSpPr>
        <dsp:cNvPr id="0" name=""/>
        <dsp:cNvSpPr/>
      </dsp:nvSpPr>
      <dsp:spPr>
        <a:xfrm>
          <a:off x="4848000" y="1188231"/>
          <a:ext cx="630000" cy="630000"/>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A153FF-8C63-461D-808F-C615434D3C1E}">
      <dsp:nvSpPr>
        <dsp:cNvPr id="0" name=""/>
        <dsp:cNvSpPr/>
      </dsp:nvSpPr>
      <dsp:spPr>
        <a:xfrm>
          <a:off x="4263000" y="2394231"/>
          <a:ext cx="1800000" cy="19855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Competence of management: All the above areas are, in essence a reflection of management and therefore indicate its quality</a:t>
          </a:r>
        </a:p>
      </dsp:txBody>
      <dsp:txXfrm>
        <a:off x="4263000" y="2394231"/>
        <a:ext cx="1800000" cy="198553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202954-5854-432F-BFDD-4A31B74E08A8}">
      <dsp:nvSpPr>
        <dsp:cNvPr id="0" name=""/>
        <dsp:cNvSpPr/>
      </dsp:nvSpPr>
      <dsp:spPr>
        <a:xfrm>
          <a:off x="0" y="651"/>
          <a:ext cx="60960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C0333D-5874-4836-A933-B299A6F40429}">
      <dsp:nvSpPr>
        <dsp:cNvPr id="0" name=""/>
        <dsp:cNvSpPr/>
      </dsp:nvSpPr>
      <dsp:spPr>
        <a:xfrm>
          <a:off x="0" y="651"/>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Make or buy decision</a:t>
          </a:r>
        </a:p>
      </dsp:txBody>
      <dsp:txXfrm>
        <a:off x="0" y="651"/>
        <a:ext cx="6096000" cy="592521"/>
      </dsp:txXfrm>
    </dsp:sp>
    <dsp:sp modelId="{0418192D-4B91-4032-B906-7820D65F253A}">
      <dsp:nvSpPr>
        <dsp:cNvPr id="0" name=""/>
        <dsp:cNvSpPr/>
      </dsp:nvSpPr>
      <dsp:spPr>
        <a:xfrm>
          <a:off x="0" y="593173"/>
          <a:ext cx="60960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3BAE9F-5410-4523-9551-8896E12B4780}">
      <dsp:nvSpPr>
        <dsp:cNvPr id="0" name=""/>
        <dsp:cNvSpPr/>
      </dsp:nvSpPr>
      <dsp:spPr>
        <a:xfrm>
          <a:off x="0" y="593173"/>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Single/multiple sourcing</a:t>
          </a:r>
        </a:p>
      </dsp:txBody>
      <dsp:txXfrm>
        <a:off x="0" y="593173"/>
        <a:ext cx="6096000" cy="592521"/>
      </dsp:txXfrm>
    </dsp:sp>
    <dsp:sp modelId="{F9755B61-03E8-465D-9DC1-E86A3D2B538C}">
      <dsp:nvSpPr>
        <dsp:cNvPr id="0" name=""/>
        <dsp:cNvSpPr/>
      </dsp:nvSpPr>
      <dsp:spPr>
        <a:xfrm>
          <a:off x="0" y="1185695"/>
          <a:ext cx="609600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EB17E6-4DFC-4223-A78A-53B98791A288}">
      <dsp:nvSpPr>
        <dsp:cNvPr id="0" name=""/>
        <dsp:cNvSpPr/>
      </dsp:nvSpPr>
      <dsp:spPr>
        <a:xfrm>
          <a:off x="0" y="1185695"/>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E-sourcing</a:t>
          </a:r>
        </a:p>
      </dsp:txBody>
      <dsp:txXfrm>
        <a:off x="0" y="1185695"/>
        <a:ext cx="6096000" cy="592521"/>
      </dsp:txXfrm>
    </dsp:sp>
    <dsp:sp modelId="{ED13702B-F88A-4E46-95FB-CEA3222FFD8E}">
      <dsp:nvSpPr>
        <dsp:cNvPr id="0" name=""/>
        <dsp:cNvSpPr/>
      </dsp:nvSpPr>
      <dsp:spPr>
        <a:xfrm>
          <a:off x="0" y="1778217"/>
          <a:ext cx="60960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CC5AF0-7E41-4CD5-B475-F903F5FF4F20}">
      <dsp:nvSpPr>
        <dsp:cNvPr id="0" name=""/>
        <dsp:cNvSpPr/>
      </dsp:nvSpPr>
      <dsp:spPr>
        <a:xfrm>
          <a:off x="0" y="1778217"/>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Outsourcing</a:t>
          </a:r>
        </a:p>
      </dsp:txBody>
      <dsp:txXfrm>
        <a:off x="0" y="1778217"/>
        <a:ext cx="6096000" cy="592521"/>
      </dsp:txXfrm>
    </dsp:sp>
    <dsp:sp modelId="{03E85E6E-DBEF-4843-82EB-5DEB6EB7DA94}">
      <dsp:nvSpPr>
        <dsp:cNvPr id="0" name=""/>
        <dsp:cNvSpPr/>
      </dsp:nvSpPr>
      <dsp:spPr>
        <a:xfrm>
          <a:off x="0" y="2370739"/>
          <a:ext cx="609600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DA9600-0290-436C-A184-EBB8D9DBA9A6}">
      <dsp:nvSpPr>
        <dsp:cNvPr id="0" name=""/>
        <dsp:cNvSpPr/>
      </dsp:nvSpPr>
      <dsp:spPr>
        <a:xfrm>
          <a:off x="0" y="2370739"/>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Sub-contacting</a:t>
          </a:r>
        </a:p>
      </dsp:txBody>
      <dsp:txXfrm>
        <a:off x="0" y="2370739"/>
        <a:ext cx="6096000" cy="592521"/>
      </dsp:txXfrm>
    </dsp:sp>
    <dsp:sp modelId="{6F045E3F-76F8-475E-8963-C92C62E8D2DF}">
      <dsp:nvSpPr>
        <dsp:cNvPr id="0" name=""/>
        <dsp:cNvSpPr/>
      </dsp:nvSpPr>
      <dsp:spPr>
        <a:xfrm>
          <a:off x="0" y="2963260"/>
          <a:ext cx="60960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3DF638-E7D1-4DE3-A2FD-E4C0F7EDF8A4}">
      <dsp:nvSpPr>
        <dsp:cNvPr id="0" name=""/>
        <dsp:cNvSpPr/>
      </dsp:nvSpPr>
      <dsp:spPr>
        <a:xfrm>
          <a:off x="0" y="2963260"/>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lean supply</a:t>
          </a:r>
        </a:p>
      </dsp:txBody>
      <dsp:txXfrm>
        <a:off x="0" y="2963260"/>
        <a:ext cx="6096000" cy="592521"/>
      </dsp:txXfrm>
    </dsp:sp>
    <dsp:sp modelId="{F49C9A36-843E-459D-B996-921FADCF34FC}">
      <dsp:nvSpPr>
        <dsp:cNvPr id="0" name=""/>
        <dsp:cNvSpPr/>
      </dsp:nvSpPr>
      <dsp:spPr>
        <a:xfrm>
          <a:off x="0" y="3555782"/>
          <a:ext cx="60960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9A18B1-8D8B-4DD5-A9CC-B7F66680DABC}">
      <dsp:nvSpPr>
        <dsp:cNvPr id="0" name=""/>
        <dsp:cNvSpPr/>
      </dsp:nvSpPr>
      <dsp:spPr>
        <a:xfrm>
          <a:off x="0" y="3555782"/>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Partnership sourcing</a:t>
          </a:r>
        </a:p>
      </dsp:txBody>
      <dsp:txXfrm>
        <a:off x="0" y="3555782"/>
        <a:ext cx="6096000" cy="592521"/>
      </dsp:txXfrm>
    </dsp:sp>
    <dsp:sp modelId="{937EC646-F3A9-4127-8A69-AD94BF701F7D}">
      <dsp:nvSpPr>
        <dsp:cNvPr id="0" name=""/>
        <dsp:cNvSpPr/>
      </dsp:nvSpPr>
      <dsp:spPr>
        <a:xfrm>
          <a:off x="0" y="4148304"/>
          <a:ext cx="609600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C33989-8F5E-4117-8D19-481D9D3065A7}">
      <dsp:nvSpPr>
        <dsp:cNvPr id="0" name=""/>
        <dsp:cNvSpPr/>
      </dsp:nvSpPr>
      <dsp:spPr>
        <a:xfrm>
          <a:off x="0" y="4148304"/>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Co-destiny and co-maker ship</a:t>
          </a:r>
        </a:p>
      </dsp:txBody>
      <dsp:txXfrm>
        <a:off x="0" y="4148304"/>
        <a:ext cx="6096000" cy="592521"/>
      </dsp:txXfrm>
    </dsp:sp>
    <dsp:sp modelId="{8855699B-F899-45A6-855B-25233F0C9D79}">
      <dsp:nvSpPr>
        <dsp:cNvPr id="0" name=""/>
        <dsp:cNvSpPr/>
      </dsp:nvSpPr>
      <dsp:spPr>
        <a:xfrm>
          <a:off x="0" y="4740826"/>
          <a:ext cx="60960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C827B3-10F5-4C2F-9312-285C1641F067}">
      <dsp:nvSpPr>
        <dsp:cNvPr id="0" name=""/>
        <dsp:cNvSpPr/>
      </dsp:nvSpPr>
      <dsp:spPr>
        <a:xfrm>
          <a:off x="0" y="4740826"/>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Make-or –Buy Decision: Make-or-buy decisions compare the cost of producing a component or providing a service internally with the cost of purchasing the component or service from an external supplier</a:t>
          </a:r>
        </a:p>
      </dsp:txBody>
      <dsp:txXfrm>
        <a:off x="0" y="4740826"/>
        <a:ext cx="6096000" cy="59252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BC9DF6-53E3-4381-AE6E-D517889D56A5}">
      <dsp:nvSpPr>
        <dsp:cNvPr id="0" name=""/>
        <dsp:cNvSpPr/>
      </dsp:nvSpPr>
      <dsp:spPr>
        <a:xfrm>
          <a:off x="264143" y="731428"/>
          <a:ext cx="821355" cy="82135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1F4BAF-C245-4F1F-8B97-4A711D850217}">
      <dsp:nvSpPr>
        <dsp:cNvPr id="0" name=""/>
        <dsp:cNvSpPr/>
      </dsp:nvSpPr>
      <dsp:spPr>
        <a:xfrm>
          <a:off x="439186" y="906471"/>
          <a:ext cx="471269" cy="471269"/>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262059-CDE8-4938-8874-E5B6A3DDED8C}">
      <dsp:nvSpPr>
        <dsp:cNvPr id="0" name=""/>
        <dsp:cNvSpPr/>
      </dsp:nvSpPr>
      <dsp:spPr>
        <a:xfrm>
          <a:off x="1579" y="1808616"/>
          <a:ext cx="1346484" cy="6900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Spread of financial risk between the purchaser and vendor</a:t>
          </a:r>
        </a:p>
      </dsp:txBody>
      <dsp:txXfrm>
        <a:off x="1579" y="1808616"/>
        <a:ext cx="1346484" cy="690073"/>
      </dsp:txXfrm>
    </dsp:sp>
    <dsp:sp modelId="{54504E4E-B778-4545-871D-9C0A751343DD}">
      <dsp:nvSpPr>
        <dsp:cNvPr id="0" name=""/>
        <dsp:cNvSpPr/>
      </dsp:nvSpPr>
      <dsp:spPr>
        <a:xfrm>
          <a:off x="1846262" y="731428"/>
          <a:ext cx="821355" cy="82135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A5899C-4BA8-4378-8DF2-D38DB775B8AB}">
      <dsp:nvSpPr>
        <dsp:cNvPr id="0" name=""/>
        <dsp:cNvSpPr/>
      </dsp:nvSpPr>
      <dsp:spPr>
        <a:xfrm>
          <a:off x="2021305" y="906471"/>
          <a:ext cx="471269" cy="471269"/>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503969B-5C31-45D5-8C00-6C973371EB21}">
      <dsp:nvSpPr>
        <dsp:cNvPr id="0" name=""/>
        <dsp:cNvSpPr/>
      </dsp:nvSpPr>
      <dsp:spPr>
        <a:xfrm>
          <a:off x="1583698" y="1808616"/>
          <a:ext cx="1346484" cy="6900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Ability to control quality when purchased from outside</a:t>
          </a:r>
        </a:p>
      </dsp:txBody>
      <dsp:txXfrm>
        <a:off x="1583698" y="1808616"/>
        <a:ext cx="1346484" cy="690073"/>
      </dsp:txXfrm>
    </dsp:sp>
    <dsp:sp modelId="{788468A2-60A2-405B-B836-0E1CE7FEFDBD}">
      <dsp:nvSpPr>
        <dsp:cNvPr id="0" name=""/>
        <dsp:cNvSpPr/>
      </dsp:nvSpPr>
      <dsp:spPr>
        <a:xfrm>
          <a:off x="3428381" y="731428"/>
          <a:ext cx="821355" cy="82135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DC33AC-627E-46E9-B22C-61533060D46C}">
      <dsp:nvSpPr>
        <dsp:cNvPr id="0" name=""/>
        <dsp:cNvSpPr/>
      </dsp:nvSpPr>
      <dsp:spPr>
        <a:xfrm>
          <a:off x="3603424" y="906471"/>
          <a:ext cx="471269" cy="471269"/>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F06081-117E-4B71-8C2F-DEDE2F2094F1}">
      <dsp:nvSpPr>
        <dsp:cNvPr id="0" name=""/>
        <dsp:cNvSpPr/>
      </dsp:nvSpPr>
      <dsp:spPr>
        <a:xfrm>
          <a:off x="3165817" y="1808616"/>
          <a:ext cx="1346484" cy="6900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Availability of vendor’s specialist expertise, machinery and or/patents</a:t>
          </a:r>
        </a:p>
      </dsp:txBody>
      <dsp:txXfrm>
        <a:off x="3165817" y="1808616"/>
        <a:ext cx="1346484" cy="690073"/>
      </dsp:txXfrm>
    </dsp:sp>
    <dsp:sp modelId="{EA8E6B0F-4055-4D94-A0C6-C121EA714D87}">
      <dsp:nvSpPr>
        <dsp:cNvPr id="0" name=""/>
        <dsp:cNvSpPr/>
      </dsp:nvSpPr>
      <dsp:spPr>
        <a:xfrm>
          <a:off x="5010500" y="731428"/>
          <a:ext cx="821355" cy="82135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49FE87-06FD-4972-A94D-866E88F9D6A3}">
      <dsp:nvSpPr>
        <dsp:cNvPr id="0" name=""/>
        <dsp:cNvSpPr/>
      </dsp:nvSpPr>
      <dsp:spPr>
        <a:xfrm>
          <a:off x="5185543" y="906471"/>
          <a:ext cx="471269" cy="471269"/>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9D2BF4D-9ED8-4788-AE9F-FE5027206D61}">
      <dsp:nvSpPr>
        <dsp:cNvPr id="0" name=""/>
        <dsp:cNvSpPr/>
      </dsp:nvSpPr>
      <dsp:spPr>
        <a:xfrm>
          <a:off x="4747936" y="1808616"/>
          <a:ext cx="1346484" cy="6900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Quantities required  too small for economic production</a:t>
          </a:r>
        </a:p>
      </dsp:txBody>
      <dsp:txXfrm>
        <a:off x="4747936" y="1808616"/>
        <a:ext cx="1346484" cy="690073"/>
      </dsp:txXfrm>
    </dsp:sp>
    <dsp:sp modelId="{0EEF105B-9D3E-4661-9A0D-90E6071536D9}">
      <dsp:nvSpPr>
        <dsp:cNvPr id="0" name=""/>
        <dsp:cNvSpPr/>
      </dsp:nvSpPr>
      <dsp:spPr>
        <a:xfrm>
          <a:off x="1055203" y="2835310"/>
          <a:ext cx="821355" cy="821355"/>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B5A9EF-41CB-4B81-8F4F-67A389FA16FE}">
      <dsp:nvSpPr>
        <dsp:cNvPr id="0" name=""/>
        <dsp:cNvSpPr/>
      </dsp:nvSpPr>
      <dsp:spPr>
        <a:xfrm>
          <a:off x="1230246" y="3010353"/>
          <a:ext cx="471269" cy="471269"/>
        </a:xfrm>
        <a:prstGeom prst="rect">
          <a:avLst/>
        </a:prstGeom>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00CF67-6AEA-4F3A-989D-79DD1AE1F259}">
      <dsp:nvSpPr>
        <dsp:cNvPr id="0" name=""/>
        <dsp:cNvSpPr/>
      </dsp:nvSpPr>
      <dsp:spPr>
        <a:xfrm>
          <a:off x="792638" y="3912498"/>
          <a:ext cx="1346484" cy="6900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Avoidance of costs of specialist machinery or labour</a:t>
          </a:r>
        </a:p>
      </dsp:txBody>
      <dsp:txXfrm>
        <a:off x="792638" y="3912498"/>
        <a:ext cx="1346484" cy="690073"/>
      </dsp:txXfrm>
    </dsp:sp>
    <dsp:sp modelId="{4891AD5B-338D-451A-AF2C-D0705016DC69}">
      <dsp:nvSpPr>
        <dsp:cNvPr id="0" name=""/>
        <dsp:cNvSpPr/>
      </dsp:nvSpPr>
      <dsp:spPr>
        <a:xfrm>
          <a:off x="2637322" y="2835310"/>
          <a:ext cx="821355" cy="82135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D8A52D-432E-4CCF-85D1-332E18BFDC43}">
      <dsp:nvSpPr>
        <dsp:cNvPr id="0" name=""/>
        <dsp:cNvSpPr/>
      </dsp:nvSpPr>
      <dsp:spPr>
        <a:xfrm>
          <a:off x="2812365" y="3010353"/>
          <a:ext cx="471269" cy="471269"/>
        </a:xfrm>
        <a:prstGeom prst="rect">
          <a:avLst/>
        </a:prstGeom>
        <a:blipFill>
          <a:blip xmlns:r="http://schemas.openxmlformats.org/officeDocument/2006/relationships"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B6FC039-C080-4D91-9A7D-6E9D81D18158}">
      <dsp:nvSpPr>
        <dsp:cNvPr id="0" name=""/>
        <dsp:cNvSpPr/>
      </dsp:nvSpPr>
      <dsp:spPr>
        <a:xfrm>
          <a:off x="2374757" y="3912498"/>
          <a:ext cx="1346484" cy="6900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Reduction in inventory</a:t>
          </a:r>
        </a:p>
      </dsp:txBody>
      <dsp:txXfrm>
        <a:off x="2374757" y="3912498"/>
        <a:ext cx="1346484" cy="690073"/>
      </dsp:txXfrm>
    </dsp:sp>
    <dsp:sp modelId="{99B68B09-BD90-43D6-97D2-FD27FBE4A114}">
      <dsp:nvSpPr>
        <dsp:cNvPr id="0" name=""/>
        <dsp:cNvSpPr/>
      </dsp:nvSpPr>
      <dsp:spPr>
        <a:xfrm>
          <a:off x="4219441" y="2835310"/>
          <a:ext cx="821355" cy="82135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CA0B1D-28BE-460A-BA1E-917F9F8D4306}">
      <dsp:nvSpPr>
        <dsp:cNvPr id="0" name=""/>
        <dsp:cNvSpPr/>
      </dsp:nvSpPr>
      <dsp:spPr>
        <a:xfrm>
          <a:off x="4394484" y="3010353"/>
          <a:ext cx="471269" cy="471269"/>
        </a:xfrm>
        <a:prstGeom prst="rect">
          <a:avLst/>
        </a:prstGeom>
        <a:blipFill>
          <a:blip xmlns:r="http://schemas.openxmlformats.org/officeDocument/2006/relationships" r:embed="rId13" cstate="hq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0C6D1E-DC42-4402-9109-3CBF1B27A949}">
      <dsp:nvSpPr>
        <dsp:cNvPr id="0" name=""/>
        <dsp:cNvSpPr/>
      </dsp:nvSpPr>
      <dsp:spPr>
        <a:xfrm>
          <a:off x="3956876" y="3912498"/>
          <a:ext cx="1346484" cy="6900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When technologies are changing rapidly it becomes difficult for companies to keep pace with the needed infrastructure</a:t>
          </a:r>
        </a:p>
      </dsp:txBody>
      <dsp:txXfrm>
        <a:off x="3956876" y="3912498"/>
        <a:ext cx="1346484" cy="69007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BA6024-71E3-43F6-8EED-112DCEEC7A02}">
      <dsp:nvSpPr>
        <dsp:cNvPr id="0" name=""/>
        <dsp:cNvSpPr/>
      </dsp:nvSpPr>
      <dsp:spPr>
        <a:xfrm>
          <a:off x="5956" y="1040234"/>
          <a:ext cx="264525" cy="264525"/>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F9531B-F30D-446E-85DA-ED8B6407E924}">
      <dsp:nvSpPr>
        <dsp:cNvPr id="0" name=""/>
        <dsp:cNvSpPr/>
      </dsp:nvSpPr>
      <dsp:spPr>
        <a:xfrm>
          <a:off x="5956" y="1444661"/>
          <a:ext cx="755787" cy="2383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Greater purchasing power with larger orders of a particular material</a:t>
          </a:r>
        </a:p>
      </dsp:txBody>
      <dsp:txXfrm>
        <a:off x="5956" y="1444661"/>
        <a:ext cx="755787" cy="2383057"/>
      </dsp:txXfrm>
    </dsp:sp>
    <dsp:sp modelId="{38208152-0CF1-462B-A762-4777275920C6}">
      <dsp:nvSpPr>
        <dsp:cNvPr id="0" name=""/>
        <dsp:cNvSpPr/>
      </dsp:nvSpPr>
      <dsp:spPr>
        <a:xfrm>
          <a:off x="5956" y="3892789"/>
          <a:ext cx="755787" cy="400976"/>
        </a:xfrm>
        <a:prstGeom prst="rect">
          <a:avLst/>
        </a:prstGeom>
        <a:noFill/>
        <a:ln>
          <a:noFill/>
        </a:ln>
        <a:effectLst/>
      </dsp:spPr>
      <dsp:style>
        <a:lnRef idx="0">
          <a:scrgbClr r="0" g="0" b="0"/>
        </a:lnRef>
        <a:fillRef idx="0">
          <a:scrgbClr r="0" g="0" b="0"/>
        </a:fillRef>
        <a:effectRef idx="0">
          <a:scrgbClr r="0" g="0" b="0"/>
        </a:effectRef>
        <a:fontRef idx="minor"/>
      </dsp:style>
    </dsp:sp>
    <dsp:sp modelId="{70A74A76-E98F-4641-AF3D-78607D444692}">
      <dsp:nvSpPr>
        <dsp:cNvPr id="0" name=""/>
        <dsp:cNvSpPr/>
      </dsp:nvSpPr>
      <dsp:spPr>
        <a:xfrm>
          <a:off x="894006" y="1040234"/>
          <a:ext cx="264525" cy="264525"/>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66E3D21-BC04-4E49-AF8D-521036B14ADA}">
      <dsp:nvSpPr>
        <dsp:cNvPr id="0" name=""/>
        <dsp:cNvSpPr/>
      </dsp:nvSpPr>
      <dsp:spPr>
        <a:xfrm>
          <a:off x="894006" y="1444661"/>
          <a:ext cx="755787" cy="2383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Potential  lead time reduction</a:t>
          </a:r>
        </a:p>
      </dsp:txBody>
      <dsp:txXfrm>
        <a:off x="894006" y="1444661"/>
        <a:ext cx="755787" cy="2383057"/>
      </dsp:txXfrm>
    </dsp:sp>
    <dsp:sp modelId="{A897BC56-63BE-4527-9B39-7D33420C0F70}">
      <dsp:nvSpPr>
        <dsp:cNvPr id="0" name=""/>
        <dsp:cNvSpPr/>
      </dsp:nvSpPr>
      <dsp:spPr>
        <a:xfrm>
          <a:off x="894006" y="3892789"/>
          <a:ext cx="755787" cy="400976"/>
        </a:xfrm>
        <a:prstGeom prst="rect">
          <a:avLst/>
        </a:prstGeom>
        <a:noFill/>
        <a:ln>
          <a:noFill/>
        </a:ln>
        <a:effectLst/>
      </dsp:spPr>
      <dsp:style>
        <a:lnRef idx="0">
          <a:scrgbClr r="0" g="0" b="0"/>
        </a:lnRef>
        <a:fillRef idx="0">
          <a:scrgbClr r="0" g="0" b="0"/>
        </a:fillRef>
        <a:effectRef idx="0">
          <a:scrgbClr r="0" g="0" b="0"/>
        </a:effectRef>
        <a:fontRef idx="minor"/>
      </dsp:style>
    </dsp:sp>
    <dsp:sp modelId="{7D7AA980-A4A8-4171-ACF5-64868040EA18}">
      <dsp:nvSpPr>
        <dsp:cNvPr id="0" name=""/>
        <dsp:cNvSpPr/>
      </dsp:nvSpPr>
      <dsp:spPr>
        <a:xfrm>
          <a:off x="1782056" y="1040234"/>
          <a:ext cx="264525" cy="264525"/>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AFB280-DBB8-44D6-B623-B017A6DA43C6}">
      <dsp:nvSpPr>
        <dsp:cNvPr id="0" name=""/>
        <dsp:cNvSpPr/>
      </dsp:nvSpPr>
      <dsp:spPr>
        <a:xfrm>
          <a:off x="1782056" y="1444661"/>
          <a:ext cx="755787" cy="2383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Possibility of scrap utilization</a:t>
          </a:r>
        </a:p>
      </dsp:txBody>
      <dsp:txXfrm>
        <a:off x="1782056" y="1444661"/>
        <a:ext cx="755787" cy="2383057"/>
      </dsp:txXfrm>
    </dsp:sp>
    <dsp:sp modelId="{3EF12D28-529A-4DFA-8D9F-AF52289B01B3}">
      <dsp:nvSpPr>
        <dsp:cNvPr id="0" name=""/>
        <dsp:cNvSpPr/>
      </dsp:nvSpPr>
      <dsp:spPr>
        <a:xfrm>
          <a:off x="1782056" y="3892789"/>
          <a:ext cx="755787" cy="400976"/>
        </a:xfrm>
        <a:prstGeom prst="rect">
          <a:avLst/>
        </a:prstGeom>
        <a:noFill/>
        <a:ln>
          <a:noFill/>
        </a:ln>
        <a:effectLst/>
      </dsp:spPr>
      <dsp:style>
        <a:lnRef idx="0">
          <a:scrgbClr r="0" g="0" b="0"/>
        </a:lnRef>
        <a:fillRef idx="0">
          <a:scrgbClr r="0" g="0" b="0"/>
        </a:fillRef>
        <a:effectRef idx="0">
          <a:scrgbClr r="0" g="0" b="0"/>
        </a:effectRef>
        <a:fontRef idx="minor"/>
      </dsp:style>
    </dsp:sp>
    <dsp:sp modelId="{7E7662D4-84A8-4B1B-A28C-AD69A7D241EB}">
      <dsp:nvSpPr>
        <dsp:cNvPr id="0" name=""/>
        <dsp:cNvSpPr/>
      </dsp:nvSpPr>
      <dsp:spPr>
        <a:xfrm>
          <a:off x="2670106" y="1040234"/>
          <a:ext cx="264525" cy="264525"/>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395837-34D9-41A8-91F6-68C621A5B5F4}">
      <dsp:nvSpPr>
        <dsp:cNvPr id="0" name=""/>
        <dsp:cNvSpPr/>
      </dsp:nvSpPr>
      <dsp:spPr>
        <a:xfrm>
          <a:off x="2670106" y="1444661"/>
          <a:ext cx="755787" cy="2383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Cost of work is known in advance</a:t>
          </a:r>
        </a:p>
      </dsp:txBody>
      <dsp:txXfrm>
        <a:off x="2670106" y="1444661"/>
        <a:ext cx="755787" cy="2383057"/>
      </dsp:txXfrm>
    </dsp:sp>
    <dsp:sp modelId="{2133AB6D-CD61-4490-833C-F3CCEF268F5E}">
      <dsp:nvSpPr>
        <dsp:cNvPr id="0" name=""/>
        <dsp:cNvSpPr/>
      </dsp:nvSpPr>
      <dsp:spPr>
        <a:xfrm>
          <a:off x="2670106" y="3892789"/>
          <a:ext cx="755787" cy="400976"/>
        </a:xfrm>
        <a:prstGeom prst="rect">
          <a:avLst/>
        </a:prstGeom>
        <a:noFill/>
        <a:ln>
          <a:noFill/>
        </a:ln>
        <a:effectLst/>
      </dsp:spPr>
      <dsp:style>
        <a:lnRef idx="0">
          <a:scrgbClr r="0" g="0" b="0"/>
        </a:lnRef>
        <a:fillRef idx="0">
          <a:scrgbClr r="0" g="0" b="0"/>
        </a:fillRef>
        <a:effectRef idx="0">
          <a:scrgbClr r="0" g="0" b="0"/>
        </a:effectRef>
        <a:fontRef idx="minor"/>
      </dsp:style>
    </dsp:sp>
    <dsp:sp modelId="{DAA372FC-5A4C-44B9-B90A-190800AB6401}">
      <dsp:nvSpPr>
        <dsp:cNvPr id="0" name=""/>
        <dsp:cNvSpPr/>
      </dsp:nvSpPr>
      <dsp:spPr>
        <a:xfrm>
          <a:off x="3558156" y="1040234"/>
          <a:ext cx="264525" cy="264525"/>
        </a:xfrm>
        <a:prstGeom prst="rect">
          <a:avLst/>
        </a:prstGeom>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2106647-CFCC-4006-A9D9-A7118FE3A355}">
      <dsp:nvSpPr>
        <dsp:cNvPr id="0" name=""/>
        <dsp:cNvSpPr/>
      </dsp:nvSpPr>
      <dsp:spPr>
        <a:xfrm>
          <a:off x="3558156" y="1444661"/>
          <a:ext cx="755787" cy="2383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Large overhead recovery base</a:t>
          </a:r>
        </a:p>
      </dsp:txBody>
      <dsp:txXfrm>
        <a:off x="3558156" y="1444661"/>
        <a:ext cx="755787" cy="2383057"/>
      </dsp:txXfrm>
    </dsp:sp>
    <dsp:sp modelId="{4414F541-22DA-4DCA-9103-6201969B2CB2}">
      <dsp:nvSpPr>
        <dsp:cNvPr id="0" name=""/>
        <dsp:cNvSpPr/>
      </dsp:nvSpPr>
      <dsp:spPr>
        <a:xfrm>
          <a:off x="3558156" y="3892789"/>
          <a:ext cx="755787" cy="400976"/>
        </a:xfrm>
        <a:prstGeom prst="rect">
          <a:avLst/>
        </a:prstGeom>
        <a:noFill/>
        <a:ln>
          <a:noFill/>
        </a:ln>
        <a:effectLst/>
      </dsp:spPr>
      <dsp:style>
        <a:lnRef idx="0">
          <a:scrgbClr r="0" g="0" b="0"/>
        </a:lnRef>
        <a:fillRef idx="0">
          <a:scrgbClr r="0" g="0" b="0"/>
        </a:fillRef>
        <a:effectRef idx="0">
          <a:scrgbClr r="0" g="0" b="0"/>
        </a:effectRef>
        <a:fontRef idx="minor"/>
      </dsp:style>
    </dsp:sp>
    <dsp:sp modelId="{6817D707-8041-4CD4-91E4-287C043C6AFC}">
      <dsp:nvSpPr>
        <dsp:cNvPr id="0" name=""/>
        <dsp:cNvSpPr/>
      </dsp:nvSpPr>
      <dsp:spPr>
        <a:xfrm>
          <a:off x="4446206" y="1040234"/>
          <a:ext cx="264525" cy="264525"/>
        </a:xfrm>
        <a:prstGeom prst="rect">
          <a:avLst/>
        </a:prstGeom>
        <a:blipFill>
          <a:blip xmlns:r="http://schemas.openxmlformats.org/officeDocument/2006/relationships"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18769E-5020-4588-BB0C-CFD9B6D48B42}">
      <dsp:nvSpPr>
        <dsp:cNvPr id="0" name=""/>
        <dsp:cNvSpPr/>
      </dsp:nvSpPr>
      <dsp:spPr>
        <a:xfrm>
          <a:off x="4446206" y="1444661"/>
          <a:ext cx="755787" cy="2383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Ability to manage resources</a:t>
          </a:r>
        </a:p>
      </dsp:txBody>
      <dsp:txXfrm>
        <a:off x="4446206" y="1444661"/>
        <a:ext cx="755787" cy="2383057"/>
      </dsp:txXfrm>
    </dsp:sp>
    <dsp:sp modelId="{0396196B-5F49-4D61-A354-AAD51341CBBC}">
      <dsp:nvSpPr>
        <dsp:cNvPr id="0" name=""/>
        <dsp:cNvSpPr/>
      </dsp:nvSpPr>
      <dsp:spPr>
        <a:xfrm>
          <a:off x="4446206" y="3892789"/>
          <a:ext cx="755787" cy="400976"/>
        </a:xfrm>
        <a:prstGeom prst="rect">
          <a:avLst/>
        </a:prstGeom>
        <a:noFill/>
        <a:ln>
          <a:noFill/>
        </a:ln>
        <a:effectLst/>
      </dsp:spPr>
      <dsp:style>
        <a:lnRef idx="0">
          <a:scrgbClr r="0" g="0" b="0"/>
        </a:lnRef>
        <a:fillRef idx="0">
          <a:scrgbClr r="0" g="0" b="0"/>
        </a:fillRef>
        <a:effectRef idx="0">
          <a:scrgbClr r="0" g="0" b="0"/>
        </a:effectRef>
        <a:fontRef idx="minor"/>
      </dsp:style>
    </dsp:sp>
    <dsp:sp modelId="{3822843D-4707-46EA-9C8D-AA5A0294A2E0}">
      <dsp:nvSpPr>
        <dsp:cNvPr id="0" name=""/>
        <dsp:cNvSpPr/>
      </dsp:nvSpPr>
      <dsp:spPr>
        <a:xfrm>
          <a:off x="5334256" y="1040234"/>
          <a:ext cx="264525" cy="264525"/>
        </a:xfrm>
        <a:prstGeom prst="rect">
          <a:avLst/>
        </a:prstGeom>
        <a:blipFill>
          <a:blip xmlns:r="http://schemas.openxmlformats.org/officeDocument/2006/relationships" r:embed="rId13" cstate="hq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1B8EEE3-69F7-43BF-8280-0D913E3C2812}">
      <dsp:nvSpPr>
        <dsp:cNvPr id="0" name=""/>
        <dsp:cNvSpPr/>
      </dsp:nvSpPr>
      <dsp:spPr>
        <a:xfrm>
          <a:off x="5334256" y="1444661"/>
          <a:ext cx="755787" cy="2383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Maintenance of company’s secrecy</a:t>
          </a:r>
        </a:p>
      </dsp:txBody>
      <dsp:txXfrm>
        <a:off x="5334256" y="1444661"/>
        <a:ext cx="755787" cy="2383057"/>
      </dsp:txXfrm>
    </dsp:sp>
    <dsp:sp modelId="{5CF1CC80-19D7-4379-8325-4FC99369BE3D}">
      <dsp:nvSpPr>
        <dsp:cNvPr id="0" name=""/>
        <dsp:cNvSpPr/>
      </dsp:nvSpPr>
      <dsp:spPr>
        <a:xfrm>
          <a:off x="5334256" y="3892789"/>
          <a:ext cx="755787" cy="400976"/>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FC800E-AF89-4BA5-ADDF-4BC65D90918E}">
      <dsp:nvSpPr>
        <dsp:cNvPr id="0" name=""/>
        <dsp:cNvSpPr/>
      </dsp:nvSpPr>
      <dsp:spPr>
        <a:xfrm>
          <a:off x="633727" y="28349"/>
          <a:ext cx="639240" cy="63924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8BA072-EDF7-4589-A416-9715CFEC99C6}">
      <dsp:nvSpPr>
        <dsp:cNvPr id="0" name=""/>
        <dsp:cNvSpPr/>
      </dsp:nvSpPr>
      <dsp:spPr>
        <a:xfrm>
          <a:off x="767967" y="162590"/>
          <a:ext cx="370759" cy="370759"/>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63497F-496A-4DA9-A12A-99D4D7E151EC}">
      <dsp:nvSpPr>
        <dsp:cNvPr id="0" name=""/>
        <dsp:cNvSpPr/>
      </dsp:nvSpPr>
      <dsp:spPr>
        <a:xfrm>
          <a:off x="1409947" y="28349"/>
          <a:ext cx="1506780" cy="6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Improved communication and understanding between supplier and buyer</a:t>
          </a:r>
        </a:p>
      </dsp:txBody>
      <dsp:txXfrm>
        <a:off x="1409947" y="28349"/>
        <a:ext cx="1506780" cy="639240"/>
      </dsp:txXfrm>
    </dsp:sp>
    <dsp:sp modelId="{ED1D9F4F-D90A-4680-8775-A38698A9A6FF}">
      <dsp:nvSpPr>
        <dsp:cNvPr id="0" name=""/>
        <dsp:cNvSpPr/>
      </dsp:nvSpPr>
      <dsp:spPr>
        <a:xfrm>
          <a:off x="3179272" y="28349"/>
          <a:ext cx="639240" cy="63924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190112-6F81-424D-8719-025273DF9419}">
      <dsp:nvSpPr>
        <dsp:cNvPr id="0" name=""/>
        <dsp:cNvSpPr/>
      </dsp:nvSpPr>
      <dsp:spPr>
        <a:xfrm>
          <a:off x="3313512" y="162590"/>
          <a:ext cx="370759" cy="370759"/>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A2FA3B6-4360-4C83-8670-5EC6310CBB70}">
      <dsp:nvSpPr>
        <dsp:cNvPr id="0" name=""/>
        <dsp:cNvSpPr/>
      </dsp:nvSpPr>
      <dsp:spPr>
        <a:xfrm>
          <a:off x="3955492" y="28349"/>
          <a:ext cx="1506780" cy="6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Supplier is able to respond positively to the buyer’s feedback on quality issues, engineering changes, design changes and suggestions that can reduce cost</a:t>
          </a:r>
        </a:p>
      </dsp:txBody>
      <dsp:txXfrm>
        <a:off x="3955492" y="28349"/>
        <a:ext cx="1506780" cy="639240"/>
      </dsp:txXfrm>
    </dsp:sp>
    <dsp:sp modelId="{82247C8B-3368-4C4C-84CE-176EDFA339F0}">
      <dsp:nvSpPr>
        <dsp:cNvPr id="0" name=""/>
        <dsp:cNvSpPr/>
      </dsp:nvSpPr>
      <dsp:spPr>
        <a:xfrm>
          <a:off x="633727" y="1574369"/>
          <a:ext cx="639240" cy="63924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04EEE3-2A80-4256-9F18-4022283959C9}">
      <dsp:nvSpPr>
        <dsp:cNvPr id="0" name=""/>
        <dsp:cNvSpPr/>
      </dsp:nvSpPr>
      <dsp:spPr>
        <a:xfrm>
          <a:off x="767967" y="1708610"/>
          <a:ext cx="370759" cy="370759"/>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7461CC-8459-4298-B026-D4EF2F675887}">
      <dsp:nvSpPr>
        <dsp:cNvPr id="0" name=""/>
        <dsp:cNvSpPr/>
      </dsp:nvSpPr>
      <dsp:spPr>
        <a:xfrm>
          <a:off x="1409947" y="1574369"/>
          <a:ext cx="1506780" cy="6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Elimination of supplier ‘switching’ costs</a:t>
          </a:r>
        </a:p>
      </dsp:txBody>
      <dsp:txXfrm>
        <a:off x="1409947" y="1574369"/>
        <a:ext cx="1506780" cy="639240"/>
      </dsp:txXfrm>
    </dsp:sp>
    <dsp:sp modelId="{022FC30A-3037-4724-9452-000D88FEAB80}">
      <dsp:nvSpPr>
        <dsp:cNvPr id="0" name=""/>
        <dsp:cNvSpPr/>
      </dsp:nvSpPr>
      <dsp:spPr>
        <a:xfrm>
          <a:off x="3179272" y="1574369"/>
          <a:ext cx="639240" cy="63924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7B752A-531E-44CC-8C9A-B3FF5D90CE90}">
      <dsp:nvSpPr>
        <dsp:cNvPr id="0" name=""/>
        <dsp:cNvSpPr/>
      </dsp:nvSpPr>
      <dsp:spPr>
        <a:xfrm>
          <a:off x="3313512" y="1708610"/>
          <a:ext cx="370759" cy="370759"/>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200BAF1-43DB-4897-BC73-C024B85211B4}">
      <dsp:nvSpPr>
        <dsp:cNvPr id="0" name=""/>
        <dsp:cNvSpPr/>
      </dsp:nvSpPr>
      <dsp:spPr>
        <a:xfrm>
          <a:off x="3955492" y="1574369"/>
          <a:ext cx="1506780" cy="6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Reduction in total cost of product due to bulk purchases</a:t>
          </a:r>
        </a:p>
      </dsp:txBody>
      <dsp:txXfrm>
        <a:off x="3955492" y="1574369"/>
        <a:ext cx="1506780" cy="639240"/>
      </dsp:txXfrm>
    </dsp:sp>
    <dsp:sp modelId="{320049A5-DF97-4B82-8BDD-BA441647C61D}">
      <dsp:nvSpPr>
        <dsp:cNvPr id="0" name=""/>
        <dsp:cNvSpPr/>
      </dsp:nvSpPr>
      <dsp:spPr>
        <a:xfrm>
          <a:off x="633727" y="3120390"/>
          <a:ext cx="639240" cy="63924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413A5B-B8A3-4E42-B9C1-2382FE31421B}">
      <dsp:nvSpPr>
        <dsp:cNvPr id="0" name=""/>
        <dsp:cNvSpPr/>
      </dsp:nvSpPr>
      <dsp:spPr>
        <a:xfrm>
          <a:off x="767967" y="3254630"/>
          <a:ext cx="370759" cy="370759"/>
        </a:xfrm>
        <a:prstGeom prst="rect">
          <a:avLst/>
        </a:prstGeom>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6CB03A-3D1B-4546-A353-D908FEF6FD2D}">
      <dsp:nvSpPr>
        <dsp:cNvPr id="0" name=""/>
        <dsp:cNvSpPr/>
      </dsp:nvSpPr>
      <dsp:spPr>
        <a:xfrm>
          <a:off x="1409947" y="3120390"/>
          <a:ext cx="1506780" cy="6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Reduction in supplier communication faxes, telephone calls and paperwork</a:t>
          </a:r>
        </a:p>
      </dsp:txBody>
      <dsp:txXfrm>
        <a:off x="1409947" y="3120390"/>
        <a:ext cx="1506780" cy="639240"/>
      </dsp:txXfrm>
    </dsp:sp>
    <dsp:sp modelId="{22E57190-CB5A-4FFC-AE99-75500236E5BC}">
      <dsp:nvSpPr>
        <dsp:cNvPr id="0" name=""/>
        <dsp:cNvSpPr/>
      </dsp:nvSpPr>
      <dsp:spPr>
        <a:xfrm>
          <a:off x="3179272" y="3120390"/>
          <a:ext cx="639240" cy="63924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8E2979-03B6-4BAF-9650-4CA1A692B771}">
      <dsp:nvSpPr>
        <dsp:cNvPr id="0" name=""/>
        <dsp:cNvSpPr/>
      </dsp:nvSpPr>
      <dsp:spPr>
        <a:xfrm>
          <a:off x="3313512" y="3254630"/>
          <a:ext cx="370759" cy="370759"/>
        </a:xfrm>
        <a:prstGeom prst="rect">
          <a:avLst/>
        </a:prstGeom>
        <a:blipFill>
          <a:blip xmlns:r="http://schemas.openxmlformats.org/officeDocument/2006/relationships"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5B1129-C641-4A8F-BEE8-35A2A636B42C}">
      <dsp:nvSpPr>
        <dsp:cNvPr id="0" name=""/>
        <dsp:cNvSpPr/>
      </dsp:nvSpPr>
      <dsp:spPr>
        <a:xfrm>
          <a:off x="3955492" y="3120390"/>
          <a:ext cx="1506780" cy="6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Enhanced ability to implement just-in-time procurement, since scheduling communication and planning permits more effective and efficient handling of inventory and orders</a:t>
          </a:r>
        </a:p>
      </dsp:txBody>
      <dsp:txXfrm>
        <a:off x="3955492" y="3120390"/>
        <a:ext cx="1506780" cy="639240"/>
      </dsp:txXfrm>
    </dsp:sp>
    <dsp:sp modelId="{0DFE2E34-C95E-4706-A002-03196865A771}">
      <dsp:nvSpPr>
        <dsp:cNvPr id="0" name=""/>
        <dsp:cNvSpPr/>
      </dsp:nvSpPr>
      <dsp:spPr>
        <a:xfrm>
          <a:off x="633727" y="4666410"/>
          <a:ext cx="639240" cy="63924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A761F6-370A-4A82-A9FF-78786DF21ED0}">
      <dsp:nvSpPr>
        <dsp:cNvPr id="0" name=""/>
        <dsp:cNvSpPr/>
      </dsp:nvSpPr>
      <dsp:spPr>
        <a:xfrm>
          <a:off x="767967" y="4800650"/>
          <a:ext cx="370759" cy="370759"/>
        </a:xfrm>
        <a:prstGeom prst="rect">
          <a:avLst/>
        </a:prstGeom>
        <a:blipFill>
          <a:blip xmlns:r="http://schemas.openxmlformats.org/officeDocument/2006/relationships" r:embed="rId13" cstate="hq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F915B7-178D-4D5E-A148-A69E0CEE74AF}">
      <dsp:nvSpPr>
        <dsp:cNvPr id="0" name=""/>
        <dsp:cNvSpPr/>
      </dsp:nvSpPr>
      <dsp:spPr>
        <a:xfrm>
          <a:off x="1409947" y="4666410"/>
          <a:ext cx="1506780" cy="6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Personal relationship at various levels between buyer and supplier can be established easily, making communications more effective</a:t>
          </a:r>
        </a:p>
      </dsp:txBody>
      <dsp:txXfrm>
        <a:off x="1409947" y="4666410"/>
        <a:ext cx="1506780" cy="63924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FCE223-08E6-4280-A145-FC1FE148CBD1}">
      <dsp:nvSpPr>
        <dsp:cNvPr id="0" name=""/>
        <dsp:cNvSpPr/>
      </dsp:nvSpPr>
      <dsp:spPr>
        <a:xfrm>
          <a:off x="6008" y="208098"/>
          <a:ext cx="373577" cy="373577"/>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A8678D-C642-4620-893B-428951805108}">
      <dsp:nvSpPr>
        <dsp:cNvPr id="0" name=""/>
        <dsp:cNvSpPr/>
      </dsp:nvSpPr>
      <dsp:spPr>
        <a:xfrm>
          <a:off x="6008" y="793142"/>
          <a:ext cx="1067365" cy="3893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If a defect in the supply is noticed after the product is produced and dispatched to the buyer’s plant the cost of quality would be very high</a:t>
          </a:r>
        </a:p>
      </dsp:txBody>
      <dsp:txXfrm>
        <a:off x="6008" y="793142"/>
        <a:ext cx="1067365" cy="3893835"/>
      </dsp:txXfrm>
    </dsp:sp>
    <dsp:sp modelId="{18466381-2984-4EB6-9E74-B2B23F9F214C}">
      <dsp:nvSpPr>
        <dsp:cNvPr id="0" name=""/>
        <dsp:cNvSpPr/>
      </dsp:nvSpPr>
      <dsp:spPr>
        <a:xfrm>
          <a:off x="6008" y="4785334"/>
          <a:ext cx="1067365" cy="340566"/>
        </a:xfrm>
        <a:prstGeom prst="rect">
          <a:avLst/>
        </a:prstGeom>
        <a:noFill/>
        <a:ln>
          <a:noFill/>
        </a:ln>
        <a:effectLst/>
      </dsp:spPr>
      <dsp:style>
        <a:lnRef idx="0">
          <a:scrgbClr r="0" g="0" b="0"/>
        </a:lnRef>
        <a:fillRef idx="0">
          <a:scrgbClr r="0" g="0" b="0"/>
        </a:fillRef>
        <a:effectRef idx="0">
          <a:scrgbClr r="0" g="0" b="0"/>
        </a:effectRef>
        <a:fontRef idx="minor"/>
      </dsp:style>
    </dsp:sp>
    <dsp:sp modelId="{71765613-EB57-4FD9-926E-4596278498CD}">
      <dsp:nvSpPr>
        <dsp:cNvPr id="0" name=""/>
        <dsp:cNvSpPr/>
      </dsp:nvSpPr>
      <dsp:spPr>
        <a:xfrm>
          <a:off x="1260163" y="208098"/>
          <a:ext cx="373577" cy="373577"/>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08EDE9-F94A-427A-80FA-2469C1CFA996}">
      <dsp:nvSpPr>
        <dsp:cNvPr id="0" name=""/>
        <dsp:cNvSpPr/>
      </dsp:nvSpPr>
      <dsp:spPr>
        <a:xfrm>
          <a:off x="1260163" y="793142"/>
          <a:ext cx="1067365" cy="3893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A fire, strike or breakdown in the single source supplier’s plant can stop production in the buyer’s plant</a:t>
          </a:r>
        </a:p>
      </dsp:txBody>
      <dsp:txXfrm>
        <a:off x="1260163" y="793142"/>
        <a:ext cx="1067365" cy="3893835"/>
      </dsp:txXfrm>
    </dsp:sp>
    <dsp:sp modelId="{DC54C38C-7A61-4C29-BFD3-0B97AC91E133}">
      <dsp:nvSpPr>
        <dsp:cNvPr id="0" name=""/>
        <dsp:cNvSpPr/>
      </dsp:nvSpPr>
      <dsp:spPr>
        <a:xfrm>
          <a:off x="1260163" y="4785334"/>
          <a:ext cx="1067365" cy="340566"/>
        </a:xfrm>
        <a:prstGeom prst="rect">
          <a:avLst/>
        </a:prstGeom>
        <a:noFill/>
        <a:ln>
          <a:noFill/>
        </a:ln>
        <a:effectLst/>
      </dsp:spPr>
      <dsp:style>
        <a:lnRef idx="0">
          <a:scrgbClr r="0" g="0" b="0"/>
        </a:lnRef>
        <a:fillRef idx="0">
          <a:scrgbClr r="0" g="0" b="0"/>
        </a:fillRef>
        <a:effectRef idx="0">
          <a:scrgbClr r="0" g="0" b="0"/>
        </a:effectRef>
        <a:fontRef idx="minor"/>
      </dsp:style>
    </dsp:sp>
    <dsp:sp modelId="{B98CB618-2BE2-4FE1-BD89-68D33E29C2C7}">
      <dsp:nvSpPr>
        <dsp:cNvPr id="0" name=""/>
        <dsp:cNvSpPr/>
      </dsp:nvSpPr>
      <dsp:spPr>
        <a:xfrm>
          <a:off x="2514317" y="208098"/>
          <a:ext cx="373577" cy="373577"/>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577832-2DA0-483D-9B37-B2BFBB8D0A4E}">
      <dsp:nvSpPr>
        <dsp:cNvPr id="0" name=""/>
        <dsp:cNvSpPr/>
      </dsp:nvSpPr>
      <dsp:spPr>
        <a:xfrm>
          <a:off x="2514317" y="793142"/>
          <a:ext cx="1067365" cy="3893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Less market intelligence and reduced flexibility, being committed to lean, single/sole-source Research and development, technological capability and creativity</a:t>
          </a:r>
        </a:p>
      </dsp:txBody>
      <dsp:txXfrm>
        <a:off x="2514317" y="793142"/>
        <a:ext cx="1067365" cy="3893835"/>
      </dsp:txXfrm>
    </dsp:sp>
    <dsp:sp modelId="{36C4FCAD-A2E8-4D1F-81F2-1985A65C6026}">
      <dsp:nvSpPr>
        <dsp:cNvPr id="0" name=""/>
        <dsp:cNvSpPr/>
      </dsp:nvSpPr>
      <dsp:spPr>
        <a:xfrm>
          <a:off x="2514317" y="4785334"/>
          <a:ext cx="1067365" cy="340566"/>
        </a:xfrm>
        <a:prstGeom prst="rect">
          <a:avLst/>
        </a:prstGeom>
        <a:noFill/>
        <a:ln>
          <a:noFill/>
        </a:ln>
        <a:effectLst/>
      </dsp:spPr>
      <dsp:style>
        <a:lnRef idx="0">
          <a:scrgbClr r="0" g="0" b="0"/>
        </a:lnRef>
        <a:fillRef idx="0">
          <a:scrgbClr r="0" g="0" b="0"/>
        </a:fillRef>
        <a:effectRef idx="0">
          <a:scrgbClr r="0" g="0" b="0"/>
        </a:effectRef>
        <a:fontRef idx="minor"/>
      </dsp:style>
    </dsp:sp>
    <dsp:sp modelId="{E885B473-7D4C-4405-ADF2-6F3D86324A92}">
      <dsp:nvSpPr>
        <dsp:cNvPr id="0" name=""/>
        <dsp:cNvSpPr/>
      </dsp:nvSpPr>
      <dsp:spPr>
        <a:xfrm>
          <a:off x="3768471" y="208098"/>
          <a:ext cx="373577" cy="373577"/>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4EBA458-818A-45C4-A165-50C6747ADC87}">
      <dsp:nvSpPr>
        <dsp:cNvPr id="0" name=""/>
        <dsp:cNvSpPr/>
      </dsp:nvSpPr>
      <dsp:spPr>
        <a:xfrm>
          <a:off x="3768471" y="793142"/>
          <a:ext cx="1067365" cy="3893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If the supplier is unable to share competitive pressure and reduce costs of his products concurrently the buyer will be at a competitive disadvantage</a:t>
          </a:r>
        </a:p>
      </dsp:txBody>
      <dsp:txXfrm>
        <a:off x="3768471" y="793142"/>
        <a:ext cx="1067365" cy="3893835"/>
      </dsp:txXfrm>
    </dsp:sp>
    <dsp:sp modelId="{111677C9-2D55-4938-B2DE-7BAB1B0FDC01}">
      <dsp:nvSpPr>
        <dsp:cNvPr id="0" name=""/>
        <dsp:cNvSpPr/>
      </dsp:nvSpPr>
      <dsp:spPr>
        <a:xfrm>
          <a:off x="3768471" y="4785334"/>
          <a:ext cx="1067365" cy="340566"/>
        </a:xfrm>
        <a:prstGeom prst="rect">
          <a:avLst/>
        </a:prstGeom>
        <a:noFill/>
        <a:ln>
          <a:noFill/>
        </a:ln>
        <a:effectLst/>
      </dsp:spPr>
      <dsp:style>
        <a:lnRef idx="0">
          <a:scrgbClr r="0" g="0" b="0"/>
        </a:lnRef>
        <a:fillRef idx="0">
          <a:scrgbClr r="0" g="0" b="0"/>
        </a:fillRef>
        <a:effectRef idx="0">
          <a:scrgbClr r="0" g="0" b="0"/>
        </a:effectRef>
        <a:fontRef idx="minor"/>
      </dsp:style>
    </dsp:sp>
    <dsp:sp modelId="{D6A59D67-4CCA-4A74-8220-517311EC3FA5}">
      <dsp:nvSpPr>
        <dsp:cNvPr id="0" name=""/>
        <dsp:cNvSpPr/>
      </dsp:nvSpPr>
      <dsp:spPr>
        <a:xfrm>
          <a:off x="5022625" y="208098"/>
          <a:ext cx="373577" cy="373577"/>
        </a:xfrm>
        <a:prstGeom prst="rect">
          <a:avLst/>
        </a:prstGeom>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ADE932-A2EA-47D6-97CA-454321BAACC4}">
      <dsp:nvSpPr>
        <dsp:cNvPr id="0" name=""/>
        <dsp:cNvSpPr/>
      </dsp:nvSpPr>
      <dsp:spPr>
        <a:xfrm>
          <a:off x="5022625" y="807004"/>
          <a:ext cx="1067365" cy="3893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Constant pressure to improve the quality, delivery and price of a product may frustrate the supplier and make him break the relationship</a:t>
          </a:r>
        </a:p>
      </dsp:txBody>
      <dsp:txXfrm>
        <a:off x="5022625" y="807004"/>
        <a:ext cx="1067365" cy="3893835"/>
      </dsp:txXfrm>
    </dsp:sp>
    <dsp:sp modelId="{4748EED3-5DE0-4A6D-828A-B4CA4C50EF83}">
      <dsp:nvSpPr>
        <dsp:cNvPr id="0" name=""/>
        <dsp:cNvSpPr/>
      </dsp:nvSpPr>
      <dsp:spPr>
        <a:xfrm>
          <a:off x="5022625" y="4785334"/>
          <a:ext cx="1067365" cy="340566"/>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E6E84-42A0-4A4C-9D87-38681B2A9E33}">
      <dsp:nvSpPr>
        <dsp:cNvPr id="0" name=""/>
        <dsp:cNvSpPr/>
      </dsp:nvSpPr>
      <dsp:spPr>
        <a:xfrm>
          <a:off x="384000" y="85344"/>
          <a:ext cx="1098000" cy="1098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BAE99A-93C2-419F-A2EA-A0F66E49676A}">
      <dsp:nvSpPr>
        <dsp:cNvPr id="0" name=""/>
        <dsp:cNvSpPr/>
      </dsp:nvSpPr>
      <dsp:spPr>
        <a:xfrm>
          <a:off x="618000" y="319344"/>
          <a:ext cx="630000" cy="630000"/>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0DF102-90D4-4DD3-BE60-5B909FFB7A76}">
      <dsp:nvSpPr>
        <dsp:cNvPr id="0" name=""/>
        <dsp:cNvSpPr/>
      </dsp:nvSpPr>
      <dsp:spPr>
        <a:xfrm>
          <a:off x="33000" y="1525344"/>
          <a:ext cx="1800000" cy="916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It allows using various supplier’s creativity, ideas, innovation and newer materials</a:t>
          </a:r>
        </a:p>
      </dsp:txBody>
      <dsp:txXfrm>
        <a:off x="33000" y="1525344"/>
        <a:ext cx="1800000" cy="916655"/>
      </dsp:txXfrm>
    </dsp:sp>
    <dsp:sp modelId="{27E534C4-BA67-45EB-965C-BB2967FA293B}">
      <dsp:nvSpPr>
        <dsp:cNvPr id="0" name=""/>
        <dsp:cNvSpPr/>
      </dsp:nvSpPr>
      <dsp:spPr>
        <a:xfrm>
          <a:off x="2499000" y="85344"/>
          <a:ext cx="1098000" cy="1098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B2CD98-905A-405B-8F16-DF1782E3BAA8}">
      <dsp:nvSpPr>
        <dsp:cNvPr id="0" name=""/>
        <dsp:cNvSpPr/>
      </dsp:nvSpPr>
      <dsp:spPr>
        <a:xfrm>
          <a:off x="2733000" y="319344"/>
          <a:ext cx="630000" cy="630000"/>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D48A98-62FB-4C94-9AE4-7E441866892E}">
      <dsp:nvSpPr>
        <dsp:cNvPr id="0" name=""/>
        <dsp:cNvSpPr/>
      </dsp:nvSpPr>
      <dsp:spPr>
        <a:xfrm>
          <a:off x="2148000" y="1525344"/>
          <a:ext cx="1800000" cy="916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It gives flexibility to the buyer to meet large quantities orders or sudden changes in schedules</a:t>
          </a:r>
        </a:p>
      </dsp:txBody>
      <dsp:txXfrm>
        <a:off x="2148000" y="1525344"/>
        <a:ext cx="1800000" cy="916655"/>
      </dsp:txXfrm>
    </dsp:sp>
    <dsp:sp modelId="{46D15A60-D37E-4032-8BBE-1496231F05A2}">
      <dsp:nvSpPr>
        <dsp:cNvPr id="0" name=""/>
        <dsp:cNvSpPr/>
      </dsp:nvSpPr>
      <dsp:spPr>
        <a:xfrm>
          <a:off x="4614000" y="85344"/>
          <a:ext cx="1098000" cy="1098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DC8E8C-7D26-4691-AC3C-8961545CE4C6}">
      <dsp:nvSpPr>
        <dsp:cNvPr id="0" name=""/>
        <dsp:cNvSpPr/>
      </dsp:nvSpPr>
      <dsp:spPr>
        <a:xfrm>
          <a:off x="4848000" y="319344"/>
          <a:ext cx="630000" cy="630000"/>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E99338-720A-4A01-8666-67A55138A483}">
      <dsp:nvSpPr>
        <dsp:cNvPr id="0" name=""/>
        <dsp:cNvSpPr/>
      </dsp:nvSpPr>
      <dsp:spPr>
        <a:xfrm>
          <a:off x="4263000" y="1525344"/>
          <a:ext cx="1800000" cy="916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It allows the buyer to share the risk in uncertainty or crisis</a:t>
          </a:r>
        </a:p>
      </dsp:txBody>
      <dsp:txXfrm>
        <a:off x="4263000" y="1525344"/>
        <a:ext cx="1800000" cy="916655"/>
      </dsp:txXfrm>
    </dsp:sp>
    <dsp:sp modelId="{43D16816-3142-4B24-8818-EAF48D3D90B9}">
      <dsp:nvSpPr>
        <dsp:cNvPr id="0" name=""/>
        <dsp:cNvSpPr/>
      </dsp:nvSpPr>
      <dsp:spPr>
        <a:xfrm>
          <a:off x="384000" y="2892000"/>
          <a:ext cx="1098000" cy="109800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6BAD61-5889-4AF5-B610-B244684CB077}">
      <dsp:nvSpPr>
        <dsp:cNvPr id="0" name=""/>
        <dsp:cNvSpPr/>
      </dsp:nvSpPr>
      <dsp:spPr>
        <a:xfrm>
          <a:off x="618000" y="3126000"/>
          <a:ext cx="630000" cy="630000"/>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A49218-2F7C-4353-B3F2-125606A8675A}">
      <dsp:nvSpPr>
        <dsp:cNvPr id="0" name=""/>
        <dsp:cNvSpPr/>
      </dsp:nvSpPr>
      <dsp:spPr>
        <a:xfrm>
          <a:off x="33000" y="4332000"/>
          <a:ext cx="1800000" cy="916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The buyer has a stronger negotiation position</a:t>
          </a:r>
        </a:p>
      </dsp:txBody>
      <dsp:txXfrm>
        <a:off x="33000" y="4332000"/>
        <a:ext cx="1800000" cy="916655"/>
      </dsp:txXfrm>
    </dsp:sp>
    <dsp:sp modelId="{1FBF0850-BA57-4DD7-9EBE-E7603565B586}">
      <dsp:nvSpPr>
        <dsp:cNvPr id="0" name=""/>
        <dsp:cNvSpPr/>
      </dsp:nvSpPr>
      <dsp:spPr>
        <a:xfrm>
          <a:off x="2499000" y="2892000"/>
          <a:ext cx="1098000" cy="109800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8286FA-0C67-4E59-8EB8-DA4E189E7AA8}">
      <dsp:nvSpPr>
        <dsp:cNvPr id="0" name=""/>
        <dsp:cNvSpPr/>
      </dsp:nvSpPr>
      <dsp:spPr>
        <a:xfrm>
          <a:off x="2733000" y="3126000"/>
          <a:ext cx="630000" cy="630000"/>
        </a:xfrm>
        <a:prstGeom prst="rect">
          <a:avLst/>
        </a:prstGeom>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31A12F-9A3C-4771-9010-9D0C7EE3D73D}">
      <dsp:nvSpPr>
        <dsp:cNvPr id="0" name=""/>
        <dsp:cNvSpPr/>
      </dsp:nvSpPr>
      <dsp:spPr>
        <a:xfrm>
          <a:off x="2148000" y="4332000"/>
          <a:ext cx="1800000" cy="916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Insurance against just-in-case situation like fire, strike, poor quality delivery, breakdown of machines</a:t>
          </a:r>
        </a:p>
      </dsp:txBody>
      <dsp:txXfrm>
        <a:off x="2148000" y="4332000"/>
        <a:ext cx="1800000" cy="916655"/>
      </dsp:txXfrm>
    </dsp:sp>
    <dsp:sp modelId="{F1C16402-4AC1-4D46-9803-F9C6EA3005A2}">
      <dsp:nvSpPr>
        <dsp:cNvPr id="0" name=""/>
        <dsp:cNvSpPr/>
      </dsp:nvSpPr>
      <dsp:spPr>
        <a:xfrm>
          <a:off x="4614000" y="2892000"/>
          <a:ext cx="1098000" cy="1098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DCBC36-6C9D-4C24-B1E4-7B7A6113F98F}">
      <dsp:nvSpPr>
        <dsp:cNvPr id="0" name=""/>
        <dsp:cNvSpPr/>
      </dsp:nvSpPr>
      <dsp:spPr>
        <a:xfrm>
          <a:off x="4848000" y="3126000"/>
          <a:ext cx="630000" cy="630000"/>
        </a:xfrm>
        <a:prstGeom prst="rect">
          <a:avLst/>
        </a:prstGeom>
        <a:blipFill>
          <a:blip xmlns:r="http://schemas.openxmlformats.org/officeDocument/2006/relationships"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20522C-51EF-4123-8E22-E8B47CAEA809}">
      <dsp:nvSpPr>
        <dsp:cNvPr id="0" name=""/>
        <dsp:cNvSpPr/>
      </dsp:nvSpPr>
      <dsp:spPr>
        <a:xfrm>
          <a:off x="4263000" y="4332000"/>
          <a:ext cx="1800000" cy="916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With many suppliers holding stock, the buyer can reduce inventory levels</a:t>
          </a:r>
        </a:p>
      </dsp:txBody>
      <dsp:txXfrm>
        <a:off x="4263000" y="4332000"/>
        <a:ext cx="1800000" cy="916655"/>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A648F-3D83-4243-B8C8-C0A2C522C626}">
      <dsp:nvSpPr>
        <dsp:cNvPr id="0" name=""/>
        <dsp:cNvSpPr/>
      </dsp:nvSpPr>
      <dsp:spPr>
        <a:xfrm>
          <a:off x="381000" y="0"/>
          <a:ext cx="5334000" cy="5334000"/>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278FB6-ABAF-415C-8D02-FDDBDF78F998}">
      <dsp:nvSpPr>
        <dsp:cNvPr id="0" name=""/>
        <dsp:cNvSpPr/>
      </dsp:nvSpPr>
      <dsp:spPr>
        <a:xfrm>
          <a:off x="887730" y="506729"/>
          <a:ext cx="2080260" cy="20802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Small order quantities sometimes decrease the supplier’s morale</a:t>
          </a:r>
        </a:p>
      </dsp:txBody>
      <dsp:txXfrm>
        <a:off x="989280" y="608279"/>
        <a:ext cx="1877160" cy="1877160"/>
      </dsp:txXfrm>
    </dsp:sp>
    <dsp:sp modelId="{B1069C92-9D0B-47CD-9036-4984F8C5055C}">
      <dsp:nvSpPr>
        <dsp:cNvPr id="0" name=""/>
        <dsp:cNvSpPr/>
      </dsp:nvSpPr>
      <dsp:spPr>
        <a:xfrm>
          <a:off x="3128010" y="506729"/>
          <a:ext cx="2080260" cy="208026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More communication and paper work cost</a:t>
          </a:r>
        </a:p>
      </dsp:txBody>
      <dsp:txXfrm>
        <a:off x="3229560" y="608279"/>
        <a:ext cx="1877160" cy="1877160"/>
      </dsp:txXfrm>
    </dsp:sp>
    <dsp:sp modelId="{372D1822-97E4-420C-95F4-0CB104805E31}">
      <dsp:nvSpPr>
        <dsp:cNvPr id="0" name=""/>
        <dsp:cNvSpPr/>
      </dsp:nvSpPr>
      <dsp:spPr>
        <a:xfrm>
          <a:off x="887730" y="2747010"/>
          <a:ext cx="2080260" cy="208026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Weak buyer-supplier partnership</a:t>
          </a:r>
        </a:p>
      </dsp:txBody>
      <dsp:txXfrm>
        <a:off x="989280" y="2848560"/>
        <a:ext cx="1877160" cy="1877160"/>
      </dsp:txXfrm>
    </dsp:sp>
    <dsp:sp modelId="{D5C99B4F-009F-4D15-B75D-B7CCB15E9D55}">
      <dsp:nvSpPr>
        <dsp:cNvPr id="0" name=""/>
        <dsp:cNvSpPr/>
      </dsp:nvSpPr>
      <dsp:spPr>
        <a:xfrm>
          <a:off x="3128010" y="2747010"/>
          <a:ext cx="2080260" cy="20802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More waste, scrap levels, rework, maintenance, delays, down-time, warranty claims, resulting from frequent set-ups and variation in supply from multiple suppliers raise the cost of quality</a:t>
          </a:r>
        </a:p>
      </dsp:txBody>
      <dsp:txXfrm>
        <a:off x="3229560" y="2848560"/>
        <a:ext cx="1877160" cy="187716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D287B7-590D-4548-9C23-8B589B4BDF41}">
      <dsp:nvSpPr>
        <dsp:cNvPr id="0" name=""/>
        <dsp:cNvSpPr/>
      </dsp:nvSpPr>
      <dsp:spPr>
        <a:xfrm>
          <a:off x="384000" y="952910"/>
          <a:ext cx="1098000" cy="1098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0CE360-3A3B-47D0-BD3E-04F23D108C23}">
      <dsp:nvSpPr>
        <dsp:cNvPr id="0" name=""/>
        <dsp:cNvSpPr/>
      </dsp:nvSpPr>
      <dsp:spPr>
        <a:xfrm>
          <a:off x="618000" y="1186910"/>
          <a:ext cx="630000" cy="630000"/>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C5E6CD-A5C0-41F2-B072-A4A9647EE919}">
      <dsp:nvSpPr>
        <dsp:cNvPr id="0" name=""/>
        <dsp:cNvSpPr/>
      </dsp:nvSpPr>
      <dsp:spPr>
        <a:xfrm>
          <a:off x="33000" y="2392910"/>
          <a:ext cx="1800000" cy="198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E-sourcing is a collection of collaborative, web-based tools that enable procurement professionals and suppliers to conduct the strategic activities within the procurement lifecycle over the internet</a:t>
          </a:r>
        </a:p>
      </dsp:txBody>
      <dsp:txXfrm>
        <a:off x="33000" y="2392910"/>
        <a:ext cx="1800000" cy="1988178"/>
      </dsp:txXfrm>
    </dsp:sp>
    <dsp:sp modelId="{43FDCFF8-98E0-42FC-A62B-BC7FB1E4B34F}">
      <dsp:nvSpPr>
        <dsp:cNvPr id="0" name=""/>
        <dsp:cNvSpPr/>
      </dsp:nvSpPr>
      <dsp:spPr>
        <a:xfrm>
          <a:off x="2499000" y="952910"/>
          <a:ext cx="1098000" cy="1098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7F8B45-399D-4891-BD8A-8C46D2F8B45E}">
      <dsp:nvSpPr>
        <dsp:cNvPr id="0" name=""/>
        <dsp:cNvSpPr/>
      </dsp:nvSpPr>
      <dsp:spPr>
        <a:xfrm>
          <a:off x="2733000" y="1186910"/>
          <a:ext cx="630000" cy="630000"/>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54DB55F-7C39-4FD5-BBDB-7B694FE844B8}">
      <dsp:nvSpPr>
        <dsp:cNvPr id="0" name=""/>
        <dsp:cNvSpPr/>
      </dsp:nvSpPr>
      <dsp:spPr>
        <a:xfrm>
          <a:off x="2148000" y="2392910"/>
          <a:ext cx="1800000" cy="198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These strategic activities including requirements and specification definition, tendering and supplier selection, and contract award and management are designed to deliver value for money procurement solutions to the public sector</a:t>
          </a:r>
        </a:p>
      </dsp:txBody>
      <dsp:txXfrm>
        <a:off x="2148000" y="2392910"/>
        <a:ext cx="1800000" cy="1988178"/>
      </dsp:txXfrm>
    </dsp:sp>
    <dsp:sp modelId="{9B6CFB84-A2C3-4809-8031-1F6FD00D810E}">
      <dsp:nvSpPr>
        <dsp:cNvPr id="0" name=""/>
        <dsp:cNvSpPr/>
      </dsp:nvSpPr>
      <dsp:spPr>
        <a:xfrm>
          <a:off x="4614000" y="952910"/>
          <a:ext cx="1098000" cy="109800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45D455-3E2B-497E-8A34-DA15011C6278}">
      <dsp:nvSpPr>
        <dsp:cNvPr id="0" name=""/>
        <dsp:cNvSpPr/>
      </dsp:nvSpPr>
      <dsp:spPr>
        <a:xfrm>
          <a:off x="4848000" y="1186910"/>
          <a:ext cx="630000" cy="630000"/>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20094F-BED8-49AB-A8BE-8E3DE90AFAF5}">
      <dsp:nvSpPr>
        <dsp:cNvPr id="0" name=""/>
        <dsp:cNvSpPr/>
      </dsp:nvSpPr>
      <dsp:spPr>
        <a:xfrm>
          <a:off x="4263000" y="2392910"/>
          <a:ext cx="1800000" cy="1988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E-sourcing helps to encourage consistency with policy and best practice and increase sourcing and contract management efficiency and effectiveness</a:t>
          </a:r>
        </a:p>
      </dsp:txBody>
      <dsp:txXfrm>
        <a:off x="4263000" y="2392910"/>
        <a:ext cx="1800000" cy="1988178"/>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91EE70-0CC5-4799-A94A-3BA0F51D5BD4}">
      <dsp:nvSpPr>
        <dsp:cNvPr id="0" name=""/>
        <dsp:cNvSpPr/>
      </dsp:nvSpPr>
      <dsp:spPr>
        <a:xfrm>
          <a:off x="744" y="1699859"/>
          <a:ext cx="2611933" cy="16585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F72382-38D1-4A33-9804-02ECF4D9E34F}">
      <dsp:nvSpPr>
        <dsp:cNvPr id="0" name=""/>
        <dsp:cNvSpPr/>
      </dsp:nvSpPr>
      <dsp:spPr>
        <a:xfrm>
          <a:off x="290958" y="1975563"/>
          <a:ext cx="2611933" cy="165857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This is a management strategy by which an organisation out sources major non-core functions to specialised, efficient service providers</a:t>
          </a:r>
        </a:p>
      </dsp:txBody>
      <dsp:txXfrm>
        <a:off x="339536" y="2024141"/>
        <a:ext cx="2514777" cy="1561421"/>
      </dsp:txXfrm>
    </dsp:sp>
    <dsp:sp modelId="{796FD857-A72C-401F-9F4F-2ED08450AA7E}">
      <dsp:nvSpPr>
        <dsp:cNvPr id="0" name=""/>
        <dsp:cNvSpPr/>
      </dsp:nvSpPr>
      <dsp:spPr>
        <a:xfrm>
          <a:off x="3193107" y="1699859"/>
          <a:ext cx="2611933" cy="16585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ABA3F1-6628-44E3-BB98-4693167BAACB}">
      <dsp:nvSpPr>
        <dsp:cNvPr id="0" name=""/>
        <dsp:cNvSpPr/>
      </dsp:nvSpPr>
      <dsp:spPr>
        <a:xfrm>
          <a:off x="3483322" y="1975563"/>
          <a:ext cx="2611933" cy="165857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basic objective is normally cost reduction and concentration on core activities</a:t>
          </a:r>
        </a:p>
      </dsp:txBody>
      <dsp:txXfrm>
        <a:off x="3531900" y="2024141"/>
        <a:ext cx="2514777" cy="1561421"/>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87962E-AF87-45FE-8203-FEAAD1778F41}">
      <dsp:nvSpPr>
        <dsp:cNvPr id="0" name=""/>
        <dsp:cNvSpPr/>
      </dsp:nvSpPr>
      <dsp:spPr>
        <a:xfrm>
          <a:off x="744" y="1699859"/>
          <a:ext cx="2611933" cy="16585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671162-7294-4C8A-92A1-D63759D3C5CC}">
      <dsp:nvSpPr>
        <dsp:cNvPr id="0" name=""/>
        <dsp:cNvSpPr/>
      </dsp:nvSpPr>
      <dsp:spPr>
        <a:xfrm>
          <a:off x="290958" y="1975563"/>
          <a:ext cx="2611933" cy="165857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Sub-contracting relieves the main contractor of some duties and therefore being in a position to concentrate on supervision</a:t>
          </a:r>
        </a:p>
      </dsp:txBody>
      <dsp:txXfrm>
        <a:off x="339536" y="2024141"/>
        <a:ext cx="2514777" cy="1561421"/>
      </dsp:txXfrm>
    </dsp:sp>
    <dsp:sp modelId="{0C750CD5-6205-4221-95BE-6060F6016FEC}">
      <dsp:nvSpPr>
        <dsp:cNvPr id="0" name=""/>
        <dsp:cNvSpPr/>
      </dsp:nvSpPr>
      <dsp:spPr>
        <a:xfrm>
          <a:off x="3193107" y="1699859"/>
          <a:ext cx="2611933" cy="16585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F7C3F6-D5DE-4472-A2F3-2B6A007C4D11}">
      <dsp:nvSpPr>
        <dsp:cNvPr id="0" name=""/>
        <dsp:cNvSpPr/>
      </dsp:nvSpPr>
      <dsp:spPr>
        <a:xfrm>
          <a:off x="3483322" y="1975563"/>
          <a:ext cx="2611933" cy="165857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Also sub-contracting reduces cost on the part of main contractor as well as attracting highly qualified and experienced experts to do the job</a:t>
          </a:r>
        </a:p>
      </dsp:txBody>
      <dsp:txXfrm>
        <a:off x="3531900" y="2024141"/>
        <a:ext cx="2514777" cy="1561421"/>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71EB83-E18B-4513-8371-918BF4E06CD8}">
      <dsp:nvSpPr>
        <dsp:cNvPr id="0" name=""/>
        <dsp:cNvSpPr/>
      </dsp:nvSpPr>
      <dsp:spPr>
        <a:xfrm>
          <a:off x="384000" y="1024499"/>
          <a:ext cx="1098000" cy="1098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F2E113-7727-47AF-808D-62561489144F}">
      <dsp:nvSpPr>
        <dsp:cNvPr id="0" name=""/>
        <dsp:cNvSpPr/>
      </dsp:nvSpPr>
      <dsp:spPr>
        <a:xfrm>
          <a:off x="618000" y="1258499"/>
          <a:ext cx="630000" cy="630000"/>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C2DCFC-E67E-4EDB-B37A-409893337D36}">
      <dsp:nvSpPr>
        <dsp:cNvPr id="0" name=""/>
        <dsp:cNvSpPr/>
      </dsp:nvSpPr>
      <dsp:spPr>
        <a:xfrm>
          <a:off x="33000" y="2464500"/>
          <a:ext cx="1800000" cy="184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In this policy the purchaser seeks to minimize the number of suppliers</a:t>
          </a:r>
        </a:p>
      </dsp:txBody>
      <dsp:txXfrm>
        <a:off x="33000" y="2464500"/>
        <a:ext cx="1800000" cy="1845000"/>
      </dsp:txXfrm>
    </dsp:sp>
    <dsp:sp modelId="{4DA382C1-45D2-47DD-A01B-B0F8403D895C}">
      <dsp:nvSpPr>
        <dsp:cNvPr id="0" name=""/>
        <dsp:cNvSpPr/>
      </dsp:nvSpPr>
      <dsp:spPr>
        <a:xfrm>
          <a:off x="2499000" y="1024499"/>
          <a:ext cx="1098000" cy="1098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BD77BA-0C83-4160-B24F-D1A9C2B94181}">
      <dsp:nvSpPr>
        <dsp:cNvPr id="0" name=""/>
        <dsp:cNvSpPr/>
      </dsp:nvSpPr>
      <dsp:spPr>
        <a:xfrm>
          <a:off x="2733000" y="1258499"/>
          <a:ext cx="630000" cy="630000"/>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87BCF8-DE81-4483-B167-E2E83244E8C5}">
      <dsp:nvSpPr>
        <dsp:cNvPr id="0" name=""/>
        <dsp:cNvSpPr/>
      </dsp:nvSpPr>
      <dsp:spPr>
        <a:xfrm>
          <a:off x="2148000" y="2464500"/>
          <a:ext cx="1800000" cy="184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This is done because of the following reasons: promote high standards and quality, enable development of good buyer-supplier development, promote accountability, aid the implementation of quality management systems etc</a:t>
          </a:r>
        </a:p>
      </dsp:txBody>
      <dsp:txXfrm>
        <a:off x="2148000" y="2464500"/>
        <a:ext cx="1800000" cy="1845000"/>
      </dsp:txXfrm>
    </dsp:sp>
    <dsp:sp modelId="{6BE18002-995D-4600-BF17-E7219548D55E}">
      <dsp:nvSpPr>
        <dsp:cNvPr id="0" name=""/>
        <dsp:cNvSpPr/>
      </dsp:nvSpPr>
      <dsp:spPr>
        <a:xfrm>
          <a:off x="4614000" y="1024499"/>
          <a:ext cx="1098000" cy="109800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6F05F1-F9A5-4599-A474-ACCCA9BCE8BA}">
      <dsp:nvSpPr>
        <dsp:cNvPr id="0" name=""/>
        <dsp:cNvSpPr/>
      </dsp:nvSpPr>
      <dsp:spPr>
        <a:xfrm>
          <a:off x="4848000" y="1258499"/>
          <a:ext cx="630000" cy="630000"/>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EDEA19A-755F-4300-B0CF-CB18DA6D5C89}">
      <dsp:nvSpPr>
        <dsp:cNvPr id="0" name=""/>
        <dsp:cNvSpPr/>
      </dsp:nvSpPr>
      <dsp:spPr>
        <a:xfrm>
          <a:off x="4263000" y="2464500"/>
          <a:ext cx="1800000" cy="184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Lean supply chain management is considered by businesses who want to streamline their processes by eliminating waste and non-value added activities</a:t>
          </a:r>
        </a:p>
      </dsp:txBody>
      <dsp:txXfrm>
        <a:off x="4263000" y="2464500"/>
        <a:ext cx="1800000" cy="1845000"/>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2D3E7-536B-495C-B152-9F4A2EE52B17}">
      <dsp:nvSpPr>
        <dsp:cNvPr id="0" name=""/>
        <dsp:cNvSpPr/>
      </dsp:nvSpPr>
      <dsp:spPr>
        <a:xfrm>
          <a:off x="0" y="0"/>
          <a:ext cx="60960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7DDBF7-084C-4D09-9E28-336947A54E13}">
      <dsp:nvSpPr>
        <dsp:cNvPr id="0" name=""/>
        <dsp:cNvSpPr/>
      </dsp:nvSpPr>
      <dsp:spPr>
        <a:xfrm>
          <a:off x="0" y="0"/>
          <a:ext cx="6096000" cy="266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Co-makership and Co-destiny may be defined as close cooperation between the buyer and seller organisations in respect of product development, manufacture or supply</a:t>
          </a:r>
        </a:p>
      </dsp:txBody>
      <dsp:txXfrm>
        <a:off x="0" y="0"/>
        <a:ext cx="6096000" cy="2667000"/>
      </dsp:txXfrm>
    </dsp:sp>
    <dsp:sp modelId="{10ACF35D-386D-4F82-B527-5FFEB5D1B81E}">
      <dsp:nvSpPr>
        <dsp:cNvPr id="0" name=""/>
        <dsp:cNvSpPr/>
      </dsp:nvSpPr>
      <dsp:spPr>
        <a:xfrm>
          <a:off x="0" y="2667000"/>
          <a:ext cx="6096000" cy="0"/>
        </a:xfrm>
        <a:prstGeom prst="line">
          <a:avLst/>
        </a:prstGeom>
        <a:solidFill>
          <a:schemeClr val="accent5">
            <a:hueOff val="20091630"/>
            <a:satOff val="-171"/>
            <a:lumOff val="-6079"/>
            <a:alphaOff val="0"/>
          </a:schemeClr>
        </a:solidFill>
        <a:ln w="12700" cap="flat" cmpd="sng" algn="ctr">
          <a:solidFill>
            <a:schemeClr val="accent5">
              <a:hueOff val="20091630"/>
              <a:satOff val="-171"/>
              <a:lumOff val="-607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92B19A-9C45-4A7D-9F3C-B521A0AD8167}">
      <dsp:nvSpPr>
        <dsp:cNvPr id="0" name=""/>
        <dsp:cNvSpPr/>
      </dsp:nvSpPr>
      <dsp:spPr>
        <a:xfrm>
          <a:off x="0" y="2667000"/>
          <a:ext cx="6096000" cy="266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Also co-makership can be defined as working together so that each party benefits more from collaboration than working independently</a:t>
          </a:r>
        </a:p>
      </dsp:txBody>
      <dsp:txXfrm>
        <a:off x="0" y="2667000"/>
        <a:ext cx="6096000" cy="2667000"/>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5F69DF-D3F0-4F1D-ADFD-0B1089BB13EC}">
      <dsp:nvSpPr>
        <dsp:cNvPr id="0" name=""/>
        <dsp:cNvSpPr/>
      </dsp:nvSpPr>
      <dsp:spPr>
        <a:xfrm>
          <a:off x="0" y="2032158"/>
          <a:ext cx="1714499" cy="108870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AA25A9-CBE0-4F17-B553-CF79C1CDAF91}">
      <dsp:nvSpPr>
        <dsp:cNvPr id="0" name=""/>
        <dsp:cNvSpPr/>
      </dsp:nvSpPr>
      <dsp:spPr>
        <a:xfrm>
          <a:off x="190500" y="2213133"/>
          <a:ext cx="1714499" cy="10887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US" sz="700" kern="1200"/>
            <a:t>Supplier development is accomplished by: instigating competition among suppliers, working directly with suppliers through training and other activities, assessing supplier’s operations and also providing incentives to improve performance</a:t>
          </a:r>
        </a:p>
      </dsp:txBody>
      <dsp:txXfrm>
        <a:off x="222387" y="2245020"/>
        <a:ext cx="1650725" cy="1024933"/>
      </dsp:txXfrm>
    </dsp:sp>
    <dsp:sp modelId="{7287E0CB-D590-4ED9-A3BF-D3F4456A4235}">
      <dsp:nvSpPr>
        <dsp:cNvPr id="0" name=""/>
        <dsp:cNvSpPr/>
      </dsp:nvSpPr>
      <dsp:spPr>
        <a:xfrm>
          <a:off x="2095500" y="2032158"/>
          <a:ext cx="1714499" cy="108870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F5F87B-38FB-49E5-B926-114022F79150}">
      <dsp:nvSpPr>
        <dsp:cNvPr id="0" name=""/>
        <dsp:cNvSpPr/>
      </dsp:nvSpPr>
      <dsp:spPr>
        <a:xfrm>
          <a:off x="2285999" y="2213133"/>
          <a:ext cx="1714499" cy="10887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US" sz="700" kern="1200"/>
            <a:t>Supplier development in world class firms is proactive and it focuses on helping suppliers retain the learning that occurs in the development process to help them improve their own systems</a:t>
          </a:r>
        </a:p>
      </dsp:txBody>
      <dsp:txXfrm>
        <a:off x="2317886" y="2245020"/>
        <a:ext cx="1650725" cy="1024933"/>
      </dsp:txXfrm>
    </dsp:sp>
    <dsp:sp modelId="{F476DB53-9603-4DD1-9808-3AF68FF612F8}">
      <dsp:nvSpPr>
        <dsp:cNvPr id="0" name=""/>
        <dsp:cNvSpPr/>
      </dsp:nvSpPr>
      <dsp:spPr>
        <a:xfrm>
          <a:off x="4190999" y="2032158"/>
          <a:ext cx="1714499" cy="108870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C2F1C3-268C-4A85-BB1E-B8C87B7CB6EC}">
      <dsp:nvSpPr>
        <dsp:cNvPr id="0" name=""/>
        <dsp:cNvSpPr/>
      </dsp:nvSpPr>
      <dsp:spPr>
        <a:xfrm>
          <a:off x="4381500" y="2213133"/>
          <a:ext cx="1714499" cy="10887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US" sz="700" kern="1200"/>
            <a:t>Supplier development requires that both firm commit financial, capital and personnel resources to work; share timely and sensitive information and create an effective means of measuring performance and progress</a:t>
          </a:r>
        </a:p>
      </dsp:txBody>
      <dsp:txXfrm>
        <a:off x="4413387" y="2245020"/>
        <a:ext cx="1650725" cy="1024933"/>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8B0FDE-6C23-4B9B-8DF7-7EF73B2763A6}">
      <dsp:nvSpPr>
        <dsp:cNvPr id="0" name=""/>
        <dsp:cNvSpPr/>
      </dsp:nvSpPr>
      <dsp:spPr>
        <a:xfrm>
          <a:off x="384000" y="554812"/>
          <a:ext cx="1098000" cy="1098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AF0A9D-5FA6-4D15-9B03-5FD229200741}">
      <dsp:nvSpPr>
        <dsp:cNvPr id="0" name=""/>
        <dsp:cNvSpPr/>
      </dsp:nvSpPr>
      <dsp:spPr>
        <a:xfrm>
          <a:off x="618000" y="788812"/>
          <a:ext cx="630000" cy="630000"/>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AB077FF-013E-42D5-9A16-974BD4B0503F}">
      <dsp:nvSpPr>
        <dsp:cNvPr id="0" name=""/>
        <dsp:cNvSpPr/>
      </dsp:nvSpPr>
      <dsp:spPr>
        <a:xfrm>
          <a:off x="33000" y="1994812"/>
          <a:ext cx="1800000" cy="2784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ESI is an approach in supply management to bring the expertise and collaborative synergy of suppliers into the design process</a:t>
          </a:r>
        </a:p>
      </dsp:txBody>
      <dsp:txXfrm>
        <a:off x="33000" y="1994812"/>
        <a:ext cx="1800000" cy="2784375"/>
      </dsp:txXfrm>
    </dsp:sp>
    <dsp:sp modelId="{FEC19274-F789-45AE-AB84-FCB9C7FA5DA9}">
      <dsp:nvSpPr>
        <dsp:cNvPr id="0" name=""/>
        <dsp:cNvSpPr/>
      </dsp:nvSpPr>
      <dsp:spPr>
        <a:xfrm>
          <a:off x="2499000" y="554812"/>
          <a:ext cx="1098000" cy="1098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75E70D-D4E4-4201-94B7-9AED867DF729}">
      <dsp:nvSpPr>
        <dsp:cNvPr id="0" name=""/>
        <dsp:cNvSpPr/>
      </dsp:nvSpPr>
      <dsp:spPr>
        <a:xfrm>
          <a:off x="2733000" y="788812"/>
          <a:ext cx="630000" cy="630000"/>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7A20DAB-B7AC-4B40-B131-32A48EF8DDF3}">
      <dsp:nvSpPr>
        <dsp:cNvPr id="0" name=""/>
        <dsp:cNvSpPr/>
      </dsp:nvSpPr>
      <dsp:spPr>
        <a:xfrm>
          <a:off x="2148000" y="1994812"/>
          <a:ext cx="1800000" cy="2784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ESI seeks to find “win – win” opportunities in developing alternatives and improvements to materials, services, technology, specifications and tolerances, standards, order quantities and lead time, processes, packaging, transportation, redesigns, assembly changes, design cycle time, and inventory reductions</a:t>
          </a:r>
        </a:p>
      </dsp:txBody>
      <dsp:txXfrm>
        <a:off x="2148000" y="1994812"/>
        <a:ext cx="1800000" cy="2784375"/>
      </dsp:txXfrm>
    </dsp:sp>
    <dsp:sp modelId="{0429E075-AAA1-4638-8464-C05D5940871C}">
      <dsp:nvSpPr>
        <dsp:cNvPr id="0" name=""/>
        <dsp:cNvSpPr/>
      </dsp:nvSpPr>
      <dsp:spPr>
        <a:xfrm>
          <a:off x="4614000" y="554812"/>
          <a:ext cx="1098000" cy="1098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BEFF57-A610-4572-8ACD-E9CDF49B96CE}">
      <dsp:nvSpPr>
        <dsp:cNvPr id="0" name=""/>
        <dsp:cNvSpPr/>
      </dsp:nvSpPr>
      <dsp:spPr>
        <a:xfrm>
          <a:off x="4848000" y="788812"/>
          <a:ext cx="630000" cy="630000"/>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92E1FC-4C34-41ED-A5D6-0C29C204374F}">
      <dsp:nvSpPr>
        <dsp:cNvPr id="0" name=""/>
        <dsp:cNvSpPr/>
      </dsp:nvSpPr>
      <dsp:spPr>
        <a:xfrm>
          <a:off x="4263000" y="1994812"/>
          <a:ext cx="1800000" cy="2784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Today, early supplier involvement is an important accepted way of life at many proactive firms and a requirement for world class supply management</a:t>
          </a:r>
        </a:p>
      </dsp:txBody>
      <dsp:txXfrm>
        <a:off x="4263000" y="1994812"/>
        <a:ext cx="1800000" cy="2784375"/>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6236BD-0BB2-4A07-AC59-62F89D7BBDD8}">
      <dsp:nvSpPr>
        <dsp:cNvPr id="0" name=""/>
        <dsp:cNvSpPr/>
      </dsp:nvSpPr>
      <dsp:spPr>
        <a:xfrm>
          <a:off x="0" y="651"/>
          <a:ext cx="60960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DA79B1-116B-44F9-B629-B958BE633FFA}">
      <dsp:nvSpPr>
        <dsp:cNvPr id="0" name=""/>
        <dsp:cNvSpPr/>
      </dsp:nvSpPr>
      <dsp:spPr>
        <a:xfrm>
          <a:off x="0" y="651"/>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Improved product specification</a:t>
          </a:r>
        </a:p>
      </dsp:txBody>
      <dsp:txXfrm>
        <a:off x="0" y="651"/>
        <a:ext cx="6096000" cy="761813"/>
      </dsp:txXfrm>
    </dsp:sp>
    <dsp:sp modelId="{68AE83E7-3356-43F1-BBE7-463C3A97D3B5}">
      <dsp:nvSpPr>
        <dsp:cNvPr id="0" name=""/>
        <dsp:cNvSpPr/>
      </dsp:nvSpPr>
      <dsp:spPr>
        <a:xfrm>
          <a:off x="0" y="762465"/>
          <a:ext cx="60960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B94405-2737-40C6-92BF-35D7EC648B72}">
      <dsp:nvSpPr>
        <dsp:cNvPr id="0" name=""/>
        <dsp:cNvSpPr/>
      </dsp:nvSpPr>
      <dsp:spPr>
        <a:xfrm>
          <a:off x="0" y="762465"/>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Enhanced quality</a:t>
          </a:r>
        </a:p>
      </dsp:txBody>
      <dsp:txXfrm>
        <a:off x="0" y="762465"/>
        <a:ext cx="6096000" cy="761813"/>
      </dsp:txXfrm>
    </dsp:sp>
    <dsp:sp modelId="{0179C88D-3C9E-4735-B6BF-53A269D48C03}">
      <dsp:nvSpPr>
        <dsp:cNvPr id="0" name=""/>
        <dsp:cNvSpPr/>
      </dsp:nvSpPr>
      <dsp:spPr>
        <a:xfrm>
          <a:off x="0" y="1524279"/>
          <a:ext cx="609600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11A8BB-D838-41ED-A0A8-06E67A925442}">
      <dsp:nvSpPr>
        <dsp:cNvPr id="0" name=""/>
        <dsp:cNvSpPr/>
      </dsp:nvSpPr>
      <dsp:spPr>
        <a:xfrm>
          <a:off x="0" y="1524279"/>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Lower development costs</a:t>
          </a:r>
        </a:p>
      </dsp:txBody>
      <dsp:txXfrm>
        <a:off x="0" y="1524279"/>
        <a:ext cx="6096000" cy="761813"/>
      </dsp:txXfrm>
    </dsp:sp>
    <dsp:sp modelId="{DD906901-3C3B-456B-BEAB-CCC5495E1540}">
      <dsp:nvSpPr>
        <dsp:cNvPr id="0" name=""/>
        <dsp:cNvSpPr/>
      </dsp:nvSpPr>
      <dsp:spPr>
        <a:xfrm>
          <a:off x="0" y="2286093"/>
          <a:ext cx="60960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A22865-7E90-43A3-B239-6B309B7B17C7}">
      <dsp:nvSpPr>
        <dsp:cNvPr id="0" name=""/>
        <dsp:cNvSpPr/>
      </dsp:nvSpPr>
      <dsp:spPr>
        <a:xfrm>
          <a:off x="0" y="2286093"/>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Access to new technologies a head of competitors’</a:t>
          </a:r>
        </a:p>
      </dsp:txBody>
      <dsp:txXfrm>
        <a:off x="0" y="2286093"/>
        <a:ext cx="6096000" cy="761813"/>
      </dsp:txXfrm>
    </dsp:sp>
    <dsp:sp modelId="{4934C26F-5A7A-41C0-B588-61636B89BD07}">
      <dsp:nvSpPr>
        <dsp:cNvPr id="0" name=""/>
        <dsp:cNvSpPr/>
      </dsp:nvSpPr>
      <dsp:spPr>
        <a:xfrm>
          <a:off x="0" y="3047906"/>
          <a:ext cx="609600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582078-3170-4B27-ACBF-51432F64B738}">
      <dsp:nvSpPr>
        <dsp:cNvPr id="0" name=""/>
        <dsp:cNvSpPr/>
      </dsp:nvSpPr>
      <dsp:spPr>
        <a:xfrm>
          <a:off x="0" y="3047906"/>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Joint problem-solving</a:t>
          </a:r>
        </a:p>
      </dsp:txBody>
      <dsp:txXfrm>
        <a:off x="0" y="3047906"/>
        <a:ext cx="6096000" cy="761813"/>
      </dsp:txXfrm>
    </dsp:sp>
    <dsp:sp modelId="{53D2F83B-7D69-4BAA-BFFD-125B54EC8FE0}">
      <dsp:nvSpPr>
        <dsp:cNvPr id="0" name=""/>
        <dsp:cNvSpPr/>
      </dsp:nvSpPr>
      <dsp:spPr>
        <a:xfrm>
          <a:off x="0" y="3809720"/>
          <a:ext cx="60960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CB1BFF-636A-4236-986C-CBF529DB68F3}">
      <dsp:nvSpPr>
        <dsp:cNvPr id="0" name=""/>
        <dsp:cNvSpPr/>
      </dsp:nvSpPr>
      <dsp:spPr>
        <a:xfrm>
          <a:off x="0" y="3809720"/>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Interchanging of knowledge and information</a:t>
          </a:r>
        </a:p>
      </dsp:txBody>
      <dsp:txXfrm>
        <a:off x="0" y="3809720"/>
        <a:ext cx="6096000" cy="761813"/>
      </dsp:txXfrm>
    </dsp:sp>
    <dsp:sp modelId="{E370E118-BE02-4009-832B-58903FF63397}">
      <dsp:nvSpPr>
        <dsp:cNvPr id="0" name=""/>
        <dsp:cNvSpPr/>
      </dsp:nvSpPr>
      <dsp:spPr>
        <a:xfrm>
          <a:off x="0" y="4571534"/>
          <a:ext cx="60960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C71601-4F36-4ADF-99E4-1FF946E71A6C}">
      <dsp:nvSpPr>
        <dsp:cNvPr id="0" name=""/>
        <dsp:cNvSpPr/>
      </dsp:nvSpPr>
      <dsp:spPr>
        <a:xfrm>
          <a:off x="0" y="4571534"/>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Improved manufacturability of products</a:t>
          </a:r>
        </a:p>
      </dsp:txBody>
      <dsp:txXfrm>
        <a:off x="0" y="4571534"/>
        <a:ext cx="6096000" cy="761813"/>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8CBBF5-289B-4F16-B22D-D6193FF528CC}">
      <dsp:nvSpPr>
        <dsp:cNvPr id="0" name=""/>
        <dsp:cNvSpPr/>
      </dsp:nvSpPr>
      <dsp:spPr>
        <a:xfrm>
          <a:off x="0" y="651"/>
          <a:ext cx="60960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8DA1F8-C59D-424B-902C-75023A50A769}">
      <dsp:nvSpPr>
        <dsp:cNvPr id="0" name=""/>
        <dsp:cNvSpPr/>
      </dsp:nvSpPr>
      <dsp:spPr>
        <a:xfrm>
          <a:off x="0" y="651"/>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There is fear of leakage of vital information</a:t>
          </a:r>
        </a:p>
      </dsp:txBody>
      <dsp:txXfrm>
        <a:off x="0" y="651"/>
        <a:ext cx="6096000" cy="592521"/>
      </dsp:txXfrm>
    </dsp:sp>
    <dsp:sp modelId="{C25D3B2C-D637-4F5B-B97E-555F5985B36C}">
      <dsp:nvSpPr>
        <dsp:cNvPr id="0" name=""/>
        <dsp:cNvSpPr/>
      </dsp:nvSpPr>
      <dsp:spPr>
        <a:xfrm>
          <a:off x="0" y="593173"/>
          <a:ext cx="60960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ADF45E-1ACF-433C-9862-F4769C8FBDAD}">
      <dsp:nvSpPr>
        <dsp:cNvPr id="0" name=""/>
        <dsp:cNvSpPr/>
      </dsp:nvSpPr>
      <dsp:spPr>
        <a:xfrm>
          <a:off x="0" y="593173"/>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Loss of control or ownership</a:t>
          </a:r>
        </a:p>
      </dsp:txBody>
      <dsp:txXfrm>
        <a:off x="0" y="593173"/>
        <a:ext cx="6096000" cy="592521"/>
      </dsp:txXfrm>
    </dsp:sp>
    <dsp:sp modelId="{8DA1BBD3-674E-46C1-A9F8-2B0B7B466D1A}">
      <dsp:nvSpPr>
        <dsp:cNvPr id="0" name=""/>
        <dsp:cNvSpPr/>
      </dsp:nvSpPr>
      <dsp:spPr>
        <a:xfrm>
          <a:off x="0" y="1185695"/>
          <a:ext cx="609600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3E9497-D462-418E-B518-562FEC4B5770}">
      <dsp:nvSpPr>
        <dsp:cNvPr id="0" name=""/>
        <dsp:cNvSpPr/>
      </dsp:nvSpPr>
      <dsp:spPr>
        <a:xfrm>
          <a:off x="0" y="1185695"/>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There is longer development lead-time</a:t>
          </a:r>
        </a:p>
      </dsp:txBody>
      <dsp:txXfrm>
        <a:off x="0" y="1185695"/>
        <a:ext cx="6096000" cy="592521"/>
      </dsp:txXfrm>
    </dsp:sp>
    <dsp:sp modelId="{3472E54A-1F56-4D9A-863B-78C4CC05A4C5}">
      <dsp:nvSpPr>
        <dsp:cNvPr id="0" name=""/>
        <dsp:cNvSpPr/>
      </dsp:nvSpPr>
      <dsp:spPr>
        <a:xfrm>
          <a:off x="0" y="1778217"/>
          <a:ext cx="60960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94BB4D-D1AB-42BE-B763-B3D0F61F96E2}">
      <dsp:nvSpPr>
        <dsp:cNvPr id="0" name=""/>
        <dsp:cNvSpPr/>
      </dsp:nvSpPr>
      <dsp:spPr>
        <a:xfrm>
          <a:off x="0" y="1778217"/>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There are conflicts due to different aims and objectives</a:t>
          </a:r>
        </a:p>
      </dsp:txBody>
      <dsp:txXfrm>
        <a:off x="0" y="1778217"/>
        <a:ext cx="6096000" cy="592521"/>
      </dsp:txXfrm>
    </dsp:sp>
    <dsp:sp modelId="{B29ADDB2-5573-4E34-917C-51D039333311}">
      <dsp:nvSpPr>
        <dsp:cNvPr id="0" name=""/>
        <dsp:cNvSpPr/>
      </dsp:nvSpPr>
      <dsp:spPr>
        <a:xfrm>
          <a:off x="0" y="2370739"/>
          <a:ext cx="609600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8461D6-5B88-4897-A8F0-4FB2A7AE3822}">
      <dsp:nvSpPr>
        <dsp:cNvPr id="0" name=""/>
        <dsp:cNvSpPr/>
      </dsp:nvSpPr>
      <dsp:spPr>
        <a:xfrm>
          <a:off x="0" y="2370739"/>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Collaborators could end up being competitors</a:t>
          </a:r>
        </a:p>
      </dsp:txBody>
      <dsp:txXfrm>
        <a:off x="0" y="2370739"/>
        <a:ext cx="6096000" cy="592521"/>
      </dsp:txXfrm>
    </dsp:sp>
    <dsp:sp modelId="{396DB671-01A9-4476-8655-7757FF3A3545}">
      <dsp:nvSpPr>
        <dsp:cNvPr id="0" name=""/>
        <dsp:cNvSpPr/>
      </dsp:nvSpPr>
      <dsp:spPr>
        <a:xfrm>
          <a:off x="0" y="2963260"/>
          <a:ext cx="60960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DD1A7E-281F-4E1A-8265-E8D7AE2E625A}">
      <dsp:nvSpPr>
        <dsp:cNvPr id="0" name=""/>
        <dsp:cNvSpPr/>
      </dsp:nvSpPr>
      <dsp:spPr>
        <a:xfrm>
          <a:off x="0" y="2963260"/>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Degree of responsibility for design</a:t>
          </a:r>
        </a:p>
      </dsp:txBody>
      <dsp:txXfrm>
        <a:off x="0" y="2963260"/>
        <a:ext cx="6096000" cy="592521"/>
      </dsp:txXfrm>
    </dsp:sp>
    <dsp:sp modelId="{F401D77E-DC47-47E7-8C2D-4C8F4F027A58}">
      <dsp:nvSpPr>
        <dsp:cNvPr id="0" name=""/>
        <dsp:cNvSpPr/>
      </dsp:nvSpPr>
      <dsp:spPr>
        <a:xfrm>
          <a:off x="0" y="3555782"/>
          <a:ext cx="60960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ADCA21-4753-434D-9035-941A1A77C6CF}">
      <dsp:nvSpPr>
        <dsp:cNvPr id="0" name=""/>
        <dsp:cNvSpPr/>
      </dsp:nvSpPr>
      <dsp:spPr>
        <a:xfrm>
          <a:off x="0" y="3555782"/>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When to involve the supplier in the process</a:t>
          </a:r>
        </a:p>
      </dsp:txBody>
      <dsp:txXfrm>
        <a:off x="0" y="3555782"/>
        <a:ext cx="6096000" cy="592521"/>
      </dsp:txXfrm>
    </dsp:sp>
    <dsp:sp modelId="{A1516BFC-35BD-42AC-8170-C777D515BBA4}">
      <dsp:nvSpPr>
        <dsp:cNvPr id="0" name=""/>
        <dsp:cNvSpPr/>
      </dsp:nvSpPr>
      <dsp:spPr>
        <a:xfrm>
          <a:off x="0" y="4148304"/>
          <a:ext cx="609600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B35D60-0E66-40F7-A316-968B9E5092D7}">
      <dsp:nvSpPr>
        <dsp:cNvPr id="0" name=""/>
        <dsp:cNvSpPr/>
      </dsp:nvSpPr>
      <dsp:spPr>
        <a:xfrm>
          <a:off x="0" y="4148304"/>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Intercompany communication</a:t>
          </a:r>
        </a:p>
      </dsp:txBody>
      <dsp:txXfrm>
        <a:off x="0" y="4148304"/>
        <a:ext cx="6096000" cy="592521"/>
      </dsp:txXfrm>
    </dsp:sp>
    <dsp:sp modelId="{48030378-92DA-45C5-A1DC-B23BFCF22A64}">
      <dsp:nvSpPr>
        <dsp:cNvPr id="0" name=""/>
        <dsp:cNvSpPr/>
      </dsp:nvSpPr>
      <dsp:spPr>
        <a:xfrm>
          <a:off x="0" y="4740826"/>
          <a:ext cx="60960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674557-D2E5-49EA-ACA6-9B848F535778}">
      <dsp:nvSpPr>
        <dsp:cNvPr id="0" name=""/>
        <dsp:cNvSpPr/>
      </dsp:nvSpPr>
      <dsp:spPr>
        <a:xfrm>
          <a:off x="0" y="4740826"/>
          <a:ext cx="6096000" cy="5925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Intellectual property agreement</a:t>
          </a:r>
        </a:p>
      </dsp:txBody>
      <dsp:txXfrm>
        <a:off x="0" y="4740826"/>
        <a:ext cx="6096000" cy="592521"/>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0.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4.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7.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18.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9.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0.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DD129-A8C2-419E-B641-6CC90F50732D}"/>
              </a:ext>
            </a:extLst>
          </p:cNvPr>
          <p:cNvSpPr>
            <a:spLocks noGrp="1"/>
          </p:cNvSpPr>
          <p:nvPr>
            <p:ph type="ctrTitle"/>
          </p:nvPr>
        </p:nvSpPr>
        <p:spPr>
          <a:xfrm>
            <a:off x="762000" y="1524000"/>
            <a:ext cx="10668000" cy="22860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1B33C04-8A23-4499-A6EF-1D190F0FB38E}"/>
              </a:ext>
            </a:extLst>
          </p:cNvPr>
          <p:cNvSpPr>
            <a:spLocks noGrp="1"/>
          </p:cNvSpPr>
          <p:nvPr>
            <p:ph type="subTitle" idx="1"/>
          </p:nvPr>
        </p:nvSpPr>
        <p:spPr>
          <a:xfrm>
            <a:off x="762000" y="4571999"/>
            <a:ext cx="10668000" cy="1524000"/>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EFA99FB-5674-4BC5-949F-8D45EC167511}"/>
              </a:ext>
            </a:extLst>
          </p:cNvPr>
          <p:cNvSpPr>
            <a:spLocks noGrp="1"/>
          </p:cNvSpPr>
          <p:nvPr>
            <p:ph type="dt" sz="half" idx="10"/>
          </p:nvPr>
        </p:nvSpPr>
        <p:spPr/>
        <p:txBody>
          <a:bodyPr/>
          <a:lstStyle/>
          <a:p>
            <a:fld id="{76969C88-B244-455D-A017-012B25B1ACDD}" type="datetimeFigureOut">
              <a:rPr lang="en-US" smtClean="0"/>
              <a:t>10/3/2024</a:t>
            </a:fld>
            <a:endParaRPr lang="en-US"/>
          </a:p>
        </p:txBody>
      </p:sp>
      <p:sp>
        <p:nvSpPr>
          <p:cNvPr id="5" name="Footer Placeholder 4">
            <a:extLst>
              <a:ext uri="{FF2B5EF4-FFF2-40B4-BE49-F238E27FC236}">
                <a16:creationId xmlns:a16="http://schemas.microsoft.com/office/drawing/2014/main" id="{0763CF93-DD67-4FE2-8083-864693FE8E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05E934-32B6-44B1-9622-67F30BDA3F3A}"/>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765655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AF011-A499-4054-89BF-A4800A68F60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66FB6E8-D956-45B5-9B4A-9D31DF466B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CDB9DB-9E62-4292-915C-1DD4134740DB}"/>
              </a:ext>
            </a:extLst>
          </p:cNvPr>
          <p:cNvSpPr>
            <a:spLocks noGrp="1"/>
          </p:cNvSpPr>
          <p:nvPr>
            <p:ph type="dt" sz="half" idx="10"/>
          </p:nvPr>
        </p:nvSpPr>
        <p:spPr/>
        <p:txBody>
          <a:bodyPr/>
          <a:lstStyle/>
          <a:p>
            <a:fld id="{76969C88-B244-455D-A017-012B25B1ACDD}" type="datetimeFigureOut">
              <a:rPr lang="en-US" smtClean="0"/>
              <a:t>10/3/2024</a:t>
            </a:fld>
            <a:endParaRPr lang="en-US"/>
          </a:p>
        </p:txBody>
      </p:sp>
      <p:sp>
        <p:nvSpPr>
          <p:cNvPr id="5" name="Footer Placeholder 4">
            <a:extLst>
              <a:ext uri="{FF2B5EF4-FFF2-40B4-BE49-F238E27FC236}">
                <a16:creationId xmlns:a16="http://schemas.microsoft.com/office/drawing/2014/main" id="{2BD462F1-BC30-4172-8353-363123A1DB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2EE8A-96DF-4D7D-B434-778324756D04}"/>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598400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8453A-F2B4-4EDB-B8FA-150267BC1A9A}"/>
              </a:ext>
            </a:extLst>
          </p:cNvPr>
          <p:cNvSpPr>
            <a:spLocks noGrp="1"/>
          </p:cNvSpPr>
          <p:nvPr>
            <p:ph type="title"/>
          </p:nvPr>
        </p:nvSpPr>
        <p:spPr>
          <a:xfrm>
            <a:off x="762000" y="1524000"/>
            <a:ext cx="10668000" cy="3038475"/>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4C46C51-ADF1-48FC-A4D9-38C369E78304}"/>
              </a:ext>
            </a:extLst>
          </p:cNvPr>
          <p:cNvSpPr>
            <a:spLocks noGrp="1"/>
          </p:cNvSpPr>
          <p:nvPr>
            <p:ph type="body" idx="1"/>
          </p:nvPr>
        </p:nvSpPr>
        <p:spPr>
          <a:xfrm>
            <a:off x="762000" y="4589463"/>
            <a:ext cx="10668000" cy="15065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C43B56-4DC7-490B-AEFD-55ED1ECFF82E}"/>
              </a:ext>
            </a:extLst>
          </p:cNvPr>
          <p:cNvSpPr>
            <a:spLocks noGrp="1"/>
          </p:cNvSpPr>
          <p:nvPr>
            <p:ph type="dt" sz="half" idx="10"/>
          </p:nvPr>
        </p:nvSpPr>
        <p:spPr/>
        <p:txBody>
          <a:bodyPr/>
          <a:lstStyle/>
          <a:p>
            <a:fld id="{76969C88-B244-455D-A017-012B25B1ACDD}" type="datetimeFigureOut">
              <a:rPr lang="en-US" smtClean="0"/>
              <a:t>10/3/2024</a:t>
            </a:fld>
            <a:endParaRPr lang="en-US"/>
          </a:p>
        </p:txBody>
      </p:sp>
      <p:sp>
        <p:nvSpPr>
          <p:cNvPr id="5" name="Footer Placeholder 4">
            <a:extLst>
              <a:ext uri="{FF2B5EF4-FFF2-40B4-BE49-F238E27FC236}">
                <a16:creationId xmlns:a16="http://schemas.microsoft.com/office/drawing/2014/main" id="{454738F8-C4B2-41D8-B627-A6DDB24B2D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F43D49-23F8-4C4B-9C30-EDC030EE6F7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48365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5556D-6916-42E6-8820-8A0D328A502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2747A5-C962-477F-89AA-A32385D57996}"/>
              </a:ext>
            </a:extLst>
          </p:cNvPr>
          <p:cNvSpPr>
            <a:spLocks noGrp="1"/>
          </p:cNvSpPr>
          <p:nvPr>
            <p:ph sz="half" idx="1"/>
          </p:nvPr>
        </p:nvSpPr>
        <p:spPr>
          <a:xfrm>
            <a:off x="762000" y="2285999"/>
            <a:ext cx="5151119" cy="3810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CD08312-30FC-44D8-B2A9-B5CAAD9F066F}"/>
              </a:ext>
            </a:extLst>
          </p:cNvPr>
          <p:cNvSpPr>
            <a:spLocks noGrp="1"/>
          </p:cNvSpPr>
          <p:nvPr>
            <p:ph sz="half" idx="2"/>
          </p:nvPr>
        </p:nvSpPr>
        <p:spPr>
          <a:xfrm>
            <a:off x="6278879" y="2285999"/>
            <a:ext cx="5151121" cy="3810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BED84EB-AF90-4F19-A376-0FE5E50F9EA5}"/>
              </a:ext>
            </a:extLst>
          </p:cNvPr>
          <p:cNvSpPr>
            <a:spLocks noGrp="1"/>
          </p:cNvSpPr>
          <p:nvPr>
            <p:ph type="dt" sz="half" idx="10"/>
          </p:nvPr>
        </p:nvSpPr>
        <p:spPr/>
        <p:txBody>
          <a:bodyPr/>
          <a:lstStyle/>
          <a:p>
            <a:fld id="{76969C88-B244-455D-A017-012B25B1ACDD}" type="datetimeFigureOut">
              <a:rPr lang="en-US" smtClean="0"/>
              <a:t>10/3/2024</a:t>
            </a:fld>
            <a:endParaRPr lang="en-US"/>
          </a:p>
        </p:txBody>
      </p:sp>
      <p:sp>
        <p:nvSpPr>
          <p:cNvPr id="6" name="Footer Placeholder 5">
            <a:extLst>
              <a:ext uri="{FF2B5EF4-FFF2-40B4-BE49-F238E27FC236}">
                <a16:creationId xmlns:a16="http://schemas.microsoft.com/office/drawing/2014/main" id="{7B838ED0-2789-41E4-A36E-83F92CA2E8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221A83-6D60-45F0-9173-5F6D2438BC3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880141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FFAE2-03F4-4A94-86C4-9305B237CA89}"/>
              </a:ext>
            </a:extLst>
          </p:cNvPr>
          <p:cNvSpPr>
            <a:spLocks noGrp="1"/>
          </p:cNvSpPr>
          <p:nvPr>
            <p:ph type="title"/>
          </p:nvPr>
        </p:nvSpPr>
        <p:spPr>
          <a:xfrm>
            <a:off x="762000" y="762000"/>
            <a:ext cx="10668000" cy="1524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75BAC5A5-E184-46B6-8AB5-C8E132D3624B}"/>
              </a:ext>
            </a:extLst>
          </p:cNvPr>
          <p:cNvSpPr>
            <a:spLocks noGrp="1"/>
          </p:cNvSpPr>
          <p:nvPr>
            <p:ph type="body" idx="1"/>
          </p:nvPr>
        </p:nvSpPr>
        <p:spPr>
          <a:xfrm>
            <a:off x="762000" y="2285999"/>
            <a:ext cx="5151119"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FDCFE87-5D80-45CB-9D13-DFC9AFCEC7F9}"/>
              </a:ext>
            </a:extLst>
          </p:cNvPr>
          <p:cNvSpPr>
            <a:spLocks noGrp="1"/>
          </p:cNvSpPr>
          <p:nvPr>
            <p:ph sz="half" idx="2"/>
          </p:nvPr>
        </p:nvSpPr>
        <p:spPr>
          <a:xfrm>
            <a:off x="762000" y="3048000"/>
            <a:ext cx="5151119"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AC1E5A-8423-4749-8EDA-E13425F69658}"/>
              </a:ext>
            </a:extLst>
          </p:cNvPr>
          <p:cNvSpPr>
            <a:spLocks noGrp="1"/>
          </p:cNvSpPr>
          <p:nvPr>
            <p:ph type="body" sz="quarter" idx="3"/>
          </p:nvPr>
        </p:nvSpPr>
        <p:spPr>
          <a:xfrm>
            <a:off x="6278878" y="2286000"/>
            <a:ext cx="5151122"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A832AAA-4BB8-4A3D-9C79-516F82F8001D}"/>
              </a:ext>
            </a:extLst>
          </p:cNvPr>
          <p:cNvSpPr>
            <a:spLocks noGrp="1"/>
          </p:cNvSpPr>
          <p:nvPr>
            <p:ph sz="quarter" idx="4"/>
          </p:nvPr>
        </p:nvSpPr>
        <p:spPr>
          <a:xfrm>
            <a:off x="6278878" y="3048000"/>
            <a:ext cx="5151122"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0BEC63-51D3-4C70-B804-BE9EF765AD21}"/>
              </a:ext>
            </a:extLst>
          </p:cNvPr>
          <p:cNvSpPr>
            <a:spLocks noGrp="1"/>
          </p:cNvSpPr>
          <p:nvPr>
            <p:ph type="dt" sz="half" idx="10"/>
          </p:nvPr>
        </p:nvSpPr>
        <p:spPr/>
        <p:txBody>
          <a:bodyPr/>
          <a:lstStyle/>
          <a:p>
            <a:fld id="{76969C88-B244-455D-A017-012B25B1ACDD}" type="datetimeFigureOut">
              <a:rPr lang="en-US" smtClean="0"/>
              <a:t>10/3/2024</a:t>
            </a:fld>
            <a:endParaRPr lang="en-US"/>
          </a:p>
        </p:txBody>
      </p:sp>
      <p:sp>
        <p:nvSpPr>
          <p:cNvPr id="8" name="Footer Placeholder 7">
            <a:extLst>
              <a:ext uri="{FF2B5EF4-FFF2-40B4-BE49-F238E27FC236}">
                <a16:creationId xmlns:a16="http://schemas.microsoft.com/office/drawing/2014/main" id="{735CA295-8563-402F-92C3-1F20C977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EFA5918-109D-4342-84C0-9774A52C9E7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330192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F2662-CBD1-4498-9B6E-2961F5EF1BF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F739AE-8101-4C18-8CF3-911BDF3978A8}"/>
              </a:ext>
            </a:extLst>
          </p:cNvPr>
          <p:cNvSpPr>
            <a:spLocks noGrp="1"/>
          </p:cNvSpPr>
          <p:nvPr>
            <p:ph type="dt" sz="half" idx="10"/>
          </p:nvPr>
        </p:nvSpPr>
        <p:spPr/>
        <p:txBody>
          <a:bodyPr/>
          <a:lstStyle/>
          <a:p>
            <a:fld id="{76969C88-B244-455D-A017-012B25B1ACDD}" type="datetimeFigureOut">
              <a:rPr lang="en-US" smtClean="0"/>
              <a:t>10/3/2024</a:t>
            </a:fld>
            <a:endParaRPr lang="en-US"/>
          </a:p>
        </p:txBody>
      </p:sp>
      <p:sp>
        <p:nvSpPr>
          <p:cNvPr id="4" name="Footer Placeholder 3">
            <a:extLst>
              <a:ext uri="{FF2B5EF4-FFF2-40B4-BE49-F238E27FC236}">
                <a16:creationId xmlns:a16="http://schemas.microsoft.com/office/drawing/2014/main" id="{66EB1C88-D181-449C-9BE1-E85068C188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B38A2C9-E93B-4F0A-A021-9E3AEBC3FA8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820727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0AE8D9-9B42-438E-ADA6-CCFE45788460}"/>
              </a:ext>
            </a:extLst>
          </p:cNvPr>
          <p:cNvSpPr>
            <a:spLocks noGrp="1"/>
          </p:cNvSpPr>
          <p:nvPr>
            <p:ph type="dt" sz="half" idx="10"/>
          </p:nvPr>
        </p:nvSpPr>
        <p:spPr/>
        <p:txBody>
          <a:bodyPr/>
          <a:lstStyle/>
          <a:p>
            <a:fld id="{76969C88-B244-455D-A017-012B25B1ACDD}" type="datetimeFigureOut">
              <a:rPr lang="en-US" smtClean="0"/>
              <a:t>10/3/2024</a:t>
            </a:fld>
            <a:endParaRPr lang="en-US"/>
          </a:p>
        </p:txBody>
      </p:sp>
      <p:sp>
        <p:nvSpPr>
          <p:cNvPr id="3" name="Footer Placeholder 2">
            <a:extLst>
              <a:ext uri="{FF2B5EF4-FFF2-40B4-BE49-F238E27FC236}">
                <a16:creationId xmlns:a16="http://schemas.microsoft.com/office/drawing/2014/main" id="{C4F792B9-A8AF-4E13-8A25-741E89691E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33A2CF6-DBC5-4491-B213-B3CD09D3130C}"/>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8177325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27076-58C8-494C-B6B1-DC86F62DDC24}"/>
              </a:ext>
            </a:extLst>
          </p:cNvPr>
          <p:cNvSpPr>
            <a:spLocks noGrp="1"/>
          </p:cNvSpPr>
          <p:nvPr>
            <p:ph type="title"/>
          </p:nvPr>
        </p:nvSpPr>
        <p:spPr>
          <a:xfrm>
            <a:off x="762000" y="761998"/>
            <a:ext cx="3810000" cy="1524002"/>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F29E36-0340-452F-8D0A-1BC3F3A388CF}"/>
              </a:ext>
            </a:extLst>
          </p:cNvPr>
          <p:cNvSpPr>
            <a:spLocks noGrp="1"/>
          </p:cNvSpPr>
          <p:nvPr>
            <p:ph idx="1"/>
          </p:nvPr>
        </p:nvSpPr>
        <p:spPr>
          <a:xfrm>
            <a:off x="5334000" y="762001"/>
            <a:ext cx="6096000" cy="5334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A051C2E-E587-45E8-BDB1-DFF2F2791BF6}"/>
              </a:ext>
            </a:extLst>
          </p:cNvPr>
          <p:cNvSpPr>
            <a:spLocks noGrp="1"/>
          </p:cNvSpPr>
          <p:nvPr>
            <p:ph type="body" sz="half" idx="2"/>
          </p:nvPr>
        </p:nvSpPr>
        <p:spPr>
          <a:xfrm>
            <a:off x="762000" y="2286000"/>
            <a:ext cx="3810000" cy="38100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21D993-DEDD-470E-B48B-CB053A55A119}"/>
              </a:ext>
            </a:extLst>
          </p:cNvPr>
          <p:cNvSpPr>
            <a:spLocks noGrp="1"/>
          </p:cNvSpPr>
          <p:nvPr>
            <p:ph type="dt" sz="half" idx="10"/>
          </p:nvPr>
        </p:nvSpPr>
        <p:spPr/>
        <p:txBody>
          <a:bodyPr/>
          <a:lstStyle/>
          <a:p>
            <a:fld id="{76969C88-B244-455D-A017-012B25B1ACDD}" type="datetimeFigureOut">
              <a:rPr lang="en-US" smtClean="0"/>
              <a:t>10/3/2024</a:t>
            </a:fld>
            <a:endParaRPr lang="en-US"/>
          </a:p>
        </p:txBody>
      </p:sp>
      <p:sp>
        <p:nvSpPr>
          <p:cNvPr id="6" name="Footer Placeholder 5">
            <a:extLst>
              <a:ext uri="{FF2B5EF4-FFF2-40B4-BE49-F238E27FC236}">
                <a16:creationId xmlns:a16="http://schemas.microsoft.com/office/drawing/2014/main" id="{67926C64-7401-4CA4-859F-74472AF869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108F41-F1F6-431C-9B45-8A447F188CB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999756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104FB-422C-4023-9381-EB12F1582D44}"/>
              </a:ext>
            </a:extLst>
          </p:cNvPr>
          <p:cNvSpPr>
            <a:spLocks noGrp="1"/>
          </p:cNvSpPr>
          <p:nvPr>
            <p:ph type="title"/>
          </p:nvPr>
        </p:nvSpPr>
        <p:spPr>
          <a:xfrm>
            <a:off x="762001" y="762000"/>
            <a:ext cx="3809999" cy="1524000"/>
          </a:xfrm>
        </p:spPr>
        <p:txBody>
          <a:bodyPr anchor="t" anchorCtr="0"/>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4DBA3AA-DE44-4B1F-91D1-09F67B89B941}"/>
              </a:ext>
            </a:extLst>
          </p:cNvPr>
          <p:cNvSpPr>
            <a:spLocks noGrp="1"/>
          </p:cNvSpPr>
          <p:nvPr>
            <p:ph type="pic" idx="1"/>
          </p:nvPr>
        </p:nvSpPr>
        <p:spPr>
          <a:xfrm>
            <a:off x="5334000" y="762001"/>
            <a:ext cx="6021388" cy="5334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4A27B131-5117-4106-80DB-2AB208C4C953}"/>
              </a:ext>
            </a:extLst>
          </p:cNvPr>
          <p:cNvSpPr>
            <a:spLocks noGrp="1"/>
          </p:cNvSpPr>
          <p:nvPr>
            <p:ph type="body" sz="half" idx="2"/>
          </p:nvPr>
        </p:nvSpPr>
        <p:spPr>
          <a:xfrm>
            <a:off x="762001" y="2286000"/>
            <a:ext cx="3809999" cy="3810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13918A-7F23-4C72-8E80-591324A3046C}"/>
              </a:ext>
            </a:extLst>
          </p:cNvPr>
          <p:cNvSpPr>
            <a:spLocks noGrp="1"/>
          </p:cNvSpPr>
          <p:nvPr>
            <p:ph type="dt" sz="half" idx="10"/>
          </p:nvPr>
        </p:nvSpPr>
        <p:spPr/>
        <p:txBody>
          <a:bodyPr/>
          <a:lstStyle/>
          <a:p>
            <a:fld id="{76969C88-B244-455D-A017-012B25B1ACDD}" type="datetimeFigureOut">
              <a:rPr lang="en-US" smtClean="0"/>
              <a:t>10/3/2024</a:t>
            </a:fld>
            <a:endParaRPr lang="en-US"/>
          </a:p>
        </p:txBody>
      </p:sp>
      <p:sp>
        <p:nvSpPr>
          <p:cNvPr id="6" name="Footer Placeholder 5">
            <a:extLst>
              <a:ext uri="{FF2B5EF4-FFF2-40B4-BE49-F238E27FC236}">
                <a16:creationId xmlns:a16="http://schemas.microsoft.com/office/drawing/2014/main" id="{181071C8-76FE-4B83-8317-BD53C7C844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23681A-6F29-48FC-9409-319ED3E96635}"/>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721692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A5B09-FC60-445F-8A12-79869BEC60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0A219F7-87F2-409F-BB0B-8FE9270C98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AC2BB8-59E0-4EB2-B3BE-59D8641EE133}"/>
              </a:ext>
            </a:extLst>
          </p:cNvPr>
          <p:cNvSpPr>
            <a:spLocks noGrp="1"/>
          </p:cNvSpPr>
          <p:nvPr>
            <p:ph type="dt" sz="half" idx="10"/>
          </p:nvPr>
        </p:nvSpPr>
        <p:spPr/>
        <p:txBody>
          <a:bodyPr/>
          <a:lstStyle/>
          <a:p>
            <a:fld id="{76969C88-B244-455D-A017-012B25B1ACDD}" type="datetimeFigureOut">
              <a:rPr lang="en-US" smtClean="0"/>
              <a:t>10/3/2024</a:t>
            </a:fld>
            <a:endParaRPr lang="en-US"/>
          </a:p>
        </p:txBody>
      </p:sp>
      <p:sp>
        <p:nvSpPr>
          <p:cNvPr id="5" name="Footer Placeholder 4">
            <a:extLst>
              <a:ext uri="{FF2B5EF4-FFF2-40B4-BE49-F238E27FC236}">
                <a16:creationId xmlns:a16="http://schemas.microsoft.com/office/drawing/2014/main" id="{2D56984E-C0DE-461B-8011-8FC31B0EE9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FE7C03-68D3-445E-A5A2-8A935CFC977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505824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21F0D7-112D-48B1-B32B-170B1AA2B51E}"/>
              </a:ext>
            </a:extLst>
          </p:cNvPr>
          <p:cNvSpPr>
            <a:spLocks noGrp="1"/>
          </p:cNvSpPr>
          <p:nvPr>
            <p:ph type="title" orient="vert"/>
          </p:nvPr>
        </p:nvSpPr>
        <p:spPr>
          <a:xfrm>
            <a:off x="9143998" y="761999"/>
            <a:ext cx="2286000" cy="5334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B27A7C1-8E5B-41DA-9802-F242D382B66B}"/>
              </a:ext>
            </a:extLst>
          </p:cNvPr>
          <p:cNvSpPr>
            <a:spLocks noGrp="1"/>
          </p:cNvSpPr>
          <p:nvPr>
            <p:ph type="body" orient="vert" idx="1"/>
          </p:nvPr>
        </p:nvSpPr>
        <p:spPr>
          <a:xfrm>
            <a:off x="762001" y="761999"/>
            <a:ext cx="7619999" cy="5334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961CC7-F5B1-464A-8127-60645FB21081}"/>
              </a:ext>
            </a:extLst>
          </p:cNvPr>
          <p:cNvSpPr>
            <a:spLocks noGrp="1"/>
          </p:cNvSpPr>
          <p:nvPr>
            <p:ph type="dt" sz="half" idx="10"/>
          </p:nvPr>
        </p:nvSpPr>
        <p:spPr/>
        <p:txBody>
          <a:bodyPr/>
          <a:lstStyle/>
          <a:p>
            <a:fld id="{76969C88-B244-455D-A017-012B25B1ACDD}" type="datetimeFigureOut">
              <a:rPr lang="en-US" smtClean="0"/>
              <a:t>10/3/2024</a:t>
            </a:fld>
            <a:endParaRPr lang="en-US"/>
          </a:p>
        </p:txBody>
      </p:sp>
      <p:sp>
        <p:nvSpPr>
          <p:cNvPr id="5" name="Footer Placeholder 4">
            <a:extLst>
              <a:ext uri="{FF2B5EF4-FFF2-40B4-BE49-F238E27FC236}">
                <a16:creationId xmlns:a16="http://schemas.microsoft.com/office/drawing/2014/main" id="{53B94302-B381-4F37-A9FF-5CC5519175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707151-541F-4104-B989-83A9DCA6E61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765569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6EF5A53-0A64-4CA5-B9C7-1CB97CB5CF1C}"/>
              </a:ext>
            </a:extLst>
          </p:cNvPr>
          <p:cNvSpPr/>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1" name="Freeform: Shape 10">
            <a:extLst>
              <a:ext uri="{FF2B5EF4-FFF2-40B4-BE49-F238E27FC236}">
                <a16:creationId xmlns:a16="http://schemas.microsoft.com/office/drawing/2014/main" id="{34ABFBEA-4EB0-4D02-A2C0-1733CD3D6F12}"/>
              </a:ext>
            </a:extLst>
          </p:cNvPr>
          <p:cNvSpPr/>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2" name="Freeform: Shape 11">
            <a:extLst>
              <a:ext uri="{FF2B5EF4-FFF2-40B4-BE49-F238E27FC236}">
                <a16:creationId xmlns:a16="http://schemas.microsoft.com/office/drawing/2014/main" id="{19E083F6-57F4-487B-A766-EA0462B1EED8}"/>
              </a:ext>
            </a:extLst>
          </p:cNvPr>
          <p:cNvSpPr/>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laceholder 1">
            <a:extLst>
              <a:ext uri="{FF2B5EF4-FFF2-40B4-BE49-F238E27FC236}">
                <a16:creationId xmlns:a16="http://schemas.microsoft.com/office/drawing/2014/main" id="{A3A2F988-7148-4375-83D8-12EE5EBC7BE0}"/>
              </a:ext>
            </a:extLst>
          </p:cNvPr>
          <p:cNvSpPr>
            <a:spLocks noGrp="1"/>
          </p:cNvSpPr>
          <p:nvPr>
            <p:ph type="title"/>
          </p:nvPr>
        </p:nvSpPr>
        <p:spPr>
          <a:xfrm>
            <a:off x="762000" y="762000"/>
            <a:ext cx="10668000" cy="1524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6896238-C5B3-4F3C-97FA-890E1A51A203}"/>
              </a:ext>
            </a:extLst>
          </p:cNvPr>
          <p:cNvSpPr>
            <a:spLocks noGrp="1"/>
          </p:cNvSpPr>
          <p:nvPr>
            <p:ph type="body" idx="1"/>
          </p:nvPr>
        </p:nvSpPr>
        <p:spPr>
          <a:xfrm>
            <a:off x="762000" y="2286000"/>
            <a:ext cx="10668000" cy="38180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D6E4474-0442-4E4B-9E5B-CA7B3951C1DA}"/>
              </a:ext>
            </a:extLst>
          </p:cNvPr>
          <p:cNvSpPr>
            <a:spLocks noGrp="1"/>
          </p:cNvSpPr>
          <p:nvPr>
            <p:ph type="dt" sz="half" idx="2"/>
          </p:nvPr>
        </p:nvSpPr>
        <p:spPr>
          <a:xfrm>
            <a:off x="9389165" y="194320"/>
            <a:ext cx="2040835" cy="365125"/>
          </a:xfrm>
          <a:prstGeom prst="rect">
            <a:avLst/>
          </a:prstGeom>
        </p:spPr>
        <p:txBody>
          <a:bodyPr vert="horz" lIns="91440" tIns="45720" rIns="91440" bIns="45720" rtlCol="0" anchor="ctr"/>
          <a:lstStyle>
            <a:lvl1pPr algn="r">
              <a:defRPr sz="1200">
                <a:solidFill>
                  <a:schemeClr val="tx1">
                    <a:tint val="75000"/>
                    <a:alpha val="70000"/>
                  </a:schemeClr>
                </a:solidFill>
              </a:defRPr>
            </a:lvl1pPr>
          </a:lstStyle>
          <a:p>
            <a:fld id="{76969C88-B244-455D-A017-012B25B1ACDD}" type="datetimeFigureOut">
              <a:rPr lang="en-US" smtClean="0"/>
              <a:pPr/>
              <a:t>10/3/2024</a:t>
            </a:fld>
            <a:endParaRPr lang="en-US"/>
          </a:p>
        </p:txBody>
      </p:sp>
      <p:sp>
        <p:nvSpPr>
          <p:cNvPr id="5" name="Footer Placeholder 4">
            <a:extLst>
              <a:ext uri="{FF2B5EF4-FFF2-40B4-BE49-F238E27FC236}">
                <a16:creationId xmlns:a16="http://schemas.microsoft.com/office/drawing/2014/main" id="{E0626A98-F887-40E1-B9BA-9D93DE90E022}"/>
              </a:ext>
            </a:extLst>
          </p:cNvPr>
          <p:cNvSpPr>
            <a:spLocks noGrp="1"/>
          </p:cNvSpPr>
          <p:nvPr>
            <p:ph type="ftr" sz="quarter" idx="3"/>
          </p:nvPr>
        </p:nvSpPr>
        <p:spPr>
          <a:xfrm>
            <a:off x="761999" y="6356350"/>
            <a:ext cx="6612835" cy="365125"/>
          </a:xfrm>
          <a:prstGeom prst="rect">
            <a:avLst/>
          </a:prstGeom>
        </p:spPr>
        <p:txBody>
          <a:bodyPr vert="horz" lIns="91440" tIns="45720" rIns="91440" bIns="45720" rtlCol="0" anchor="ctr"/>
          <a:lstStyle>
            <a:lvl1pPr algn="l">
              <a:defRPr sz="1200">
                <a:solidFill>
                  <a:schemeClr val="tx1">
                    <a:tint val="75000"/>
                    <a:alpha val="70000"/>
                  </a:schemeClr>
                </a:solidFill>
              </a:defRPr>
            </a:lvl1pPr>
          </a:lstStyle>
          <a:p>
            <a:endParaRPr lang="en-US" dirty="0"/>
          </a:p>
        </p:txBody>
      </p:sp>
      <p:sp>
        <p:nvSpPr>
          <p:cNvPr id="6" name="Slide Number Placeholder 5">
            <a:extLst>
              <a:ext uri="{FF2B5EF4-FFF2-40B4-BE49-F238E27FC236}">
                <a16:creationId xmlns:a16="http://schemas.microsoft.com/office/drawing/2014/main" id="{482C8119-73F6-4713-9AD3-3628DCDFB8F2}"/>
              </a:ext>
            </a:extLst>
          </p:cNvPr>
          <p:cNvSpPr>
            <a:spLocks noGrp="1"/>
          </p:cNvSpPr>
          <p:nvPr>
            <p:ph type="sldNum" sz="quarter" idx="4"/>
          </p:nvPr>
        </p:nvSpPr>
        <p:spPr>
          <a:xfrm>
            <a:off x="9906000" y="6356350"/>
            <a:ext cx="1524000" cy="365125"/>
          </a:xfrm>
          <a:prstGeom prst="rect">
            <a:avLst/>
          </a:prstGeom>
        </p:spPr>
        <p:txBody>
          <a:bodyPr vert="horz" lIns="91440" tIns="45720" rIns="91440" bIns="45720" rtlCol="0" anchor="ctr"/>
          <a:lstStyle>
            <a:lvl1pPr algn="r">
              <a:defRPr sz="1200">
                <a:solidFill>
                  <a:schemeClr val="tx1">
                    <a:tint val="75000"/>
                    <a:alpha val="70000"/>
                  </a:schemeClr>
                </a:solidFill>
              </a:defRPr>
            </a:lvl1pPr>
          </a:lstStyle>
          <a:p>
            <a:fld id="{07CE569E-9B7C-4CB9-AB80-C0841F922CFF}" type="slidenum">
              <a:rPr lang="en-US" smtClean="0"/>
              <a:pPr/>
              <a:t>‹#›</a:t>
            </a:fld>
            <a:endParaRPr lang="en-US"/>
          </a:p>
        </p:txBody>
      </p:sp>
    </p:spTree>
    <p:extLst>
      <p:ext uri="{BB962C8B-B14F-4D97-AF65-F5344CB8AC3E}">
        <p14:creationId xmlns:p14="http://schemas.microsoft.com/office/powerpoint/2010/main" val="71209156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25000"/>
        </a:lnSpc>
        <a:spcBef>
          <a:spcPts val="1000"/>
        </a:spcBef>
        <a:buFont typeface="Arial" panose="020B0604020202020204" pitchFamily="34" charset="0"/>
        <a:buChar char="•"/>
        <a:defRPr sz="2800" kern="1200">
          <a:solidFill>
            <a:schemeClr val="tx1">
              <a:alpha val="70000"/>
            </a:schemeClr>
          </a:solidFill>
          <a:latin typeface="+mn-lt"/>
          <a:ea typeface="+mn-ea"/>
          <a:cs typeface="+mn-cs"/>
        </a:defRPr>
      </a:lvl1pPr>
      <a:lvl2pPr marL="685800" indent="-228600" algn="l" defTabSz="914400" rtl="0" eaLnBrk="1" latinLnBrk="0" hangingPunct="1">
        <a:lnSpc>
          <a:spcPct val="125000"/>
        </a:lnSpc>
        <a:spcBef>
          <a:spcPts val="500"/>
        </a:spcBef>
        <a:buFont typeface="Arial" panose="020B0604020202020204" pitchFamily="34" charset="0"/>
        <a:buChar char="•"/>
        <a:defRPr sz="2400" kern="1200">
          <a:solidFill>
            <a:schemeClr val="tx1">
              <a:alpha val="70000"/>
            </a:schemeClr>
          </a:solidFill>
          <a:latin typeface="+mn-lt"/>
          <a:ea typeface="+mn-ea"/>
          <a:cs typeface="+mn-cs"/>
        </a:defRPr>
      </a:lvl2pPr>
      <a:lvl3pPr marL="1143000" indent="-228600" algn="l" defTabSz="914400" rtl="0" eaLnBrk="1" latinLnBrk="0" hangingPunct="1">
        <a:lnSpc>
          <a:spcPct val="125000"/>
        </a:lnSpc>
        <a:spcBef>
          <a:spcPts val="500"/>
        </a:spcBef>
        <a:buFont typeface="Arial" panose="020B0604020202020204" pitchFamily="34" charset="0"/>
        <a:buChar char="•"/>
        <a:defRPr sz="2000" kern="1200">
          <a:solidFill>
            <a:schemeClr val="tx1">
              <a:alpha val="70000"/>
            </a:schemeClr>
          </a:solidFill>
          <a:latin typeface="+mn-lt"/>
          <a:ea typeface="+mn-ea"/>
          <a:cs typeface="+mn-cs"/>
        </a:defRPr>
      </a:lvl3pPr>
      <a:lvl4pPr marL="1600200" indent="-228600" algn="l" defTabSz="914400" rtl="0" eaLnBrk="1" latinLnBrk="0" hangingPunct="1">
        <a:lnSpc>
          <a:spcPct val="125000"/>
        </a:lnSpc>
        <a:spcBef>
          <a:spcPts val="500"/>
        </a:spcBef>
        <a:buFont typeface="Arial" panose="020B0604020202020204" pitchFamily="34" charset="0"/>
        <a:buChar char="•"/>
        <a:defRPr sz="1800" kern="1200">
          <a:solidFill>
            <a:schemeClr val="tx1">
              <a:alpha val="70000"/>
            </a:schemeClr>
          </a:solidFill>
          <a:latin typeface="+mn-lt"/>
          <a:ea typeface="+mn-ea"/>
          <a:cs typeface="+mn-cs"/>
        </a:defRPr>
      </a:lvl4pPr>
      <a:lvl5pPr marL="2057400" indent="-228600" algn="l" defTabSz="914400" rtl="0" eaLnBrk="1" latinLnBrk="0" hangingPunct="1">
        <a:lnSpc>
          <a:spcPct val="125000"/>
        </a:lnSpc>
        <a:spcBef>
          <a:spcPts val="500"/>
        </a:spcBef>
        <a:buFont typeface="Arial" panose="020B0604020202020204" pitchFamily="34" charset="0"/>
        <a:buChar char="•"/>
        <a:defRPr sz="18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15:clr>
            <a:srgbClr val="F26B43"/>
          </p15:clr>
        </p15:guide>
        <p15:guide id="2" pos="480">
          <p15:clr>
            <a:srgbClr val="F26B43"/>
          </p15:clr>
        </p15:guide>
        <p15:guide id="3" pos="960">
          <p15:clr>
            <a:srgbClr val="F26B43"/>
          </p15:clr>
        </p15:guide>
        <p15:guide id="4" pos="1440">
          <p15:clr>
            <a:srgbClr val="F26B43"/>
          </p15:clr>
        </p15:guide>
        <p15:guide id="5" pos="1920">
          <p15:clr>
            <a:srgbClr val="F26B43"/>
          </p15:clr>
        </p15:guide>
        <p15:guide id="6" pos="2400">
          <p15:clr>
            <a:srgbClr val="F26B43"/>
          </p15:clr>
        </p15:guide>
        <p15:guide id="7" pos="2880">
          <p15:clr>
            <a:srgbClr val="F26B43"/>
          </p15:clr>
        </p15:guide>
        <p15:guide id="8" pos="3360">
          <p15:clr>
            <a:srgbClr val="F26B43"/>
          </p15:clr>
        </p15:guide>
        <p15:guide id="9" pos="3840">
          <p15:clr>
            <a:srgbClr val="F26B43"/>
          </p15:clr>
        </p15:guide>
        <p15:guide id="10" pos="4320">
          <p15:clr>
            <a:srgbClr val="F26B43"/>
          </p15:clr>
        </p15:guide>
        <p15:guide id="11" pos="4800">
          <p15:clr>
            <a:srgbClr val="F26B43"/>
          </p15:clr>
        </p15:guide>
        <p15:guide id="12" pos="5280">
          <p15:clr>
            <a:srgbClr val="F26B43"/>
          </p15:clr>
        </p15:guide>
        <p15:guide id="13" pos="5760">
          <p15:clr>
            <a:srgbClr val="F26B43"/>
          </p15:clr>
        </p15:guide>
        <p15:guide id="14" pos="6240">
          <p15:clr>
            <a:srgbClr val="F26B43"/>
          </p15:clr>
        </p15:guide>
        <p15:guide id="15" pos="6720">
          <p15:clr>
            <a:srgbClr val="F26B43"/>
          </p15:clr>
        </p15:guide>
        <p15:guide id="16" pos="7200">
          <p15:clr>
            <a:srgbClr val="F26B43"/>
          </p15:clr>
        </p15:guide>
        <p15:guide id="17" pos="7680">
          <p15:clr>
            <a:srgbClr val="F26B43"/>
          </p15:clr>
        </p15:guide>
        <p15:guide id="18" orient="horz">
          <p15:clr>
            <a:srgbClr val="F26B43"/>
          </p15:clr>
        </p15:guide>
        <p15:guide id="19" orient="horz" pos="480">
          <p15:clr>
            <a:srgbClr val="F26B43"/>
          </p15:clr>
        </p15:guide>
        <p15:guide id="20" orient="horz" pos="960">
          <p15:clr>
            <a:srgbClr val="F26B43"/>
          </p15:clr>
        </p15:guide>
        <p15:guide id="21" orient="horz" pos="1440">
          <p15:clr>
            <a:srgbClr val="F26B43"/>
          </p15:clr>
        </p15:guide>
        <p15:guide id="22" orient="horz" pos="1920">
          <p15:clr>
            <a:srgbClr val="F26B43"/>
          </p15:clr>
        </p15:guide>
        <p15:guide id="23" orient="horz" pos="2400">
          <p15:clr>
            <a:srgbClr val="F26B43"/>
          </p15:clr>
        </p15:guide>
        <p15:guide id="24" orient="horz" pos="2880">
          <p15:clr>
            <a:srgbClr val="F26B43"/>
          </p15:clr>
        </p15:guide>
        <p15:guide id="25" orient="horz" pos="3360">
          <p15:clr>
            <a:srgbClr val="F26B43"/>
          </p15:clr>
        </p15:guide>
        <p15:guide id="26" orient="horz" pos="3840">
          <p15:clr>
            <a:srgbClr val="F26B43"/>
          </p15:clr>
        </p15:guide>
        <p15:guide id="27" orient="horz" pos="432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2.xml"/><Relationship Id="rId7" Type="http://schemas.openxmlformats.org/officeDocument/2006/relationships/diagramColors" Target="../diagrams/colors3.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12.svg"/><Relationship Id="rId2" Type="http://schemas.openxmlformats.org/officeDocument/2006/relationships/image" Target="../media/image11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p:cNvSpPr>
            <a:spLocks noGrp="1"/>
          </p:cNvSpPr>
          <p:nvPr>
            <p:ph type="ctrTitle"/>
          </p:nvPr>
        </p:nvSpPr>
        <p:spPr>
          <a:xfrm>
            <a:off x="6335485" y="404949"/>
            <a:ext cx="5146765" cy="5068387"/>
          </a:xfrm>
        </p:spPr>
        <p:txBody>
          <a:bodyPr>
            <a:normAutofit fontScale="90000"/>
          </a:bodyPr>
          <a:lstStyle/>
          <a:p>
            <a:r>
              <a:rPr lang="en-GB" sz="2200" b="1" dirty="0"/>
              <a:t>PRINCIPLES OF PURCHASING</a:t>
            </a:r>
            <a:br>
              <a:rPr lang="en-GB" sz="2200" b="1" dirty="0"/>
            </a:br>
            <a:br>
              <a:rPr lang="en-GB" sz="2200" b="1" dirty="0"/>
            </a:br>
            <a:br>
              <a:rPr lang="en-US" sz="2200" dirty="0"/>
            </a:br>
            <a:r>
              <a:rPr lang="en-GB" sz="2200" b="1" dirty="0"/>
              <a:t>WEEK 3:</a:t>
            </a:r>
            <a:br>
              <a:rPr lang="en-GB" sz="2200" b="1" dirty="0"/>
            </a:br>
            <a:br>
              <a:rPr lang="en-GB" sz="2200" b="1" dirty="0"/>
            </a:br>
            <a:br>
              <a:rPr lang="en-US" sz="2200" dirty="0"/>
            </a:br>
            <a:r>
              <a:rPr lang="en-GB" sz="2200" b="1" dirty="0"/>
              <a:t>TOPIC: SOURCING AND SUPPLIER SELECTION</a:t>
            </a:r>
            <a:br>
              <a:rPr lang="en-GB" sz="2200" b="1" dirty="0"/>
            </a:br>
            <a:br>
              <a:rPr lang="en-GB" sz="2200" b="1" dirty="0"/>
            </a:br>
            <a:br>
              <a:rPr lang="en-US" sz="2200" dirty="0"/>
            </a:br>
            <a:r>
              <a:rPr lang="en-GB" sz="2200" b="1" dirty="0"/>
              <a:t>Lecturer: Samson </a:t>
            </a:r>
            <a:r>
              <a:rPr lang="en-GB" sz="2200" b="1" dirty="0" err="1"/>
              <a:t>Ndonye</a:t>
            </a:r>
            <a:br>
              <a:rPr lang="en-US" sz="2200" dirty="0"/>
            </a:br>
            <a:br>
              <a:rPr lang="en-US" sz="4400" dirty="0"/>
            </a:br>
            <a:br>
              <a:rPr lang="en-US" sz="4400" dirty="0"/>
            </a:br>
            <a:endParaRPr lang="en-US" sz="4400" dirty="0"/>
          </a:p>
        </p:txBody>
      </p:sp>
      <p:pic>
        <p:nvPicPr>
          <p:cNvPr id="3" name="Picture 2">
            <a:extLst>
              <a:ext uri="{FF2B5EF4-FFF2-40B4-BE49-F238E27FC236}">
                <a16:creationId xmlns:a16="http://schemas.microsoft.com/office/drawing/2014/main" id="{B0782982-18E6-3DF6-F4F0-3AB8EFA1C1BF}"/>
              </a:ext>
            </a:extLst>
          </p:cNvPr>
          <p:cNvPicPr>
            <a:picLocks noChangeAspect="1"/>
          </p:cNvPicPr>
          <p:nvPr/>
        </p:nvPicPr>
        <p:blipFill>
          <a:blip r:embed="rId4"/>
          <a:srcRect l="38321" r="-7" b="-7"/>
          <a:stretch/>
        </p:blipFill>
        <p:spPr>
          <a:xfrm>
            <a:off x="2" y="10"/>
            <a:ext cx="5578823" cy="6028246"/>
          </a:xfrm>
          <a:custGeom>
            <a:avLst/>
            <a:gdLst/>
            <a:ahLst/>
            <a:cxnLst/>
            <a:rect l="l" t="t" r="r" b="b"/>
            <a:pathLst>
              <a:path w="5578823" h="6028256">
                <a:moveTo>
                  <a:pt x="0" y="0"/>
                </a:moveTo>
                <a:lnTo>
                  <a:pt x="3897606" y="0"/>
                </a:lnTo>
                <a:lnTo>
                  <a:pt x="4274232" y="360545"/>
                </a:lnTo>
                <a:cubicBezTo>
                  <a:pt x="4408856" y="488910"/>
                  <a:pt x="4542134" y="615181"/>
                  <a:pt x="4673934" y="738354"/>
                </a:cubicBezTo>
                <a:cubicBezTo>
                  <a:pt x="5042663" y="1082881"/>
                  <a:pt x="5282330" y="1428108"/>
                  <a:pt x="5421862" y="1773839"/>
                </a:cubicBezTo>
                <a:cubicBezTo>
                  <a:pt x="5631101" y="2292214"/>
                  <a:pt x="5614731" y="2811325"/>
                  <a:pt x="5469198" y="3329255"/>
                </a:cubicBezTo>
                <a:cubicBezTo>
                  <a:pt x="5323662" y="3847185"/>
                  <a:pt x="5048962" y="4363935"/>
                  <a:pt x="4741546" y="4877588"/>
                </a:cubicBezTo>
                <a:cubicBezTo>
                  <a:pt x="4027238" y="6071494"/>
                  <a:pt x="2764972" y="6102970"/>
                  <a:pt x="1325600" y="5980388"/>
                </a:cubicBezTo>
                <a:cubicBezTo>
                  <a:pt x="903947" y="5944442"/>
                  <a:pt x="499735" y="5907589"/>
                  <a:pt x="137593" y="5804042"/>
                </a:cubicBezTo>
                <a:lnTo>
                  <a:pt x="0" y="5760161"/>
                </a:lnTo>
                <a:close/>
              </a:path>
            </a:pathLst>
          </a:custGeom>
        </p:spPr>
      </p:pic>
      <p:sp>
        <p:nvSpPr>
          <p:cNvPr id="11" name="Freeform: Shape 10">
            <a:extLst>
              <a:ext uri="{FF2B5EF4-FFF2-40B4-BE49-F238E27FC236}">
                <a16:creationId xmlns:a16="http://schemas.microsoft.com/office/drawing/2014/main" id="{B47A9921-6509-49C2-BEBF-924F280660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pic>
        <p:nvPicPr>
          <p:cNvPr id="13" name="Audio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4040602538"/>
      </p:ext>
    </p:extLst>
  </p:cSld>
  <p:clrMapOvr>
    <a:masterClrMapping/>
  </p:clrMapOvr>
  <mc:AlternateContent xmlns:mc="http://schemas.openxmlformats.org/markup-compatibility/2006" xmlns:p14="http://schemas.microsoft.com/office/powerpoint/2010/main">
    <mc:Choice Requires="p14">
      <p:transition spd="slow" p14:dur="2000" advTm="14850"/>
    </mc:Choice>
    <mc:Fallback xmlns="">
      <p:transition spd="slow" advTm="148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Lecture Learning outcomes</a:t>
            </a:r>
          </a:p>
        </p:txBody>
      </p:sp>
      <p:graphicFrame>
        <p:nvGraphicFramePr>
          <p:cNvPr id="6" name="Content Placeholder">
            <a:extLst>
              <a:ext uri="{FF2B5EF4-FFF2-40B4-BE49-F238E27FC236}">
                <a16:creationId xmlns:a16="http://schemas.microsoft.com/office/drawing/2014/main" id="{B0840FB5-6B9E-70C5-D1E6-EC16C4A50A51}"/>
              </a:ext>
            </a:extLst>
          </p:cNvPr>
          <p:cNvGraphicFramePr>
            <a:graphicFrameLocks noGrp="1"/>
          </p:cNvGraphicFramePr>
          <p:nvPr>
            <p:ph idx="1"/>
            <p:extLst>
              <p:ext uri="{D42A27DB-BD31-4B8C-83A1-F6EECF244321}">
                <p14:modId xmlns:p14="http://schemas.microsoft.com/office/powerpoint/2010/main" val="1564135724"/>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245435890"/>
      </p:ext>
    </p:extLst>
  </p:cSld>
  <p:clrMapOvr>
    <a:masterClrMapping/>
  </p:clrMapOvr>
  <mc:AlternateContent xmlns:mc="http://schemas.openxmlformats.org/markup-compatibility/2006" xmlns:p14="http://schemas.microsoft.com/office/powerpoint/2010/main">
    <mc:Choice Requires="p14">
      <p:transition spd="slow" p14:dur="2000" advTm="21663"/>
    </mc:Choice>
    <mc:Fallback xmlns="">
      <p:transition spd="slow" advTm="216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Introduction</a:t>
            </a:r>
          </a:p>
        </p:txBody>
      </p:sp>
      <p:graphicFrame>
        <p:nvGraphicFramePr>
          <p:cNvPr id="6" name="Content Placeholder">
            <a:extLst>
              <a:ext uri="{FF2B5EF4-FFF2-40B4-BE49-F238E27FC236}">
                <a16:creationId xmlns:a16="http://schemas.microsoft.com/office/drawing/2014/main" id="{A3F62E9D-219D-5456-06F9-C59627A0B71B}"/>
              </a:ext>
            </a:extLst>
          </p:cNvPr>
          <p:cNvGraphicFramePr>
            <a:graphicFrameLocks noGrp="1"/>
          </p:cNvGraphicFramePr>
          <p:nvPr>
            <p:ph idx="1"/>
            <p:extLst>
              <p:ext uri="{D42A27DB-BD31-4B8C-83A1-F6EECF244321}">
                <p14:modId xmlns:p14="http://schemas.microsoft.com/office/powerpoint/2010/main" val="2199138028"/>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913931859"/>
      </p:ext>
    </p:extLst>
  </p:cSld>
  <p:clrMapOvr>
    <a:masterClrMapping/>
  </p:clrMapOvr>
  <mc:AlternateContent xmlns:mc="http://schemas.openxmlformats.org/markup-compatibility/2006" xmlns:p14="http://schemas.microsoft.com/office/powerpoint/2010/main">
    <mc:Choice Requires="p14">
      <p:transition spd="slow" p14:dur="2000" advTm="6157"/>
    </mc:Choice>
    <mc:Fallback xmlns="">
      <p:transition spd="slow" advTm="61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fferent coloured organisers">
            <a:extLst>
              <a:ext uri="{FF2B5EF4-FFF2-40B4-BE49-F238E27FC236}">
                <a16:creationId xmlns:a16="http://schemas.microsoft.com/office/drawing/2014/main" id="{BDD7816B-B0D5-EF84-4459-E70637BD0C8F}"/>
              </a:ext>
            </a:extLst>
          </p:cNvPr>
          <p:cNvPicPr>
            <a:picLocks noChangeAspect="1"/>
          </p:cNvPicPr>
          <p:nvPr/>
        </p:nvPicPr>
        <p:blipFill>
          <a:blip r:embed="rId4"/>
          <a:srcRect l="22216" r="21791" b="-8"/>
          <a:stretch/>
        </p:blipFill>
        <p:spPr>
          <a:xfrm>
            <a:off x="2" y="10"/>
            <a:ext cx="5578823" cy="6028246"/>
          </a:xfrm>
          <a:custGeom>
            <a:avLst/>
            <a:gdLst/>
            <a:ahLst/>
            <a:cxnLst/>
            <a:rect l="l" t="t" r="r" b="b"/>
            <a:pathLst>
              <a:path w="5578823" h="6028256">
                <a:moveTo>
                  <a:pt x="0" y="0"/>
                </a:moveTo>
                <a:lnTo>
                  <a:pt x="3897606" y="0"/>
                </a:lnTo>
                <a:lnTo>
                  <a:pt x="4274232" y="360545"/>
                </a:lnTo>
                <a:cubicBezTo>
                  <a:pt x="4408856" y="488910"/>
                  <a:pt x="4542134" y="615181"/>
                  <a:pt x="4673934" y="738354"/>
                </a:cubicBezTo>
                <a:cubicBezTo>
                  <a:pt x="5042663" y="1082881"/>
                  <a:pt x="5282330" y="1428108"/>
                  <a:pt x="5421862" y="1773839"/>
                </a:cubicBezTo>
                <a:cubicBezTo>
                  <a:pt x="5631101" y="2292214"/>
                  <a:pt x="5614731" y="2811325"/>
                  <a:pt x="5469198" y="3329255"/>
                </a:cubicBezTo>
                <a:cubicBezTo>
                  <a:pt x="5323662" y="3847185"/>
                  <a:pt x="5048962" y="4363935"/>
                  <a:pt x="4741546" y="4877588"/>
                </a:cubicBezTo>
                <a:cubicBezTo>
                  <a:pt x="4027238" y="6071494"/>
                  <a:pt x="2764972" y="6102970"/>
                  <a:pt x="1325600" y="5980388"/>
                </a:cubicBezTo>
                <a:cubicBezTo>
                  <a:pt x="903947" y="5944442"/>
                  <a:pt x="499735" y="5907589"/>
                  <a:pt x="137593" y="5804042"/>
                </a:cubicBezTo>
                <a:lnTo>
                  <a:pt x="0" y="5760161"/>
                </a:lnTo>
                <a:close/>
              </a:path>
            </a:pathLst>
          </a:custGeom>
        </p:spPr>
      </p:pic>
      <p:sp>
        <p:nvSpPr>
          <p:cNvPr id="12" name="Freeform: Shape 11">
            <a:extLst>
              <a:ext uri="{FF2B5EF4-FFF2-40B4-BE49-F238E27FC236}">
                <a16:creationId xmlns:a16="http://schemas.microsoft.com/office/drawing/2014/main" id="{E633B38B-B87A-4288-A20F-0223A6C27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3" name="Content Placeholder"/>
          <p:cNvSpPr>
            <a:spLocks noGrp="1"/>
          </p:cNvSpPr>
          <p:nvPr>
            <p:ph idx="1"/>
          </p:nvPr>
        </p:nvSpPr>
        <p:spPr>
          <a:xfrm>
            <a:off x="5902036" y="2286000"/>
            <a:ext cx="5527964" cy="4419600"/>
          </a:xfrm>
        </p:spPr>
        <p:txBody>
          <a:bodyPr>
            <a:normAutofit/>
          </a:bodyPr>
          <a:lstStyle/>
          <a:p>
            <a:pPr lvl="0">
              <a:lnSpc>
                <a:spcPct val="115000"/>
              </a:lnSpc>
            </a:pPr>
            <a:r>
              <a:rPr lang="en-US" sz="1400" dirty="0"/>
              <a:t>Catalogue: This is a booklet containing details of items for sale by the supplier</a:t>
            </a:r>
          </a:p>
          <a:p>
            <a:pPr lvl="0">
              <a:lnSpc>
                <a:spcPct val="115000"/>
              </a:lnSpc>
            </a:pPr>
            <a:r>
              <a:rPr lang="en-US" sz="1400" dirty="0"/>
              <a:t>Trade directories: These contain new product requirements, special/occasional requirements and emergency items</a:t>
            </a:r>
          </a:p>
          <a:p>
            <a:pPr lvl="0">
              <a:lnSpc>
                <a:spcPct val="115000"/>
              </a:lnSpc>
            </a:pPr>
            <a:r>
              <a:rPr lang="en-US" sz="1400" dirty="0"/>
              <a:t>Yellow pages: Entail a classified telephone directory, often printed on yellow paper that lists subscribers by the business or service provided</a:t>
            </a:r>
          </a:p>
          <a:p>
            <a:pPr lvl="0">
              <a:lnSpc>
                <a:spcPct val="115000"/>
              </a:lnSpc>
            </a:pPr>
            <a:r>
              <a:rPr lang="en-US" sz="1400" dirty="0"/>
              <a:t>Sales persons: They can provide useful  service information regarding suppliers</a:t>
            </a:r>
          </a:p>
          <a:p>
            <a:pPr lvl="0">
              <a:lnSpc>
                <a:spcPct val="115000"/>
              </a:lnSpc>
            </a:pPr>
            <a:r>
              <a:rPr lang="en-US" sz="1400" dirty="0"/>
              <a:t>Exhibition: This is a public display of products/services and it offers a great opportunity to talk with a number of potential suppliers in the same place at the same time</a:t>
            </a:r>
          </a:p>
          <a:p>
            <a:pPr lvl="0">
              <a:lnSpc>
                <a:spcPct val="115000"/>
              </a:lnSpc>
            </a:pPr>
            <a:r>
              <a:rPr lang="en-US" sz="1400" dirty="0"/>
              <a:t>Trade Journals: This is a periodical containing new developments, discussions </a:t>
            </a:r>
            <a:r>
              <a:rPr lang="en-US" sz="1400" dirty="0" err="1"/>
              <a:t>etc</a:t>
            </a:r>
            <a:r>
              <a:rPr lang="en-US" sz="1400" dirty="0"/>
              <a:t> concerning a trade or profession</a:t>
            </a:r>
          </a:p>
        </p:txBody>
      </p:sp>
      <p:sp>
        <p:nvSpPr>
          <p:cNvPr id="2" name="Title"/>
          <p:cNvSpPr>
            <a:spLocks noGrp="1"/>
          </p:cNvSpPr>
          <p:nvPr>
            <p:ph type="ctrTitle"/>
          </p:nvPr>
        </p:nvSpPr>
        <p:spPr>
          <a:xfrm>
            <a:off x="6096000" y="762000"/>
            <a:ext cx="5334000" cy="1524000"/>
          </a:xfrm>
        </p:spPr>
        <p:txBody>
          <a:bodyPr>
            <a:normAutofit/>
          </a:bodyPr>
          <a:lstStyle/>
          <a:p>
            <a:r>
              <a:rPr lang="en-US" sz="3200"/>
              <a:t>Supplier Survey</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483428558"/>
      </p:ext>
    </p:extLst>
  </p:cSld>
  <p:clrMapOvr>
    <a:masterClrMapping/>
  </p:clrMapOvr>
  <mc:AlternateContent xmlns:mc="http://schemas.openxmlformats.org/markup-compatibility/2006" xmlns:p14="http://schemas.microsoft.com/office/powerpoint/2010/main">
    <mc:Choice Requires="p14">
      <p:transition spd="slow" p14:dur="2000" advTm="42627"/>
    </mc:Choice>
    <mc:Fallback xmlns="">
      <p:transition spd="slow" advTm="426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8B8A51A-6D01-4D5D-A841-E5584702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001" y="1524002"/>
            <a:ext cx="6096001" cy="4572000"/>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B3583F5F-50B1-4C06-8A4C-52B531C92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370704"/>
            <a:ext cx="4485503" cy="648729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18750" y="2286000"/>
            <a:ext cx="3048001" cy="2286000"/>
          </a:xfrm>
        </p:spPr>
        <p:txBody>
          <a:bodyPr anchor="ctr">
            <a:normAutofit/>
          </a:bodyPr>
          <a:lstStyle/>
          <a:p>
            <a:r>
              <a:rPr lang="en-US" sz="3200">
                <a:solidFill>
                  <a:srgbClr val="FFFFFF"/>
                </a:solidFill>
              </a:rPr>
              <a:t>Supplier Survey</a:t>
            </a:r>
          </a:p>
        </p:txBody>
      </p:sp>
      <p:graphicFrame>
        <p:nvGraphicFramePr>
          <p:cNvPr id="6" name="Content Placeholder">
            <a:extLst>
              <a:ext uri="{FF2B5EF4-FFF2-40B4-BE49-F238E27FC236}">
                <a16:creationId xmlns:a16="http://schemas.microsoft.com/office/drawing/2014/main" id="{93CEE90C-3651-090F-7533-69A1914191D6}"/>
              </a:ext>
            </a:extLst>
          </p:cNvPr>
          <p:cNvGraphicFramePr>
            <a:graphicFrameLocks noGrp="1"/>
          </p:cNvGraphicFramePr>
          <p:nvPr>
            <p:ph idx="1"/>
            <p:extLst>
              <p:ext uri="{D42A27DB-BD31-4B8C-83A1-F6EECF244321}">
                <p14:modId xmlns:p14="http://schemas.microsoft.com/office/powerpoint/2010/main" val="3517362222"/>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190852693"/>
      </p:ext>
    </p:extLst>
  </p:cSld>
  <p:clrMapOvr>
    <a:masterClrMapping/>
  </p:clrMapOvr>
  <mc:AlternateContent xmlns:mc="http://schemas.openxmlformats.org/markup-compatibility/2006" xmlns:p14="http://schemas.microsoft.com/office/powerpoint/2010/main">
    <mc:Choice Requires="p14">
      <p:transition spd="slow" p14:dur="2000" advTm="15727"/>
    </mc:Choice>
    <mc:Fallback xmlns="">
      <p:transition spd="slow" advTm="157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Pen placed on top of a signature line">
            <a:extLst>
              <a:ext uri="{FF2B5EF4-FFF2-40B4-BE49-F238E27FC236}">
                <a16:creationId xmlns:a16="http://schemas.microsoft.com/office/drawing/2014/main" id="{DF63797B-F1AF-AAC2-FC85-E52BD32EBA2C}"/>
              </a:ext>
            </a:extLst>
          </p:cNvPr>
          <p:cNvPicPr>
            <a:picLocks noChangeAspect="1"/>
          </p:cNvPicPr>
          <p:nvPr/>
        </p:nvPicPr>
        <p:blipFill>
          <a:blip r:embed="rId4"/>
          <a:srcRect l="38321" r="-7" b="-7"/>
          <a:stretch/>
        </p:blipFill>
        <p:spPr>
          <a:xfrm>
            <a:off x="2" y="10"/>
            <a:ext cx="5578823" cy="6028246"/>
          </a:xfrm>
          <a:custGeom>
            <a:avLst/>
            <a:gdLst/>
            <a:ahLst/>
            <a:cxnLst/>
            <a:rect l="l" t="t" r="r" b="b"/>
            <a:pathLst>
              <a:path w="5578823" h="6028256">
                <a:moveTo>
                  <a:pt x="0" y="0"/>
                </a:moveTo>
                <a:lnTo>
                  <a:pt x="3897606" y="0"/>
                </a:lnTo>
                <a:lnTo>
                  <a:pt x="4274232" y="360545"/>
                </a:lnTo>
                <a:cubicBezTo>
                  <a:pt x="4408856" y="488910"/>
                  <a:pt x="4542134" y="615181"/>
                  <a:pt x="4673934" y="738354"/>
                </a:cubicBezTo>
                <a:cubicBezTo>
                  <a:pt x="5042663" y="1082881"/>
                  <a:pt x="5282330" y="1428108"/>
                  <a:pt x="5421862" y="1773839"/>
                </a:cubicBezTo>
                <a:cubicBezTo>
                  <a:pt x="5631101" y="2292214"/>
                  <a:pt x="5614731" y="2811325"/>
                  <a:pt x="5469198" y="3329255"/>
                </a:cubicBezTo>
                <a:cubicBezTo>
                  <a:pt x="5323662" y="3847185"/>
                  <a:pt x="5048962" y="4363935"/>
                  <a:pt x="4741546" y="4877588"/>
                </a:cubicBezTo>
                <a:cubicBezTo>
                  <a:pt x="4027238" y="6071494"/>
                  <a:pt x="2764972" y="6102970"/>
                  <a:pt x="1325600" y="5980388"/>
                </a:cubicBezTo>
                <a:cubicBezTo>
                  <a:pt x="903947" y="5944442"/>
                  <a:pt x="499735" y="5907589"/>
                  <a:pt x="137593" y="5804042"/>
                </a:cubicBezTo>
                <a:lnTo>
                  <a:pt x="0" y="5760161"/>
                </a:lnTo>
                <a:close/>
              </a:path>
            </a:pathLst>
          </a:custGeom>
        </p:spPr>
      </p:pic>
      <p:sp>
        <p:nvSpPr>
          <p:cNvPr id="12" name="Freeform: Shape 11">
            <a:extLst>
              <a:ext uri="{FF2B5EF4-FFF2-40B4-BE49-F238E27FC236}">
                <a16:creationId xmlns:a16="http://schemas.microsoft.com/office/drawing/2014/main" id="{E633B38B-B87A-4288-A20F-0223A6C27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3" name="Content Placeholder"/>
          <p:cNvSpPr>
            <a:spLocks noGrp="1"/>
          </p:cNvSpPr>
          <p:nvPr>
            <p:ph idx="1"/>
          </p:nvPr>
        </p:nvSpPr>
        <p:spPr>
          <a:xfrm>
            <a:off x="6096000" y="2286000"/>
            <a:ext cx="5334000" cy="3810001"/>
          </a:xfrm>
        </p:spPr>
        <p:txBody>
          <a:bodyPr>
            <a:normAutofit/>
          </a:bodyPr>
          <a:lstStyle/>
          <a:p>
            <a:pPr lvl="0"/>
            <a:r>
              <a:rPr lang="en-US" sz="2400"/>
              <a:t>Supplier appraisal may arise when a prospective vendor applies to be placed on the buyer’s approved list or in the course of negotiation when the buyer wishes to assure him/herself that a supplier can meet requirements reliably</a:t>
            </a:r>
          </a:p>
        </p:txBody>
      </p:sp>
      <p:sp>
        <p:nvSpPr>
          <p:cNvPr id="2" name="Title"/>
          <p:cNvSpPr>
            <a:spLocks noGrp="1"/>
          </p:cNvSpPr>
          <p:nvPr>
            <p:ph type="ctrTitle"/>
          </p:nvPr>
        </p:nvSpPr>
        <p:spPr>
          <a:xfrm>
            <a:off x="6096000" y="762000"/>
            <a:ext cx="5334000" cy="1524000"/>
          </a:xfrm>
        </p:spPr>
        <p:txBody>
          <a:bodyPr>
            <a:normAutofit/>
          </a:bodyPr>
          <a:lstStyle/>
          <a:p>
            <a:r>
              <a:rPr lang="en-US" sz="3200"/>
              <a:t>Supplier assessment methods</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1620851766"/>
      </p:ext>
    </p:extLst>
  </p:cSld>
  <p:clrMapOvr>
    <a:masterClrMapping/>
  </p:clrMapOvr>
  <mc:AlternateContent xmlns:mc="http://schemas.openxmlformats.org/markup-compatibility/2006" xmlns:p14="http://schemas.microsoft.com/office/powerpoint/2010/main">
    <mc:Choice Requires="p14">
      <p:transition spd="slow" p14:dur="2000" advTm="1897"/>
    </mc:Choice>
    <mc:Fallback xmlns="">
      <p:transition spd="slow" advTm="18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SUPPLIER ASSESSMENT METHODS</a:t>
            </a:r>
          </a:p>
        </p:txBody>
      </p:sp>
      <p:graphicFrame>
        <p:nvGraphicFramePr>
          <p:cNvPr id="6" name="Content Placeholder">
            <a:extLst>
              <a:ext uri="{FF2B5EF4-FFF2-40B4-BE49-F238E27FC236}">
                <a16:creationId xmlns:a16="http://schemas.microsoft.com/office/drawing/2014/main" id="{1FF46F2F-C16F-FFD4-96C2-8FF3000A7302}"/>
              </a:ext>
            </a:extLst>
          </p:cNvPr>
          <p:cNvGraphicFramePr>
            <a:graphicFrameLocks noGrp="1"/>
          </p:cNvGraphicFramePr>
          <p:nvPr>
            <p:ph idx="1"/>
            <p:extLst>
              <p:ext uri="{D42A27DB-BD31-4B8C-83A1-F6EECF244321}">
                <p14:modId xmlns:p14="http://schemas.microsoft.com/office/powerpoint/2010/main" val="1542224258"/>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91321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8B8A51A-6D01-4D5D-A841-E5584702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001" y="1524002"/>
            <a:ext cx="6096001" cy="4572000"/>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B3583F5F-50B1-4C06-8A4C-52B531C92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370704"/>
            <a:ext cx="4485503" cy="648729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18750" y="2286000"/>
            <a:ext cx="3048001" cy="2286000"/>
          </a:xfrm>
        </p:spPr>
        <p:txBody>
          <a:bodyPr anchor="ctr">
            <a:normAutofit/>
          </a:bodyPr>
          <a:lstStyle/>
          <a:p>
            <a:r>
              <a:rPr lang="en-US" sz="3200">
                <a:solidFill>
                  <a:srgbClr val="FFFFFF"/>
                </a:solidFill>
              </a:rPr>
              <a:t>Supplier appraisal</a:t>
            </a:r>
          </a:p>
        </p:txBody>
      </p:sp>
      <p:graphicFrame>
        <p:nvGraphicFramePr>
          <p:cNvPr id="6" name="Content Placeholder">
            <a:extLst>
              <a:ext uri="{FF2B5EF4-FFF2-40B4-BE49-F238E27FC236}">
                <a16:creationId xmlns:a16="http://schemas.microsoft.com/office/drawing/2014/main" id="{3E5E2BC3-092E-0859-0A45-8AA6E9A61C88}"/>
              </a:ext>
            </a:extLst>
          </p:cNvPr>
          <p:cNvGraphicFramePr>
            <a:graphicFrameLocks noGrp="1"/>
          </p:cNvGraphicFramePr>
          <p:nvPr>
            <p:ph idx="1"/>
            <p:extLst>
              <p:ext uri="{D42A27DB-BD31-4B8C-83A1-F6EECF244321}">
                <p14:modId xmlns:p14="http://schemas.microsoft.com/office/powerpoint/2010/main" val="464935555"/>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47618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8B8A51A-6D01-4D5D-A841-E5584702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001" y="1524002"/>
            <a:ext cx="6096001" cy="4572000"/>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B3583F5F-50B1-4C06-8A4C-52B531C92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370704"/>
            <a:ext cx="4485503" cy="648729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18750" y="2286000"/>
            <a:ext cx="3048001" cy="2286000"/>
          </a:xfrm>
        </p:spPr>
        <p:txBody>
          <a:bodyPr anchor="ctr">
            <a:normAutofit/>
          </a:bodyPr>
          <a:lstStyle/>
          <a:p>
            <a:r>
              <a:rPr lang="en-US" sz="3200">
                <a:solidFill>
                  <a:srgbClr val="FFFFFF"/>
                </a:solidFill>
              </a:rPr>
              <a:t>I. Desk research</a:t>
            </a:r>
          </a:p>
        </p:txBody>
      </p:sp>
      <p:graphicFrame>
        <p:nvGraphicFramePr>
          <p:cNvPr id="6" name="Content Placeholder">
            <a:extLst>
              <a:ext uri="{FF2B5EF4-FFF2-40B4-BE49-F238E27FC236}">
                <a16:creationId xmlns:a16="http://schemas.microsoft.com/office/drawing/2014/main" id="{CEB08E11-D622-874A-1DCC-0E96EF99397A}"/>
              </a:ext>
            </a:extLst>
          </p:cNvPr>
          <p:cNvGraphicFramePr>
            <a:graphicFrameLocks noGrp="1"/>
          </p:cNvGraphicFramePr>
          <p:nvPr>
            <p:ph idx="1"/>
            <p:extLst>
              <p:ext uri="{D42A27DB-BD31-4B8C-83A1-F6EECF244321}">
                <p14:modId xmlns:p14="http://schemas.microsoft.com/office/powerpoint/2010/main" val="638101315"/>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91455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II. Field research / Capacity survey</a:t>
            </a:r>
          </a:p>
        </p:txBody>
      </p:sp>
      <p:graphicFrame>
        <p:nvGraphicFramePr>
          <p:cNvPr id="6" name="Content Placeholder">
            <a:extLst>
              <a:ext uri="{FF2B5EF4-FFF2-40B4-BE49-F238E27FC236}">
                <a16:creationId xmlns:a16="http://schemas.microsoft.com/office/drawing/2014/main" id="{4C0FF40B-47E7-5A41-3695-C5E13EB50A37}"/>
              </a:ext>
            </a:extLst>
          </p:cNvPr>
          <p:cNvGraphicFramePr>
            <a:graphicFrameLocks noGrp="1"/>
          </p:cNvGraphicFramePr>
          <p:nvPr>
            <p:ph idx="1"/>
            <p:extLst>
              <p:ext uri="{D42A27DB-BD31-4B8C-83A1-F6EECF244321}">
                <p14:modId xmlns:p14="http://schemas.microsoft.com/office/powerpoint/2010/main" val="2756266363"/>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62872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Vendor Rating</a:t>
            </a:r>
          </a:p>
        </p:txBody>
      </p:sp>
      <p:graphicFrame>
        <p:nvGraphicFramePr>
          <p:cNvPr id="6" name="Content Placeholder">
            <a:extLst>
              <a:ext uri="{FF2B5EF4-FFF2-40B4-BE49-F238E27FC236}">
                <a16:creationId xmlns:a16="http://schemas.microsoft.com/office/drawing/2014/main" id="{29181E01-F387-E055-DA20-011B11A9DD5D}"/>
              </a:ext>
            </a:extLst>
          </p:cNvPr>
          <p:cNvGraphicFramePr>
            <a:graphicFrameLocks noGrp="1"/>
          </p:cNvGraphicFramePr>
          <p:nvPr>
            <p:ph idx="1"/>
            <p:extLst>
              <p:ext uri="{D42A27DB-BD31-4B8C-83A1-F6EECF244321}">
                <p14:modId xmlns:p14="http://schemas.microsoft.com/office/powerpoint/2010/main" val="3732097084"/>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3863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Subjective supplier rating method</a:t>
            </a:r>
          </a:p>
        </p:txBody>
      </p:sp>
      <p:graphicFrame>
        <p:nvGraphicFramePr>
          <p:cNvPr id="6" name="Content Placeholder">
            <a:extLst>
              <a:ext uri="{FF2B5EF4-FFF2-40B4-BE49-F238E27FC236}">
                <a16:creationId xmlns:a16="http://schemas.microsoft.com/office/drawing/2014/main" id="{F24DE5CB-F869-FF94-379F-128EAB5FC3F5}"/>
              </a:ext>
            </a:extLst>
          </p:cNvPr>
          <p:cNvGraphicFramePr>
            <a:graphicFrameLocks noGrp="1"/>
          </p:cNvGraphicFramePr>
          <p:nvPr>
            <p:ph idx="1"/>
            <p:extLst>
              <p:ext uri="{D42A27DB-BD31-4B8C-83A1-F6EECF244321}">
                <p14:modId xmlns:p14="http://schemas.microsoft.com/office/powerpoint/2010/main" val="2371120643"/>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4662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Disadvantages</a:t>
            </a:r>
          </a:p>
        </p:txBody>
      </p:sp>
      <p:graphicFrame>
        <p:nvGraphicFramePr>
          <p:cNvPr id="6" name="Content Placeholder">
            <a:extLst>
              <a:ext uri="{FF2B5EF4-FFF2-40B4-BE49-F238E27FC236}">
                <a16:creationId xmlns:a16="http://schemas.microsoft.com/office/drawing/2014/main" id="{750EEC1B-5717-E960-0422-9D246DAFED24}"/>
              </a:ext>
            </a:extLst>
          </p:cNvPr>
          <p:cNvGraphicFramePr>
            <a:graphicFrameLocks noGrp="1"/>
          </p:cNvGraphicFramePr>
          <p:nvPr>
            <p:ph idx="1"/>
            <p:extLst>
              <p:ext uri="{D42A27DB-BD31-4B8C-83A1-F6EECF244321}">
                <p14:modId xmlns:p14="http://schemas.microsoft.com/office/powerpoint/2010/main" val="1564762881"/>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4562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fferent coloured organisers">
            <a:extLst>
              <a:ext uri="{FF2B5EF4-FFF2-40B4-BE49-F238E27FC236}">
                <a16:creationId xmlns:a16="http://schemas.microsoft.com/office/drawing/2014/main" id="{787C84AA-C372-A96E-9B06-F1519C058322}"/>
              </a:ext>
            </a:extLst>
          </p:cNvPr>
          <p:cNvPicPr>
            <a:picLocks noChangeAspect="1"/>
          </p:cNvPicPr>
          <p:nvPr/>
        </p:nvPicPr>
        <p:blipFill>
          <a:blip r:embed="rId2"/>
          <a:srcRect l="22216" r="21791" b="-8"/>
          <a:stretch/>
        </p:blipFill>
        <p:spPr>
          <a:xfrm>
            <a:off x="2" y="10"/>
            <a:ext cx="5578823" cy="6028246"/>
          </a:xfrm>
          <a:custGeom>
            <a:avLst/>
            <a:gdLst/>
            <a:ahLst/>
            <a:cxnLst/>
            <a:rect l="l" t="t" r="r" b="b"/>
            <a:pathLst>
              <a:path w="5578823" h="6028256">
                <a:moveTo>
                  <a:pt x="0" y="0"/>
                </a:moveTo>
                <a:lnTo>
                  <a:pt x="3897606" y="0"/>
                </a:lnTo>
                <a:lnTo>
                  <a:pt x="4274232" y="360545"/>
                </a:lnTo>
                <a:cubicBezTo>
                  <a:pt x="4408856" y="488910"/>
                  <a:pt x="4542134" y="615181"/>
                  <a:pt x="4673934" y="738354"/>
                </a:cubicBezTo>
                <a:cubicBezTo>
                  <a:pt x="5042663" y="1082881"/>
                  <a:pt x="5282330" y="1428108"/>
                  <a:pt x="5421862" y="1773839"/>
                </a:cubicBezTo>
                <a:cubicBezTo>
                  <a:pt x="5631101" y="2292214"/>
                  <a:pt x="5614731" y="2811325"/>
                  <a:pt x="5469198" y="3329255"/>
                </a:cubicBezTo>
                <a:cubicBezTo>
                  <a:pt x="5323662" y="3847185"/>
                  <a:pt x="5048962" y="4363935"/>
                  <a:pt x="4741546" y="4877588"/>
                </a:cubicBezTo>
                <a:cubicBezTo>
                  <a:pt x="4027238" y="6071494"/>
                  <a:pt x="2764972" y="6102970"/>
                  <a:pt x="1325600" y="5980388"/>
                </a:cubicBezTo>
                <a:cubicBezTo>
                  <a:pt x="903947" y="5944442"/>
                  <a:pt x="499735" y="5907589"/>
                  <a:pt x="137593" y="5804042"/>
                </a:cubicBezTo>
                <a:lnTo>
                  <a:pt x="0" y="5760161"/>
                </a:lnTo>
                <a:close/>
              </a:path>
            </a:pathLst>
          </a:custGeom>
        </p:spPr>
      </p:pic>
      <p:sp>
        <p:nvSpPr>
          <p:cNvPr id="12" name="Freeform: Shape 11">
            <a:extLst>
              <a:ext uri="{FF2B5EF4-FFF2-40B4-BE49-F238E27FC236}">
                <a16:creationId xmlns:a16="http://schemas.microsoft.com/office/drawing/2014/main" id="{E633B38B-B87A-4288-A20F-0223A6C27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3" name="Content Placeholder"/>
          <p:cNvSpPr>
            <a:spLocks noGrp="1"/>
          </p:cNvSpPr>
          <p:nvPr>
            <p:ph idx="1"/>
          </p:nvPr>
        </p:nvSpPr>
        <p:spPr>
          <a:xfrm>
            <a:off x="6096000" y="2286000"/>
            <a:ext cx="5334000" cy="3810001"/>
          </a:xfrm>
        </p:spPr>
        <p:txBody>
          <a:bodyPr>
            <a:normAutofit/>
          </a:bodyPr>
          <a:lstStyle/>
          <a:p>
            <a:pPr lvl="0">
              <a:lnSpc>
                <a:spcPct val="115000"/>
              </a:lnSpc>
            </a:pPr>
            <a:r>
              <a:rPr lang="en-US" sz="1700"/>
              <a:t>The method is more accurate than subjective</a:t>
            </a:r>
          </a:p>
          <a:p>
            <a:pPr lvl="0">
              <a:lnSpc>
                <a:spcPct val="115000"/>
              </a:lnSpc>
            </a:pPr>
            <a:r>
              <a:rPr lang="en-US" sz="1700"/>
              <a:t>Avoids complaints / disputes as it is based on facts</a:t>
            </a:r>
          </a:p>
          <a:p>
            <a:pPr lvl="0">
              <a:lnSpc>
                <a:spcPct val="115000"/>
              </a:lnSpc>
            </a:pPr>
            <a:r>
              <a:rPr lang="en-US" sz="1700"/>
              <a:t>Minimizes incidences of bribery</a:t>
            </a:r>
          </a:p>
          <a:p>
            <a:pPr lvl="0">
              <a:lnSpc>
                <a:spcPct val="115000"/>
              </a:lnSpc>
            </a:pPr>
            <a:r>
              <a:rPr lang="en-US" sz="1700"/>
              <a:t>Ensures high quality goods are delivered</a:t>
            </a:r>
          </a:p>
          <a:p>
            <a:pPr lvl="0">
              <a:lnSpc>
                <a:spcPct val="115000"/>
              </a:lnSpc>
            </a:pPr>
            <a:r>
              <a:rPr lang="en-US" sz="1700"/>
              <a:t>Reference in form of records is kept in case the procurement / purchasing officer leaves office</a:t>
            </a:r>
          </a:p>
          <a:p>
            <a:pPr lvl="0">
              <a:lnSpc>
                <a:spcPct val="115000"/>
              </a:lnSpc>
            </a:pPr>
            <a:r>
              <a:rPr lang="en-US" sz="1700"/>
              <a:t>Record keeping can be expensive</a:t>
            </a:r>
          </a:p>
          <a:p>
            <a:pPr lvl="0">
              <a:lnSpc>
                <a:spcPct val="115000"/>
              </a:lnSpc>
            </a:pPr>
            <a:r>
              <a:rPr lang="en-US" sz="1700"/>
              <a:t>The method is time consuming</a:t>
            </a:r>
          </a:p>
        </p:txBody>
      </p:sp>
      <p:sp>
        <p:nvSpPr>
          <p:cNvPr id="2" name="Title"/>
          <p:cNvSpPr>
            <a:spLocks noGrp="1"/>
          </p:cNvSpPr>
          <p:nvPr>
            <p:ph type="ctrTitle"/>
          </p:nvPr>
        </p:nvSpPr>
        <p:spPr>
          <a:xfrm>
            <a:off x="6096000" y="762000"/>
            <a:ext cx="5334000" cy="1524000"/>
          </a:xfrm>
        </p:spPr>
        <p:txBody>
          <a:bodyPr>
            <a:normAutofit/>
          </a:bodyPr>
          <a:lstStyle/>
          <a:p>
            <a:r>
              <a:rPr lang="en-US" sz="3200"/>
              <a:t>Objective supplier rating method</a:t>
            </a:r>
          </a:p>
        </p:txBody>
      </p:sp>
    </p:spTree>
    <p:extLst>
      <p:ext uri="{BB962C8B-B14F-4D97-AF65-F5344CB8AC3E}">
        <p14:creationId xmlns:p14="http://schemas.microsoft.com/office/powerpoint/2010/main" val="6578549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8B8A51A-6D01-4D5D-A841-E5584702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001" y="1524002"/>
            <a:ext cx="6096001" cy="4572000"/>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B3583F5F-50B1-4C06-8A4C-52B531C92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370704"/>
            <a:ext cx="4485503" cy="648729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18750" y="2286000"/>
            <a:ext cx="3048001" cy="2286000"/>
          </a:xfrm>
        </p:spPr>
        <p:txBody>
          <a:bodyPr anchor="ctr">
            <a:normAutofit/>
          </a:bodyPr>
          <a:lstStyle/>
          <a:p>
            <a:r>
              <a:rPr lang="en-US" sz="3200">
                <a:solidFill>
                  <a:srgbClr val="FFFFFF"/>
                </a:solidFill>
              </a:rPr>
              <a:t>What should be appraised in a supplier?</a:t>
            </a:r>
          </a:p>
        </p:txBody>
      </p:sp>
      <p:graphicFrame>
        <p:nvGraphicFramePr>
          <p:cNvPr id="6" name="Content Placeholder">
            <a:extLst>
              <a:ext uri="{FF2B5EF4-FFF2-40B4-BE49-F238E27FC236}">
                <a16:creationId xmlns:a16="http://schemas.microsoft.com/office/drawing/2014/main" id="{34ACDFEE-0509-E460-97BB-5217205B5336}"/>
              </a:ext>
            </a:extLst>
          </p:cNvPr>
          <p:cNvGraphicFramePr>
            <a:graphicFrameLocks noGrp="1"/>
          </p:cNvGraphicFramePr>
          <p:nvPr>
            <p:ph idx="1"/>
            <p:extLst>
              <p:ext uri="{D42A27DB-BD31-4B8C-83A1-F6EECF244321}">
                <p14:modId xmlns:p14="http://schemas.microsoft.com/office/powerpoint/2010/main" val="656955017"/>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77475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What should be appraised in a supplier?</a:t>
            </a:r>
          </a:p>
        </p:txBody>
      </p:sp>
      <p:graphicFrame>
        <p:nvGraphicFramePr>
          <p:cNvPr id="6" name="Content Placeholder">
            <a:extLst>
              <a:ext uri="{FF2B5EF4-FFF2-40B4-BE49-F238E27FC236}">
                <a16:creationId xmlns:a16="http://schemas.microsoft.com/office/drawing/2014/main" id="{801C95B6-AE49-0615-874B-2AB478EAD825}"/>
              </a:ext>
            </a:extLst>
          </p:cNvPr>
          <p:cNvGraphicFramePr>
            <a:graphicFrameLocks noGrp="1"/>
          </p:cNvGraphicFramePr>
          <p:nvPr>
            <p:ph idx="1"/>
            <p:extLst>
              <p:ext uri="{D42A27DB-BD31-4B8C-83A1-F6EECF244321}">
                <p14:modId xmlns:p14="http://schemas.microsoft.com/office/powerpoint/2010/main" val="778548531"/>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03689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8B8A51A-6D01-4D5D-A841-E5584702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001" y="1524002"/>
            <a:ext cx="6096001" cy="4572000"/>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B3583F5F-50B1-4C06-8A4C-52B531C92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370704"/>
            <a:ext cx="4485503" cy="648729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18750" y="2286000"/>
            <a:ext cx="3048001" cy="2286000"/>
          </a:xfrm>
        </p:spPr>
        <p:txBody>
          <a:bodyPr anchor="ctr">
            <a:normAutofit/>
          </a:bodyPr>
          <a:lstStyle/>
          <a:p>
            <a:r>
              <a:rPr lang="en-US" sz="3200">
                <a:solidFill>
                  <a:srgbClr val="FFFFFF"/>
                </a:solidFill>
              </a:rPr>
              <a:t>Checklist for supplier visits</a:t>
            </a:r>
          </a:p>
        </p:txBody>
      </p:sp>
      <p:graphicFrame>
        <p:nvGraphicFramePr>
          <p:cNvPr id="6" name="Content Placeholder">
            <a:extLst>
              <a:ext uri="{FF2B5EF4-FFF2-40B4-BE49-F238E27FC236}">
                <a16:creationId xmlns:a16="http://schemas.microsoft.com/office/drawing/2014/main" id="{C1AC6131-88C6-70A0-54F7-215DA7162B9A}"/>
              </a:ext>
            </a:extLst>
          </p:cNvPr>
          <p:cNvGraphicFramePr>
            <a:graphicFrameLocks noGrp="1"/>
          </p:cNvGraphicFramePr>
          <p:nvPr>
            <p:ph idx="1"/>
            <p:extLst>
              <p:ext uri="{D42A27DB-BD31-4B8C-83A1-F6EECF244321}">
                <p14:modId xmlns:p14="http://schemas.microsoft.com/office/powerpoint/2010/main" val="4118593686"/>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20375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18750" y="2286000"/>
            <a:ext cx="3048001" cy="2286000"/>
          </a:xfrm>
        </p:spPr>
        <p:txBody>
          <a:bodyPr anchor="b">
            <a:normAutofit/>
          </a:bodyPr>
          <a:lstStyle/>
          <a:p>
            <a:r>
              <a:rPr lang="en-US" sz="3200"/>
              <a:t>Checklist for supplier visits</a:t>
            </a:r>
          </a:p>
        </p:txBody>
      </p:sp>
      <p:sp>
        <p:nvSpPr>
          <p:cNvPr id="12" name="Freeform: Shape 11">
            <a:extLst>
              <a:ext uri="{FF2B5EF4-FFF2-40B4-BE49-F238E27FC236}">
                <a16:creationId xmlns:a16="http://schemas.microsoft.com/office/drawing/2014/main" id="{1E29B739-0084-427C-80B1-69E938524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0653162" y="-776838"/>
            <a:ext cx="762000"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prstClr val="white"/>
              </a:solidFill>
              <a:latin typeface="Avenir Next LT Pro" panose="020B0504020202020204" pitchFamily="34" charset="0"/>
            </a:endParaRPr>
          </a:p>
        </p:txBody>
      </p:sp>
      <p:sp>
        <p:nvSpPr>
          <p:cNvPr id="14" name="Freeform: Shape 13">
            <a:extLst>
              <a:ext uri="{FF2B5EF4-FFF2-40B4-BE49-F238E27FC236}">
                <a16:creationId xmlns:a16="http://schemas.microsoft.com/office/drawing/2014/main" id="{A3B611DC-381B-43C0-B8D0-03DB742CE5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789544" y="3798447"/>
            <a:ext cx="1269992" cy="4849095"/>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500">
              <a:solidFill>
                <a:prstClr val="white"/>
              </a:solidFill>
              <a:latin typeface="Avenir Next LT Pro" panose="020B0504020202020204" pitchFamily="34" charset="0"/>
            </a:endParaRPr>
          </a:p>
        </p:txBody>
      </p:sp>
      <p:sp>
        <p:nvSpPr>
          <p:cNvPr id="16" name="Freeform: Shape 15">
            <a:extLst>
              <a:ext uri="{FF2B5EF4-FFF2-40B4-BE49-F238E27FC236}">
                <a16:creationId xmlns:a16="http://schemas.microsoft.com/office/drawing/2014/main" id="{44ECBE28-F24F-4627-886E-70C09745C3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031998" y="3555992"/>
            <a:ext cx="1269994" cy="5334005"/>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graphicFrame>
        <p:nvGraphicFramePr>
          <p:cNvPr id="6" name="Content Placeholder">
            <a:extLst>
              <a:ext uri="{FF2B5EF4-FFF2-40B4-BE49-F238E27FC236}">
                <a16:creationId xmlns:a16="http://schemas.microsoft.com/office/drawing/2014/main" id="{8193A3E2-D11C-4ECC-B0FB-48CC01CCD9E0}"/>
              </a:ext>
            </a:extLst>
          </p:cNvPr>
          <p:cNvGraphicFramePr>
            <a:graphicFrameLocks noGrp="1"/>
          </p:cNvGraphicFramePr>
          <p:nvPr>
            <p:ph idx="1"/>
            <p:extLst>
              <p:ext uri="{D42A27DB-BD31-4B8C-83A1-F6EECF244321}">
                <p14:modId xmlns:p14="http://schemas.microsoft.com/office/powerpoint/2010/main" val="2286423170"/>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007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Hands-on top of each other">
            <a:extLst>
              <a:ext uri="{FF2B5EF4-FFF2-40B4-BE49-F238E27FC236}">
                <a16:creationId xmlns:a16="http://schemas.microsoft.com/office/drawing/2014/main" id="{9ED161D6-9D4B-F182-8DCF-E4EDABE19427}"/>
              </a:ext>
            </a:extLst>
          </p:cNvPr>
          <p:cNvPicPr>
            <a:picLocks noChangeAspect="1"/>
          </p:cNvPicPr>
          <p:nvPr/>
        </p:nvPicPr>
        <p:blipFill>
          <a:blip r:embed="rId2"/>
          <a:srcRect l="51049" r="8553"/>
          <a:stretch/>
        </p:blipFill>
        <p:spPr>
          <a:xfrm>
            <a:off x="2" y="10"/>
            <a:ext cx="5578823" cy="6028246"/>
          </a:xfrm>
          <a:custGeom>
            <a:avLst/>
            <a:gdLst/>
            <a:ahLst/>
            <a:cxnLst/>
            <a:rect l="l" t="t" r="r" b="b"/>
            <a:pathLst>
              <a:path w="5578823" h="6028256">
                <a:moveTo>
                  <a:pt x="0" y="0"/>
                </a:moveTo>
                <a:lnTo>
                  <a:pt x="3897606" y="0"/>
                </a:lnTo>
                <a:lnTo>
                  <a:pt x="4274232" y="360545"/>
                </a:lnTo>
                <a:cubicBezTo>
                  <a:pt x="4408856" y="488910"/>
                  <a:pt x="4542134" y="615181"/>
                  <a:pt x="4673934" y="738354"/>
                </a:cubicBezTo>
                <a:cubicBezTo>
                  <a:pt x="5042663" y="1082881"/>
                  <a:pt x="5282330" y="1428108"/>
                  <a:pt x="5421862" y="1773839"/>
                </a:cubicBezTo>
                <a:cubicBezTo>
                  <a:pt x="5631101" y="2292214"/>
                  <a:pt x="5614731" y="2811325"/>
                  <a:pt x="5469198" y="3329255"/>
                </a:cubicBezTo>
                <a:cubicBezTo>
                  <a:pt x="5323662" y="3847185"/>
                  <a:pt x="5048962" y="4363935"/>
                  <a:pt x="4741546" y="4877588"/>
                </a:cubicBezTo>
                <a:cubicBezTo>
                  <a:pt x="4027238" y="6071494"/>
                  <a:pt x="2764972" y="6102970"/>
                  <a:pt x="1325600" y="5980388"/>
                </a:cubicBezTo>
                <a:cubicBezTo>
                  <a:pt x="903947" y="5944442"/>
                  <a:pt x="499735" y="5907589"/>
                  <a:pt x="137593" y="5804042"/>
                </a:cubicBezTo>
                <a:lnTo>
                  <a:pt x="0" y="5760161"/>
                </a:lnTo>
                <a:close/>
              </a:path>
            </a:pathLst>
          </a:custGeom>
        </p:spPr>
      </p:pic>
      <p:sp>
        <p:nvSpPr>
          <p:cNvPr id="12" name="Freeform: Shape 11">
            <a:extLst>
              <a:ext uri="{FF2B5EF4-FFF2-40B4-BE49-F238E27FC236}">
                <a16:creationId xmlns:a16="http://schemas.microsoft.com/office/drawing/2014/main" id="{E633B38B-B87A-4288-A20F-0223A6C27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3" name="Content Placeholder"/>
          <p:cNvSpPr>
            <a:spLocks noGrp="1"/>
          </p:cNvSpPr>
          <p:nvPr>
            <p:ph idx="1"/>
          </p:nvPr>
        </p:nvSpPr>
        <p:spPr>
          <a:xfrm>
            <a:off x="6096000" y="2286000"/>
            <a:ext cx="5334000" cy="3810001"/>
          </a:xfrm>
        </p:spPr>
        <p:txBody>
          <a:bodyPr>
            <a:normAutofit/>
          </a:bodyPr>
          <a:lstStyle/>
          <a:p>
            <a:pPr lvl="0"/>
            <a:r>
              <a:rPr lang="en-US" sz="2400"/>
              <a:t>Attitude, commitments, trust, communication, coordination, motivation, conflict management, participation, culture change and most importantly continuous improvement</a:t>
            </a:r>
          </a:p>
        </p:txBody>
      </p:sp>
      <p:sp>
        <p:nvSpPr>
          <p:cNvPr id="2" name="Title"/>
          <p:cNvSpPr>
            <a:spLocks noGrp="1"/>
          </p:cNvSpPr>
          <p:nvPr>
            <p:ph type="ctrTitle"/>
          </p:nvPr>
        </p:nvSpPr>
        <p:spPr>
          <a:xfrm>
            <a:off x="6096000" y="762000"/>
            <a:ext cx="5334000" cy="1524000"/>
          </a:xfrm>
        </p:spPr>
        <p:txBody>
          <a:bodyPr>
            <a:normAutofit/>
          </a:bodyPr>
          <a:lstStyle/>
          <a:p>
            <a:r>
              <a:rPr lang="en-US" sz="3200"/>
              <a:t>Building long-term relationships with suppliers</a:t>
            </a:r>
          </a:p>
        </p:txBody>
      </p:sp>
    </p:spTree>
    <p:extLst>
      <p:ext uri="{BB962C8B-B14F-4D97-AF65-F5344CB8AC3E}">
        <p14:creationId xmlns:p14="http://schemas.microsoft.com/office/powerpoint/2010/main" val="24127748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Supplier sourcing policies</a:t>
            </a:r>
          </a:p>
        </p:txBody>
      </p:sp>
      <p:graphicFrame>
        <p:nvGraphicFramePr>
          <p:cNvPr id="6" name="Content Placeholder">
            <a:extLst>
              <a:ext uri="{FF2B5EF4-FFF2-40B4-BE49-F238E27FC236}">
                <a16:creationId xmlns:a16="http://schemas.microsoft.com/office/drawing/2014/main" id="{8B991478-D643-B23F-427C-13C60F5FF254}"/>
              </a:ext>
            </a:extLst>
          </p:cNvPr>
          <p:cNvGraphicFramePr>
            <a:graphicFrameLocks noGrp="1"/>
          </p:cNvGraphicFramePr>
          <p:nvPr>
            <p:ph idx="1"/>
            <p:extLst>
              <p:ext uri="{D42A27DB-BD31-4B8C-83A1-F6EECF244321}">
                <p14:modId xmlns:p14="http://schemas.microsoft.com/office/powerpoint/2010/main" val="1157404817"/>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15738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8B8A51A-6D01-4D5D-A841-E5584702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001" y="1524002"/>
            <a:ext cx="6096001" cy="4572000"/>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B3583F5F-50B1-4C06-8A4C-52B531C92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370704"/>
            <a:ext cx="4485503" cy="648729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18750" y="2286000"/>
            <a:ext cx="3048001" cy="2286000"/>
          </a:xfrm>
        </p:spPr>
        <p:txBody>
          <a:bodyPr anchor="ctr">
            <a:normAutofit/>
          </a:bodyPr>
          <a:lstStyle/>
          <a:p>
            <a:r>
              <a:rPr lang="en-US" sz="3200">
                <a:solidFill>
                  <a:srgbClr val="FFFFFF"/>
                </a:solidFill>
              </a:rPr>
              <a:t>Factors favouring buy decision</a:t>
            </a:r>
          </a:p>
        </p:txBody>
      </p:sp>
      <p:graphicFrame>
        <p:nvGraphicFramePr>
          <p:cNvPr id="6" name="Content Placeholder">
            <a:extLst>
              <a:ext uri="{FF2B5EF4-FFF2-40B4-BE49-F238E27FC236}">
                <a16:creationId xmlns:a16="http://schemas.microsoft.com/office/drawing/2014/main" id="{BEA84599-AC37-E91F-A479-D16BF3224D80}"/>
              </a:ext>
            </a:extLst>
          </p:cNvPr>
          <p:cNvGraphicFramePr>
            <a:graphicFrameLocks noGrp="1"/>
          </p:cNvGraphicFramePr>
          <p:nvPr>
            <p:ph idx="1"/>
            <p:extLst>
              <p:ext uri="{D42A27DB-BD31-4B8C-83A1-F6EECF244321}">
                <p14:modId xmlns:p14="http://schemas.microsoft.com/office/powerpoint/2010/main" val="3654793761"/>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86616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8B8A51A-6D01-4D5D-A841-E5584702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001" y="1524002"/>
            <a:ext cx="6096001" cy="4572000"/>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B3583F5F-50B1-4C06-8A4C-52B531C92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370704"/>
            <a:ext cx="4485503" cy="648729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18750" y="2286000"/>
            <a:ext cx="3048001" cy="2286000"/>
          </a:xfrm>
        </p:spPr>
        <p:txBody>
          <a:bodyPr anchor="ctr">
            <a:normAutofit/>
          </a:bodyPr>
          <a:lstStyle/>
          <a:p>
            <a:r>
              <a:rPr lang="en-US" sz="3200">
                <a:solidFill>
                  <a:srgbClr val="FFFFFF"/>
                </a:solidFill>
              </a:rPr>
              <a:t>Factors favouring make decision</a:t>
            </a:r>
          </a:p>
        </p:txBody>
      </p:sp>
      <p:graphicFrame>
        <p:nvGraphicFramePr>
          <p:cNvPr id="6" name="Content Placeholder">
            <a:extLst>
              <a:ext uri="{FF2B5EF4-FFF2-40B4-BE49-F238E27FC236}">
                <a16:creationId xmlns:a16="http://schemas.microsoft.com/office/drawing/2014/main" id="{50034881-93EC-0C75-56BA-43E2C0473E71}"/>
              </a:ext>
            </a:extLst>
          </p:cNvPr>
          <p:cNvGraphicFramePr>
            <a:graphicFrameLocks noGrp="1"/>
          </p:cNvGraphicFramePr>
          <p:nvPr>
            <p:ph idx="1"/>
            <p:extLst>
              <p:ext uri="{D42A27DB-BD31-4B8C-83A1-F6EECF244321}">
                <p14:modId xmlns:p14="http://schemas.microsoft.com/office/powerpoint/2010/main" val="128724874"/>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00948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8B8A51A-6D01-4D5D-A841-E5584702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001" y="1524002"/>
            <a:ext cx="6096001" cy="4572000"/>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B3583F5F-50B1-4C06-8A4C-52B531C92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370704"/>
            <a:ext cx="4485503" cy="648729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18750" y="2286000"/>
            <a:ext cx="3048001" cy="2286000"/>
          </a:xfrm>
        </p:spPr>
        <p:txBody>
          <a:bodyPr anchor="ctr">
            <a:normAutofit/>
          </a:bodyPr>
          <a:lstStyle/>
          <a:p>
            <a:r>
              <a:rPr lang="en-US" sz="3200">
                <a:solidFill>
                  <a:srgbClr val="FFFFFF"/>
                </a:solidFill>
              </a:rPr>
              <a:t>Factors favouring make decision</a:t>
            </a:r>
          </a:p>
        </p:txBody>
      </p:sp>
      <p:graphicFrame>
        <p:nvGraphicFramePr>
          <p:cNvPr id="6" name="Content Placeholder">
            <a:extLst>
              <a:ext uri="{FF2B5EF4-FFF2-40B4-BE49-F238E27FC236}">
                <a16:creationId xmlns:a16="http://schemas.microsoft.com/office/drawing/2014/main" id="{4BCDC113-A539-64A0-E1B7-8DBA3BAD834B}"/>
              </a:ext>
            </a:extLst>
          </p:cNvPr>
          <p:cNvGraphicFramePr>
            <a:graphicFrameLocks noGrp="1"/>
          </p:cNvGraphicFramePr>
          <p:nvPr>
            <p:ph idx="1"/>
            <p:extLst>
              <p:ext uri="{D42A27DB-BD31-4B8C-83A1-F6EECF244321}">
                <p14:modId xmlns:p14="http://schemas.microsoft.com/office/powerpoint/2010/main" val="1250410934"/>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1047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8B8A51A-6D01-4D5D-A841-E5584702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001" y="1524002"/>
            <a:ext cx="6096001" cy="4572000"/>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B3583F5F-50B1-4C06-8A4C-52B531C92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370704"/>
            <a:ext cx="4485503" cy="648729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18750" y="2286000"/>
            <a:ext cx="3048001" cy="2286000"/>
          </a:xfrm>
        </p:spPr>
        <p:txBody>
          <a:bodyPr anchor="ctr">
            <a:normAutofit/>
          </a:bodyPr>
          <a:lstStyle/>
          <a:p>
            <a:r>
              <a:rPr lang="en-US" sz="3200">
                <a:solidFill>
                  <a:srgbClr val="FFFFFF"/>
                </a:solidFill>
              </a:rPr>
              <a:t>Disadvantages of single sourcing</a:t>
            </a:r>
          </a:p>
        </p:txBody>
      </p:sp>
      <p:graphicFrame>
        <p:nvGraphicFramePr>
          <p:cNvPr id="6" name="Content Placeholder">
            <a:extLst>
              <a:ext uri="{FF2B5EF4-FFF2-40B4-BE49-F238E27FC236}">
                <a16:creationId xmlns:a16="http://schemas.microsoft.com/office/drawing/2014/main" id="{F26A39D2-C4C4-DF2A-E796-A323A7BE2C71}"/>
              </a:ext>
            </a:extLst>
          </p:cNvPr>
          <p:cNvGraphicFramePr>
            <a:graphicFrameLocks noGrp="1"/>
          </p:cNvGraphicFramePr>
          <p:nvPr>
            <p:ph idx="1"/>
            <p:extLst>
              <p:ext uri="{D42A27DB-BD31-4B8C-83A1-F6EECF244321}">
                <p14:modId xmlns:p14="http://schemas.microsoft.com/office/powerpoint/2010/main" val="2809842016"/>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72306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8B8A51A-6D01-4D5D-A841-E5584702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001" y="1524002"/>
            <a:ext cx="6096001" cy="4572000"/>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B3583F5F-50B1-4C06-8A4C-52B531C92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370704"/>
            <a:ext cx="4485503" cy="648729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18750" y="2286000"/>
            <a:ext cx="3048001" cy="2286000"/>
          </a:xfrm>
        </p:spPr>
        <p:txBody>
          <a:bodyPr anchor="ctr">
            <a:normAutofit/>
          </a:bodyPr>
          <a:lstStyle/>
          <a:p>
            <a:r>
              <a:rPr lang="en-US" sz="3200" dirty="0">
                <a:solidFill>
                  <a:srgbClr val="FFFFFF"/>
                </a:solidFill>
              </a:rPr>
              <a:t>Advantages of single sourcing</a:t>
            </a:r>
          </a:p>
        </p:txBody>
      </p:sp>
      <p:graphicFrame>
        <p:nvGraphicFramePr>
          <p:cNvPr id="6" name="Content Placeholder">
            <a:extLst>
              <a:ext uri="{FF2B5EF4-FFF2-40B4-BE49-F238E27FC236}">
                <a16:creationId xmlns:a16="http://schemas.microsoft.com/office/drawing/2014/main" id="{E3B350C0-5907-EC42-C623-CCC1A00E4069}"/>
              </a:ext>
            </a:extLst>
          </p:cNvPr>
          <p:cNvGraphicFramePr>
            <a:graphicFrameLocks noGrp="1"/>
          </p:cNvGraphicFramePr>
          <p:nvPr>
            <p:ph idx="1"/>
            <p:extLst>
              <p:ext uri="{D42A27DB-BD31-4B8C-83A1-F6EECF244321}">
                <p14:modId xmlns:p14="http://schemas.microsoft.com/office/powerpoint/2010/main" val="3794332538"/>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5758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Disadvantages of multiple sourcing</a:t>
            </a:r>
          </a:p>
        </p:txBody>
      </p:sp>
      <p:graphicFrame>
        <p:nvGraphicFramePr>
          <p:cNvPr id="6" name="Content Placeholder">
            <a:extLst>
              <a:ext uri="{FF2B5EF4-FFF2-40B4-BE49-F238E27FC236}">
                <a16:creationId xmlns:a16="http://schemas.microsoft.com/office/drawing/2014/main" id="{C210EFBF-3543-CE35-1256-C707EE2F3F90}"/>
              </a:ext>
            </a:extLst>
          </p:cNvPr>
          <p:cNvGraphicFramePr>
            <a:graphicFrameLocks noGrp="1"/>
          </p:cNvGraphicFramePr>
          <p:nvPr>
            <p:ph idx="1"/>
            <p:extLst>
              <p:ext uri="{D42A27DB-BD31-4B8C-83A1-F6EECF244321}">
                <p14:modId xmlns:p14="http://schemas.microsoft.com/office/powerpoint/2010/main" val="1928898615"/>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8416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18750" y="2286000"/>
            <a:ext cx="3048001" cy="2286000"/>
          </a:xfrm>
        </p:spPr>
        <p:txBody>
          <a:bodyPr anchor="b">
            <a:normAutofit/>
          </a:bodyPr>
          <a:lstStyle/>
          <a:p>
            <a:r>
              <a:rPr lang="en-US" sz="3200"/>
              <a:t>E-sourcing</a:t>
            </a:r>
          </a:p>
        </p:txBody>
      </p:sp>
      <p:sp>
        <p:nvSpPr>
          <p:cNvPr id="12" name="Freeform: Shape 11">
            <a:extLst>
              <a:ext uri="{FF2B5EF4-FFF2-40B4-BE49-F238E27FC236}">
                <a16:creationId xmlns:a16="http://schemas.microsoft.com/office/drawing/2014/main" id="{1E29B739-0084-427C-80B1-69E938524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0653162" y="-776838"/>
            <a:ext cx="762000"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prstClr val="white"/>
              </a:solidFill>
              <a:latin typeface="Avenir Next LT Pro" panose="020B0504020202020204" pitchFamily="34" charset="0"/>
            </a:endParaRPr>
          </a:p>
        </p:txBody>
      </p:sp>
      <p:sp>
        <p:nvSpPr>
          <p:cNvPr id="14" name="Freeform: Shape 13">
            <a:extLst>
              <a:ext uri="{FF2B5EF4-FFF2-40B4-BE49-F238E27FC236}">
                <a16:creationId xmlns:a16="http://schemas.microsoft.com/office/drawing/2014/main" id="{A3B611DC-381B-43C0-B8D0-03DB742CE5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789544" y="3798447"/>
            <a:ext cx="1269992" cy="4849095"/>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500">
              <a:solidFill>
                <a:prstClr val="white"/>
              </a:solidFill>
              <a:latin typeface="Avenir Next LT Pro" panose="020B0504020202020204" pitchFamily="34" charset="0"/>
            </a:endParaRPr>
          </a:p>
        </p:txBody>
      </p:sp>
      <p:sp>
        <p:nvSpPr>
          <p:cNvPr id="16" name="Freeform: Shape 15">
            <a:extLst>
              <a:ext uri="{FF2B5EF4-FFF2-40B4-BE49-F238E27FC236}">
                <a16:creationId xmlns:a16="http://schemas.microsoft.com/office/drawing/2014/main" id="{44ECBE28-F24F-4627-886E-70C09745C3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031998" y="3555992"/>
            <a:ext cx="1269994" cy="5334005"/>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graphicFrame>
        <p:nvGraphicFramePr>
          <p:cNvPr id="6" name="Content Placeholder">
            <a:extLst>
              <a:ext uri="{FF2B5EF4-FFF2-40B4-BE49-F238E27FC236}">
                <a16:creationId xmlns:a16="http://schemas.microsoft.com/office/drawing/2014/main" id="{D351FE50-836B-69F5-A893-D7857DDA3676}"/>
              </a:ext>
            </a:extLst>
          </p:cNvPr>
          <p:cNvGraphicFramePr>
            <a:graphicFrameLocks noGrp="1"/>
          </p:cNvGraphicFramePr>
          <p:nvPr>
            <p:ph idx="1"/>
            <p:extLst>
              <p:ext uri="{D42A27DB-BD31-4B8C-83A1-F6EECF244321}">
                <p14:modId xmlns:p14="http://schemas.microsoft.com/office/powerpoint/2010/main" val="3259586233"/>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728644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Outsourcing</a:t>
            </a:r>
          </a:p>
        </p:txBody>
      </p:sp>
      <p:graphicFrame>
        <p:nvGraphicFramePr>
          <p:cNvPr id="6" name="Content Placeholder">
            <a:extLst>
              <a:ext uri="{FF2B5EF4-FFF2-40B4-BE49-F238E27FC236}">
                <a16:creationId xmlns:a16="http://schemas.microsoft.com/office/drawing/2014/main" id="{0844DDA4-FFDF-AD84-683F-BF9B0A50EC7D}"/>
              </a:ext>
            </a:extLst>
          </p:cNvPr>
          <p:cNvGraphicFramePr>
            <a:graphicFrameLocks noGrp="1"/>
          </p:cNvGraphicFramePr>
          <p:nvPr>
            <p:ph idx="1"/>
            <p:extLst>
              <p:ext uri="{D42A27DB-BD31-4B8C-83A1-F6EECF244321}">
                <p14:modId xmlns:p14="http://schemas.microsoft.com/office/powerpoint/2010/main" val="3864044722"/>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0904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Sub-contracting</a:t>
            </a:r>
          </a:p>
        </p:txBody>
      </p:sp>
      <p:graphicFrame>
        <p:nvGraphicFramePr>
          <p:cNvPr id="6" name="Content Placeholder">
            <a:extLst>
              <a:ext uri="{FF2B5EF4-FFF2-40B4-BE49-F238E27FC236}">
                <a16:creationId xmlns:a16="http://schemas.microsoft.com/office/drawing/2014/main" id="{232D23D4-22A5-BF47-AE1F-AA41FCD1E43D}"/>
              </a:ext>
            </a:extLst>
          </p:cNvPr>
          <p:cNvGraphicFramePr>
            <a:graphicFrameLocks noGrp="1"/>
          </p:cNvGraphicFramePr>
          <p:nvPr>
            <p:ph idx="1"/>
            <p:extLst>
              <p:ext uri="{D42A27DB-BD31-4B8C-83A1-F6EECF244321}">
                <p14:modId xmlns:p14="http://schemas.microsoft.com/office/powerpoint/2010/main" val="2804195663"/>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24172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8B8A51A-6D01-4D5D-A841-E5584702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001" y="1524002"/>
            <a:ext cx="6096001" cy="4572000"/>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B3583F5F-50B1-4C06-8A4C-52B531C92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370704"/>
            <a:ext cx="4485503" cy="648729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18750" y="2286000"/>
            <a:ext cx="3048001" cy="2286000"/>
          </a:xfrm>
        </p:spPr>
        <p:txBody>
          <a:bodyPr anchor="ctr">
            <a:normAutofit/>
          </a:bodyPr>
          <a:lstStyle/>
          <a:p>
            <a:r>
              <a:rPr lang="en-US" sz="3200">
                <a:solidFill>
                  <a:srgbClr val="FFFFFF"/>
                </a:solidFill>
              </a:rPr>
              <a:t>Lean supply</a:t>
            </a:r>
          </a:p>
        </p:txBody>
      </p:sp>
      <p:graphicFrame>
        <p:nvGraphicFramePr>
          <p:cNvPr id="6" name="Content Placeholder">
            <a:extLst>
              <a:ext uri="{FF2B5EF4-FFF2-40B4-BE49-F238E27FC236}">
                <a16:creationId xmlns:a16="http://schemas.microsoft.com/office/drawing/2014/main" id="{3F284B2D-5A88-2596-45D7-0F9FBC11D7CB}"/>
              </a:ext>
            </a:extLst>
          </p:cNvPr>
          <p:cNvGraphicFramePr>
            <a:graphicFrameLocks noGrp="1"/>
          </p:cNvGraphicFramePr>
          <p:nvPr>
            <p:ph idx="1"/>
            <p:extLst>
              <p:ext uri="{D42A27DB-BD31-4B8C-83A1-F6EECF244321}">
                <p14:modId xmlns:p14="http://schemas.microsoft.com/office/powerpoint/2010/main" val="2229031875"/>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48854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Hands-on top of each other">
            <a:extLst>
              <a:ext uri="{FF2B5EF4-FFF2-40B4-BE49-F238E27FC236}">
                <a16:creationId xmlns:a16="http://schemas.microsoft.com/office/drawing/2014/main" id="{391D7D9D-53D0-9FCB-45CC-32506A08FEE0}"/>
              </a:ext>
            </a:extLst>
          </p:cNvPr>
          <p:cNvPicPr>
            <a:picLocks noChangeAspect="1"/>
          </p:cNvPicPr>
          <p:nvPr/>
        </p:nvPicPr>
        <p:blipFill>
          <a:blip r:embed="rId2"/>
          <a:srcRect l="51049" r="8553"/>
          <a:stretch/>
        </p:blipFill>
        <p:spPr>
          <a:xfrm>
            <a:off x="2" y="10"/>
            <a:ext cx="5578823" cy="6028246"/>
          </a:xfrm>
          <a:custGeom>
            <a:avLst/>
            <a:gdLst/>
            <a:ahLst/>
            <a:cxnLst/>
            <a:rect l="l" t="t" r="r" b="b"/>
            <a:pathLst>
              <a:path w="5578823" h="6028256">
                <a:moveTo>
                  <a:pt x="0" y="0"/>
                </a:moveTo>
                <a:lnTo>
                  <a:pt x="3897606" y="0"/>
                </a:lnTo>
                <a:lnTo>
                  <a:pt x="4274232" y="360545"/>
                </a:lnTo>
                <a:cubicBezTo>
                  <a:pt x="4408856" y="488910"/>
                  <a:pt x="4542134" y="615181"/>
                  <a:pt x="4673934" y="738354"/>
                </a:cubicBezTo>
                <a:cubicBezTo>
                  <a:pt x="5042663" y="1082881"/>
                  <a:pt x="5282330" y="1428108"/>
                  <a:pt x="5421862" y="1773839"/>
                </a:cubicBezTo>
                <a:cubicBezTo>
                  <a:pt x="5631101" y="2292214"/>
                  <a:pt x="5614731" y="2811325"/>
                  <a:pt x="5469198" y="3329255"/>
                </a:cubicBezTo>
                <a:cubicBezTo>
                  <a:pt x="5323662" y="3847185"/>
                  <a:pt x="5048962" y="4363935"/>
                  <a:pt x="4741546" y="4877588"/>
                </a:cubicBezTo>
                <a:cubicBezTo>
                  <a:pt x="4027238" y="6071494"/>
                  <a:pt x="2764972" y="6102970"/>
                  <a:pt x="1325600" y="5980388"/>
                </a:cubicBezTo>
                <a:cubicBezTo>
                  <a:pt x="903947" y="5944442"/>
                  <a:pt x="499735" y="5907589"/>
                  <a:pt x="137593" y="5804042"/>
                </a:cubicBezTo>
                <a:lnTo>
                  <a:pt x="0" y="5760161"/>
                </a:lnTo>
                <a:close/>
              </a:path>
            </a:pathLst>
          </a:custGeom>
        </p:spPr>
      </p:pic>
      <p:sp>
        <p:nvSpPr>
          <p:cNvPr id="12" name="Freeform: Shape 11">
            <a:extLst>
              <a:ext uri="{FF2B5EF4-FFF2-40B4-BE49-F238E27FC236}">
                <a16:creationId xmlns:a16="http://schemas.microsoft.com/office/drawing/2014/main" id="{E633B38B-B87A-4288-A20F-0223A6C27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3" name="Content Placeholder"/>
          <p:cNvSpPr>
            <a:spLocks noGrp="1"/>
          </p:cNvSpPr>
          <p:nvPr>
            <p:ph idx="1"/>
          </p:nvPr>
        </p:nvSpPr>
        <p:spPr>
          <a:xfrm>
            <a:off x="6096000" y="2286000"/>
            <a:ext cx="5334000" cy="3810001"/>
          </a:xfrm>
        </p:spPr>
        <p:txBody>
          <a:bodyPr>
            <a:normAutofit/>
          </a:bodyPr>
          <a:lstStyle/>
          <a:p>
            <a:pPr lvl="0">
              <a:lnSpc>
                <a:spcPct val="115000"/>
              </a:lnSpc>
            </a:pPr>
            <a:r>
              <a:rPr lang="en-US" sz="1700"/>
              <a:t>This is the commitment to both customers and suppliers, regardless of size, to a long-term relationship based on clear, mutually agreed objectives to strive for world class capability</a:t>
            </a:r>
          </a:p>
          <a:p>
            <a:pPr lvl="0">
              <a:lnSpc>
                <a:spcPct val="115000"/>
              </a:lnSpc>
            </a:pPr>
            <a:r>
              <a:rPr lang="en-US" sz="1700"/>
              <a:t>Partnering aims to transform short-term adversarial customer/supplier relationships focussed on the use of purchasing power to secure lower prices and improved delivery into long term cooperation based on mutual trust in which quality, innovation and shared values compliment price-competitiveness</a:t>
            </a:r>
          </a:p>
        </p:txBody>
      </p:sp>
      <p:sp>
        <p:nvSpPr>
          <p:cNvPr id="2" name="Title"/>
          <p:cNvSpPr>
            <a:spLocks noGrp="1"/>
          </p:cNvSpPr>
          <p:nvPr>
            <p:ph type="ctrTitle"/>
          </p:nvPr>
        </p:nvSpPr>
        <p:spPr>
          <a:xfrm>
            <a:off x="6096000" y="762000"/>
            <a:ext cx="5334000" cy="1524000"/>
          </a:xfrm>
        </p:spPr>
        <p:txBody>
          <a:bodyPr>
            <a:normAutofit/>
          </a:bodyPr>
          <a:lstStyle/>
          <a:p>
            <a:r>
              <a:rPr lang="en-US" sz="3200"/>
              <a:t>Partnership sourcing</a:t>
            </a:r>
          </a:p>
        </p:txBody>
      </p:sp>
    </p:spTree>
    <p:extLst>
      <p:ext uri="{BB962C8B-B14F-4D97-AF65-F5344CB8AC3E}">
        <p14:creationId xmlns:p14="http://schemas.microsoft.com/office/powerpoint/2010/main" val="13863901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Co-destiny and co-maker ship</a:t>
            </a:r>
          </a:p>
        </p:txBody>
      </p:sp>
      <p:graphicFrame>
        <p:nvGraphicFramePr>
          <p:cNvPr id="6" name="Content Placeholder">
            <a:extLst>
              <a:ext uri="{FF2B5EF4-FFF2-40B4-BE49-F238E27FC236}">
                <a16:creationId xmlns:a16="http://schemas.microsoft.com/office/drawing/2014/main" id="{C513C09A-A7E1-695C-CA83-7381E0616BB8}"/>
              </a:ext>
            </a:extLst>
          </p:cNvPr>
          <p:cNvGraphicFramePr>
            <a:graphicFrameLocks noGrp="1"/>
          </p:cNvGraphicFramePr>
          <p:nvPr>
            <p:ph idx="1"/>
            <p:extLst>
              <p:ext uri="{D42A27DB-BD31-4B8C-83A1-F6EECF244321}">
                <p14:modId xmlns:p14="http://schemas.microsoft.com/office/powerpoint/2010/main" val="3331471585"/>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83730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Supplier development policies</a:t>
            </a:r>
          </a:p>
        </p:txBody>
      </p:sp>
      <p:graphicFrame>
        <p:nvGraphicFramePr>
          <p:cNvPr id="6" name="Content Placeholder">
            <a:extLst>
              <a:ext uri="{FF2B5EF4-FFF2-40B4-BE49-F238E27FC236}">
                <a16:creationId xmlns:a16="http://schemas.microsoft.com/office/drawing/2014/main" id="{2B1000F4-5559-DC9F-7C9A-1E532575B0D4}"/>
              </a:ext>
            </a:extLst>
          </p:cNvPr>
          <p:cNvGraphicFramePr>
            <a:graphicFrameLocks noGrp="1"/>
          </p:cNvGraphicFramePr>
          <p:nvPr>
            <p:ph idx="1"/>
            <p:extLst>
              <p:ext uri="{D42A27DB-BD31-4B8C-83A1-F6EECF244321}">
                <p14:modId xmlns:p14="http://schemas.microsoft.com/office/powerpoint/2010/main" val="4273293324"/>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19177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p:cNvSpPr>
            <a:spLocks noGrp="1"/>
          </p:cNvSpPr>
          <p:nvPr>
            <p:ph type="ctrTitle"/>
          </p:nvPr>
        </p:nvSpPr>
        <p:spPr>
          <a:xfrm>
            <a:off x="762000" y="1524000"/>
            <a:ext cx="10668000" cy="2286000"/>
          </a:xfrm>
        </p:spPr>
        <p:txBody>
          <a:bodyPr>
            <a:normAutofit/>
          </a:bodyPr>
          <a:lstStyle/>
          <a:p>
            <a:pPr algn="l"/>
            <a:r>
              <a:rPr lang="en-US" sz="4400" dirty="0"/>
              <a:t>Approaches of Supplier Development</a:t>
            </a:r>
          </a:p>
        </p:txBody>
      </p:sp>
      <p:sp>
        <p:nvSpPr>
          <p:cNvPr id="10" name="Freeform: Shape 9">
            <a:extLst>
              <a:ext uri="{FF2B5EF4-FFF2-40B4-BE49-F238E27FC236}">
                <a16:creationId xmlns:a16="http://schemas.microsoft.com/office/drawing/2014/main" id="{00572931-961B-4A48-8B38-E9A9DB6E81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schemeClr val="bg1"/>
              </a:solidFill>
              <a:latin typeface="Avenir Next LT Pro" panose="020B0504020202020204" pitchFamily="34" charset="0"/>
            </a:endParaRPr>
          </a:p>
        </p:txBody>
      </p:sp>
      <p:sp>
        <p:nvSpPr>
          <p:cNvPr id="12" name="Freeform: Shape 11">
            <a:extLst>
              <a:ext uri="{FF2B5EF4-FFF2-40B4-BE49-F238E27FC236}">
                <a16:creationId xmlns:a16="http://schemas.microsoft.com/office/drawing/2014/main" id="{0F29AAD2-96E3-4A6F-9A5E-B6B9E7E11E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63906" y="5720962"/>
            <a:ext cx="4228094" cy="1137038"/>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500">
              <a:solidFill>
                <a:schemeClr val="bg1"/>
              </a:solidFill>
              <a:latin typeface="Avenir Next LT Pro" panose="020B0504020202020204" pitchFamily="34" charset="0"/>
            </a:endParaRPr>
          </a:p>
        </p:txBody>
      </p:sp>
      <p:sp>
        <p:nvSpPr>
          <p:cNvPr id="14" name="Freeform: Shape 13">
            <a:extLst>
              <a:ext uri="{FF2B5EF4-FFF2-40B4-BE49-F238E27FC236}">
                <a16:creationId xmlns:a16="http://schemas.microsoft.com/office/drawing/2014/main" id="{4EC84841-2631-44D2-A01B-6AF0CF7F7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53921" y="5620196"/>
            <a:ext cx="5038078" cy="1237805"/>
          </a:xfrm>
          <a:custGeom>
            <a:avLst/>
            <a:gdLst>
              <a:gd name="connsiteX0" fmla="*/ 1576991 w 5038078"/>
              <a:gd name="connsiteY0" fmla="*/ 210 h 1238015"/>
              <a:gd name="connsiteX1" fmla="*/ 3403320 w 5038078"/>
              <a:gd name="connsiteY1" fmla="*/ 272125 h 1238015"/>
              <a:gd name="connsiteX2" fmla="*/ 4672870 w 5038078"/>
              <a:gd name="connsiteY2" fmla="*/ 693604 h 1238015"/>
              <a:gd name="connsiteX3" fmla="*/ 5038078 w 5038078"/>
              <a:gd name="connsiteY3" fmla="*/ 795929 h 1238015"/>
              <a:gd name="connsiteX4" fmla="*/ 5038078 w 5038078"/>
              <a:gd name="connsiteY4" fmla="*/ 1238015 h 1238015"/>
              <a:gd name="connsiteX5" fmla="*/ 0 w 5038078"/>
              <a:gd name="connsiteY5" fmla="*/ 1238015 h 1238015"/>
              <a:gd name="connsiteX6" fmla="*/ 19230 w 5038078"/>
              <a:gd name="connsiteY6" fmla="*/ 1159819 h 1238015"/>
              <a:gd name="connsiteX7" fmla="*/ 382219 w 5038078"/>
              <a:gd name="connsiteY7" fmla="*/ 334180 h 1238015"/>
              <a:gd name="connsiteX8" fmla="*/ 1315784 w 5038078"/>
              <a:gd name="connsiteY8" fmla="*/ 1388 h 1238015"/>
              <a:gd name="connsiteX9" fmla="*/ 1576991 w 5038078"/>
              <a:gd name="connsiteY9" fmla="*/ 210 h 1238015"/>
              <a:gd name="connsiteX0" fmla="*/ 0 w 5129518"/>
              <a:gd name="connsiteY0" fmla="*/ 1237805 h 1329245"/>
              <a:gd name="connsiteX1" fmla="*/ 19230 w 5129518"/>
              <a:gd name="connsiteY1" fmla="*/ 1159609 h 1329245"/>
              <a:gd name="connsiteX2" fmla="*/ 382219 w 5129518"/>
              <a:gd name="connsiteY2" fmla="*/ 333970 h 1329245"/>
              <a:gd name="connsiteX3" fmla="*/ 1315784 w 5129518"/>
              <a:gd name="connsiteY3" fmla="*/ 1178 h 1329245"/>
              <a:gd name="connsiteX4" fmla="*/ 1576991 w 5129518"/>
              <a:gd name="connsiteY4" fmla="*/ 0 h 1329245"/>
              <a:gd name="connsiteX5" fmla="*/ 3403320 w 5129518"/>
              <a:gd name="connsiteY5" fmla="*/ 271915 h 1329245"/>
              <a:gd name="connsiteX6" fmla="*/ 4672870 w 5129518"/>
              <a:gd name="connsiteY6" fmla="*/ 693394 h 1329245"/>
              <a:gd name="connsiteX7" fmla="*/ 5038078 w 5129518"/>
              <a:gd name="connsiteY7" fmla="*/ 795719 h 1329245"/>
              <a:gd name="connsiteX8" fmla="*/ 5129518 w 5129518"/>
              <a:gd name="connsiteY8" fmla="*/ 1329245 h 1329245"/>
              <a:gd name="connsiteX0" fmla="*/ 0 w 5129518"/>
              <a:gd name="connsiteY0" fmla="*/ 1237805 h 1329245"/>
              <a:gd name="connsiteX1" fmla="*/ 19230 w 5129518"/>
              <a:gd name="connsiteY1" fmla="*/ 1159609 h 1329245"/>
              <a:gd name="connsiteX2" fmla="*/ 382219 w 5129518"/>
              <a:gd name="connsiteY2" fmla="*/ 333970 h 1329245"/>
              <a:gd name="connsiteX3" fmla="*/ 1315784 w 5129518"/>
              <a:gd name="connsiteY3" fmla="*/ 1178 h 1329245"/>
              <a:gd name="connsiteX4" fmla="*/ 1576991 w 5129518"/>
              <a:gd name="connsiteY4" fmla="*/ 0 h 1329245"/>
              <a:gd name="connsiteX5" fmla="*/ 3403320 w 5129518"/>
              <a:gd name="connsiteY5" fmla="*/ 271915 h 1329245"/>
              <a:gd name="connsiteX6" fmla="*/ 4672870 w 5129518"/>
              <a:gd name="connsiteY6" fmla="*/ 693394 h 1329245"/>
              <a:gd name="connsiteX7" fmla="*/ 5038078 w 5129518"/>
              <a:gd name="connsiteY7" fmla="*/ 795719 h 1329245"/>
              <a:gd name="connsiteX8" fmla="*/ 5129518 w 5129518"/>
              <a:gd name="connsiteY8" fmla="*/ 1329245 h 1329245"/>
              <a:gd name="connsiteX0" fmla="*/ 0 w 5049689"/>
              <a:gd name="connsiteY0" fmla="*/ 1237805 h 1423588"/>
              <a:gd name="connsiteX1" fmla="*/ 19230 w 5049689"/>
              <a:gd name="connsiteY1" fmla="*/ 1159609 h 1423588"/>
              <a:gd name="connsiteX2" fmla="*/ 382219 w 5049689"/>
              <a:gd name="connsiteY2" fmla="*/ 333970 h 1423588"/>
              <a:gd name="connsiteX3" fmla="*/ 1315784 w 5049689"/>
              <a:gd name="connsiteY3" fmla="*/ 1178 h 1423588"/>
              <a:gd name="connsiteX4" fmla="*/ 1576991 w 5049689"/>
              <a:gd name="connsiteY4" fmla="*/ 0 h 1423588"/>
              <a:gd name="connsiteX5" fmla="*/ 3403320 w 5049689"/>
              <a:gd name="connsiteY5" fmla="*/ 271915 h 1423588"/>
              <a:gd name="connsiteX6" fmla="*/ 4672870 w 5049689"/>
              <a:gd name="connsiteY6" fmla="*/ 693394 h 1423588"/>
              <a:gd name="connsiteX7" fmla="*/ 5038078 w 5049689"/>
              <a:gd name="connsiteY7" fmla="*/ 795719 h 1423588"/>
              <a:gd name="connsiteX8" fmla="*/ 5049689 w 5049689"/>
              <a:gd name="connsiteY8" fmla="*/ 1423588 h 1423588"/>
              <a:gd name="connsiteX0" fmla="*/ 0 w 5038078"/>
              <a:gd name="connsiteY0" fmla="*/ 1237805 h 1237805"/>
              <a:gd name="connsiteX1" fmla="*/ 19230 w 5038078"/>
              <a:gd name="connsiteY1" fmla="*/ 1159609 h 1237805"/>
              <a:gd name="connsiteX2" fmla="*/ 382219 w 5038078"/>
              <a:gd name="connsiteY2" fmla="*/ 333970 h 1237805"/>
              <a:gd name="connsiteX3" fmla="*/ 1315784 w 5038078"/>
              <a:gd name="connsiteY3" fmla="*/ 1178 h 1237805"/>
              <a:gd name="connsiteX4" fmla="*/ 1576991 w 5038078"/>
              <a:gd name="connsiteY4" fmla="*/ 0 h 1237805"/>
              <a:gd name="connsiteX5" fmla="*/ 3403320 w 5038078"/>
              <a:gd name="connsiteY5" fmla="*/ 271915 h 1237805"/>
              <a:gd name="connsiteX6" fmla="*/ 4672870 w 5038078"/>
              <a:gd name="connsiteY6" fmla="*/ 693394 h 1237805"/>
              <a:gd name="connsiteX7" fmla="*/ 5038078 w 5038078"/>
              <a:gd name="connsiteY7" fmla="*/ 795719 h 1237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8078" h="1237805">
                <a:moveTo>
                  <a:pt x="0" y="1237805"/>
                </a:moveTo>
                <a:lnTo>
                  <a:pt x="19230" y="1159609"/>
                </a:lnTo>
                <a:cubicBezTo>
                  <a:pt x="96961" y="850027"/>
                  <a:pt x="191605" y="533778"/>
                  <a:pt x="382219" y="333970"/>
                </a:cubicBezTo>
                <a:cubicBezTo>
                  <a:pt x="619171" y="85526"/>
                  <a:pt x="977934" y="5774"/>
                  <a:pt x="1315784" y="1178"/>
                </a:cubicBezTo>
                <a:lnTo>
                  <a:pt x="1576991" y="0"/>
                </a:lnTo>
                <a:cubicBezTo>
                  <a:pt x="2190813" y="3698"/>
                  <a:pt x="2830589" y="57744"/>
                  <a:pt x="3403320" y="271915"/>
                </a:cubicBezTo>
                <a:cubicBezTo>
                  <a:pt x="3828046" y="430728"/>
                  <a:pt x="4248519" y="568281"/>
                  <a:pt x="4672870" y="693394"/>
                </a:cubicBezTo>
                <a:lnTo>
                  <a:pt x="5038078" y="795719"/>
                </a:lnTo>
              </a:path>
            </a:pathLst>
          </a:custGeom>
          <a:no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en-US" b="0" i="0" u="none" strike="noStrike" cap="none" spc="0" normalizeH="0" baseline="0">
              <a:ln>
                <a:noFill/>
              </a:ln>
              <a:solidFill>
                <a:prstClr val="white"/>
              </a:solidFill>
              <a:effectLst/>
              <a:uLnTx/>
              <a:uFillTx/>
              <a:latin typeface="Avenir Next LT Pro Light"/>
            </a:endParaRPr>
          </a:p>
        </p:txBody>
      </p:sp>
    </p:spTree>
    <p:extLst>
      <p:ext uri="{BB962C8B-B14F-4D97-AF65-F5344CB8AC3E}">
        <p14:creationId xmlns:p14="http://schemas.microsoft.com/office/powerpoint/2010/main" val="10639183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18750" y="2286000"/>
            <a:ext cx="3048001" cy="2286000"/>
          </a:xfrm>
        </p:spPr>
        <p:txBody>
          <a:bodyPr anchor="b">
            <a:normAutofit/>
          </a:bodyPr>
          <a:lstStyle/>
          <a:p>
            <a:r>
              <a:rPr lang="en-US" sz="3200" dirty="0"/>
              <a:t>Early supplier involvement</a:t>
            </a:r>
          </a:p>
        </p:txBody>
      </p:sp>
      <p:sp>
        <p:nvSpPr>
          <p:cNvPr id="12" name="Freeform: Shape 11">
            <a:extLst>
              <a:ext uri="{FF2B5EF4-FFF2-40B4-BE49-F238E27FC236}">
                <a16:creationId xmlns:a16="http://schemas.microsoft.com/office/drawing/2014/main" id="{1E29B739-0084-427C-80B1-69E938524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0653162" y="-776838"/>
            <a:ext cx="762000"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prstClr val="white"/>
              </a:solidFill>
              <a:latin typeface="Avenir Next LT Pro" panose="020B0504020202020204" pitchFamily="34" charset="0"/>
            </a:endParaRPr>
          </a:p>
        </p:txBody>
      </p:sp>
      <p:sp>
        <p:nvSpPr>
          <p:cNvPr id="14" name="Freeform: Shape 13">
            <a:extLst>
              <a:ext uri="{FF2B5EF4-FFF2-40B4-BE49-F238E27FC236}">
                <a16:creationId xmlns:a16="http://schemas.microsoft.com/office/drawing/2014/main" id="{A3B611DC-381B-43C0-B8D0-03DB742CE5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789544" y="3798447"/>
            <a:ext cx="1269992" cy="4849095"/>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500">
              <a:solidFill>
                <a:prstClr val="white"/>
              </a:solidFill>
              <a:latin typeface="Avenir Next LT Pro" panose="020B0504020202020204" pitchFamily="34" charset="0"/>
            </a:endParaRPr>
          </a:p>
        </p:txBody>
      </p:sp>
      <p:sp>
        <p:nvSpPr>
          <p:cNvPr id="16" name="Freeform: Shape 15">
            <a:extLst>
              <a:ext uri="{FF2B5EF4-FFF2-40B4-BE49-F238E27FC236}">
                <a16:creationId xmlns:a16="http://schemas.microsoft.com/office/drawing/2014/main" id="{44ECBE28-F24F-4627-886E-70C09745C3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031998" y="3555992"/>
            <a:ext cx="1269994" cy="5334005"/>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graphicFrame>
        <p:nvGraphicFramePr>
          <p:cNvPr id="6" name="Content Placeholder">
            <a:extLst>
              <a:ext uri="{FF2B5EF4-FFF2-40B4-BE49-F238E27FC236}">
                <a16:creationId xmlns:a16="http://schemas.microsoft.com/office/drawing/2014/main" id="{67B4CEAC-0F8E-1FFE-F690-AA3B06F502BC}"/>
              </a:ext>
            </a:extLst>
          </p:cNvPr>
          <p:cNvGraphicFramePr>
            <a:graphicFrameLocks noGrp="1"/>
          </p:cNvGraphicFramePr>
          <p:nvPr>
            <p:ph idx="1"/>
            <p:extLst>
              <p:ext uri="{D42A27DB-BD31-4B8C-83A1-F6EECF244321}">
                <p14:modId xmlns:p14="http://schemas.microsoft.com/office/powerpoint/2010/main" val="1021347346"/>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07270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200">
                <a:solidFill>
                  <a:srgbClr val="FFFFFF"/>
                </a:solidFill>
              </a:rPr>
              <a:t>Advantages of Early Supplier Involvement</a:t>
            </a:r>
          </a:p>
        </p:txBody>
      </p:sp>
      <p:graphicFrame>
        <p:nvGraphicFramePr>
          <p:cNvPr id="6" name="Content Placeholder">
            <a:extLst>
              <a:ext uri="{FF2B5EF4-FFF2-40B4-BE49-F238E27FC236}">
                <a16:creationId xmlns:a16="http://schemas.microsoft.com/office/drawing/2014/main" id="{8F0EF84C-C4CB-0323-0E23-247271EBB956}"/>
              </a:ext>
            </a:extLst>
          </p:cNvPr>
          <p:cNvGraphicFramePr>
            <a:graphicFrameLocks noGrp="1"/>
          </p:cNvGraphicFramePr>
          <p:nvPr>
            <p:ph idx="1"/>
            <p:extLst>
              <p:ext uri="{D42A27DB-BD31-4B8C-83A1-F6EECF244321}">
                <p14:modId xmlns:p14="http://schemas.microsoft.com/office/powerpoint/2010/main" val="244887857"/>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26855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1999" y="762000"/>
            <a:ext cx="3048001" cy="2286000"/>
          </a:xfrm>
        </p:spPr>
        <p:txBody>
          <a:bodyPr anchor="b">
            <a:normAutofit/>
          </a:bodyPr>
          <a:lstStyle/>
          <a:p>
            <a:r>
              <a:rPr lang="en-US" sz="3000">
                <a:solidFill>
                  <a:srgbClr val="FFFFFF"/>
                </a:solidFill>
              </a:rPr>
              <a:t>The disadvantages and problems of early supplier involvement</a:t>
            </a:r>
          </a:p>
        </p:txBody>
      </p:sp>
      <p:graphicFrame>
        <p:nvGraphicFramePr>
          <p:cNvPr id="6" name="Content Placeholder">
            <a:extLst>
              <a:ext uri="{FF2B5EF4-FFF2-40B4-BE49-F238E27FC236}">
                <a16:creationId xmlns:a16="http://schemas.microsoft.com/office/drawing/2014/main" id="{D459DAD1-3B32-639A-0501-74B26695CE84}"/>
              </a:ext>
            </a:extLst>
          </p:cNvPr>
          <p:cNvGraphicFramePr>
            <a:graphicFrameLocks noGrp="1"/>
          </p:cNvGraphicFramePr>
          <p:nvPr>
            <p:ph idx="1"/>
            <p:extLst>
              <p:ext uri="{D42A27DB-BD31-4B8C-83A1-F6EECF244321}">
                <p14:modId xmlns:p14="http://schemas.microsoft.com/office/powerpoint/2010/main" val="1993900151"/>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95321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Summary</a:t>
            </a:r>
          </a:p>
        </p:txBody>
      </p:sp>
      <p:sp>
        <p:nvSpPr>
          <p:cNvPr id="3" name="Content Placeholder 2"/>
          <p:cNvSpPr>
            <a:spLocks noGrp="1"/>
          </p:cNvSpPr>
          <p:nvPr>
            <p:ph idx="1"/>
          </p:nvPr>
        </p:nvSpPr>
        <p:spPr/>
        <p:txBody>
          <a:bodyPr>
            <a:normAutofit fontScale="92500" lnSpcReduction="20000"/>
          </a:bodyPr>
          <a:lstStyle/>
          <a:p>
            <a:pPr lvl="0"/>
            <a:r>
              <a:rPr lang="en-US" dirty="0"/>
              <a:t>Strong supplier relationships are vital for organizational success, enhancing product development and quality.</a:t>
            </a:r>
          </a:p>
          <a:p>
            <a:pPr lvl="0"/>
            <a:r>
              <a:rPr lang="en-US" dirty="0"/>
              <a:t>Effective sourcing requires comprehensive supplier surveys and robust assessment methods for both new and existing suppliers.</a:t>
            </a:r>
          </a:p>
          <a:p>
            <a:pPr lvl="0"/>
            <a:r>
              <a:rPr lang="en-US" dirty="0"/>
              <a:t>Various sourcing policies, such as make-or-buy decisions and single versus multiple sourcing, significantly impact procurement strategy.</a:t>
            </a:r>
          </a:p>
          <a:p>
            <a:pPr lvl="0"/>
            <a:r>
              <a:rPr lang="en-US" dirty="0"/>
              <a:t>Supplier development and Early Supplier Involvement (ESI) foster collaboration and improve product quality.</a:t>
            </a:r>
          </a:p>
          <a:p>
            <a:endParaRPr lang="en-US" dirty="0"/>
          </a:p>
        </p:txBody>
      </p:sp>
    </p:spTree>
    <p:extLst>
      <p:ext uri="{BB962C8B-B14F-4D97-AF65-F5344CB8AC3E}">
        <p14:creationId xmlns:p14="http://schemas.microsoft.com/office/powerpoint/2010/main" val="17309592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8B8A51A-6D01-4D5D-A841-E5584702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2001" y="1524002"/>
            <a:ext cx="6096001" cy="4572000"/>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4" name="Freeform: Shape 13">
            <a:extLst>
              <a:ext uri="{FF2B5EF4-FFF2-40B4-BE49-F238E27FC236}">
                <a16:creationId xmlns:a16="http://schemas.microsoft.com/office/drawing/2014/main" id="{B3583F5F-50B1-4C06-8A4C-52B531C92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370704"/>
            <a:ext cx="4485503" cy="648729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18750" y="2286000"/>
            <a:ext cx="3048001" cy="2286000"/>
          </a:xfrm>
        </p:spPr>
        <p:txBody>
          <a:bodyPr anchor="ctr">
            <a:normAutofit/>
          </a:bodyPr>
          <a:lstStyle/>
          <a:p>
            <a:r>
              <a:rPr lang="en-US" sz="3200">
                <a:solidFill>
                  <a:srgbClr val="FFFFFF"/>
                </a:solidFill>
              </a:rPr>
              <a:t>Revision Questions</a:t>
            </a:r>
          </a:p>
        </p:txBody>
      </p:sp>
      <p:sp>
        <p:nvSpPr>
          <p:cNvPr id="3" name="Content Placeholder 2"/>
          <p:cNvSpPr>
            <a:spLocks noGrp="1"/>
          </p:cNvSpPr>
          <p:nvPr>
            <p:ph idx="1"/>
          </p:nvPr>
        </p:nvSpPr>
        <p:spPr>
          <a:xfrm>
            <a:off x="4572000" y="762001"/>
            <a:ext cx="6857999" cy="5342083"/>
          </a:xfrm>
        </p:spPr>
        <p:txBody>
          <a:bodyPr>
            <a:normAutofit fontScale="77500" lnSpcReduction="20000"/>
          </a:bodyPr>
          <a:lstStyle/>
          <a:p>
            <a:pPr marL="514350" lvl="0" indent="-514350">
              <a:buFont typeface="+mj-lt"/>
              <a:buAutoNum type="arabicPeriod"/>
            </a:pPr>
            <a:r>
              <a:rPr lang="en-US" dirty="0"/>
              <a:t>What are the key benefits of maintaining a good buyer-seller relationship according to </a:t>
            </a:r>
            <a:r>
              <a:rPr lang="en-US" dirty="0" err="1"/>
              <a:t>Dobler</a:t>
            </a:r>
            <a:r>
              <a:rPr lang="en-US" dirty="0"/>
              <a:t> and Burt?</a:t>
            </a:r>
          </a:p>
          <a:p>
            <a:pPr marL="514350" lvl="0" indent="-514350">
              <a:buFont typeface="+mj-lt"/>
              <a:buAutoNum type="arabicPeriod"/>
            </a:pPr>
            <a:r>
              <a:rPr lang="en-US" dirty="0"/>
              <a:t>Describe the main techniques used in supplier appraisal and the areas they focus on.</a:t>
            </a:r>
          </a:p>
          <a:p>
            <a:pPr marL="514350" lvl="0" indent="-514350">
              <a:buFont typeface="+mj-lt"/>
              <a:buAutoNum type="arabicPeriod"/>
            </a:pPr>
            <a:r>
              <a:rPr lang="en-US" dirty="0"/>
              <a:t>Compare and contrast the subjective and objective supplier rating methods.</a:t>
            </a:r>
          </a:p>
          <a:p>
            <a:pPr marL="514350" lvl="0" indent="-514350">
              <a:buFont typeface="+mj-lt"/>
              <a:buAutoNum type="arabicPeriod"/>
            </a:pPr>
            <a:r>
              <a:rPr lang="en-US" dirty="0"/>
              <a:t>What factors should be considered when evaluating a potential supplier’s performance?</a:t>
            </a:r>
          </a:p>
          <a:p>
            <a:pPr marL="514350" lvl="0" indent="-514350">
              <a:buFont typeface="+mj-lt"/>
              <a:buAutoNum type="arabicPeriod"/>
            </a:pPr>
            <a:r>
              <a:rPr lang="en-US" dirty="0"/>
              <a:t>Explain the concept of Early Supplier Involvement (ESI) and its advantages.</a:t>
            </a:r>
          </a:p>
          <a:p>
            <a:endParaRPr lang="en-US" dirty="0"/>
          </a:p>
        </p:txBody>
      </p:sp>
    </p:spTree>
    <p:extLst>
      <p:ext uri="{BB962C8B-B14F-4D97-AF65-F5344CB8AC3E}">
        <p14:creationId xmlns:p14="http://schemas.microsoft.com/office/powerpoint/2010/main" val="34711122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12" name="Freeform: Shape 11">
            <a:extLst>
              <a:ext uri="{FF2B5EF4-FFF2-40B4-BE49-F238E27FC236}">
                <a16:creationId xmlns:a16="http://schemas.microsoft.com/office/drawing/2014/main" id="{BFC5A2D8-56E8-47FB-975D-D777AFEA4F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64728" y="3"/>
            <a:ext cx="6927272" cy="5330949"/>
          </a:xfrm>
          <a:custGeom>
            <a:avLst/>
            <a:gdLst>
              <a:gd name="connsiteX0" fmla="*/ 0 w 6927272"/>
              <a:gd name="connsiteY0" fmla="*/ 0 h 5330949"/>
              <a:gd name="connsiteX1" fmla="*/ 6927272 w 6927272"/>
              <a:gd name="connsiteY1" fmla="*/ 0 h 5330949"/>
              <a:gd name="connsiteX2" fmla="*/ 6927272 w 6927272"/>
              <a:gd name="connsiteY2" fmla="*/ 3912793 h 5330949"/>
              <a:gd name="connsiteX3" fmla="*/ 6884989 w 6927272"/>
              <a:gd name="connsiteY3" fmla="*/ 4002742 h 5330949"/>
              <a:gd name="connsiteX4" fmla="*/ 6592028 w 6927272"/>
              <a:gd name="connsiteY4" fmla="*/ 4494163 h 5330949"/>
              <a:gd name="connsiteX5" fmla="*/ 3742808 w 6927272"/>
              <a:gd name="connsiteY5" fmla="*/ 5122218 h 5330949"/>
              <a:gd name="connsiteX6" fmla="*/ 326623 w 6927272"/>
              <a:gd name="connsiteY6" fmla="*/ 2148182 h 5330949"/>
              <a:gd name="connsiteX7" fmla="*/ 13721 w 6927272"/>
              <a:gd name="connsiteY7" fmla="*/ 201231 h 5330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27272" h="5330949">
                <a:moveTo>
                  <a:pt x="0" y="0"/>
                </a:moveTo>
                <a:lnTo>
                  <a:pt x="6927272" y="0"/>
                </a:lnTo>
                <a:lnTo>
                  <a:pt x="6927272" y="3912793"/>
                </a:lnTo>
                <a:lnTo>
                  <a:pt x="6884989" y="4002742"/>
                </a:lnTo>
                <a:cubicBezTo>
                  <a:pt x="6799406" y="4174873"/>
                  <a:pt x="6702812" y="4339578"/>
                  <a:pt x="6592028" y="4494163"/>
                </a:cubicBezTo>
                <a:cubicBezTo>
                  <a:pt x="5802121" y="5596640"/>
                  <a:pt x="4821632" y="5380883"/>
                  <a:pt x="3742808" y="5122218"/>
                </a:cubicBezTo>
                <a:cubicBezTo>
                  <a:pt x="2131653" y="4735722"/>
                  <a:pt x="759367" y="4191689"/>
                  <a:pt x="326623" y="2148182"/>
                </a:cubicBezTo>
                <a:cubicBezTo>
                  <a:pt x="186907" y="1488770"/>
                  <a:pt x="67840" y="834043"/>
                  <a:pt x="13721" y="201231"/>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A9896C11-F8DF-437A-B349-8AFD602DC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791199" y="-1219198"/>
            <a:ext cx="5181601" cy="7620000"/>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cNvSpPr>
            <a:spLocks noGrp="1"/>
          </p:cNvSpPr>
          <p:nvPr>
            <p:ph type="ctrTitle"/>
          </p:nvPr>
        </p:nvSpPr>
        <p:spPr>
          <a:xfrm>
            <a:off x="762000" y="1524000"/>
            <a:ext cx="4572000" cy="2286000"/>
          </a:xfrm>
        </p:spPr>
        <p:txBody>
          <a:bodyPr>
            <a:normAutofit/>
          </a:bodyPr>
          <a:lstStyle/>
          <a:p>
            <a:pPr algn="l"/>
            <a:r>
              <a:rPr lang="en-US" sz="4400" dirty="0"/>
              <a:t>Reference</a:t>
            </a:r>
          </a:p>
        </p:txBody>
      </p:sp>
      <p:pic>
        <p:nvPicPr>
          <p:cNvPr id="7" name="Graphic 6" descr="Books">
            <a:extLst>
              <a:ext uri="{FF2B5EF4-FFF2-40B4-BE49-F238E27FC236}">
                <a16:creationId xmlns:a16="http://schemas.microsoft.com/office/drawing/2014/main" id="{D4161162-2928-9248-C956-9452BD24808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097525" y="753762"/>
            <a:ext cx="5330949" cy="5330949"/>
          </a:xfrm>
          <a:prstGeom prst="rect">
            <a:avLst/>
          </a:prstGeom>
        </p:spPr>
      </p:pic>
      <p:sp>
        <p:nvSpPr>
          <p:cNvPr id="4" name="Rectangle 3"/>
          <p:cNvSpPr/>
          <p:nvPr/>
        </p:nvSpPr>
        <p:spPr>
          <a:xfrm>
            <a:off x="6096000" y="1110341"/>
            <a:ext cx="5072744" cy="2530180"/>
          </a:xfrm>
          <a:prstGeom prst="rect">
            <a:avLst/>
          </a:prstGeom>
        </p:spPr>
        <p:txBody>
          <a:bodyPr wrap="square">
            <a:spAutoFit/>
          </a:bodyPr>
          <a:lstStyle/>
          <a:p>
            <a:pPr>
              <a:lnSpc>
                <a:spcPct val="115000"/>
              </a:lnSpc>
              <a:spcAft>
                <a:spcPts val="1000"/>
              </a:spcAft>
            </a:pPr>
            <a:r>
              <a:rPr lang="en-GB" sz="2800" dirty="0">
                <a:latin typeface="Times New Roman" panose="02020603050405020304" pitchFamily="18" charset="0"/>
                <a:ea typeface="Times New Roman" panose="02020603050405020304" pitchFamily="18" charset="0"/>
                <a:cs typeface="Times New Roman" panose="02020603050405020304" pitchFamily="18" charset="0"/>
              </a:rPr>
              <a:t>Purchasing and supply management; D.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Dobler</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and D. Burt. 6</a:t>
            </a:r>
            <a:r>
              <a:rPr lang="en-GB" sz="2800" baseline="30000" dirty="0">
                <a:latin typeface="Times New Roman" panose="02020603050405020304" pitchFamily="18" charset="0"/>
                <a:ea typeface="Times New Roman" panose="02020603050405020304" pitchFamily="18" charset="0"/>
                <a:cs typeface="Times New Roman" panose="02020603050405020304" pitchFamily="18" charset="0"/>
              </a:rPr>
              <a:t>th</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 Edition, McGraw-Hill Companies. New York (2002) page 211</a:t>
            </a:r>
            <a:endParaRPr lang="en-US" sz="2800" dirty="0">
              <a:effectLst/>
              <a:latin typeface="Times New Roman" panose="02020603050405020304" pitchFamily="18" charset="0"/>
              <a:ea typeface="Times New Roman" panose="02020603050405020304" pitchFamily="18" charset="0"/>
              <a:cs typeface="Angsana New"/>
            </a:endParaRPr>
          </a:p>
        </p:txBody>
      </p:sp>
    </p:spTree>
    <p:extLst>
      <p:ext uri="{BB962C8B-B14F-4D97-AF65-F5344CB8AC3E}">
        <p14:creationId xmlns:p14="http://schemas.microsoft.com/office/powerpoint/2010/main" val="30983121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71520-48B7-404A-176C-258121895F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09711BE-5E9B-180A-1296-50FEDE5B906B}"/>
              </a:ext>
            </a:extLst>
          </p:cNvPr>
          <p:cNvSpPr>
            <a:spLocks noGrp="1"/>
          </p:cNvSpPr>
          <p:nvPr>
            <p:ph idx="1"/>
          </p:nvPr>
        </p:nvSpPr>
        <p:spPr/>
        <p:txBody>
          <a:bodyPr/>
          <a:lstStyle/>
          <a:p>
            <a:r>
              <a:rPr lang="en-GB" dirty="0"/>
              <a:t>                                                    End</a:t>
            </a:r>
          </a:p>
        </p:txBody>
      </p:sp>
    </p:spTree>
    <p:extLst>
      <p:ext uri="{BB962C8B-B14F-4D97-AF65-F5344CB8AC3E}">
        <p14:creationId xmlns:p14="http://schemas.microsoft.com/office/powerpoint/2010/main" val="1130682248"/>
      </p:ext>
    </p:extLst>
  </p:cSld>
  <p:clrMapOvr>
    <a:masterClrMapping/>
  </p:clrMapOvr>
</p:sld>
</file>

<file path=ppt/theme/theme1.xml><?xml version="1.0" encoding="utf-8"?>
<a:theme xmlns:a="http://schemas.openxmlformats.org/drawingml/2006/main" name="PebbleVTI">
  <a:themeElements>
    <a:clrScheme name="AnalogousFromLightSeedLeftStep">
      <a:dk1>
        <a:srgbClr val="000000"/>
      </a:dk1>
      <a:lt1>
        <a:srgbClr val="FFFFFF"/>
      </a:lt1>
      <a:dk2>
        <a:srgbClr val="412724"/>
      </a:dk2>
      <a:lt2>
        <a:srgbClr val="E6E2E8"/>
      </a:lt2>
      <a:accent1>
        <a:srgbClr val="8BAA80"/>
      </a:accent1>
      <a:accent2>
        <a:srgbClr val="96A872"/>
      </a:accent2>
      <a:accent3>
        <a:srgbClr val="A6A27D"/>
      </a:accent3>
      <a:accent4>
        <a:srgbClr val="BA9C7F"/>
      </a:accent4>
      <a:accent5>
        <a:srgbClr val="C59793"/>
      </a:accent5>
      <a:accent6>
        <a:srgbClr val="BA7F93"/>
      </a:accent6>
      <a:hlink>
        <a:srgbClr val="9C69AE"/>
      </a:hlink>
      <a:folHlink>
        <a:srgbClr val="7F7F7F"/>
      </a:folHlink>
    </a:clrScheme>
    <a:fontScheme name="Custom 4">
      <a:majorFont>
        <a:latin typeface="Sitka Subheading"/>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ebbleVTI" id="{8B4DB91D-6BB4-4BA3-973A-733D3AF2680E}" vid="{9A19CF0D-2077-4BF4-BAA5-86934C336D59}"/>
    </a:ext>
  </a:extLst>
</a:theme>
</file>

<file path=docProps/app.xml><?xml version="1.0" encoding="utf-8"?>
<Properties xmlns="http://schemas.openxmlformats.org/officeDocument/2006/extended-properties" xmlns:vt="http://schemas.openxmlformats.org/officeDocument/2006/docPropsVTypes">
  <TotalTime>527</TotalTime>
  <Words>2341</Words>
  <Application>Microsoft Office PowerPoint</Application>
  <PresentationFormat>Widescreen</PresentationFormat>
  <Paragraphs>195</Paragraphs>
  <Slides>41</Slides>
  <Notes>0</Notes>
  <HiddenSlides>0</HiddenSlides>
  <MMClips>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Aldhabi</vt:lpstr>
      <vt:lpstr>Arial</vt:lpstr>
      <vt:lpstr>Avenir Next LT Pro</vt:lpstr>
      <vt:lpstr>Avenir Next LT Pro Light</vt:lpstr>
      <vt:lpstr>Sitka Subheading</vt:lpstr>
      <vt:lpstr>Times New Roman</vt:lpstr>
      <vt:lpstr>PebbleVTI</vt:lpstr>
      <vt:lpstr>PRINCIPLES OF PURCHASING   WEEK 3:   TOPIC: SOURCING AND SUPPLIER SELECTION   Lecturer: Samson Ndonye   </vt:lpstr>
      <vt:lpstr>Lecture Learning outcomes</vt:lpstr>
      <vt:lpstr>Introduction</vt:lpstr>
      <vt:lpstr>Supplier Survey</vt:lpstr>
      <vt:lpstr>Supplier Survey</vt:lpstr>
      <vt:lpstr>Supplier assessment methods</vt:lpstr>
      <vt:lpstr>SUPPLIER ASSESSMENT METHODS</vt:lpstr>
      <vt:lpstr>Supplier appraisal</vt:lpstr>
      <vt:lpstr>I. Desk research</vt:lpstr>
      <vt:lpstr>II. Field research / Capacity survey</vt:lpstr>
      <vt:lpstr>Vendor Rating</vt:lpstr>
      <vt:lpstr>Subjective supplier rating method</vt:lpstr>
      <vt:lpstr>Disadvantages</vt:lpstr>
      <vt:lpstr>Objective supplier rating method</vt:lpstr>
      <vt:lpstr>What should be appraised in a supplier?</vt:lpstr>
      <vt:lpstr>What should be appraised in a supplier?</vt:lpstr>
      <vt:lpstr>Checklist for supplier visits</vt:lpstr>
      <vt:lpstr>Checklist for supplier visits</vt:lpstr>
      <vt:lpstr>Building long-term relationships with suppliers</vt:lpstr>
      <vt:lpstr>Supplier sourcing policies</vt:lpstr>
      <vt:lpstr>Factors favouring buy decision</vt:lpstr>
      <vt:lpstr>Factors favouring make decision</vt:lpstr>
      <vt:lpstr>Factors favouring make decision</vt:lpstr>
      <vt:lpstr>Disadvantages of single sourcing</vt:lpstr>
      <vt:lpstr>Advantages of single sourcing</vt:lpstr>
      <vt:lpstr>Disadvantages of multiple sourcing</vt:lpstr>
      <vt:lpstr>E-sourcing</vt:lpstr>
      <vt:lpstr>Outsourcing</vt:lpstr>
      <vt:lpstr>Sub-contracting</vt:lpstr>
      <vt:lpstr>Lean supply</vt:lpstr>
      <vt:lpstr>Partnership sourcing</vt:lpstr>
      <vt:lpstr>Co-destiny and co-maker ship</vt:lpstr>
      <vt:lpstr>Supplier development policies</vt:lpstr>
      <vt:lpstr>Approaches of Supplier Development</vt:lpstr>
      <vt:lpstr>Early supplier involvement</vt:lpstr>
      <vt:lpstr>Advantages of Early Supplier Involvement</vt:lpstr>
      <vt:lpstr>The disadvantages and problems of early supplier involvement</vt:lpstr>
      <vt:lpstr>Chapter Summary</vt:lpstr>
      <vt:lpstr>Revision Questions</vt:lpstr>
      <vt:lpstr>Reference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Samson Ndonye</cp:lastModifiedBy>
  <cp:revision>13</cp:revision>
  <dcterms:created xsi:type="dcterms:W3CDTF">2024-09-27T11:30:41Z</dcterms:created>
  <dcterms:modified xsi:type="dcterms:W3CDTF">2024-10-03T05:54:48Z</dcterms:modified>
</cp:coreProperties>
</file>