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89" r:id="rId3"/>
    <p:sldId id="315" r:id="rId4"/>
    <p:sldId id="290" r:id="rId5"/>
    <p:sldId id="291" r:id="rId6"/>
    <p:sldId id="316" r:id="rId7"/>
    <p:sldId id="292" r:id="rId8"/>
    <p:sldId id="293" r:id="rId9"/>
    <p:sldId id="294" r:id="rId10"/>
    <p:sldId id="295" r:id="rId11"/>
    <p:sldId id="296" r:id="rId12"/>
    <p:sldId id="297" r:id="rId13"/>
    <p:sldId id="298" r:id="rId14"/>
    <p:sldId id="299" r:id="rId15"/>
    <p:sldId id="300" r:id="rId16"/>
    <p:sldId id="301" r:id="rId17"/>
    <p:sldId id="302" r:id="rId18"/>
    <p:sldId id="303" r:id="rId19"/>
    <p:sldId id="320" r:id="rId20"/>
    <p:sldId id="321" r:id="rId21"/>
    <p:sldId id="304" r:id="rId22"/>
    <p:sldId id="305" r:id="rId23"/>
    <p:sldId id="318" r:id="rId24"/>
    <p:sldId id="306" r:id="rId25"/>
    <p:sldId id="319" r:id="rId26"/>
    <p:sldId id="307" r:id="rId27"/>
    <p:sldId id="308" r:id="rId28"/>
    <p:sldId id="309" r:id="rId29"/>
    <p:sldId id="310" r:id="rId30"/>
    <p:sldId id="311" r:id="rId31"/>
    <p:sldId id="312" r:id="rId32"/>
    <p:sldId id="313" r:id="rId33"/>
    <p:sldId id="314" r:id="rId34"/>
    <p:sldId id="31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diagrams/_rels/data5.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ata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_rels/data7.xml.rels><?xml version="1.0" encoding="UTF-8" standalone="yes"?>
<Relationships xmlns="http://schemas.openxmlformats.org/package/2006/relationships"><Relationship Id="rId8" Type="http://schemas.openxmlformats.org/officeDocument/2006/relationships/image" Target="../media/image50.sv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svg"/><Relationship Id="rId1" Type="http://schemas.openxmlformats.org/officeDocument/2006/relationships/image" Target="../media/image43.png"/><Relationship Id="rId6" Type="http://schemas.openxmlformats.org/officeDocument/2006/relationships/image" Target="../media/image48.svg"/><Relationship Id="rId5" Type="http://schemas.openxmlformats.org/officeDocument/2006/relationships/image" Target="../media/image47.png"/><Relationship Id="rId10" Type="http://schemas.openxmlformats.org/officeDocument/2006/relationships/image" Target="../media/image52.svg"/><Relationship Id="rId4" Type="http://schemas.openxmlformats.org/officeDocument/2006/relationships/image" Target="../media/image46.svg"/><Relationship Id="rId9" Type="http://schemas.openxmlformats.org/officeDocument/2006/relationships/image" Target="../media/image51.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sv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 Id="rId14" Type="http://schemas.openxmlformats.org/officeDocument/2006/relationships/image" Target="../media/image20.svg"/></Relationships>
</file>

<file path=ppt/diagrams/_rels/drawing5.xml.rels><?xml version="1.0" encoding="UTF-8" standalone="yes"?>
<Relationships xmlns="http://schemas.openxmlformats.org/package/2006/relationships"><Relationship Id="rId8" Type="http://schemas.openxmlformats.org/officeDocument/2006/relationships/image" Target="../media/image36.sv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svg"/><Relationship Id="rId1" Type="http://schemas.openxmlformats.org/officeDocument/2006/relationships/image" Target="../media/image29.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3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_rels/drawing7.xml.rels><?xml version="1.0" encoding="UTF-8" standalone="yes"?>
<Relationships xmlns="http://schemas.openxmlformats.org/package/2006/relationships"><Relationship Id="rId8" Type="http://schemas.openxmlformats.org/officeDocument/2006/relationships/image" Target="../media/image50.sv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svg"/><Relationship Id="rId1" Type="http://schemas.openxmlformats.org/officeDocument/2006/relationships/image" Target="../media/image43.png"/><Relationship Id="rId6" Type="http://schemas.openxmlformats.org/officeDocument/2006/relationships/image" Target="../media/image48.svg"/><Relationship Id="rId5" Type="http://schemas.openxmlformats.org/officeDocument/2006/relationships/image" Target="../media/image47.png"/><Relationship Id="rId10" Type="http://schemas.openxmlformats.org/officeDocument/2006/relationships/image" Target="../media/image52.svg"/><Relationship Id="rId4" Type="http://schemas.openxmlformats.org/officeDocument/2006/relationships/image" Target="../media/image46.svg"/><Relationship Id="rId9" Type="http://schemas.openxmlformats.org/officeDocument/2006/relationships/image" Target="../media/image51.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D9E806-13EA-446C-84F9-2552E769041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E962B4D-5162-460B-8994-AEB8859E7F6B}">
      <dgm:prSet/>
      <dgm:spPr/>
      <dgm:t>
        <a:bodyPr/>
        <a:lstStyle/>
        <a:p>
          <a:r>
            <a:rPr lang="en-US"/>
            <a:t>Minimum possible rejection and wider acceptance of the supply is made possible by the supplier’s effective quality control system</a:t>
          </a:r>
        </a:p>
      </dgm:t>
    </dgm:pt>
    <dgm:pt modelId="{9309795A-3CCC-4064-BC2C-81D55CD54802}" type="parTrans" cxnId="{A76C00A5-14F8-44CE-B602-258F1F1F79FD}">
      <dgm:prSet/>
      <dgm:spPr/>
      <dgm:t>
        <a:bodyPr/>
        <a:lstStyle/>
        <a:p>
          <a:endParaRPr lang="en-US"/>
        </a:p>
      </dgm:t>
    </dgm:pt>
    <dgm:pt modelId="{0053C9A3-926C-4579-86E4-E4B3B101C98F}" type="sibTrans" cxnId="{A76C00A5-14F8-44CE-B602-258F1F1F79FD}">
      <dgm:prSet/>
      <dgm:spPr/>
      <dgm:t>
        <a:bodyPr/>
        <a:lstStyle/>
        <a:p>
          <a:endParaRPr lang="en-US"/>
        </a:p>
      </dgm:t>
    </dgm:pt>
    <dgm:pt modelId="{7BE7B591-75BA-4DAE-B6F4-C2CCFACF4248}">
      <dgm:prSet/>
      <dgm:spPr/>
      <dgm:t>
        <a:bodyPr/>
        <a:lstStyle/>
        <a:p>
          <a:r>
            <a:rPr lang="en-US"/>
            <a:t>Minimum inspection time and effort help the vendor as well as the purchase in delivery and receiving the supply at a lower cost</a:t>
          </a:r>
        </a:p>
      </dgm:t>
    </dgm:pt>
    <dgm:pt modelId="{598711B4-4A56-486F-9DEA-693B96AC6F97}" type="parTrans" cxnId="{EB5E23DD-FCBD-494F-A73D-182F7C17B178}">
      <dgm:prSet/>
      <dgm:spPr/>
      <dgm:t>
        <a:bodyPr/>
        <a:lstStyle/>
        <a:p>
          <a:endParaRPr lang="en-US"/>
        </a:p>
      </dgm:t>
    </dgm:pt>
    <dgm:pt modelId="{418855F9-0BE0-4855-8065-133BD37BE748}" type="sibTrans" cxnId="{EB5E23DD-FCBD-494F-A73D-182F7C17B178}">
      <dgm:prSet/>
      <dgm:spPr/>
      <dgm:t>
        <a:bodyPr/>
        <a:lstStyle/>
        <a:p>
          <a:endParaRPr lang="en-US"/>
        </a:p>
      </dgm:t>
    </dgm:pt>
    <dgm:pt modelId="{6A8BC643-00A0-4CA5-AB7C-0CA80136765C}">
      <dgm:prSet/>
      <dgm:spPr/>
      <dgm:t>
        <a:bodyPr/>
        <a:lstStyle/>
        <a:p>
          <a:r>
            <a:rPr lang="en-US"/>
            <a:t>Prospect of zero defects increase</a:t>
          </a:r>
        </a:p>
      </dgm:t>
    </dgm:pt>
    <dgm:pt modelId="{E626F183-9D95-491A-8284-C2C7843662A8}" type="parTrans" cxnId="{8B9B70E2-7AED-4276-99E1-9A6242FD31A9}">
      <dgm:prSet/>
      <dgm:spPr/>
      <dgm:t>
        <a:bodyPr/>
        <a:lstStyle/>
        <a:p>
          <a:endParaRPr lang="en-US"/>
        </a:p>
      </dgm:t>
    </dgm:pt>
    <dgm:pt modelId="{00D933BB-84BD-494A-A71A-C64A9CAEF7F9}" type="sibTrans" cxnId="{8B9B70E2-7AED-4276-99E1-9A6242FD31A9}">
      <dgm:prSet/>
      <dgm:spPr/>
      <dgm:t>
        <a:bodyPr/>
        <a:lstStyle/>
        <a:p>
          <a:endParaRPr lang="en-US"/>
        </a:p>
      </dgm:t>
    </dgm:pt>
    <dgm:pt modelId="{277AFB5A-0B35-44FF-BB53-7AD7AB51E328}">
      <dgm:prSet/>
      <dgm:spPr/>
      <dgm:t>
        <a:bodyPr/>
        <a:lstStyle/>
        <a:p>
          <a:r>
            <a:rPr lang="en-US"/>
            <a:t>Scraps are minimised and wastage is reduced due to good quality control system</a:t>
          </a:r>
        </a:p>
      </dgm:t>
    </dgm:pt>
    <dgm:pt modelId="{15485874-9B84-465F-BB39-850EDC672CEC}" type="parTrans" cxnId="{C69B5C4F-2709-4619-8291-6D62B0A4ED3E}">
      <dgm:prSet/>
      <dgm:spPr/>
      <dgm:t>
        <a:bodyPr/>
        <a:lstStyle/>
        <a:p>
          <a:endParaRPr lang="en-US"/>
        </a:p>
      </dgm:t>
    </dgm:pt>
    <dgm:pt modelId="{45C07290-186C-4FB8-AFCA-2FF25A9065D5}" type="sibTrans" cxnId="{C69B5C4F-2709-4619-8291-6D62B0A4ED3E}">
      <dgm:prSet/>
      <dgm:spPr/>
      <dgm:t>
        <a:bodyPr/>
        <a:lstStyle/>
        <a:p>
          <a:endParaRPr lang="en-US"/>
        </a:p>
      </dgm:t>
    </dgm:pt>
    <dgm:pt modelId="{FBE44DC0-D83E-495F-8E20-F36DB6EE26AB}">
      <dgm:prSet/>
      <dgm:spPr/>
      <dgm:t>
        <a:bodyPr/>
        <a:lstStyle/>
        <a:p>
          <a:r>
            <a:rPr lang="en-US" dirty="0"/>
            <a:t>Goodwill of both vendor and purchaser is enhanced as there are fewer difficult and problems in regard to quality products</a:t>
          </a:r>
        </a:p>
      </dgm:t>
    </dgm:pt>
    <dgm:pt modelId="{9CC03529-F023-4CD7-83E0-F21FE40D1D20}" type="parTrans" cxnId="{4439CD9A-483B-4C59-BABE-A29C640C7256}">
      <dgm:prSet/>
      <dgm:spPr/>
      <dgm:t>
        <a:bodyPr/>
        <a:lstStyle/>
        <a:p>
          <a:endParaRPr lang="en-US"/>
        </a:p>
      </dgm:t>
    </dgm:pt>
    <dgm:pt modelId="{7C046CFC-4BCF-4F90-9960-53E721DA9F8B}" type="sibTrans" cxnId="{4439CD9A-483B-4C59-BABE-A29C640C7256}">
      <dgm:prSet/>
      <dgm:spPr/>
      <dgm:t>
        <a:bodyPr/>
        <a:lstStyle/>
        <a:p>
          <a:endParaRPr lang="en-US"/>
        </a:p>
      </dgm:t>
    </dgm:pt>
    <dgm:pt modelId="{9D98442B-4EEF-4599-BA2B-55DCC6415AE2}">
      <dgm:prSet/>
      <dgm:spPr/>
      <dgm:t>
        <a:bodyPr/>
        <a:lstStyle/>
        <a:p>
          <a:r>
            <a:rPr lang="en-US"/>
            <a:t>Sometimes inspection at the purchaser’s end is eliminated if vendor quality certificate and statistical date regarding the quality of the goods supplied is enclosed</a:t>
          </a:r>
        </a:p>
      </dgm:t>
    </dgm:pt>
    <dgm:pt modelId="{39DEE94A-EEA8-4860-9984-01D593CFAD93}" type="parTrans" cxnId="{D2075130-7B47-4D2C-ACF3-E8C7BA192BD4}">
      <dgm:prSet/>
      <dgm:spPr/>
      <dgm:t>
        <a:bodyPr/>
        <a:lstStyle/>
        <a:p>
          <a:endParaRPr lang="en-US"/>
        </a:p>
      </dgm:t>
    </dgm:pt>
    <dgm:pt modelId="{D4548CDF-71B7-484A-B2C3-2DB875546BBF}" type="sibTrans" cxnId="{D2075130-7B47-4D2C-ACF3-E8C7BA192BD4}">
      <dgm:prSet/>
      <dgm:spPr/>
      <dgm:t>
        <a:bodyPr/>
        <a:lstStyle/>
        <a:p>
          <a:endParaRPr lang="en-US"/>
        </a:p>
      </dgm:t>
    </dgm:pt>
    <dgm:pt modelId="{58E9CB0A-71E1-4D67-B312-05280EDDCC54}">
      <dgm:prSet/>
      <dgm:spPr/>
      <dgm:t>
        <a:bodyPr/>
        <a:lstStyle/>
        <a:p>
          <a:r>
            <a:rPr lang="en-US"/>
            <a:t>Quality consciousness is developed resulting in benefit to all concerned</a:t>
          </a:r>
        </a:p>
      </dgm:t>
    </dgm:pt>
    <dgm:pt modelId="{D56787FB-C3B5-428A-B9DC-D2865805D094}" type="parTrans" cxnId="{85EBC002-B39C-4553-8C00-610C402582C1}">
      <dgm:prSet/>
      <dgm:spPr/>
      <dgm:t>
        <a:bodyPr/>
        <a:lstStyle/>
        <a:p>
          <a:endParaRPr lang="en-US"/>
        </a:p>
      </dgm:t>
    </dgm:pt>
    <dgm:pt modelId="{F512D32A-0B52-4207-97F5-3F3F1AD3A65E}" type="sibTrans" cxnId="{85EBC002-B39C-4553-8C00-610C402582C1}">
      <dgm:prSet/>
      <dgm:spPr/>
      <dgm:t>
        <a:bodyPr/>
        <a:lstStyle/>
        <a:p>
          <a:endParaRPr lang="en-US"/>
        </a:p>
      </dgm:t>
    </dgm:pt>
    <dgm:pt modelId="{B2A291D1-048A-4933-B318-76124D1BC67C}" type="pres">
      <dgm:prSet presAssocID="{F1D9E806-13EA-446C-84F9-2552E769041F}" presName="root" presStyleCnt="0">
        <dgm:presLayoutVars>
          <dgm:dir/>
          <dgm:resizeHandles val="exact"/>
        </dgm:presLayoutVars>
      </dgm:prSet>
      <dgm:spPr/>
    </dgm:pt>
    <dgm:pt modelId="{8C70B619-701A-4F00-89AB-9E526B408C0A}" type="pres">
      <dgm:prSet presAssocID="{AE962B4D-5162-460B-8994-AEB8859E7F6B}" presName="compNode" presStyleCnt="0"/>
      <dgm:spPr/>
    </dgm:pt>
    <dgm:pt modelId="{80E9E89A-2960-4DE3-B69D-CD330D7B46A8}" type="pres">
      <dgm:prSet presAssocID="{AE962B4D-5162-460B-8994-AEB8859E7F6B}" presName="bgRect" presStyleLbl="bgShp" presStyleIdx="0" presStyleCnt="7"/>
      <dgm:spPr/>
    </dgm:pt>
    <dgm:pt modelId="{1EAF860E-2EE2-4BE8-8F18-A0F00151309D}" type="pres">
      <dgm:prSet presAssocID="{AE962B4D-5162-460B-8994-AEB8859E7F6B}"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x trolley"/>
        </a:ext>
      </dgm:extLst>
    </dgm:pt>
    <dgm:pt modelId="{F01B3F92-6CAF-4F50-8F92-AEDF744C43B4}" type="pres">
      <dgm:prSet presAssocID="{AE962B4D-5162-460B-8994-AEB8859E7F6B}" presName="spaceRect" presStyleCnt="0"/>
      <dgm:spPr/>
    </dgm:pt>
    <dgm:pt modelId="{4268D4F2-72DA-4E8B-BD01-288E0102038E}" type="pres">
      <dgm:prSet presAssocID="{AE962B4D-5162-460B-8994-AEB8859E7F6B}" presName="parTx" presStyleLbl="revTx" presStyleIdx="0" presStyleCnt="7">
        <dgm:presLayoutVars>
          <dgm:chMax val="0"/>
          <dgm:chPref val="0"/>
        </dgm:presLayoutVars>
      </dgm:prSet>
      <dgm:spPr/>
    </dgm:pt>
    <dgm:pt modelId="{09146D9B-1091-47CF-BECF-83ED5810CCAD}" type="pres">
      <dgm:prSet presAssocID="{0053C9A3-926C-4579-86E4-E4B3B101C98F}" presName="sibTrans" presStyleCnt="0"/>
      <dgm:spPr/>
    </dgm:pt>
    <dgm:pt modelId="{68BEA918-C5D7-49DE-B801-11250446FA62}" type="pres">
      <dgm:prSet presAssocID="{7BE7B591-75BA-4DAE-B6F4-C2CCFACF4248}" presName="compNode" presStyleCnt="0"/>
      <dgm:spPr/>
    </dgm:pt>
    <dgm:pt modelId="{DB47EFEB-B76A-493E-B40C-085F7D4B60A7}" type="pres">
      <dgm:prSet presAssocID="{7BE7B591-75BA-4DAE-B6F4-C2CCFACF4248}" presName="bgRect" presStyleLbl="bgShp" presStyleIdx="1" presStyleCnt="7"/>
      <dgm:spPr/>
    </dgm:pt>
    <dgm:pt modelId="{66DF4F1D-5FA1-4DF5-BB90-007CF092B8BE}" type="pres">
      <dgm:prSet presAssocID="{7BE7B591-75BA-4DAE-B6F4-C2CCFACF4248}"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F18F8A2F-9ED0-4D44-99BB-3ED53DCFCA3A}" type="pres">
      <dgm:prSet presAssocID="{7BE7B591-75BA-4DAE-B6F4-C2CCFACF4248}" presName="spaceRect" presStyleCnt="0"/>
      <dgm:spPr/>
    </dgm:pt>
    <dgm:pt modelId="{012B8B9B-2A38-4999-A024-15EC0FE22D64}" type="pres">
      <dgm:prSet presAssocID="{7BE7B591-75BA-4DAE-B6F4-C2CCFACF4248}" presName="parTx" presStyleLbl="revTx" presStyleIdx="1" presStyleCnt="7">
        <dgm:presLayoutVars>
          <dgm:chMax val="0"/>
          <dgm:chPref val="0"/>
        </dgm:presLayoutVars>
      </dgm:prSet>
      <dgm:spPr/>
    </dgm:pt>
    <dgm:pt modelId="{F8BA4606-3F28-4D1F-963C-ED6E04D2A002}" type="pres">
      <dgm:prSet presAssocID="{418855F9-0BE0-4855-8065-133BD37BE748}" presName="sibTrans" presStyleCnt="0"/>
      <dgm:spPr/>
    </dgm:pt>
    <dgm:pt modelId="{023706D1-030E-4A21-A2D9-A4A0B9358BE3}" type="pres">
      <dgm:prSet presAssocID="{6A8BC643-00A0-4CA5-AB7C-0CA80136765C}" presName="compNode" presStyleCnt="0"/>
      <dgm:spPr/>
    </dgm:pt>
    <dgm:pt modelId="{1258C9F3-6522-49AE-B59D-F2809CD360DC}" type="pres">
      <dgm:prSet presAssocID="{6A8BC643-00A0-4CA5-AB7C-0CA80136765C}" presName="bgRect" presStyleLbl="bgShp" presStyleIdx="2" presStyleCnt="7"/>
      <dgm:spPr/>
    </dgm:pt>
    <dgm:pt modelId="{CF63F7CB-F220-401D-9C48-ED406D00CE1F}" type="pres">
      <dgm:prSet presAssocID="{6A8BC643-00A0-4CA5-AB7C-0CA80136765C}"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pward trend"/>
        </a:ext>
      </dgm:extLst>
    </dgm:pt>
    <dgm:pt modelId="{3A0AF894-7FEB-4267-B2FF-99778B25136D}" type="pres">
      <dgm:prSet presAssocID="{6A8BC643-00A0-4CA5-AB7C-0CA80136765C}" presName="spaceRect" presStyleCnt="0"/>
      <dgm:spPr/>
    </dgm:pt>
    <dgm:pt modelId="{768C53D5-9A9E-4213-9C16-9C1F4CB50E56}" type="pres">
      <dgm:prSet presAssocID="{6A8BC643-00A0-4CA5-AB7C-0CA80136765C}" presName="parTx" presStyleLbl="revTx" presStyleIdx="2" presStyleCnt="7">
        <dgm:presLayoutVars>
          <dgm:chMax val="0"/>
          <dgm:chPref val="0"/>
        </dgm:presLayoutVars>
      </dgm:prSet>
      <dgm:spPr/>
    </dgm:pt>
    <dgm:pt modelId="{1DC0C286-8A8D-497D-85CF-0A36A95B5162}" type="pres">
      <dgm:prSet presAssocID="{00D933BB-84BD-494A-A71A-C64A9CAEF7F9}" presName="sibTrans" presStyleCnt="0"/>
      <dgm:spPr/>
    </dgm:pt>
    <dgm:pt modelId="{6262CE43-DEB6-4639-B6D1-A3161E35A0B4}" type="pres">
      <dgm:prSet presAssocID="{277AFB5A-0B35-44FF-BB53-7AD7AB51E328}" presName="compNode" presStyleCnt="0"/>
      <dgm:spPr/>
    </dgm:pt>
    <dgm:pt modelId="{CAA288D4-583C-49C6-BFAA-004BE71706BE}" type="pres">
      <dgm:prSet presAssocID="{277AFB5A-0B35-44FF-BB53-7AD7AB51E328}" presName="bgRect" presStyleLbl="bgShp" presStyleIdx="3" presStyleCnt="7"/>
      <dgm:spPr/>
    </dgm:pt>
    <dgm:pt modelId="{556E1831-7B92-4142-94A9-5521CB00E1E2}" type="pres">
      <dgm:prSet presAssocID="{277AFB5A-0B35-44FF-BB53-7AD7AB51E328}"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5149BB6F-10E9-4957-A40E-7951F9F871A4}" type="pres">
      <dgm:prSet presAssocID="{277AFB5A-0B35-44FF-BB53-7AD7AB51E328}" presName="spaceRect" presStyleCnt="0"/>
      <dgm:spPr/>
    </dgm:pt>
    <dgm:pt modelId="{B4808F87-8E1C-41E6-9A20-750780281C7A}" type="pres">
      <dgm:prSet presAssocID="{277AFB5A-0B35-44FF-BB53-7AD7AB51E328}" presName="parTx" presStyleLbl="revTx" presStyleIdx="3" presStyleCnt="7">
        <dgm:presLayoutVars>
          <dgm:chMax val="0"/>
          <dgm:chPref val="0"/>
        </dgm:presLayoutVars>
      </dgm:prSet>
      <dgm:spPr/>
    </dgm:pt>
    <dgm:pt modelId="{76F7FBAD-44E5-4AB9-A3EF-E1B875073B5C}" type="pres">
      <dgm:prSet presAssocID="{45C07290-186C-4FB8-AFCA-2FF25A9065D5}" presName="sibTrans" presStyleCnt="0"/>
      <dgm:spPr/>
    </dgm:pt>
    <dgm:pt modelId="{8A2B12C0-7275-41D7-8284-0F1A063216CF}" type="pres">
      <dgm:prSet presAssocID="{FBE44DC0-D83E-495F-8E20-F36DB6EE26AB}" presName="compNode" presStyleCnt="0"/>
      <dgm:spPr/>
    </dgm:pt>
    <dgm:pt modelId="{5B002348-3A96-405E-A24F-08CFB9EAABE7}" type="pres">
      <dgm:prSet presAssocID="{FBE44DC0-D83E-495F-8E20-F36DB6EE26AB}" presName="bgRect" presStyleLbl="bgShp" presStyleIdx="4" presStyleCnt="7"/>
      <dgm:spPr/>
    </dgm:pt>
    <dgm:pt modelId="{B2A0CFD5-1902-45A1-9143-A8C7AA85840A}" type="pres">
      <dgm:prSet presAssocID="{FBE44DC0-D83E-495F-8E20-F36DB6EE26AB}"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8DD1910D-6FD9-4778-BB25-B30B6DDB9FB9}" type="pres">
      <dgm:prSet presAssocID="{FBE44DC0-D83E-495F-8E20-F36DB6EE26AB}" presName="spaceRect" presStyleCnt="0"/>
      <dgm:spPr/>
    </dgm:pt>
    <dgm:pt modelId="{C850145E-ADAB-44F4-926D-842921EB2D04}" type="pres">
      <dgm:prSet presAssocID="{FBE44DC0-D83E-495F-8E20-F36DB6EE26AB}" presName="parTx" presStyleLbl="revTx" presStyleIdx="4" presStyleCnt="7">
        <dgm:presLayoutVars>
          <dgm:chMax val="0"/>
          <dgm:chPref val="0"/>
        </dgm:presLayoutVars>
      </dgm:prSet>
      <dgm:spPr/>
    </dgm:pt>
    <dgm:pt modelId="{AF072BE4-1477-4860-87FE-4921A5EBDE5F}" type="pres">
      <dgm:prSet presAssocID="{7C046CFC-4BCF-4F90-9960-53E721DA9F8B}" presName="sibTrans" presStyleCnt="0"/>
      <dgm:spPr/>
    </dgm:pt>
    <dgm:pt modelId="{C971D2B0-1125-4063-A1B6-0B962192F1A0}" type="pres">
      <dgm:prSet presAssocID="{9D98442B-4EEF-4599-BA2B-55DCC6415AE2}" presName="compNode" presStyleCnt="0"/>
      <dgm:spPr/>
    </dgm:pt>
    <dgm:pt modelId="{45428F22-8369-4BDF-A077-6EA57D1E917C}" type="pres">
      <dgm:prSet presAssocID="{9D98442B-4EEF-4599-BA2B-55DCC6415AE2}" presName="bgRect" presStyleLbl="bgShp" presStyleIdx="5" presStyleCnt="7"/>
      <dgm:spPr/>
    </dgm:pt>
    <dgm:pt modelId="{496A3FCA-4824-4218-BF93-D0F38E1A30FB}" type="pres">
      <dgm:prSet presAssocID="{9D98442B-4EEF-4599-BA2B-55DCC6415AE2}"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Presentation with Checklist"/>
        </a:ext>
      </dgm:extLst>
    </dgm:pt>
    <dgm:pt modelId="{DF9F2AA0-8486-4686-8A1E-31AA674A489E}" type="pres">
      <dgm:prSet presAssocID="{9D98442B-4EEF-4599-BA2B-55DCC6415AE2}" presName="spaceRect" presStyleCnt="0"/>
      <dgm:spPr/>
    </dgm:pt>
    <dgm:pt modelId="{09067DC0-3673-4EEE-88A6-B249907798D4}" type="pres">
      <dgm:prSet presAssocID="{9D98442B-4EEF-4599-BA2B-55DCC6415AE2}" presName="parTx" presStyleLbl="revTx" presStyleIdx="5" presStyleCnt="7">
        <dgm:presLayoutVars>
          <dgm:chMax val="0"/>
          <dgm:chPref val="0"/>
        </dgm:presLayoutVars>
      </dgm:prSet>
      <dgm:spPr/>
    </dgm:pt>
    <dgm:pt modelId="{5BD2E6E2-B542-4BBA-85E8-EB3746800BD2}" type="pres">
      <dgm:prSet presAssocID="{D4548CDF-71B7-484A-B2C3-2DB875546BBF}" presName="sibTrans" presStyleCnt="0"/>
      <dgm:spPr/>
    </dgm:pt>
    <dgm:pt modelId="{9B7FE8AA-9BAC-41A7-82DA-82E60495C860}" type="pres">
      <dgm:prSet presAssocID="{58E9CB0A-71E1-4D67-B312-05280EDDCC54}" presName="compNode" presStyleCnt="0"/>
      <dgm:spPr/>
    </dgm:pt>
    <dgm:pt modelId="{9D30EDB2-2F29-42AA-8CA2-B59274C72009}" type="pres">
      <dgm:prSet presAssocID="{58E9CB0A-71E1-4D67-B312-05280EDDCC54}" presName="bgRect" presStyleLbl="bgShp" presStyleIdx="6" presStyleCnt="7"/>
      <dgm:spPr/>
    </dgm:pt>
    <dgm:pt modelId="{DE77B9EE-0AA3-4AB5-85B2-4F479D30FF14}" type="pres">
      <dgm:prSet presAssocID="{58E9CB0A-71E1-4D67-B312-05280EDDCC54}"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Head with Gears"/>
        </a:ext>
      </dgm:extLst>
    </dgm:pt>
    <dgm:pt modelId="{4415776C-E12C-43F0-9BA7-17175DAF1F20}" type="pres">
      <dgm:prSet presAssocID="{58E9CB0A-71E1-4D67-B312-05280EDDCC54}" presName="spaceRect" presStyleCnt="0"/>
      <dgm:spPr/>
    </dgm:pt>
    <dgm:pt modelId="{7A497DDB-3259-44EF-8851-350E900D60EB}" type="pres">
      <dgm:prSet presAssocID="{58E9CB0A-71E1-4D67-B312-05280EDDCC54}" presName="parTx" presStyleLbl="revTx" presStyleIdx="6" presStyleCnt="7">
        <dgm:presLayoutVars>
          <dgm:chMax val="0"/>
          <dgm:chPref val="0"/>
        </dgm:presLayoutVars>
      </dgm:prSet>
      <dgm:spPr/>
    </dgm:pt>
  </dgm:ptLst>
  <dgm:cxnLst>
    <dgm:cxn modelId="{85EBC002-B39C-4553-8C00-610C402582C1}" srcId="{F1D9E806-13EA-446C-84F9-2552E769041F}" destId="{58E9CB0A-71E1-4D67-B312-05280EDDCC54}" srcOrd="6" destOrd="0" parTransId="{D56787FB-C3B5-428A-B9DC-D2865805D094}" sibTransId="{F512D32A-0B52-4207-97F5-3F3F1AD3A65E}"/>
    <dgm:cxn modelId="{9BE4392C-2367-41ED-BB40-F6E2BCAA792D}" type="presOf" srcId="{277AFB5A-0B35-44FF-BB53-7AD7AB51E328}" destId="{B4808F87-8E1C-41E6-9A20-750780281C7A}" srcOrd="0" destOrd="0" presId="urn:microsoft.com/office/officeart/2018/2/layout/IconVerticalSolidList"/>
    <dgm:cxn modelId="{D2075130-7B47-4D2C-ACF3-E8C7BA192BD4}" srcId="{F1D9E806-13EA-446C-84F9-2552E769041F}" destId="{9D98442B-4EEF-4599-BA2B-55DCC6415AE2}" srcOrd="5" destOrd="0" parTransId="{39DEE94A-EEA8-4860-9984-01D593CFAD93}" sibTransId="{D4548CDF-71B7-484A-B2C3-2DB875546BBF}"/>
    <dgm:cxn modelId="{B91B413E-B74A-44BC-ABEB-8018D777D2D0}" type="presOf" srcId="{7BE7B591-75BA-4DAE-B6F4-C2CCFACF4248}" destId="{012B8B9B-2A38-4999-A024-15EC0FE22D64}" srcOrd="0" destOrd="0" presId="urn:microsoft.com/office/officeart/2018/2/layout/IconVerticalSolidList"/>
    <dgm:cxn modelId="{C4D9BC40-063D-43C0-81F7-4C71DE32173B}" type="presOf" srcId="{58E9CB0A-71E1-4D67-B312-05280EDDCC54}" destId="{7A497DDB-3259-44EF-8851-350E900D60EB}" srcOrd="0" destOrd="0" presId="urn:microsoft.com/office/officeart/2018/2/layout/IconVerticalSolidList"/>
    <dgm:cxn modelId="{4F9C9066-EFB8-4C99-865C-443E540BE9F4}" type="presOf" srcId="{6A8BC643-00A0-4CA5-AB7C-0CA80136765C}" destId="{768C53D5-9A9E-4213-9C16-9C1F4CB50E56}" srcOrd="0" destOrd="0" presId="urn:microsoft.com/office/officeart/2018/2/layout/IconVerticalSolidList"/>
    <dgm:cxn modelId="{C69B5C4F-2709-4619-8291-6D62B0A4ED3E}" srcId="{F1D9E806-13EA-446C-84F9-2552E769041F}" destId="{277AFB5A-0B35-44FF-BB53-7AD7AB51E328}" srcOrd="3" destOrd="0" parTransId="{15485874-9B84-465F-BB39-850EDC672CEC}" sibTransId="{45C07290-186C-4FB8-AFCA-2FF25A9065D5}"/>
    <dgm:cxn modelId="{7957BA87-3384-4AA9-BE06-47A933EF192C}" type="presOf" srcId="{9D98442B-4EEF-4599-BA2B-55DCC6415AE2}" destId="{09067DC0-3673-4EEE-88A6-B249907798D4}" srcOrd="0" destOrd="0" presId="urn:microsoft.com/office/officeart/2018/2/layout/IconVerticalSolidList"/>
    <dgm:cxn modelId="{4439CD9A-483B-4C59-BABE-A29C640C7256}" srcId="{F1D9E806-13EA-446C-84F9-2552E769041F}" destId="{FBE44DC0-D83E-495F-8E20-F36DB6EE26AB}" srcOrd="4" destOrd="0" parTransId="{9CC03529-F023-4CD7-83E0-F21FE40D1D20}" sibTransId="{7C046CFC-4BCF-4F90-9960-53E721DA9F8B}"/>
    <dgm:cxn modelId="{05F886A4-BBAD-4B2E-92F3-0062499795FD}" type="presOf" srcId="{FBE44DC0-D83E-495F-8E20-F36DB6EE26AB}" destId="{C850145E-ADAB-44F4-926D-842921EB2D04}" srcOrd="0" destOrd="0" presId="urn:microsoft.com/office/officeart/2018/2/layout/IconVerticalSolidList"/>
    <dgm:cxn modelId="{A76C00A5-14F8-44CE-B602-258F1F1F79FD}" srcId="{F1D9E806-13EA-446C-84F9-2552E769041F}" destId="{AE962B4D-5162-460B-8994-AEB8859E7F6B}" srcOrd="0" destOrd="0" parTransId="{9309795A-3CCC-4064-BC2C-81D55CD54802}" sibTransId="{0053C9A3-926C-4579-86E4-E4B3B101C98F}"/>
    <dgm:cxn modelId="{E328B1B3-C6F5-48FF-AB07-60C143032A36}" type="presOf" srcId="{F1D9E806-13EA-446C-84F9-2552E769041F}" destId="{B2A291D1-048A-4933-B318-76124D1BC67C}" srcOrd="0" destOrd="0" presId="urn:microsoft.com/office/officeart/2018/2/layout/IconVerticalSolidList"/>
    <dgm:cxn modelId="{FB1B66D6-954E-48ED-94B0-6C73D50D320F}" type="presOf" srcId="{AE962B4D-5162-460B-8994-AEB8859E7F6B}" destId="{4268D4F2-72DA-4E8B-BD01-288E0102038E}" srcOrd="0" destOrd="0" presId="urn:microsoft.com/office/officeart/2018/2/layout/IconVerticalSolidList"/>
    <dgm:cxn modelId="{EB5E23DD-FCBD-494F-A73D-182F7C17B178}" srcId="{F1D9E806-13EA-446C-84F9-2552E769041F}" destId="{7BE7B591-75BA-4DAE-B6F4-C2CCFACF4248}" srcOrd="1" destOrd="0" parTransId="{598711B4-4A56-486F-9DEA-693B96AC6F97}" sibTransId="{418855F9-0BE0-4855-8065-133BD37BE748}"/>
    <dgm:cxn modelId="{8B9B70E2-7AED-4276-99E1-9A6242FD31A9}" srcId="{F1D9E806-13EA-446C-84F9-2552E769041F}" destId="{6A8BC643-00A0-4CA5-AB7C-0CA80136765C}" srcOrd="2" destOrd="0" parTransId="{E626F183-9D95-491A-8284-C2C7843662A8}" sibTransId="{00D933BB-84BD-494A-A71A-C64A9CAEF7F9}"/>
    <dgm:cxn modelId="{5F58F8F3-1869-4CF5-B7C5-F28170C38E77}" type="presParOf" srcId="{B2A291D1-048A-4933-B318-76124D1BC67C}" destId="{8C70B619-701A-4F00-89AB-9E526B408C0A}" srcOrd="0" destOrd="0" presId="urn:microsoft.com/office/officeart/2018/2/layout/IconVerticalSolidList"/>
    <dgm:cxn modelId="{DFF6CBDF-88F6-436D-8BFF-E7B4D171D25C}" type="presParOf" srcId="{8C70B619-701A-4F00-89AB-9E526B408C0A}" destId="{80E9E89A-2960-4DE3-B69D-CD330D7B46A8}" srcOrd="0" destOrd="0" presId="urn:microsoft.com/office/officeart/2018/2/layout/IconVerticalSolidList"/>
    <dgm:cxn modelId="{03C3F377-CF16-4A1B-9042-390D8500A477}" type="presParOf" srcId="{8C70B619-701A-4F00-89AB-9E526B408C0A}" destId="{1EAF860E-2EE2-4BE8-8F18-A0F00151309D}" srcOrd="1" destOrd="0" presId="urn:microsoft.com/office/officeart/2018/2/layout/IconVerticalSolidList"/>
    <dgm:cxn modelId="{05C56081-AB1D-456A-B70D-871C096B1BD2}" type="presParOf" srcId="{8C70B619-701A-4F00-89AB-9E526B408C0A}" destId="{F01B3F92-6CAF-4F50-8F92-AEDF744C43B4}" srcOrd="2" destOrd="0" presId="urn:microsoft.com/office/officeart/2018/2/layout/IconVerticalSolidList"/>
    <dgm:cxn modelId="{28826B7E-3D67-46AB-B6EB-B460B38F6CCE}" type="presParOf" srcId="{8C70B619-701A-4F00-89AB-9E526B408C0A}" destId="{4268D4F2-72DA-4E8B-BD01-288E0102038E}" srcOrd="3" destOrd="0" presId="urn:microsoft.com/office/officeart/2018/2/layout/IconVerticalSolidList"/>
    <dgm:cxn modelId="{37D2C3EC-D861-4AD8-ADC1-DE05C5224C7D}" type="presParOf" srcId="{B2A291D1-048A-4933-B318-76124D1BC67C}" destId="{09146D9B-1091-47CF-BECF-83ED5810CCAD}" srcOrd="1" destOrd="0" presId="urn:microsoft.com/office/officeart/2018/2/layout/IconVerticalSolidList"/>
    <dgm:cxn modelId="{C718B759-A405-466B-AF07-5DC26A642108}" type="presParOf" srcId="{B2A291D1-048A-4933-B318-76124D1BC67C}" destId="{68BEA918-C5D7-49DE-B801-11250446FA62}" srcOrd="2" destOrd="0" presId="urn:microsoft.com/office/officeart/2018/2/layout/IconVerticalSolidList"/>
    <dgm:cxn modelId="{96D030C5-682D-4E9E-ABBA-9DB0E26FAD21}" type="presParOf" srcId="{68BEA918-C5D7-49DE-B801-11250446FA62}" destId="{DB47EFEB-B76A-493E-B40C-085F7D4B60A7}" srcOrd="0" destOrd="0" presId="urn:microsoft.com/office/officeart/2018/2/layout/IconVerticalSolidList"/>
    <dgm:cxn modelId="{00D7217C-72EB-45BB-86B1-6F0DCBEAAE61}" type="presParOf" srcId="{68BEA918-C5D7-49DE-B801-11250446FA62}" destId="{66DF4F1D-5FA1-4DF5-BB90-007CF092B8BE}" srcOrd="1" destOrd="0" presId="urn:microsoft.com/office/officeart/2018/2/layout/IconVerticalSolidList"/>
    <dgm:cxn modelId="{F35C9652-FF5C-4A0E-BDFD-960897244EEF}" type="presParOf" srcId="{68BEA918-C5D7-49DE-B801-11250446FA62}" destId="{F18F8A2F-9ED0-4D44-99BB-3ED53DCFCA3A}" srcOrd="2" destOrd="0" presId="urn:microsoft.com/office/officeart/2018/2/layout/IconVerticalSolidList"/>
    <dgm:cxn modelId="{78A04888-8609-4DB5-953C-CFAA5C681664}" type="presParOf" srcId="{68BEA918-C5D7-49DE-B801-11250446FA62}" destId="{012B8B9B-2A38-4999-A024-15EC0FE22D64}" srcOrd="3" destOrd="0" presId="urn:microsoft.com/office/officeart/2018/2/layout/IconVerticalSolidList"/>
    <dgm:cxn modelId="{81ABC6BB-B2FF-461C-B562-A0F6206ED00F}" type="presParOf" srcId="{B2A291D1-048A-4933-B318-76124D1BC67C}" destId="{F8BA4606-3F28-4D1F-963C-ED6E04D2A002}" srcOrd="3" destOrd="0" presId="urn:microsoft.com/office/officeart/2018/2/layout/IconVerticalSolidList"/>
    <dgm:cxn modelId="{4BA89543-CE90-496E-87AA-CA50D5FFABEE}" type="presParOf" srcId="{B2A291D1-048A-4933-B318-76124D1BC67C}" destId="{023706D1-030E-4A21-A2D9-A4A0B9358BE3}" srcOrd="4" destOrd="0" presId="urn:microsoft.com/office/officeart/2018/2/layout/IconVerticalSolidList"/>
    <dgm:cxn modelId="{5885B847-9684-4026-9A2E-82B79A3EA3B5}" type="presParOf" srcId="{023706D1-030E-4A21-A2D9-A4A0B9358BE3}" destId="{1258C9F3-6522-49AE-B59D-F2809CD360DC}" srcOrd="0" destOrd="0" presId="urn:microsoft.com/office/officeart/2018/2/layout/IconVerticalSolidList"/>
    <dgm:cxn modelId="{C245519B-8657-4FAF-988D-A023E4AF501D}" type="presParOf" srcId="{023706D1-030E-4A21-A2D9-A4A0B9358BE3}" destId="{CF63F7CB-F220-401D-9C48-ED406D00CE1F}" srcOrd="1" destOrd="0" presId="urn:microsoft.com/office/officeart/2018/2/layout/IconVerticalSolidList"/>
    <dgm:cxn modelId="{540B24D9-F1CE-42C0-B921-216F8650A19D}" type="presParOf" srcId="{023706D1-030E-4A21-A2D9-A4A0B9358BE3}" destId="{3A0AF894-7FEB-4267-B2FF-99778B25136D}" srcOrd="2" destOrd="0" presId="urn:microsoft.com/office/officeart/2018/2/layout/IconVerticalSolidList"/>
    <dgm:cxn modelId="{B4052944-0438-4737-B5BF-3C547FE43EF8}" type="presParOf" srcId="{023706D1-030E-4A21-A2D9-A4A0B9358BE3}" destId="{768C53D5-9A9E-4213-9C16-9C1F4CB50E56}" srcOrd="3" destOrd="0" presId="urn:microsoft.com/office/officeart/2018/2/layout/IconVerticalSolidList"/>
    <dgm:cxn modelId="{FBC423AA-51A0-4F00-B7D6-86C4DBE7CCAA}" type="presParOf" srcId="{B2A291D1-048A-4933-B318-76124D1BC67C}" destId="{1DC0C286-8A8D-497D-85CF-0A36A95B5162}" srcOrd="5" destOrd="0" presId="urn:microsoft.com/office/officeart/2018/2/layout/IconVerticalSolidList"/>
    <dgm:cxn modelId="{C2C96ABB-6291-4EE0-9B9D-BA25A94AD930}" type="presParOf" srcId="{B2A291D1-048A-4933-B318-76124D1BC67C}" destId="{6262CE43-DEB6-4639-B6D1-A3161E35A0B4}" srcOrd="6" destOrd="0" presId="urn:microsoft.com/office/officeart/2018/2/layout/IconVerticalSolidList"/>
    <dgm:cxn modelId="{8A5B433B-6347-42C1-B5EB-048724919F1C}" type="presParOf" srcId="{6262CE43-DEB6-4639-B6D1-A3161E35A0B4}" destId="{CAA288D4-583C-49C6-BFAA-004BE71706BE}" srcOrd="0" destOrd="0" presId="urn:microsoft.com/office/officeart/2018/2/layout/IconVerticalSolidList"/>
    <dgm:cxn modelId="{9296118F-6460-47E4-9876-7554F51314B2}" type="presParOf" srcId="{6262CE43-DEB6-4639-B6D1-A3161E35A0B4}" destId="{556E1831-7B92-4142-94A9-5521CB00E1E2}" srcOrd="1" destOrd="0" presId="urn:microsoft.com/office/officeart/2018/2/layout/IconVerticalSolidList"/>
    <dgm:cxn modelId="{4C58DCED-A739-47D1-87D0-48273D2D5426}" type="presParOf" srcId="{6262CE43-DEB6-4639-B6D1-A3161E35A0B4}" destId="{5149BB6F-10E9-4957-A40E-7951F9F871A4}" srcOrd="2" destOrd="0" presId="urn:microsoft.com/office/officeart/2018/2/layout/IconVerticalSolidList"/>
    <dgm:cxn modelId="{A031C0A6-906C-425F-92A5-EBE2AB3C6EC5}" type="presParOf" srcId="{6262CE43-DEB6-4639-B6D1-A3161E35A0B4}" destId="{B4808F87-8E1C-41E6-9A20-750780281C7A}" srcOrd="3" destOrd="0" presId="urn:microsoft.com/office/officeart/2018/2/layout/IconVerticalSolidList"/>
    <dgm:cxn modelId="{C2778579-25E9-4482-884B-B9EC1ED26694}" type="presParOf" srcId="{B2A291D1-048A-4933-B318-76124D1BC67C}" destId="{76F7FBAD-44E5-4AB9-A3EF-E1B875073B5C}" srcOrd="7" destOrd="0" presId="urn:microsoft.com/office/officeart/2018/2/layout/IconVerticalSolidList"/>
    <dgm:cxn modelId="{BB933A95-2A2E-43D4-89E1-41635244B58F}" type="presParOf" srcId="{B2A291D1-048A-4933-B318-76124D1BC67C}" destId="{8A2B12C0-7275-41D7-8284-0F1A063216CF}" srcOrd="8" destOrd="0" presId="urn:microsoft.com/office/officeart/2018/2/layout/IconVerticalSolidList"/>
    <dgm:cxn modelId="{CABBA262-917B-4552-B563-E6778D33D513}" type="presParOf" srcId="{8A2B12C0-7275-41D7-8284-0F1A063216CF}" destId="{5B002348-3A96-405E-A24F-08CFB9EAABE7}" srcOrd="0" destOrd="0" presId="urn:microsoft.com/office/officeart/2018/2/layout/IconVerticalSolidList"/>
    <dgm:cxn modelId="{793DE9E8-09A4-4A2C-B4F3-BC7A98207845}" type="presParOf" srcId="{8A2B12C0-7275-41D7-8284-0F1A063216CF}" destId="{B2A0CFD5-1902-45A1-9143-A8C7AA85840A}" srcOrd="1" destOrd="0" presId="urn:microsoft.com/office/officeart/2018/2/layout/IconVerticalSolidList"/>
    <dgm:cxn modelId="{F8BBBD88-A295-4A61-9BE2-3966BD3D24DA}" type="presParOf" srcId="{8A2B12C0-7275-41D7-8284-0F1A063216CF}" destId="{8DD1910D-6FD9-4778-BB25-B30B6DDB9FB9}" srcOrd="2" destOrd="0" presId="urn:microsoft.com/office/officeart/2018/2/layout/IconVerticalSolidList"/>
    <dgm:cxn modelId="{94C212AE-E2AD-4C97-AEA8-34BE0327AF4D}" type="presParOf" srcId="{8A2B12C0-7275-41D7-8284-0F1A063216CF}" destId="{C850145E-ADAB-44F4-926D-842921EB2D04}" srcOrd="3" destOrd="0" presId="urn:microsoft.com/office/officeart/2018/2/layout/IconVerticalSolidList"/>
    <dgm:cxn modelId="{4107B102-8746-4599-82BF-786ABF6E548C}" type="presParOf" srcId="{B2A291D1-048A-4933-B318-76124D1BC67C}" destId="{AF072BE4-1477-4860-87FE-4921A5EBDE5F}" srcOrd="9" destOrd="0" presId="urn:microsoft.com/office/officeart/2018/2/layout/IconVerticalSolidList"/>
    <dgm:cxn modelId="{F79E7C3D-C7C1-4803-BAA7-2B7588E8DDD0}" type="presParOf" srcId="{B2A291D1-048A-4933-B318-76124D1BC67C}" destId="{C971D2B0-1125-4063-A1B6-0B962192F1A0}" srcOrd="10" destOrd="0" presId="urn:microsoft.com/office/officeart/2018/2/layout/IconVerticalSolidList"/>
    <dgm:cxn modelId="{03002813-7963-4548-B878-2CBCCA96A67E}" type="presParOf" srcId="{C971D2B0-1125-4063-A1B6-0B962192F1A0}" destId="{45428F22-8369-4BDF-A077-6EA57D1E917C}" srcOrd="0" destOrd="0" presId="urn:microsoft.com/office/officeart/2018/2/layout/IconVerticalSolidList"/>
    <dgm:cxn modelId="{3780DB15-5188-44BC-B32C-AD723D069F05}" type="presParOf" srcId="{C971D2B0-1125-4063-A1B6-0B962192F1A0}" destId="{496A3FCA-4824-4218-BF93-D0F38E1A30FB}" srcOrd="1" destOrd="0" presId="urn:microsoft.com/office/officeart/2018/2/layout/IconVerticalSolidList"/>
    <dgm:cxn modelId="{D232DE35-7C5B-4E35-9F50-E7C119D0B2A7}" type="presParOf" srcId="{C971D2B0-1125-4063-A1B6-0B962192F1A0}" destId="{DF9F2AA0-8486-4686-8A1E-31AA674A489E}" srcOrd="2" destOrd="0" presId="urn:microsoft.com/office/officeart/2018/2/layout/IconVerticalSolidList"/>
    <dgm:cxn modelId="{BE4268F8-55E8-4EBB-A98B-5C75186201C3}" type="presParOf" srcId="{C971D2B0-1125-4063-A1B6-0B962192F1A0}" destId="{09067DC0-3673-4EEE-88A6-B249907798D4}" srcOrd="3" destOrd="0" presId="urn:microsoft.com/office/officeart/2018/2/layout/IconVerticalSolidList"/>
    <dgm:cxn modelId="{2F98DCCF-643C-422C-9562-BB8041A21704}" type="presParOf" srcId="{B2A291D1-048A-4933-B318-76124D1BC67C}" destId="{5BD2E6E2-B542-4BBA-85E8-EB3746800BD2}" srcOrd="11" destOrd="0" presId="urn:microsoft.com/office/officeart/2018/2/layout/IconVerticalSolidList"/>
    <dgm:cxn modelId="{70C23A62-9B49-44ED-9B55-FF1A5EFB0EA0}" type="presParOf" srcId="{B2A291D1-048A-4933-B318-76124D1BC67C}" destId="{9B7FE8AA-9BAC-41A7-82DA-82E60495C860}" srcOrd="12" destOrd="0" presId="urn:microsoft.com/office/officeart/2018/2/layout/IconVerticalSolidList"/>
    <dgm:cxn modelId="{2D1B1704-A64F-44FC-8621-DE430676ADE4}" type="presParOf" srcId="{9B7FE8AA-9BAC-41A7-82DA-82E60495C860}" destId="{9D30EDB2-2F29-42AA-8CA2-B59274C72009}" srcOrd="0" destOrd="0" presId="urn:microsoft.com/office/officeart/2018/2/layout/IconVerticalSolidList"/>
    <dgm:cxn modelId="{C311E2E2-9831-4633-8DEC-D036B5E7DF62}" type="presParOf" srcId="{9B7FE8AA-9BAC-41A7-82DA-82E60495C860}" destId="{DE77B9EE-0AA3-4AB5-85B2-4F479D30FF14}" srcOrd="1" destOrd="0" presId="urn:microsoft.com/office/officeart/2018/2/layout/IconVerticalSolidList"/>
    <dgm:cxn modelId="{C622C1FC-0A43-4E8E-8B39-8CE40F5D8B31}" type="presParOf" srcId="{9B7FE8AA-9BAC-41A7-82DA-82E60495C860}" destId="{4415776C-E12C-43F0-9BA7-17175DAF1F20}" srcOrd="2" destOrd="0" presId="urn:microsoft.com/office/officeart/2018/2/layout/IconVerticalSolidList"/>
    <dgm:cxn modelId="{E8497F2C-2A00-4419-B754-422565055AA6}" type="presParOf" srcId="{9B7FE8AA-9BAC-41A7-82DA-82E60495C860}" destId="{7A497DDB-3259-44EF-8851-350E900D60E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6C91D1-F684-4061-97C9-4E494FBC2AE0}"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CD2C35EC-E7AD-4784-89B9-6EFF6AF78C00}">
      <dgm:prSet/>
      <dgm:spPr/>
      <dgm:t>
        <a:bodyPr/>
        <a:lstStyle/>
        <a:p>
          <a:r>
            <a:rPr lang="en-US"/>
            <a:t>If there is to be inspection after delivery, the specifications ought to state what tests are to be applied</a:t>
          </a:r>
        </a:p>
      </dgm:t>
    </dgm:pt>
    <dgm:pt modelId="{D0405668-87D1-44A4-B335-5F4E754AAE41}" type="parTrans" cxnId="{AC1E1457-C01A-4745-8123-66C7A131475E}">
      <dgm:prSet/>
      <dgm:spPr/>
      <dgm:t>
        <a:bodyPr/>
        <a:lstStyle/>
        <a:p>
          <a:endParaRPr lang="en-US"/>
        </a:p>
      </dgm:t>
    </dgm:pt>
    <dgm:pt modelId="{5DBF6BF5-E0BF-4B25-A9D9-A2F6A1BB6F84}" type="sibTrans" cxnId="{AC1E1457-C01A-4745-8123-66C7A131475E}">
      <dgm:prSet/>
      <dgm:spPr/>
      <dgm:t>
        <a:bodyPr/>
        <a:lstStyle/>
        <a:p>
          <a:endParaRPr lang="en-US"/>
        </a:p>
      </dgm:t>
    </dgm:pt>
    <dgm:pt modelId="{47BEE492-AB49-4038-9629-92DACBB7661B}">
      <dgm:prSet/>
      <dgm:spPr/>
      <dgm:t>
        <a:bodyPr/>
        <a:lstStyle/>
        <a:p>
          <a:r>
            <a:rPr lang="en-US"/>
            <a:t>If any special marking or packing is wanted, include the relevant instructions in the specifications</a:t>
          </a:r>
        </a:p>
      </dgm:t>
    </dgm:pt>
    <dgm:pt modelId="{34D799F5-D289-47AE-B278-96F6F28A2626}" type="parTrans" cxnId="{3EAF91FC-ED67-4DD2-8792-5D9928FC4DB9}">
      <dgm:prSet/>
      <dgm:spPr/>
      <dgm:t>
        <a:bodyPr/>
        <a:lstStyle/>
        <a:p>
          <a:endParaRPr lang="en-US"/>
        </a:p>
      </dgm:t>
    </dgm:pt>
    <dgm:pt modelId="{4F114830-DB91-4119-9CA1-EAC646838377}" type="sibTrans" cxnId="{3EAF91FC-ED67-4DD2-8792-5D9928FC4DB9}">
      <dgm:prSet/>
      <dgm:spPr/>
      <dgm:t>
        <a:bodyPr/>
        <a:lstStyle/>
        <a:p>
          <a:endParaRPr lang="en-US"/>
        </a:p>
      </dgm:t>
    </dgm:pt>
    <dgm:pt modelId="{DB7920B2-CEA3-4EF3-AF59-972BC1152477}" type="pres">
      <dgm:prSet presAssocID="{086C91D1-F684-4061-97C9-4E494FBC2AE0}" presName="hierChild1" presStyleCnt="0">
        <dgm:presLayoutVars>
          <dgm:chPref val="1"/>
          <dgm:dir/>
          <dgm:animOne val="branch"/>
          <dgm:animLvl val="lvl"/>
          <dgm:resizeHandles/>
        </dgm:presLayoutVars>
      </dgm:prSet>
      <dgm:spPr/>
    </dgm:pt>
    <dgm:pt modelId="{3870897B-9605-4B49-BA0D-ED81E0EE17AC}" type="pres">
      <dgm:prSet presAssocID="{CD2C35EC-E7AD-4784-89B9-6EFF6AF78C00}" presName="hierRoot1" presStyleCnt="0"/>
      <dgm:spPr/>
    </dgm:pt>
    <dgm:pt modelId="{54E1216F-CDC9-4B65-9C80-A644BF4C6E38}" type="pres">
      <dgm:prSet presAssocID="{CD2C35EC-E7AD-4784-89B9-6EFF6AF78C00}" presName="composite" presStyleCnt="0"/>
      <dgm:spPr/>
    </dgm:pt>
    <dgm:pt modelId="{78D0397D-6C02-4661-9B5F-E530A9403D4B}" type="pres">
      <dgm:prSet presAssocID="{CD2C35EC-E7AD-4784-89B9-6EFF6AF78C00}" presName="background" presStyleLbl="node0" presStyleIdx="0" presStyleCnt="2"/>
      <dgm:spPr/>
    </dgm:pt>
    <dgm:pt modelId="{DAF5A448-4F5D-4912-A45A-BEB071C3DD98}" type="pres">
      <dgm:prSet presAssocID="{CD2C35EC-E7AD-4784-89B9-6EFF6AF78C00}" presName="text" presStyleLbl="fgAcc0" presStyleIdx="0" presStyleCnt="2">
        <dgm:presLayoutVars>
          <dgm:chPref val="3"/>
        </dgm:presLayoutVars>
      </dgm:prSet>
      <dgm:spPr/>
    </dgm:pt>
    <dgm:pt modelId="{146EC398-0A2E-43C2-9E25-429D1455F2D9}" type="pres">
      <dgm:prSet presAssocID="{CD2C35EC-E7AD-4784-89B9-6EFF6AF78C00}" presName="hierChild2" presStyleCnt="0"/>
      <dgm:spPr/>
    </dgm:pt>
    <dgm:pt modelId="{F31D7E35-6058-4F39-AE4D-D8E7D28D22C9}" type="pres">
      <dgm:prSet presAssocID="{47BEE492-AB49-4038-9629-92DACBB7661B}" presName="hierRoot1" presStyleCnt="0"/>
      <dgm:spPr/>
    </dgm:pt>
    <dgm:pt modelId="{5F7D2D42-E3A0-444F-9E4D-9B76DF7A2847}" type="pres">
      <dgm:prSet presAssocID="{47BEE492-AB49-4038-9629-92DACBB7661B}" presName="composite" presStyleCnt="0"/>
      <dgm:spPr/>
    </dgm:pt>
    <dgm:pt modelId="{A30E0450-6369-4AF5-819C-98249ADF617D}" type="pres">
      <dgm:prSet presAssocID="{47BEE492-AB49-4038-9629-92DACBB7661B}" presName="background" presStyleLbl="node0" presStyleIdx="1" presStyleCnt="2"/>
      <dgm:spPr/>
    </dgm:pt>
    <dgm:pt modelId="{6CE22FE9-FF0A-4372-B838-884BF09EEE8D}" type="pres">
      <dgm:prSet presAssocID="{47BEE492-AB49-4038-9629-92DACBB7661B}" presName="text" presStyleLbl="fgAcc0" presStyleIdx="1" presStyleCnt="2">
        <dgm:presLayoutVars>
          <dgm:chPref val="3"/>
        </dgm:presLayoutVars>
      </dgm:prSet>
      <dgm:spPr/>
    </dgm:pt>
    <dgm:pt modelId="{4DB81A29-A5B5-41CA-BE8F-165D1D4025A2}" type="pres">
      <dgm:prSet presAssocID="{47BEE492-AB49-4038-9629-92DACBB7661B}" presName="hierChild2" presStyleCnt="0"/>
      <dgm:spPr/>
    </dgm:pt>
  </dgm:ptLst>
  <dgm:cxnLst>
    <dgm:cxn modelId="{0B56584E-E9F9-4B16-8774-1F525E090999}" type="presOf" srcId="{CD2C35EC-E7AD-4784-89B9-6EFF6AF78C00}" destId="{DAF5A448-4F5D-4912-A45A-BEB071C3DD98}" srcOrd="0" destOrd="0" presId="urn:microsoft.com/office/officeart/2005/8/layout/hierarchy1"/>
    <dgm:cxn modelId="{AC1E1457-C01A-4745-8123-66C7A131475E}" srcId="{086C91D1-F684-4061-97C9-4E494FBC2AE0}" destId="{CD2C35EC-E7AD-4784-89B9-6EFF6AF78C00}" srcOrd="0" destOrd="0" parTransId="{D0405668-87D1-44A4-B335-5F4E754AAE41}" sibTransId="{5DBF6BF5-E0BF-4B25-A9D9-A2F6A1BB6F84}"/>
    <dgm:cxn modelId="{A5A7F2C7-2133-4189-9980-69FC73A73083}" type="presOf" srcId="{47BEE492-AB49-4038-9629-92DACBB7661B}" destId="{6CE22FE9-FF0A-4372-B838-884BF09EEE8D}" srcOrd="0" destOrd="0" presId="urn:microsoft.com/office/officeart/2005/8/layout/hierarchy1"/>
    <dgm:cxn modelId="{E25AE2D3-D833-4823-B41E-26B13C490392}" type="presOf" srcId="{086C91D1-F684-4061-97C9-4E494FBC2AE0}" destId="{DB7920B2-CEA3-4EF3-AF59-972BC1152477}" srcOrd="0" destOrd="0" presId="urn:microsoft.com/office/officeart/2005/8/layout/hierarchy1"/>
    <dgm:cxn modelId="{3EAF91FC-ED67-4DD2-8792-5D9928FC4DB9}" srcId="{086C91D1-F684-4061-97C9-4E494FBC2AE0}" destId="{47BEE492-AB49-4038-9629-92DACBB7661B}" srcOrd="1" destOrd="0" parTransId="{34D799F5-D289-47AE-B278-96F6F28A2626}" sibTransId="{4F114830-DB91-4119-9CA1-EAC646838377}"/>
    <dgm:cxn modelId="{B8D7F2DE-7ED3-4A71-A3B1-2BAA9D57DEC0}" type="presParOf" srcId="{DB7920B2-CEA3-4EF3-AF59-972BC1152477}" destId="{3870897B-9605-4B49-BA0D-ED81E0EE17AC}" srcOrd="0" destOrd="0" presId="urn:microsoft.com/office/officeart/2005/8/layout/hierarchy1"/>
    <dgm:cxn modelId="{6E5EA517-BD77-40DC-ACB4-762F3AE382C6}" type="presParOf" srcId="{3870897B-9605-4B49-BA0D-ED81E0EE17AC}" destId="{54E1216F-CDC9-4B65-9C80-A644BF4C6E38}" srcOrd="0" destOrd="0" presId="urn:microsoft.com/office/officeart/2005/8/layout/hierarchy1"/>
    <dgm:cxn modelId="{CC7436EF-645A-4CAA-8F47-1C6503142FD1}" type="presParOf" srcId="{54E1216F-CDC9-4B65-9C80-A644BF4C6E38}" destId="{78D0397D-6C02-4661-9B5F-E530A9403D4B}" srcOrd="0" destOrd="0" presId="urn:microsoft.com/office/officeart/2005/8/layout/hierarchy1"/>
    <dgm:cxn modelId="{55BBE02F-4E32-4DF0-9C08-40D4F5F2E9D8}" type="presParOf" srcId="{54E1216F-CDC9-4B65-9C80-A644BF4C6E38}" destId="{DAF5A448-4F5D-4912-A45A-BEB071C3DD98}" srcOrd="1" destOrd="0" presId="urn:microsoft.com/office/officeart/2005/8/layout/hierarchy1"/>
    <dgm:cxn modelId="{33A70DB2-B95E-4910-BA26-66469FB20240}" type="presParOf" srcId="{3870897B-9605-4B49-BA0D-ED81E0EE17AC}" destId="{146EC398-0A2E-43C2-9E25-429D1455F2D9}" srcOrd="1" destOrd="0" presId="urn:microsoft.com/office/officeart/2005/8/layout/hierarchy1"/>
    <dgm:cxn modelId="{38FD790F-45F0-4794-AC43-74904D447DF3}" type="presParOf" srcId="{DB7920B2-CEA3-4EF3-AF59-972BC1152477}" destId="{F31D7E35-6058-4F39-AE4D-D8E7D28D22C9}" srcOrd="1" destOrd="0" presId="urn:microsoft.com/office/officeart/2005/8/layout/hierarchy1"/>
    <dgm:cxn modelId="{0A76F639-9EE7-46CF-99E8-E48D4D502865}" type="presParOf" srcId="{F31D7E35-6058-4F39-AE4D-D8E7D28D22C9}" destId="{5F7D2D42-E3A0-444F-9E4D-9B76DF7A2847}" srcOrd="0" destOrd="0" presId="urn:microsoft.com/office/officeart/2005/8/layout/hierarchy1"/>
    <dgm:cxn modelId="{991C7B2F-89B3-429A-B1A5-AE9DB13E2082}" type="presParOf" srcId="{5F7D2D42-E3A0-444F-9E4D-9B76DF7A2847}" destId="{A30E0450-6369-4AF5-819C-98249ADF617D}" srcOrd="0" destOrd="0" presId="urn:microsoft.com/office/officeart/2005/8/layout/hierarchy1"/>
    <dgm:cxn modelId="{CF321686-6C40-48AF-ABF6-AFAC702F8E1E}" type="presParOf" srcId="{5F7D2D42-E3A0-444F-9E4D-9B76DF7A2847}" destId="{6CE22FE9-FF0A-4372-B838-884BF09EEE8D}" srcOrd="1" destOrd="0" presId="urn:microsoft.com/office/officeart/2005/8/layout/hierarchy1"/>
    <dgm:cxn modelId="{4E6DC2CB-CA43-4F01-8D24-E49B810DC062}" type="presParOf" srcId="{F31D7E35-6058-4F39-AE4D-D8E7D28D22C9}" destId="{4DB81A29-A5B5-41CA-BE8F-165D1D4025A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1A8586C-9591-45B7-AD2D-79067EE2253D}" type="doc">
      <dgm:prSet loTypeId="urn:microsoft.com/office/officeart/2016/7/layout/RepeatingBendingProcessNew" loCatId="process" qsTypeId="urn:microsoft.com/office/officeart/2005/8/quickstyle/simple1" qsCatId="simple" csTypeId="urn:microsoft.com/office/officeart/2005/8/colors/colorful1" csCatId="colorful" phldr="1"/>
      <dgm:spPr/>
      <dgm:t>
        <a:bodyPr/>
        <a:lstStyle/>
        <a:p>
          <a:endParaRPr lang="en-US"/>
        </a:p>
      </dgm:t>
    </dgm:pt>
    <dgm:pt modelId="{3CC8BE2B-929F-401E-BEC2-3F9B4F5DDBA5}">
      <dgm:prSet/>
      <dgm:spPr/>
      <dgm:t>
        <a:bodyPr/>
        <a:lstStyle/>
        <a:p>
          <a:r>
            <a:rPr lang="en-US" dirty="0"/>
            <a:t>There is accurate comparison of quotation since all prospective suppliers are quoting for the same thing</a:t>
          </a:r>
        </a:p>
      </dgm:t>
    </dgm:pt>
    <dgm:pt modelId="{BBA6F83E-E9B3-4F2E-8DB9-A9F41B958C48}" type="parTrans" cxnId="{5DB26983-4F7D-40E0-B21A-EDA450541501}">
      <dgm:prSet/>
      <dgm:spPr/>
      <dgm:t>
        <a:bodyPr/>
        <a:lstStyle/>
        <a:p>
          <a:endParaRPr lang="en-US"/>
        </a:p>
      </dgm:t>
    </dgm:pt>
    <dgm:pt modelId="{C8BAE8A1-2089-4EDA-B6BE-6BFD014083EF}" type="sibTrans" cxnId="{5DB26983-4F7D-40E0-B21A-EDA450541501}">
      <dgm:prSet/>
      <dgm:spPr/>
      <dgm:t>
        <a:bodyPr/>
        <a:lstStyle/>
        <a:p>
          <a:endParaRPr lang="en-US"/>
        </a:p>
      </dgm:t>
    </dgm:pt>
    <dgm:pt modelId="{D3F975FE-98F0-42C5-BD91-728EAE46E25F}">
      <dgm:prSet/>
      <dgm:spPr/>
      <dgm:t>
        <a:bodyPr/>
        <a:lstStyle/>
        <a:p>
          <a:r>
            <a:rPr lang="en-US" dirty="0"/>
            <a:t>Clear specification helps to achieve reliability and reduce costs</a:t>
          </a:r>
        </a:p>
      </dgm:t>
    </dgm:pt>
    <dgm:pt modelId="{DE75CB0A-700C-4C9B-9B7C-A4EFE1000754}" type="parTrans" cxnId="{C870D0D5-E104-490E-A010-156D64E1FC43}">
      <dgm:prSet/>
      <dgm:spPr/>
      <dgm:t>
        <a:bodyPr/>
        <a:lstStyle/>
        <a:p>
          <a:endParaRPr lang="en-US"/>
        </a:p>
      </dgm:t>
    </dgm:pt>
    <dgm:pt modelId="{6C1657DA-A243-4FB4-B541-120F7126FE9C}" type="sibTrans" cxnId="{C870D0D5-E104-490E-A010-156D64E1FC43}">
      <dgm:prSet/>
      <dgm:spPr/>
      <dgm:t>
        <a:bodyPr/>
        <a:lstStyle/>
        <a:p>
          <a:endParaRPr lang="en-US"/>
        </a:p>
      </dgm:t>
    </dgm:pt>
    <dgm:pt modelId="{1E75BF18-D055-47F2-B7C4-A364B1CDA24C}">
      <dgm:prSet/>
      <dgm:spPr/>
      <dgm:t>
        <a:bodyPr/>
        <a:lstStyle/>
        <a:p>
          <a:r>
            <a:rPr lang="en-US"/>
            <a:t>Less dependability on specialist suppliers and greater scope for negotiation</a:t>
          </a:r>
        </a:p>
      </dgm:t>
    </dgm:pt>
    <dgm:pt modelId="{BBC1EA87-4E4F-4EF8-8BB0-FB10419590EF}" type="parTrans" cxnId="{C51846A4-8AAF-48B0-969A-0CFF0AC1D156}">
      <dgm:prSet/>
      <dgm:spPr/>
      <dgm:t>
        <a:bodyPr/>
        <a:lstStyle/>
        <a:p>
          <a:endParaRPr lang="en-US"/>
        </a:p>
      </dgm:t>
    </dgm:pt>
    <dgm:pt modelId="{9C2290D4-E952-423E-BE9F-119AAF32508E}" type="sibTrans" cxnId="{C51846A4-8AAF-48B0-969A-0CFF0AC1D156}">
      <dgm:prSet/>
      <dgm:spPr/>
      <dgm:t>
        <a:bodyPr/>
        <a:lstStyle/>
        <a:p>
          <a:endParaRPr lang="en-US"/>
        </a:p>
      </dgm:t>
    </dgm:pt>
    <dgm:pt modelId="{0D5CF3CA-5DAC-451C-A5A8-407E3B5911F4}">
      <dgm:prSet/>
      <dgm:spPr/>
      <dgm:t>
        <a:bodyPr/>
        <a:lstStyle/>
        <a:p>
          <a:r>
            <a:rPr lang="en-US"/>
            <a:t>Facilitation of international sourcing by reference to ISO standards</a:t>
          </a:r>
        </a:p>
      </dgm:t>
    </dgm:pt>
    <dgm:pt modelId="{9CA08A72-D81F-4752-990D-1F583E754254}" type="parTrans" cxnId="{75EFAB23-D2EB-48D3-9995-D740130462B2}">
      <dgm:prSet/>
      <dgm:spPr/>
      <dgm:t>
        <a:bodyPr/>
        <a:lstStyle/>
        <a:p>
          <a:endParaRPr lang="en-US"/>
        </a:p>
      </dgm:t>
    </dgm:pt>
    <dgm:pt modelId="{243C4AC3-5C80-4D48-AD27-8A12E368D2B3}" type="sibTrans" cxnId="{75EFAB23-D2EB-48D3-9995-D740130462B2}">
      <dgm:prSet/>
      <dgm:spPr/>
      <dgm:t>
        <a:bodyPr/>
        <a:lstStyle/>
        <a:p>
          <a:endParaRPr lang="en-US"/>
        </a:p>
      </dgm:t>
    </dgm:pt>
    <dgm:pt modelId="{64499C5F-5224-407C-8731-C42EED94F789}">
      <dgm:prSet/>
      <dgm:spPr/>
      <dgm:t>
        <a:bodyPr/>
        <a:lstStyle/>
        <a:p>
          <a:r>
            <a:rPr lang="en-US"/>
            <a:t>Reduction in error and conflicts thus increasing supplier goodwill</a:t>
          </a:r>
        </a:p>
      </dgm:t>
    </dgm:pt>
    <dgm:pt modelId="{B2D5F5D2-D18C-4798-93A1-7CF16F5E6826}" type="parTrans" cxnId="{F38866C9-6EE4-4485-ADF1-41ACF5B3BF37}">
      <dgm:prSet/>
      <dgm:spPr/>
      <dgm:t>
        <a:bodyPr/>
        <a:lstStyle/>
        <a:p>
          <a:endParaRPr lang="en-US"/>
        </a:p>
      </dgm:t>
    </dgm:pt>
    <dgm:pt modelId="{7F8B2E18-FB8D-487E-ACD6-3A37B3579D66}" type="sibTrans" cxnId="{F38866C9-6EE4-4485-ADF1-41ACF5B3BF37}">
      <dgm:prSet/>
      <dgm:spPr/>
      <dgm:t>
        <a:bodyPr/>
        <a:lstStyle/>
        <a:p>
          <a:endParaRPr lang="en-US"/>
        </a:p>
      </dgm:t>
    </dgm:pt>
    <dgm:pt modelId="{7522F9DA-7C7A-44AF-9F2B-E4B0D1DE5D3A}">
      <dgm:prSet/>
      <dgm:spPr/>
      <dgm:t>
        <a:bodyPr/>
        <a:lstStyle/>
        <a:p>
          <a:r>
            <a:rPr lang="en-US"/>
            <a:t>Quality is easier to monitor because visual inspection is easier and use of tried or tested items means that defects are less likely to occur</a:t>
          </a:r>
        </a:p>
      </dgm:t>
    </dgm:pt>
    <dgm:pt modelId="{10709314-81EF-4E3D-8ACE-B1962CE128C4}" type="parTrans" cxnId="{5D9023C5-6626-48D8-B5F0-25DA483C5CAD}">
      <dgm:prSet/>
      <dgm:spPr/>
      <dgm:t>
        <a:bodyPr/>
        <a:lstStyle/>
        <a:p>
          <a:endParaRPr lang="en-US"/>
        </a:p>
      </dgm:t>
    </dgm:pt>
    <dgm:pt modelId="{73D7ABCA-7D63-4F13-92D8-A7B385A28125}" type="sibTrans" cxnId="{5D9023C5-6626-48D8-B5F0-25DA483C5CAD}">
      <dgm:prSet/>
      <dgm:spPr/>
      <dgm:t>
        <a:bodyPr/>
        <a:lstStyle/>
        <a:p>
          <a:endParaRPr lang="en-US"/>
        </a:p>
      </dgm:t>
    </dgm:pt>
    <dgm:pt modelId="{1473A23F-B77D-4BE9-A989-8B6F54678B56}">
      <dgm:prSet/>
      <dgm:spPr/>
      <dgm:t>
        <a:bodyPr/>
        <a:lstStyle/>
        <a:p>
          <a:r>
            <a:rPr lang="en-US" dirty="0"/>
            <a:t>It gives clear specification and removal of any uncertainty as to what is required on part of both buyer and the supplier</a:t>
          </a:r>
        </a:p>
      </dgm:t>
    </dgm:pt>
    <dgm:pt modelId="{6C3F7EDE-9F6B-43B0-83BF-10D5337690EC}" type="parTrans" cxnId="{4633FC3A-ED71-44E7-929B-1457CBB6C27A}">
      <dgm:prSet/>
      <dgm:spPr/>
      <dgm:t>
        <a:bodyPr/>
        <a:lstStyle/>
        <a:p>
          <a:endParaRPr lang="en-US"/>
        </a:p>
      </dgm:t>
    </dgm:pt>
    <dgm:pt modelId="{4FDEDE1A-7A6D-4ABD-86E0-CC59F5156E04}" type="sibTrans" cxnId="{4633FC3A-ED71-44E7-929B-1457CBB6C27A}">
      <dgm:prSet/>
      <dgm:spPr/>
      <dgm:t>
        <a:bodyPr/>
        <a:lstStyle/>
        <a:p>
          <a:endParaRPr lang="en-US"/>
        </a:p>
      </dgm:t>
    </dgm:pt>
    <dgm:pt modelId="{656BA734-75C1-4658-9FFC-E847DB85531D}" type="pres">
      <dgm:prSet presAssocID="{21A8586C-9591-45B7-AD2D-79067EE2253D}" presName="Name0" presStyleCnt="0">
        <dgm:presLayoutVars>
          <dgm:dir/>
          <dgm:resizeHandles val="exact"/>
        </dgm:presLayoutVars>
      </dgm:prSet>
      <dgm:spPr/>
    </dgm:pt>
    <dgm:pt modelId="{8142BB0A-8F98-48A4-9BD2-ADEBD4E08530}" type="pres">
      <dgm:prSet presAssocID="{3CC8BE2B-929F-401E-BEC2-3F9B4F5DDBA5}" presName="node" presStyleLbl="node1" presStyleIdx="0" presStyleCnt="7">
        <dgm:presLayoutVars>
          <dgm:bulletEnabled val="1"/>
        </dgm:presLayoutVars>
      </dgm:prSet>
      <dgm:spPr/>
    </dgm:pt>
    <dgm:pt modelId="{77D2D5F6-6764-4F1A-A3D4-B293E9E6FEFD}" type="pres">
      <dgm:prSet presAssocID="{C8BAE8A1-2089-4EDA-B6BE-6BFD014083EF}" presName="sibTrans" presStyleLbl="sibTrans1D1" presStyleIdx="0" presStyleCnt="6"/>
      <dgm:spPr/>
    </dgm:pt>
    <dgm:pt modelId="{78C90F75-4585-4276-8953-B25762A225F6}" type="pres">
      <dgm:prSet presAssocID="{C8BAE8A1-2089-4EDA-B6BE-6BFD014083EF}" presName="connectorText" presStyleLbl="sibTrans1D1" presStyleIdx="0" presStyleCnt="6"/>
      <dgm:spPr/>
    </dgm:pt>
    <dgm:pt modelId="{BBF866F8-367E-4F51-8283-878A84A5DD9A}" type="pres">
      <dgm:prSet presAssocID="{D3F975FE-98F0-42C5-BD91-728EAE46E25F}" presName="node" presStyleLbl="node1" presStyleIdx="1" presStyleCnt="7">
        <dgm:presLayoutVars>
          <dgm:bulletEnabled val="1"/>
        </dgm:presLayoutVars>
      </dgm:prSet>
      <dgm:spPr/>
    </dgm:pt>
    <dgm:pt modelId="{D799D970-B7C4-48A8-AEC3-0A1B2913A8F4}" type="pres">
      <dgm:prSet presAssocID="{6C1657DA-A243-4FB4-B541-120F7126FE9C}" presName="sibTrans" presStyleLbl="sibTrans1D1" presStyleIdx="1" presStyleCnt="6"/>
      <dgm:spPr/>
    </dgm:pt>
    <dgm:pt modelId="{02DC6979-E216-447B-88AB-7D7A27A95EEA}" type="pres">
      <dgm:prSet presAssocID="{6C1657DA-A243-4FB4-B541-120F7126FE9C}" presName="connectorText" presStyleLbl="sibTrans1D1" presStyleIdx="1" presStyleCnt="6"/>
      <dgm:spPr/>
    </dgm:pt>
    <dgm:pt modelId="{0AF0B444-6497-4689-ADC5-E2F8D1B2382E}" type="pres">
      <dgm:prSet presAssocID="{1E75BF18-D055-47F2-B7C4-A364B1CDA24C}" presName="node" presStyleLbl="node1" presStyleIdx="2" presStyleCnt="7">
        <dgm:presLayoutVars>
          <dgm:bulletEnabled val="1"/>
        </dgm:presLayoutVars>
      </dgm:prSet>
      <dgm:spPr/>
    </dgm:pt>
    <dgm:pt modelId="{4E6C3EEE-CFB8-4BAC-800E-AC7E6CBE9B92}" type="pres">
      <dgm:prSet presAssocID="{9C2290D4-E952-423E-BE9F-119AAF32508E}" presName="sibTrans" presStyleLbl="sibTrans1D1" presStyleIdx="2" presStyleCnt="6"/>
      <dgm:spPr/>
    </dgm:pt>
    <dgm:pt modelId="{78435A8C-B167-4180-849F-0D802B609DCB}" type="pres">
      <dgm:prSet presAssocID="{9C2290D4-E952-423E-BE9F-119AAF32508E}" presName="connectorText" presStyleLbl="sibTrans1D1" presStyleIdx="2" presStyleCnt="6"/>
      <dgm:spPr/>
    </dgm:pt>
    <dgm:pt modelId="{432F06DB-A7C1-40D7-AA66-100CF11FE7BF}" type="pres">
      <dgm:prSet presAssocID="{0D5CF3CA-5DAC-451C-A5A8-407E3B5911F4}" presName="node" presStyleLbl="node1" presStyleIdx="3" presStyleCnt="7">
        <dgm:presLayoutVars>
          <dgm:bulletEnabled val="1"/>
        </dgm:presLayoutVars>
      </dgm:prSet>
      <dgm:spPr/>
    </dgm:pt>
    <dgm:pt modelId="{60794961-7064-4EB2-A6AC-B2BE3C3F2C39}" type="pres">
      <dgm:prSet presAssocID="{243C4AC3-5C80-4D48-AD27-8A12E368D2B3}" presName="sibTrans" presStyleLbl="sibTrans1D1" presStyleIdx="3" presStyleCnt="6"/>
      <dgm:spPr/>
    </dgm:pt>
    <dgm:pt modelId="{1767AF08-66DF-4FDE-BB37-05CD4E395900}" type="pres">
      <dgm:prSet presAssocID="{243C4AC3-5C80-4D48-AD27-8A12E368D2B3}" presName="connectorText" presStyleLbl="sibTrans1D1" presStyleIdx="3" presStyleCnt="6"/>
      <dgm:spPr/>
    </dgm:pt>
    <dgm:pt modelId="{A11668DC-94A1-424C-A92F-5A2EA14CD04E}" type="pres">
      <dgm:prSet presAssocID="{64499C5F-5224-407C-8731-C42EED94F789}" presName="node" presStyleLbl="node1" presStyleIdx="4" presStyleCnt="7">
        <dgm:presLayoutVars>
          <dgm:bulletEnabled val="1"/>
        </dgm:presLayoutVars>
      </dgm:prSet>
      <dgm:spPr/>
    </dgm:pt>
    <dgm:pt modelId="{B2240B6A-B749-4614-98B9-822EDB555EAB}" type="pres">
      <dgm:prSet presAssocID="{7F8B2E18-FB8D-487E-ACD6-3A37B3579D66}" presName="sibTrans" presStyleLbl="sibTrans1D1" presStyleIdx="4" presStyleCnt="6"/>
      <dgm:spPr/>
    </dgm:pt>
    <dgm:pt modelId="{0F059C00-5D23-4B03-B060-8A683DC2E60A}" type="pres">
      <dgm:prSet presAssocID="{7F8B2E18-FB8D-487E-ACD6-3A37B3579D66}" presName="connectorText" presStyleLbl="sibTrans1D1" presStyleIdx="4" presStyleCnt="6"/>
      <dgm:spPr/>
    </dgm:pt>
    <dgm:pt modelId="{9074360A-6748-478D-998F-7FF4D6F2F2B9}" type="pres">
      <dgm:prSet presAssocID="{7522F9DA-7C7A-44AF-9F2B-E4B0D1DE5D3A}" presName="node" presStyleLbl="node1" presStyleIdx="5" presStyleCnt="7">
        <dgm:presLayoutVars>
          <dgm:bulletEnabled val="1"/>
        </dgm:presLayoutVars>
      </dgm:prSet>
      <dgm:spPr/>
    </dgm:pt>
    <dgm:pt modelId="{BF7161D0-708A-491B-8A26-367522B2FCDF}" type="pres">
      <dgm:prSet presAssocID="{73D7ABCA-7D63-4F13-92D8-A7B385A28125}" presName="sibTrans" presStyleLbl="sibTrans1D1" presStyleIdx="5" presStyleCnt="6"/>
      <dgm:spPr/>
    </dgm:pt>
    <dgm:pt modelId="{9122C9C0-63A4-4170-8A78-C49F9A0C60E7}" type="pres">
      <dgm:prSet presAssocID="{73D7ABCA-7D63-4F13-92D8-A7B385A28125}" presName="connectorText" presStyleLbl="sibTrans1D1" presStyleIdx="5" presStyleCnt="6"/>
      <dgm:spPr/>
    </dgm:pt>
    <dgm:pt modelId="{1CE5A561-21E6-460E-BFE0-3A59572BAC66}" type="pres">
      <dgm:prSet presAssocID="{1473A23F-B77D-4BE9-A989-8B6F54678B56}" presName="node" presStyleLbl="node1" presStyleIdx="6" presStyleCnt="7" custScaleY="134925">
        <dgm:presLayoutVars>
          <dgm:bulletEnabled val="1"/>
        </dgm:presLayoutVars>
      </dgm:prSet>
      <dgm:spPr/>
    </dgm:pt>
  </dgm:ptLst>
  <dgm:cxnLst>
    <dgm:cxn modelId="{4E825101-F11D-4C67-B7BB-B54EDACA9D2B}" type="presOf" srcId="{6C1657DA-A243-4FB4-B541-120F7126FE9C}" destId="{D799D970-B7C4-48A8-AEC3-0A1B2913A8F4}" srcOrd="0" destOrd="0" presId="urn:microsoft.com/office/officeart/2016/7/layout/RepeatingBendingProcessNew"/>
    <dgm:cxn modelId="{D7840A07-763E-45E2-A33A-5E8857B396CE}" type="presOf" srcId="{0D5CF3CA-5DAC-451C-A5A8-407E3B5911F4}" destId="{432F06DB-A7C1-40D7-AA66-100CF11FE7BF}" srcOrd="0" destOrd="0" presId="urn:microsoft.com/office/officeart/2016/7/layout/RepeatingBendingProcessNew"/>
    <dgm:cxn modelId="{B9763C08-DE7E-47B4-94CA-B8A224D025A0}" type="presOf" srcId="{1E75BF18-D055-47F2-B7C4-A364B1CDA24C}" destId="{0AF0B444-6497-4689-ADC5-E2F8D1B2382E}" srcOrd="0" destOrd="0" presId="urn:microsoft.com/office/officeart/2016/7/layout/RepeatingBendingProcessNew"/>
    <dgm:cxn modelId="{9DB9710E-00EC-4758-AEDA-6B69DFC1D374}" type="presOf" srcId="{73D7ABCA-7D63-4F13-92D8-A7B385A28125}" destId="{BF7161D0-708A-491B-8A26-367522B2FCDF}" srcOrd="0" destOrd="0" presId="urn:microsoft.com/office/officeart/2016/7/layout/RepeatingBendingProcessNew"/>
    <dgm:cxn modelId="{212A3E17-7761-4CD3-8E2B-555ADD862A16}" type="presOf" srcId="{243C4AC3-5C80-4D48-AD27-8A12E368D2B3}" destId="{60794961-7064-4EB2-A6AC-B2BE3C3F2C39}" srcOrd="0" destOrd="0" presId="urn:microsoft.com/office/officeart/2016/7/layout/RepeatingBendingProcessNew"/>
    <dgm:cxn modelId="{75EFAB23-D2EB-48D3-9995-D740130462B2}" srcId="{21A8586C-9591-45B7-AD2D-79067EE2253D}" destId="{0D5CF3CA-5DAC-451C-A5A8-407E3B5911F4}" srcOrd="3" destOrd="0" parTransId="{9CA08A72-D81F-4752-990D-1F583E754254}" sibTransId="{243C4AC3-5C80-4D48-AD27-8A12E368D2B3}"/>
    <dgm:cxn modelId="{C002412D-3457-41E2-B3A2-0BBE528E8BE8}" type="presOf" srcId="{D3F975FE-98F0-42C5-BD91-728EAE46E25F}" destId="{BBF866F8-367E-4F51-8283-878A84A5DD9A}" srcOrd="0" destOrd="0" presId="urn:microsoft.com/office/officeart/2016/7/layout/RepeatingBendingProcessNew"/>
    <dgm:cxn modelId="{4633FC3A-ED71-44E7-929B-1457CBB6C27A}" srcId="{21A8586C-9591-45B7-AD2D-79067EE2253D}" destId="{1473A23F-B77D-4BE9-A989-8B6F54678B56}" srcOrd="6" destOrd="0" parTransId="{6C3F7EDE-9F6B-43B0-83BF-10D5337690EC}" sibTransId="{4FDEDE1A-7A6D-4ABD-86E0-CC59F5156E04}"/>
    <dgm:cxn modelId="{3E59E93F-BF65-4D34-89A0-D395C898E171}" type="presOf" srcId="{9C2290D4-E952-423E-BE9F-119AAF32508E}" destId="{78435A8C-B167-4180-849F-0D802B609DCB}" srcOrd="1" destOrd="0" presId="urn:microsoft.com/office/officeart/2016/7/layout/RepeatingBendingProcessNew"/>
    <dgm:cxn modelId="{D984B762-A89E-454F-8CAC-F8168F3D900D}" type="presOf" srcId="{C8BAE8A1-2089-4EDA-B6BE-6BFD014083EF}" destId="{77D2D5F6-6764-4F1A-A3D4-B293E9E6FEFD}" srcOrd="0" destOrd="0" presId="urn:microsoft.com/office/officeart/2016/7/layout/RepeatingBendingProcessNew"/>
    <dgm:cxn modelId="{10946965-9D3E-4B9C-BE05-D802CD2534E9}" type="presOf" srcId="{64499C5F-5224-407C-8731-C42EED94F789}" destId="{A11668DC-94A1-424C-A92F-5A2EA14CD04E}" srcOrd="0" destOrd="0" presId="urn:microsoft.com/office/officeart/2016/7/layout/RepeatingBendingProcessNew"/>
    <dgm:cxn modelId="{AE530468-08C0-4CB4-921A-681632C70B66}" type="presOf" srcId="{C8BAE8A1-2089-4EDA-B6BE-6BFD014083EF}" destId="{78C90F75-4585-4276-8953-B25762A225F6}" srcOrd="1" destOrd="0" presId="urn:microsoft.com/office/officeart/2016/7/layout/RepeatingBendingProcessNew"/>
    <dgm:cxn modelId="{A43B1A6E-CAE9-4DD4-9E0B-21F0C619BC8A}" type="presOf" srcId="{243C4AC3-5C80-4D48-AD27-8A12E368D2B3}" destId="{1767AF08-66DF-4FDE-BB37-05CD4E395900}" srcOrd="1" destOrd="0" presId="urn:microsoft.com/office/officeart/2016/7/layout/RepeatingBendingProcessNew"/>
    <dgm:cxn modelId="{8DAFA46F-4BF6-4D76-8AA9-904902B0B820}" type="presOf" srcId="{21A8586C-9591-45B7-AD2D-79067EE2253D}" destId="{656BA734-75C1-4658-9FFC-E847DB85531D}" srcOrd="0" destOrd="0" presId="urn:microsoft.com/office/officeart/2016/7/layout/RepeatingBendingProcessNew"/>
    <dgm:cxn modelId="{E3694B71-DE58-4C1C-A43D-1D8B441E505B}" type="presOf" srcId="{6C1657DA-A243-4FB4-B541-120F7126FE9C}" destId="{02DC6979-E216-447B-88AB-7D7A27A95EEA}" srcOrd="1" destOrd="0" presId="urn:microsoft.com/office/officeart/2016/7/layout/RepeatingBendingProcessNew"/>
    <dgm:cxn modelId="{5DB26983-4F7D-40E0-B21A-EDA450541501}" srcId="{21A8586C-9591-45B7-AD2D-79067EE2253D}" destId="{3CC8BE2B-929F-401E-BEC2-3F9B4F5DDBA5}" srcOrd="0" destOrd="0" parTransId="{BBA6F83E-E9B3-4F2E-8DB9-A9F41B958C48}" sibTransId="{C8BAE8A1-2089-4EDA-B6BE-6BFD014083EF}"/>
    <dgm:cxn modelId="{AD564F94-55C4-4F6D-AB75-08DAAA707B35}" type="presOf" srcId="{1473A23F-B77D-4BE9-A989-8B6F54678B56}" destId="{1CE5A561-21E6-460E-BFE0-3A59572BAC66}" srcOrd="0" destOrd="0" presId="urn:microsoft.com/office/officeart/2016/7/layout/RepeatingBendingProcessNew"/>
    <dgm:cxn modelId="{C51846A4-8AAF-48B0-969A-0CFF0AC1D156}" srcId="{21A8586C-9591-45B7-AD2D-79067EE2253D}" destId="{1E75BF18-D055-47F2-B7C4-A364B1CDA24C}" srcOrd="2" destOrd="0" parTransId="{BBC1EA87-4E4F-4EF8-8BB0-FB10419590EF}" sibTransId="{9C2290D4-E952-423E-BE9F-119AAF32508E}"/>
    <dgm:cxn modelId="{9F1C19A9-F1ED-4BCA-AB46-10622B6FC775}" type="presOf" srcId="{9C2290D4-E952-423E-BE9F-119AAF32508E}" destId="{4E6C3EEE-CFB8-4BAC-800E-AC7E6CBE9B92}" srcOrd="0" destOrd="0" presId="urn:microsoft.com/office/officeart/2016/7/layout/RepeatingBendingProcessNew"/>
    <dgm:cxn modelId="{4452A1AB-E74F-4F03-8DCF-A8C4CEFAC714}" type="presOf" srcId="{7522F9DA-7C7A-44AF-9F2B-E4B0D1DE5D3A}" destId="{9074360A-6748-478D-998F-7FF4D6F2F2B9}" srcOrd="0" destOrd="0" presId="urn:microsoft.com/office/officeart/2016/7/layout/RepeatingBendingProcessNew"/>
    <dgm:cxn modelId="{9DB44FB2-ECE9-4AE5-893A-A11F3E9C7BDD}" type="presOf" srcId="{3CC8BE2B-929F-401E-BEC2-3F9B4F5DDBA5}" destId="{8142BB0A-8F98-48A4-9BD2-ADEBD4E08530}" srcOrd="0" destOrd="0" presId="urn:microsoft.com/office/officeart/2016/7/layout/RepeatingBendingProcessNew"/>
    <dgm:cxn modelId="{5D9023C5-6626-48D8-B5F0-25DA483C5CAD}" srcId="{21A8586C-9591-45B7-AD2D-79067EE2253D}" destId="{7522F9DA-7C7A-44AF-9F2B-E4B0D1DE5D3A}" srcOrd="5" destOrd="0" parTransId="{10709314-81EF-4E3D-8ACE-B1962CE128C4}" sibTransId="{73D7ABCA-7D63-4F13-92D8-A7B385A28125}"/>
    <dgm:cxn modelId="{F38866C9-6EE4-4485-ADF1-41ACF5B3BF37}" srcId="{21A8586C-9591-45B7-AD2D-79067EE2253D}" destId="{64499C5F-5224-407C-8731-C42EED94F789}" srcOrd="4" destOrd="0" parTransId="{B2D5F5D2-D18C-4798-93A1-7CF16F5E6826}" sibTransId="{7F8B2E18-FB8D-487E-ACD6-3A37B3579D66}"/>
    <dgm:cxn modelId="{CC8C7DD4-E195-4F0D-86FE-92F7D2018E93}" type="presOf" srcId="{7F8B2E18-FB8D-487E-ACD6-3A37B3579D66}" destId="{B2240B6A-B749-4614-98B9-822EDB555EAB}" srcOrd="0" destOrd="0" presId="urn:microsoft.com/office/officeart/2016/7/layout/RepeatingBendingProcessNew"/>
    <dgm:cxn modelId="{C870D0D5-E104-490E-A010-156D64E1FC43}" srcId="{21A8586C-9591-45B7-AD2D-79067EE2253D}" destId="{D3F975FE-98F0-42C5-BD91-728EAE46E25F}" srcOrd="1" destOrd="0" parTransId="{DE75CB0A-700C-4C9B-9B7C-A4EFE1000754}" sibTransId="{6C1657DA-A243-4FB4-B541-120F7126FE9C}"/>
    <dgm:cxn modelId="{0680DEF4-BE9F-4601-81AD-8EEF2A6A91FE}" type="presOf" srcId="{7F8B2E18-FB8D-487E-ACD6-3A37B3579D66}" destId="{0F059C00-5D23-4B03-B060-8A683DC2E60A}" srcOrd="1" destOrd="0" presId="urn:microsoft.com/office/officeart/2016/7/layout/RepeatingBendingProcessNew"/>
    <dgm:cxn modelId="{7AD0C0F8-17C0-424F-BF73-DBFD041C17FD}" type="presOf" srcId="{73D7ABCA-7D63-4F13-92D8-A7B385A28125}" destId="{9122C9C0-63A4-4170-8A78-C49F9A0C60E7}" srcOrd="1" destOrd="0" presId="urn:microsoft.com/office/officeart/2016/7/layout/RepeatingBendingProcessNew"/>
    <dgm:cxn modelId="{6001382F-792C-4255-8E8E-542BE0F1ED9B}" type="presParOf" srcId="{656BA734-75C1-4658-9FFC-E847DB85531D}" destId="{8142BB0A-8F98-48A4-9BD2-ADEBD4E08530}" srcOrd="0" destOrd="0" presId="urn:microsoft.com/office/officeart/2016/7/layout/RepeatingBendingProcessNew"/>
    <dgm:cxn modelId="{81E4FC9B-2A9E-41A4-9F3D-89F8952E5B86}" type="presParOf" srcId="{656BA734-75C1-4658-9FFC-E847DB85531D}" destId="{77D2D5F6-6764-4F1A-A3D4-B293E9E6FEFD}" srcOrd="1" destOrd="0" presId="urn:microsoft.com/office/officeart/2016/7/layout/RepeatingBendingProcessNew"/>
    <dgm:cxn modelId="{CA4C86D1-1052-49B8-83B3-9CB4DA2FC251}" type="presParOf" srcId="{77D2D5F6-6764-4F1A-A3D4-B293E9E6FEFD}" destId="{78C90F75-4585-4276-8953-B25762A225F6}" srcOrd="0" destOrd="0" presId="urn:microsoft.com/office/officeart/2016/7/layout/RepeatingBendingProcessNew"/>
    <dgm:cxn modelId="{E504260A-9D25-4097-A86B-DF6DE4F8D243}" type="presParOf" srcId="{656BA734-75C1-4658-9FFC-E847DB85531D}" destId="{BBF866F8-367E-4F51-8283-878A84A5DD9A}" srcOrd="2" destOrd="0" presId="urn:microsoft.com/office/officeart/2016/7/layout/RepeatingBendingProcessNew"/>
    <dgm:cxn modelId="{97528568-E404-40F5-ABFF-130D39634674}" type="presParOf" srcId="{656BA734-75C1-4658-9FFC-E847DB85531D}" destId="{D799D970-B7C4-48A8-AEC3-0A1B2913A8F4}" srcOrd="3" destOrd="0" presId="urn:microsoft.com/office/officeart/2016/7/layout/RepeatingBendingProcessNew"/>
    <dgm:cxn modelId="{C3F924D9-D935-4195-8F2B-6B5BCA89405A}" type="presParOf" srcId="{D799D970-B7C4-48A8-AEC3-0A1B2913A8F4}" destId="{02DC6979-E216-447B-88AB-7D7A27A95EEA}" srcOrd="0" destOrd="0" presId="urn:microsoft.com/office/officeart/2016/7/layout/RepeatingBendingProcessNew"/>
    <dgm:cxn modelId="{06FFF94A-ED79-4468-B138-2E954C0C8DDA}" type="presParOf" srcId="{656BA734-75C1-4658-9FFC-E847DB85531D}" destId="{0AF0B444-6497-4689-ADC5-E2F8D1B2382E}" srcOrd="4" destOrd="0" presId="urn:microsoft.com/office/officeart/2016/7/layout/RepeatingBendingProcessNew"/>
    <dgm:cxn modelId="{D1AE911E-1852-4602-BBE7-309378EB2C89}" type="presParOf" srcId="{656BA734-75C1-4658-9FFC-E847DB85531D}" destId="{4E6C3EEE-CFB8-4BAC-800E-AC7E6CBE9B92}" srcOrd="5" destOrd="0" presId="urn:microsoft.com/office/officeart/2016/7/layout/RepeatingBendingProcessNew"/>
    <dgm:cxn modelId="{F47727D8-0207-4B97-9949-0C5C671B8795}" type="presParOf" srcId="{4E6C3EEE-CFB8-4BAC-800E-AC7E6CBE9B92}" destId="{78435A8C-B167-4180-849F-0D802B609DCB}" srcOrd="0" destOrd="0" presId="urn:microsoft.com/office/officeart/2016/7/layout/RepeatingBendingProcessNew"/>
    <dgm:cxn modelId="{B5204976-7634-49D0-95BC-9C68671BAD49}" type="presParOf" srcId="{656BA734-75C1-4658-9FFC-E847DB85531D}" destId="{432F06DB-A7C1-40D7-AA66-100CF11FE7BF}" srcOrd="6" destOrd="0" presId="urn:microsoft.com/office/officeart/2016/7/layout/RepeatingBendingProcessNew"/>
    <dgm:cxn modelId="{0C8FEC43-66A8-4CB1-B503-C00CC8AE645A}" type="presParOf" srcId="{656BA734-75C1-4658-9FFC-E847DB85531D}" destId="{60794961-7064-4EB2-A6AC-B2BE3C3F2C39}" srcOrd="7" destOrd="0" presId="urn:microsoft.com/office/officeart/2016/7/layout/RepeatingBendingProcessNew"/>
    <dgm:cxn modelId="{9EAEC919-B1E7-4CBB-B2F6-B0F4B45452DD}" type="presParOf" srcId="{60794961-7064-4EB2-A6AC-B2BE3C3F2C39}" destId="{1767AF08-66DF-4FDE-BB37-05CD4E395900}" srcOrd="0" destOrd="0" presId="urn:microsoft.com/office/officeart/2016/7/layout/RepeatingBendingProcessNew"/>
    <dgm:cxn modelId="{C7B346A7-4C97-40C0-8063-C429F922A428}" type="presParOf" srcId="{656BA734-75C1-4658-9FFC-E847DB85531D}" destId="{A11668DC-94A1-424C-A92F-5A2EA14CD04E}" srcOrd="8" destOrd="0" presId="urn:microsoft.com/office/officeart/2016/7/layout/RepeatingBendingProcessNew"/>
    <dgm:cxn modelId="{ABDE912F-BB76-4987-9597-E83876F2BFA3}" type="presParOf" srcId="{656BA734-75C1-4658-9FFC-E847DB85531D}" destId="{B2240B6A-B749-4614-98B9-822EDB555EAB}" srcOrd="9" destOrd="0" presId="urn:microsoft.com/office/officeart/2016/7/layout/RepeatingBendingProcessNew"/>
    <dgm:cxn modelId="{EB8D8845-483E-4012-818B-ACD840E5F835}" type="presParOf" srcId="{B2240B6A-B749-4614-98B9-822EDB555EAB}" destId="{0F059C00-5D23-4B03-B060-8A683DC2E60A}" srcOrd="0" destOrd="0" presId="urn:microsoft.com/office/officeart/2016/7/layout/RepeatingBendingProcessNew"/>
    <dgm:cxn modelId="{877B8EE5-F548-4C6B-8E54-1BAF9E0D93FB}" type="presParOf" srcId="{656BA734-75C1-4658-9FFC-E847DB85531D}" destId="{9074360A-6748-478D-998F-7FF4D6F2F2B9}" srcOrd="10" destOrd="0" presId="urn:microsoft.com/office/officeart/2016/7/layout/RepeatingBendingProcessNew"/>
    <dgm:cxn modelId="{9A4AFFC2-17CE-49E2-96E4-65709B120B5F}" type="presParOf" srcId="{656BA734-75C1-4658-9FFC-E847DB85531D}" destId="{BF7161D0-708A-491B-8A26-367522B2FCDF}" srcOrd="11" destOrd="0" presId="urn:microsoft.com/office/officeart/2016/7/layout/RepeatingBendingProcessNew"/>
    <dgm:cxn modelId="{92464C85-5591-465D-AAD9-00BE156142C0}" type="presParOf" srcId="{BF7161D0-708A-491B-8A26-367522B2FCDF}" destId="{9122C9C0-63A4-4170-8A78-C49F9A0C60E7}" srcOrd="0" destOrd="0" presId="urn:microsoft.com/office/officeart/2016/7/layout/RepeatingBendingProcessNew"/>
    <dgm:cxn modelId="{BB1C7FC5-29FA-4FB0-B739-2648AFB4C06A}" type="presParOf" srcId="{656BA734-75C1-4658-9FFC-E847DB85531D}" destId="{1CE5A561-21E6-460E-BFE0-3A59572BAC66}" srcOrd="12"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1A8586C-9591-45B7-AD2D-79067EE2253D}" type="doc">
      <dgm:prSet loTypeId="urn:microsoft.com/office/officeart/2016/7/layout/RepeatingBendingProcessNew" loCatId="process" qsTypeId="urn:microsoft.com/office/officeart/2005/8/quickstyle/simple1" qsCatId="simple" csTypeId="urn:microsoft.com/office/officeart/2005/8/colors/colorful1" csCatId="colorful" phldr="1"/>
      <dgm:spPr/>
      <dgm:t>
        <a:bodyPr/>
        <a:lstStyle/>
        <a:p>
          <a:endParaRPr lang="en-US"/>
        </a:p>
      </dgm:t>
    </dgm:pt>
    <dgm:pt modelId="{3CC8BE2B-929F-401E-BEC2-3F9B4F5DDBA5}">
      <dgm:prSet/>
      <dgm:spPr/>
      <dgm:t>
        <a:bodyPr/>
        <a:lstStyle/>
        <a:p>
          <a:r>
            <a:rPr lang="en-US" dirty="0"/>
            <a:t>There is accurate comparison of quotation since all prospective suppliers are quoting for the same thing</a:t>
          </a:r>
        </a:p>
      </dgm:t>
    </dgm:pt>
    <dgm:pt modelId="{BBA6F83E-E9B3-4F2E-8DB9-A9F41B958C48}" type="parTrans" cxnId="{5DB26983-4F7D-40E0-B21A-EDA450541501}">
      <dgm:prSet/>
      <dgm:spPr/>
      <dgm:t>
        <a:bodyPr/>
        <a:lstStyle/>
        <a:p>
          <a:endParaRPr lang="en-US"/>
        </a:p>
      </dgm:t>
    </dgm:pt>
    <dgm:pt modelId="{C8BAE8A1-2089-4EDA-B6BE-6BFD014083EF}" type="sibTrans" cxnId="{5DB26983-4F7D-40E0-B21A-EDA450541501}">
      <dgm:prSet/>
      <dgm:spPr/>
      <dgm:t>
        <a:bodyPr/>
        <a:lstStyle/>
        <a:p>
          <a:endParaRPr lang="en-US"/>
        </a:p>
      </dgm:t>
    </dgm:pt>
    <dgm:pt modelId="{D3F975FE-98F0-42C5-BD91-728EAE46E25F}">
      <dgm:prSet/>
      <dgm:spPr/>
      <dgm:t>
        <a:bodyPr/>
        <a:lstStyle/>
        <a:p>
          <a:r>
            <a:rPr lang="en-US" dirty="0"/>
            <a:t>Clear specification helps to achieve reliability and reduce costs</a:t>
          </a:r>
        </a:p>
      </dgm:t>
    </dgm:pt>
    <dgm:pt modelId="{DE75CB0A-700C-4C9B-9B7C-A4EFE1000754}" type="parTrans" cxnId="{C870D0D5-E104-490E-A010-156D64E1FC43}">
      <dgm:prSet/>
      <dgm:spPr/>
      <dgm:t>
        <a:bodyPr/>
        <a:lstStyle/>
        <a:p>
          <a:endParaRPr lang="en-US"/>
        </a:p>
      </dgm:t>
    </dgm:pt>
    <dgm:pt modelId="{6C1657DA-A243-4FB4-B541-120F7126FE9C}" type="sibTrans" cxnId="{C870D0D5-E104-490E-A010-156D64E1FC43}">
      <dgm:prSet/>
      <dgm:spPr/>
      <dgm:t>
        <a:bodyPr/>
        <a:lstStyle/>
        <a:p>
          <a:endParaRPr lang="en-US"/>
        </a:p>
      </dgm:t>
    </dgm:pt>
    <dgm:pt modelId="{1E75BF18-D055-47F2-B7C4-A364B1CDA24C}">
      <dgm:prSet/>
      <dgm:spPr/>
      <dgm:t>
        <a:bodyPr/>
        <a:lstStyle/>
        <a:p>
          <a:r>
            <a:rPr lang="en-US"/>
            <a:t>Less dependability on specialist suppliers and greater scope for negotiation</a:t>
          </a:r>
        </a:p>
      </dgm:t>
    </dgm:pt>
    <dgm:pt modelId="{BBC1EA87-4E4F-4EF8-8BB0-FB10419590EF}" type="parTrans" cxnId="{C51846A4-8AAF-48B0-969A-0CFF0AC1D156}">
      <dgm:prSet/>
      <dgm:spPr/>
      <dgm:t>
        <a:bodyPr/>
        <a:lstStyle/>
        <a:p>
          <a:endParaRPr lang="en-US"/>
        </a:p>
      </dgm:t>
    </dgm:pt>
    <dgm:pt modelId="{9C2290D4-E952-423E-BE9F-119AAF32508E}" type="sibTrans" cxnId="{C51846A4-8AAF-48B0-969A-0CFF0AC1D156}">
      <dgm:prSet/>
      <dgm:spPr/>
      <dgm:t>
        <a:bodyPr/>
        <a:lstStyle/>
        <a:p>
          <a:endParaRPr lang="en-US"/>
        </a:p>
      </dgm:t>
    </dgm:pt>
    <dgm:pt modelId="{0D5CF3CA-5DAC-451C-A5A8-407E3B5911F4}">
      <dgm:prSet/>
      <dgm:spPr/>
      <dgm:t>
        <a:bodyPr/>
        <a:lstStyle/>
        <a:p>
          <a:r>
            <a:rPr lang="en-US"/>
            <a:t>Facilitation of international sourcing by reference to ISO standards</a:t>
          </a:r>
        </a:p>
      </dgm:t>
    </dgm:pt>
    <dgm:pt modelId="{9CA08A72-D81F-4752-990D-1F583E754254}" type="parTrans" cxnId="{75EFAB23-D2EB-48D3-9995-D740130462B2}">
      <dgm:prSet/>
      <dgm:spPr/>
      <dgm:t>
        <a:bodyPr/>
        <a:lstStyle/>
        <a:p>
          <a:endParaRPr lang="en-US"/>
        </a:p>
      </dgm:t>
    </dgm:pt>
    <dgm:pt modelId="{243C4AC3-5C80-4D48-AD27-8A12E368D2B3}" type="sibTrans" cxnId="{75EFAB23-D2EB-48D3-9995-D740130462B2}">
      <dgm:prSet/>
      <dgm:spPr/>
      <dgm:t>
        <a:bodyPr/>
        <a:lstStyle/>
        <a:p>
          <a:endParaRPr lang="en-US"/>
        </a:p>
      </dgm:t>
    </dgm:pt>
    <dgm:pt modelId="{64499C5F-5224-407C-8731-C42EED94F789}">
      <dgm:prSet/>
      <dgm:spPr/>
      <dgm:t>
        <a:bodyPr/>
        <a:lstStyle/>
        <a:p>
          <a:r>
            <a:rPr lang="en-US"/>
            <a:t>Reduction in error and conflicts thus increasing supplier goodwill</a:t>
          </a:r>
        </a:p>
      </dgm:t>
    </dgm:pt>
    <dgm:pt modelId="{B2D5F5D2-D18C-4798-93A1-7CF16F5E6826}" type="parTrans" cxnId="{F38866C9-6EE4-4485-ADF1-41ACF5B3BF37}">
      <dgm:prSet/>
      <dgm:spPr/>
      <dgm:t>
        <a:bodyPr/>
        <a:lstStyle/>
        <a:p>
          <a:endParaRPr lang="en-US"/>
        </a:p>
      </dgm:t>
    </dgm:pt>
    <dgm:pt modelId="{7F8B2E18-FB8D-487E-ACD6-3A37B3579D66}" type="sibTrans" cxnId="{F38866C9-6EE4-4485-ADF1-41ACF5B3BF37}">
      <dgm:prSet/>
      <dgm:spPr/>
      <dgm:t>
        <a:bodyPr/>
        <a:lstStyle/>
        <a:p>
          <a:endParaRPr lang="en-US"/>
        </a:p>
      </dgm:t>
    </dgm:pt>
    <dgm:pt modelId="{7522F9DA-7C7A-44AF-9F2B-E4B0D1DE5D3A}">
      <dgm:prSet/>
      <dgm:spPr/>
      <dgm:t>
        <a:bodyPr/>
        <a:lstStyle/>
        <a:p>
          <a:r>
            <a:rPr lang="en-US"/>
            <a:t>Quality is easier to monitor because visual inspection is easier and use of tried or tested items means that defects are less likely to occur</a:t>
          </a:r>
        </a:p>
      </dgm:t>
    </dgm:pt>
    <dgm:pt modelId="{10709314-81EF-4E3D-8ACE-B1962CE128C4}" type="parTrans" cxnId="{5D9023C5-6626-48D8-B5F0-25DA483C5CAD}">
      <dgm:prSet/>
      <dgm:spPr/>
      <dgm:t>
        <a:bodyPr/>
        <a:lstStyle/>
        <a:p>
          <a:endParaRPr lang="en-US"/>
        </a:p>
      </dgm:t>
    </dgm:pt>
    <dgm:pt modelId="{73D7ABCA-7D63-4F13-92D8-A7B385A28125}" type="sibTrans" cxnId="{5D9023C5-6626-48D8-B5F0-25DA483C5CAD}">
      <dgm:prSet/>
      <dgm:spPr/>
      <dgm:t>
        <a:bodyPr/>
        <a:lstStyle/>
        <a:p>
          <a:endParaRPr lang="en-US"/>
        </a:p>
      </dgm:t>
    </dgm:pt>
    <dgm:pt modelId="{1473A23F-B77D-4BE9-A989-8B6F54678B56}">
      <dgm:prSet/>
      <dgm:spPr/>
      <dgm:t>
        <a:bodyPr/>
        <a:lstStyle/>
        <a:p>
          <a:r>
            <a:rPr lang="en-US" dirty="0"/>
            <a:t>It gives clear specification and removal of any uncertainty as to what is required on part of both buyer and the supplier</a:t>
          </a:r>
        </a:p>
      </dgm:t>
    </dgm:pt>
    <dgm:pt modelId="{6C3F7EDE-9F6B-43B0-83BF-10D5337690EC}" type="parTrans" cxnId="{4633FC3A-ED71-44E7-929B-1457CBB6C27A}">
      <dgm:prSet/>
      <dgm:spPr/>
      <dgm:t>
        <a:bodyPr/>
        <a:lstStyle/>
        <a:p>
          <a:endParaRPr lang="en-US"/>
        </a:p>
      </dgm:t>
    </dgm:pt>
    <dgm:pt modelId="{4FDEDE1A-7A6D-4ABD-86E0-CC59F5156E04}" type="sibTrans" cxnId="{4633FC3A-ED71-44E7-929B-1457CBB6C27A}">
      <dgm:prSet/>
      <dgm:spPr/>
      <dgm:t>
        <a:bodyPr/>
        <a:lstStyle/>
        <a:p>
          <a:endParaRPr lang="en-US"/>
        </a:p>
      </dgm:t>
    </dgm:pt>
    <dgm:pt modelId="{656BA734-75C1-4658-9FFC-E847DB85531D}" type="pres">
      <dgm:prSet presAssocID="{21A8586C-9591-45B7-AD2D-79067EE2253D}" presName="Name0" presStyleCnt="0">
        <dgm:presLayoutVars>
          <dgm:dir/>
          <dgm:resizeHandles val="exact"/>
        </dgm:presLayoutVars>
      </dgm:prSet>
      <dgm:spPr/>
    </dgm:pt>
    <dgm:pt modelId="{8142BB0A-8F98-48A4-9BD2-ADEBD4E08530}" type="pres">
      <dgm:prSet presAssocID="{3CC8BE2B-929F-401E-BEC2-3F9B4F5DDBA5}" presName="node" presStyleLbl="node1" presStyleIdx="0" presStyleCnt="7">
        <dgm:presLayoutVars>
          <dgm:bulletEnabled val="1"/>
        </dgm:presLayoutVars>
      </dgm:prSet>
      <dgm:spPr/>
    </dgm:pt>
    <dgm:pt modelId="{77D2D5F6-6764-4F1A-A3D4-B293E9E6FEFD}" type="pres">
      <dgm:prSet presAssocID="{C8BAE8A1-2089-4EDA-B6BE-6BFD014083EF}" presName="sibTrans" presStyleLbl="sibTrans1D1" presStyleIdx="0" presStyleCnt="6"/>
      <dgm:spPr/>
    </dgm:pt>
    <dgm:pt modelId="{78C90F75-4585-4276-8953-B25762A225F6}" type="pres">
      <dgm:prSet presAssocID="{C8BAE8A1-2089-4EDA-B6BE-6BFD014083EF}" presName="connectorText" presStyleLbl="sibTrans1D1" presStyleIdx="0" presStyleCnt="6"/>
      <dgm:spPr/>
    </dgm:pt>
    <dgm:pt modelId="{BBF866F8-367E-4F51-8283-878A84A5DD9A}" type="pres">
      <dgm:prSet presAssocID="{D3F975FE-98F0-42C5-BD91-728EAE46E25F}" presName="node" presStyleLbl="node1" presStyleIdx="1" presStyleCnt="7">
        <dgm:presLayoutVars>
          <dgm:bulletEnabled val="1"/>
        </dgm:presLayoutVars>
      </dgm:prSet>
      <dgm:spPr/>
    </dgm:pt>
    <dgm:pt modelId="{D799D970-B7C4-48A8-AEC3-0A1B2913A8F4}" type="pres">
      <dgm:prSet presAssocID="{6C1657DA-A243-4FB4-B541-120F7126FE9C}" presName="sibTrans" presStyleLbl="sibTrans1D1" presStyleIdx="1" presStyleCnt="6"/>
      <dgm:spPr/>
    </dgm:pt>
    <dgm:pt modelId="{02DC6979-E216-447B-88AB-7D7A27A95EEA}" type="pres">
      <dgm:prSet presAssocID="{6C1657DA-A243-4FB4-B541-120F7126FE9C}" presName="connectorText" presStyleLbl="sibTrans1D1" presStyleIdx="1" presStyleCnt="6"/>
      <dgm:spPr/>
    </dgm:pt>
    <dgm:pt modelId="{0AF0B444-6497-4689-ADC5-E2F8D1B2382E}" type="pres">
      <dgm:prSet presAssocID="{1E75BF18-D055-47F2-B7C4-A364B1CDA24C}" presName="node" presStyleLbl="node1" presStyleIdx="2" presStyleCnt="7">
        <dgm:presLayoutVars>
          <dgm:bulletEnabled val="1"/>
        </dgm:presLayoutVars>
      </dgm:prSet>
      <dgm:spPr/>
    </dgm:pt>
    <dgm:pt modelId="{4E6C3EEE-CFB8-4BAC-800E-AC7E6CBE9B92}" type="pres">
      <dgm:prSet presAssocID="{9C2290D4-E952-423E-BE9F-119AAF32508E}" presName="sibTrans" presStyleLbl="sibTrans1D1" presStyleIdx="2" presStyleCnt="6"/>
      <dgm:spPr/>
    </dgm:pt>
    <dgm:pt modelId="{78435A8C-B167-4180-849F-0D802B609DCB}" type="pres">
      <dgm:prSet presAssocID="{9C2290D4-E952-423E-BE9F-119AAF32508E}" presName="connectorText" presStyleLbl="sibTrans1D1" presStyleIdx="2" presStyleCnt="6"/>
      <dgm:spPr/>
    </dgm:pt>
    <dgm:pt modelId="{432F06DB-A7C1-40D7-AA66-100CF11FE7BF}" type="pres">
      <dgm:prSet presAssocID="{0D5CF3CA-5DAC-451C-A5A8-407E3B5911F4}" presName="node" presStyleLbl="node1" presStyleIdx="3" presStyleCnt="7">
        <dgm:presLayoutVars>
          <dgm:bulletEnabled val="1"/>
        </dgm:presLayoutVars>
      </dgm:prSet>
      <dgm:spPr/>
    </dgm:pt>
    <dgm:pt modelId="{60794961-7064-4EB2-A6AC-B2BE3C3F2C39}" type="pres">
      <dgm:prSet presAssocID="{243C4AC3-5C80-4D48-AD27-8A12E368D2B3}" presName="sibTrans" presStyleLbl="sibTrans1D1" presStyleIdx="3" presStyleCnt="6"/>
      <dgm:spPr/>
    </dgm:pt>
    <dgm:pt modelId="{1767AF08-66DF-4FDE-BB37-05CD4E395900}" type="pres">
      <dgm:prSet presAssocID="{243C4AC3-5C80-4D48-AD27-8A12E368D2B3}" presName="connectorText" presStyleLbl="sibTrans1D1" presStyleIdx="3" presStyleCnt="6"/>
      <dgm:spPr/>
    </dgm:pt>
    <dgm:pt modelId="{A11668DC-94A1-424C-A92F-5A2EA14CD04E}" type="pres">
      <dgm:prSet presAssocID="{64499C5F-5224-407C-8731-C42EED94F789}" presName="node" presStyleLbl="node1" presStyleIdx="4" presStyleCnt="7">
        <dgm:presLayoutVars>
          <dgm:bulletEnabled val="1"/>
        </dgm:presLayoutVars>
      </dgm:prSet>
      <dgm:spPr/>
    </dgm:pt>
    <dgm:pt modelId="{B2240B6A-B749-4614-98B9-822EDB555EAB}" type="pres">
      <dgm:prSet presAssocID="{7F8B2E18-FB8D-487E-ACD6-3A37B3579D66}" presName="sibTrans" presStyleLbl="sibTrans1D1" presStyleIdx="4" presStyleCnt="6"/>
      <dgm:spPr/>
    </dgm:pt>
    <dgm:pt modelId="{0F059C00-5D23-4B03-B060-8A683DC2E60A}" type="pres">
      <dgm:prSet presAssocID="{7F8B2E18-FB8D-487E-ACD6-3A37B3579D66}" presName="connectorText" presStyleLbl="sibTrans1D1" presStyleIdx="4" presStyleCnt="6"/>
      <dgm:spPr/>
    </dgm:pt>
    <dgm:pt modelId="{9074360A-6748-478D-998F-7FF4D6F2F2B9}" type="pres">
      <dgm:prSet presAssocID="{7522F9DA-7C7A-44AF-9F2B-E4B0D1DE5D3A}" presName="node" presStyleLbl="node1" presStyleIdx="5" presStyleCnt="7">
        <dgm:presLayoutVars>
          <dgm:bulletEnabled val="1"/>
        </dgm:presLayoutVars>
      </dgm:prSet>
      <dgm:spPr/>
    </dgm:pt>
    <dgm:pt modelId="{BF7161D0-708A-491B-8A26-367522B2FCDF}" type="pres">
      <dgm:prSet presAssocID="{73D7ABCA-7D63-4F13-92D8-A7B385A28125}" presName="sibTrans" presStyleLbl="sibTrans1D1" presStyleIdx="5" presStyleCnt="6"/>
      <dgm:spPr/>
    </dgm:pt>
    <dgm:pt modelId="{9122C9C0-63A4-4170-8A78-C49F9A0C60E7}" type="pres">
      <dgm:prSet presAssocID="{73D7ABCA-7D63-4F13-92D8-A7B385A28125}" presName="connectorText" presStyleLbl="sibTrans1D1" presStyleIdx="5" presStyleCnt="6"/>
      <dgm:spPr/>
    </dgm:pt>
    <dgm:pt modelId="{1CE5A561-21E6-460E-BFE0-3A59572BAC66}" type="pres">
      <dgm:prSet presAssocID="{1473A23F-B77D-4BE9-A989-8B6F54678B56}" presName="node" presStyleLbl="node1" presStyleIdx="6" presStyleCnt="7" custScaleY="134925">
        <dgm:presLayoutVars>
          <dgm:bulletEnabled val="1"/>
        </dgm:presLayoutVars>
      </dgm:prSet>
      <dgm:spPr/>
    </dgm:pt>
  </dgm:ptLst>
  <dgm:cxnLst>
    <dgm:cxn modelId="{4E825101-F11D-4C67-B7BB-B54EDACA9D2B}" type="presOf" srcId="{6C1657DA-A243-4FB4-B541-120F7126FE9C}" destId="{D799D970-B7C4-48A8-AEC3-0A1B2913A8F4}" srcOrd="0" destOrd="0" presId="urn:microsoft.com/office/officeart/2016/7/layout/RepeatingBendingProcessNew"/>
    <dgm:cxn modelId="{D7840A07-763E-45E2-A33A-5E8857B396CE}" type="presOf" srcId="{0D5CF3CA-5DAC-451C-A5A8-407E3B5911F4}" destId="{432F06DB-A7C1-40D7-AA66-100CF11FE7BF}" srcOrd="0" destOrd="0" presId="urn:microsoft.com/office/officeart/2016/7/layout/RepeatingBendingProcessNew"/>
    <dgm:cxn modelId="{B9763C08-DE7E-47B4-94CA-B8A224D025A0}" type="presOf" srcId="{1E75BF18-D055-47F2-B7C4-A364B1CDA24C}" destId="{0AF0B444-6497-4689-ADC5-E2F8D1B2382E}" srcOrd="0" destOrd="0" presId="urn:microsoft.com/office/officeart/2016/7/layout/RepeatingBendingProcessNew"/>
    <dgm:cxn modelId="{9DB9710E-00EC-4758-AEDA-6B69DFC1D374}" type="presOf" srcId="{73D7ABCA-7D63-4F13-92D8-A7B385A28125}" destId="{BF7161D0-708A-491B-8A26-367522B2FCDF}" srcOrd="0" destOrd="0" presId="urn:microsoft.com/office/officeart/2016/7/layout/RepeatingBendingProcessNew"/>
    <dgm:cxn modelId="{212A3E17-7761-4CD3-8E2B-555ADD862A16}" type="presOf" srcId="{243C4AC3-5C80-4D48-AD27-8A12E368D2B3}" destId="{60794961-7064-4EB2-A6AC-B2BE3C3F2C39}" srcOrd="0" destOrd="0" presId="urn:microsoft.com/office/officeart/2016/7/layout/RepeatingBendingProcessNew"/>
    <dgm:cxn modelId="{75EFAB23-D2EB-48D3-9995-D740130462B2}" srcId="{21A8586C-9591-45B7-AD2D-79067EE2253D}" destId="{0D5CF3CA-5DAC-451C-A5A8-407E3B5911F4}" srcOrd="3" destOrd="0" parTransId="{9CA08A72-D81F-4752-990D-1F583E754254}" sibTransId="{243C4AC3-5C80-4D48-AD27-8A12E368D2B3}"/>
    <dgm:cxn modelId="{C002412D-3457-41E2-B3A2-0BBE528E8BE8}" type="presOf" srcId="{D3F975FE-98F0-42C5-BD91-728EAE46E25F}" destId="{BBF866F8-367E-4F51-8283-878A84A5DD9A}" srcOrd="0" destOrd="0" presId="urn:microsoft.com/office/officeart/2016/7/layout/RepeatingBendingProcessNew"/>
    <dgm:cxn modelId="{4633FC3A-ED71-44E7-929B-1457CBB6C27A}" srcId="{21A8586C-9591-45B7-AD2D-79067EE2253D}" destId="{1473A23F-B77D-4BE9-A989-8B6F54678B56}" srcOrd="6" destOrd="0" parTransId="{6C3F7EDE-9F6B-43B0-83BF-10D5337690EC}" sibTransId="{4FDEDE1A-7A6D-4ABD-86E0-CC59F5156E04}"/>
    <dgm:cxn modelId="{3E59E93F-BF65-4D34-89A0-D395C898E171}" type="presOf" srcId="{9C2290D4-E952-423E-BE9F-119AAF32508E}" destId="{78435A8C-B167-4180-849F-0D802B609DCB}" srcOrd="1" destOrd="0" presId="urn:microsoft.com/office/officeart/2016/7/layout/RepeatingBendingProcessNew"/>
    <dgm:cxn modelId="{D984B762-A89E-454F-8CAC-F8168F3D900D}" type="presOf" srcId="{C8BAE8A1-2089-4EDA-B6BE-6BFD014083EF}" destId="{77D2D5F6-6764-4F1A-A3D4-B293E9E6FEFD}" srcOrd="0" destOrd="0" presId="urn:microsoft.com/office/officeart/2016/7/layout/RepeatingBendingProcessNew"/>
    <dgm:cxn modelId="{10946965-9D3E-4B9C-BE05-D802CD2534E9}" type="presOf" srcId="{64499C5F-5224-407C-8731-C42EED94F789}" destId="{A11668DC-94A1-424C-A92F-5A2EA14CD04E}" srcOrd="0" destOrd="0" presId="urn:microsoft.com/office/officeart/2016/7/layout/RepeatingBendingProcessNew"/>
    <dgm:cxn modelId="{AE530468-08C0-4CB4-921A-681632C70B66}" type="presOf" srcId="{C8BAE8A1-2089-4EDA-B6BE-6BFD014083EF}" destId="{78C90F75-4585-4276-8953-B25762A225F6}" srcOrd="1" destOrd="0" presId="urn:microsoft.com/office/officeart/2016/7/layout/RepeatingBendingProcessNew"/>
    <dgm:cxn modelId="{A43B1A6E-CAE9-4DD4-9E0B-21F0C619BC8A}" type="presOf" srcId="{243C4AC3-5C80-4D48-AD27-8A12E368D2B3}" destId="{1767AF08-66DF-4FDE-BB37-05CD4E395900}" srcOrd="1" destOrd="0" presId="urn:microsoft.com/office/officeart/2016/7/layout/RepeatingBendingProcessNew"/>
    <dgm:cxn modelId="{8DAFA46F-4BF6-4D76-8AA9-904902B0B820}" type="presOf" srcId="{21A8586C-9591-45B7-AD2D-79067EE2253D}" destId="{656BA734-75C1-4658-9FFC-E847DB85531D}" srcOrd="0" destOrd="0" presId="urn:microsoft.com/office/officeart/2016/7/layout/RepeatingBendingProcessNew"/>
    <dgm:cxn modelId="{E3694B71-DE58-4C1C-A43D-1D8B441E505B}" type="presOf" srcId="{6C1657DA-A243-4FB4-B541-120F7126FE9C}" destId="{02DC6979-E216-447B-88AB-7D7A27A95EEA}" srcOrd="1" destOrd="0" presId="urn:microsoft.com/office/officeart/2016/7/layout/RepeatingBendingProcessNew"/>
    <dgm:cxn modelId="{5DB26983-4F7D-40E0-B21A-EDA450541501}" srcId="{21A8586C-9591-45B7-AD2D-79067EE2253D}" destId="{3CC8BE2B-929F-401E-BEC2-3F9B4F5DDBA5}" srcOrd="0" destOrd="0" parTransId="{BBA6F83E-E9B3-4F2E-8DB9-A9F41B958C48}" sibTransId="{C8BAE8A1-2089-4EDA-B6BE-6BFD014083EF}"/>
    <dgm:cxn modelId="{AD564F94-55C4-4F6D-AB75-08DAAA707B35}" type="presOf" srcId="{1473A23F-B77D-4BE9-A989-8B6F54678B56}" destId="{1CE5A561-21E6-460E-BFE0-3A59572BAC66}" srcOrd="0" destOrd="0" presId="urn:microsoft.com/office/officeart/2016/7/layout/RepeatingBendingProcessNew"/>
    <dgm:cxn modelId="{C51846A4-8AAF-48B0-969A-0CFF0AC1D156}" srcId="{21A8586C-9591-45B7-AD2D-79067EE2253D}" destId="{1E75BF18-D055-47F2-B7C4-A364B1CDA24C}" srcOrd="2" destOrd="0" parTransId="{BBC1EA87-4E4F-4EF8-8BB0-FB10419590EF}" sibTransId="{9C2290D4-E952-423E-BE9F-119AAF32508E}"/>
    <dgm:cxn modelId="{9F1C19A9-F1ED-4BCA-AB46-10622B6FC775}" type="presOf" srcId="{9C2290D4-E952-423E-BE9F-119AAF32508E}" destId="{4E6C3EEE-CFB8-4BAC-800E-AC7E6CBE9B92}" srcOrd="0" destOrd="0" presId="urn:microsoft.com/office/officeart/2016/7/layout/RepeatingBendingProcessNew"/>
    <dgm:cxn modelId="{4452A1AB-E74F-4F03-8DCF-A8C4CEFAC714}" type="presOf" srcId="{7522F9DA-7C7A-44AF-9F2B-E4B0D1DE5D3A}" destId="{9074360A-6748-478D-998F-7FF4D6F2F2B9}" srcOrd="0" destOrd="0" presId="urn:microsoft.com/office/officeart/2016/7/layout/RepeatingBendingProcessNew"/>
    <dgm:cxn modelId="{9DB44FB2-ECE9-4AE5-893A-A11F3E9C7BDD}" type="presOf" srcId="{3CC8BE2B-929F-401E-BEC2-3F9B4F5DDBA5}" destId="{8142BB0A-8F98-48A4-9BD2-ADEBD4E08530}" srcOrd="0" destOrd="0" presId="urn:microsoft.com/office/officeart/2016/7/layout/RepeatingBendingProcessNew"/>
    <dgm:cxn modelId="{5D9023C5-6626-48D8-B5F0-25DA483C5CAD}" srcId="{21A8586C-9591-45B7-AD2D-79067EE2253D}" destId="{7522F9DA-7C7A-44AF-9F2B-E4B0D1DE5D3A}" srcOrd="5" destOrd="0" parTransId="{10709314-81EF-4E3D-8ACE-B1962CE128C4}" sibTransId="{73D7ABCA-7D63-4F13-92D8-A7B385A28125}"/>
    <dgm:cxn modelId="{F38866C9-6EE4-4485-ADF1-41ACF5B3BF37}" srcId="{21A8586C-9591-45B7-AD2D-79067EE2253D}" destId="{64499C5F-5224-407C-8731-C42EED94F789}" srcOrd="4" destOrd="0" parTransId="{B2D5F5D2-D18C-4798-93A1-7CF16F5E6826}" sibTransId="{7F8B2E18-FB8D-487E-ACD6-3A37B3579D66}"/>
    <dgm:cxn modelId="{CC8C7DD4-E195-4F0D-86FE-92F7D2018E93}" type="presOf" srcId="{7F8B2E18-FB8D-487E-ACD6-3A37B3579D66}" destId="{B2240B6A-B749-4614-98B9-822EDB555EAB}" srcOrd="0" destOrd="0" presId="urn:microsoft.com/office/officeart/2016/7/layout/RepeatingBendingProcessNew"/>
    <dgm:cxn modelId="{C870D0D5-E104-490E-A010-156D64E1FC43}" srcId="{21A8586C-9591-45B7-AD2D-79067EE2253D}" destId="{D3F975FE-98F0-42C5-BD91-728EAE46E25F}" srcOrd="1" destOrd="0" parTransId="{DE75CB0A-700C-4C9B-9B7C-A4EFE1000754}" sibTransId="{6C1657DA-A243-4FB4-B541-120F7126FE9C}"/>
    <dgm:cxn modelId="{0680DEF4-BE9F-4601-81AD-8EEF2A6A91FE}" type="presOf" srcId="{7F8B2E18-FB8D-487E-ACD6-3A37B3579D66}" destId="{0F059C00-5D23-4B03-B060-8A683DC2E60A}" srcOrd="1" destOrd="0" presId="urn:microsoft.com/office/officeart/2016/7/layout/RepeatingBendingProcessNew"/>
    <dgm:cxn modelId="{7AD0C0F8-17C0-424F-BF73-DBFD041C17FD}" type="presOf" srcId="{73D7ABCA-7D63-4F13-92D8-A7B385A28125}" destId="{9122C9C0-63A4-4170-8A78-C49F9A0C60E7}" srcOrd="1" destOrd="0" presId="urn:microsoft.com/office/officeart/2016/7/layout/RepeatingBendingProcessNew"/>
    <dgm:cxn modelId="{6001382F-792C-4255-8E8E-542BE0F1ED9B}" type="presParOf" srcId="{656BA734-75C1-4658-9FFC-E847DB85531D}" destId="{8142BB0A-8F98-48A4-9BD2-ADEBD4E08530}" srcOrd="0" destOrd="0" presId="urn:microsoft.com/office/officeart/2016/7/layout/RepeatingBendingProcessNew"/>
    <dgm:cxn modelId="{81E4FC9B-2A9E-41A4-9F3D-89F8952E5B86}" type="presParOf" srcId="{656BA734-75C1-4658-9FFC-E847DB85531D}" destId="{77D2D5F6-6764-4F1A-A3D4-B293E9E6FEFD}" srcOrd="1" destOrd="0" presId="urn:microsoft.com/office/officeart/2016/7/layout/RepeatingBendingProcessNew"/>
    <dgm:cxn modelId="{CA4C86D1-1052-49B8-83B3-9CB4DA2FC251}" type="presParOf" srcId="{77D2D5F6-6764-4F1A-A3D4-B293E9E6FEFD}" destId="{78C90F75-4585-4276-8953-B25762A225F6}" srcOrd="0" destOrd="0" presId="urn:microsoft.com/office/officeart/2016/7/layout/RepeatingBendingProcessNew"/>
    <dgm:cxn modelId="{E504260A-9D25-4097-A86B-DF6DE4F8D243}" type="presParOf" srcId="{656BA734-75C1-4658-9FFC-E847DB85531D}" destId="{BBF866F8-367E-4F51-8283-878A84A5DD9A}" srcOrd="2" destOrd="0" presId="urn:microsoft.com/office/officeart/2016/7/layout/RepeatingBendingProcessNew"/>
    <dgm:cxn modelId="{97528568-E404-40F5-ABFF-130D39634674}" type="presParOf" srcId="{656BA734-75C1-4658-9FFC-E847DB85531D}" destId="{D799D970-B7C4-48A8-AEC3-0A1B2913A8F4}" srcOrd="3" destOrd="0" presId="urn:microsoft.com/office/officeart/2016/7/layout/RepeatingBendingProcessNew"/>
    <dgm:cxn modelId="{C3F924D9-D935-4195-8F2B-6B5BCA89405A}" type="presParOf" srcId="{D799D970-B7C4-48A8-AEC3-0A1B2913A8F4}" destId="{02DC6979-E216-447B-88AB-7D7A27A95EEA}" srcOrd="0" destOrd="0" presId="urn:microsoft.com/office/officeart/2016/7/layout/RepeatingBendingProcessNew"/>
    <dgm:cxn modelId="{06FFF94A-ED79-4468-B138-2E954C0C8DDA}" type="presParOf" srcId="{656BA734-75C1-4658-9FFC-E847DB85531D}" destId="{0AF0B444-6497-4689-ADC5-E2F8D1B2382E}" srcOrd="4" destOrd="0" presId="urn:microsoft.com/office/officeart/2016/7/layout/RepeatingBendingProcessNew"/>
    <dgm:cxn modelId="{D1AE911E-1852-4602-BBE7-309378EB2C89}" type="presParOf" srcId="{656BA734-75C1-4658-9FFC-E847DB85531D}" destId="{4E6C3EEE-CFB8-4BAC-800E-AC7E6CBE9B92}" srcOrd="5" destOrd="0" presId="urn:microsoft.com/office/officeart/2016/7/layout/RepeatingBendingProcessNew"/>
    <dgm:cxn modelId="{F47727D8-0207-4B97-9949-0C5C671B8795}" type="presParOf" srcId="{4E6C3EEE-CFB8-4BAC-800E-AC7E6CBE9B92}" destId="{78435A8C-B167-4180-849F-0D802B609DCB}" srcOrd="0" destOrd="0" presId="urn:microsoft.com/office/officeart/2016/7/layout/RepeatingBendingProcessNew"/>
    <dgm:cxn modelId="{B5204976-7634-49D0-95BC-9C68671BAD49}" type="presParOf" srcId="{656BA734-75C1-4658-9FFC-E847DB85531D}" destId="{432F06DB-A7C1-40D7-AA66-100CF11FE7BF}" srcOrd="6" destOrd="0" presId="urn:microsoft.com/office/officeart/2016/7/layout/RepeatingBendingProcessNew"/>
    <dgm:cxn modelId="{0C8FEC43-66A8-4CB1-B503-C00CC8AE645A}" type="presParOf" srcId="{656BA734-75C1-4658-9FFC-E847DB85531D}" destId="{60794961-7064-4EB2-A6AC-B2BE3C3F2C39}" srcOrd="7" destOrd="0" presId="urn:microsoft.com/office/officeart/2016/7/layout/RepeatingBendingProcessNew"/>
    <dgm:cxn modelId="{9EAEC919-B1E7-4CBB-B2F6-B0F4B45452DD}" type="presParOf" srcId="{60794961-7064-4EB2-A6AC-B2BE3C3F2C39}" destId="{1767AF08-66DF-4FDE-BB37-05CD4E395900}" srcOrd="0" destOrd="0" presId="urn:microsoft.com/office/officeart/2016/7/layout/RepeatingBendingProcessNew"/>
    <dgm:cxn modelId="{C7B346A7-4C97-40C0-8063-C429F922A428}" type="presParOf" srcId="{656BA734-75C1-4658-9FFC-E847DB85531D}" destId="{A11668DC-94A1-424C-A92F-5A2EA14CD04E}" srcOrd="8" destOrd="0" presId="urn:microsoft.com/office/officeart/2016/7/layout/RepeatingBendingProcessNew"/>
    <dgm:cxn modelId="{ABDE912F-BB76-4987-9597-E83876F2BFA3}" type="presParOf" srcId="{656BA734-75C1-4658-9FFC-E847DB85531D}" destId="{B2240B6A-B749-4614-98B9-822EDB555EAB}" srcOrd="9" destOrd="0" presId="urn:microsoft.com/office/officeart/2016/7/layout/RepeatingBendingProcessNew"/>
    <dgm:cxn modelId="{EB8D8845-483E-4012-818B-ACD840E5F835}" type="presParOf" srcId="{B2240B6A-B749-4614-98B9-822EDB555EAB}" destId="{0F059C00-5D23-4B03-B060-8A683DC2E60A}" srcOrd="0" destOrd="0" presId="urn:microsoft.com/office/officeart/2016/7/layout/RepeatingBendingProcessNew"/>
    <dgm:cxn modelId="{877B8EE5-F548-4C6B-8E54-1BAF9E0D93FB}" type="presParOf" srcId="{656BA734-75C1-4658-9FFC-E847DB85531D}" destId="{9074360A-6748-478D-998F-7FF4D6F2F2B9}" srcOrd="10" destOrd="0" presId="urn:microsoft.com/office/officeart/2016/7/layout/RepeatingBendingProcessNew"/>
    <dgm:cxn modelId="{9A4AFFC2-17CE-49E2-96E4-65709B120B5F}" type="presParOf" srcId="{656BA734-75C1-4658-9FFC-E847DB85531D}" destId="{BF7161D0-708A-491B-8A26-367522B2FCDF}" srcOrd="11" destOrd="0" presId="urn:microsoft.com/office/officeart/2016/7/layout/RepeatingBendingProcessNew"/>
    <dgm:cxn modelId="{92464C85-5591-465D-AAD9-00BE156142C0}" type="presParOf" srcId="{BF7161D0-708A-491B-8A26-367522B2FCDF}" destId="{9122C9C0-63A4-4170-8A78-C49F9A0C60E7}" srcOrd="0" destOrd="0" presId="urn:microsoft.com/office/officeart/2016/7/layout/RepeatingBendingProcessNew"/>
    <dgm:cxn modelId="{BB1C7FC5-29FA-4FB0-B739-2648AFB4C06A}" type="presParOf" srcId="{656BA734-75C1-4658-9FFC-E847DB85531D}" destId="{1CE5A561-21E6-460E-BFE0-3A59572BAC66}" srcOrd="12"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24B51A3-53BA-4F2E-B03F-4355F2476A31}"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3C19C4A2-855E-40AE-9058-CBDE8B8ED7F7}">
      <dgm:prSet custT="1"/>
      <dgm:spPr/>
      <dgm:t>
        <a:bodyPr/>
        <a:lstStyle/>
        <a:p>
          <a:pPr algn="ctr">
            <a:lnSpc>
              <a:spcPct val="100000"/>
            </a:lnSpc>
          </a:pPr>
          <a:r>
            <a:rPr lang="en-US" sz="2800" dirty="0"/>
            <a:t>          Focus should be on</a:t>
          </a:r>
        </a:p>
      </dgm:t>
    </dgm:pt>
    <dgm:pt modelId="{374F549C-6A0C-486E-B364-DC3796751B2D}" type="parTrans" cxnId="{62BBAEB2-C006-4222-A350-D2E853CBE146}">
      <dgm:prSet/>
      <dgm:spPr/>
      <dgm:t>
        <a:bodyPr/>
        <a:lstStyle/>
        <a:p>
          <a:endParaRPr lang="en-US"/>
        </a:p>
      </dgm:t>
    </dgm:pt>
    <dgm:pt modelId="{BE4DB266-52A9-424C-9F55-6A01793AE6D9}" type="sibTrans" cxnId="{62BBAEB2-C006-4222-A350-D2E853CBE146}">
      <dgm:prSet/>
      <dgm:spPr/>
      <dgm:t>
        <a:bodyPr/>
        <a:lstStyle/>
        <a:p>
          <a:pPr>
            <a:lnSpc>
              <a:spcPct val="100000"/>
            </a:lnSpc>
          </a:pPr>
          <a:endParaRPr lang="en-US"/>
        </a:p>
      </dgm:t>
    </dgm:pt>
    <dgm:pt modelId="{37CA131A-5400-430D-9CB5-614D432777CB}">
      <dgm:prSet/>
      <dgm:spPr/>
      <dgm:t>
        <a:bodyPr/>
        <a:lstStyle/>
        <a:p>
          <a:pPr>
            <a:lnSpc>
              <a:spcPct val="100000"/>
            </a:lnSpc>
          </a:pPr>
          <a:r>
            <a:rPr lang="en-US"/>
            <a:t>Customer focus</a:t>
          </a:r>
        </a:p>
      </dgm:t>
    </dgm:pt>
    <dgm:pt modelId="{D8186568-E35D-40C6-9897-C1EF9E9B9ADA}" type="parTrans" cxnId="{F5B2229E-C8A5-46FB-80AE-D3E30C32B1D0}">
      <dgm:prSet/>
      <dgm:spPr/>
      <dgm:t>
        <a:bodyPr/>
        <a:lstStyle/>
        <a:p>
          <a:endParaRPr lang="en-US"/>
        </a:p>
      </dgm:t>
    </dgm:pt>
    <dgm:pt modelId="{EF1F6590-0A57-400F-87BE-D010270F53C5}" type="sibTrans" cxnId="{F5B2229E-C8A5-46FB-80AE-D3E30C32B1D0}">
      <dgm:prSet/>
      <dgm:spPr/>
      <dgm:t>
        <a:bodyPr/>
        <a:lstStyle/>
        <a:p>
          <a:pPr>
            <a:lnSpc>
              <a:spcPct val="100000"/>
            </a:lnSpc>
          </a:pPr>
          <a:endParaRPr lang="en-US"/>
        </a:p>
      </dgm:t>
    </dgm:pt>
    <dgm:pt modelId="{E1F81092-DB1B-42E3-A0DD-0F734D7D6AD4}">
      <dgm:prSet/>
      <dgm:spPr/>
      <dgm:t>
        <a:bodyPr/>
        <a:lstStyle/>
        <a:p>
          <a:pPr>
            <a:lnSpc>
              <a:spcPct val="100000"/>
            </a:lnSpc>
          </a:pPr>
          <a:r>
            <a:rPr lang="en-US"/>
            <a:t>Customer alignment</a:t>
          </a:r>
        </a:p>
      </dgm:t>
    </dgm:pt>
    <dgm:pt modelId="{8D0F6ABA-EF6E-411E-B13D-C85B5D724502}" type="parTrans" cxnId="{D7455E67-5A97-4B9E-A3DD-12708ED89334}">
      <dgm:prSet/>
      <dgm:spPr/>
      <dgm:t>
        <a:bodyPr/>
        <a:lstStyle/>
        <a:p>
          <a:endParaRPr lang="en-US"/>
        </a:p>
      </dgm:t>
    </dgm:pt>
    <dgm:pt modelId="{5BEC802C-9041-4FAC-8A7C-4AB67BA789BD}" type="sibTrans" cxnId="{D7455E67-5A97-4B9E-A3DD-12708ED89334}">
      <dgm:prSet/>
      <dgm:spPr/>
      <dgm:t>
        <a:bodyPr/>
        <a:lstStyle/>
        <a:p>
          <a:pPr>
            <a:lnSpc>
              <a:spcPct val="100000"/>
            </a:lnSpc>
          </a:pPr>
          <a:endParaRPr lang="en-US"/>
        </a:p>
      </dgm:t>
    </dgm:pt>
    <dgm:pt modelId="{F329E63D-EE9E-4CA6-A0D6-82BB82E5EE03}">
      <dgm:prSet/>
      <dgm:spPr/>
      <dgm:t>
        <a:bodyPr/>
        <a:lstStyle/>
        <a:p>
          <a:pPr>
            <a:lnSpc>
              <a:spcPct val="100000"/>
            </a:lnSpc>
          </a:pPr>
          <a:r>
            <a:rPr lang="en-US"/>
            <a:t>Linking the customer to results</a:t>
          </a:r>
        </a:p>
      </dgm:t>
    </dgm:pt>
    <dgm:pt modelId="{C45CAA49-CD0D-4D97-BB6F-EDD4F6710694}" type="parTrans" cxnId="{420AA58A-BFC2-4217-9B28-8139A7A656C3}">
      <dgm:prSet/>
      <dgm:spPr/>
      <dgm:t>
        <a:bodyPr/>
        <a:lstStyle/>
        <a:p>
          <a:endParaRPr lang="en-US"/>
        </a:p>
      </dgm:t>
    </dgm:pt>
    <dgm:pt modelId="{D5A57FAC-1F8D-484F-A4AF-AC343E805AFC}" type="sibTrans" cxnId="{420AA58A-BFC2-4217-9B28-8139A7A656C3}">
      <dgm:prSet/>
      <dgm:spPr/>
      <dgm:t>
        <a:bodyPr/>
        <a:lstStyle/>
        <a:p>
          <a:pPr>
            <a:lnSpc>
              <a:spcPct val="100000"/>
            </a:lnSpc>
          </a:pPr>
          <a:endParaRPr lang="en-US"/>
        </a:p>
      </dgm:t>
    </dgm:pt>
    <dgm:pt modelId="{CE6ABB5A-5AAA-4E33-9864-3D82A07CA5CF}">
      <dgm:prSet/>
      <dgm:spPr/>
      <dgm:t>
        <a:bodyPr/>
        <a:lstStyle/>
        <a:p>
          <a:pPr>
            <a:lnSpc>
              <a:spcPct val="100000"/>
            </a:lnSpc>
          </a:pPr>
          <a:r>
            <a:rPr lang="en-US" dirty="0"/>
            <a:t>Voice of the customer</a:t>
          </a:r>
          <a:endParaRPr lang="en-GB" dirty="0"/>
        </a:p>
      </dgm:t>
    </dgm:pt>
    <dgm:pt modelId="{B4B2C1B1-76CE-4D35-AA39-C22ECE927092}" type="parTrans" cxnId="{1A41347E-700E-4B32-B778-284D47050199}">
      <dgm:prSet/>
      <dgm:spPr/>
      <dgm:t>
        <a:bodyPr/>
        <a:lstStyle/>
        <a:p>
          <a:endParaRPr lang="en-GB"/>
        </a:p>
      </dgm:t>
    </dgm:pt>
    <dgm:pt modelId="{AA45BAAE-3AB0-4298-B020-E33B5012B9A3}" type="sibTrans" cxnId="{1A41347E-700E-4B32-B778-284D47050199}">
      <dgm:prSet/>
      <dgm:spPr/>
      <dgm:t>
        <a:bodyPr/>
        <a:lstStyle/>
        <a:p>
          <a:endParaRPr lang="en-GB"/>
        </a:p>
      </dgm:t>
    </dgm:pt>
    <dgm:pt modelId="{6D83858C-9689-41E1-80A3-3CAF122398AD}" type="pres">
      <dgm:prSet presAssocID="{D24B51A3-53BA-4F2E-B03F-4355F2476A31}" presName="root" presStyleCnt="0">
        <dgm:presLayoutVars>
          <dgm:dir/>
          <dgm:resizeHandles val="exact"/>
        </dgm:presLayoutVars>
      </dgm:prSet>
      <dgm:spPr/>
    </dgm:pt>
    <dgm:pt modelId="{EA7E80E4-0FFC-45C7-BD10-08AF7279677B}" type="pres">
      <dgm:prSet presAssocID="{D24B51A3-53BA-4F2E-B03F-4355F2476A31}" presName="container" presStyleCnt="0">
        <dgm:presLayoutVars>
          <dgm:dir/>
          <dgm:resizeHandles val="exact"/>
        </dgm:presLayoutVars>
      </dgm:prSet>
      <dgm:spPr/>
    </dgm:pt>
    <dgm:pt modelId="{D0F1F199-9675-4530-B3B8-6EB21D520127}" type="pres">
      <dgm:prSet presAssocID="{3C19C4A2-855E-40AE-9058-CBDE8B8ED7F7}" presName="compNode" presStyleCnt="0"/>
      <dgm:spPr/>
    </dgm:pt>
    <dgm:pt modelId="{A4A0C361-1A30-466C-808E-13F8D8FBB73E}" type="pres">
      <dgm:prSet presAssocID="{3C19C4A2-855E-40AE-9058-CBDE8B8ED7F7}" presName="iconBgRect" presStyleLbl="bgShp" presStyleIdx="0" presStyleCnt="5" custLinFactX="-400000" custLinFactNeighborX="-481296" custLinFactNeighborY="-23089"/>
      <dgm:spPr/>
    </dgm:pt>
    <dgm:pt modelId="{5C8FBD54-B64F-492D-B71C-2323FF840534}" type="pres">
      <dgm:prSet presAssocID="{3C19C4A2-855E-40AE-9058-CBDE8B8ED7F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all center"/>
        </a:ext>
      </dgm:extLst>
    </dgm:pt>
    <dgm:pt modelId="{15EE9DB8-CCF3-4CEB-8162-0FAAB7211FCE}" type="pres">
      <dgm:prSet presAssocID="{3C19C4A2-855E-40AE-9058-CBDE8B8ED7F7}" presName="spaceRect" presStyleCnt="0"/>
      <dgm:spPr/>
    </dgm:pt>
    <dgm:pt modelId="{51DD5BFA-8177-4FC6-B19B-F111625D8217}" type="pres">
      <dgm:prSet presAssocID="{3C19C4A2-855E-40AE-9058-CBDE8B8ED7F7}" presName="textRect" presStyleLbl="revTx" presStyleIdx="0" presStyleCnt="5" custScaleX="221104" custScaleY="220273">
        <dgm:presLayoutVars>
          <dgm:chMax val="1"/>
          <dgm:chPref val="1"/>
        </dgm:presLayoutVars>
      </dgm:prSet>
      <dgm:spPr/>
    </dgm:pt>
    <dgm:pt modelId="{DA441025-A773-4609-A66A-753CD3F51284}" type="pres">
      <dgm:prSet presAssocID="{BE4DB266-52A9-424C-9F55-6A01793AE6D9}" presName="sibTrans" presStyleLbl="sibTrans2D1" presStyleIdx="0" presStyleCnt="0"/>
      <dgm:spPr/>
    </dgm:pt>
    <dgm:pt modelId="{64B0EC81-0184-4617-80EE-095EACBDC529}" type="pres">
      <dgm:prSet presAssocID="{37CA131A-5400-430D-9CB5-614D432777CB}" presName="compNode" presStyleCnt="0"/>
      <dgm:spPr/>
    </dgm:pt>
    <dgm:pt modelId="{50175FD9-06C2-4FA3-A4DA-9F02E3BFE4B3}" type="pres">
      <dgm:prSet presAssocID="{37CA131A-5400-430D-9CB5-614D432777CB}" presName="iconBgRect" presStyleLbl="bgShp" presStyleIdx="1" presStyleCnt="5"/>
      <dgm:spPr/>
    </dgm:pt>
    <dgm:pt modelId="{D2517C18-B4ED-4F1B-A539-AA79D0DE2A21}" type="pres">
      <dgm:prSet presAssocID="{37CA131A-5400-430D-9CB5-614D432777C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s"/>
        </a:ext>
      </dgm:extLst>
    </dgm:pt>
    <dgm:pt modelId="{EC71C874-E3E6-4711-B956-E7B2F6D5549A}" type="pres">
      <dgm:prSet presAssocID="{37CA131A-5400-430D-9CB5-614D432777CB}" presName="spaceRect" presStyleCnt="0"/>
      <dgm:spPr/>
    </dgm:pt>
    <dgm:pt modelId="{B773CFDA-6E5B-4706-8BD1-A7F0CC9799AF}" type="pres">
      <dgm:prSet presAssocID="{37CA131A-5400-430D-9CB5-614D432777CB}" presName="textRect" presStyleLbl="revTx" presStyleIdx="1" presStyleCnt="5">
        <dgm:presLayoutVars>
          <dgm:chMax val="1"/>
          <dgm:chPref val="1"/>
        </dgm:presLayoutVars>
      </dgm:prSet>
      <dgm:spPr/>
    </dgm:pt>
    <dgm:pt modelId="{449A0157-CE89-4F1E-B608-11156E477A67}" type="pres">
      <dgm:prSet presAssocID="{EF1F6590-0A57-400F-87BE-D010270F53C5}" presName="sibTrans" presStyleLbl="sibTrans2D1" presStyleIdx="0" presStyleCnt="0"/>
      <dgm:spPr/>
    </dgm:pt>
    <dgm:pt modelId="{61A01C14-409D-451E-A93C-5ACF4BDB7841}" type="pres">
      <dgm:prSet presAssocID="{E1F81092-DB1B-42E3-A0DD-0F734D7D6AD4}" presName="compNode" presStyleCnt="0"/>
      <dgm:spPr/>
    </dgm:pt>
    <dgm:pt modelId="{BFB81FBA-6747-4369-8A26-C49D418E0275}" type="pres">
      <dgm:prSet presAssocID="{E1F81092-DB1B-42E3-A0DD-0F734D7D6AD4}" presName="iconBgRect" presStyleLbl="bgShp" presStyleIdx="2" presStyleCnt="5"/>
      <dgm:spPr/>
    </dgm:pt>
    <dgm:pt modelId="{191EE2C0-5479-4A5C-BB43-70B9BA2137DB}" type="pres">
      <dgm:prSet presAssocID="{E1F81092-DB1B-42E3-A0DD-0F734D7D6AD4}"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AB994DD0-317C-4B49-A2B2-4397E4F441C2}" type="pres">
      <dgm:prSet presAssocID="{E1F81092-DB1B-42E3-A0DD-0F734D7D6AD4}" presName="spaceRect" presStyleCnt="0"/>
      <dgm:spPr/>
    </dgm:pt>
    <dgm:pt modelId="{3097CF92-7D1A-4577-B171-B8BDAAB6BA00}" type="pres">
      <dgm:prSet presAssocID="{E1F81092-DB1B-42E3-A0DD-0F734D7D6AD4}" presName="textRect" presStyleLbl="revTx" presStyleIdx="2" presStyleCnt="5">
        <dgm:presLayoutVars>
          <dgm:chMax val="1"/>
          <dgm:chPref val="1"/>
        </dgm:presLayoutVars>
      </dgm:prSet>
      <dgm:spPr/>
    </dgm:pt>
    <dgm:pt modelId="{22863AF5-B703-4E4D-99A3-AE7465B4C69D}" type="pres">
      <dgm:prSet presAssocID="{5BEC802C-9041-4FAC-8A7C-4AB67BA789BD}" presName="sibTrans" presStyleLbl="sibTrans2D1" presStyleIdx="0" presStyleCnt="0"/>
      <dgm:spPr/>
    </dgm:pt>
    <dgm:pt modelId="{7718F472-2316-4459-A2F0-7101842116A7}" type="pres">
      <dgm:prSet presAssocID="{F329E63D-EE9E-4CA6-A0D6-82BB82E5EE03}" presName="compNode" presStyleCnt="0"/>
      <dgm:spPr/>
    </dgm:pt>
    <dgm:pt modelId="{7C364905-A7ED-4057-B8B3-C9E4679C807A}" type="pres">
      <dgm:prSet presAssocID="{F329E63D-EE9E-4CA6-A0D6-82BB82E5EE03}" presName="iconBgRect" presStyleLbl="bgShp" presStyleIdx="3" presStyleCnt="5"/>
      <dgm:spPr/>
    </dgm:pt>
    <dgm:pt modelId="{40937EE8-23EF-4EFC-83A2-9125DE8016A2}" type="pres">
      <dgm:prSet presAssocID="{F329E63D-EE9E-4CA6-A0D6-82BB82E5EE0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ink"/>
        </a:ext>
      </dgm:extLst>
    </dgm:pt>
    <dgm:pt modelId="{89AED38D-3B5F-46A9-BE32-57CC6081AB2E}" type="pres">
      <dgm:prSet presAssocID="{F329E63D-EE9E-4CA6-A0D6-82BB82E5EE03}" presName="spaceRect" presStyleCnt="0"/>
      <dgm:spPr/>
    </dgm:pt>
    <dgm:pt modelId="{4847592A-B7B9-4AB1-9F7A-11220D52ABB4}" type="pres">
      <dgm:prSet presAssocID="{F329E63D-EE9E-4CA6-A0D6-82BB82E5EE03}" presName="textRect" presStyleLbl="revTx" presStyleIdx="3" presStyleCnt="5">
        <dgm:presLayoutVars>
          <dgm:chMax val="1"/>
          <dgm:chPref val="1"/>
        </dgm:presLayoutVars>
      </dgm:prSet>
      <dgm:spPr/>
    </dgm:pt>
    <dgm:pt modelId="{5C6A8844-E360-4BAD-BC11-C9B5B4B7EF86}" type="pres">
      <dgm:prSet presAssocID="{D5A57FAC-1F8D-484F-A4AF-AC343E805AFC}" presName="sibTrans" presStyleLbl="sibTrans2D1" presStyleIdx="0" presStyleCnt="0"/>
      <dgm:spPr/>
    </dgm:pt>
    <dgm:pt modelId="{65A14402-0190-4777-B0B1-D20630C93446}" type="pres">
      <dgm:prSet presAssocID="{CE6ABB5A-5AAA-4E33-9864-3D82A07CA5CF}" presName="compNode" presStyleCnt="0"/>
      <dgm:spPr/>
    </dgm:pt>
    <dgm:pt modelId="{850EA468-4093-4C91-A132-7055211FAA83}" type="pres">
      <dgm:prSet presAssocID="{CE6ABB5A-5AAA-4E33-9864-3D82A07CA5CF}" presName="iconBgRect" presStyleLbl="bgShp" presStyleIdx="4" presStyleCnt="5"/>
      <dgm:spPr/>
    </dgm:pt>
    <dgm:pt modelId="{9986E5DD-D158-44BF-9E5F-23484FCC4EC1}" type="pres">
      <dgm:prSet presAssocID="{CE6ABB5A-5AAA-4E33-9864-3D82A07CA5CF}" presName="iconRect" presStyleLbl="node1" presStyleIdx="4" presStyleCnt="5"/>
      <dgm:spPr/>
    </dgm:pt>
    <dgm:pt modelId="{F2EBDDD8-EBCE-447C-8778-DA71C216AA13}" type="pres">
      <dgm:prSet presAssocID="{CE6ABB5A-5AAA-4E33-9864-3D82A07CA5CF}" presName="spaceRect" presStyleCnt="0"/>
      <dgm:spPr/>
    </dgm:pt>
    <dgm:pt modelId="{17B9A671-8BC0-4D11-BAFA-977A51BB850E}" type="pres">
      <dgm:prSet presAssocID="{CE6ABB5A-5AAA-4E33-9864-3D82A07CA5CF}" presName="textRect" presStyleLbl="revTx" presStyleIdx="4" presStyleCnt="5">
        <dgm:presLayoutVars>
          <dgm:chMax val="1"/>
          <dgm:chPref val="1"/>
        </dgm:presLayoutVars>
      </dgm:prSet>
      <dgm:spPr/>
    </dgm:pt>
  </dgm:ptLst>
  <dgm:cxnLst>
    <dgm:cxn modelId="{92C90960-5B6A-472B-9107-BD4813677059}" type="presOf" srcId="{3C19C4A2-855E-40AE-9058-CBDE8B8ED7F7}" destId="{51DD5BFA-8177-4FC6-B19B-F111625D8217}" srcOrd="0" destOrd="0" presId="urn:microsoft.com/office/officeart/2018/2/layout/IconCircleList"/>
    <dgm:cxn modelId="{D7455E67-5A97-4B9E-A3DD-12708ED89334}" srcId="{D24B51A3-53BA-4F2E-B03F-4355F2476A31}" destId="{E1F81092-DB1B-42E3-A0DD-0F734D7D6AD4}" srcOrd="2" destOrd="0" parTransId="{8D0F6ABA-EF6E-411E-B13D-C85B5D724502}" sibTransId="{5BEC802C-9041-4FAC-8A7C-4AB67BA789BD}"/>
    <dgm:cxn modelId="{EBC26648-649A-49C5-A181-4FFF0A85EB88}" type="presOf" srcId="{D24B51A3-53BA-4F2E-B03F-4355F2476A31}" destId="{6D83858C-9689-41E1-80A3-3CAF122398AD}" srcOrd="0" destOrd="0" presId="urn:microsoft.com/office/officeart/2018/2/layout/IconCircleList"/>
    <dgm:cxn modelId="{66C69C68-B6E1-48B0-8CB4-F34EED77C84E}" type="presOf" srcId="{E1F81092-DB1B-42E3-A0DD-0F734D7D6AD4}" destId="{3097CF92-7D1A-4577-B171-B8BDAAB6BA00}" srcOrd="0" destOrd="0" presId="urn:microsoft.com/office/officeart/2018/2/layout/IconCircleList"/>
    <dgm:cxn modelId="{6B00F356-9CCA-4EE1-8AA6-260E8026CEA9}" type="presOf" srcId="{D5A57FAC-1F8D-484F-A4AF-AC343E805AFC}" destId="{5C6A8844-E360-4BAD-BC11-C9B5B4B7EF86}" srcOrd="0" destOrd="0" presId="urn:microsoft.com/office/officeart/2018/2/layout/IconCircleList"/>
    <dgm:cxn modelId="{1A41347E-700E-4B32-B778-284D47050199}" srcId="{D24B51A3-53BA-4F2E-B03F-4355F2476A31}" destId="{CE6ABB5A-5AAA-4E33-9864-3D82A07CA5CF}" srcOrd="4" destOrd="0" parTransId="{B4B2C1B1-76CE-4D35-AA39-C22ECE927092}" sibTransId="{AA45BAAE-3AB0-4298-B020-E33B5012B9A3}"/>
    <dgm:cxn modelId="{420AA58A-BFC2-4217-9B28-8139A7A656C3}" srcId="{D24B51A3-53BA-4F2E-B03F-4355F2476A31}" destId="{F329E63D-EE9E-4CA6-A0D6-82BB82E5EE03}" srcOrd="3" destOrd="0" parTransId="{C45CAA49-CD0D-4D97-BB6F-EDD4F6710694}" sibTransId="{D5A57FAC-1F8D-484F-A4AF-AC343E805AFC}"/>
    <dgm:cxn modelId="{64E9B292-4B5A-4D20-A9D7-69D58DE4BBC8}" type="presOf" srcId="{5BEC802C-9041-4FAC-8A7C-4AB67BA789BD}" destId="{22863AF5-B703-4E4D-99A3-AE7465B4C69D}" srcOrd="0" destOrd="0" presId="urn:microsoft.com/office/officeart/2018/2/layout/IconCircleList"/>
    <dgm:cxn modelId="{18BAA19A-C14B-4C69-84E7-710D1AB18816}" type="presOf" srcId="{BE4DB266-52A9-424C-9F55-6A01793AE6D9}" destId="{DA441025-A773-4609-A66A-753CD3F51284}" srcOrd="0" destOrd="0" presId="urn:microsoft.com/office/officeart/2018/2/layout/IconCircleList"/>
    <dgm:cxn modelId="{F5B2229E-C8A5-46FB-80AE-D3E30C32B1D0}" srcId="{D24B51A3-53BA-4F2E-B03F-4355F2476A31}" destId="{37CA131A-5400-430D-9CB5-614D432777CB}" srcOrd="1" destOrd="0" parTransId="{D8186568-E35D-40C6-9897-C1EF9E9B9ADA}" sibTransId="{EF1F6590-0A57-400F-87BE-D010270F53C5}"/>
    <dgm:cxn modelId="{871A2BA1-23D8-4930-8DC9-E3351709628D}" type="presOf" srcId="{CE6ABB5A-5AAA-4E33-9864-3D82A07CA5CF}" destId="{17B9A671-8BC0-4D11-BAFA-977A51BB850E}" srcOrd="0" destOrd="0" presId="urn:microsoft.com/office/officeart/2018/2/layout/IconCircleList"/>
    <dgm:cxn modelId="{55D2B3A1-58D8-4AC3-9181-2A1E62AFE446}" type="presOf" srcId="{37CA131A-5400-430D-9CB5-614D432777CB}" destId="{B773CFDA-6E5B-4706-8BD1-A7F0CC9799AF}" srcOrd="0" destOrd="0" presId="urn:microsoft.com/office/officeart/2018/2/layout/IconCircleList"/>
    <dgm:cxn modelId="{135608AF-14C9-441C-AC14-700B8C9A7AB4}" type="presOf" srcId="{F329E63D-EE9E-4CA6-A0D6-82BB82E5EE03}" destId="{4847592A-B7B9-4AB1-9F7A-11220D52ABB4}" srcOrd="0" destOrd="0" presId="urn:microsoft.com/office/officeart/2018/2/layout/IconCircleList"/>
    <dgm:cxn modelId="{62BBAEB2-C006-4222-A350-D2E853CBE146}" srcId="{D24B51A3-53BA-4F2E-B03F-4355F2476A31}" destId="{3C19C4A2-855E-40AE-9058-CBDE8B8ED7F7}" srcOrd="0" destOrd="0" parTransId="{374F549C-6A0C-486E-B364-DC3796751B2D}" sibTransId="{BE4DB266-52A9-424C-9F55-6A01793AE6D9}"/>
    <dgm:cxn modelId="{11846CC3-A068-4412-ADDC-35AC08A82686}" type="presOf" srcId="{EF1F6590-0A57-400F-87BE-D010270F53C5}" destId="{449A0157-CE89-4F1E-B608-11156E477A67}" srcOrd="0" destOrd="0" presId="urn:microsoft.com/office/officeart/2018/2/layout/IconCircleList"/>
    <dgm:cxn modelId="{2C3E06E7-2F4B-4B89-AE13-B7704889E09C}" type="presParOf" srcId="{6D83858C-9689-41E1-80A3-3CAF122398AD}" destId="{EA7E80E4-0FFC-45C7-BD10-08AF7279677B}" srcOrd="0" destOrd="0" presId="urn:microsoft.com/office/officeart/2018/2/layout/IconCircleList"/>
    <dgm:cxn modelId="{37FBEDDA-630A-4453-9FCB-CEC9C534F592}" type="presParOf" srcId="{EA7E80E4-0FFC-45C7-BD10-08AF7279677B}" destId="{D0F1F199-9675-4530-B3B8-6EB21D520127}" srcOrd="0" destOrd="0" presId="urn:microsoft.com/office/officeart/2018/2/layout/IconCircleList"/>
    <dgm:cxn modelId="{FF9370EF-6C22-4836-9D4D-6A33A7D4AC12}" type="presParOf" srcId="{D0F1F199-9675-4530-B3B8-6EB21D520127}" destId="{A4A0C361-1A30-466C-808E-13F8D8FBB73E}" srcOrd="0" destOrd="0" presId="urn:microsoft.com/office/officeart/2018/2/layout/IconCircleList"/>
    <dgm:cxn modelId="{DE77E27B-1C9B-49A7-9508-FA55556E85FC}" type="presParOf" srcId="{D0F1F199-9675-4530-B3B8-6EB21D520127}" destId="{5C8FBD54-B64F-492D-B71C-2323FF840534}" srcOrd="1" destOrd="0" presId="urn:microsoft.com/office/officeart/2018/2/layout/IconCircleList"/>
    <dgm:cxn modelId="{CD9CC8B0-A639-41CD-AD37-4F47F0DCED8C}" type="presParOf" srcId="{D0F1F199-9675-4530-B3B8-6EB21D520127}" destId="{15EE9DB8-CCF3-4CEB-8162-0FAAB7211FCE}" srcOrd="2" destOrd="0" presId="urn:microsoft.com/office/officeart/2018/2/layout/IconCircleList"/>
    <dgm:cxn modelId="{181AF8B7-A4C7-4CE7-9108-02A8C62E4953}" type="presParOf" srcId="{D0F1F199-9675-4530-B3B8-6EB21D520127}" destId="{51DD5BFA-8177-4FC6-B19B-F111625D8217}" srcOrd="3" destOrd="0" presId="urn:microsoft.com/office/officeart/2018/2/layout/IconCircleList"/>
    <dgm:cxn modelId="{ACA104E7-329E-499B-B43D-474D37CA2770}" type="presParOf" srcId="{EA7E80E4-0FFC-45C7-BD10-08AF7279677B}" destId="{DA441025-A773-4609-A66A-753CD3F51284}" srcOrd="1" destOrd="0" presId="urn:microsoft.com/office/officeart/2018/2/layout/IconCircleList"/>
    <dgm:cxn modelId="{D9BCF72D-66E9-4EB4-AB18-1133D4769DA9}" type="presParOf" srcId="{EA7E80E4-0FFC-45C7-BD10-08AF7279677B}" destId="{64B0EC81-0184-4617-80EE-095EACBDC529}" srcOrd="2" destOrd="0" presId="urn:microsoft.com/office/officeart/2018/2/layout/IconCircleList"/>
    <dgm:cxn modelId="{9A291A1C-B2A9-4C75-A131-45516C1C2B8F}" type="presParOf" srcId="{64B0EC81-0184-4617-80EE-095EACBDC529}" destId="{50175FD9-06C2-4FA3-A4DA-9F02E3BFE4B3}" srcOrd="0" destOrd="0" presId="urn:microsoft.com/office/officeart/2018/2/layout/IconCircleList"/>
    <dgm:cxn modelId="{A345EA79-5BB2-455A-94E9-E32F63A4433C}" type="presParOf" srcId="{64B0EC81-0184-4617-80EE-095EACBDC529}" destId="{D2517C18-B4ED-4F1B-A539-AA79D0DE2A21}" srcOrd="1" destOrd="0" presId="urn:microsoft.com/office/officeart/2018/2/layout/IconCircleList"/>
    <dgm:cxn modelId="{292BC0B8-3B6D-4E39-9F39-CD71C13600A5}" type="presParOf" srcId="{64B0EC81-0184-4617-80EE-095EACBDC529}" destId="{EC71C874-E3E6-4711-B956-E7B2F6D5549A}" srcOrd="2" destOrd="0" presId="urn:microsoft.com/office/officeart/2018/2/layout/IconCircleList"/>
    <dgm:cxn modelId="{85730AB6-92F5-4633-BE3F-4D5BE5B0B4D2}" type="presParOf" srcId="{64B0EC81-0184-4617-80EE-095EACBDC529}" destId="{B773CFDA-6E5B-4706-8BD1-A7F0CC9799AF}" srcOrd="3" destOrd="0" presId="urn:microsoft.com/office/officeart/2018/2/layout/IconCircleList"/>
    <dgm:cxn modelId="{68B4E425-7D39-40D7-A72F-4E0AE7DA129E}" type="presParOf" srcId="{EA7E80E4-0FFC-45C7-BD10-08AF7279677B}" destId="{449A0157-CE89-4F1E-B608-11156E477A67}" srcOrd="3" destOrd="0" presId="urn:microsoft.com/office/officeart/2018/2/layout/IconCircleList"/>
    <dgm:cxn modelId="{539E4003-456D-43F1-B6E5-95C9FE829E51}" type="presParOf" srcId="{EA7E80E4-0FFC-45C7-BD10-08AF7279677B}" destId="{61A01C14-409D-451E-A93C-5ACF4BDB7841}" srcOrd="4" destOrd="0" presId="urn:microsoft.com/office/officeart/2018/2/layout/IconCircleList"/>
    <dgm:cxn modelId="{D792FDDD-577F-4708-AA82-AB707BC5C650}" type="presParOf" srcId="{61A01C14-409D-451E-A93C-5ACF4BDB7841}" destId="{BFB81FBA-6747-4369-8A26-C49D418E0275}" srcOrd="0" destOrd="0" presId="urn:microsoft.com/office/officeart/2018/2/layout/IconCircleList"/>
    <dgm:cxn modelId="{7701131A-6BE3-4A3D-8818-4D2A3F9DB8BA}" type="presParOf" srcId="{61A01C14-409D-451E-A93C-5ACF4BDB7841}" destId="{191EE2C0-5479-4A5C-BB43-70B9BA2137DB}" srcOrd="1" destOrd="0" presId="urn:microsoft.com/office/officeart/2018/2/layout/IconCircleList"/>
    <dgm:cxn modelId="{ADBFA6E6-8F97-4888-9D9A-0FD9C57FBDDF}" type="presParOf" srcId="{61A01C14-409D-451E-A93C-5ACF4BDB7841}" destId="{AB994DD0-317C-4B49-A2B2-4397E4F441C2}" srcOrd="2" destOrd="0" presId="urn:microsoft.com/office/officeart/2018/2/layout/IconCircleList"/>
    <dgm:cxn modelId="{F4A04D3C-9E6F-4DDF-8BE1-5B3637FD9AAA}" type="presParOf" srcId="{61A01C14-409D-451E-A93C-5ACF4BDB7841}" destId="{3097CF92-7D1A-4577-B171-B8BDAAB6BA00}" srcOrd="3" destOrd="0" presId="urn:microsoft.com/office/officeart/2018/2/layout/IconCircleList"/>
    <dgm:cxn modelId="{FD5EAAE4-05AE-4593-8EC1-698A9BC6AA04}" type="presParOf" srcId="{EA7E80E4-0FFC-45C7-BD10-08AF7279677B}" destId="{22863AF5-B703-4E4D-99A3-AE7465B4C69D}" srcOrd="5" destOrd="0" presId="urn:microsoft.com/office/officeart/2018/2/layout/IconCircleList"/>
    <dgm:cxn modelId="{C9715D40-1E76-4DC8-BEFF-29B4A989D51C}" type="presParOf" srcId="{EA7E80E4-0FFC-45C7-BD10-08AF7279677B}" destId="{7718F472-2316-4459-A2F0-7101842116A7}" srcOrd="6" destOrd="0" presId="urn:microsoft.com/office/officeart/2018/2/layout/IconCircleList"/>
    <dgm:cxn modelId="{308A1931-48D2-4413-A1BD-016CAA095D56}" type="presParOf" srcId="{7718F472-2316-4459-A2F0-7101842116A7}" destId="{7C364905-A7ED-4057-B8B3-C9E4679C807A}" srcOrd="0" destOrd="0" presId="urn:microsoft.com/office/officeart/2018/2/layout/IconCircleList"/>
    <dgm:cxn modelId="{7A87F32D-98FB-47CA-B868-76C19F9CAD2A}" type="presParOf" srcId="{7718F472-2316-4459-A2F0-7101842116A7}" destId="{40937EE8-23EF-4EFC-83A2-9125DE8016A2}" srcOrd="1" destOrd="0" presId="urn:microsoft.com/office/officeart/2018/2/layout/IconCircleList"/>
    <dgm:cxn modelId="{9173579B-A9C6-4050-A681-6912C484430A}" type="presParOf" srcId="{7718F472-2316-4459-A2F0-7101842116A7}" destId="{89AED38D-3B5F-46A9-BE32-57CC6081AB2E}" srcOrd="2" destOrd="0" presId="urn:microsoft.com/office/officeart/2018/2/layout/IconCircleList"/>
    <dgm:cxn modelId="{9DFAF3A1-8225-4088-8398-0E8B72D5C3A4}" type="presParOf" srcId="{7718F472-2316-4459-A2F0-7101842116A7}" destId="{4847592A-B7B9-4AB1-9F7A-11220D52ABB4}" srcOrd="3" destOrd="0" presId="urn:microsoft.com/office/officeart/2018/2/layout/IconCircleList"/>
    <dgm:cxn modelId="{9E068F9B-7893-47D7-9C40-1DEFDCFB5794}" type="presParOf" srcId="{EA7E80E4-0FFC-45C7-BD10-08AF7279677B}" destId="{5C6A8844-E360-4BAD-BC11-C9B5B4B7EF86}" srcOrd="7" destOrd="0" presId="urn:microsoft.com/office/officeart/2018/2/layout/IconCircleList"/>
    <dgm:cxn modelId="{2907CEBA-1E55-4855-9AC1-A4708C0D635F}" type="presParOf" srcId="{EA7E80E4-0FFC-45C7-BD10-08AF7279677B}" destId="{65A14402-0190-4777-B0B1-D20630C93446}" srcOrd="8" destOrd="0" presId="urn:microsoft.com/office/officeart/2018/2/layout/IconCircleList"/>
    <dgm:cxn modelId="{2D5387C7-52A0-4194-BD4E-8283AA788F07}" type="presParOf" srcId="{65A14402-0190-4777-B0B1-D20630C93446}" destId="{850EA468-4093-4C91-A132-7055211FAA83}" srcOrd="0" destOrd="0" presId="urn:microsoft.com/office/officeart/2018/2/layout/IconCircleList"/>
    <dgm:cxn modelId="{6249DF7A-9B54-4684-BE12-48D7AE857CDA}" type="presParOf" srcId="{65A14402-0190-4777-B0B1-D20630C93446}" destId="{9986E5DD-D158-44BF-9E5F-23484FCC4EC1}" srcOrd="1" destOrd="0" presId="urn:microsoft.com/office/officeart/2018/2/layout/IconCircleList"/>
    <dgm:cxn modelId="{B464F694-CF1C-41A0-8BE9-63192E49F345}" type="presParOf" srcId="{65A14402-0190-4777-B0B1-D20630C93446}" destId="{F2EBDDD8-EBCE-447C-8778-DA71C216AA13}" srcOrd="2" destOrd="0" presId="urn:microsoft.com/office/officeart/2018/2/layout/IconCircleList"/>
    <dgm:cxn modelId="{954AAF86-582E-4B7E-B1CC-2F3E1BC74D16}" type="presParOf" srcId="{65A14402-0190-4777-B0B1-D20630C93446}" destId="{17B9A671-8BC0-4D11-BAFA-977A51BB850E}"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D2F2255-3138-48D5-9C4A-3C67F0274C01}"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A04BEE77-24FC-460D-AA8A-7B9F996E2298}">
      <dgm:prSet/>
      <dgm:spPr/>
      <dgm:t>
        <a:bodyPr/>
        <a:lstStyle/>
        <a:p>
          <a:pPr>
            <a:defRPr cap="all"/>
          </a:pPr>
          <a:r>
            <a:rPr lang="en-US"/>
            <a:t>In conclusion, understanding the concepts of quality management is essential for any organization aiming to meet customer needs and improve overall performance</a:t>
          </a:r>
        </a:p>
      </dgm:t>
    </dgm:pt>
    <dgm:pt modelId="{EBDFBF88-0608-4600-ABE5-C5F03617FCB5}" type="parTrans" cxnId="{4B6894E1-0C88-496E-8324-749C1397A5A2}">
      <dgm:prSet/>
      <dgm:spPr/>
      <dgm:t>
        <a:bodyPr/>
        <a:lstStyle/>
        <a:p>
          <a:endParaRPr lang="en-US"/>
        </a:p>
      </dgm:t>
    </dgm:pt>
    <dgm:pt modelId="{D2857B4F-790A-4D83-8D05-8326748DFDC0}" type="sibTrans" cxnId="{4B6894E1-0C88-496E-8324-749C1397A5A2}">
      <dgm:prSet/>
      <dgm:spPr/>
      <dgm:t>
        <a:bodyPr/>
        <a:lstStyle/>
        <a:p>
          <a:endParaRPr lang="en-US"/>
        </a:p>
      </dgm:t>
    </dgm:pt>
    <dgm:pt modelId="{1301C7AB-8EA0-4ED3-A8E0-6500B9E68714}">
      <dgm:prSet/>
      <dgm:spPr/>
      <dgm:t>
        <a:bodyPr/>
        <a:lstStyle/>
        <a:p>
          <a:pPr>
            <a:defRPr cap="all"/>
          </a:pPr>
          <a:r>
            <a:rPr lang="en-US"/>
            <a:t>Quality is not just about meeting specifications; it encompasses a range of features and characteristics that contribute to customer satisfaction</a:t>
          </a:r>
        </a:p>
      </dgm:t>
    </dgm:pt>
    <dgm:pt modelId="{F159AADD-CDD2-496B-BDB1-86FF9D0ED0AC}" type="parTrans" cxnId="{EDB00CDB-7385-4F06-90B7-50D078996623}">
      <dgm:prSet/>
      <dgm:spPr/>
      <dgm:t>
        <a:bodyPr/>
        <a:lstStyle/>
        <a:p>
          <a:endParaRPr lang="en-US"/>
        </a:p>
      </dgm:t>
    </dgm:pt>
    <dgm:pt modelId="{BDD05154-2E93-4297-85EA-387362D1A0D9}" type="sibTrans" cxnId="{EDB00CDB-7385-4F06-90B7-50D078996623}">
      <dgm:prSet/>
      <dgm:spPr/>
      <dgm:t>
        <a:bodyPr/>
        <a:lstStyle/>
        <a:p>
          <a:endParaRPr lang="en-US"/>
        </a:p>
      </dgm:t>
    </dgm:pt>
    <dgm:pt modelId="{11F5BA30-50F5-497D-989D-9B07C88103CF}">
      <dgm:prSet/>
      <dgm:spPr/>
      <dgm:t>
        <a:bodyPr/>
        <a:lstStyle/>
        <a:p>
          <a:pPr>
            <a:defRPr cap="all"/>
          </a:pPr>
          <a:r>
            <a:rPr lang="en-US"/>
            <a:t>The various approaches to quality—transcendent, product-based, use-based, manufacturing-based, and value-based—offer distinct perspectives on how to evaluate and enhance quality</a:t>
          </a:r>
        </a:p>
      </dgm:t>
    </dgm:pt>
    <dgm:pt modelId="{FD21F9BA-A378-4156-8845-5CF628D27D2E}" type="parTrans" cxnId="{C6A59785-B534-4297-B24A-34029CE14F1B}">
      <dgm:prSet/>
      <dgm:spPr/>
      <dgm:t>
        <a:bodyPr/>
        <a:lstStyle/>
        <a:p>
          <a:endParaRPr lang="en-US"/>
        </a:p>
      </dgm:t>
    </dgm:pt>
    <dgm:pt modelId="{2DAB7A19-C893-44E5-80DE-784C3A10B225}" type="sibTrans" cxnId="{C6A59785-B534-4297-B24A-34029CE14F1B}">
      <dgm:prSet/>
      <dgm:spPr/>
      <dgm:t>
        <a:bodyPr/>
        <a:lstStyle/>
        <a:p>
          <a:endParaRPr lang="en-US"/>
        </a:p>
      </dgm:t>
    </dgm:pt>
    <dgm:pt modelId="{EDFDED03-817F-43E1-A47D-9DB03E296FF3}" type="pres">
      <dgm:prSet presAssocID="{1D2F2255-3138-48D5-9C4A-3C67F0274C01}" presName="root" presStyleCnt="0">
        <dgm:presLayoutVars>
          <dgm:dir/>
          <dgm:resizeHandles val="exact"/>
        </dgm:presLayoutVars>
      </dgm:prSet>
      <dgm:spPr/>
    </dgm:pt>
    <dgm:pt modelId="{38BC067C-9A62-4583-BC56-D83E771B57E5}" type="pres">
      <dgm:prSet presAssocID="{A04BEE77-24FC-460D-AA8A-7B9F996E2298}" presName="compNode" presStyleCnt="0"/>
      <dgm:spPr/>
    </dgm:pt>
    <dgm:pt modelId="{08C27729-048B-4BF5-90F3-F242FBFB6833}" type="pres">
      <dgm:prSet presAssocID="{A04BEE77-24FC-460D-AA8A-7B9F996E2298}" presName="iconBgRect" presStyleLbl="bgShp" presStyleIdx="0" presStyleCnt="3"/>
      <dgm:spPr>
        <a:prstGeom prst="round2DiagRect">
          <a:avLst>
            <a:gd name="adj1" fmla="val 29727"/>
            <a:gd name="adj2" fmla="val 0"/>
          </a:avLst>
        </a:prstGeom>
      </dgm:spPr>
    </dgm:pt>
    <dgm:pt modelId="{86ED999B-C4AF-46E8-930E-9A4F13F8F9FA}" type="pres">
      <dgm:prSet presAssocID="{A04BEE77-24FC-460D-AA8A-7B9F996E229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1980C5C8-20DC-4F84-AB86-2C21E2A8A338}" type="pres">
      <dgm:prSet presAssocID="{A04BEE77-24FC-460D-AA8A-7B9F996E2298}" presName="spaceRect" presStyleCnt="0"/>
      <dgm:spPr/>
    </dgm:pt>
    <dgm:pt modelId="{94760D8E-A39C-4D11-BA7E-1B8DAB2F64F8}" type="pres">
      <dgm:prSet presAssocID="{A04BEE77-24FC-460D-AA8A-7B9F996E2298}" presName="textRect" presStyleLbl="revTx" presStyleIdx="0" presStyleCnt="3">
        <dgm:presLayoutVars>
          <dgm:chMax val="1"/>
          <dgm:chPref val="1"/>
        </dgm:presLayoutVars>
      </dgm:prSet>
      <dgm:spPr/>
    </dgm:pt>
    <dgm:pt modelId="{DAED6C88-B9E3-484E-9E30-8E2BBFAA3DD8}" type="pres">
      <dgm:prSet presAssocID="{D2857B4F-790A-4D83-8D05-8326748DFDC0}" presName="sibTrans" presStyleCnt="0"/>
      <dgm:spPr/>
    </dgm:pt>
    <dgm:pt modelId="{ACA00053-E02C-4CB0-8C28-84A894B556F2}" type="pres">
      <dgm:prSet presAssocID="{1301C7AB-8EA0-4ED3-A8E0-6500B9E68714}" presName="compNode" presStyleCnt="0"/>
      <dgm:spPr/>
    </dgm:pt>
    <dgm:pt modelId="{7445BA00-418C-49B9-946D-CC5A87F857C4}" type="pres">
      <dgm:prSet presAssocID="{1301C7AB-8EA0-4ED3-A8E0-6500B9E68714}" presName="iconBgRect" presStyleLbl="bgShp" presStyleIdx="1" presStyleCnt="3"/>
      <dgm:spPr>
        <a:prstGeom prst="round2DiagRect">
          <a:avLst>
            <a:gd name="adj1" fmla="val 29727"/>
            <a:gd name="adj2" fmla="val 0"/>
          </a:avLst>
        </a:prstGeom>
      </dgm:spPr>
    </dgm:pt>
    <dgm:pt modelId="{0CB363AF-AD08-4F09-8FE2-7101EDF9DF79}" type="pres">
      <dgm:prSet presAssocID="{1301C7AB-8EA0-4ED3-A8E0-6500B9E6871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esentation with Checklist"/>
        </a:ext>
      </dgm:extLst>
    </dgm:pt>
    <dgm:pt modelId="{9A5590AF-D692-4013-AC4B-9B18DF48E0DC}" type="pres">
      <dgm:prSet presAssocID="{1301C7AB-8EA0-4ED3-A8E0-6500B9E68714}" presName="spaceRect" presStyleCnt="0"/>
      <dgm:spPr/>
    </dgm:pt>
    <dgm:pt modelId="{FEC4533B-28C6-49C8-B488-70841BA30EDC}" type="pres">
      <dgm:prSet presAssocID="{1301C7AB-8EA0-4ED3-A8E0-6500B9E68714}" presName="textRect" presStyleLbl="revTx" presStyleIdx="1" presStyleCnt="3">
        <dgm:presLayoutVars>
          <dgm:chMax val="1"/>
          <dgm:chPref val="1"/>
        </dgm:presLayoutVars>
      </dgm:prSet>
      <dgm:spPr/>
    </dgm:pt>
    <dgm:pt modelId="{C990547D-C144-436D-B651-2D476D0749C6}" type="pres">
      <dgm:prSet presAssocID="{BDD05154-2E93-4297-85EA-387362D1A0D9}" presName="sibTrans" presStyleCnt="0"/>
      <dgm:spPr/>
    </dgm:pt>
    <dgm:pt modelId="{390A106C-1F84-4456-9329-EA46F63A3D05}" type="pres">
      <dgm:prSet presAssocID="{11F5BA30-50F5-497D-989D-9B07C88103CF}" presName="compNode" presStyleCnt="0"/>
      <dgm:spPr/>
    </dgm:pt>
    <dgm:pt modelId="{371A00DE-0E56-49D7-9B6A-B7F4B527D3D2}" type="pres">
      <dgm:prSet presAssocID="{11F5BA30-50F5-497D-989D-9B07C88103CF}" presName="iconBgRect" presStyleLbl="bgShp" presStyleIdx="2" presStyleCnt="3"/>
      <dgm:spPr>
        <a:prstGeom prst="round2DiagRect">
          <a:avLst>
            <a:gd name="adj1" fmla="val 29727"/>
            <a:gd name="adj2" fmla="val 0"/>
          </a:avLst>
        </a:prstGeom>
      </dgm:spPr>
    </dgm:pt>
    <dgm:pt modelId="{98D7D0FC-DE9E-406A-8A2D-FA01A9CE4CB6}" type="pres">
      <dgm:prSet presAssocID="{11F5BA30-50F5-497D-989D-9B07C88103C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house scene"/>
        </a:ext>
      </dgm:extLst>
    </dgm:pt>
    <dgm:pt modelId="{B49DD6D2-C709-4AF8-B486-51B35D02C641}" type="pres">
      <dgm:prSet presAssocID="{11F5BA30-50F5-497D-989D-9B07C88103CF}" presName="spaceRect" presStyleCnt="0"/>
      <dgm:spPr/>
    </dgm:pt>
    <dgm:pt modelId="{8623FEC8-8EDF-40E7-8116-387C1B602276}" type="pres">
      <dgm:prSet presAssocID="{11F5BA30-50F5-497D-989D-9B07C88103CF}" presName="textRect" presStyleLbl="revTx" presStyleIdx="2" presStyleCnt="3">
        <dgm:presLayoutVars>
          <dgm:chMax val="1"/>
          <dgm:chPref val="1"/>
        </dgm:presLayoutVars>
      </dgm:prSet>
      <dgm:spPr/>
    </dgm:pt>
  </dgm:ptLst>
  <dgm:cxnLst>
    <dgm:cxn modelId="{F471D900-7B38-413E-8000-A5D2B533E477}" type="presOf" srcId="{1D2F2255-3138-48D5-9C4A-3C67F0274C01}" destId="{EDFDED03-817F-43E1-A47D-9DB03E296FF3}" srcOrd="0" destOrd="0" presId="urn:microsoft.com/office/officeart/2018/5/layout/IconLeafLabelList"/>
    <dgm:cxn modelId="{F5B0436E-DCBB-4FD9-B434-F25A0C084329}" type="presOf" srcId="{A04BEE77-24FC-460D-AA8A-7B9F996E2298}" destId="{94760D8E-A39C-4D11-BA7E-1B8DAB2F64F8}" srcOrd="0" destOrd="0" presId="urn:microsoft.com/office/officeart/2018/5/layout/IconLeafLabelList"/>
    <dgm:cxn modelId="{11A99653-1F1B-4541-8FA7-B572D21BB329}" type="presOf" srcId="{1301C7AB-8EA0-4ED3-A8E0-6500B9E68714}" destId="{FEC4533B-28C6-49C8-B488-70841BA30EDC}" srcOrd="0" destOrd="0" presId="urn:microsoft.com/office/officeart/2018/5/layout/IconLeafLabelList"/>
    <dgm:cxn modelId="{C6A59785-B534-4297-B24A-34029CE14F1B}" srcId="{1D2F2255-3138-48D5-9C4A-3C67F0274C01}" destId="{11F5BA30-50F5-497D-989D-9B07C88103CF}" srcOrd="2" destOrd="0" parTransId="{FD21F9BA-A378-4156-8845-5CF628D27D2E}" sibTransId="{2DAB7A19-C893-44E5-80DE-784C3A10B225}"/>
    <dgm:cxn modelId="{976CD991-9796-4470-A964-DB8411548B5D}" type="presOf" srcId="{11F5BA30-50F5-497D-989D-9B07C88103CF}" destId="{8623FEC8-8EDF-40E7-8116-387C1B602276}" srcOrd="0" destOrd="0" presId="urn:microsoft.com/office/officeart/2018/5/layout/IconLeafLabelList"/>
    <dgm:cxn modelId="{EDB00CDB-7385-4F06-90B7-50D078996623}" srcId="{1D2F2255-3138-48D5-9C4A-3C67F0274C01}" destId="{1301C7AB-8EA0-4ED3-A8E0-6500B9E68714}" srcOrd="1" destOrd="0" parTransId="{F159AADD-CDD2-496B-BDB1-86FF9D0ED0AC}" sibTransId="{BDD05154-2E93-4297-85EA-387362D1A0D9}"/>
    <dgm:cxn modelId="{4B6894E1-0C88-496E-8324-749C1397A5A2}" srcId="{1D2F2255-3138-48D5-9C4A-3C67F0274C01}" destId="{A04BEE77-24FC-460D-AA8A-7B9F996E2298}" srcOrd="0" destOrd="0" parTransId="{EBDFBF88-0608-4600-ABE5-C5F03617FCB5}" sibTransId="{D2857B4F-790A-4D83-8D05-8326748DFDC0}"/>
    <dgm:cxn modelId="{D6942216-2704-4CEE-BFA0-EE84B5AC3083}" type="presParOf" srcId="{EDFDED03-817F-43E1-A47D-9DB03E296FF3}" destId="{38BC067C-9A62-4583-BC56-D83E771B57E5}" srcOrd="0" destOrd="0" presId="urn:microsoft.com/office/officeart/2018/5/layout/IconLeafLabelList"/>
    <dgm:cxn modelId="{71887F2C-AEB2-4A79-97CD-FD1212B789E1}" type="presParOf" srcId="{38BC067C-9A62-4583-BC56-D83E771B57E5}" destId="{08C27729-048B-4BF5-90F3-F242FBFB6833}" srcOrd="0" destOrd="0" presId="urn:microsoft.com/office/officeart/2018/5/layout/IconLeafLabelList"/>
    <dgm:cxn modelId="{6775F2C2-7316-4DAA-B468-25ABA1570214}" type="presParOf" srcId="{38BC067C-9A62-4583-BC56-D83E771B57E5}" destId="{86ED999B-C4AF-46E8-930E-9A4F13F8F9FA}" srcOrd="1" destOrd="0" presId="urn:microsoft.com/office/officeart/2018/5/layout/IconLeafLabelList"/>
    <dgm:cxn modelId="{EBEE8EE7-CB85-473A-B454-03A20315E860}" type="presParOf" srcId="{38BC067C-9A62-4583-BC56-D83E771B57E5}" destId="{1980C5C8-20DC-4F84-AB86-2C21E2A8A338}" srcOrd="2" destOrd="0" presId="urn:microsoft.com/office/officeart/2018/5/layout/IconLeafLabelList"/>
    <dgm:cxn modelId="{D7AC06EB-0B01-4D04-AA9A-3A37B5BA2977}" type="presParOf" srcId="{38BC067C-9A62-4583-BC56-D83E771B57E5}" destId="{94760D8E-A39C-4D11-BA7E-1B8DAB2F64F8}" srcOrd="3" destOrd="0" presId="urn:microsoft.com/office/officeart/2018/5/layout/IconLeafLabelList"/>
    <dgm:cxn modelId="{638B15AE-EE45-4381-86CD-00E654F05E67}" type="presParOf" srcId="{EDFDED03-817F-43E1-A47D-9DB03E296FF3}" destId="{DAED6C88-B9E3-484E-9E30-8E2BBFAA3DD8}" srcOrd="1" destOrd="0" presId="urn:microsoft.com/office/officeart/2018/5/layout/IconLeafLabelList"/>
    <dgm:cxn modelId="{6EDDFFDD-80B8-414F-807F-C9302971F108}" type="presParOf" srcId="{EDFDED03-817F-43E1-A47D-9DB03E296FF3}" destId="{ACA00053-E02C-4CB0-8C28-84A894B556F2}" srcOrd="2" destOrd="0" presId="urn:microsoft.com/office/officeart/2018/5/layout/IconLeafLabelList"/>
    <dgm:cxn modelId="{AE479429-05D8-42D9-97F4-C5DD8835D17F}" type="presParOf" srcId="{ACA00053-E02C-4CB0-8C28-84A894B556F2}" destId="{7445BA00-418C-49B9-946D-CC5A87F857C4}" srcOrd="0" destOrd="0" presId="urn:microsoft.com/office/officeart/2018/5/layout/IconLeafLabelList"/>
    <dgm:cxn modelId="{C9ED15BB-7AE3-4404-8E58-84C1A70DCA42}" type="presParOf" srcId="{ACA00053-E02C-4CB0-8C28-84A894B556F2}" destId="{0CB363AF-AD08-4F09-8FE2-7101EDF9DF79}" srcOrd="1" destOrd="0" presId="urn:microsoft.com/office/officeart/2018/5/layout/IconLeafLabelList"/>
    <dgm:cxn modelId="{6250BC3F-0C55-42B9-9691-05DD39D0651E}" type="presParOf" srcId="{ACA00053-E02C-4CB0-8C28-84A894B556F2}" destId="{9A5590AF-D692-4013-AC4B-9B18DF48E0DC}" srcOrd="2" destOrd="0" presId="urn:microsoft.com/office/officeart/2018/5/layout/IconLeafLabelList"/>
    <dgm:cxn modelId="{6883146D-1569-478E-A998-C84C9AB9CE3C}" type="presParOf" srcId="{ACA00053-E02C-4CB0-8C28-84A894B556F2}" destId="{FEC4533B-28C6-49C8-B488-70841BA30EDC}" srcOrd="3" destOrd="0" presId="urn:microsoft.com/office/officeart/2018/5/layout/IconLeafLabelList"/>
    <dgm:cxn modelId="{936373F2-7358-407E-A49C-25D6599C4370}" type="presParOf" srcId="{EDFDED03-817F-43E1-A47D-9DB03E296FF3}" destId="{C990547D-C144-436D-B651-2D476D0749C6}" srcOrd="3" destOrd="0" presId="urn:microsoft.com/office/officeart/2018/5/layout/IconLeafLabelList"/>
    <dgm:cxn modelId="{FCDF85B7-B4A7-47E8-AF84-1DEBE1D254A2}" type="presParOf" srcId="{EDFDED03-817F-43E1-A47D-9DB03E296FF3}" destId="{390A106C-1F84-4456-9329-EA46F63A3D05}" srcOrd="4" destOrd="0" presId="urn:microsoft.com/office/officeart/2018/5/layout/IconLeafLabelList"/>
    <dgm:cxn modelId="{E368F666-0D30-46E4-8D15-95FBEE5D11A1}" type="presParOf" srcId="{390A106C-1F84-4456-9329-EA46F63A3D05}" destId="{371A00DE-0E56-49D7-9B6A-B7F4B527D3D2}" srcOrd="0" destOrd="0" presId="urn:microsoft.com/office/officeart/2018/5/layout/IconLeafLabelList"/>
    <dgm:cxn modelId="{66646AF8-9EC5-46F9-89A0-05A5A81051DC}" type="presParOf" srcId="{390A106C-1F84-4456-9329-EA46F63A3D05}" destId="{98D7D0FC-DE9E-406A-8A2D-FA01A9CE4CB6}" srcOrd="1" destOrd="0" presId="urn:microsoft.com/office/officeart/2018/5/layout/IconLeafLabelList"/>
    <dgm:cxn modelId="{03E0A2FE-6DD2-4580-A460-D8DCB6C9F900}" type="presParOf" srcId="{390A106C-1F84-4456-9329-EA46F63A3D05}" destId="{B49DD6D2-C709-4AF8-B486-51B35D02C641}" srcOrd="2" destOrd="0" presId="urn:microsoft.com/office/officeart/2018/5/layout/IconLeafLabelList"/>
    <dgm:cxn modelId="{18EF3D52-3933-4D2E-B27C-EA3CFCB4DE7A}" type="presParOf" srcId="{390A106C-1F84-4456-9329-EA46F63A3D05}" destId="{8623FEC8-8EDF-40E7-8116-387C1B602276}"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028337D-FFBB-418C-A617-F39D961C81B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6168419-C004-425F-AEFF-DD3BAA2EF365}">
      <dgm:prSet/>
      <dgm:spPr/>
      <dgm:t>
        <a:bodyPr/>
        <a:lstStyle/>
        <a:p>
          <a:r>
            <a:rPr lang="en-US"/>
            <a:t>How is quality defined in the context of quality management, and what are the implications of features and characteristics of a product in satisfying customer needs?</a:t>
          </a:r>
        </a:p>
      </dgm:t>
    </dgm:pt>
    <dgm:pt modelId="{DB14CE64-4B11-4BF1-86F5-B35C9991974E}" type="parTrans" cxnId="{8EAF87FE-B02D-4244-80D9-21F63C193DB4}">
      <dgm:prSet/>
      <dgm:spPr/>
      <dgm:t>
        <a:bodyPr/>
        <a:lstStyle/>
        <a:p>
          <a:endParaRPr lang="en-US"/>
        </a:p>
      </dgm:t>
    </dgm:pt>
    <dgm:pt modelId="{A46EF4B5-886F-4DC8-B118-E9D8561BBCA4}" type="sibTrans" cxnId="{8EAF87FE-B02D-4244-80D9-21F63C193DB4}">
      <dgm:prSet/>
      <dgm:spPr/>
      <dgm:t>
        <a:bodyPr/>
        <a:lstStyle/>
        <a:p>
          <a:endParaRPr lang="en-US"/>
        </a:p>
      </dgm:t>
    </dgm:pt>
    <dgm:pt modelId="{F70918D6-109A-4FF7-9EDA-2DC8FD6CC3C7}">
      <dgm:prSet/>
      <dgm:spPr/>
      <dgm:t>
        <a:bodyPr/>
        <a:lstStyle/>
        <a:p>
          <a:r>
            <a:rPr lang="en-US"/>
            <a:t>List and describe the five approaches to quality management</a:t>
          </a:r>
        </a:p>
      </dgm:t>
    </dgm:pt>
    <dgm:pt modelId="{CEF54093-6F1F-437A-9B94-F0AE2F494AE6}" type="parTrans" cxnId="{BAC45650-34AC-4772-89BB-9F4D4FC5EEE8}">
      <dgm:prSet/>
      <dgm:spPr/>
      <dgm:t>
        <a:bodyPr/>
        <a:lstStyle/>
        <a:p>
          <a:endParaRPr lang="en-US"/>
        </a:p>
      </dgm:t>
    </dgm:pt>
    <dgm:pt modelId="{51D36D90-5D0F-4EE2-8B23-4EE708AE17F2}" type="sibTrans" cxnId="{BAC45650-34AC-4772-89BB-9F4D4FC5EEE8}">
      <dgm:prSet/>
      <dgm:spPr/>
      <dgm:t>
        <a:bodyPr/>
        <a:lstStyle/>
        <a:p>
          <a:endParaRPr lang="en-US"/>
        </a:p>
      </dgm:t>
    </dgm:pt>
    <dgm:pt modelId="{089FFD6B-D126-4BD9-ACD7-70B0DA99CB99}">
      <dgm:prSet/>
      <dgm:spPr/>
      <dgm:t>
        <a:bodyPr/>
        <a:lstStyle/>
        <a:p>
          <a:r>
            <a:rPr lang="en-US"/>
            <a:t>Identify and explain the eight dimensions of quality</a:t>
          </a:r>
        </a:p>
      </dgm:t>
    </dgm:pt>
    <dgm:pt modelId="{6E0FEFE2-285B-41EC-9B35-BDE864C48078}" type="parTrans" cxnId="{6202C8E6-4480-4B78-A711-21040A0096A1}">
      <dgm:prSet/>
      <dgm:spPr/>
      <dgm:t>
        <a:bodyPr/>
        <a:lstStyle/>
        <a:p>
          <a:endParaRPr lang="en-US"/>
        </a:p>
      </dgm:t>
    </dgm:pt>
    <dgm:pt modelId="{D0CDA9A2-8282-4D20-8EF7-02C3D1416824}" type="sibTrans" cxnId="{6202C8E6-4480-4B78-A711-21040A0096A1}">
      <dgm:prSet/>
      <dgm:spPr/>
      <dgm:t>
        <a:bodyPr/>
        <a:lstStyle/>
        <a:p>
          <a:endParaRPr lang="en-US"/>
        </a:p>
      </dgm:t>
    </dgm:pt>
    <dgm:pt modelId="{16AEB5F0-E9A0-4C47-8A71-F02B59E9F768}">
      <dgm:prSet/>
      <dgm:spPr/>
      <dgm:t>
        <a:bodyPr/>
        <a:lstStyle/>
        <a:p>
          <a:r>
            <a:rPr lang="en-US"/>
            <a:t>What are the key differences between quality control and quality assurance?</a:t>
          </a:r>
        </a:p>
      </dgm:t>
    </dgm:pt>
    <dgm:pt modelId="{4AA6B4A2-7F77-400E-AC2B-2FF191DC0340}" type="parTrans" cxnId="{B5678A77-8CB3-4A7E-8F11-B5D38EAE7EA8}">
      <dgm:prSet/>
      <dgm:spPr/>
      <dgm:t>
        <a:bodyPr/>
        <a:lstStyle/>
        <a:p>
          <a:endParaRPr lang="en-US"/>
        </a:p>
      </dgm:t>
    </dgm:pt>
    <dgm:pt modelId="{3F31790A-D089-4903-9008-0FD4D7063640}" type="sibTrans" cxnId="{B5678A77-8CB3-4A7E-8F11-B5D38EAE7EA8}">
      <dgm:prSet/>
      <dgm:spPr/>
      <dgm:t>
        <a:bodyPr/>
        <a:lstStyle/>
        <a:p>
          <a:endParaRPr lang="en-US"/>
        </a:p>
      </dgm:t>
    </dgm:pt>
    <dgm:pt modelId="{C00BC478-FEA0-42C0-A3CD-2AAC23FA37C2}">
      <dgm:prSet/>
      <dgm:spPr/>
      <dgm:t>
        <a:bodyPr/>
        <a:lstStyle/>
        <a:p>
          <a:r>
            <a:rPr lang="en-US"/>
            <a:t>What are the main principles of Total Quality Management?</a:t>
          </a:r>
        </a:p>
      </dgm:t>
    </dgm:pt>
    <dgm:pt modelId="{177F85D1-AF1E-40DA-B7A7-A20AD5E15BE1}" type="parTrans" cxnId="{53E97B71-CDDD-4FAE-A353-B990768BF4B3}">
      <dgm:prSet/>
      <dgm:spPr/>
      <dgm:t>
        <a:bodyPr/>
        <a:lstStyle/>
        <a:p>
          <a:endParaRPr lang="en-US"/>
        </a:p>
      </dgm:t>
    </dgm:pt>
    <dgm:pt modelId="{DEA74F0F-7996-401F-9993-4522948B010C}" type="sibTrans" cxnId="{53E97B71-CDDD-4FAE-A353-B990768BF4B3}">
      <dgm:prSet/>
      <dgm:spPr/>
      <dgm:t>
        <a:bodyPr/>
        <a:lstStyle/>
        <a:p>
          <a:endParaRPr lang="en-US"/>
        </a:p>
      </dgm:t>
    </dgm:pt>
    <dgm:pt modelId="{7348D7F4-33DB-4D6E-84C2-35FADD812036}" type="pres">
      <dgm:prSet presAssocID="{9028337D-FFBB-418C-A617-F39D961C81B3}" presName="root" presStyleCnt="0">
        <dgm:presLayoutVars>
          <dgm:dir/>
          <dgm:resizeHandles val="exact"/>
        </dgm:presLayoutVars>
      </dgm:prSet>
      <dgm:spPr/>
    </dgm:pt>
    <dgm:pt modelId="{14409904-4E5A-47B6-B2F3-609B431E91E1}" type="pres">
      <dgm:prSet presAssocID="{C6168419-C004-425F-AEFF-DD3BAA2EF365}" presName="compNode" presStyleCnt="0"/>
      <dgm:spPr/>
    </dgm:pt>
    <dgm:pt modelId="{C74AB560-5DA5-4AE9-A0E4-1BDD22855B1D}" type="pres">
      <dgm:prSet presAssocID="{C6168419-C004-425F-AEFF-DD3BAA2EF365}" presName="bgRect" presStyleLbl="bgShp" presStyleIdx="0" presStyleCnt="5"/>
      <dgm:spPr/>
    </dgm:pt>
    <dgm:pt modelId="{953AAD48-E02A-41FA-941F-B2CC82A2FEDB}" type="pres">
      <dgm:prSet presAssocID="{C6168419-C004-425F-AEFF-DD3BAA2EF365}"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E1B47EF6-7073-4125-BAD6-E8DF0DDAA8A2}" type="pres">
      <dgm:prSet presAssocID="{C6168419-C004-425F-AEFF-DD3BAA2EF365}" presName="spaceRect" presStyleCnt="0"/>
      <dgm:spPr/>
    </dgm:pt>
    <dgm:pt modelId="{3498A1FD-CD34-4DD1-94A7-1C323B87BB3D}" type="pres">
      <dgm:prSet presAssocID="{C6168419-C004-425F-AEFF-DD3BAA2EF365}" presName="parTx" presStyleLbl="revTx" presStyleIdx="0" presStyleCnt="5">
        <dgm:presLayoutVars>
          <dgm:chMax val="0"/>
          <dgm:chPref val="0"/>
        </dgm:presLayoutVars>
      </dgm:prSet>
      <dgm:spPr/>
    </dgm:pt>
    <dgm:pt modelId="{DC4C5A07-8005-4CE3-9D1D-9E209DF69C51}" type="pres">
      <dgm:prSet presAssocID="{A46EF4B5-886F-4DC8-B118-E9D8561BBCA4}" presName="sibTrans" presStyleCnt="0"/>
      <dgm:spPr/>
    </dgm:pt>
    <dgm:pt modelId="{559C6B37-F319-4A31-BD14-44377B646F4D}" type="pres">
      <dgm:prSet presAssocID="{F70918D6-109A-4FF7-9EDA-2DC8FD6CC3C7}" presName="compNode" presStyleCnt="0"/>
      <dgm:spPr/>
    </dgm:pt>
    <dgm:pt modelId="{13CCEB5C-25D0-4002-8664-C383CEDB1288}" type="pres">
      <dgm:prSet presAssocID="{F70918D6-109A-4FF7-9EDA-2DC8FD6CC3C7}" presName="bgRect" presStyleLbl="bgShp" presStyleIdx="1" presStyleCnt="5"/>
      <dgm:spPr/>
    </dgm:pt>
    <dgm:pt modelId="{410D7CB7-413A-41C2-8E40-D852B50DEC6F}" type="pres">
      <dgm:prSet presAssocID="{F70918D6-109A-4FF7-9EDA-2DC8FD6CC3C7}"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 List"/>
        </a:ext>
      </dgm:extLst>
    </dgm:pt>
    <dgm:pt modelId="{22F8CC24-579A-480F-9635-8E1AEC76C60E}" type="pres">
      <dgm:prSet presAssocID="{F70918D6-109A-4FF7-9EDA-2DC8FD6CC3C7}" presName="spaceRect" presStyleCnt="0"/>
      <dgm:spPr/>
    </dgm:pt>
    <dgm:pt modelId="{88A7D0F4-7EDF-4350-B700-E89003DCA616}" type="pres">
      <dgm:prSet presAssocID="{F70918D6-109A-4FF7-9EDA-2DC8FD6CC3C7}" presName="parTx" presStyleLbl="revTx" presStyleIdx="1" presStyleCnt="5">
        <dgm:presLayoutVars>
          <dgm:chMax val="0"/>
          <dgm:chPref val="0"/>
        </dgm:presLayoutVars>
      </dgm:prSet>
      <dgm:spPr/>
    </dgm:pt>
    <dgm:pt modelId="{A5FE53E4-29D6-4D7C-93F8-F27A5F695F2D}" type="pres">
      <dgm:prSet presAssocID="{51D36D90-5D0F-4EE2-8B23-4EE708AE17F2}" presName="sibTrans" presStyleCnt="0"/>
      <dgm:spPr/>
    </dgm:pt>
    <dgm:pt modelId="{DD52B80E-B5D8-4E51-9BF8-9171CD4F5A40}" type="pres">
      <dgm:prSet presAssocID="{089FFD6B-D126-4BD9-ACD7-70B0DA99CB99}" presName="compNode" presStyleCnt="0"/>
      <dgm:spPr/>
    </dgm:pt>
    <dgm:pt modelId="{2B6A4A30-0BC4-4983-961B-833AC608C8CC}" type="pres">
      <dgm:prSet presAssocID="{089FFD6B-D126-4BD9-ACD7-70B0DA99CB99}" presName="bgRect" presStyleLbl="bgShp" presStyleIdx="2" presStyleCnt="5"/>
      <dgm:spPr/>
    </dgm:pt>
    <dgm:pt modelId="{C322D4B4-7627-4171-B41D-3F9835B0D517}" type="pres">
      <dgm:prSet presAssocID="{089FFD6B-D126-4BD9-ACD7-70B0DA99CB99}"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F1368247-38B7-424C-9D7F-98B847CA537B}" type="pres">
      <dgm:prSet presAssocID="{089FFD6B-D126-4BD9-ACD7-70B0DA99CB99}" presName="spaceRect" presStyleCnt="0"/>
      <dgm:spPr/>
    </dgm:pt>
    <dgm:pt modelId="{76F70188-5AF4-46F6-B579-47B2C2CCD097}" type="pres">
      <dgm:prSet presAssocID="{089FFD6B-D126-4BD9-ACD7-70B0DA99CB99}" presName="parTx" presStyleLbl="revTx" presStyleIdx="2" presStyleCnt="5">
        <dgm:presLayoutVars>
          <dgm:chMax val="0"/>
          <dgm:chPref val="0"/>
        </dgm:presLayoutVars>
      </dgm:prSet>
      <dgm:spPr/>
    </dgm:pt>
    <dgm:pt modelId="{6B504E23-F2E4-4480-ACDD-5F05E6540411}" type="pres">
      <dgm:prSet presAssocID="{D0CDA9A2-8282-4D20-8EF7-02C3D1416824}" presName="sibTrans" presStyleCnt="0"/>
      <dgm:spPr/>
    </dgm:pt>
    <dgm:pt modelId="{A08EC6E6-8B6B-4D60-82C5-8F19504FD1D3}" type="pres">
      <dgm:prSet presAssocID="{16AEB5F0-E9A0-4C47-8A71-F02B59E9F768}" presName="compNode" presStyleCnt="0"/>
      <dgm:spPr/>
    </dgm:pt>
    <dgm:pt modelId="{7013FDE0-3B84-4242-8F87-ED04F750B723}" type="pres">
      <dgm:prSet presAssocID="{16AEB5F0-E9A0-4C47-8A71-F02B59E9F768}" presName="bgRect" presStyleLbl="bgShp" presStyleIdx="3" presStyleCnt="5"/>
      <dgm:spPr/>
    </dgm:pt>
    <dgm:pt modelId="{3147F528-8835-4A04-9311-5826CC8E7D44}" type="pres">
      <dgm:prSet presAssocID="{16AEB5F0-E9A0-4C47-8A71-F02B59E9F768}"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Key"/>
        </a:ext>
      </dgm:extLst>
    </dgm:pt>
    <dgm:pt modelId="{EA1332D2-01AF-4B8B-9272-6BEF7CB4F906}" type="pres">
      <dgm:prSet presAssocID="{16AEB5F0-E9A0-4C47-8A71-F02B59E9F768}" presName="spaceRect" presStyleCnt="0"/>
      <dgm:spPr/>
    </dgm:pt>
    <dgm:pt modelId="{35E51D25-20EA-42C7-AF77-B4736DA1668B}" type="pres">
      <dgm:prSet presAssocID="{16AEB5F0-E9A0-4C47-8A71-F02B59E9F768}" presName="parTx" presStyleLbl="revTx" presStyleIdx="3" presStyleCnt="5">
        <dgm:presLayoutVars>
          <dgm:chMax val="0"/>
          <dgm:chPref val="0"/>
        </dgm:presLayoutVars>
      </dgm:prSet>
      <dgm:spPr/>
    </dgm:pt>
    <dgm:pt modelId="{A578B5C5-C658-4721-8871-DC82C9ACAAF6}" type="pres">
      <dgm:prSet presAssocID="{3F31790A-D089-4903-9008-0FD4D7063640}" presName="sibTrans" presStyleCnt="0"/>
      <dgm:spPr/>
    </dgm:pt>
    <dgm:pt modelId="{419A85FF-871A-4A26-A0B6-2E5346828C56}" type="pres">
      <dgm:prSet presAssocID="{C00BC478-FEA0-42C0-A3CD-2AAC23FA37C2}" presName="compNode" presStyleCnt="0"/>
      <dgm:spPr/>
    </dgm:pt>
    <dgm:pt modelId="{6363746A-E555-4E98-AE02-BABE2F727C44}" type="pres">
      <dgm:prSet presAssocID="{C00BC478-FEA0-42C0-A3CD-2AAC23FA37C2}" presName="bgRect" presStyleLbl="bgShp" presStyleIdx="4" presStyleCnt="5"/>
      <dgm:spPr/>
    </dgm:pt>
    <dgm:pt modelId="{F28C66FE-D98F-49EB-94BB-022E46256DDF}" type="pres">
      <dgm:prSet presAssocID="{C00BC478-FEA0-42C0-A3CD-2AAC23FA37C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Gears"/>
        </a:ext>
      </dgm:extLst>
    </dgm:pt>
    <dgm:pt modelId="{1A32DBEF-209F-42C1-B83D-C97AB68BAF8A}" type="pres">
      <dgm:prSet presAssocID="{C00BC478-FEA0-42C0-A3CD-2AAC23FA37C2}" presName="spaceRect" presStyleCnt="0"/>
      <dgm:spPr/>
    </dgm:pt>
    <dgm:pt modelId="{3766F2C3-DD81-4A36-BF49-63D7001C495B}" type="pres">
      <dgm:prSet presAssocID="{C00BC478-FEA0-42C0-A3CD-2AAC23FA37C2}" presName="parTx" presStyleLbl="revTx" presStyleIdx="4" presStyleCnt="5">
        <dgm:presLayoutVars>
          <dgm:chMax val="0"/>
          <dgm:chPref val="0"/>
        </dgm:presLayoutVars>
      </dgm:prSet>
      <dgm:spPr/>
    </dgm:pt>
  </dgm:ptLst>
  <dgm:cxnLst>
    <dgm:cxn modelId="{053A0516-E45F-441A-81F8-7104AEC3C4ED}" type="presOf" srcId="{F70918D6-109A-4FF7-9EDA-2DC8FD6CC3C7}" destId="{88A7D0F4-7EDF-4350-B700-E89003DCA616}" srcOrd="0" destOrd="0" presId="urn:microsoft.com/office/officeart/2018/2/layout/IconVerticalSolidList"/>
    <dgm:cxn modelId="{F6055C20-DAD2-4062-8382-1836D432CA13}" type="presOf" srcId="{9028337D-FFBB-418C-A617-F39D961C81B3}" destId="{7348D7F4-33DB-4D6E-84C2-35FADD812036}" srcOrd="0" destOrd="0" presId="urn:microsoft.com/office/officeart/2018/2/layout/IconVerticalSolidList"/>
    <dgm:cxn modelId="{BAC45650-34AC-4772-89BB-9F4D4FC5EEE8}" srcId="{9028337D-FFBB-418C-A617-F39D961C81B3}" destId="{F70918D6-109A-4FF7-9EDA-2DC8FD6CC3C7}" srcOrd="1" destOrd="0" parTransId="{CEF54093-6F1F-437A-9B94-F0AE2F494AE6}" sibTransId="{51D36D90-5D0F-4EE2-8B23-4EE708AE17F2}"/>
    <dgm:cxn modelId="{53E97B71-CDDD-4FAE-A353-B990768BF4B3}" srcId="{9028337D-FFBB-418C-A617-F39D961C81B3}" destId="{C00BC478-FEA0-42C0-A3CD-2AAC23FA37C2}" srcOrd="4" destOrd="0" parTransId="{177F85D1-AF1E-40DA-B7A7-A20AD5E15BE1}" sibTransId="{DEA74F0F-7996-401F-9993-4522948B010C}"/>
    <dgm:cxn modelId="{960A8753-2DCE-45B5-93B5-5B7B36B6B392}" type="presOf" srcId="{16AEB5F0-E9A0-4C47-8A71-F02B59E9F768}" destId="{35E51D25-20EA-42C7-AF77-B4736DA1668B}" srcOrd="0" destOrd="0" presId="urn:microsoft.com/office/officeart/2018/2/layout/IconVerticalSolidList"/>
    <dgm:cxn modelId="{EE51CE76-65D1-49DE-A7D3-3CAF345BFCAF}" type="presOf" srcId="{C00BC478-FEA0-42C0-A3CD-2AAC23FA37C2}" destId="{3766F2C3-DD81-4A36-BF49-63D7001C495B}" srcOrd="0" destOrd="0" presId="urn:microsoft.com/office/officeart/2018/2/layout/IconVerticalSolidList"/>
    <dgm:cxn modelId="{B5678A77-8CB3-4A7E-8F11-B5D38EAE7EA8}" srcId="{9028337D-FFBB-418C-A617-F39D961C81B3}" destId="{16AEB5F0-E9A0-4C47-8A71-F02B59E9F768}" srcOrd="3" destOrd="0" parTransId="{4AA6B4A2-7F77-400E-AC2B-2FF191DC0340}" sibTransId="{3F31790A-D089-4903-9008-0FD4D7063640}"/>
    <dgm:cxn modelId="{FFD801B5-8067-4C9C-88C5-5CF26A65AB17}" type="presOf" srcId="{089FFD6B-D126-4BD9-ACD7-70B0DA99CB99}" destId="{76F70188-5AF4-46F6-B579-47B2C2CCD097}" srcOrd="0" destOrd="0" presId="urn:microsoft.com/office/officeart/2018/2/layout/IconVerticalSolidList"/>
    <dgm:cxn modelId="{6202C8E6-4480-4B78-A711-21040A0096A1}" srcId="{9028337D-FFBB-418C-A617-F39D961C81B3}" destId="{089FFD6B-D126-4BD9-ACD7-70B0DA99CB99}" srcOrd="2" destOrd="0" parTransId="{6E0FEFE2-285B-41EC-9B35-BDE864C48078}" sibTransId="{D0CDA9A2-8282-4D20-8EF7-02C3D1416824}"/>
    <dgm:cxn modelId="{8EAF87FE-B02D-4244-80D9-21F63C193DB4}" srcId="{9028337D-FFBB-418C-A617-F39D961C81B3}" destId="{C6168419-C004-425F-AEFF-DD3BAA2EF365}" srcOrd="0" destOrd="0" parTransId="{DB14CE64-4B11-4BF1-86F5-B35C9991974E}" sibTransId="{A46EF4B5-886F-4DC8-B118-E9D8561BBCA4}"/>
    <dgm:cxn modelId="{1B4A42FF-81A1-46CC-9B4B-BB55137C1311}" type="presOf" srcId="{C6168419-C004-425F-AEFF-DD3BAA2EF365}" destId="{3498A1FD-CD34-4DD1-94A7-1C323B87BB3D}" srcOrd="0" destOrd="0" presId="urn:microsoft.com/office/officeart/2018/2/layout/IconVerticalSolidList"/>
    <dgm:cxn modelId="{D35D50A7-5AF4-42F3-B40A-16C9B44BA879}" type="presParOf" srcId="{7348D7F4-33DB-4D6E-84C2-35FADD812036}" destId="{14409904-4E5A-47B6-B2F3-609B431E91E1}" srcOrd="0" destOrd="0" presId="urn:microsoft.com/office/officeart/2018/2/layout/IconVerticalSolidList"/>
    <dgm:cxn modelId="{C3A853D7-9EDE-426C-B233-ED2B127D8CFB}" type="presParOf" srcId="{14409904-4E5A-47B6-B2F3-609B431E91E1}" destId="{C74AB560-5DA5-4AE9-A0E4-1BDD22855B1D}" srcOrd="0" destOrd="0" presId="urn:microsoft.com/office/officeart/2018/2/layout/IconVerticalSolidList"/>
    <dgm:cxn modelId="{7A6E2519-022F-42B0-855C-3107B83B1D68}" type="presParOf" srcId="{14409904-4E5A-47B6-B2F3-609B431E91E1}" destId="{953AAD48-E02A-41FA-941F-B2CC82A2FEDB}" srcOrd="1" destOrd="0" presId="urn:microsoft.com/office/officeart/2018/2/layout/IconVerticalSolidList"/>
    <dgm:cxn modelId="{93FFBD97-F0F1-401A-89C8-8951294D895C}" type="presParOf" srcId="{14409904-4E5A-47B6-B2F3-609B431E91E1}" destId="{E1B47EF6-7073-4125-BAD6-E8DF0DDAA8A2}" srcOrd="2" destOrd="0" presId="urn:microsoft.com/office/officeart/2018/2/layout/IconVerticalSolidList"/>
    <dgm:cxn modelId="{6F6B3DAA-A1C6-45BB-887E-A28A0050759A}" type="presParOf" srcId="{14409904-4E5A-47B6-B2F3-609B431E91E1}" destId="{3498A1FD-CD34-4DD1-94A7-1C323B87BB3D}" srcOrd="3" destOrd="0" presId="urn:microsoft.com/office/officeart/2018/2/layout/IconVerticalSolidList"/>
    <dgm:cxn modelId="{4F89A645-15C4-4062-A8F6-C975B048C8A2}" type="presParOf" srcId="{7348D7F4-33DB-4D6E-84C2-35FADD812036}" destId="{DC4C5A07-8005-4CE3-9D1D-9E209DF69C51}" srcOrd="1" destOrd="0" presId="urn:microsoft.com/office/officeart/2018/2/layout/IconVerticalSolidList"/>
    <dgm:cxn modelId="{2EE9E975-33BA-4726-BF06-B38D37E7AEEA}" type="presParOf" srcId="{7348D7F4-33DB-4D6E-84C2-35FADD812036}" destId="{559C6B37-F319-4A31-BD14-44377B646F4D}" srcOrd="2" destOrd="0" presId="urn:microsoft.com/office/officeart/2018/2/layout/IconVerticalSolidList"/>
    <dgm:cxn modelId="{2621B16B-7015-44F6-A29F-099BBAA0F98A}" type="presParOf" srcId="{559C6B37-F319-4A31-BD14-44377B646F4D}" destId="{13CCEB5C-25D0-4002-8664-C383CEDB1288}" srcOrd="0" destOrd="0" presId="urn:microsoft.com/office/officeart/2018/2/layout/IconVerticalSolidList"/>
    <dgm:cxn modelId="{E8802955-A55B-441F-BE6C-B1296E365C41}" type="presParOf" srcId="{559C6B37-F319-4A31-BD14-44377B646F4D}" destId="{410D7CB7-413A-41C2-8E40-D852B50DEC6F}" srcOrd="1" destOrd="0" presId="urn:microsoft.com/office/officeart/2018/2/layout/IconVerticalSolidList"/>
    <dgm:cxn modelId="{A5A3531B-DA7D-400B-81FA-C97CDFD0A2FC}" type="presParOf" srcId="{559C6B37-F319-4A31-BD14-44377B646F4D}" destId="{22F8CC24-579A-480F-9635-8E1AEC76C60E}" srcOrd="2" destOrd="0" presId="urn:microsoft.com/office/officeart/2018/2/layout/IconVerticalSolidList"/>
    <dgm:cxn modelId="{82CE8160-1ECF-416A-9EEE-BD61678A9C17}" type="presParOf" srcId="{559C6B37-F319-4A31-BD14-44377B646F4D}" destId="{88A7D0F4-7EDF-4350-B700-E89003DCA616}" srcOrd="3" destOrd="0" presId="urn:microsoft.com/office/officeart/2018/2/layout/IconVerticalSolidList"/>
    <dgm:cxn modelId="{7C8B2593-826B-4F39-9929-5F26B54CD55C}" type="presParOf" srcId="{7348D7F4-33DB-4D6E-84C2-35FADD812036}" destId="{A5FE53E4-29D6-4D7C-93F8-F27A5F695F2D}" srcOrd="3" destOrd="0" presId="urn:microsoft.com/office/officeart/2018/2/layout/IconVerticalSolidList"/>
    <dgm:cxn modelId="{E7F4C094-DBBE-4080-81E6-36734A0BAF14}" type="presParOf" srcId="{7348D7F4-33DB-4D6E-84C2-35FADD812036}" destId="{DD52B80E-B5D8-4E51-9BF8-9171CD4F5A40}" srcOrd="4" destOrd="0" presId="urn:microsoft.com/office/officeart/2018/2/layout/IconVerticalSolidList"/>
    <dgm:cxn modelId="{E85F72B0-4453-41CF-8976-44C057A3C619}" type="presParOf" srcId="{DD52B80E-B5D8-4E51-9BF8-9171CD4F5A40}" destId="{2B6A4A30-0BC4-4983-961B-833AC608C8CC}" srcOrd="0" destOrd="0" presId="urn:microsoft.com/office/officeart/2018/2/layout/IconVerticalSolidList"/>
    <dgm:cxn modelId="{1C5A6E78-6B4C-49D1-AA0D-9C7CE4FF8A3A}" type="presParOf" srcId="{DD52B80E-B5D8-4E51-9BF8-9171CD4F5A40}" destId="{C322D4B4-7627-4171-B41D-3F9835B0D517}" srcOrd="1" destOrd="0" presId="urn:microsoft.com/office/officeart/2018/2/layout/IconVerticalSolidList"/>
    <dgm:cxn modelId="{11B9AE8D-42BC-4A08-AE6F-F08973065D5F}" type="presParOf" srcId="{DD52B80E-B5D8-4E51-9BF8-9171CD4F5A40}" destId="{F1368247-38B7-424C-9D7F-98B847CA537B}" srcOrd="2" destOrd="0" presId="urn:microsoft.com/office/officeart/2018/2/layout/IconVerticalSolidList"/>
    <dgm:cxn modelId="{B9218D5B-28ED-4BD8-9A49-7F60D3245F23}" type="presParOf" srcId="{DD52B80E-B5D8-4E51-9BF8-9171CD4F5A40}" destId="{76F70188-5AF4-46F6-B579-47B2C2CCD097}" srcOrd="3" destOrd="0" presId="urn:microsoft.com/office/officeart/2018/2/layout/IconVerticalSolidList"/>
    <dgm:cxn modelId="{602235B5-F0CF-45BA-B4A6-2CBBD28D72F4}" type="presParOf" srcId="{7348D7F4-33DB-4D6E-84C2-35FADD812036}" destId="{6B504E23-F2E4-4480-ACDD-5F05E6540411}" srcOrd="5" destOrd="0" presId="urn:microsoft.com/office/officeart/2018/2/layout/IconVerticalSolidList"/>
    <dgm:cxn modelId="{7BC962E7-25CD-4010-A0CA-2E3DE1973DE5}" type="presParOf" srcId="{7348D7F4-33DB-4D6E-84C2-35FADD812036}" destId="{A08EC6E6-8B6B-4D60-82C5-8F19504FD1D3}" srcOrd="6" destOrd="0" presId="urn:microsoft.com/office/officeart/2018/2/layout/IconVerticalSolidList"/>
    <dgm:cxn modelId="{E001E037-5304-414A-9AAF-414E753F0E9F}" type="presParOf" srcId="{A08EC6E6-8B6B-4D60-82C5-8F19504FD1D3}" destId="{7013FDE0-3B84-4242-8F87-ED04F750B723}" srcOrd="0" destOrd="0" presId="urn:microsoft.com/office/officeart/2018/2/layout/IconVerticalSolidList"/>
    <dgm:cxn modelId="{420201A9-C234-49E5-9542-7FDA214B086F}" type="presParOf" srcId="{A08EC6E6-8B6B-4D60-82C5-8F19504FD1D3}" destId="{3147F528-8835-4A04-9311-5826CC8E7D44}" srcOrd="1" destOrd="0" presId="urn:microsoft.com/office/officeart/2018/2/layout/IconVerticalSolidList"/>
    <dgm:cxn modelId="{8621D1C7-97E8-47F3-AC3B-9B1CE8B2274F}" type="presParOf" srcId="{A08EC6E6-8B6B-4D60-82C5-8F19504FD1D3}" destId="{EA1332D2-01AF-4B8B-9272-6BEF7CB4F906}" srcOrd="2" destOrd="0" presId="urn:microsoft.com/office/officeart/2018/2/layout/IconVerticalSolidList"/>
    <dgm:cxn modelId="{312ABD4C-B586-43D8-BBF9-D45C01CEDE57}" type="presParOf" srcId="{A08EC6E6-8B6B-4D60-82C5-8F19504FD1D3}" destId="{35E51D25-20EA-42C7-AF77-B4736DA1668B}" srcOrd="3" destOrd="0" presId="urn:microsoft.com/office/officeart/2018/2/layout/IconVerticalSolidList"/>
    <dgm:cxn modelId="{79FFC807-82C3-4EB6-AB47-7BC97954BF84}" type="presParOf" srcId="{7348D7F4-33DB-4D6E-84C2-35FADD812036}" destId="{A578B5C5-C658-4721-8871-DC82C9ACAAF6}" srcOrd="7" destOrd="0" presId="urn:microsoft.com/office/officeart/2018/2/layout/IconVerticalSolidList"/>
    <dgm:cxn modelId="{1A104109-B377-4593-9F43-1FD1D1E6DFEA}" type="presParOf" srcId="{7348D7F4-33DB-4D6E-84C2-35FADD812036}" destId="{419A85FF-871A-4A26-A0B6-2E5346828C56}" srcOrd="8" destOrd="0" presId="urn:microsoft.com/office/officeart/2018/2/layout/IconVerticalSolidList"/>
    <dgm:cxn modelId="{AE974E19-3806-49A6-BACB-12AD4DAC0804}" type="presParOf" srcId="{419A85FF-871A-4A26-A0B6-2E5346828C56}" destId="{6363746A-E555-4E98-AE02-BABE2F727C44}" srcOrd="0" destOrd="0" presId="urn:microsoft.com/office/officeart/2018/2/layout/IconVerticalSolidList"/>
    <dgm:cxn modelId="{28C62D63-FB75-435B-8D72-80E7749DD342}" type="presParOf" srcId="{419A85FF-871A-4A26-A0B6-2E5346828C56}" destId="{F28C66FE-D98F-49EB-94BB-022E46256DDF}" srcOrd="1" destOrd="0" presId="urn:microsoft.com/office/officeart/2018/2/layout/IconVerticalSolidList"/>
    <dgm:cxn modelId="{75B337B8-F85D-4E09-86F0-6FBBFE54C1E0}" type="presParOf" srcId="{419A85FF-871A-4A26-A0B6-2E5346828C56}" destId="{1A32DBEF-209F-42C1-B83D-C97AB68BAF8A}" srcOrd="2" destOrd="0" presId="urn:microsoft.com/office/officeart/2018/2/layout/IconVerticalSolidList"/>
    <dgm:cxn modelId="{6BC4A4E7-0B38-4F24-BDCD-F964C9017CC2}" type="presParOf" srcId="{419A85FF-871A-4A26-A0B6-2E5346828C56}" destId="{3766F2C3-DD81-4A36-BF49-63D7001C495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E9E89A-2960-4DE3-B69D-CD330D7B46A8}">
      <dsp:nvSpPr>
        <dsp:cNvPr id="0" name=""/>
        <dsp:cNvSpPr/>
      </dsp:nvSpPr>
      <dsp:spPr>
        <a:xfrm>
          <a:off x="0" y="2826"/>
          <a:ext cx="6037318" cy="45183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AF860E-2EE2-4BE8-8F18-A0F00151309D}">
      <dsp:nvSpPr>
        <dsp:cNvPr id="0" name=""/>
        <dsp:cNvSpPr/>
      </dsp:nvSpPr>
      <dsp:spPr>
        <a:xfrm>
          <a:off x="136680" y="104489"/>
          <a:ext cx="248753" cy="2485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68D4F2-72DA-4E8B-BD01-288E0102038E}">
      <dsp:nvSpPr>
        <dsp:cNvPr id="0" name=""/>
        <dsp:cNvSpPr/>
      </dsp:nvSpPr>
      <dsp:spPr>
        <a:xfrm>
          <a:off x="522115" y="2826"/>
          <a:ext cx="5444973" cy="578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269" tIns="61269" rIns="61269" bIns="61269" numCol="1" spcCol="1270" anchor="ctr" anchorCtr="0">
          <a:noAutofit/>
        </a:bodyPr>
        <a:lstStyle/>
        <a:p>
          <a:pPr marL="0" lvl="0" indent="0" algn="l" defTabSz="622300">
            <a:lnSpc>
              <a:spcPct val="90000"/>
            </a:lnSpc>
            <a:spcBef>
              <a:spcPct val="0"/>
            </a:spcBef>
            <a:spcAft>
              <a:spcPct val="35000"/>
            </a:spcAft>
            <a:buNone/>
          </a:pPr>
          <a:r>
            <a:rPr lang="en-US" sz="1400" kern="1200"/>
            <a:t>Minimum possible rejection and wider acceptance of the supply is made possible by the supplier’s effective quality control system</a:t>
          </a:r>
        </a:p>
      </dsp:txBody>
      <dsp:txXfrm>
        <a:off x="522115" y="2826"/>
        <a:ext cx="5444973" cy="578916"/>
      </dsp:txXfrm>
    </dsp:sp>
    <dsp:sp modelId="{DB47EFEB-B76A-493E-B40C-085F7D4B60A7}">
      <dsp:nvSpPr>
        <dsp:cNvPr id="0" name=""/>
        <dsp:cNvSpPr/>
      </dsp:nvSpPr>
      <dsp:spPr>
        <a:xfrm>
          <a:off x="0" y="726471"/>
          <a:ext cx="6037318" cy="45183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DF4F1D-5FA1-4DF5-BB90-007CF092B8BE}">
      <dsp:nvSpPr>
        <dsp:cNvPr id="0" name=""/>
        <dsp:cNvSpPr/>
      </dsp:nvSpPr>
      <dsp:spPr>
        <a:xfrm>
          <a:off x="136680" y="828135"/>
          <a:ext cx="248753" cy="24851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2B8B9B-2A38-4999-A024-15EC0FE22D64}">
      <dsp:nvSpPr>
        <dsp:cNvPr id="0" name=""/>
        <dsp:cNvSpPr/>
      </dsp:nvSpPr>
      <dsp:spPr>
        <a:xfrm>
          <a:off x="522115" y="726471"/>
          <a:ext cx="5444973" cy="578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269" tIns="61269" rIns="61269" bIns="61269" numCol="1" spcCol="1270" anchor="ctr" anchorCtr="0">
          <a:noAutofit/>
        </a:bodyPr>
        <a:lstStyle/>
        <a:p>
          <a:pPr marL="0" lvl="0" indent="0" algn="l" defTabSz="622300">
            <a:lnSpc>
              <a:spcPct val="90000"/>
            </a:lnSpc>
            <a:spcBef>
              <a:spcPct val="0"/>
            </a:spcBef>
            <a:spcAft>
              <a:spcPct val="35000"/>
            </a:spcAft>
            <a:buNone/>
          </a:pPr>
          <a:r>
            <a:rPr lang="en-US" sz="1400" kern="1200"/>
            <a:t>Minimum inspection time and effort help the vendor as well as the purchase in delivery and receiving the supply at a lower cost</a:t>
          </a:r>
        </a:p>
      </dsp:txBody>
      <dsp:txXfrm>
        <a:off x="522115" y="726471"/>
        <a:ext cx="5444973" cy="578916"/>
      </dsp:txXfrm>
    </dsp:sp>
    <dsp:sp modelId="{1258C9F3-6522-49AE-B59D-F2809CD360DC}">
      <dsp:nvSpPr>
        <dsp:cNvPr id="0" name=""/>
        <dsp:cNvSpPr/>
      </dsp:nvSpPr>
      <dsp:spPr>
        <a:xfrm>
          <a:off x="0" y="1450117"/>
          <a:ext cx="6037318" cy="45183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63F7CB-F220-401D-9C48-ED406D00CE1F}">
      <dsp:nvSpPr>
        <dsp:cNvPr id="0" name=""/>
        <dsp:cNvSpPr/>
      </dsp:nvSpPr>
      <dsp:spPr>
        <a:xfrm>
          <a:off x="136680" y="1551781"/>
          <a:ext cx="248753" cy="24851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8C53D5-9A9E-4213-9C16-9C1F4CB50E56}">
      <dsp:nvSpPr>
        <dsp:cNvPr id="0" name=""/>
        <dsp:cNvSpPr/>
      </dsp:nvSpPr>
      <dsp:spPr>
        <a:xfrm>
          <a:off x="522115" y="1450117"/>
          <a:ext cx="5444973" cy="578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269" tIns="61269" rIns="61269" bIns="61269" numCol="1" spcCol="1270" anchor="ctr" anchorCtr="0">
          <a:noAutofit/>
        </a:bodyPr>
        <a:lstStyle/>
        <a:p>
          <a:pPr marL="0" lvl="0" indent="0" algn="l" defTabSz="622300">
            <a:lnSpc>
              <a:spcPct val="90000"/>
            </a:lnSpc>
            <a:spcBef>
              <a:spcPct val="0"/>
            </a:spcBef>
            <a:spcAft>
              <a:spcPct val="35000"/>
            </a:spcAft>
            <a:buNone/>
          </a:pPr>
          <a:r>
            <a:rPr lang="en-US" sz="1400" kern="1200"/>
            <a:t>Prospect of zero defects increase</a:t>
          </a:r>
        </a:p>
      </dsp:txBody>
      <dsp:txXfrm>
        <a:off x="522115" y="1450117"/>
        <a:ext cx="5444973" cy="578916"/>
      </dsp:txXfrm>
    </dsp:sp>
    <dsp:sp modelId="{CAA288D4-583C-49C6-BFAA-004BE71706BE}">
      <dsp:nvSpPr>
        <dsp:cNvPr id="0" name=""/>
        <dsp:cNvSpPr/>
      </dsp:nvSpPr>
      <dsp:spPr>
        <a:xfrm>
          <a:off x="0" y="2173763"/>
          <a:ext cx="6037318" cy="45183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6E1831-7B92-4142-94A9-5521CB00E1E2}">
      <dsp:nvSpPr>
        <dsp:cNvPr id="0" name=""/>
        <dsp:cNvSpPr/>
      </dsp:nvSpPr>
      <dsp:spPr>
        <a:xfrm>
          <a:off x="136680" y="2275427"/>
          <a:ext cx="248753" cy="24851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4808F87-8E1C-41E6-9A20-750780281C7A}">
      <dsp:nvSpPr>
        <dsp:cNvPr id="0" name=""/>
        <dsp:cNvSpPr/>
      </dsp:nvSpPr>
      <dsp:spPr>
        <a:xfrm>
          <a:off x="522115" y="2173763"/>
          <a:ext cx="5444973" cy="578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269" tIns="61269" rIns="61269" bIns="61269" numCol="1" spcCol="1270" anchor="ctr" anchorCtr="0">
          <a:noAutofit/>
        </a:bodyPr>
        <a:lstStyle/>
        <a:p>
          <a:pPr marL="0" lvl="0" indent="0" algn="l" defTabSz="622300">
            <a:lnSpc>
              <a:spcPct val="90000"/>
            </a:lnSpc>
            <a:spcBef>
              <a:spcPct val="0"/>
            </a:spcBef>
            <a:spcAft>
              <a:spcPct val="35000"/>
            </a:spcAft>
            <a:buNone/>
          </a:pPr>
          <a:r>
            <a:rPr lang="en-US" sz="1400" kern="1200"/>
            <a:t>Scraps are minimised and wastage is reduced due to good quality control system</a:t>
          </a:r>
        </a:p>
      </dsp:txBody>
      <dsp:txXfrm>
        <a:off x="522115" y="2173763"/>
        <a:ext cx="5444973" cy="578916"/>
      </dsp:txXfrm>
    </dsp:sp>
    <dsp:sp modelId="{5B002348-3A96-405E-A24F-08CFB9EAABE7}">
      <dsp:nvSpPr>
        <dsp:cNvPr id="0" name=""/>
        <dsp:cNvSpPr/>
      </dsp:nvSpPr>
      <dsp:spPr>
        <a:xfrm>
          <a:off x="0" y="2897409"/>
          <a:ext cx="6037318" cy="45183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A0CFD5-1902-45A1-9143-A8C7AA85840A}">
      <dsp:nvSpPr>
        <dsp:cNvPr id="0" name=""/>
        <dsp:cNvSpPr/>
      </dsp:nvSpPr>
      <dsp:spPr>
        <a:xfrm>
          <a:off x="136680" y="2999072"/>
          <a:ext cx="248753" cy="24851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50145E-ADAB-44F4-926D-842921EB2D04}">
      <dsp:nvSpPr>
        <dsp:cNvPr id="0" name=""/>
        <dsp:cNvSpPr/>
      </dsp:nvSpPr>
      <dsp:spPr>
        <a:xfrm>
          <a:off x="522115" y="2897409"/>
          <a:ext cx="5444973" cy="578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269" tIns="61269" rIns="61269" bIns="61269" numCol="1" spcCol="1270" anchor="ctr" anchorCtr="0">
          <a:noAutofit/>
        </a:bodyPr>
        <a:lstStyle/>
        <a:p>
          <a:pPr marL="0" lvl="0" indent="0" algn="l" defTabSz="622300">
            <a:lnSpc>
              <a:spcPct val="90000"/>
            </a:lnSpc>
            <a:spcBef>
              <a:spcPct val="0"/>
            </a:spcBef>
            <a:spcAft>
              <a:spcPct val="35000"/>
            </a:spcAft>
            <a:buNone/>
          </a:pPr>
          <a:r>
            <a:rPr lang="en-US" sz="1400" kern="1200" dirty="0"/>
            <a:t>Goodwill of both vendor and purchaser is enhanced as there are fewer difficult and problems in regard to quality products</a:t>
          </a:r>
        </a:p>
      </dsp:txBody>
      <dsp:txXfrm>
        <a:off x="522115" y="2897409"/>
        <a:ext cx="5444973" cy="578916"/>
      </dsp:txXfrm>
    </dsp:sp>
    <dsp:sp modelId="{45428F22-8369-4BDF-A077-6EA57D1E917C}">
      <dsp:nvSpPr>
        <dsp:cNvPr id="0" name=""/>
        <dsp:cNvSpPr/>
      </dsp:nvSpPr>
      <dsp:spPr>
        <a:xfrm>
          <a:off x="0" y="3621055"/>
          <a:ext cx="6037318" cy="45183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6A3FCA-4824-4218-BF93-D0F38E1A30FB}">
      <dsp:nvSpPr>
        <dsp:cNvPr id="0" name=""/>
        <dsp:cNvSpPr/>
      </dsp:nvSpPr>
      <dsp:spPr>
        <a:xfrm>
          <a:off x="136680" y="3722718"/>
          <a:ext cx="248753" cy="24851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067DC0-3673-4EEE-88A6-B249907798D4}">
      <dsp:nvSpPr>
        <dsp:cNvPr id="0" name=""/>
        <dsp:cNvSpPr/>
      </dsp:nvSpPr>
      <dsp:spPr>
        <a:xfrm>
          <a:off x="522115" y="3621055"/>
          <a:ext cx="5444973" cy="578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269" tIns="61269" rIns="61269" bIns="61269" numCol="1" spcCol="1270" anchor="ctr" anchorCtr="0">
          <a:noAutofit/>
        </a:bodyPr>
        <a:lstStyle/>
        <a:p>
          <a:pPr marL="0" lvl="0" indent="0" algn="l" defTabSz="622300">
            <a:lnSpc>
              <a:spcPct val="90000"/>
            </a:lnSpc>
            <a:spcBef>
              <a:spcPct val="0"/>
            </a:spcBef>
            <a:spcAft>
              <a:spcPct val="35000"/>
            </a:spcAft>
            <a:buNone/>
          </a:pPr>
          <a:r>
            <a:rPr lang="en-US" sz="1400" kern="1200"/>
            <a:t>Sometimes inspection at the purchaser’s end is eliminated if vendor quality certificate and statistical date regarding the quality of the goods supplied is enclosed</a:t>
          </a:r>
        </a:p>
      </dsp:txBody>
      <dsp:txXfrm>
        <a:off x="522115" y="3621055"/>
        <a:ext cx="5444973" cy="578916"/>
      </dsp:txXfrm>
    </dsp:sp>
    <dsp:sp modelId="{9D30EDB2-2F29-42AA-8CA2-B59274C72009}">
      <dsp:nvSpPr>
        <dsp:cNvPr id="0" name=""/>
        <dsp:cNvSpPr/>
      </dsp:nvSpPr>
      <dsp:spPr>
        <a:xfrm>
          <a:off x="0" y="4344701"/>
          <a:ext cx="6037318" cy="45183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77B9EE-0AA3-4AB5-85B2-4F479D30FF14}">
      <dsp:nvSpPr>
        <dsp:cNvPr id="0" name=""/>
        <dsp:cNvSpPr/>
      </dsp:nvSpPr>
      <dsp:spPr>
        <a:xfrm>
          <a:off x="136680" y="4446364"/>
          <a:ext cx="248753" cy="248510"/>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A497DDB-3259-44EF-8851-350E900D60EB}">
      <dsp:nvSpPr>
        <dsp:cNvPr id="0" name=""/>
        <dsp:cNvSpPr/>
      </dsp:nvSpPr>
      <dsp:spPr>
        <a:xfrm>
          <a:off x="522115" y="4344701"/>
          <a:ext cx="5444973" cy="5789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269" tIns="61269" rIns="61269" bIns="61269" numCol="1" spcCol="1270" anchor="ctr" anchorCtr="0">
          <a:noAutofit/>
        </a:bodyPr>
        <a:lstStyle/>
        <a:p>
          <a:pPr marL="0" lvl="0" indent="0" algn="l" defTabSz="622300">
            <a:lnSpc>
              <a:spcPct val="90000"/>
            </a:lnSpc>
            <a:spcBef>
              <a:spcPct val="0"/>
            </a:spcBef>
            <a:spcAft>
              <a:spcPct val="35000"/>
            </a:spcAft>
            <a:buNone/>
          </a:pPr>
          <a:r>
            <a:rPr lang="en-US" sz="1400" kern="1200"/>
            <a:t>Quality consciousness is developed resulting in benefit to all concerned</a:t>
          </a:r>
        </a:p>
      </dsp:txBody>
      <dsp:txXfrm>
        <a:off x="522115" y="4344701"/>
        <a:ext cx="5444973" cy="5789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D0397D-6C02-4661-9B5F-E530A9403D4B}">
      <dsp:nvSpPr>
        <dsp:cNvPr id="0" name=""/>
        <dsp:cNvSpPr/>
      </dsp:nvSpPr>
      <dsp:spPr>
        <a:xfrm>
          <a:off x="757" y="1523297"/>
          <a:ext cx="2659027" cy="16884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F5A448-4F5D-4912-A45A-BEB071C3DD98}">
      <dsp:nvSpPr>
        <dsp:cNvPr id="0" name=""/>
        <dsp:cNvSpPr/>
      </dsp:nvSpPr>
      <dsp:spPr>
        <a:xfrm>
          <a:off x="296205" y="1803972"/>
          <a:ext cx="2659027" cy="168848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If there is to be inspection after delivery, the specifications ought to state what tests are to be applied</a:t>
          </a:r>
        </a:p>
      </dsp:txBody>
      <dsp:txXfrm>
        <a:off x="345659" y="1853426"/>
        <a:ext cx="2560119" cy="1589574"/>
      </dsp:txXfrm>
    </dsp:sp>
    <dsp:sp modelId="{A30E0450-6369-4AF5-819C-98249ADF617D}">
      <dsp:nvSpPr>
        <dsp:cNvPr id="0" name=""/>
        <dsp:cNvSpPr/>
      </dsp:nvSpPr>
      <dsp:spPr>
        <a:xfrm>
          <a:off x="3250680" y="1523297"/>
          <a:ext cx="2659027" cy="168848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E22FE9-FF0A-4372-B838-884BF09EEE8D}">
      <dsp:nvSpPr>
        <dsp:cNvPr id="0" name=""/>
        <dsp:cNvSpPr/>
      </dsp:nvSpPr>
      <dsp:spPr>
        <a:xfrm>
          <a:off x="3546127" y="1803972"/>
          <a:ext cx="2659027" cy="168848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If any special marking or packing is wanted, include the relevant instructions in the specifications</a:t>
          </a:r>
        </a:p>
      </dsp:txBody>
      <dsp:txXfrm>
        <a:off x="3595581" y="1853426"/>
        <a:ext cx="2560119" cy="15895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D2D5F6-6764-4F1A-A3D4-B293E9E6FEFD}">
      <dsp:nvSpPr>
        <dsp:cNvPr id="0" name=""/>
        <dsp:cNvSpPr/>
      </dsp:nvSpPr>
      <dsp:spPr>
        <a:xfrm>
          <a:off x="1673811" y="965094"/>
          <a:ext cx="353121" cy="91440"/>
        </a:xfrm>
        <a:custGeom>
          <a:avLst/>
          <a:gdLst/>
          <a:ahLst/>
          <a:cxnLst/>
          <a:rect l="0" t="0" r="0" b="0"/>
          <a:pathLst>
            <a:path>
              <a:moveTo>
                <a:pt x="0" y="45720"/>
              </a:moveTo>
              <a:lnTo>
                <a:pt x="353121"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40779" y="1008893"/>
        <a:ext cx="19186" cy="3840"/>
      </dsp:txXfrm>
    </dsp:sp>
    <dsp:sp modelId="{8142BB0A-8F98-48A4-9BD2-ADEBD4E08530}">
      <dsp:nvSpPr>
        <dsp:cNvPr id="0" name=""/>
        <dsp:cNvSpPr/>
      </dsp:nvSpPr>
      <dsp:spPr>
        <a:xfrm>
          <a:off x="7257" y="510308"/>
          <a:ext cx="1668353" cy="100101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751" tIns="85812" rIns="81751" bIns="85812" numCol="1" spcCol="1270" anchor="ctr" anchorCtr="0">
          <a:noAutofit/>
        </a:bodyPr>
        <a:lstStyle/>
        <a:p>
          <a:pPr marL="0" lvl="0" indent="0" algn="ctr" defTabSz="533400">
            <a:lnSpc>
              <a:spcPct val="90000"/>
            </a:lnSpc>
            <a:spcBef>
              <a:spcPct val="0"/>
            </a:spcBef>
            <a:spcAft>
              <a:spcPct val="35000"/>
            </a:spcAft>
            <a:buNone/>
          </a:pPr>
          <a:r>
            <a:rPr lang="en-US" sz="1200" kern="1200" dirty="0"/>
            <a:t>There is accurate comparison of quotation since all prospective suppliers are quoting for the same thing</a:t>
          </a:r>
        </a:p>
      </dsp:txBody>
      <dsp:txXfrm>
        <a:off x="7257" y="510308"/>
        <a:ext cx="1668353" cy="1001012"/>
      </dsp:txXfrm>
    </dsp:sp>
    <dsp:sp modelId="{D799D970-B7C4-48A8-AEC3-0A1B2913A8F4}">
      <dsp:nvSpPr>
        <dsp:cNvPr id="0" name=""/>
        <dsp:cNvSpPr/>
      </dsp:nvSpPr>
      <dsp:spPr>
        <a:xfrm>
          <a:off x="3725886" y="965094"/>
          <a:ext cx="353121" cy="91440"/>
        </a:xfrm>
        <a:custGeom>
          <a:avLst/>
          <a:gdLst/>
          <a:ahLst/>
          <a:cxnLst/>
          <a:rect l="0" t="0" r="0" b="0"/>
          <a:pathLst>
            <a:path>
              <a:moveTo>
                <a:pt x="0" y="45720"/>
              </a:moveTo>
              <a:lnTo>
                <a:pt x="353121"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92854" y="1008893"/>
        <a:ext cx="19186" cy="3840"/>
      </dsp:txXfrm>
    </dsp:sp>
    <dsp:sp modelId="{BBF866F8-367E-4F51-8283-878A84A5DD9A}">
      <dsp:nvSpPr>
        <dsp:cNvPr id="0" name=""/>
        <dsp:cNvSpPr/>
      </dsp:nvSpPr>
      <dsp:spPr>
        <a:xfrm>
          <a:off x="2059333" y="510308"/>
          <a:ext cx="1668353" cy="100101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751" tIns="85812" rIns="81751" bIns="85812" numCol="1" spcCol="1270" anchor="ctr" anchorCtr="0">
          <a:noAutofit/>
        </a:bodyPr>
        <a:lstStyle/>
        <a:p>
          <a:pPr marL="0" lvl="0" indent="0" algn="ctr" defTabSz="533400">
            <a:lnSpc>
              <a:spcPct val="90000"/>
            </a:lnSpc>
            <a:spcBef>
              <a:spcPct val="0"/>
            </a:spcBef>
            <a:spcAft>
              <a:spcPct val="35000"/>
            </a:spcAft>
            <a:buNone/>
          </a:pPr>
          <a:r>
            <a:rPr lang="en-US" sz="1200" kern="1200" dirty="0"/>
            <a:t>Clear specification helps to achieve reliability and reduce costs</a:t>
          </a:r>
        </a:p>
      </dsp:txBody>
      <dsp:txXfrm>
        <a:off x="2059333" y="510308"/>
        <a:ext cx="1668353" cy="1001012"/>
      </dsp:txXfrm>
    </dsp:sp>
    <dsp:sp modelId="{4E6C3EEE-CFB8-4BAC-800E-AC7E6CBE9B92}">
      <dsp:nvSpPr>
        <dsp:cNvPr id="0" name=""/>
        <dsp:cNvSpPr/>
      </dsp:nvSpPr>
      <dsp:spPr>
        <a:xfrm>
          <a:off x="841434" y="1509520"/>
          <a:ext cx="4104150" cy="353121"/>
        </a:xfrm>
        <a:custGeom>
          <a:avLst/>
          <a:gdLst/>
          <a:ahLst/>
          <a:cxnLst/>
          <a:rect l="0" t="0" r="0" b="0"/>
          <a:pathLst>
            <a:path>
              <a:moveTo>
                <a:pt x="4104150" y="0"/>
              </a:moveTo>
              <a:lnTo>
                <a:pt x="4104150" y="193660"/>
              </a:lnTo>
              <a:lnTo>
                <a:pt x="0" y="193660"/>
              </a:lnTo>
              <a:lnTo>
                <a:pt x="0" y="353121"/>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90458" y="1684160"/>
        <a:ext cx="206102" cy="3840"/>
      </dsp:txXfrm>
    </dsp:sp>
    <dsp:sp modelId="{0AF0B444-6497-4689-ADC5-E2F8D1B2382E}">
      <dsp:nvSpPr>
        <dsp:cNvPr id="0" name=""/>
        <dsp:cNvSpPr/>
      </dsp:nvSpPr>
      <dsp:spPr>
        <a:xfrm>
          <a:off x="4111408" y="510308"/>
          <a:ext cx="1668353" cy="100101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751" tIns="85812" rIns="81751" bIns="85812" numCol="1" spcCol="1270" anchor="ctr" anchorCtr="0">
          <a:noAutofit/>
        </a:bodyPr>
        <a:lstStyle/>
        <a:p>
          <a:pPr marL="0" lvl="0" indent="0" algn="ctr" defTabSz="533400">
            <a:lnSpc>
              <a:spcPct val="90000"/>
            </a:lnSpc>
            <a:spcBef>
              <a:spcPct val="0"/>
            </a:spcBef>
            <a:spcAft>
              <a:spcPct val="35000"/>
            </a:spcAft>
            <a:buNone/>
          </a:pPr>
          <a:r>
            <a:rPr lang="en-US" sz="1200" kern="1200"/>
            <a:t>Less dependability on specialist suppliers and greater scope for negotiation</a:t>
          </a:r>
        </a:p>
      </dsp:txBody>
      <dsp:txXfrm>
        <a:off x="4111408" y="510308"/>
        <a:ext cx="1668353" cy="1001012"/>
      </dsp:txXfrm>
    </dsp:sp>
    <dsp:sp modelId="{60794961-7064-4EB2-A6AC-B2BE3C3F2C39}">
      <dsp:nvSpPr>
        <dsp:cNvPr id="0" name=""/>
        <dsp:cNvSpPr/>
      </dsp:nvSpPr>
      <dsp:spPr>
        <a:xfrm>
          <a:off x="1673811" y="2349828"/>
          <a:ext cx="353121" cy="91440"/>
        </a:xfrm>
        <a:custGeom>
          <a:avLst/>
          <a:gdLst/>
          <a:ahLst/>
          <a:cxnLst/>
          <a:rect l="0" t="0" r="0" b="0"/>
          <a:pathLst>
            <a:path>
              <a:moveTo>
                <a:pt x="0" y="45720"/>
              </a:moveTo>
              <a:lnTo>
                <a:pt x="353121"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40779" y="2393627"/>
        <a:ext cx="19186" cy="3840"/>
      </dsp:txXfrm>
    </dsp:sp>
    <dsp:sp modelId="{432F06DB-A7C1-40D7-AA66-100CF11FE7BF}">
      <dsp:nvSpPr>
        <dsp:cNvPr id="0" name=""/>
        <dsp:cNvSpPr/>
      </dsp:nvSpPr>
      <dsp:spPr>
        <a:xfrm>
          <a:off x="7257" y="1895042"/>
          <a:ext cx="1668353" cy="100101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751" tIns="85812" rIns="81751" bIns="85812" numCol="1" spcCol="1270" anchor="ctr" anchorCtr="0">
          <a:noAutofit/>
        </a:bodyPr>
        <a:lstStyle/>
        <a:p>
          <a:pPr marL="0" lvl="0" indent="0" algn="ctr" defTabSz="533400">
            <a:lnSpc>
              <a:spcPct val="90000"/>
            </a:lnSpc>
            <a:spcBef>
              <a:spcPct val="0"/>
            </a:spcBef>
            <a:spcAft>
              <a:spcPct val="35000"/>
            </a:spcAft>
            <a:buNone/>
          </a:pPr>
          <a:r>
            <a:rPr lang="en-US" sz="1200" kern="1200"/>
            <a:t>Facilitation of international sourcing by reference to ISO standards</a:t>
          </a:r>
        </a:p>
      </dsp:txBody>
      <dsp:txXfrm>
        <a:off x="7257" y="1895042"/>
        <a:ext cx="1668353" cy="1001012"/>
      </dsp:txXfrm>
    </dsp:sp>
    <dsp:sp modelId="{B2240B6A-B749-4614-98B9-822EDB555EAB}">
      <dsp:nvSpPr>
        <dsp:cNvPr id="0" name=""/>
        <dsp:cNvSpPr/>
      </dsp:nvSpPr>
      <dsp:spPr>
        <a:xfrm>
          <a:off x="3725886" y="2349828"/>
          <a:ext cx="353121" cy="91440"/>
        </a:xfrm>
        <a:custGeom>
          <a:avLst/>
          <a:gdLst/>
          <a:ahLst/>
          <a:cxnLst/>
          <a:rect l="0" t="0" r="0" b="0"/>
          <a:pathLst>
            <a:path>
              <a:moveTo>
                <a:pt x="0" y="45720"/>
              </a:moveTo>
              <a:lnTo>
                <a:pt x="353121" y="45720"/>
              </a:lnTo>
            </a:path>
          </a:pathLst>
        </a:custGeom>
        <a:noFill/>
        <a:ln w="635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92854" y="2393627"/>
        <a:ext cx="19186" cy="3840"/>
      </dsp:txXfrm>
    </dsp:sp>
    <dsp:sp modelId="{A11668DC-94A1-424C-A92F-5A2EA14CD04E}">
      <dsp:nvSpPr>
        <dsp:cNvPr id="0" name=""/>
        <dsp:cNvSpPr/>
      </dsp:nvSpPr>
      <dsp:spPr>
        <a:xfrm>
          <a:off x="2059333" y="1895042"/>
          <a:ext cx="1668353" cy="100101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751" tIns="85812" rIns="81751" bIns="85812" numCol="1" spcCol="1270" anchor="ctr" anchorCtr="0">
          <a:noAutofit/>
        </a:bodyPr>
        <a:lstStyle/>
        <a:p>
          <a:pPr marL="0" lvl="0" indent="0" algn="ctr" defTabSz="533400">
            <a:lnSpc>
              <a:spcPct val="90000"/>
            </a:lnSpc>
            <a:spcBef>
              <a:spcPct val="0"/>
            </a:spcBef>
            <a:spcAft>
              <a:spcPct val="35000"/>
            </a:spcAft>
            <a:buNone/>
          </a:pPr>
          <a:r>
            <a:rPr lang="en-US" sz="1200" kern="1200"/>
            <a:t>Reduction in error and conflicts thus increasing supplier goodwill</a:t>
          </a:r>
        </a:p>
      </dsp:txBody>
      <dsp:txXfrm>
        <a:off x="2059333" y="1895042"/>
        <a:ext cx="1668353" cy="1001012"/>
      </dsp:txXfrm>
    </dsp:sp>
    <dsp:sp modelId="{BF7161D0-708A-491B-8A26-367522B2FCDF}">
      <dsp:nvSpPr>
        <dsp:cNvPr id="0" name=""/>
        <dsp:cNvSpPr/>
      </dsp:nvSpPr>
      <dsp:spPr>
        <a:xfrm>
          <a:off x="841434" y="2894254"/>
          <a:ext cx="4104150" cy="353121"/>
        </a:xfrm>
        <a:custGeom>
          <a:avLst/>
          <a:gdLst/>
          <a:ahLst/>
          <a:cxnLst/>
          <a:rect l="0" t="0" r="0" b="0"/>
          <a:pathLst>
            <a:path>
              <a:moveTo>
                <a:pt x="4104150" y="0"/>
              </a:moveTo>
              <a:lnTo>
                <a:pt x="4104150" y="193660"/>
              </a:lnTo>
              <a:lnTo>
                <a:pt x="0" y="193660"/>
              </a:lnTo>
              <a:lnTo>
                <a:pt x="0" y="353121"/>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90458" y="3068894"/>
        <a:ext cx="206102" cy="3840"/>
      </dsp:txXfrm>
    </dsp:sp>
    <dsp:sp modelId="{9074360A-6748-478D-998F-7FF4D6F2F2B9}">
      <dsp:nvSpPr>
        <dsp:cNvPr id="0" name=""/>
        <dsp:cNvSpPr/>
      </dsp:nvSpPr>
      <dsp:spPr>
        <a:xfrm>
          <a:off x="4111408" y="1895042"/>
          <a:ext cx="1668353" cy="100101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751" tIns="85812" rIns="81751" bIns="85812" numCol="1" spcCol="1270" anchor="ctr" anchorCtr="0">
          <a:noAutofit/>
        </a:bodyPr>
        <a:lstStyle/>
        <a:p>
          <a:pPr marL="0" lvl="0" indent="0" algn="ctr" defTabSz="533400">
            <a:lnSpc>
              <a:spcPct val="90000"/>
            </a:lnSpc>
            <a:spcBef>
              <a:spcPct val="0"/>
            </a:spcBef>
            <a:spcAft>
              <a:spcPct val="35000"/>
            </a:spcAft>
            <a:buNone/>
          </a:pPr>
          <a:r>
            <a:rPr lang="en-US" sz="1200" kern="1200"/>
            <a:t>Quality is easier to monitor because visual inspection is easier and use of tried or tested items means that defects are less likely to occur</a:t>
          </a:r>
        </a:p>
      </dsp:txBody>
      <dsp:txXfrm>
        <a:off x="4111408" y="1895042"/>
        <a:ext cx="1668353" cy="1001012"/>
      </dsp:txXfrm>
    </dsp:sp>
    <dsp:sp modelId="{1CE5A561-21E6-460E-BFE0-3A59572BAC66}">
      <dsp:nvSpPr>
        <dsp:cNvPr id="0" name=""/>
        <dsp:cNvSpPr/>
      </dsp:nvSpPr>
      <dsp:spPr>
        <a:xfrm>
          <a:off x="7257" y="3279775"/>
          <a:ext cx="1668353" cy="135061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1751" tIns="85812" rIns="81751" bIns="85812" numCol="1" spcCol="1270" anchor="ctr" anchorCtr="0">
          <a:noAutofit/>
        </a:bodyPr>
        <a:lstStyle/>
        <a:p>
          <a:pPr marL="0" lvl="0" indent="0" algn="ctr" defTabSz="533400">
            <a:lnSpc>
              <a:spcPct val="90000"/>
            </a:lnSpc>
            <a:spcBef>
              <a:spcPct val="0"/>
            </a:spcBef>
            <a:spcAft>
              <a:spcPct val="35000"/>
            </a:spcAft>
            <a:buNone/>
          </a:pPr>
          <a:r>
            <a:rPr lang="en-US" sz="1200" kern="1200" dirty="0"/>
            <a:t>It gives clear specification and removal of any uncertainty as to what is required on part of both buyer and the supplier</a:t>
          </a:r>
        </a:p>
      </dsp:txBody>
      <dsp:txXfrm>
        <a:off x="7257" y="3279775"/>
        <a:ext cx="1668353" cy="135061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D2D5F6-6764-4F1A-A3D4-B293E9E6FEFD}">
      <dsp:nvSpPr>
        <dsp:cNvPr id="0" name=""/>
        <dsp:cNvSpPr/>
      </dsp:nvSpPr>
      <dsp:spPr>
        <a:xfrm>
          <a:off x="2120627" y="608692"/>
          <a:ext cx="457103" cy="91440"/>
        </a:xfrm>
        <a:custGeom>
          <a:avLst/>
          <a:gdLst/>
          <a:ahLst/>
          <a:cxnLst/>
          <a:rect l="0" t="0" r="0" b="0"/>
          <a:pathLst>
            <a:path>
              <a:moveTo>
                <a:pt x="0" y="45720"/>
              </a:moveTo>
              <a:lnTo>
                <a:pt x="457103"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336986" y="651973"/>
        <a:ext cx="24385" cy="4877"/>
      </dsp:txXfrm>
    </dsp:sp>
    <dsp:sp modelId="{8142BB0A-8F98-48A4-9BD2-ADEBD4E08530}">
      <dsp:nvSpPr>
        <dsp:cNvPr id="0" name=""/>
        <dsp:cNvSpPr/>
      </dsp:nvSpPr>
      <dsp:spPr>
        <a:xfrm>
          <a:off x="1979" y="18277"/>
          <a:ext cx="2120448" cy="127226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3904" tIns="109065" rIns="103904" bIns="109065" numCol="1" spcCol="1270" anchor="ctr" anchorCtr="0">
          <a:noAutofit/>
        </a:bodyPr>
        <a:lstStyle/>
        <a:p>
          <a:pPr marL="0" lvl="0" indent="0" algn="ctr" defTabSz="533400">
            <a:lnSpc>
              <a:spcPct val="90000"/>
            </a:lnSpc>
            <a:spcBef>
              <a:spcPct val="0"/>
            </a:spcBef>
            <a:spcAft>
              <a:spcPct val="35000"/>
            </a:spcAft>
            <a:buNone/>
          </a:pPr>
          <a:r>
            <a:rPr lang="en-US" sz="1200" kern="1200" dirty="0"/>
            <a:t>There is accurate comparison of quotation since all prospective suppliers are quoting for the same thing</a:t>
          </a:r>
        </a:p>
      </dsp:txBody>
      <dsp:txXfrm>
        <a:off x="1979" y="18277"/>
        <a:ext cx="2120448" cy="1272269"/>
      </dsp:txXfrm>
    </dsp:sp>
    <dsp:sp modelId="{D799D970-B7C4-48A8-AEC3-0A1B2913A8F4}">
      <dsp:nvSpPr>
        <dsp:cNvPr id="0" name=""/>
        <dsp:cNvSpPr/>
      </dsp:nvSpPr>
      <dsp:spPr>
        <a:xfrm>
          <a:off x="4728779" y="608692"/>
          <a:ext cx="457103" cy="91440"/>
        </a:xfrm>
        <a:custGeom>
          <a:avLst/>
          <a:gdLst/>
          <a:ahLst/>
          <a:cxnLst/>
          <a:rect l="0" t="0" r="0" b="0"/>
          <a:pathLst>
            <a:path>
              <a:moveTo>
                <a:pt x="0" y="45720"/>
              </a:moveTo>
              <a:lnTo>
                <a:pt x="457103"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945138" y="651973"/>
        <a:ext cx="24385" cy="4877"/>
      </dsp:txXfrm>
    </dsp:sp>
    <dsp:sp modelId="{BBF866F8-367E-4F51-8283-878A84A5DD9A}">
      <dsp:nvSpPr>
        <dsp:cNvPr id="0" name=""/>
        <dsp:cNvSpPr/>
      </dsp:nvSpPr>
      <dsp:spPr>
        <a:xfrm>
          <a:off x="2610131" y="18277"/>
          <a:ext cx="2120448" cy="127226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3904" tIns="109065" rIns="103904" bIns="109065" numCol="1" spcCol="1270" anchor="ctr" anchorCtr="0">
          <a:noAutofit/>
        </a:bodyPr>
        <a:lstStyle/>
        <a:p>
          <a:pPr marL="0" lvl="0" indent="0" algn="ctr" defTabSz="533400">
            <a:lnSpc>
              <a:spcPct val="90000"/>
            </a:lnSpc>
            <a:spcBef>
              <a:spcPct val="0"/>
            </a:spcBef>
            <a:spcAft>
              <a:spcPct val="35000"/>
            </a:spcAft>
            <a:buNone/>
          </a:pPr>
          <a:r>
            <a:rPr lang="en-US" sz="1200" kern="1200" dirty="0"/>
            <a:t>Clear specification helps to achieve reliability and reduce costs</a:t>
          </a:r>
        </a:p>
      </dsp:txBody>
      <dsp:txXfrm>
        <a:off x="2610131" y="18277"/>
        <a:ext cx="2120448" cy="1272269"/>
      </dsp:txXfrm>
    </dsp:sp>
    <dsp:sp modelId="{4E6C3EEE-CFB8-4BAC-800E-AC7E6CBE9B92}">
      <dsp:nvSpPr>
        <dsp:cNvPr id="0" name=""/>
        <dsp:cNvSpPr/>
      </dsp:nvSpPr>
      <dsp:spPr>
        <a:xfrm>
          <a:off x="7336930" y="608692"/>
          <a:ext cx="457103" cy="91440"/>
        </a:xfrm>
        <a:custGeom>
          <a:avLst/>
          <a:gdLst/>
          <a:ahLst/>
          <a:cxnLst/>
          <a:rect l="0" t="0" r="0" b="0"/>
          <a:pathLst>
            <a:path>
              <a:moveTo>
                <a:pt x="0" y="45720"/>
              </a:moveTo>
              <a:lnTo>
                <a:pt x="457103" y="45720"/>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553289" y="651973"/>
        <a:ext cx="24385" cy="4877"/>
      </dsp:txXfrm>
    </dsp:sp>
    <dsp:sp modelId="{0AF0B444-6497-4689-ADC5-E2F8D1B2382E}">
      <dsp:nvSpPr>
        <dsp:cNvPr id="0" name=""/>
        <dsp:cNvSpPr/>
      </dsp:nvSpPr>
      <dsp:spPr>
        <a:xfrm>
          <a:off x="5218282" y="18277"/>
          <a:ext cx="2120448" cy="127226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3904" tIns="109065" rIns="103904" bIns="109065" numCol="1" spcCol="1270" anchor="ctr" anchorCtr="0">
          <a:noAutofit/>
        </a:bodyPr>
        <a:lstStyle/>
        <a:p>
          <a:pPr marL="0" lvl="0" indent="0" algn="ctr" defTabSz="533400">
            <a:lnSpc>
              <a:spcPct val="90000"/>
            </a:lnSpc>
            <a:spcBef>
              <a:spcPct val="0"/>
            </a:spcBef>
            <a:spcAft>
              <a:spcPct val="35000"/>
            </a:spcAft>
            <a:buNone/>
          </a:pPr>
          <a:r>
            <a:rPr lang="en-US" sz="1200" kern="1200"/>
            <a:t>Less dependability on specialist suppliers and greater scope for negotiation</a:t>
          </a:r>
        </a:p>
      </dsp:txBody>
      <dsp:txXfrm>
        <a:off x="5218282" y="18277"/>
        <a:ext cx="2120448" cy="1272269"/>
      </dsp:txXfrm>
    </dsp:sp>
    <dsp:sp modelId="{60794961-7064-4EB2-A6AC-B2BE3C3F2C39}">
      <dsp:nvSpPr>
        <dsp:cNvPr id="0" name=""/>
        <dsp:cNvSpPr/>
      </dsp:nvSpPr>
      <dsp:spPr>
        <a:xfrm>
          <a:off x="1062203" y="1288746"/>
          <a:ext cx="7824454" cy="679273"/>
        </a:xfrm>
        <a:custGeom>
          <a:avLst/>
          <a:gdLst/>
          <a:ahLst/>
          <a:cxnLst/>
          <a:rect l="0" t="0" r="0" b="0"/>
          <a:pathLst>
            <a:path>
              <a:moveTo>
                <a:pt x="7824454" y="0"/>
              </a:moveTo>
              <a:lnTo>
                <a:pt x="7824454" y="356736"/>
              </a:lnTo>
              <a:lnTo>
                <a:pt x="0" y="356736"/>
              </a:lnTo>
              <a:lnTo>
                <a:pt x="0" y="679273"/>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778016" y="1625944"/>
        <a:ext cx="392829" cy="4877"/>
      </dsp:txXfrm>
    </dsp:sp>
    <dsp:sp modelId="{432F06DB-A7C1-40D7-AA66-100CF11FE7BF}">
      <dsp:nvSpPr>
        <dsp:cNvPr id="0" name=""/>
        <dsp:cNvSpPr/>
      </dsp:nvSpPr>
      <dsp:spPr>
        <a:xfrm>
          <a:off x="7826434" y="18277"/>
          <a:ext cx="2120448" cy="127226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3904" tIns="109065" rIns="103904" bIns="109065" numCol="1" spcCol="1270" anchor="ctr" anchorCtr="0">
          <a:noAutofit/>
        </a:bodyPr>
        <a:lstStyle/>
        <a:p>
          <a:pPr marL="0" lvl="0" indent="0" algn="ctr" defTabSz="533400">
            <a:lnSpc>
              <a:spcPct val="90000"/>
            </a:lnSpc>
            <a:spcBef>
              <a:spcPct val="0"/>
            </a:spcBef>
            <a:spcAft>
              <a:spcPct val="35000"/>
            </a:spcAft>
            <a:buNone/>
          </a:pPr>
          <a:r>
            <a:rPr lang="en-US" sz="1200" kern="1200"/>
            <a:t>Facilitation of international sourcing by reference to ISO standards</a:t>
          </a:r>
        </a:p>
      </dsp:txBody>
      <dsp:txXfrm>
        <a:off x="7826434" y="18277"/>
        <a:ext cx="2120448" cy="1272269"/>
      </dsp:txXfrm>
    </dsp:sp>
    <dsp:sp modelId="{B2240B6A-B749-4614-98B9-822EDB555EAB}">
      <dsp:nvSpPr>
        <dsp:cNvPr id="0" name=""/>
        <dsp:cNvSpPr/>
      </dsp:nvSpPr>
      <dsp:spPr>
        <a:xfrm>
          <a:off x="2120627" y="2590834"/>
          <a:ext cx="457103" cy="91440"/>
        </a:xfrm>
        <a:custGeom>
          <a:avLst/>
          <a:gdLst/>
          <a:ahLst/>
          <a:cxnLst/>
          <a:rect l="0" t="0" r="0" b="0"/>
          <a:pathLst>
            <a:path>
              <a:moveTo>
                <a:pt x="0" y="45720"/>
              </a:moveTo>
              <a:lnTo>
                <a:pt x="457103" y="45720"/>
              </a:lnTo>
            </a:path>
          </a:pathLst>
        </a:custGeom>
        <a:noFill/>
        <a:ln w="635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336986" y="2634116"/>
        <a:ext cx="24385" cy="4877"/>
      </dsp:txXfrm>
    </dsp:sp>
    <dsp:sp modelId="{A11668DC-94A1-424C-A92F-5A2EA14CD04E}">
      <dsp:nvSpPr>
        <dsp:cNvPr id="0" name=""/>
        <dsp:cNvSpPr/>
      </dsp:nvSpPr>
      <dsp:spPr>
        <a:xfrm>
          <a:off x="1979" y="2000420"/>
          <a:ext cx="2120448" cy="127226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3904" tIns="109065" rIns="103904" bIns="109065" numCol="1" spcCol="1270" anchor="ctr" anchorCtr="0">
          <a:noAutofit/>
        </a:bodyPr>
        <a:lstStyle/>
        <a:p>
          <a:pPr marL="0" lvl="0" indent="0" algn="ctr" defTabSz="533400">
            <a:lnSpc>
              <a:spcPct val="90000"/>
            </a:lnSpc>
            <a:spcBef>
              <a:spcPct val="0"/>
            </a:spcBef>
            <a:spcAft>
              <a:spcPct val="35000"/>
            </a:spcAft>
            <a:buNone/>
          </a:pPr>
          <a:r>
            <a:rPr lang="en-US" sz="1200" kern="1200"/>
            <a:t>Reduction in error and conflicts thus increasing supplier goodwill</a:t>
          </a:r>
        </a:p>
      </dsp:txBody>
      <dsp:txXfrm>
        <a:off x="1979" y="2000420"/>
        <a:ext cx="2120448" cy="1272269"/>
      </dsp:txXfrm>
    </dsp:sp>
    <dsp:sp modelId="{BF7161D0-708A-491B-8A26-367522B2FCDF}">
      <dsp:nvSpPr>
        <dsp:cNvPr id="0" name=""/>
        <dsp:cNvSpPr/>
      </dsp:nvSpPr>
      <dsp:spPr>
        <a:xfrm>
          <a:off x="4728779" y="2590834"/>
          <a:ext cx="457103" cy="91440"/>
        </a:xfrm>
        <a:custGeom>
          <a:avLst/>
          <a:gdLst/>
          <a:ahLst/>
          <a:cxnLst/>
          <a:rect l="0" t="0" r="0" b="0"/>
          <a:pathLst>
            <a:path>
              <a:moveTo>
                <a:pt x="0" y="45720"/>
              </a:moveTo>
              <a:lnTo>
                <a:pt x="457103"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945138" y="2634116"/>
        <a:ext cx="24385" cy="4877"/>
      </dsp:txXfrm>
    </dsp:sp>
    <dsp:sp modelId="{9074360A-6748-478D-998F-7FF4D6F2F2B9}">
      <dsp:nvSpPr>
        <dsp:cNvPr id="0" name=""/>
        <dsp:cNvSpPr/>
      </dsp:nvSpPr>
      <dsp:spPr>
        <a:xfrm>
          <a:off x="2610131" y="2000420"/>
          <a:ext cx="2120448" cy="127226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3904" tIns="109065" rIns="103904" bIns="109065" numCol="1" spcCol="1270" anchor="ctr" anchorCtr="0">
          <a:noAutofit/>
        </a:bodyPr>
        <a:lstStyle/>
        <a:p>
          <a:pPr marL="0" lvl="0" indent="0" algn="ctr" defTabSz="533400">
            <a:lnSpc>
              <a:spcPct val="90000"/>
            </a:lnSpc>
            <a:spcBef>
              <a:spcPct val="0"/>
            </a:spcBef>
            <a:spcAft>
              <a:spcPct val="35000"/>
            </a:spcAft>
            <a:buNone/>
          </a:pPr>
          <a:r>
            <a:rPr lang="en-US" sz="1200" kern="1200"/>
            <a:t>Quality is easier to monitor because visual inspection is easier and use of tried or tested items means that defects are less likely to occur</a:t>
          </a:r>
        </a:p>
      </dsp:txBody>
      <dsp:txXfrm>
        <a:off x="2610131" y="2000420"/>
        <a:ext cx="2120448" cy="1272269"/>
      </dsp:txXfrm>
    </dsp:sp>
    <dsp:sp modelId="{1CE5A561-21E6-460E-BFE0-3A59572BAC66}">
      <dsp:nvSpPr>
        <dsp:cNvPr id="0" name=""/>
        <dsp:cNvSpPr/>
      </dsp:nvSpPr>
      <dsp:spPr>
        <a:xfrm>
          <a:off x="5218282" y="1778250"/>
          <a:ext cx="2120448" cy="171660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3904" tIns="109065" rIns="103904" bIns="109065" numCol="1" spcCol="1270" anchor="ctr" anchorCtr="0">
          <a:noAutofit/>
        </a:bodyPr>
        <a:lstStyle/>
        <a:p>
          <a:pPr marL="0" lvl="0" indent="0" algn="ctr" defTabSz="533400">
            <a:lnSpc>
              <a:spcPct val="90000"/>
            </a:lnSpc>
            <a:spcBef>
              <a:spcPct val="0"/>
            </a:spcBef>
            <a:spcAft>
              <a:spcPct val="35000"/>
            </a:spcAft>
            <a:buNone/>
          </a:pPr>
          <a:r>
            <a:rPr lang="en-US" sz="1200" kern="1200" dirty="0"/>
            <a:t>It gives clear specification and removal of any uncertainty as to what is required on part of both buyer and the supplier</a:t>
          </a:r>
        </a:p>
      </dsp:txBody>
      <dsp:txXfrm>
        <a:off x="5218282" y="1778250"/>
        <a:ext cx="2120448" cy="171660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A0C361-1A30-466C-808E-13F8D8FBB73E}">
      <dsp:nvSpPr>
        <dsp:cNvPr id="0" name=""/>
        <dsp:cNvSpPr/>
      </dsp:nvSpPr>
      <dsp:spPr>
        <a:xfrm>
          <a:off x="0" y="252542"/>
          <a:ext cx="631938" cy="631938"/>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8FBD54-B64F-492D-B71C-2323FF840534}">
      <dsp:nvSpPr>
        <dsp:cNvPr id="0" name=""/>
        <dsp:cNvSpPr/>
      </dsp:nvSpPr>
      <dsp:spPr>
        <a:xfrm>
          <a:off x="511388" y="531158"/>
          <a:ext cx="366524" cy="3665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1DD5BFA-8177-4FC6-B19B-F111625D8217}">
      <dsp:nvSpPr>
        <dsp:cNvPr id="0" name=""/>
        <dsp:cNvSpPr/>
      </dsp:nvSpPr>
      <dsp:spPr>
        <a:xfrm>
          <a:off x="244071" y="18425"/>
          <a:ext cx="3293496" cy="1391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1244600">
            <a:lnSpc>
              <a:spcPct val="100000"/>
            </a:lnSpc>
            <a:spcBef>
              <a:spcPct val="0"/>
            </a:spcBef>
            <a:spcAft>
              <a:spcPct val="35000"/>
            </a:spcAft>
            <a:buNone/>
          </a:pPr>
          <a:r>
            <a:rPr lang="en-US" sz="2800" kern="1200" dirty="0"/>
            <a:t>          Focus should be on</a:t>
          </a:r>
        </a:p>
      </dsp:txBody>
      <dsp:txXfrm>
        <a:off x="244071" y="18425"/>
        <a:ext cx="3293496" cy="1391989"/>
      </dsp:txXfrm>
    </dsp:sp>
    <dsp:sp modelId="{50175FD9-06C2-4FA3-A4DA-9F02E3BFE4B3}">
      <dsp:nvSpPr>
        <dsp:cNvPr id="0" name=""/>
        <dsp:cNvSpPr/>
      </dsp:nvSpPr>
      <dsp:spPr>
        <a:xfrm>
          <a:off x="244071" y="2103993"/>
          <a:ext cx="631938" cy="631938"/>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517C18-B4ED-4F1B-A539-AA79D0DE2A21}">
      <dsp:nvSpPr>
        <dsp:cNvPr id="0" name=""/>
        <dsp:cNvSpPr/>
      </dsp:nvSpPr>
      <dsp:spPr>
        <a:xfrm>
          <a:off x="376778" y="2236701"/>
          <a:ext cx="366524" cy="3665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773CFDA-6E5B-4706-8BD1-A7F0CC9799AF}">
      <dsp:nvSpPr>
        <dsp:cNvPr id="0" name=""/>
        <dsp:cNvSpPr/>
      </dsp:nvSpPr>
      <dsp:spPr>
        <a:xfrm>
          <a:off x="1011425" y="2103993"/>
          <a:ext cx="1489569" cy="631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kern="1200"/>
            <a:t>Customer focus</a:t>
          </a:r>
        </a:p>
      </dsp:txBody>
      <dsp:txXfrm>
        <a:off x="1011425" y="2103993"/>
        <a:ext cx="1489569" cy="631938"/>
      </dsp:txXfrm>
    </dsp:sp>
    <dsp:sp modelId="{BFB81FBA-6747-4369-8A26-C49D418E0275}">
      <dsp:nvSpPr>
        <dsp:cNvPr id="0" name=""/>
        <dsp:cNvSpPr/>
      </dsp:nvSpPr>
      <dsp:spPr>
        <a:xfrm>
          <a:off x="2760540" y="2103993"/>
          <a:ext cx="631938" cy="631938"/>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1EE2C0-5479-4A5C-BB43-70B9BA2137DB}">
      <dsp:nvSpPr>
        <dsp:cNvPr id="0" name=""/>
        <dsp:cNvSpPr/>
      </dsp:nvSpPr>
      <dsp:spPr>
        <a:xfrm>
          <a:off x="2893247" y="2236701"/>
          <a:ext cx="366524" cy="3665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97CF92-7D1A-4577-B171-B8BDAAB6BA00}">
      <dsp:nvSpPr>
        <dsp:cNvPr id="0" name=""/>
        <dsp:cNvSpPr/>
      </dsp:nvSpPr>
      <dsp:spPr>
        <a:xfrm>
          <a:off x="3527894" y="2103993"/>
          <a:ext cx="1489569" cy="631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kern="1200"/>
            <a:t>Customer alignment</a:t>
          </a:r>
        </a:p>
      </dsp:txBody>
      <dsp:txXfrm>
        <a:off x="3527894" y="2103993"/>
        <a:ext cx="1489569" cy="631938"/>
      </dsp:txXfrm>
    </dsp:sp>
    <dsp:sp modelId="{7C364905-A7ED-4057-B8B3-C9E4679C807A}">
      <dsp:nvSpPr>
        <dsp:cNvPr id="0" name=""/>
        <dsp:cNvSpPr/>
      </dsp:nvSpPr>
      <dsp:spPr>
        <a:xfrm>
          <a:off x="244071" y="3429511"/>
          <a:ext cx="631938" cy="631938"/>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937EE8-23EF-4EFC-83A2-9125DE8016A2}">
      <dsp:nvSpPr>
        <dsp:cNvPr id="0" name=""/>
        <dsp:cNvSpPr/>
      </dsp:nvSpPr>
      <dsp:spPr>
        <a:xfrm>
          <a:off x="376778" y="3562218"/>
          <a:ext cx="366524" cy="3665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47592A-B7B9-4AB1-9F7A-11220D52ABB4}">
      <dsp:nvSpPr>
        <dsp:cNvPr id="0" name=""/>
        <dsp:cNvSpPr/>
      </dsp:nvSpPr>
      <dsp:spPr>
        <a:xfrm>
          <a:off x="1011425" y="3429511"/>
          <a:ext cx="1489569" cy="631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kern="1200"/>
            <a:t>Linking the customer to results</a:t>
          </a:r>
        </a:p>
      </dsp:txBody>
      <dsp:txXfrm>
        <a:off x="1011425" y="3429511"/>
        <a:ext cx="1489569" cy="631938"/>
      </dsp:txXfrm>
    </dsp:sp>
    <dsp:sp modelId="{850EA468-4093-4C91-A132-7055211FAA83}">
      <dsp:nvSpPr>
        <dsp:cNvPr id="0" name=""/>
        <dsp:cNvSpPr/>
      </dsp:nvSpPr>
      <dsp:spPr>
        <a:xfrm>
          <a:off x="2760540" y="3429511"/>
          <a:ext cx="631938" cy="631938"/>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86E5DD-D158-44BF-9E5F-23484FCC4EC1}">
      <dsp:nvSpPr>
        <dsp:cNvPr id="0" name=""/>
        <dsp:cNvSpPr/>
      </dsp:nvSpPr>
      <dsp:spPr>
        <a:xfrm>
          <a:off x="2893247" y="3562218"/>
          <a:ext cx="366524" cy="366524"/>
        </a:xfrm>
        <a:prstGeom prst="rect">
          <a:avLst/>
        </a:prstGeom>
        <a:solidFill>
          <a:schemeClr val="bg1">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B9A671-8BC0-4D11-BAFA-977A51BB850E}">
      <dsp:nvSpPr>
        <dsp:cNvPr id="0" name=""/>
        <dsp:cNvSpPr/>
      </dsp:nvSpPr>
      <dsp:spPr>
        <a:xfrm>
          <a:off x="3527894" y="3429511"/>
          <a:ext cx="1489569" cy="631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kern="1200" dirty="0"/>
            <a:t>Voice of the customer</a:t>
          </a:r>
          <a:endParaRPr lang="en-GB" sz="1300" kern="1200" dirty="0"/>
        </a:p>
      </dsp:txBody>
      <dsp:txXfrm>
        <a:off x="3527894" y="3429511"/>
        <a:ext cx="1489569" cy="63193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C27729-048B-4BF5-90F3-F242FBFB6833}">
      <dsp:nvSpPr>
        <dsp:cNvPr id="0" name=""/>
        <dsp:cNvSpPr/>
      </dsp:nvSpPr>
      <dsp:spPr>
        <a:xfrm>
          <a:off x="454738" y="1097571"/>
          <a:ext cx="1200937" cy="1200937"/>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ED999B-C4AF-46E8-930E-9A4F13F8F9FA}">
      <dsp:nvSpPr>
        <dsp:cNvPr id="0" name=""/>
        <dsp:cNvSpPr/>
      </dsp:nvSpPr>
      <dsp:spPr>
        <a:xfrm>
          <a:off x="710676" y="1353509"/>
          <a:ext cx="689062" cy="6890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4760D8E-A39C-4D11-BA7E-1B8DAB2F64F8}">
      <dsp:nvSpPr>
        <dsp:cNvPr id="0" name=""/>
        <dsp:cNvSpPr/>
      </dsp:nvSpPr>
      <dsp:spPr>
        <a:xfrm>
          <a:off x="70832" y="2672571"/>
          <a:ext cx="1968750" cy="1373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In conclusion, understanding the concepts of quality management is essential for any organization aiming to meet customer needs and improve overall performance</a:t>
          </a:r>
        </a:p>
      </dsp:txBody>
      <dsp:txXfrm>
        <a:off x="70832" y="2672571"/>
        <a:ext cx="1968750" cy="1373356"/>
      </dsp:txXfrm>
    </dsp:sp>
    <dsp:sp modelId="{7445BA00-418C-49B9-946D-CC5A87F857C4}">
      <dsp:nvSpPr>
        <dsp:cNvPr id="0" name=""/>
        <dsp:cNvSpPr/>
      </dsp:nvSpPr>
      <dsp:spPr>
        <a:xfrm>
          <a:off x="2768019" y="1097571"/>
          <a:ext cx="1200937" cy="1200937"/>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B363AF-AD08-4F09-8FE2-7101EDF9DF79}">
      <dsp:nvSpPr>
        <dsp:cNvPr id="0" name=""/>
        <dsp:cNvSpPr/>
      </dsp:nvSpPr>
      <dsp:spPr>
        <a:xfrm>
          <a:off x="3023957" y="1353509"/>
          <a:ext cx="689062" cy="6890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C4533B-28C6-49C8-B488-70841BA30EDC}">
      <dsp:nvSpPr>
        <dsp:cNvPr id="0" name=""/>
        <dsp:cNvSpPr/>
      </dsp:nvSpPr>
      <dsp:spPr>
        <a:xfrm>
          <a:off x="2384113" y="2672571"/>
          <a:ext cx="1968750" cy="1373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Quality is not just about meeting specifications; it encompasses a range of features and characteristics that contribute to customer satisfaction</a:t>
          </a:r>
        </a:p>
      </dsp:txBody>
      <dsp:txXfrm>
        <a:off x="2384113" y="2672571"/>
        <a:ext cx="1968750" cy="1373356"/>
      </dsp:txXfrm>
    </dsp:sp>
    <dsp:sp modelId="{371A00DE-0E56-49D7-9B6A-B7F4B527D3D2}">
      <dsp:nvSpPr>
        <dsp:cNvPr id="0" name=""/>
        <dsp:cNvSpPr/>
      </dsp:nvSpPr>
      <dsp:spPr>
        <a:xfrm>
          <a:off x="5081300" y="1097571"/>
          <a:ext cx="1200937" cy="1200937"/>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D7D0FC-DE9E-406A-8A2D-FA01A9CE4CB6}">
      <dsp:nvSpPr>
        <dsp:cNvPr id="0" name=""/>
        <dsp:cNvSpPr/>
      </dsp:nvSpPr>
      <dsp:spPr>
        <a:xfrm>
          <a:off x="5337238" y="1353509"/>
          <a:ext cx="689062" cy="6890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23FEC8-8EDF-40E7-8116-387C1B602276}">
      <dsp:nvSpPr>
        <dsp:cNvPr id="0" name=""/>
        <dsp:cNvSpPr/>
      </dsp:nvSpPr>
      <dsp:spPr>
        <a:xfrm>
          <a:off x="4697394" y="2672571"/>
          <a:ext cx="1968750" cy="1373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The various approaches to quality—transcendent, product-based, use-based, manufacturing-based, and value-based—offer distinct perspectives on how to evaluate and enhance quality</a:t>
          </a:r>
        </a:p>
      </dsp:txBody>
      <dsp:txXfrm>
        <a:off x="4697394" y="2672571"/>
        <a:ext cx="1968750" cy="13733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AB560-5DA5-4AE9-A0E4-1BDD22855B1D}">
      <dsp:nvSpPr>
        <dsp:cNvPr id="0" name=""/>
        <dsp:cNvSpPr/>
      </dsp:nvSpPr>
      <dsp:spPr>
        <a:xfrm>
          <a:off x="0" y="3908"/>
          <a:ext cx="6373321" cy="83247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3AAD48-E02A-41FA-941F-B2CC82A2FEDB}">
      <dsp:nvSpPr>
        <dsp:cNvPr id="0" name=""/>
        <dsp:cNvSpPr/>
      </dsp:nvSpPr>
      <dsp:spPr>
        <a:xfrm>
          <a:off x="251822" y="191214"/>
          <a:ext cx="457859" cy="4578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498A1FD-CD34-4DD1-94A7-1C323B87BB3D}">
      <dsp:nvSpPr>
        <dsp:cNvPr id="0" name=""/>
        <dsp:cNvSpPr/>
      </dsp:nvSpPr>
      <dsp:spPr>
        <a:xfrm>
          <a:off x="961504" y="3908"/>
          <a:ext cx="5411817" cy="8324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103" tIns="88103" rIns="88103" bIns="88103" numCol="1" spcCol="1270" anchor="ctr" anchorCtr="0">
          <a:noAutofit/>
        </a:bodyPr>
        <a:lstStyle/>
        <a:p>
          <a:pPr marL="0" lvl="0" indent="0" algn="l" defTabSz="666750">
            <a:lnSpc>
              <a:spcPct val="90000"/>
            </a:lnSpc>
            <a:spcBef>
              <a:spcPct val="0"/>
            </a:spcBef>
            <a:spcAft>
              <a:spcPct val="35000"/>
            </a:spcAft>
            <a:buNone/>
          </a:pPr>
          <a:r>
            <a:rPr lang="en-US" sz="1500" kern="1200"/>
            <a:t>How is quality defined in the context of quality management, and what are the implications of features and characteristics of a product in satisfying customer needs?</a:t>
          </a:r>
        </a:p>
      </dsp:txBody>
      <dsp:txXfrm>
        <a:off x="961504" y="3908"/>
        <a:ext cx="5411817" cy="832471"/>
      </dsp:txXfrm>
    </dsp:sp>
    <dsp:sp modelId="{13CCEB5C-25D0-4002-8664-C383CEDB1288}">
      <dsp:nvSpPr>
        <dsp:cNvPr id="0" name=""/>
        <dsp:cNvSpPr/>
      </dsp:nvSpPr>
      <dsp:spPr>
        <a:xfrm>
          <a:off x="0" y="1044497"/>
          <a:ext cx="6373321" cy="83247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0D7CB7-413A-41C2-8E40-D852B50DEC6F}">
      <dsp:nvSpPr>
        <dsp:cNvPr id="0" name=""/>
        <dsp:cNvSpPr/>
      </dsp:nvSpPr>
      <dsp:spPr>
        <a:xfrm>
          <a:off x="251822" y="1231803"/>
          <a:ext cx="457859" cy="45785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8A7D0F4-7EDF-4350-B700-E89003DCA616}">
      <dsp:nvSpPr>
        <dsp:cNvPr id="0" name=""/>
        <dsp:cNvSpPr/>
      </dsp:nvSpPr>
      <dsp:spPr>
        <a:xfrm>
          <a:off x="961504" y="1044497"/>
          <a:ext cx="5411817" cy="8324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103" tIns="88103" rIns="88103" bIns="88103" numCol="1" spcCol="1270" anchor="ctr" anchorCtr="0">
          <a:noAutofit/>
        </a:bodyPr>
        <a:lstStyle/>
        <a:p>
          <a:pPr marL="0" lvl="0" indent="0" algn="l" defTabSz="666750">
            <a:lnSpc>
              <a:spcPct val="90000"/>
            </a:lnSpc>
            <a:spcBef>
              <a:spcPct val="0"/>
            </a:spcBef>
            <a:spcAft>
              <a:spcPct val="35000"/>
            </a:spcAft>
            <a:buNone/>
          </a:pPr>
          <a:r>
            <a:rPr lang="en-US" sz="1500" kern="1200"/>
            <a:t>List and describe the five approaches to quality management</a:t>
          </a:r>
        </a:p>
      </dsp:txBody>
      <dsp:txXfrm>
        <a:off x="961504" y="1044497"/>
        <a:ext cx="5411817" cy="832471"/>
      </dsp:txXfrm>
    </dsp:sp>
    <dsp:sp modelId="{2B6A4A30-0BC4-4983-961B-833AC608C8CC}">
      <dsp:nvSpPr>
        <dsp:cNvPr id="0" name=""/>
        <dsp:cNvSpPr/>
      </dsp:nvSpPr>
      <dsp:spPr>
        <a:xfrm>
          <a:off x="0" y="2085086"/>
          <a:ext cx="6373321" cy="83247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22D4B4-7627-4171-B41D-3F9835B0D517}">
      <dsp:nvSpPr>
        <dsp:cNvPr id="0" name=""/>
        <dsp:cNvSpPr/>
      </dsp:nvSpPr>
      <dsp:spPr>
        <a:xfrm>
          <a:off x="251822" y="2272392"/>
          <a:ext cx="457859" cy="45785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F70188-5AF4-46F6-B579-47B2C2CCD097}">
      <dsp:nvSpPr>
        <dsp:cNvPr id="0" name=""/>
        <dsp:cNvSpPr/>
      </dsp:nvSpPr>
      <dsp:spPr>
        <a:xfrm>
          <a:off x="961504" y="2085086"/>
          <a:ext cx="5411817" cy="8324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103" tIns="88103" rIns="88103" bIns="88103" numCol="1" spcCol="1270" anchor="ctr" anchorCtr="0">
          <a:noAutofit/>
        </a:bodyPr>
        <a:lstStyle/>
        <a:p>
          <a:pPr marL="0" lvl="0" indent="0" algn="l" defTabSz="666750">
            <a:lnSpc>
              <a:spcPct val="90000"/>
            </a:lnSpc>
            <a:spcBef>
              <a:spcPct val="0"/>
            </a:spcBef>
            <a:spcAft>
              <a:spcPct val="35000"/>
            </a:spcAft>
            <a:buNone/>
          </a:pPr>
          <a:r>
            <a:rPr lang="en-US" sz="1500" kern="1200"/>
            <a:t>Identify and explain the eight dimensions of quality</a:t>
          </a:r>
        </a:p>
      </dsp:txBody>
      <dsp:txXfrm>
        <a:off x="961504" y="2085086"/>
        <a:ext cx="5411817" cy="832471"/>
      </dsp:txXfrm>
    </dsp:sp>
    <dsp:sp modelId="{7013FDE0-3B84-4242-8F87-ED04F750B723}">
      <dsp:nvSpPr>
        <dsp:cNvPr id="0" name=""/>
        <dsp:cNvSpPr/>
      </dsp:nvSpPr>
      <dsp:spPr>
        <a:xfrm>
          <a:off x="0" y="3125675"/>
          <a:ext cx="6373321" cy="83247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47F528-8835-4A04-9311-5826CC8E7D44}">
      <dsp:nvSpPr>
        <dsp:cNvPr id="0" name=""/>
        <dsp:cNvSpPr/>
      </dsp:nvSpPr>
      <dsp:spPr>
        <a:xfrm>
          <a:off x="251822" y="3312981"/>
          <a:ext cx="457859" cy="45785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E51D25-20EA-42C7-AF77-B4736DA1668B}">
      <dsp:nvSpPr>
        <dsp:cNvPr id="0" name=""/>
        <dsp:cNvSpPr/>
      </dsp:nvSpPr>
      <dsp:spPr>
        <a:xfrm>
          <a:off x="961504" y="3125675"/>
          <a:ext cx="5411817" cy="8324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103" tIns="88103" rIns="88103" bIns="88103" numCol="1" spcCol="1270" anchor="ctr" anchorCtr="0">
          <a:noAutofit/>
        </a:bodyPr>
        <a:lstStyle/>
        <a:p>
          <a:pPr marL="0" lvl="0" indent="0" algn="l" defTabSz="666750">
            <a:lnSpc>
              <a:spcPct val="90000"/>
            </a:lnSpc>
            <a:spcBef>
              <a:spcPct val="0"/>
            </a:spcBef>
            <a:spcAft>
              <a:spcPct val="35000"/>
            </a:spcAft>
            <a:buNone/>
          </a:pPr>
          <a:r>
            <a:rPr lang="en-US" sz="1500" kern="1200"/>
            <a:t>What are the key differences between quality control and quality assurance?</a:t>
          </a:r>
        </a:p>
      </dsp:txBody>
      <dsp:txXfrm>
        <a:off x="961504" y="3125675"/>
        <a:ext cx="5411817" cy="832471"/>
      </dsp:txXfrm>
    </dsp:sp>
    <dsp:sp modelId="{6363746A-E555-4E98-AE02-BABE2F727C44}">
      <dsp:nvSpPr>
        <dsp:cNvPr id="0" name=""/>
        <dsp:cNvSpPr/>
      </dsp:nvSpPr>
      <dsp:spPr>
        <a:xfrm>
          <a:off x="0" y="4166264"/>
          <a:ext cx="6373321" cy="83247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8C66FE-D98F-49EB-94BB-022E46256DDF}">
      <dsp:nvSpPr>
        <dsp:cNvPr id="0" name=""/>
        <dsp:cNvSpPr/>
      </dsp:nvSpPr>
      <dsp:spPr>
        <a:xfrm>
          <a:off x="251822" y="4353570"/>
          <a:ext cx="457859" cy="45785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766F2C3-DD81-4A36-BF49-63D7001C495B}">
      <dsp:nvSpPr>
        <dsp:cNvPr id="0" name=""/>
        <dsp:cNvSpPr/>
      </dsp:nvSpPr>
      <dsp:spPr>
        <a:xfrm>
          <a:off x="961504" y="4166264"/>
          <a:ext cx="5411817" cy="8324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103" tIns="88103" rIns="88103" bIns="88103" numCol="1" spcCol="1270" anchor="ctr" anchorCtr="0">
          <a:noAutofit/>
        </a:bodyPr>
        <a:lstStyle/>
        <a:p>
          <a:pPr marL="0" lvl="0" indent="0" algn="l" defTabSz="666750">
            <a:lnSpc>
              <a:spcPct val="90000"/>
            </a:lnSpc>
            <a:spcBef>
              <a:spcPct val="0"/>
            </a:spcBef>
            <a:spcAft>
              <a:spcPct val="35000"/>
            </a:spcAft>
            <a:buNone/>
          </a:pPr>
          <a:r>
            <a:rPr lang="en-US" sz="1500" kern="1200"/>
            <a:t>What are the main principles of Total Quality Management?</a:t>
          </a:r>
        </a:p>
      </dsp:txBody>
      <dsp:txXfrm>
        <a:off x="961504" y="4166264"/>
        <a:ext cx="5411817" cy="83247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756FB-E05E-443F-88A1-CFC90638997C}"/>
              </a:ext>
            </a:extLst>
          </p:cNvPr>
          <p:cNvSpPr>
            <a:spLocks noGrp="1"/>
          </p:cNvSpPr>
          <p:nvPr>
            <p:ph type="ctrTitle"/>
          </p:nvPr>
        </p:nvSpPr>
        <p:spPr>
          <a:xfrm>
            <a:off x="1084727" y="1597961"/>
            <a:ext cx="9144000" cy="3162300"/>
          </a:xfrm>
        </p:spPr>
        <p:txBody>
          <a:bodyPr anchor="b">
            <a:normAutofit/>
          </a:bodyPr>
          <a:lstStyle>
            <a:lvl1pPr algn="l">
              <a:defRPr sz="3200"/>
            </a:lvl1pPr>
          </a:lstStyle>
          <a:p>
            <a:r>
              <a:rPr lang="en-US" dirty="0"/>
              <a:t>Click to edit Master title style</a:t>
            </a:r>
          </a:p>
        </p:txBody>
      </p:sp>
      <p:sp>
        <p:nvSpPr>
          <p:cNvPr id="3" name="Subtitle 2">
            <a:extLst>
              <a:ext uri="{FF2B5EF4-FFF2-40B4-BE49-F238E27FC236}">
                <a16:creationId xmlns:a16="http://schemas.microsoft.com/office/drawing/2014/main" id="{3C5DA97A-281B-4A77-9D2C-C5E6A860E645}"/>
              </a:ext>
            </a:extLst>
          </p:cNvPr>
          <p:cNvSpPr>
            <a:spLocks noGrp="1"/>
          </p:cNvSpPr>
          <p:nvPr>
            <p:ph type="subTitle" idx="1"/>
          </p:nvPr>
        </p:nvSpPr>
        <p:spPr>
          <a:xfrm>
            <a:off x="1084727" y="4902488"/>
            <a:ext cx="9144000" cy="985075"/>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FD7BAE-E194-4223-BB4E-5E487863F5BE}"/>
              </a:ext>
            </a:extLst>
          </p:cNvPr>
          <p:cNvSpPr>
            <a:spLocks noGrp="1"/>
          </p:cNvSpPr>
          <p:nvPr>
            <p:ph type="dt" sz="half" idx="10"/>
          </p:nvPr>
        </p:nvSpPr>
        <p:spPr/>
        <p:txBody>
          <a:bodyPr/>
          <a:lstStyle/>
          <a:p>
            <a:fld id="{8C28A28C-4C6A-46EA-90C0-4EE0B89CC5C7}" type="datetimeFigureOut">
              <a:rPr lang="en-US" smtClean="0"/>
              <a:t>10/12/2024</a:t>
            </a:fld>
            <a:endParaRPr lang="en-US" dirty="0"/>
          </a:p>
        </p:txBody>
      </p:sp>
      <p:sp>
        <p:nvSpPr>
          <p:cNvPr id="5" name="Footer Placeholder 4">
            <a:extLst>
              <a:ext uri="{FF2B5EF4-FFF2-40B4-BE49-F238E27FC236}">
                <a16:creationId xmlns:a16="http://schemas.microsoft.com/office/drawing/2014/main" id="{9721F6C9-7279-4DF8-9462-3EFEFA03FB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457072-0A38-49AD-8D0D-0E42DD488E4F}"/>
              </a:ext>
            </a:extLst>
          </p:cNvPr>
          <p:cNvSpPr>
            <a:spLocks noGrp="1"/>
          </p:cNvSpPr>
          <p:nvPr>
            <p:ph type="sldNum" sz="quarter" idx="12"/>
          </p:nvPr>
        </p:nvSpPr>
        <p:spPr/>
        <p:txBody>
          <a:bodyPr/>
          <a:lstStyle/>
          <a:p>
            <a:fld id="{5DEF7F31-0B8A-474A-B86C-91F381754329}" type="slidenum">
              <a:rPr lang="en-US" smtClean="0"/>
              <a:t>‹#›</a:t>
            </a:fld>
            <a:endParaRPr lang="en-US" dirty="0"/>
          </a:p>
        </p:txBody>
      </p:sp>
    </p:spTree>
    <p:extLst>
      <p:ext uri="{BB962C8B-B14F-4D97-AF65-F5344CB8AC3E}">
        <p14:creationId xmlns:p14="http://schemas.microsoft.com/office/powerpoint/2010/main" val="2107235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98199-C6CF-4DFF-A750-435F06CC748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2F2D5EB-F993-411F-9DBA-971321FC00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A5D216-27F9-4078-8349-ABC9F614A5E7}"/>
              </a:ext>
            </a:extLst>
          </p:cNvPr>
          <p:cNvSpPr>
            <a:spLocks noGrp="1"/>
          </p:cNvSpPr>
          <p:nvPr>
            <p:ph type="dt" sz="half" idx="10"/>
          </p:nvPr>
        </p:nvSpPr>
        <p:spPr/>
        <p:txBody>
          <a:bodyPr/>
          <a:lstStyle/>
          <a:p>
            <a:fld id="{8C28A28C-4C6A-46EA-90C0-4EE0B89CC5C7}" type="datetimeFigureOut">
              <a:rPr lang="en-US" smtClean="0"/>
              <a:t>10/12/2024</a:t>
            </a:fld>
            <a:endParaRPr lang="en-US"/>
          </a:p>
        </p:txBody>
      </p:sp>
      <p:sp>
        <p:nvSpPr>
          <p:cNvPr id="5" name="Footer Placeholder 4">
            <a:extLst>
              <a:ext uri="{FF2B5EF4-FFF2-40B4-BE49-F238E27FC236}">
                <a16:creationId xmlns:a16="http://schemas.microsoft.com/office/drawing/2014/main" id="{4384F8A8-FBA7-4F25-ADEA-AF346495DE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4609F8-5897-4724-8FA6-3EFDE8F2DD79}"/>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59984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C0F0C-7BA8-490D-B4C9-CCE145DCD19A}"/>
              </a:ext>
            </a:extLst>
          </p:cNvPr>
          <p:cNvSpPr>
            <a:spLocks noGrp="1"/>
          </p:cNvSpPr>
          <p:nvPr>
            <p:ph type="title"/>
          </p:nvPr>
        </p:nvSpPr>
        <p:spPr>
          <a:xfrm>
            <a:off x="1084726" y="1709738"/>
            <a:ext cx="9143999" cy="3050523"/>
          </a:xfrm>
        </p:spPr>
        <p:txBody>
          <a:bodyPr anchor="b">
            <a:normAutofit/>
          </a:bodyPr>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84290E61-B837-4BE4-9BC7-6AF706BCCA42}"/>
              </a:ext>
            </a:extLst>
          </p:cNvPr>
          <p:cNvSpPr>
            <a:spLocks noGrp="1"/>
          </p:cNvSpPr>
          <p:nvPr>
            <p:ph type="body" idx="1"/>
          </p:nvPr>
        </p:nvSpPr>
        <p:spPr>
          <a:xfrm>
            <a:off x="1084726" y="4902488"/>
            <a:ext cx="9143999" cy="98507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E52E15F-E46D-44C6-9FB9-07B0BC545AEF}"/>
              </a:ext>
            </a:extLst>
          </p:cNvPr>
          <p:cNvSpPr>
            <a:spLocks noGrp="1"/>
          </p:cNvSpPr>
          <p:nvPr>
            <p:ph type="dt" sz="half" idx="10"/>
          </p:nvPr>
        </p:nvSpPr>
        <p:spPr/>
        <p:txBody>
          <a:bodyPr/>
          <a:lstStyle/>
          <a:p>
            <a:fld id="{8C28A28C-4C6A-46EA-90C0-4EE0B89CC5C7}" type="datetimeFigureOut">
              <a:rPr lang="en-US" smtClean="0"/>
              <a:t>10/12/2024</a:t>
            </a:fld>
            <a:endParaRPr lang="en-US"/>
          </a:p>
        </p:txBody>
      </p:sp>
      <p:sp>
        <p:nvSpPr>
          <p:cNvPr id="5" name="Footer Placeholder 4">
            <a:extLst>
              <a:ext uri="{FF2B5EF4-FFF2-40B4-BE49-F238E27FC236}">
                <a16:creationId xmlns:a16="http://schemas.microsoft.com/office/drawing/2014/main" id="{2EBF6955-3667-4857-B35A-9E12F79886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14B309-D15E-4FA1-9B8D-8C1F3B56C375}"/>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022470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219AB-91F9-4F80-9B5D-2E6FE925F0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F19F334-D0CF-4DFD-BAA9-3ECD639B1F1E}"/>
              </a:ext>
            </a:extLst>
          </p:cNvPr>
          <p:cNvSpPr>
            <a:spLocks noGrp="1"/>
          </p:cNvSpPr>
          <p:nvPr>
            <p:ph sz="half" idx="1"/>
          </p:nvPr>
        </p:nvSpPr>
        <p:spPr>
          <a:xfrm>
            <a:off x="1077362" y="2227809"/>
            <a:ext cx="4942438" cy="39491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15E0B5D-4613-4DA7-BA20-58B19BE8A496}"/>
              </a:ext>
            </a:extLst>
          </p:cNvPr>
          <p:cNvSpPr>
            <a:spLocks noGrp="1"/>
          </p:cNvSpPr>
          <p:nvPr>
            <p:ph sz="half" idx="2"/>
          </p:nvPr>
        </p:nvSpPr>
        <p:spPr>
          <a:xfrm>
            <a:off x="6172200" y="2227809"/>
            <a:ext cx="4855265" cy="39491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4F311AB-0603-424D-BC42-0CEAB3562BA4}"/>
              </a:ext>
            </a:extLst>
          </p:cNvPr>
          <p:cNvSpPr>
            <a:spLocks noGrp="1"/>
          </p:cNvSpPr>
          <p:nvPr>
            <p:ph type="dt" sz="half" idx="10"/>
          </p:nvPr>
        </p:nvSpPr>
        <p:spPr/>
        <p:txBody>
          <a:bodyPr/>
          <a:lstStyle/>
          <a:p>
            <a:fld id="{8C28A28C-4C6A-46EA-90C0-4EE0B89CC5C7}" type="datetimeFigureOut">
              <a:rPr lang="en-US" smtClean="0"/>
              <a:t>10/12/2024</a:t>
            </a:fld>
            <a:endParaRPr lang="en-US"/>
          </a:p>
        </p:txBody>
      </p:sp>
      <p:sp>
        <p:nvSpPr>
          <p:cNvPr id="6" name="Footer Placeholder 5">
            <a:extLst>
              <a:ext uri="{FF2B5EF4-FFF2-40B4-BE49-F238E27FC236}">
                <a16:creationId xmlns:a16="http://schemas.microsoft.com/office/drawing/2014/main" id="{7A3AA2AC-0C5F-4835-BE47-D780C29890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06C54C0-DFDA-4778-9EE8-5E5C30E05412}"/>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484884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F3603-5B09-4916-8324-A6BDAB4E060E}"/>
              </a:ext>
            </a:extLst>
          </p:cNvPr>
          <p:cNvSpPr>
            <a:spLocks noGrp="1"/>
          </p:cNvSpPr>
          <p:nvPr>
            <p:ph type="title"/>
          </p:nvPr>
        </p:nvSpPr>
        <p:spPr>
          <a:xfrm>
            <a:off x="1084726" y="365125"/>
            <a:ext cx="9942739"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74073C-C15B-4218-9B84-6758955176E7}"/>
              </a:ext>
            </a:extLst>
          </p:cNvPr>
          <p:cNvSpPr>
            <a:spLocks noGrp="1"/>
          </p:cNvSpPr>
          <p:nvPr>
            <p:ph type="body" idx="1"/>
          </p:nvPr>
        </p:nvSpPr>
        <p:spPr>
          <a:xfrm>
            <a:off x="1084725" y="1681163"/>
            <a:ext cx="491285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116D27-36F6-440B-A9BE-8B9499047CEF}"/>
              </a:ext>
            </a:extLst>
          </p:cNvPr>
          <p:cNvSpPr>
            <a:spLocks noGrp="1"/>
          </p:cNvSpPr>
          <p:nvPr>
            <p:ph sz="half" idx="2"/>
          </p:nvPr>
        </p:nvSpPr>
        <p:spPr>
          <a:xfrm>
            <a:off x="1084726" y="2505075"/>
            <a:ext cx="4912849"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C12010D-7AC4-4A70-A211-6A29274119DB}"/>
              </a:ext>
            </a:extLst>
          </p:cNvPr>
          <p:cNvSpPr>
            <a:spLocks noGrp="1"/>
          </p:cNvSpPr>
          <p:nvPr>
            <p:ph type="body" sz="quarter" idx="3"/>
          </p:nvPr>
        </p:nvSpPr>
        <p:spPr>
          <a:xfrm>
            <a:off x="6172200" y="1681163"/>
            <a:ext cx="485526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6AE85B5-3350-49A4-86A1-E5DAED491624}"/>
              </a:ext>
            </a:extLst>
          </p:cNvPr>
          <p:cNvSpPr>
            <a:spLocks noGrp="1"/>
          </p:cNvSpPr>
          <p:nvPr>
            <p:ph sz="quarter" idx="4"/>
          </p:nvPr>
        </p:nvSpPr>
        <p:spPr>
          <a:xfrm>
            <a:off x="6172200" y="2505075"/>
            <a:ext cx="4855265"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A73E874-D08B-4D81-B82D-5DF242E4A1AA}"/>
              </a:ext>
            </a:extLst>
          </p:cNvPr>
          <p:cNvSpPr>
            <a:spLocks noGrp="1"/>
          </p:cNvSpPr>
          <p:nvPr>
            <p:ph type="dt" sz="half" idx="10"/>
          </p:nvPr>
        </p:nvSpPr>
        <p:spPr/>
        <p:txBody>
          <a:bodyPr/>
          <a:lstStyle/>
          <a:p>
            <a:fld id="{8C28A28C-4C6A-46EA-90C0-4EE0B89CC5C7}" type="datetimeFigureOut">
              <a:rPr lang="en-US" smtClean="0"/>
              <a:t>10/12/2024</a:t>
            </a:fld>
            <a:endParaRPr lang="en-US"/>
          </a:p>
        </p:txBody>
      </p:sp>
      <p:sp>
        <p:nvSpPr>
          <p:cNvPr id="8" name="Footer Placeholder 7">
            <a:extLst>
              <a:ext uri="{FF2B5EF4-FFF2-40B4-BE49-F238E27FC236}">
                <a16:creationId xmlns:a16="http://schemas.microsoft.com/office/drawing/2014/main" id="{AE174067-0FFA-41C3-A3A6-E8907CC32D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7947985-FBC0-4118-8877-2E327F637DF5}"/>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7585533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E0282-3DE7-4AB9-83AC-AFEDD22AF3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A7436C-706A-443F-86CD-4444C82818B2}"/>
              </a:ext>
            </a:extLst>
          </p:cNvPr>
          <p:cNvSpPr>
            <a:spLocks noGrp="1"/>
          </p:cNvSpPr>
          <p:nvPr>
            <p:ph type="dt" sz="half" idx="10"/>
          </p:nvPr>
        </p:nvSpPr>
        <p:spPr/>
        <p:txBody>
          <a:bodyPr/>
          <a:lstStyle/>
          <a:p>
            <a:fld id="{8C28A28C-4C6A-46EA-90C0-4EE0B89CC5C7}" type="datetimeFigureOut">
              <a:rPr lang="en-US" smtClean="0"/>
              <a:t>10/12/2024</a:t>
            </a:fld>
            <a:endParaRPr lang="en-US"/>
          </a:p>
        </p:txBody>
      </p:sp>
      <p:sp>
        <p:nvSpPr>
          <p:cNvPr id="4" name="Footer Placeholder 3">
            <a:extLst>
              <a:ext uri="{FF2B5EF4-FFF2-40B4-BE49-F238E27FC236}">
                <a16:creationId xmlns:a16="http://schemas.microsoft.com/office/drawing/2014/main" id="{09B53292-7EA5-45D0-957F-636A44FC06D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476F59D-34BB-462C-B506-040B9E982FCB}"/>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7092244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E55245-AB52-41B4-9B28-55E6527DA2F8}"/>
              </a:ext>
            </a:extLst>
          </p:cNvPr>
          <p:cNvSpPr>
            <a:spLocks noGrp="1"/>
          </p:cNvSpPr>
          <p:nvPr>
            <p:ph type="dt" sz="half" idx="10"/>
          </p:nvPr>
        </p:nvSpPr>
        <p:spPr/>
        <p:txBody>
          <a:bodyPr/>
          <a:lstStyle/>
          <a:p>
            <a:fld id="{8C28A28C-4C6A-46EA-90C0-4EE0B89CC5C7}" type="datetimeFigureOut">
              <a:rPr lang="en-US" smtClean="0"/>
              <a:t>10/12/2024</a:t>
            </a:fld>
            <a:endParaRPr lang="en-US"/>
          </a:p>
        </p:txBody>
      </p:sp>
      <p:sp>
        <p:nvSpPr>
          <p:cNvPr id="3" name="Footer Placeholder 2">
            <a:extLst>
              <a:ext uri="{FF2B5EF4-FFF2-40B4-BE49-F238E27FC236}">
                <a16:creationId xmlns:a16="http://schemas.microsoft.com/office/drawing/2014/main" id="{CA73B8AE-58B0-4FDF-8430-9D8D3DD537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9E4D91-8619-43C1-841B-B5F47DE01739}"/>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40169554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DA660-DF93-4947-B93F-BF118D3B5F80}"/>
              </a:ext>
            </a:extLst>
          </p:cNvPr>
          <p:cNvSpPr>
            <a:spLocks noGrp="1"/>
          </p:cNvSpPr>
          <p:nvPr>
            <p:ph type="title"/>
          </p:nvPr>
        </p:nvSpPr>
        <p:spPr>
          <a:xfrm>
            <a:off x="1084727" y="457200"/>
            <a:ext cx="3687298"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02F0292E-B3E1-4FD6-A7FA-C165BAC21C28}"/>
              </a:ext>
            </a:extLst>
          </p:cNvPr>
          <p:cNvSpPr>
            <a:spLocks noGrp="1"/>
          </p:cNvSpPr>
          <p:nvPr>
            <p:ph idx="1"/>
          </p:nvPr>
        </p:nvSpPr>
        <p:spPr>
          <a:xfrm>
            <a:off x="5183188" y="987425"/>
            <a:ext cx="5844277"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EEFB0ECC-817B-4A71-AFB5-FC60A2BC3ABC}"/>
              </a:ext>
            </a:extLst>
          </p:cNvPr>
          <p:cNvSpPr>
            <a:spLocks noGrp="1"/>
          </p:cNvSpPr>
          <p:nvPr>
            <p:ph type="body" sz="half" idx="2"/>
          </p:nvPr>
        </p:nvSpPr>
        <p:spPr>
          <a:xfrm>
            <a:off x="1084727" y="2253343"/>
            <a:ext cx="3687298" cy="361564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7788E0B-6135-4F59-A35A-2CA1A8BA4ED2}"/>
              </a:ext>
            </a:extLst>
          </p:cNvPr>
          <p:cNvSpPr>
            <a:spLocks noGrp="1"/>
          </p:cNvSpPr>
          <p:nvPr>
            <p:ph type="dt" sz="half" idx="10"/>
          </p:nvPr>
        </p:nvSpPr>
        <p:spPr/>
        <p:txBody>
          <a:bodyPr/>
          <a:lstStyle/>
          <a:p>
            <a:fld id="{8C28A28C-4C6A-46EA-90C0-4EE0B89CC5C7}" type="datetimeFigureOut">
              <a:rPr lang="en-US" smtClean="0"/>
              <a:t>10/12/2024</a:t>
            </a:fld>
            <a:endParaRPr lang="en-US"/>
          </a:p>
        </p:txBody>
      </p:sp>
      <p:sp>
        <p:nvSpPr>
          <p:cNvPr id="6" name="Footer Placeholder 5">
            <a:extLst>
              <a:ext uri="{FF2B5EF4-FFF2-40B4-BE49-F238E27FC236}">
                <a16:creationId xmlns:a16="http://schemas.microsoft.com/office/drawing/2014/main" id="{FD0DEF36-4037-4E6D-988F-CC8E3F11C63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5C0D2D-D878-4723-A002-5A601EFB48A0}"/>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740205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C59D5-B8A1-4C9C-A61F-E082A44330BB}"/>
              </a:ext>
            </a:extLst>
          </p:cNvPr>
          <p:cNvSpPr>
            <a:spLocks noGrp="1"/>
          </p:cNvSpPr>
          <p:nvPr>
            <p:ph type="title"/>
          </p:nvPr>
        </p:nvSpPr>
        <p:spPr>
          <a:xfrm>
            <a:off x="1084727" y="720433"/>
            <a:ext cx="3687298" cy="1587337"/>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4CB4F5F-E6E7-45C3-B35C-80F81FB1A5E8}"/>
              </a:ext>
            </a:extLst>
          </p:cNvPr>
          <p:cNvSpPr>
            <a:spLocks noGrp="1"/>
          </p:cNvSpPr>
          <p:nvPr>
            <p:ph type="pic" idx="1"/>
          </p:nvPr>
        </p:nvSpPr>
        <p:spPr>
          <a:xfrm>
            <a:off x="5183188" y="987425"/>
            <a:ext cx="582771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6633AB7-4F8E-4A9F-AC15-89E6A6E00347}"/>
              </a:ext>
            </a:extLst>
          </p:cNvPr>
          <p:cNvSpPr>
            <a:spLocks noGrp="1"/>
          </p:cNvSpPr>
          <p:nvPr>
            <p:ph type="body" sz="half" idx="2"/>
          </p:nvPr>
        </p:nvSpPr>
        <p:spPr>
          <a:xfrm>
            <a:off x="1084727" y="2449286"/>
            <a:ext cx="3687298" cy="3419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C074B526-866D-4E11-A7F9-081BD4EDF484}"/>
              </a:ext>
            </a:extLst>
          </p:cNvPr>
          <p:cNvSpPr>
            <a:spLocks noGrp="1"/>
          </p:cNvSpPr>
          <p:nvPr>
            <p:ph type="dt" sz="half" idx="10"/>
          </p:nvPr>
        </p:nvSpPr>
        <p:spPr/>
        <p:txBody>
          <a:bodyPr/>
          <a:lstStyle/>
          <a:p>
            <a:fld id="{8C28A28C-4C6A-46EA-90C0-4EE0B89CC5C7}" type="datetimeFigureOut">
              <a:rPr lang="en-US" smtClean="0"/>
              <a:t>10/12/2024</a:t>
            </a:fld>
            <a:endParaRPr lang="en-US"/>
          </a:p>
        </p:txBody>
      </p:sp>
      <p:sp>
        <p:nvSpPr>
          <p:cNvPr id="6" name="Footer Placeholder 5">
            <a:extLst>
              <a:ext uri="{FF2B5EF4-FFF2-40B4-BE49-F238E27FC236}">
                <a16:creationId xmlns:a16="http://schemas.microsoft.com/office/drawing/2014/main" id="{CD758BF8-E962-4367-8495-62438FDD483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FC20AE1-C97D-4E6C-9DB2-B2904C2CF247}"/>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90711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89E81-5CFF-4A28-B9C8-5D54E51DF202}"/>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158A4CC8-DCB0-4E94-98A7-236E3D18667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D1F802-21C2-44B2-A419-55469D826571}"/>
              </a:ext>
            </a:extLst>
          </p:cNvPr>
          <p:cNvSpPr>
            <a:spLocks noGrp="1"/>
          </p:cNvSpPr>
          <p:nvPr>
            <p:ph type="dt" sz="half" idx="10"/>
          </p:nvPr>
        </p:nvSpPr>
        <p:spPr/>
        <p:txBody>
          <a:bodyPr/>
          <a:lstStyle/>
          <a:p>
            <a:fld id="{8C28A28C-4C6A-46EA-90C0-4EE0B89CC5C7}" type="datetimeFigureOut">
              <a:rPr lang="en-US" smtClean="0"/>
              <a:t>10/12/2024</a:t>
            </a:fld>
            <a:endParaRPr lang="en-US"/>
          </a:p>
        </p:txBody>
      </p:sp>
      <p:sp>
        <p:nvSpPr>
          <p:cNvPr id="5" name="Footer Placeholder 4">
            <a:extLst>
              <a:ext uri="{FF2B5EF4-FFF2-40B4-BE49-F238E27FC236}">
                <a16:creationId xmlns:a16="http://schemas.microsoft.com/office/drawing/2014/main" id="{84BDB709-08FF-4C4A-8670-4CCA9146F9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395375-1CC8-4950-8439-877451C4266D}"/>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1407035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E8BDF0-A155-454D-B3E2-AD15D0905A62}"/>
              </a:ext>
            </a:extLst>
          </p:cNvPr>
          <p:cNvSpPr>
            <a:spLocks noGrp="1"/>
          </p:cNvSpPr>
          <p:nvPr>
            <p:ph type="title" orient="vert"/>
          </p:nvPr>
        </p:nvSpPr>
        <p:spPr>
          <a:xfrm>
            <a:off x="9073242" y="827313"/>
            <a:ext cx="2280557" cy="5061857"/>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07244E0D-96EC-4B35-BA5C-5DAFCC7281AE}"/>
              </a:ext>
            </a:extLst>
          </p:cNvPr>
          <p:cNvSpPr>
            <a:spLocks noGrp="1"/>
          </p:cNvSpPr>
          <p:nvPr>
            <p:ph type="body" orient="vert" idx="1"/>
          </p:nvPr>
        </p:nvSpPr>
        <p:spPr>
          <a:xfrm>
            <a:off x="838200" y="827313"/>
            <a:ext cx="8115300" cy="5061857"/>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3ADC4E-9FB1-439F-B0FB-47F47B3421A7}"/>
              </a:ext>
            </a:extLst>
          </p:cNvPr>
          <p:cNvSpPr>
            <a:spLocks noGrp="1"/>
          </p:cNvSpPr>
          <p:nvPr>
            <p:ph type="dt" sz="half" idx="10"/>
          </p:nvPr>
        </p:nvSpPr>
        <p:spPr/>
        <p:txBody>
          <a:bodyPr/>
          <a:lstStyle/>
          <a:p>
            <a:fld id="{8C28A28C-4C6A-46EA-90C0-4EE0B89CC5C7}" type="datetimeFigureOut">
              <a:rPr lang="en-US" smtClean="0"/>
              <a:t>10/12/2024</a:t>
            </a:fld>
            <a:endParaRPr lang="en-US"/>
          </a:p>
        </p:txBody>
      </p:sp>
      <p:sp>
        <p:nvSpPr>
          <p:cNvPr id="5" name="Footer Placeholder 4">
            <a:extLst>
              <a:ext uri="{FF2B5EF4-FFF2-40B4-BE49-F238E27FC236}">
                <a16:creationId xmlns:a16="http://schemas.microsoft.com/office/drawing/2014/main" id="{637EE406-061A-4440-BA75-3B684FC848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6D93CF-F5F3-4897-A51E-47D577FDD344}"/>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1168614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AE192E3E-68A9-4F36-936C-1C8D0B9EF132}"/>
              </a:ext>
            </a:extLst>
          </p:cNvPr>
          <p:cNvSpPr/>
          <p:nvPr/>
        </p:nvSpPr>
        <p:spPr>
          <a:xfrm>
            <a:off x="8803792"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3F214EB0-7E6D-4536-9350-5CB688B56F26}"/>
              </a:ext>
            </a:extLst>
          </p:cNvPr>
          <p:cNvSpPr>
            <a:spLocks noGrp="1"/>
          </p:cNvSpPr>
          <p:nvPr>
            <p:ph type="title"/>
          </p:nvPr>
        </p:nvSpPr>
        <p:spPr>
          <a:xfrm>
            <a:off x="1077362" y="720434"/>
            <a:ext cx="9950103" cy="1507376"/>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ABF5455E-4725-4924-BF7D-2E1FC9E391F8}"/>
              </a:ext>
            </a:extLst>
          </p:cNvPr>
          <p:cNvSpPr>
            <a:spLocks noGrp="1"/>
          </p:cNvSpPr>
          <p:nvPr>
            <p:ph type="body" idx="1"/>
          </p:nvPr>
        </p:nvSpPr>
        <p:spPr>
          <a:xfrm>
            <a:off x="1077362" y="2427316"/>
            <a:ext cx="9950103" cy="35135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2CAD9D9-1A1D-4438-9F3D-E5E58FD72F1F}"/>
              </a:ext>
            </a:extLst>
          </p:cNvPr>
          <p:cNvSpPr>
            <a:spLocks noGrp="1"/>
          </p:cNvSpPr>
          <p:nvPr>
            <p:ph type="dt" sz="half" idx="2"/>
          </p:nvPr>
        </p:nvSpPr>
        <p:spPr>
          <a:xfrm>
            <a:off x="9243751" y="6356350"/>
            <a:ext cx="2296603" cy="365125"/>
          </a:xfrm>
          <a:prstGeom prst="rect">
            <a:avLst/>
          </a:prstGeom>
        </p:spPr>
        <p:txBody>
          <a:bodyPr vert="horz" lIns="91440" tIns="45720" rIns="91440" bIns="45720" rtlCol="0" anchor="ctr"/>
          <a:lstStyle>
            <a:lvl1pPr algn="r">
              <a:defRPr sz="900">
                <a:solidFill>
                  <a:schemeClr val="bg1"/>
                </a:solidFill>
              </a:defRPr>
            </a:lvl1pPr>
          </a:lstStyle>
          <a:p>
            <a:fld id="{8C28A28C-4C6A-46EA-90C0-4EE0B89CC5C7}" type="datetimeFigureOut">
              <a:rPr lang="en-US" smtClean="0"/>
              <a:pPr/>
              <a:t>10/12/2024</a:t>
            </a:fld>
            <a:endParaRPr lang="en-US" dirty="0"/>
          </a:p>
        </p:txBody>
      </p:sp>
      <p:sp>
        <p:nvSpPr>
          <p:cNvPr id="5" name="Footer Placeholder 4">
            <a:extLst>
              <a:ext uri="{FF2B5EF4-FFF2-40B4-BE49-F238E27FC236}">
                <a16:creationId xmlns:a16="http://schemas.microsoft.com/office/drawing/2014/main" id="{AE80A827-D7BF-4CA4-8C29-5AE54ADA4787}"/>
              </a:ext>
            </a:extLst>
          </p:cNvPr>
          <p:cNvSpPr>
            <a:spLocks noGrp="1"/>
          </p:cNvSpPr>
          <p:nvPr>
            <p:ph type="ftr" sz="quarter" idx="3"/>
          </p:nvPr>
        </p:nvSpPr>
        <p:spPr>
          <a:xfrm rot="5400000">
            <a:off x="-1610380" y="1926575"/>
            <a:ext cx="3830351"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06717188-1DE1-4DA5-8161-21179E4ADEAE}"/>
              </a:ext>
            </a:extLst>
          </p:cNvPr>
          <p:cNvSpPr>
            <a:spLocks noGrp="1"/>
          </p:cNvSpPr>
          <p:nvPr>
            <p:ph type="sldNum" sz="quarter" idx="4"/>
          </p:nvPr>
        </p:nvSpPr>
        <p:spPr>
          <a:xfrm>
            <a:off x="11540355" y="6356350"/>
            <a:ext cx="410973" cy="365125"/>
          </a:xfrm>
          <a:prstGeom prst="rect">
            <a:avLst/>
          </a:prstGeom>
        </p:spPr>
        <p:txBody>
          <a:bodyPr vert="horz" lIns="91440" tIns="45720" rIns="91440" bIns="45720" rtlCol="0" anchor="ctr"/>
          <a:lstStyle>
            <a:lvl1pPr algn="r">
              <a:defRPr sz="900">
                <a:solidFill>
                  <a:schemeClr val="bg1"/>
                </a:solidFill>
              </a:defRPr>
            </a:lvl1p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26733618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110000"/>
        </a:lnSpc>
        <a:spcBef>
          <a:spcPct val="0"/>
        </a:spcBef>
        <a:buNone/>
        <a:defRPr sz="3200" b="1" kern="120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20000"/>
        </a:lnSpc>
        <a:spcBef>
          <a:spcPts val="500"/>
        </a:spcBef>
        <a:buFontTx/>
        <a:buNone/>
        <a:defRPr sz="1600" b="1" kern="1200">
          <a:solidFill>
            <a:schemeClr val="tx1"/>
          </a:solidFill>
          <a:latin typeface="+mn-lt"/>
          <a:ea typeface="+mn-ea"/>
          <a:cs typeface="+mn-cs"/>
        </a:defRPr>
      </a:lvl2pPr>
      <a:lvl3pPr marL="5486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594360" indent="0" algn="l" defTabSz="914400" rtl="0" eaLnBrk="1" latinLnBrk="0" hangingPunct="1">
        <a:lnSpc>
          <a:spcPct val="120000"/>
        </a:lnSpc>
        <a:spcBef>
          <a:spcPts val="500"/>
        </a:spcBef>
        <a:buFontTx/>
        <a:buNone/>
        <a:defRPr sz="1200" b="1" kern="1200">
          <a:solidFill>
            <a:schemeClr val="tx1"/>
          </a:solidFill>
          <a:latin typeface="+mn-lt"/>
          <a:ea typeface="+mn-ea"/>
          <a:cs typeface="+mn-cs"/>
        </a:defRPr>
      </a:lvl4pPr>
      <a:lvl5pPr marL="82296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A4FF77E-8951-4B91-9543-56BC622DA2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39700" y="419100"/>
            <a:ext cx="5061882" cy="4341161"/>
          </a:xfrm>
        </p:spPr>
        <p:txBody>
          <a:bodyPr>
            <a:normAutofit fontScale="90000"/>
          </a:bodyPr>
          <a:lstStyle/>
          <a:p>
            <a:pPr algn="ctr">
              <a:lnSpc>
                <a:spcPct val="150000"/>
              </a:lnSpc>
              <a:spcAft>
                <a:spcPts val="1000"/>
              </a:spcAft>
            </a:pPr>
            <a:r>
              <a:rPr lang="en-US" sz="2700" dirty="0"/>
              <a:t>Principles of Purchasing</a:t>
            </a:r>
            <a:br>
              <a:rPr lang="en-US" sz="2700" dirty="0"/>
            </a:br>
            <a:br>
              <a:rPr lang="en-US" sz="2700" dirty="0"/>
            </a:br>
            <a:r>
              <a:rPr lang="en-GB" sz="2700" b="1" dirty="0">
                <a:effectLst/>
                <a:latin typeface="Times New Roman" panose="02020603050405020304" pitchFamily="18" charset="0"/>
                <a:ea typeface="Times New Roman" panose="02020603050405020304" pitchFamily="18" charset="0"/>
                <a:cs typeface="Times New Roman" panose="02020603050405020304" pitchFamily="18" charset="0"/>
              </a:rPr>
              <a:t>Lecture 4</a:t>
            </a:r>
            <a:br>
              <a:rPr lang="en-GB" sz="2700" b="1" dirty="0">
                <a:effectLst/>
                <a:latin typeface="Times New Roman" panose="02020603050405020304" pitchFamily="18" charset="0"/>
                <a:ea typeface="Times New Roman" panose="02020603050405020304" pitchFamily="18" charset="0"/>
                <a:cs typeface="Times New Roman" panose="02020603050405020304" pitchFamily="18" charset="0"/>
              </a:rPr>
            </a:br>
            <a:br>
              <a:rPr lang="en-GB" sz="2700" dirty="0">
                <a:effectLst/>
                <a:latin typeface="Times New Roman" panose="02020603050405020304" pitchFamily="18" charset="0"/>
                <a:ea typeface="Times New Roman" panose="02020603050405020304" pitchFamily="18" charset="0"/>
                <a:cs typeface="Angsana New" panose="02020603050405020304" pitchFamily="18" charset="-34"/>
              </a:rPr>
            </a:br>
            <a:r>
              <a:rPr lang="en-GB" sz="2700" b="1" dirty="0">
                <a:effectLst/>
                <a:latin typeface="Times New Roman" panose="02020603050405020304" pitchFamily="18" charset="0"/>
                <a:ea typeface="Times New Roman" panose="02020603050405020304" pitchFamily="18" charset="0"/>
                <a:cs typeface="Angsana New" panose="02020603050405020304" pitchFamily="18" charset="-34"/>
              </a:rPr>
              <a:t>Quality Management in Purchasing</a:t>
            </a:r>
            <a:br>
              <a:rPr lang="en-GB" sz="2700" b="1" dirty="0">
                <a:effectLst/>
                <a:latin typeface="Times New Roman" panose="02020603050405020304" pitchFamily="18" charset="0"/>
                <a:ea typeface="Times New Roman" panose="02020603050405020304" pitchFamily="18" charset="0"/>
                <a:cs typeface="Angsana New" panose="02020603050405020304" pitchFamily="18" charset="-34"/>
              </a:rPr>
            </a:br>
            <a:br>
              <a:rPr lang="en-GB" sz="2700" dirty="0">
                <a:effectLst/>
                <a:latin typeface="Times New Roman" panose="02020603050405020304" pitchFamily="18" charset="0"/>
                <a:ea typeface="Times New Roman" panose="02020603050405020304" pitchFamily="18" charset="0"/>
                <a:cs typeface="Angsana New" panose="02020603050405020304" pitchFamily="18" charset="-34"/>
              </a:rPr>
            </a:br>
            <a:r>
              <a:rPr lang="en-GB" sz="2700" b="1" dirty="0">
                <a:effectLst/>
                <a:latin typeface="Times New Roman" panose="02020603050405020304" pitchFamily="18" charset="0"/>
                <a:ea typeface="Times New Roman" panose="02020603050405020304" pitchFamily="18" charset="0"/>
                <a:cs typeface="Times New Roman" panose="02020603050405020304" pitchFamily="18" charset="0"/>
              </a:rPr>
              <a:t>Lecturer: Samson Ndonye</a:t>
            </a:r>
            <a:br>
              <a:rPr lang="en-GB" sz="1800" dirty="0">
                <a:effectLst/>
                <a:latin typeface="Times New Roman" panose="02020603050405020304" pitchFamily="18" charset="0"/>
                <a:ea typeface="Times New Roman" panose="02020603050405020304" pitchFamily="18" charset="0"/>
                <a:cs typeface="Angsana New" panose="02020603050405020304" pitchFamily="18" charset="-34"/>
              </a:rPr>
            </a:br>
            <a:endParaRPr lang="en-US" dirty="0"/>
          </a:p>
        </p:txBody>
      </p:sp>
      <p:sp>
        <p:nvSpPr>
          <p:cNvPr id="11" name="Freeform: Shape 10">
            <a:extLst>
              <a:ext uri="{FF2B5EF4-FFF2-40B4-BE49-F238E27FC236}">
                <a16:creationId xmlns:a16="http://schemas.microsoft.com/office/drawing/2014/main" id="{0DC54ECD-DD7C-4B44-997C-483D88FE11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8040" y="-2529"/>
            <a:ext cx="3482163" cy="3426894"/>
          </a:xfrm>
          <a:custGeom>
            <a:avLst/>
            <a:gdLst>
              <a:gd name="connsiteX0" fmla="*/ 0 w 3482163"/>
              <a:gd name="connsiteY0" fmla="*/ 0 h 3426894"/>
              <a:gd name="connsiteX1" fmla="*/ 3482163 w 3482163"/>
              <a:gd name="connsiteY1" fmla="*/ 0 h 3426894"/>
              <a:gd name="connsiteX2" fmla="*/ 3482163 w 3482163"/>
              <a:gd name="connsiteY2" fmla="*/ 2529 h 3426894"/>
              <a:gd name="connsiteX3" fmla="*/ 3418142 w 3482163"/>
              <a:gd name="connsiteY3" fmla="*/ 2529 h 3426894"/>
              <a:gd name="connsiteX4" fmla="*/ 0 w 3482163"/>
              <a:gd name="connsiteY4" fmla="*/ 3426894 h 3426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82163" h="3426894">
                <a:moveTo>
                  <a:pt x="0" y="0"/>
                </a:moveTo>
                <a:lnTo>
                  <a:pt x="3482163" y="0"/>
                </a:lnTo>
                <a:lnTo>
                  <a:pt x="3482163" y="2529"/>
                </a:lnTo>
                <a:lnTo>
                  <a:pt x="3418142" y="2529"/>
                </a:lnTo>
                <a:lnTo>
                  <a:pt x="0" y="3426894"/>
                </a:ln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Rectangle 12">
            <a:extLst>
              <a:ext uri="{FF2B5EF4-FFF2-40B4-BE49-F238E27FC236}">
                <a16:creationId xmlns:a16="http://schemas.microsoft.com/office/drawing/2014/main" id="{AF79A868-152F-4392-8D0D-C56B1C229B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8040" y="3427486"/>
            <a:ext cx="3483870" cy="34328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2363F7E6-28C2-1EFA-D875-79D405DF766C}"/>
              </a:ext>
            </a:extLst>
          </p:cNvPr>
          <p:cNvPicPr>
            <a:picLocks noChangeAspect="1"/>
          </p:cNvPicPr>
          <p:nvPr/>
        </p:nvPicPr>
        <p:blipFill>
          <a:blip r:embed="rId2"/>
          <a:srcRect t="26057" r="11" b="11"/>
          <a:stretch/>
        </p:blipFill>
        <p:spPr>
          <a:xfrm>
            <a:off x="5211216" y="10"/>
            <a:ext cx="6980887" cy="3435230"/>
          </a:xfrm>
          <a:custGeom>
            <a:avLst/>
            <a:gdLst/>
            <a:ahLst/>
            <a:cxnLst/>
            <a:rect l="l" t="t" r="r" b="b"/>
            <a:pathLst>
              <a:path w="6980887" h="3435240">
                <a:moveTo>
                  <a:pt x="3425069" y="0"/>
                </a:moveTo>
                <a:lnTo>
                  <a:pt x="6980887" y="0"/>
                </a:lnTo>
                <a:lnTo>
                  <a:pt x="6980887" y="3435240"/>
                </a:lnTo>
                <a:lnTo>
                  <a:pt x="0" y="3435240"/>
                </a:lnTo>
                <a:lnTo>
                  <a:pt x="0" y="3431304"/>
                </a:lnTo>
                <a:close/>
              </a:path>
            </a:pathLst>
          </a:custGeom>
        </p:spPr>
      </p:pic>
      <p:sp>
        <p:nvSpPr>
          <p:cNvPr id="15" name="Rectangle 14">
            <a:extLst>
              <a:ext uri="{FF2B5EF4-FFF2-40B4-BE49-F238E27FC236}">
                <a16:creationId xmlns:a16="http://schemas.microsoft.com/office/drawing/2014/main" id="{DDE0C15E-B6BE-4D7A-86FE-9076B268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9837" y="3431305"/>
            <a:ext cx="3482163" cy="3430264"/>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13063C24-C163-4A04-8D0B-40A52400D6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8731258" y="3396388"/>
            <a:ext cx="3432752" cy="3502586"/>
          </a:xfrm>
          <a:custGeom>
            <a:avLst/>
            <a:gdLst>
              <a:gd name="connsiteX0" fmla="*/ 0 w 2559050"/>
              <a:gd name="connsiteY0" fmla="*/ 0 h 2559050"/>
              <a:gd name="connsiteX1" fmla="*/ 2559050 w 2559050"/>
              <a:gd name="connsiteY1" fmla="*/ 0 h 2559050"/>
              <a:gd name="connsiteX2" fmla="*/ 0 w 2559050"/>
              <a:gd name="connsiteY2" fmla="*/ 2559050 h 2559050"/>
            </a:gdLst>
            <a:ahLst/>
            <a:cxnLst>
              <a:cxn ang="0">
                <a:pos x="connsiteX0" y="connsiteY0"/>
              </a:cxn>
              <a:cxn ang="0">
                <a:pos x="connsiteX1" y="connsiteY1"/>
              </a:cxn>
              <a:cxn ang="0">
                <a:pos x="connsiteX2" y="connsiteY2"/>
              </a:cxn>
            </a:cxnLst>
            <a:rect l="l" t="t" r="r" b="b"/>
            <a:pathLst>
              <a:path w="2559050" h="2559050">
                <a:moveTo>
                  <a:pt x="0" y="0"/>
                </a:moveTo>
                <a:lnTo>
                  <a:pt x="2559050" y="0"/>
                </a:lnTo>
                <a:cubicBezTo>
                  <a:pt x="2559050" y="1413324"/>
                  <a:pt x="1413324" y="2559050"/>
                  <a:pt x="0" y="255905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Tree>
    <p:extLst>
      <p:ext uri="{BB962C8B-B14F-4D97-AF65-F5344CB8AC3E}">
        <p14:creationId xmlns:p14="http://schemas.microsoft.com/office/powerpoint/2010/main" val="13269200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5648E2-B946-43A1-80DE-C50CBBDF9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84728" y="1597961"/>
            <a:ext cx="3795812" cy="978984"/>
          </a:xfrm>
        </p:spPr>
        <p:txBody>
          <a:bodyPr anchor="b">
            <a:normAutofit fontScale="90000"/>
          </a:bodyPr>
          <a:lstStyle/>
          <a:p>
            <a:r>
              <a:rPr lang="en-US" dirty="0"/>
              <a:t>Lecture Learning outcomes</a:t>
            </a:r>
          </a:p>
        </p:txBody>
      </p:sp>
      <p:sp>
        <p:nvSpPr>
          <p:cNvPr id="12" name="Freeform: Shape 11">
            <a:extLst>
              <a:ext uri="{FF2B5EF4-FFF2-40B4-BE49-F238E27FC236}">
                <a16:creationId xmlns:a16="http://schemas.microsoft.com/office/drawing/2014/main" id="{EA06546B-3E90-4E24-BD32-C6BFD1CD8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3FA95682-BEE6-4B33-BA34-7E7BE49782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3"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306CC1BA-837B-8DC0-1E1B-8F4D5A71F454}"/>
              </a:ext>
            </a:extLst>
          </p:cNvPr>
          <p:cNvSpPr txBox="1"/>
          <p:nvPr/>
        </p:nvSpPr>
        <p:spPr>
          <a:xfrm>
            <a:off x="4880539" y="955964"/>
            <a:ext cx="6521751" cy="3416320"/>
          </a:xfrm>
          <a:prstGeom prst="rect">
            <a:avLst/>
          </a:prstGeom>
          <a:noFill/>
        </p:spPr>
        <p:txBody>
          <a:bodyPr wrap="square">
            <a:spAutoFit/>
          </a:bodyPr>
          <a:lstStyle/>
          <a:p>
            <a:pPr algn="l" rtl="0" fontAlgn="base"/>
            <a:r>
              <a:rPr lang="en-GB" sz="2400" i="0" dirty="0">
                <a:solidFill>
                  <a:srgbClr val="000000"/>
                </a:solidFill>
                <a:effectLst/>
                <a:latin typeface="Berlin Sans FB Demi" panose="020E0802020502020306" pitchFamily="34" charset="0"/>
              </a:rPr>
              <a:t>At the end of the lecture, you will be able to: </a:t>
            </a:r>
          </a:p>
          <a:p>
            <a:pPr marL="342900" indent="-342900" algn="l" rtl="0" fontAlgn="base">
              <a:buFontTx/>
              <a:buChar char="-"/>
            </a:pPr>
            <a:r>
              <a:rPr lang="en-GB" sz="2400" i="0" dirty="0">
                <a:solidFill>
                  <a:srgbClr val="000000"/>
                </a:solidFill>
                <a:effectLst/>
                <a:latin typeface="Century Gothic" panose="020B0502020202020204" pitchFamily="34" charset="0"/>
              </a:rPr>
              <a:t>Explain the conceptual framework of quality in purchasing </a:t>
            </a:r>
          </a:p>
          <a:p>
            <a:pPr marL="342900" indent="-342900" algn="l" rtl="0" fontAlgn="base">
              <a:buFontTx/>
              <a:buChar char="-"/>
            </a:pPr>
            <a:endParaRPr lang="en-GB" sz="2400" i="0" dirty="0">
              <a:solidFill>
                <a:srgbClr val="000000"/>
              </a:solidFill>
              <a:effectLst/>
              <a:latin typeface="Century Gothic" panose="020B0502020202020204" pitchFamily="34" charset="0"/>
            </a:endParaRPr>
          </a:p>
          <a:p>
            <a:pPr algn="l" rtl="0" fontAlgn="base"/>
            <a:r>
              <a:rPr lang="en-GB" sz="2400" dirty="0">
                <a:solidFill>
                  <a:srgbClr val="000000"/>
                </a:solidFill>
                <a:latin typeface="Century Gothic" panose="020B0502020202020204" pitchFamily="34" charset="0"/>
              </a:rPr>
              <a:t>-</a:t>
            </a:r>
            <a:r>
              <a:rPr lang="en-GB" sz="2400" i="0" dirty="0">
                <a:solidFill>
                  <a:srgbClr val="000000"/>
                </a:solidFill>
                <a:effectLst/>
                <a:latin typeface="Century Gothic" panose="020B0502020202020204" pitchFamily="34" charset="0"/>
              </a:rPr>
              <a:t>Understand the quality management dimensions in purchasing  </a:t>
            </a:r>
          </a:p>
          <a:p>
            <a:pPr algn="l" rtl="0" fontAlgn="base"/>
            <a:endParaRPr lang="en-GB" sz="2400" i="0" dirty="0">
              <a:solidFill>
                <a:srgbClr val="000000"/>
              </a:solidFill>
              <a:effectLst/>
              <a:latin typeface="Century Gothic" panose="020B0502020202020204" pitchFamily="34" charset="0"/>
            </a:endParaRPr>
          </a:p>
          <a:p>
            <a:pPr algn="l" rtl="0" fontAlgn="base"/>
            <a:r>
              <a:rPr lang="en-GB" sz="2400" dirty="0">
                <a:solidFill>
                  <a:srgbClr val="000000"/>
                </a:solidFill>
                <a:latin typeface="Century Gothic" panose="020B0502020202020204" pitchFamily="34" charset="0"/>
              </a:rPr>
              <a:t>-</a:t>
            </a:r>
            <a:r>
              <a:rPr lang="en-GB" sz="2400" i="0" dirty="0">
                <a:solidFill>
                  <a:srgbClr val="000000"/>
                </a:solidFill>
                <a:effectLst/>
                <a:latin typeface="Century Gothic" panose="020B0502020202020204" pitchFamily="34" charset="0"/>
              </a:rPr>
              <a:t> Describe the implementation of total quality management in purchasing </a:t>
            </a:r>
          </a:p>
        </p:txBody>
      </p:sp>
    </p:spTree>
    <p:extLst>
      <p:ext uri="{BB962C8B-B14F-4D97-AF65-F5344CB8AC3E}">
        <p14:creationId xmlns:p14="http://schemas.microsoft.com/office/powerpoint/2010/main" val="1313756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1084728" y="587829"/>
            <a:ext cx="3795812" cy="640080"/>
          </a:xfrm>
        </p:spPr>
        <p:txBody>
          <a:bodyPr anchor="b">
            <a:normAutofit/>
          </a:bodyPr>
          <a:lstStyle/>
          <a:p>
            <a:r>
              <a:rPr lang="en-US" dirty="0"/>
              <a:t>Introduction</a:t>
            </a:r>
          </a:p>
        </p:txBody>
      </p:sp>
      <p:pic>
        <p:nvPicPr>
          <p:cNvPr id="3" name="Picture 2" descr="Chemical formulae are written on paper">
            <a:extLst>
              <a:ext uri="{FF2B5EF4-FFF2-40B4-BE49-F238E27FC236}">
                <a16:creationId xmlns:a16="http://schemas.microsoft.com/office/drawing/2014/main" id="{6612A74E-CC28-AC0A-E61D-E75D3DFD5B0E}"/>
              </a:ext>
            </a:extLst>
          </p:cNvPr>
          <p:cNvPicPr>
            <a:picLocks noChangeAspect="1"/>
          </p:cNvPicPr>
          <p:nvPr/>
        </p:nvPicPr>
        <p:blipFill>
          <a:blip r:embed="rId2"/>
          <a:srcRect l="27705" r="29474" b="6"/>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
        <p:nvSpPr>
          <p:cNvPr id="6" name="TextBox 5">
            <a:extLst>
              <a:ext uri="{FF2B5EF4-FFF2-40B4-BE49-F238E27FC236}">
                <a16:creationId xmlns:a16="http://schemas.microsoft.com/office/drawing/2014/main" id="{DD80D0D9-F2A9-95E7-D381-9F3A558CD8D6}"/>
              </a:ext>
            </a:extLst>
          </p:cNvPr>
          <p:cNvSpPr txBox="1"/>
          <p:nvPr/>
        </p:nvSpPr>
        <p:spPr>
          <a:xfrm>
            <a:off x="653143" y="1423851"/>
            <a:ext cx="6165668" cy="5016758"/>
          </a:xfrm>
          <a:prstGeom prst="rect">
            <a:avLst/>
          </a:prstGeom>
          <a:noFill/>
        </p:spPr>
        <p:txBody>
          <a:bodyPr wrap="square">
            <a:spAutoFit/>
          </a:bodyPr>
          <a:lstStyle/>
          <a:p>
            <a:pPr marL="342900" indent="-342900" algn="just" rtl="0" fontAlgn="base">
              <a:buFont typeface="Arial" panose="020B0604020202020204" pitchFamily="34" charset="0"/>
              <a:buChar char="•"/>
            </a:pPr>
            <a:r>
              <a:rPr lang="en-GB" sz="2000" b="0" i="0" dirty="0">
                <a:solidFill>
                  <a:srgbClr val="000000"/>
                </a:solidFill>
                <a:effectLst/>
              </a:rPr>
              <a:t>Quality is the totality of features and characteristics of a product that bears on the ability to satisfy stated or implied needs. </a:t>
            </a:r>
          </a:p>
          <a:p>
            <a:pPr marL="342900" indent="-342900" algn="just" rtl="0" fontAlgn="base">
              <a:buFont typeface="Arial" panose="020B0604020202020204" pitchFamily="34" charset="0"/>
              <a:buChar char="•"/>
            </a:pPr>
            <a:endParaRPr lang="en-GB" sz="2000" b="0" i="0" dirty="0">
              <a:solidFill>
                <a:srgbClr val="000000"/>
              </a:solidFill>
              <a:effectLst/>
            </a:endParaRPr>
          </a:p>
          <a:p>
            <a:pPr marL="342900" indent="-342900" algn="just" rtl="0" fontAlgn="base">
              <a:buFont typeface="Arial" panose="020B0604020202020204" pitchFamily="34" charset="0"/>
              <a:buChar char="•"/>
            </a:pPr>
            <a:endParaRPr lang="en-GB" sz="2000" b="0" i="0" dirty="0">
              <a:solidFill>
                <a:srgbClr val="000000"/>
              </a:solidFill>
              <a:effectLst/>
            </a:endParaRPr>
          </a:p>
          <a:p>
            <a:pPr marL="342900" indent="-342900" algn="just" rtl="0" fontAlgn="base">
              <a:buFont typeface="Arial" panose="020B0604020202020204" pitchFamily="34" charset="0"/>
              <a:buChar char="•"/>
            </a:pPr>
            <a:r>
              <a:rPr lang="en-GB" sz="2000" dirty="0">
                <a:solidFill>
                  <a:srgbClr val="000000"/>
                </a:solidFill>
              </a:rPr>
              <a:t>F</a:t>
            </a:r>
            <a:r>
              <a:rPr lang="en-GB" sz="2000" b="0" i="0" dirty="0">
                <a:solidFill>
                  <a:srgbClr val="000000"/>
                </a:solidFill>
                <a:effectLst/>
              </a:rPr>
              <a:t>eatures and characteristic of product ‘ implies the ability to identify what quality aspects can be measured, or controlled, or constitute an acceptable quality level (AQL)</a:t>
            </a:r>
          </a:p>
          <a:p>
            <a:pPr algn="just" rtl="0" fontAlgn="base"/>
            <a:endParaRPr lang="en-GB" sz="2000" b="0" i="0" dirty="0">
              <a:solidFill>
                <a:srgbClr val="000000"/>
              </a:solidFill>
              <a:effectLst/>
            </a:endParaRPr>
          </a:p>
          <a:p>
            <a:pPr algn="just" rtl="0" fontAlgn="base"/>
            <a:endParaRPr lang="en-GB" sz="2000" b="0" i="0" dirty="0">
              <a:solidFill>
                <a:srgbClr val="000000"/>
              </a:solidFill>
              <a:effectLst/>
            </a:endParaRPr>
          </a:p>
          <a:p>
            <a:pPr marL="342900" indent="-342900" algn="just" rtl="0" fontAlgn="base">
              <a:buFont typeface="Arial" panose="020B0604020202020204" pitchFamily="34" charset="0"/>
              <a:buChar char="•"/>
            </a:pPr>
            <a:r>
              <a:rPr lang="en-GB" sz="2000" dirty="0">
                <a:solidFill>
                  <a:srgbClr val="000000"/>
                </a:solidFill>
              </a:rPr>
              <a:t> The </a:t>
            </a:r>
            <a:r>
              <a:rPr lang="en-GB" sz="2000" b="0" i="0" dirty="0">
                <a:solidFill>
                  <a:srgbClr val="000000"/>
                </a:solidFill>
                <a:effectLst/>
              </a:rPr>
              <a:t>ability to satisfy given needs relates to the value of the product or service to the customer including economic value as well as </a:t>
            </a:r>
            <a:r>
              <a:rPr lang="en-GB" sz="2000" b="1" i="0" dirty="0">
                <a:solidFill>
                  <a:srgbClr val="000000"/>
                </a:solidFill>
                <a:effectLst/>
              </a:rPr>
              <a:t>safety, reliability, maintainability</a:t>
            </a:r>
            <a:r>
              <a:rPr lang="en-GB" sz="2000" b="0" i="0" dirty="0">
                <a:solidFill>
                  <a:srgbClr val="000000"/>
                </a:solidFill>
                <a:effectLst/>
              </a:rPr>
              <a:t> and other relevant features</a:t>
            </a:r>
            <a:r>
              <a:rPr lang="en-GB" sz="1800" b="0" i="0" dirty="0">
                <a:solidFill>
                  <a:srgbClr val="000000"/>
                </a:solidFill>
                <a:effectLst/>
              </a:rPr>
              <a:t>. </a:t>
            </a:r>
            <a:endParaRPr lang="en-GB" b="0" i="0" dirty="0">
              <a:solidFill>
                <a:srgbClr val="000000"/>
              </a:solidFill>
              <a:effectLst/>
            </a:endParaRPr>
          </a:p>
        </p:txBody>
      </p:sp>
    </p:spTree>
    <p:extLst>
      <p:ext uri="{BB962C8B-B14F-4D97-AF65-F5344CB8AC3E}">
        <p14:creationId xmlns:p14="http://schemas.microsoft.com/office/powerpoint/2010/main" val="2541567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720435"/>
            <a:ext cx="4855352" cy="376845"/>
          </a:xfrm>
        </p:spPr>
        <p:txBody>
          <a:bodyPr>
            <a:normAutofit fontScale="90000"/>
          </a:bodyPr>
          <a:lstStyle/>
          <a:p>
            <a:r>
              <a:rPr lang="en-GB" sz="2400" b="1" i="0" dirty="0">
                <a:solidFill>
                  <a:srgbClr val="000000"/>
                </a:solidFill>
                <a:effectLst/>
                <a:latin typeface="Trade Gothic Next Heavy" panose="020F0502020204030204" pitchFamily="34" charset="0"/>
              </a:rPr>
              <a:t>Five approaches of quality</a:t>
            </a:r>
            <a:endParaRPr lang="en-US" sz="2400" dirty="0">
              <a:latin typeface="Trade Gothic Next Heavy" panose="020F0502020204030204" pitchFamily="34" charset="0"/>
            </a:endParaRPr>
          </a:p>
        </p:txBody>
      </p:sp>
      <p:sp>
        <p:nvSpPr>
          <p:cNvPr id="3" name="Content Placeholder"/>
          <p:cNvSpPr>
            <a:spLocks noGrp="1"/>
          </p:cNvSpPr>
          <p:nvPr>
            <p:ph idx="1"/>
          </p:nvPr>
        </p:nvSpPr>
        <p:spPr>
          <a:xfrm>
            <a:off x="1077362" y="1097281"/>
            <a:ext cx="5349564" cy="5760720"/>
          </a:xfrm>
        </p:spPr>
        <p:txBody>
          <a:bodyPr>
            <a:noAutofit/>
          </a:bodyPr>
          <a:lstStyle/>
          <a:p>
            <a:pPr lvl="0">
              <a:lnSpc>
                <a:spcPct val="110000"/>
              </a:lnSpc>
            </a:pPr>
            <a:r>
              <a:rPr lang="en-US" sz="1600" b="1" dirty="0"/>
              <a:t>The transcendent approach: </a:t>
            </a:r>
            <a:r>
              <a:rPr lang="en-US" sz="1600" dirty="0"/>
              <a:t>quality is absolute and universally recognisable</a:t>
            </a:r>
          </a:p>
          <a:p>
            <a:pPr lvl="0">
              <a:lnSpc>
                <a:spcPct val="110000"/>
              </a:lnSpc>
            </a:pPr>
            <a:r>
              <a:rPr lang="en-US" sz="1600" b="1" dirty="0"/>
              <a:t>The product-based approach: </a:t>
            </a:r>
            <a:r>
              <a:rPr lang="en-US" sz="1600" dirty="0"/>
              <a:t>quality is precise and measurable variable</a:t>
            </a:r>
          </a:p>
          <a:p>
            <a:pPr lvl="0">
              <a:lnSpc>
                <a:spcPct val="110000"/>
              </a:lnSpc>
            </a:pPr>
            <a:r>
              <a:rPr lang="en-US" sz="1600" b="1" dirty="0"/>
              <a:t>The use-based approach</a:t>
            </a:r>
            <a:r>
              <a:rPr lang="en-US" sz="1600" dirty="0"/>
              <a:t>: quality is defined in terms of fitness for use or how well the product fulfils its intended functions</a:t>
            </a:r>
          </a:p>
          <a:p>
            <a:pPr lvl="0">
              <a:lnSpc>
                <a:spcPct val="110000"/>
              </a:lnSpc>
            </a:pPr>
            <a:r>
              <a:rPr lang="en-US" sz="1600" b="1" dirty="0"/>
              <a:t>The manufacturing-based approach: </a:t>
            </a:r>
            <a:r>
              <a:rPr lang="en-US" sz="1600" dirty="0"/>
              <a:t>quality is conformance to specifications i.e. targets and tolerances determined by product designers</a:t>
            </a:r>
          </a:p>
          <a:p>
            <a:pPr lvl="0">
              <a:lnSpc>
                <a:spcPct val="110000"/>
              </a:lnSpc>
            </a:pPr>
            <a:r>
              <a:rPr lang="en-US" sz="1600" b="1" dirty="0"/>
              <a:t>The value-based approach: </a:t>
            </a:r>
            <a:r>
              <a:rPr lang="en-US" sz="1600" dirty="0"/>
              <a:t>quality is defined in terms of cost and prices</a:t>
            </a:r>
          </a:p>
          <a:p>
            <a:pPr lvl="0">
              <a:lnSpc>
                <a:spcPct val="110000"/>
              </a:lnSpc>
            </a:pPr>
            <a:r>
              <a:rPr lang="en-US" sz="1600" b="1" dirty="0"/>
              <a:t>Performance: </a:t>
            </a:r>
            <a:r>
              <a:rPr lang="en-US" sz="1600" dirty="0"/>
              <a:t>The product’s operating characteristics</a:t>
            </a:r>
          </a:p>
          <a:p>
            <a:pPr lvl="0">
              <a:lnSpc>
                <a:spcPct val="110000"/>
              </a:lnSpc>
            </a:pPr>
            <a:r>
              <a:rPr lang="en-US" sz="1600" b="1" dirty="0"/>
              <a:t>Reliability: </a:t>
            </a:r>
            <a:r>
              <a:rPr lang="en-US" sz="1600" dirty="0"/>
              <a:t>The probability of a product surviving over a specified period of time under stated conditions of use</a:t>
            </a:r>
          </a:p>
          <a:p>
            <a:pPr lvl="0">
              <a:lnSpc>
                <a:spcPct val="110000"/>
              </a:lnSpc>
            </a:pPr>
            <a:r>
              <a:rPr lang="en-US" sz="1600" b="1" dirty="0"/>
              <a:t>Serviceability</a:t>
            </a:r>
            <a:r>
              <a:rPr lang="en-US" sz="1600" dirty="0"/>
              <a:t>: the speed, accessibility and ease of repairing the item or having it repaired</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Packages on conveyor belt">
            <a:extLst>
              <a:ext uri="{FF2B5EF4-FFF2-40B4-BE49-F238E27FC236}">
                <a16:creationId xmlns:a16="http://schemas.microsoft.com/office/drawing/2014/main" id="{1A4BE6AC-AEA3-CED0-66D2-964CE2C4B3EB}"/>
              </a:ext>
            </a:extLst>
          </p:cNvPr>
          <p:cNvPicPr>
            <a:picLocks noChangeAspect="1"/>
          </p:cNvPicPr>
          <p:nvPr/>
        </p:nvPicPr>
        <p:blipFill>
          <a:blip r:embed="rId2"/>
          <a:srcRect l="8246" r="41013"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2781159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444137"/>
            <a:ext cx="4855352" cy="744583"/>
          </a:xfrm>
        </p:spPr>
        <p:txBody>
          <a:bodyPr>
            <a:normAutofit/>
          </a:bodyPr>
          <a:lstStyle/>
          <a:p>
            <a:r>
              <a:rPr lang="en-GB" sz="1800" b="1" kern="0" dirty="0">
                <a:effectLst/>
                <a:latin typeface="Times New Roman" panose="02020603050405020304" pitchFamily="18" charset="0"/>
                <a:ea typeface="Times New Roman" panose="02020603050405020304" pitchFamily="18" charset="0"/>
                <a:cs typeface="Angsana New" panose="02020603050405020304" pitchFamily="18" charset="-34"/>
              </a:rPr>
              <a:t> </a:t>
            </a:r>
            <a:r>
              <a:rPr lang="en-GB" sz="2800" b="1" kern="0" dirty="0">
                <a:effectLst/>
                <a:latin typeface="Tempus Sans ITC" panose="04020404030D07020202" pitchFamily="82" charset="0"/>
                <a:ea typeface="Times New Roman" panose="02020603050405020304" pitchFamily="18" charset="0"/>
                <a:cs typeface="Angsana New" panose="02020603050405020304" pitchFamily="18" charset="-34"/>
              </a:rPr>
              <a:t>Eight dimensions of quality</a:t>
            </a:r>
            <a:endParaRPr lang="en-US" sz="2800" dirty="0">
              <a:latin typeface="Tempus Sans ITC" panose="04020404030D07020202" pitchFamily="82" charset="0"/>
            </a:endParaRPr>
          </a:p>
        </p:txBody>
      </p:sp>
      <p:sp>
        <p:nvSpPr>
          <p:cNvPr id="3" name="Content Placeholder"/>
          <p:cNvSpPr>
            <a:spLocks noGrp="1"/>
          </p:cNvSpPr>
          <p:nvPr>
            <p:ph idx="1"/>
          </p:nvPr>
        </p:nvSpPr>
        <p:spPr>
          <a:xfrm>
            <a:off x="209006" y="1188720"/>
            <a:ext cx="6622868" cy="5394960"/>
          </a:xfrm>
        </p:spPr>
        <p:txBody>
          <a:bodyPr>
            <a:noAutofit/>
          </a:bodyPr>
          <a:lstStyle/>
          <a:p>
            <a:pPr lvl="0">
              <a:lnSpc>
                <a:spcPct val="110000"/>
              </a:lnSpc>
            </a:pPr>
            <a:r>
              <a:rPr lang="en-US" sz="2000" b="1" dirty="0"/>
              <a:t>Conformance</a:t>
            </a:r>
            <a:r>
              <a:rPr lang="en-US" sz="2000" dirty="0"/>
              <a:t>: The degree to which delivered products meet the pre-determined standards</a:t>
            </a:r>
          </a:p>
          <a:p>
            <a:pPr lvl="0">
              <a:lnSpc>
                <a:spcPct val="110000"/>
              </a:lnSpc>
            </a:pPr>
            <a:r>
              <a:rPr lang="en-US" sz="2000" b="1" dirty="0"/>
              <a:t>Durability</a:t>
            </a:r>
            <a:r>
              <a:rPr lang="en-US" sz="2000" dirty="0"/>
              <a:t>: Measures the projected use available from the product over its intended operating cycle before it deteriorates</a:t>
            </a:r>
          </a:p>
          <a:p>
            <a:pPr lvl="0">
              <a:lnSpc>
                <a:spcPct val="110000"/>
              </a:lnSpc>
            </a:pPr>
            <a:r>
              <a:rPr lang="en-US" sz="2000" b="1" dirty="0"/>
              <a:t>Features: </a:t>
            </a:r>
            <a:r>
              <a:rPr lang="en-US" sz="2000" dirty="0"/>
              <a:t>‘The secondary characteristics which supplement the product the product’s basic functioning</a:t>
            </a:r>
          </a:p>
          <a:p>
            <a:pPr lvl="0">
              <a:lnSpc>
                <a:spcPct val="110000"/>
              </a:lnSpc>
            </a:pPr>
            <a:r>
              <a:rPr lang="en-US" sz="2000" b="1" dirty="0"/>
              <a:t>Aesthetics: </a:t>
            </a:r>
            <a:r>
              <a:rPr lang="en-US" sz="2000" dirty="0"/>
              <a:t>personal judgements of how a product looks, feels, sounds, tastes or smells</a:t>
            </a:r>
          </a:p>
          <a:p>
            <a:pPr lvl="0">
              <a:lnSpc>
                <a:spcPct val="110000"/>
              </a:lnSpc>
            </a:pPr>
            <a:r>
              <a:rPr lang="en-US" sz="2000" b="1" dirty="0"/>
              <a:t>Perceived quality: </a:t>
            </a:r>
            <a:r>
              <a:rPr lang="en-US" sz="2000" dirty="0"/>
              <a:t>Closely identified with the reputation of the producer</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Chemical formulae are written on paper">
            <a:extLst>
              <a:ext uri="{FF2B5EF4-FFF2-40B4-BE49-F238E27FC236}">
                <a16:creationId xmlns:a16="http://schemas.microsoft.com/office/drawing/2014/main" id="{53F07B8F-3E67-CD45-B7D1-78CA6C88184A}"/>
              </a:ext>
            </a:extLst>
          </p:cNvPr>
          <p:cNvPicPr>
            <a:picLocks noChangeAspect="1"/>
          </p:cNvPicPr>
          <p:nvPr/>
        </p:nvPicPr>
        <p:blipFill>
          <a:blip r:embed="rId2"/>
          <a:srcRect l="27705" r="29474" b="6"/>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29793338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1077362" y="720436"/>
            <a:ext cx="4855352" cy="481348"/>
          </a:xfrm>
        </p:spPr>
        <p:txBody>
          <a:bodyPr>
            <a:normAutofit fontScale="90000"/>
          </a:bodyPr>
          <a:lstStyle/>
          <a:p>
            <a:r>
              <a:rPr lang="en-GB" sz="1800" b="1" kern="0" dirty="0">
                <a:effectLst/>
                <a:latin typeface="Times New Roman" panose="02020603050405020304" pitchFamily="18" charset="0"/>
                <a:ea typeface="Times New Roman" panose="02020603050405020304" pitchFamily="18" charset="0"/>
                <a:cs typeface="Angsana New" panose="02020603050405020304" pitchFamily="18" charset="-34"/>
              </a:rPr>
              <a:t> </a:t>
            </a:r>
            <a:r>
              <a:rPr lang="en-GB" sz="2800" b="1" kern="0" dirty="0">
                <a:effectLst/>
                <a:latin typeface="Tenorite Display" panose="020F0502020204030204" pitchFamily="2" charset="0"/>
                <a:ea typeface="Times New Roman" panose="02020603050405020304" pitchFamily="18" charset="0"/>
                <a:cs typeface="Angsana New" panose="02020603050405020304" pitchFamily="18" charset="-34"/>
              </a:rPr>
              <a:t>Eight dimensions of quality:</a:t>
            </a:r>
            <a:endParaRPr lang="en-US" sz="2800" dirty="0">
              <a:latin typeface="Tenorite Display" panose="020F0502020204030204" pitchFamily="2" charset="0"/>
            </a:endParaRPr>
          </a:p>
        </p:txBody>
      </p:sp>
      <p:sp>
        <p:nvSpPr>
          <p:cNvPr id="3" name="Content Placeholder"/>
          <p:cNvSpPr>
            <a:spLocks noGrp="1"/>
          </p:cNvSpPr>
          <p:nvPr>
            <p:ph idx="1"/>
          </p:nvPr>
        </p:nvSpPr>
        <p:spPr>
          <a:xfrm>
            <a:off x="560210" y="1397725"/>
            <a:ext cx="5889656" cy="5068389"/>
          </a:xfrm>
        </p:spPr>
        <p:txBody>
          <a:bodyPr>
            <a:normAutofit/>
          </a:bodyPr>
          <a:lstStyle/>
          <a:p>
            <a:pPr algn="just">
              <a:lnSpc>
                <a:spcPct val="150000"/>
              </a:lnSpc>
            </a:pPr>
            <a:r>
              <a:rPr lang="en-GB" sz="2400" b="1" dirty="0">
                <a:effectLst/>
                <a:latin typeface="Tempus Sans ITC" panose="04020404030D07020202" pitchFamily="82" charset="0"/>
                <a:ea typeface="Times New Roman" panose="02020603050405020304" pitchFamily="18" charset="0"/>
                <a:cs typeface="Angsana New" panose="02020603050405020304" pitchFamily="18" charset="-34"/>
              </a:rPr>
              <a:t>Performance: </a:t>
            </a:r>
            <a:r>
              <a:rPr lang="en-GB" sz="2400" dirty="0">
                <a:effectLst/>
                <a:latin typeface="Tempus Sans ITC" panose="04020404030D07020202" pitchFamily="82" charset="0"/>
                <a:ea typeface="Times New Roman" panose="02020603050405020304" pitchFamily="18" charset="0"/>
                <a:cs typeface="Angsana New" panose="02020603050405020304" pitchFamily="18" charset="-34"/>
              </a:rPr>
              <a:t>The product’s operating characteristics</a:t>
            </a:r>
          </a:p>
          <a:p>
            <a:pPr algn="just">
              <a:lnSpc>
                <a:spcPct val="150000"/>
              </a:lnSpc>
            </a:pPr>
            <a:r>
              <a:rPr lang="en-GB" sz="2400" b="1" dirty="0">
                <a:effectLst/>
                <a:latin typeface="Tempus Sans ITC" panose="04020404030D07020202" pitchFamily="82" charset="0"/>
                <a:ea typeface="Times New Roman" panose="02020603050405020304" pitchFamily="18" charset="0"/>
                <a:cs typeface="Angsana New" panose="02020603050405020304" pitchFamily="18" charset="-34"/>
              </a:rPr>
              <a:t>Reliability: </a:t>
            </a:r>
            <a:r>
              <a:rPr lang="en-GB" sz="2400" dirty="0">
                <a:effectLst/>
                <a:latin typeface="Tempus Sans ITC" panose="04020404030D07020202" pitchFamily="82" charset="0"/>
                <a:ea typeface="Times New Roman" panose="02020603050405020304" pitchFamily="18" charset="0"/>
                <a:cs typeface="Angsana New" panose="02020603050405020304" pitchFamily="18" charset="-34"/>
              </a:rPr>
              <a:t>The probability of a product surviving over a specified period of time under stated conditions of use.</a:t>
            </a:r>
          </a:p>
          <a:p>
            <a:pPr algn="just">
              <a:lnSpc>
                <a:spcPct val="150000"/>
              </a:lnSpc>
              <a:spcAft>
                <a:spcPts val="1000"/>
              </a:spcAft>
            </a:pPr>
            <a:r>
              <a:rPr lang="en-GB" sz="2400" b="1" dirty="0">
                <a:effectLst/>
                <a:latin typeface="Tempus Sans ITC" panose="04020404030D07020202" pitchFamily="82" charset="0"/>
                <a:ea typeface="Times New Roman" panose="02020603050405020304" pitchFamily="18" charset="0"/>
                <a:cs typeface="Angsana New" panose="02020603050405020304" pitchFamily="18" charset="-34"/>
              </a:rPr>
              <a:t>Serviceability: </a:t>
            </a:r>
            <a:r>
              <a:rPr lang="en-GB" sz="2400" dirty="0">
                <a:effectLst/>
                <a:latin typeface="Tempus Sans ITC" panose="04020404030D07020202" pitchFamily="82" charset="0"/>
                <a:ea typeface="Times New Roman" panose="02020603050405020304" pitchFamily="18" charset="0"/>
                <a:cs typeface="Angsana New" panose="02020603050405020304" pitchFamily="18" charset="-34"/>
              </a:rPr>
              <a:t>the speed, accessibility and ease of repairing the item or having it repaired.</a:t>
            </a:r>
          </a:p>
          <a:p>
            <a:pPr lvl="0">
              <a:lnSpc>
                <a:spcPct val="110000"/>
              </a:lnSpc>
            </a:pPr>
            <a:endParaRPr lang="en-US" sz="1400" dirty="0"/>
          </a:p>
        </p:txBody>
      </p:sp>
      <p:pic>
        <p:nvPicPr>
          <p:cNvPr id="6" name="Picture 5" descr="Chemical formulae are written on paper">
            <a:extLst>
              <a:ext uri="{FF2B5EF4-FFF2-40B4-BE49-F238E27FC236}">
                <a16:creationId xmlns:a16="http://schemas.microsoft.com/office/drawing/2014/main" id="{53F07B8F-3E67-CD45-B7D1-78CA6C88184A}"/>
              </a:ext>
            </a:extLst>
          </p:cNvPr>
          <p:cNvPicPr>
            <a:picLocks noChangeAspect="1"/>
          </p:cNvPicPr>
          <p:nvPr/>
        </p:nvPicPr>
        <p:blipFill>
          <a:blip r:embed="rId2"/>
          <a:srcRect l="27705" r="29474" b="6"/>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38668260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720435"/>
            <a:ext cx="4855352" cy="1507375"/>
          </a:xfrm>
        </p:spPr>
        <p:txBody>
          <a:bodyPr>
            <a:normAutofit/>
          </a:bodyPr>
          <a:lstStyle/>
          <a:p>
            <a:pPr>
              <a:lnSpc>
                <a:spcPct val="100000"/>
              </a:lnSpc>
            </a:pPr>
            <a:r>
              <a:rPr lang="en-US" sz="3000" dirty="0"/>
              <a:t>Quality control and quality management-ISO 9000, 2000, TQM</a:t>
            </a:r>
          </a:p>
        </p:txBody>
      </p:sp>
      <p:sp>
        <p:nvSpPr>
          <p:cNvPr id="3" name="Content Placeholder"/>
          <p:cNvSpPr>
            <a:spLocks noGrp="1"/>
          </p:cNvSpPr>
          <p:nvPr>
            <p:ph idx="1"/>
          </p:nvPr>
        </p:nvSpPr>
        <p:spPr>
          <a:xfrm>
            <a:off x="1077362" y="2427316"/>
            <a:ext cx="4855352" cy="3513514"/>
          </a:xfrm>
        </p:spPr>
        <p:txBody>
          <a:bodyPr>
            <a:normAutofit/>
          </a:bodyPr>
          <a:lstStyle/>
          <a:p>
            <a:pPr lvl="0"/>
            <a:r>
              <a:rPr lang="en-US" dirty="0"/>
              <a:t>Quality control: Is concerned with defect detection and correction</a:t>
            </a:r>
          </a:p>
          <a:p>
            <a:pPr lvl="0"/>
            <a:r>
              <a:rPr lang="en-US" dirty="0"/>
              <a:t>Quality assurance: Differs from quality control and is defined as all those planned and systematic activities implemented within the quality system and demonstrated as needed to provide adequate confidence that an entity will fulfil requirements for quality</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Magnifying glass showing decling performance">
            <a:extLst>
              <a:ext uri="{FF2B5EF4-FFF2-40B4-BE49-F238E27FC236}">
                <a16:creationId xmlns:a16="http://schemas.microsoft.com/office/drawing/2014/main" id="{0BF23232-A0EE-D8F5-C585-FFE113DFB257}"/>
              </a:ext>
            </a:extLst>
          </p:cNvPr>
          <p:cNvPicPr>
            <a:picLocks noChangeAspect="1"/>
          </p:cNvPicPr>
          <p:nvPr/>
        </p:nvPicPr>
        <p:blipFill>
          <a:blip r:embed="rId2"/>
          <a:srcRect l="26597" r="22662"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31964780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87829" y="574767"/>
            <a:ext cx="5344885" cy="1528354"/>
          </a:xfrm>
        </p:spPr>
        <p:txBody>
          <a:bodyPr>
            <a:noAutofit/>
          </a:bodyPr>
          <a:lstStyle/>
          <a:p>
            <a:pPr algn="just">
              <a:lnSpc>
                <a:spcPct val="150000"/>
              </a:lnSpc>
              <a:spcAft>
                <a:spcPts val="1000"/>
              </a:spcAft>
            </a:pPr>
            <a:r>
              <a:rPr lang="en-GB" sz="2400" dirty="0">
                <a:effectLst/>
                <a:ea typeface="Times New Roman" panose="02020603050405020304" pitchFamily="18" charset="0"/>
                <a:cs typeface="Angsana New" panose="02020603050405020304" pitchFamily="18" charset="-34"/>
              </a:rPr>
              <a:t>Quality assurance includes all activities connected with the attainment of quality such as:</a:t>
            </a:r>
          </a:p>
        </p:txBody>
      </p:sp>
      <p:sp>
        <p:nvSpPr>
          <p:cNvPr id="3" name="Content Placeholder"/>
          <p:cNvSpPr>
            <a:spLocks noGrp="1"/>
          </p:cNvSpPr>
          <p:nvPr>
            <p:ph idx="1"/>
          </p:nvPr>
        </p:nvSpPr>
        <p:spPr>
          <a:xfrm>
            <a:off x="404949" y="2103121"/>
            <a:ext cx="6309360" cy="4754879"/>
          </a:xfrm>
        </p:spPr>
        <p:txBody>
          <a:bodyPr>
            <a:noAutofit/>
          </a:bodyPr>
          <a:lstStyle/>
          <a:p>
            <a:pPr lvl="0">
              <a:lnSpc>
                <a:spcPct val="110000"/>
              </a:lnSpc>
            </a:pPr>
            <a:r>
              <a:rPr lang="en-US" dirty="0"/>
              <a:t>Design, including proving and testing</a:t>
            </a:r>
          </a:p>
          <a:p>
            <a:pPr lvl="0">
              <a:lnSpc>
                <a:spcPct val="110000"/>
              </a:lnSpc>
            </a:pPr>
            <a:r>
              <a:rPr lang="en-US" dirty="0"/>
              <a:t>Specification, which must be clear and unambiguous</a:t>
            </a:r>
          </a:p>
          <a:p>
            <a:pPr lvl="0">
              <a:lnSpc>
                <a:spcPct val="110000"/>
              </a:lnSpc>
            </a:pPr>
            <a:r>
              <a:rPr lang="en-US" dirty="0"/>
              <a:t>Assessment of supplier to ensure that they can perform</a:t>
            </a:r>
          </a:p>
          <a:p>
            <a:pPr lvl="0">
              <a:lnSpc>
                <a:spcPct val="110000"/>
              </a:lnSpc>
            </a:pPr>
            <a:r>
              <a:rPr lang="en-US" dirty="0"/>
              <a:t>Motivation of all concerned parties</a:t>
            </a:r>
          </a:p>
          <a:p>
            <a:pPr lvl="0">
              <a:lnSpc>
                <a:spcPct val="110000"/>
              </a:lnSpc>
            </a:pPr>
            <a:r>
              <a:rPr lang="en-US" dirty="0"/>
              <a:t>Education and training of supplier’s staff</a:t>
            </a:r>
          </a:p>
          <a:p>
            <a:pPr lvl="0">
              <a:lnSpc>
                <a:spcPct val="110000"/>
              </a:lnSpc>
            </a:pPr>
            <a:r>
              <a:rPr lang="en-US" dirty="0"/>
              <a:t>Inspection and testing</a:t>
            </a:r>
          </a:p>
          <a:p>
            <a:pPr lvl="0">
              <a:lnSpc>
                <a:spcPct val="110000"/>
              </a:lnSpc>
            </a:pPr>
            <a:r>
              <a:rPr lang="en-US" dirty="0"/>
              <a:t>Feedback to ensure that all measures are effective</a:t>
            </a:r>
          </a:p>
          <a:p>
            <a:pPr lvl="0">
              <a:lnSpc>
                <a:spcPct val="110000"/>
              </a:lnSpc>
            </a:pPr>
            <a:r>
              <a:rPr lang="en-US" dirty="0"/>
              <a:t>Reduction of errors and enhancement of quality</a:t>
            </a:r>
          </a:p>
          <a:p>
            <a:pPr lvl="0">
              <a:lnSpc>
                <a:spcPct val="110000"/>
              </a:lnSpc>
            </a:pPr>
            <a:r>
              <a:rPr lang="en-US" dirty="0"/>
              <a:t>Problem prevention rather than detection and correction</a:t>
            </a:r>
          </a:p>
          <a:p>
            <a:pPr lvl="0">
              <a:lnSpc>
                <a:spcPct val="110000"/>
              </a:lnSpc>
            </a:pPr>
            <a:r>
              <a:rPr lang="en-US" dirty="0"/>
              <a:t>Reduction in product or service costs</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Pen placed on top of a signature line">
            <a:extLst>
              <a:ext uri="{FF2B5EF4-FFF2-40B4-BE49-F238E27FC236}">
                <a16:creationId xmlns:a16="http://schemas.microsoft.com/office/drawing/2014/main" id="{2AB90236-9126-538E-DADF-E82781C53959}"/>
              </a:ext>
            </a:extLst>
          </p:cNvPr>
          <p:cNvPicPr>
            <a:picLocks noChangeAspect="1"/>
          </p:cNvPicPr>
          <p:nvPr/>
        </p:nvPicPr>
        <p:blipFill>
          <a:blip r:embed="rId2"/>
          <a:srcRect l="49258" r="1"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23044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444137"/>
            <a:ext cx="4855352" cy="1293223"/>
          </a:xfrm>
        </p:spPr>
        <p:txBody>
          <a:bodyPr>
            <a:normAutofit fontScale="90000"/>
          </a:bodyPr>
          <a:lstStyle/>
          <a:p>
            <a:pPr marL="457200" algn="just">
              <a:lnSpc>
                <a:spcPct val="150000"/>
              </a:lnSpc>
            </a:pPr>
            <a:r>
              <a:rPr lang="en-GB" sz="3200" b="1" dirty="0">
                <a:effectLst/>
                <a:latin typeface="Times New Roman" panose="02020603050405020304" pitchFamily="18" charset="0"/>
                <a:ea typeface="Times New Roman" panose="02020603050405020304" pitchFamily="18" charset="0"/>
                <a:cs typeface="Angsana New" panose="02020603050405020304" pitchFamily="18" charset="-34"/>
              </a:rPr>
              <a:t>Quality control/Assurance objectives:</a:t>
            </a:r>
            <a:endParaRPr lang="en-GB" sz="2800" dirty="0">
              <a:effectLst/>
              <a:latin typeface="Times New Roman" panose="02020603050405020304" pitchFamily="18" charset="0"/>
              <a:ea typeface="Times New Roman" panose="02020603050405020304" pitchFamily="18" charset="0"/>
              <a:cs typeface="Angsana New" panose="02020603050405020304" pitchFamily="18" charset="-34"/>
            </a:endParaRPr>
          </a:p>
        </p:txBody>
      </p:sp>
      <p:sp>
        <p:nvSpPr>
          <p:cNvPr id="3" name="Content Placeholder"/>
          <p:cNvSpPr>
            <a:spLocks noGrp="1"/>
          </p:cNvSpPr>
          <p:nvPr>
            <p:ph idx="1"/>
          </p:nvPr>
        </p:nvSpPr>
        <p:spPr>
          <a:xfrm>
            <a:off x="816105" y="1959428"/>
            <a:ext cx="5898204" cy="4781005"/>
          </a:xfrm>
        </p:spPr>
        <p:txBody>
          <a:bodyPr>
            <a:normAutofit/>
          </a:bodyPr>
          <a:lstStyle/>
          <a:p>
            <a:pPr lvl="0"/>
            <a:r>
              <a:rPr lang="en-US" sz="2000" dirty="0"/>
              <a:t>Improved productivity</a:t>
            </a:r>
          </a:p>
          <a:p>
            <a:pPr lvl="0"/>
            <a:r>
              <a:rPr lang="en-US" sz="2000" dirty="0"/>
              <a:t>Improved employee involvement, motivation, job satisfaction and commitment</a:t>
            </a:r>
          </a:p>
          <a:p>
            <a:pPr lvl="0"/>
            <a:r>
              <a:rPr lang="en-US" sz="2000" dirty="0"/>
              <a:t>Improved teamwork and working relationships</a:t>
            </a:r>
          </a:p>
          <a:p>
            <a:pPr lvl="0"/>
            <a:r>
              <a:rPr lang="en-US" sz="2000" dirty="0"/>
              <a:t>Development of employee problem-solving ability</a:t>
            </a:r>
          </a:p>
          <a:p>
            <a:pPr lvl="0"/>
            <a:r>
              <a:rPr lang="en-GB" sz="2000" dirty="0">
                <a:effectLst/>
                <a:ea typeface="Times New Roman" panose="02020603050405020304" pitchFamily="18" charset="0"/>
                <a:cs typeface="Angsana New" panose="02020603050405020304" pitchFamily="18" charset="-34"/>
              </a:rPr>
              <a:t>Reduction of errors and enhancement of quality</a:t>
            </a:r>
            <a:endParaRPr lang="en-GB" sz="2000" dirty="0">
              <a:ea typeface="Times New Roman" panose="02020603050405020304" pitchFamily="18" charset="0"/>
              <a:cs typeface="Angsana New" panose="02020603050405020304" pitchFamily="18" charset="-34"/>
            </a:endParaRPr>
          </a:p>
          <a:p>
            <a:pPr lvl="0"/>
            <a:r>
              <a:rPr lang="en-GB" sz="2000" dirty="0">
                <a:effectLst/>
                <a:ea typeface="Times New Roman" panose="02020603050405020304" pitchFamily="18" charset="0"/>
                <a:cs typeface="Angsana New" panose="02020603050405020304" pitchFamily="18" charset="-34"/>
              </a:rPr>
              <a:t>Problem prevention rather than detection and correction</a:t>
            </a:r>
          </a:p>
          <a:p>
            <a:pPr lvl="0"/>
            <a:r>
              <a:rPr lang="en-GB" sz="2000" dirty="0">
                <a:effectLst/>
                <a:ea typeface="Times New Roman" panose="02020603050405020304" pitchFamily="18" charset="0"/>
                <a:cs typeface="Angsana New" panose="02020603050405020304" pitchFamily="18" charset="-34"/>
              </a:rPr>
              <a:t>Reduction in product or service costs</a:t>
            </a:r>
          </a:p>
          <a:p>
            <a:pPr marL="0" lvl="0" indent="0">
              <a:buNone/>
            </a:pPr>
            <a:endParaRPr lang="en-US" dirty="0"/>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Sunset silhouette of scaffolding in construction site">
            <a:extLst>
              <a:ext uri="{FF2B5EF4-FFF2-40B4-BE49-F238E27FC236}">
                <a16:creationId xmlns:a16="http://schemas.microsoft.com/office/drawing/2014/main" id="{23B9D996-1DF8-4481-9429-82B385A7250F}"/>
              </a:ext>
            </a:extLst>
          </p:cNvPr>
          <p:cNvPicPr>
            <a:picLocks noChangeAspect="1"/>
          </p:cNvPicPr>
          <p:nvPr/>
        </p:nvPicPr>
        <p:blipFill>
          <a:blip r:embed="rId2"/>
          <a:srcRect l="31251" r="17937" b="8"/>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34993901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204E07-6F63-4D3E-B413-652FC095AB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3" y="1597960"/>
            <a:ext cx="3001415" cy="3555931"/>
          </a:xfrm>
        </p:spPr>
        <p:txBody>
          <a:bodyPr anchor="t">
            <a:normAutofit/>
          </a:bodyPr>
          <a:lstStyle/>
          <a:p>
            <a:pPr>
              <a:lnSpc>
                <a:spcPct val="100000"/>
              </a:lnSpc>
            </a:pPr>
            <a:r>
              <a:rPr lang="en-US" dirty="0"/>
              <a:t>Advantages of quality control and assurance to both buying and supplying organisation</a:t>
            </a:r>
          </a:p>
        </p:txBody>
      </p:sp>
      <p:sp>
        <p:nvSpPr>
          <p:cNvPr id="12" name="Freeform: Shape 11">
            <a:extLst>
              <a:ext uri="{FF2B5EF4-FFF2-40B4-BE49-F238E27FC236}">
                <a16:creationId xmlns:a16="http://schemas.microsoft.com/office/drawing/2014/main" id="{1A2C2B4C-DD5B-4BFB-A18E-0E2FA0125E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6" name="Content Placeholder">
            <a:extLst>
              <a:ext uri="{FF2B5EF4-FFF2-40B4-BE49-F238E27FC236}">
                <a16:creationId xmlns:a16="http://schemas.microsoft.com/office/drawing/2014/main" id="{73AC5C60-20C0-A372-0812-6901D94845DB}"/>
              </a:ext>
            </a:extLst>
          </p:cNvPr>
          <p:cNvGraphicFramePr>
            <a:graphicFrameLocks noGrp="1"/>
          </p:cNvGraphicFramePr>
          <p:nvPr>
            <p:ph idx="1"/>
            <p:extLst>
              <p:ext uri="{D42A27DB-BD31-4B8C-83A1-F6EECF244321}">
                <p14:modId xmlns:p14="http://schemas.microsoft.com/office/powerpoint/2010/main" val="1378165966"/>
              </p:ext>
            </p:extLst>
          </p:nvPr>
        </p:nvGraphicFramePr>
        <p:xfrm>
          <a:off x="4668782" y="775856"/>
          <a:ext cx="6037318" cy="49264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4840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720435"/>
            <a:ext cx="4855352" cy="1507375"/>
          </a:xfrm>
        </p:spPr>
        <p:txBody>
          <a:bodyPr>
            <a:normAutofit/>
          </a:bodyPr>
          <a:lstStyle/>
          <a:p>
            <a:pPr>
              <a:lnSpc>
                <a:spcPct val="100000"/>
              </a:lnSpc>
            </a:pPr>
            <a:r>
              <a:rPr lang="en-US" sz="2500" dirty="0"/>
              <a:t>Advantages of quality control and assurance to both buying and supplying organisation</a:t>
            </a:r>
          </a:p>
        </p:txBody>
      </p:sp>
      <p:sp>
        <p:nvSpPr>
          <p:cNvPr id="3" name="Content Placeholder"/>
          <p:cNvSpPr>
            <a:spLocks noGrp="1"/>
          </p:cNvSpPr>
          <p:nvPr>
            <p:ph idx="1"/>
          </p:nvPr>
        </p:nvSpPr>
        <p:spPr>
          <a:xfrm>
            <a:off x="1077362" y="2427316"/>
            <a:ext cx="4855352" cy="3513514"/>
          </a:xfrm>
        </p:spPr>
        <p:txBody>
          <a:bodyPr>
            <a:normAutofit/>
          </a:bodyPr>
          <a:lstStyle/>
          <a:p>
            <a:pPr lvl="0"/>
            <a:r>
              <a:rPr lang="en-US" dirty="0"/>
              <a:t>Accumulation of obsolete material is reduced to the minimum</a:t>
            </a:r>
          </a:p>
          <a:p>
            <a:pPr lvl="0"/>
            <a:r>
              <a:rPr lang="en-US" dirty="0"/>
              <a:t>It results in reduction of lock-up capital due to decrease in inventory</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Coloured organisers on shelves">
            <a:extLst>
              <a:ext uri="{FF2B5EF4-FFF2-40B4-BE49-F238E27FC236}">
                <a16:creationId xmlns:a16="http://schemas.microsoft.com/office/drawing/2014/main" id="{AB518A94-6BF9-2909-46F9-CB85D57A79ED}"/>
              </a:ext>
            </a:extLst>
          </p:cNvPr>
          <p:cNvPicPr>
            <a:picLocks noChangeAspect="1"/>
          </p:cNvPicPr>
          <p:nvPr/>
        </p:nvPicPr>
        <p:blipFill>
          <a:blip r:embed="rId2"/>
          <a:srcRect l="16137" r="32457" b="10"/>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34788353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720435"/>
            <a:ext cx="4855352" cy="1507375"/>
          </a:xfrm>
        </p:spPr>
        <p:txBody>
          <a:bodyPr>
            <a:normAutofit/>
          </a:bodyPr>
          <a:lstStyle/>
          <a:p>
            <a:r>
              <a:rPr lang="en-US" dirty="0"/>
              <a:t>Total quality management</a:t>
            </a:r>
          </a:p>
        </p:txBody>
      </p:sp>
      <p:sp>
        <p:nvSpPr>
          <p:cNvPr id="3" name="Content Placeholder"/>
          <p:cNvSpPr>
            <a:spLocks noGrp="1"/>
          </p:cNvSpPr>
          <p:nvPr>
            <p:ph idx="1"/>
          </p:nvPr>
        </p:nvSpPr>
        <p:spPr>
          <a:xfrm>
            <a:off x="1077362" y="2427316"/>
            <a:ext cx="4855352" cy="3513514"/>
          </a:xfrm>
        </p:spPr>
        <p:txBody>
          <a:bodyPr>
            <a:normAutofit/>
          </a:bodyPr>
          <a:lstStyle/>
          <a:p>
            <a:pPr lvl="0"/>
            <a:r>
              <a:rPr lang="en-US" sz="1700" dirty="0"/>
              <a:t>TQM is defined as a way of managing an organisation so that every job, every process is carried out right, first time and every time</a:t>
            </a:r>
          </a:p>
          <a:p>
            <a:pPr lvl="0"/>
            <a:r>
              <a:rPr lang="en-US" sz="1700" dirty="0"/>
              <a:t>This mean each stage of process is carried out right, first time and every time</a:t>
            </a:r>
          </a:p>
          <a:p>
            <a:pPr lvl="0"/>
            <a:r>
              <a:rPr lang="en-US" sz="1700" dirty="0"/>
              <a:t>TQM is also defined as an integrative management concept of continually improving the quality of delivered goods and services through the participation of all levels and functions of the organisation</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Desk with productivity items">
            <a:extLst>
              <a:ext uri="{FF2B5EF4-FFF2-40B4-BE49-F238E27FC236}">
                <a16:creationId xmlns:a16="http://schemas.microsoft.com/office/drawing/2014/main" id="{F54EA3AB-71A6-E3F8-44FD-9AEEE1CA5155}"/>
              </a:ext>
            </a:extLst>
          </p:cNvPr>
          <p:cNvPicPr>
            <a:picLocks noChangeAspect="1"/>
          </p:cNvPicPr>
          <p:nvPr/>
        </p:nvPicPr>
        <p:blipFill>
          <a:blip r:embed="rId2"/>
          <a:srcRect l="32821" r="16437"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1572823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720436"/>
            <a:ext cx="4855352" cy="794856"/>
          </a:xfrm>
        </p:spPr>
        <p:txBody>
          <a:bodyPr>
            <a:normAutofit/>
          </a:bodyPr>
          <a:lstStyle/>
          <a:p>
            <a:r>
              <a:rPr lang="en-US" dirty="0"/>
              <a:t>TQM principles</a:t>
            </a:r>
          </a:p>
        </p:txBody>
      </p:sp>
      <p:sp>
        <p:nvSpPr>
          <p:cNvPr id="3" name="Content Placeholder"/>
          <p:cNvSpPr>
            <a:spLocks noGrp="1"/>
          </p:cNvSpPr>
          <p:nvPr>
            <p:ph idx="1"/>
          </p:nvPr>
        </p:nvSpPr>
        <p:spPr>
          <a:xfrm>
            <a:off x="816104" y="1617418"/>
            <a:ext cx="5279896" cy="4887885"/>
          </a:xfrm>
        </p:spPr>
        <p:txBody>
          <a:bodyPr>
            <a:normAutofit/>
          </a:bodyPr>
          <a:lstStyle/>
          <a:p>
            <a:pPr lvl="0">
              <a:lnSpc>
                <a:spcPct val="110000"/>
              </a:lnSpc>
            </a:pPr>
            <a:r>
              <a:rPr lang="en-US" sz="1600" dirty="0"/>
              <a:t>A focus on product improvement from the customer’s view point</a:t>
            </a:r>
          </a:p>
          <a:p>
            <a:pPr lvl="0">
              <a:lnSpc>
                <a:spcPct val="110000"/>
              </a:lnSpc>
            </a:pPr>
            <a:r>
              <a:rPr lang="en-US" sz="1600" dirty="0"/>
              <a:t>A recognition that personal at all levels share responsibility for product quality</a:t>
            </a:r>
          </a:p>
          <a:p>
            <a:pPr marL="560070" lvl="1" indent="-285750">
              <a:lnSpc>
                <a:spcPct val="110000"/>
              </a:lnSpc>
              <a:buFont typeface="Arial" panose="020B0604020202020204" pitchFamily="34" charset="0"/>
              <a:buChar char="•"/>
            </a:pPr>
            <a:r>
              <a:rPr lang="en-US" dirty="0"/>
              <a:t>Provision of leadership from the top</a:t>
            </a:r>
          </a:p>
          <a:p>
            <a:pPr marL="560070" lvl="1" indent="-285750">
              <a:lnSpc>
                <a:spcPct val="110000"/>
              </a:lnSpc>
              <a:buFont typeface="Arial" panose="020B0604020202020204" pitchFamily="34" charset="0"/>
              <a:buChar char="•"/>
            </a:pPr>
            <a:r>
              <a:rPr lang="en-US" dirty="0"/>
              <a:t>Creation of quality culture dedicated to continuous improvement</a:t>
            </a:r>
          </a:p>
          <a:p>
            <a:pPr marL="560070" lvl="1" indent="-285750">
              <a:lnSpc>
                <a:spcPct val="110000"/>
              </a:lnSpc>
              <a:buFont typeface="Arial" panose="020B0604020202020204" pitchFamily="34" charset="0"/>
              <a:buChar char="•"/>
            </a:pPr>
            <a:r>
              <a:rPr lang="en-US" dirty="0"/>
              <a:t>Team-work- i.e. quality improvement teams and quality cycles</a:t>
            </a:r>
          </a:p>
          <a:p>
            <a:pPr marL="560070" lvl="1" indent="-285750">
              <a:lnSpc>
                <a:spcPct val="110000"/>
              </a:lnSpc>
              <a:buFont typeface="Arial" panose="020B0604020202020204" pitchFamily="34" charset="0"/>
              <a:buChar char="•"/>
            </a:pPr>
            <a:r>
              <a:rPr lang="en-US" dirty="0"/>
              <a:t>Adequate resource allocation</a:t>
            </a:r>
          </a:p>
          <a:p>
            <a:pPr marL="560070" lvl="1" indent="-285750">
              <a:lnSpc>
                <a:spcPct val="110000"/>
              </a:lnSpc>
              <a:buFont typeface="Arial" panose="020B0604020202020204" pitchFamily="34" charset="0"/>
              <a:buChar char="•"/>
            </a:pPr>
            <a:r>
              <a:rPr lang="en-US" dirty="0"/>
              <a:t>Quality training of employees</a:t>
            </a:r>
          </a:p>
          <a:p>
            <a:pPr marL="560070" lvl="1" indent="-285750">
              <a:lnSpc>
                <a:spcPct val="110000"/>
              </a:lnSpc>
              <a:buFont typeface="Arial" panose="020B0604020202020204" pitchFamily="34" charset="0"/>
              <a:buChar char="•"/>
            </a:pPr>
            <a:r>
              <a:rPr lang="en-US" dirty="0"/>
              <a:t>Measurement and use of statistical concepts</a:t>
            </a:r>
          </a:p>
          <a:p>
            <a:pPr marL="560070" lvl="1" indent="-285750">
              <a:lnSpc>
                <a:spcPct val="110000"/>
              </a:lnSpc>
              <a:buFont typeface="Arial" panose="020B0604020202020204" pitchFamily="34" charset="0"/>
              <a:buChar char="•"/>
            </a:pPr>
            <a:r>
              <a:rPr lang="en-US" dirty="0"/>
              <a:t>Quality feedback</a:t>
            </a:r>
          </a:p>
          <a:p>
            <a:pPr marL="560070" lvl="1" indent="-285750">
              <a:lnSpc>
                <a:spcPct val="110000"/>
              </a:lnSpc>
              <a:buFont typeface="Arial" panose="020B0604020202020204" pitchFamily="34" charset="0"/>
              <a:buChar char="•"/>
            </a:pPr>
            <a:r>
              <a:rPr lang="en-US" dirty="0"/>
              <a:t>Employee recognition</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3D rendering of game pieces tied together with a rope">
            <a:extLst>
              <a:ext uri="{FF2B5EF4-FFF2-40B4-BE49-F238E27FC236}">
                <a16:creationId xmlns:a16="http://schemas.microsoft.com/office/drawing/2014/main" id="{A2F7ED27-143C-817B-54A6-8123D6B0456E}"/>
              </a:ext>
            </a:extLst>
          </p:cNvPr>
          <p:cNvPicPr>
            <a:picLocks noChangeAspect="1"/>
          </p:cNvPicPr>
          <p:nvPr/>
        </p:nvPicPr>
        <p:blipFill>
          <a:blip r:embed="rId2"/>
          <a:srcRect l="6868" r="36031" b="-5"/>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1790836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720435"/>
            <a:ext cx="4855352" cy="1507375"/>
          </a:xfrm>
        </p:spPr>
        <p:txBody>
          <a:bodyPr>
            <a:normAutofit/>
          </a:bodyPr>
          <a:lstStyle/>
          <a:p>
            <a:r>
              <a:rPr lang="en-US" dirty="0"/>
              <a:t>TQM principles</a:t>
            </a:r>
          </a:p>
        </p:txBody>
      </p:sp>
      <p:sp>
        <p:nvSpPr>
          <p:cNvPr id="3" name="Content Placeholder"/>
          <p:cNvSpPr>
            <a:spLocks noGrp="1"/>
          </p:cNvSpPr>
          <p:nvPr>
            <p:ph idx="1"/>
          </p:nvPr>
        </p:nvSpPr>
        <p:spPr>
          <a:xfrm>
            <a:off x="1077362" y="2427316"/>
            <a:ext cx="4855352" cy="3513514"/>
          </a:xfrm>
        </p:spPr>
        <p:txBody>
          <a:bodyPr>
            <a:normAutofit/>
          </a:bodyPr>
          <a:lstStyle/>
          <a:p>
            <a:pPr lvl="0"/>
            <a:r>
              <a:rPr lang="en-US" dirty="0"/>
              <a:t>Recognition of the importance of implementing a system to provide information to managers about quality processes which enable them to plan, control and evaluate performance</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Desk with productivity items">
            <a:extLst>
              <a:ext uri="{FF2B5EF4-FFF2-40B4-BE49-F238E27FC236}">
                <a16:creationId xmlns:a16="http://schemas.microsoft.com/office/drawing/2014/main" id="{6F6F1808-2E31-84CD-F638-A56D4A8FE05E}"/>
              </a:ext>
            </a:extLst>
          </p:cNvPr>
          <p:cNvPicPr>
            <a:picLocks noChangeAspect="1"/>
          </p:cNvPicPr>
          <p:nvPr/>
        </p:nvPicPr>
        <p:blipFill>
          <a:blip r:embed="rId2"/>
          <a:srcRect l="32821" r="16437"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26661351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444138"/>
            <a:ext cx="4855352" cy="1214846"/>
          </a:xfrm>
        </p:spPr>
        <p:txBody>
          <a:bodyPr>
            <a:normAutofit fontScale="90000"/>
          </a:bodyPr>
          <a:lstStyle/>
          <a:p>
            <a:pPr>
              <a:lnSpc>
                <a:spcPct val="100000"/>
              </a:lnSpc>
            </a:pPr>
            <a:r>
              <a:rPr lang="en-US" sz="2700" dirty="0"/>
              <a:t>Issues in managing quality in purchasing  and supply chain</a:t>
            </a:r>
          </a:p>
        </p:txBody>
      </p:sp>
      <p:sp>
        <p:nvSpPr>
          <p:cNvPr id="3" name="Content Placeholder"/>
          <p:cNvSpPr>
            <a:spLocks noGrp="1"/>
          </p:cNvSpPr>
          <p:nvPr>
            <p:ph idx="1"/>
          </p:nvPr>
        </p:nvSpPr>
        <p:spPr>
          <a:xfrm>
            <a:off x="509451" y="1802675"/>
            <a:ext cx="5956663" cy="4924696"/>
          </a:xfrm>
        </p:spPr>
        <p:txBody>
          <a:bodyPr>
            <a:normAutofit fontScale="92500"/>
          </a:bodyPr>
          <a:lstStyle/>
          <a:p>
            <a:pPr marL="0" lvl="0" indent="0" algn="just">
              <a:buNone/>
            </a:pPr>
            <a:r>
              <a:rPr lang="en-US" sz="2200" dirty="0">
                <a:latin typeface="+mj-lt"/>
              </a:rPr>
              <a:t>-Most of the issues are in Specification and standardization </a:t>
            </a:r>
            <a:r>
              <a:rPr lang="en-GB" sz="2200" kern="0" dirty="0">
                <a:effectLst/>
                <a:latin typeface="+mj-lt"/>
                <a:ea typeface="Times New Roman" panose="02020603050405020304" pitchFamily="18" charset="0"/>
                <a:cs typeface="Angsana New" panose="02020603050405020304" pitchFamily="18" charset="-34"/>
              </a:rPr>
              <a:t>variety reduction, managing service quality and value analysis </a:t>
            </a:r>
          </a:p>
          <a:p>
            <a:pPr lvl="0"/>
            <a:r>
              <a:rPr lang="en-GB" sz="2400" dirty="0">
                <a:effectLst/>
                <a:ea typeface="Times New Roman" panose="02020603050405020304" pitchFamily="18" charset="0"/>
                <a:cs typeface="Angsana New" panose="02020603050405020304" pitchFamily="18" charset="-34"/>
              </a:rPr>
              <a:t>A specification for an item has been defined as ‘a statement of the attributes of a product or service.</a:t>
            </a:r>
          </a:p>
          <a:p>
            <a:r>
              <a:rPr lang="en-GB" sz="2400" dirty="0">
                <a:effectLst/>
                <a:ea typeface="Times New Roman" panose="02020603050405020304" pitchFamily="18" charset="0"/>
                <a:cs typeface="Angsana New" panose="02020603050405020304" pitchFamily="18" charset="-34"/>
              </a:rPr>
              <a:t> It is basically a description of an item, its dimensions, analysis, performance or other relevant characteristics in sufficient detail to ensure that it will be suitable in all aspects for the purpose for which it is intended. </a:t>
            </a:r>
          </a:p>
          <a:p>
            <a:pPr marL="0" lvl="0" indent="0">
              <a:buNone/>
            </a:pPr>
            <a:endParaRPr lang="en-US" dirty="0"/>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A digital balance scale using circles">
            <a:extLst>
              <a:ext uri="{FF2B5EF4-FFF2-40B4-BE49-F238E27FC236}">
                <a16:creationId xmlns:a16="http://schemas.microsoft.com/office/drawing/2014/main" id="{929BDB57-98C1-2BD9-28FD-F4D8618A75B8}"/>
              </a:ext>
            </a:extLst>
          </p:cNvPr>
          <p:cNvPicPr>
            <a:picLocks noChangeAspect="1"/>
          </p:cNvPicPr>
          <p:nvPr/>
        </p:nvPicPr>
        <p:blipFill>
          <a:blip r:embed="rId2"/>
          <a:srcRect l="25860" r="28121" b="4"/>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2598024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720435"/>
            <a:ext cx="4855352" cy="1507375"/>
          </a:xfrm>
        </p:spPr>
        <p:txBody>
          <a:bodyPr>
            <a:normAutofit/>
          </a:bodyPr>
          <a:lstStyle/>
          <a:p>
            <a:pPr>
              <a:lnSpc>
                <a:spcPct val="100000"/>
              </a:lnSpc>
            </a:pPr>
            <a:r>
              <a:rPr lang="en-GB" sz="2800" kern="0" dirty="0">
                <a:latin typeface="Times New Roman" panose="02020603050405020304" pitchFamily="18" charset="0"/>
                <a:ea typeface="Times New Roman" panose="02020603050405020304" pitchFamily="18" charset="0"/>
                <a:cs typeface="Angsana New" panose="02020603050405020304" pitchFamily="18" charset="-34"/>
              </a:rPr>
              <a:t>A</a:t>
            </a:r>
            <a:r>
              <a:rPr lang="en-GB" sz="2800" kern="0" dirty="0">
                <a:effectLst/>
                <a:latin typeface="Times New Roman" panose="02020603050405020304" pitchFamily="18" charset="0"/>
                <a:ea typeface="Times New Roman" panose="02020603050405020304" pitchFamily="18" charset="0"/>
                <a:cs typeface="Angsana New" panose="02020603050405020304" pitchFamily="18" charset="-34"/>
              </a:rPr>
              <a:t>pproaches to specification </a:t>
            </a:r>
            <a:endParaRPr lang="en-US" sz="2800" dirty="0"/>
          </a:p>
        </p:txBody>
      </p:sp>
      <p:sp>
        <p:nvSpPr>
          <p:cNvPr id="3" name="Content Placeholder"/>
          <p:cNvSpPr>
            <a:spLocks noGrp="1"/>
          </p:cNvSpPr>
          <p:nvPr>
            <p:ph idx="1"/>
          </p:nvPr>
        </p:nvSpPr>
        <p:spPr>
          <a:xfrm>
            <a:off x="1077362" y="2427316"/>
            <a:ext cx="4855352" cy="3513514"/>
          </a:xfrm>
        </p:spPr>
        <p:txBody>
          <a:bodyPr>
            <a:normAutofit/>
          </a:bodyPr>
          <a:lstStyle/>
          <a:p>
            <a:pPr lvl="0"/>
            <a:r>
              <a:rPr lang="en-US" sz="1700" dirty="0"/>
              <a:t>The idea of </a:t>
            </a:r>
            <a:r>
              <a:rPr lang="en-US" sz="1700" b="1" dirty="0"/>
              <a:t>performance specification </a:t>
            </a:r>
            <a:r>
              <a:rPr lang="en-US" sz="1700" dirty="0"/>
              <a:t>is that a clear indication of the purpose, function, application and performance expected of the supplied material or service is communicated and the supplier is allowed or encouraged to provide an appropriate product</a:t>
            </a:r>
          </a:p>
          <a:p>
            <a:pPr lvl="0"/>
            <a:r>
              <a:rPr lang="en-US" sz="1700" b="1" dirty="0"/>
              <a:t>Conformance specifications </a:t>
            </a:r>
            <a:r>
              <a:rPr lang="en-US" sz="1700" dirty="0"/>
              <a:t>apply in situations where the buying organisation lays down clear and unambiguous requirements that must be met</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Magnifying glass showing decling performance">
            <a:extLst>
              <a:ext uri="{FF2B5EF4-FFF2-40B4-BE49-F238E27FC236}">
                <a16:creationId xmlns:a16="http://schemas.microsoft.com/office/drawing/2014/main" id="{DBF76A04-00C5-7864-36CF-FF4F28D73F6B}"/>
              </a:ext>
            </a:extLst>
          </p:cNvPr>
          <p:cNvPicPr>
            <a:picLocks noChangeAspect="1"/>
          </p:cNvPicPr>
          <p:nvPr/>
        </p:nvPicPr>
        <p:blipFill>
          <a:blip r:embed="rId2"/>
          <a:srcRect l="26597" r="22662"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12510525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93C0950-3C3C-4FE9-BE59-DAF5AEF99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720435"/>
            <a:ext cx="6608086" cy="1507375"/>
          </a:xfrm>
        </p:spPr>
        <p:txBody>
          <a:bodyPr>
            <a:normAutofit/>
          </a:bodyPr>
          <a:lstStyle/>
          <a:p>
            <a:r>
              <a:rPr lang="en-US" dirty="0"/>
              <a:t>Additional methods of specification</a:t>
            </a:r>
          </a:p>
        </p:txBody>
      </p:sp>
      <p:sp>
        <p:nvSpPr>
          <p:cNvPr id="3" name="Content Placeholder"/>
          <p:cNvSpPr>
            <a:spLocks noGrp="1"/>
          </p:cNvSpPr>
          <p:nvPr>
            <p:ph idx="1"/>
          </p:nvPr>
        </p:nvSpPr>
        <p:spPr>
          <a:xfrm>
            <a:off x="1077362" y="2434974"/>
            <a:ext cx="6608086" cy="3505855"/>
          </a:xfrm>
        </p:spPr>
        <p:txBody>
          <a:bodyPr>
            <a:normAutofit lnSpcReduction="10000"/>
          </a:bodyPr>
          <a:lstStyle/>
          <a:p>
            <a:pPr lvl="0"/>
            <a:r>
              <a:rPr lang="en-US" b="1" dirty="0"/>
              <a:t>Use of brand or trade name</a:t>
            </a:r>
            <a:r>
              <a:rPr lang="en-US" dirty="0"/>
              <a:t>: This will be applicable under the following circumstances</a:t>
            </a:r>
          </a:p>
          <a:p>
            <a:pPr marL="560070" lvl="1" indent="-285750">
              <a:buFont typeface="Wingdings" panose="05000000000000000000" pitchFamily="2" charset="2"/>
              <a:buChar char="v"/>
            </a:pPr>
            <a:r>
              <a:rPr lang="en-US" sz="1800" b="0" dirty="0"/>
              <a:t>When manufacturing process is secrete or covered by a patent</a:t>
            </a:r>
          </a:p>
          <a:p>
            <a:pPr marL="560070" lvl="1" indent="-285750">
              <a:buFont typeface="Wingdings" panose="05000000000000000000" pitchFamily="2" charset="2"/>
              <a:buChar char="v"/>
            </a:pPr>
            <a:r>
              <a:rPr lang="en-US" sz="1800" b="0" dirty="0"/>
              <a:t>When manufacturing process of the vendor call a high degree of skill that cannot be exactly defined in a specification</a:t>
            </a:r>
          </a:p>
          <a:p>
            <a:pPr marL="560070" lvl="1" indent="-285750">
              <a:buFont typeface="Wingdings" panose="05000000000000000000" pitchFamily="2" charset="2"/>
              <a:buChar char="v"/>
            </a:pPr>
            <a:r>
              <a:rPr lang="en-US" sz="1800" b="0" dirty="0"/>
              <a:t>When only small quantities are bought so that the preparation of the specifications by the buyer is impracticable</a:t>
            </a:r>
          </a:p>
        </p:txBody>
      </p:sp>
      <p:sp>
        <p:nvSpPr>
          <p:cNvPr id="11" name="Rectangle 10">
            <a:extLst>
              <a:ext uri="{FF2B5EF4-FFF2-40B4-BE49-F238E27FC236}">
                <a16:creationId xmlns:a16="http://schemas.microsoft.com/office/drawing/2014/main" id="{4C415DDA-2676-413C-8636-3E46EB18FA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7925" y="3401303"/>
            <a:ext cx="3485994" cy="345669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CD5FADB-FB52-448C-9702-2000373C29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8707923" y="-131"/>
            <a:ext cx="3488653" cy="3406192"/>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30F2F495-5DE2-4DF5-8741-3841A9DE41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8707925" y="3406925"/>
            <a:ext cx="3485990" cy="3451076"/>
          </a:xfrm>
          <a:custGeom>
            <a:avLst/>
            <a:gdLst>
              <a:gd name="connsiteX0" fmla="*/ 0 w 2559050"/>
              <a:gd name="connsiteY0" fmla="*/ 0 h 2559050"/>
              <a:gd name="connsiteX1" fmla="*/ 2559050 w 2559050"/>
              <a:gd name="connsiteY1" fmla="*/ 0 h 2559050"/>
              <a:gd name="connsiteX2" fmla="*/ 0 w 2559050"/>
              <a:gd name="connsiteY2" fmla="*/ 2559050 h 2559050"/>
            </a:gdLst>
            <a:ahLst/>
            <a:cxnLst>
              <a:cxn ang="0">
                <a:pos x="connsiteX0" y="connsiteY0"/>
              </a:cxn>
              <a:cxn ang="0">
                <a:pos x="connsiteX1" y="connsiteY1"/>
              </a:cxn>
              <a:cxn ang="0">
                <a:pos x="connsiteX2" y="connsiteY2"/>
              </a:cxn>
            </a:cxnLst>
            <a:rect l="l" t="t" r="r" b="b"/>
            <a:pathLst>
              <a:path w="2559050" h="2559050">
                <a:moveTo>
                  <a:pt x="0" y="0"/>
                </a:moveTo>
                <a:lnTo>
                  <a:pt x="2559050" y="0"/>
                </a:lnTo>
                <a:cubicBezTo>
                  <a:pt x="2559050" y="1413324"/>
                  <a:pt x="1413324" y="2559050"/>
                  <a:pt x="0" y="255905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17" name="Rectangle 34">
            <a:extLst>
              <a:ext uri="{FF2B5EF4-FFF2-40B4-BE49-F238E27FC236}">
                <a16:creationId xmlns:a16="http://schemas.microsoft.com/office/drawing/2014/main" id="{6A740D2F-CBAA-486B-B578-F35085ECE7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49175" y="-41251"/>
            <a:ext cx="3417103" cy="3499599"/>
          </a:xfrm>
          <a:custGeom>
            <a:avLst/>
            <a:gdLst>
              <a:gd name="connsiteX0" fmla="*/ 0 w 3484819"/>
              <a:gd name="connsiteY0" fmla="*/ 0 h 3430264"/>
              <a:gd name="connsiteX1" fmla="*/ 3484819 w 3484819"/>
              <a:gd name="connsiteY1" fmla="*/ 0 h 3430264"/>
              <a:gd name="connsiteX2" fmla="*/ 3484819 w 3484819"/>
              <a:gd name="connsiteY2" fmla="*/ 3430264 h 3430264"/>
              <a:gd name="connsiteX3" fmla="*/ 0 w 3484819"/>
              <a:gd name="connsiteY3" fmla="*/ 3430264 h 3430264"/>
              <a:gd name="connsiteX4" fmla="*/ 0 w 3484819"/>
              <a:gd name="connsiteY4" fmla="*/ 0 h 3430264"/>
              <a:gd name="connsiteX0" fmla="*/ 0 w 3484819"/>
              <a:gd name="connsiteY0" fmla="*/ 0 h 3430264"/>
              <a:gd name="connsiteX1" fmla="*/ 3484819 w 3484819"/>
              <a:gd name="connsiteY1" fmla="*/ 0 h 3430264"/>
              <a:gd name="connsiteX2" fmla="*/ 0 w 3484819"/>
              <a:gd name="connsiteY2" fmla="*/ 3430264 h 3430264"/>
              <a:gd name="connsiteX3" fmla="*/ 0 w 3484819"/>
              <a:gd name="connsiteY3" fmla="*/ 0 h 3430264"/>
            </a:gdLst>
            <a:ahLst/>
            <a:cxnLst>
              <a:cxn ang="0">
                <a:pos x="connsiteX0" y="connsiteY0"/>
              </a:cxn>
              <a:cxn ang="0">
                <a:pos x="connsiteX1" y="connsiteY1"/>
              </a:cxn>
              <a:cxn ang="0">
                <a:pos x="connsiteX2" y="connsiteY2"/>
              </a:cxn>
              <a:cxn ang="0">
                <a:pos x="connsiteX3" y="connsiteY3"/>
              </a:cxn>
            </a:cxnLst>
            <a:rect l="l" t="t" r="r" b="b"/>
            <a:pathLst>
              <a:path w="3484819" h="3430264">
                <a:moveTo>
                  <a:pt x="0" y="0"/>
                </a:moveTo>
                <a:lnTo>
                  <a:pt x="3484819" y="0"/>
                </a:lnTo>
                <a:lnTo>
                  <a:pt x="0" y="3430264"/>
                </a:lnTo>
                <a:lnTo>
                  <a:pt x="0"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220676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720435"/>
            <a:ext cx="4855352" cy="1507375"/>
          </a:xfrm>
        </p:spPr>
        <p:txBody>
          <a:bodyPr>
            <a:normAutofit/>
          </a:bodyPr>
          <a:lstStyle/>
          <a:p>
            <a:r>
              <a:rPr lang="en-US" dirty="0"/>
              <a:t>Additional methods of specification</a:t>
            </a:r>
          </a:p>
        </p:txBody>
      </p:sp>
      <p:sp>
        <p:nvSpPr>
          <p:cNvPr id="3" name="Content Placeholder"/>
          <p:cNvSpPr>
            <a:spLocks noGrp="1"/>
          </p:cNvSpPr>
          <p:nvPr>
            <p:ph idx="1"/>
          </p:nvPr>
        </p:nvSpPr>
        <p:spPr>
          <a:xfrm>
            <a:off x="850900" y="2427316"/>
            <a:ext cx="5451444" cy="4163984"/>
          </a:xfrm>
        </p:spPr>
        <p:txBody>
          <a:bodyPr>
            <a:normAutofit fontScale="92500" lnSpcReduction="20000"/>
          </a:bodyPr>
          <a:lstStyle/>
          <a:p>
            <a:pPr lvl="0"/>
            <a:r>
              <a:rPr lang="en-US" sz="2200" b="1" dirty="0"/>
              <a:t>By sample: </a:t>
            </a:r>
            <a:r>
              <a:rPr lang="en-US" sz="2200" dirty="0"/>
              <a:t>The sample can be provided either by buyer or seller and is useful method of specification in relation to printing and some raw materials </a:t>
            </a:r>
          </a:p>
          <a:p>
            <a:pPr marL="560070" lvl="1" indent="-285750">
              <a:buFont typeface="Wingdings" panose="05000000000000000000" pitchFamily="2" charset="2"/>
              <a:buChar char="ü"/>
            </a:pPr>
            <a:r>
              <a:rPr lang="en-US" sz="1900" b="0" dirty="0"/>
              <a:t>The bulk must correspond with the sample in quality</a:t>
            </a:r>
          </a:p>
          <a:p>
            <a:pPr marL="560070" lvl="1" indent="-285750">
              <a:buFont typeface="Wingdings" panose="05000000000000000000" pitchFamily="2" charset="2"/>
              <a:buChar char="ü"/>
            </a:pPr>
            <a:r>
              <a:rPr lang="en-US" sz="1900" b="0" dirty="0"/>
              <a:t>The buyer must have a reasonable opportunity of comparing the bulky with the sample</a:t>
            </a:r>
          </a:p>
          <a:p>
            <a:pPr marL="560070" lvl="1" indent="-285750">
              <a:buFont typeface="Wingdings" panose="05000000000000000000" pitchFamily="2" charset="2"/>
              <a:buChar char="ü"/>
            </a:pPr>
            <a:r>
              <a:rPr lang="en-US" sz="1900" b="0" dirty="0"/>
              <a:t>The goods must be free from any defect making their quality unsatisfactory which a reasonable examination of the sample would not reveal</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Sheets of magazines being recycled">
            <a:extLst>
              <a:ext uri="{FF2B5EF4-FFF2-40B4-BE49-F238E27FC236}">
                <a16:creationId xmlns:a16="http://schemas.microsoft.com/office/drawing/2014/main" id="{20F057B6-8624-49DA-149C-358445B7B33F}"/>
              </a:ext>
            </a:extLst>
          </p:cNvPr>
          <p:cNvPicPr>
            <a:picLocks noChangeAspect="1"/>
          </p:cNvPicPr>
          <p:nvPr/>
        </p:nvPicPr>
        <p:blipFill>
          <a:blip r:embed="rId2"/>
          <a:srcRect l="37175" r="12084"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21562248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1077362" y="720435"/>
            <a:ext cx="4855352" cy="1507375"/>
          </a:xfrm>
        </p:spPr>
        <p:txBody>
          <a:bodyPr>
            <a:normAutofit/>
          </a:bodyPr>
          <a:lstStyle/>
          <a:p>
            <a:r>
              <a:rPr lang="en-US" dirty="0"/>
              <a:t>Additional methods of specification</a:t>
            </a:r>
          </a:p>
        </p:txBody>
      </p:sp>
      <p:sp>
        <p:nvSpPr>
          <p:cNvPr id="3" name="Content Placeholder"/>
          <p:cNvSpPr>
            <a:spLocks noGrp="1"/>
          </p:cNvSpPr>
          <p:nvPr>
            <p:ph idx="1"/>
          </p:nvPr>
        </p:nvSpPr>
        <p:spPr>
          <a:xfrm>
            <a:off x="850900" y="2427316"/>
            <a:ext cx="5451444" cy="4163984"/>
          </a:xfrm>
        </p:spPr>
        <p:txBody>
          <a:bodyPr>
            <a:normAutofit/>
          </a:bodyPr>
          <a:lstStyle/>
          <a:p>
            <a:pPr marL="342900" lvl="0" indent="-342900">
              <a:lnSpc>
                <a:spcPct val="150000"/>
              </a:lnSpc>
              <a:buFont typeface="Symbol" panose="05050102010706020507" pitchFamily="18" charset="2"/>
              <a:buChar char=""/>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Function and fit specification: </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with this approach the function and the way the item is going to fit in the whole system is described. This is common in the computer and automobile industry where earlier supplier involvement (ESI) is essential. </a:t>
            </a:r>
            <a:endParaRPr lang="en-GB" sz="1800" dirty="0">
              <a:effectLst/>
              <a:latin typeface="Times New Roman" panose="02020603050405020304" pitchFamily="18" charset="0"/>
              <a:ea typeface="Times New Roman" panose="02020603050405020304" pitchFamily="18" charset="0"/>
              <a:cs typeface="Angsana New" panose="02020603050405020304" pitchFamily="18" charset="-34"/>
            </a:endParaRPr>
          </a:p>
          <a:p>
            <a:pPr marL="342900" lvl="0" indent="-342900">
              <a:lnSpc>
                <a:spcPct val="150000"/>
              </a:lnSpc>
              <a:spcAft>
                <a:spcPts val="1000"/>
              </a:spcAft>
              <a:buFont typeface="Symbol" panose="05050102010706020507" pitchFamily="18" charset="2"/>
              <a:buChar char=""/>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Markets grades </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grading is a method of determining quality of commodities. Grading is restricted to natural commodities, e.g., hides, cotton, tobacco etc. </a:t>
            </a:r>
            <a:endParaRPr lang="en-US" sz="1900" b="0" dirty="0"/>
          </a:p>
        </p:txBody>
      </p:sp>
      <p:pic>
        <p:nvPicPr>
          <p:cNvPr id="6" name="Picture 5" descr="Sheets of magazines being recycled">
            <a:extLst>
              <a:ext uri="{FF2B5EF4-FFF2-40B4-BE49-F238E27FC236}">
                <a16:creationId xmlns:a16="http://schemas.microsoft.com/office/drawing/2014/main" id="{20F057B6-8624-49DA-149C-358445B7B33F}"/>
              </a:ext>
            </a:extLst>
          </p:cNvPr>
          <p:cNvPicPr>
            <a:picLocks noChangeAspect="1"/>
          </p:cNvPicPr>
          <p:nvPr/>
        </p:nvPicPr>
        <p:blipFill>
          <a:blip r:embed="rId2"/>
          <a:srcRect l="37175" r="12084"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26714630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1077362" y="720435"/>
            <a:ext cx="4855352" cy="1507375"/>
          </a:xfrm>
        </p:spPr>
        <p:txBody>
          <a:bodyPr>
            <a:normAutofit/>
          </a:bodyPr>
          <a:lstStyle/>
          <a:p>
            <a:r>
              <a:rPr lang="en-US" dirty="0"/>
              <a:t>Additional methods of specification</a:t>
            </a:r>
          </a:p>
        </p:txBody>
      </p:sp>
      <p:sp>
        <p:nvSpPr>
          <p:cNvPr id="3" name="Content Placeholder"/>
          <p:cNvSpPr>
            <a:spLocks noGrp="1"/>
          </p:cNvSpPr>
          <p:nvPr>
            <p:ph idx="1"/>
          </p:nvPr>
        </p:nvSpPr>
        <p:spPr>
          <a:xfrm>
            <a:off x="166255" y="2227810"/>
            <a:ext cx="6608618" cy="4363490"/>
          </a:xfrm>
        </p:spPr>
        <p:txBody>
          <a:bodyPr>
            <a:normAutofit/>
          </a:bodyPr>
          <a:lstStyle/>
          <a:p>
            <a:pPr marL="342900" lvl="0" indent="-342900">
              <a:lnSpc>
                <a:spcPct val="150000"/>
              </a:lnSpc>
              <a:buFont typeface="Symbol" panose="05050102010706020507" pitchFamily="18" charset="2"/>
              <a:buChar char=""/>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Combination of methods- </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many products cannot be adequately described by a single method as such many or a combination of methods may be used. </a:t>
            </a:r>
            <a:endParaRPr lang="en-GB" sz="1800" dirty="0">
              <a:effectLst/>
              <a:latin typeface="Times New Roman" panose="02020603050405020304" pitchFamily="18" charset="0"/>
              <a:ea typeface="Times New Roman" panose="02020603050405020304" pitchFamily="18" charset="0"/>
              <a:cs typeface="Angsana New" panose="02020603050405020304" pitchFamily="18" charset="-34"/>
            </a:endParaRPr>
          </a:p>
          <a:p>
            <a:pPr marL="342900" lvl="0" indent="-342900">
              <a:lnSpc>
                <a:spcPct val="150000"/>
              </a:lnSpc>
              <a:spcAft>
                <a:spcPts val="1000"/>
              </a:spcAft>
              <a:buFont typeface="Symbol" panose="05050102010706020507" pitchFamily="18" charset="2"/>
              <a:buChar char=""/>
            </a:pPr>
            <a:r>
              <a:rPr lang="en-GB" sz="1800" b="1" dirty="0">
                <a:effectLst/>
                <a:latin typeface="Times New Roman" panose="02020603050405020304" pitchFamily="18" charset="0"/>
                <a:ea typeface="Times New Roman" panose="02020603050405020304" pitchFamily="18" charset="0"/>
                <a:cs typeface="Times New Roman" panose="02020603050405020304" pitchFamily="18" charset="0"/>
              </a:rPr>
              <a:t>Descriptive</a:t>
            </a: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 These describe the physical features of a requirement. Such description may include measurements such as height, breadth and length or quantified in weights such as kilograms or volume as litre. Usually, descriptive specifications give a mental picture and sometimes include colour.</a:t>
            </a:r>
            <a:endParaRPr lang="en-GB" sz="1800" dirty="0">
              <a:effectLst/>
              <a:latin typeface="Times New Roman" panose="02020603050405020304" pitchFamily="18" charset="0"/>
              <a:ea typeface="Times New Roman" panose="02020603050405020304" pitchFamily="18" charset="0"/>
              <a:cs typeface="Angsana New" panose="02020603050405020304" pitchFamily="18" charset="-34"/>
            </a:endParaRPr>
          </a:p>
        </p:txBody>
      </p:sp>
      <p:pic>
        <p:nvPicPr>
          <p:cNvPr id="6" name="Picture 5" descr="Sheets of magazines being recycled">
            <a:extLst>
              <a:ext uri="{FF2B5EF4-FFF2-40B4-BE49-F238E27FC236}">
                <a16:creationId xmlns:a16="http://schemas.microsoft.com/office/drawing/2014/main" id="{20F057B6-8624-49DA-149C-358445B7B33F}"/>
              </a:ext>
            </a:extLst>
          </p:cNvPr>
          <p:cNvPicPr>
            <a:picLocks noChangeAspect="1"/>
          </p:cNvPicPr>
          <p:nvPr/>
        </p:nvPicPr>
        <p:blipFill>
          <a:blip r:embed="rId2"/>
          <a:srcRect l="37175" r="12084"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31967964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720435"/>
            <a:ext cx="4855352" cy="789711"/>
          </a:xfrm>
        </p:spPr>
        <p:txBody>
          <a:bodyPr>
            <a:normAutofit/>
          </a:bodyPr>
          <a:lstStyle/>
          <a:p>
            <a:r>
              <a:rPr lang="en-US" sz="2800" dirty="0"/>
              <a:t>The value of specifications</a:t>
            </a:r>
          </a:p>
        </p:txBody>
      </p:sp>
      <p:sp>
        <p:nvSpPr>
          <p:cNvPr id="3" name="Content Placeholder"/>
          <p:cNvSpPr>
            <a:spLocks noGrp="1"/>
          </p:cNvSpPr>
          <p:nvPr>
            <p:ph idx="1"/>
          </p:nvPr>
        </p:nvSpPr>
        <p:spPr>
          <a:xfrm>
            <a:off x="355600" y="1510146"/>
            <a:ext cx="6489700" cy="5030354"/>
          </a:xfrm>
        </p:spPr>
        <p:txBody>
          <a:bodyPr>
            <a:noAutofit/>
          </a:bodyPr>
          <a:lstStyle/>
          <a:p>
            <a:pPr lvl="0" algn="just">
              <a:lnSpc>
                <a:spcPct val="110000"/>
              </a:lnSpc>
            </a:pPr>
            <a:r>
              <a:rPr lang="en-US" sz="1600" dirty="0"/>
              <a:t>All commodities specified will be suitable for their intended purpose when put in place</a:t>
            </a:r>
          </a:p>
          <a:p>
            <a:pPr lvl="0" algn="just">
              <a:lnSpc>
                <a:spcPct val="110000"/>
              </a:lnSpc>
            </a:pPr>
            <a:r>
              <a:rPr lang="en-US" sz="1600" dirty="0"/>
              <a:t>Materials is of a consistent quality at all times</a:t>
            </a:r>
          </a:p>
          <a:p>
            <a:pPr lvl="0" algn="just">
              <a:lnSpc>
                <a:spcPct val="110000"/>
              </a:lnSpc>
            </a:pPr>
            <a:r>
              <a:rPr lang="en-US" sz="1600" dirty="0"/>
              <a:t>The inspection or testing to be applied to goods purchased is notified in advance to the inspection section and to suppliers</a:t>
            </a:r>
          </a:p>
          <a:p>
            <a:pPr lvl="0" algn="just">
              <a:lnSpc>
                <a:spcPct val="110000"/>
              </a:lnSpc>
            </a:pPr>
            <a:r>
              <a:rPr lang="en-US" sz="1600" dirty="0"/>
              <a:t>In respect of the purchase of the specified items, all suppliers will have the same date on which to base the quotations</a:t>
            </a:r>
          </a:p>
          <a:p>
            <a:pPr lvl="0" algn="just">
              <a:lnSpc>
                <a:spcPct val="110000"/>
              </a:lnSpc>
            </a:pPr>
            <a:r>
              <a:rPr lang="en-US" sz="1600" dirty="0"/>
              <a:t>Avoid over-specification: This may lead to goods becoming more expensive and also may be difficult to find a manufacturer willing to quote</a:t>
            </a:r>
          </a:p>
          <a:p>
            <a:pPr lvl="0" algn="just">
              <a:lnSpc>
                <a:spcPct val="110000"/>
              </a:lnSpc>
            </a:pPr>
            <a:r>
              <a:rPr lang="en-US" sz="1600" dirty="0"/>
              <a:t>Avoid under-specification since this may lead to inferior goods and services</a:t>
            </a:r>
          </a:p>
          <a:p>
            <a:pPr lvl="0" algn="just">
              <a:lnSpc>
                <a:spcPct val="110000"/>
              </a:lnSpc>
            </a:pPr>
            <a:r>
              <a:rPr lang="en-US" sz="1600" dirty="0"/>
              <a:t>In order to be practicable, pay attention to convenience in handling and storage</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Packages on conveyor belt">
            <a:extLst>
              <a:ext uri="{FF2B5EF4-FFF2-40B4-BE49-F238E27FC236}">
                <a16:creationId xmlns:a16="http://schemas.microsoft.com/office/drawing/2014/main" id="{6E8BB4AB-C788-4117-B30E-1ABCA3DC4CA3}"/>
              </a:ext>
            </a:extLst>
          </p:cNvPr>
          <p:cNvPicPr>
            <a:picLocks noChangeAspect="1"/>
          </p:cNvPicPr>
          <p:nvPr/>
        </p:nvPicPr>
        <p:blipFill>
          <a:blip r:embed="rId2"/>
          <a:srcRect l="8246" r="41013"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24766743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1C08158-5BFB-475E-AFFD-3119675BE1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F5923A5-3EA5-4A1F-8FB1-6E9E4AC90B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529852"/>
            <a:ext cx="6736976" cy="3328145"/>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Freeform: Shape 13">
            <a:extLst>
              <a:ext uri="{FF2B5EF4-FFF2-40B4-BE49-F238E27FC236}">
                <a16:creationId xmlns:a16="http://schemas.microsoft.com/office/drawing/2014/main" id="{1850567E-9970-49B5-8036-68DF198AB1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3414824" cy="6864873"/>
          </a:xfrm>
          <a:custGeom>
            <a:avLst/>
            <a:gdLst>
              <a:gd name="connsiteX0" fmla="*/ 0 w 3414824"/>
              <a:gd name="connsiteY0" fmla="*/ 3376141 h 6864873"/>
              <a:gd name="connsiteX1" fmla="*/ 3414824 w 3414824"/>
              <a:gd name="connsiteY1" fmla="*/ 3376141 h 6864873"/>
              <a:gd name="connsiteX2" fmla="*/ 0 w 3414824"/>
              <a:gd name="connsiteY2" fmla="*/ 6864873 h 6864873"/>
              <a:gd name="connsiteX3" fmla="*/ 2 w 3414824"/>
              <a:gd name="connsiteY3" fmla="*/ 0 h 6864873"/>
              <a:gd name="connsiteX4" fmla="*/ 3414824 w 3414824"/>
              <a:gd name="connsiteY4" fmla="*/ 0 h 6864873"/>
              <a:gd name="connsiteX5" fmla="*/ 3414824 w 3414824"/>
              <a:gd name="connsiteY5" fmla="*/ 3376140 h 6864873"/>
              <a:gd name="connsiteX6" fmla="*/ 2 w 3414824"/>
              <a:gd name="connsiteY6" fmla="*/ 3376140 h 6864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14824" h="6864873">
                <a:moveTo>
                  <a:pt x="0" y="3376141"/>
                </a:moveTo>
                <a:lnTo>
                  <a:pt x="3414824" y="3376141"/>
                </a:lnTo>
                <a:cubicBezTo>
                  <a:pt x="3414824" y="5302914"/>
                  <a:pt x="1885955" y="6864873"/>
                  <a:pt x="0" y="6864873"/>
                </a:cubicBezTo>
                <a:close/>
                <a:moveTo>
                  <a:pt x="2" y="0"/>
                </a:moveTo>
                <a:lnTo>
                  <a:pt x="3414824" y="0"/>
                </a:lnTo>
                <a:lnTo>
                  <a:pt x="3414824" y="3376140"/>
                </a:lnTo>
                <a:lnTo>
                  <a:pt x="2" y="337614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p:cNvSpPr>
            <a:spLocks noGrp="1"/>
          </p:cNvSpPr>
          <p:nvPr>
            <p:ph type="ctrTitle"/>
          </p:nvPr>
        </p:nvSpPr>
        <p:spPr>
          <a:xfrm>
            <a:off x="752476" y="1597958"/>
            <a:ext cx="2401165" cy="2491904"/>
          </a:xfrm>
        </p:spPr>
        <p:txBody>
          <a:bodyPr anchor="t">
            <a:normAutofit/>
          </a:bodyPr>
          <a:lstStyle/>
          <a:p>
            <a:r>
              <a:rPr lang="en-US" sz="2400"/>
              <a:t>The value of specifications</a:t>
            </a:r>
          </a:p>
        </p:txBody>
      </p:sp>
      <p:sp>
        <p:nvSpPr>
          <p:cNvPr id="16" name="Freeform: Shape 15">
            <a:extLst>
              <a:ext uri="{FF2B5EF4-FFF2-40B4-BE49-F238E27FC236}">
                <a16:creationId xmlns:a16="http://schemas.microsoft.com/office/drawing/2014/main" id="{252F6D40-1969-431D-97A1-D6439AD90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14823" y="-6876"/>
            <a:ext cx="8777176" cy="6871754"/>
          </a:xfrm>
          <a:custGeom>
            <a:avLst/>
            <a:gdLst>
              <a:gd name="connsiteX0" fmla="*/ 0 w 8777176"/>
              <a:gd name="connsiteY0" fmla="*/ 0 h 6871754"/>
              <a:gd name="connsiteX1" fmla="*/ 3414822 w 8777176"/>
              <a:gd name="connsiteY1" fmla="*/ 0 h 6871754"/>
              <a:gd name="connsiteX2" fmla="*/ 3414822 w 8777176"/>
              <a:gd name="connsiteY2" fmla="*/ 6875 h 6871754"/>
              <a:gd name="connsiteX3" fmla="*/ 8777176 w 8777176"/>
              <a:gd name="connsiteY3" fmla="*/ 6875 h 6871754"/>
              <a:gd name="connsiteX4" fmla="*/ 8777176 w 8777176"/>
              <a:gd name="connsiteY4" fmla="*/ 6871754 h 6871754"/>
              <a:gd name="connsiteX5" fmla="*/ 3251085 w 8777176"/>
              <a:gd name="connsiteY5" fmla="*/ 6871754 h 6871754"/>
              <a:gd name="connsiteX6" fmla="*/ 3251085 w 8777176"/>
              <a:gd name="connsiteY6" fmla="*/ 6860643 h 6871754"/>
              <a:gd name="connsiteX7" fmla="*/ 3239098 w 8777176"/>
              <a:gd name="connsiteY7" fmla="*/ 6860334 h 6871754"/>
              <a:gd name="connsiteX8" fmla="*/ 0 w 8777176"/>
              <a:gd name="connsiteY8" fmla="*/ 3376141 h 6871754"/>
              <a:gd name="connsiteX9" fmla="*/ 3251085 w 8777176"/>
              <a:gd name="connsiteY9" fmla="*/ 3376141 h 6871754"/>
              <a:gd name="connsiteX10" fmla="*/ 3251085 w 8777176"/>
              <a:gd name="connsiteY10" fmla="*/ 3376140 h 6871754"/>
              <a:gd name="connsiteX11" fmla="*/ 0 w 8777176"/>
              <a:gd name="connsiteY11" fmla="*/ 3376140 h 6871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777176" h="6871754">
                <a:moveTo>
                  <a:pt x="0" y="0"/>
                </a:moveTo>
                <a:lnTo>
                  <a:pt x="3414822" y="0"/>
                </a:lnTo>
                <a:lnTo>
                  <a:pt x="3414822" y="6875"/>
                </a:lnTo>
                <a:lnTo>
                  <a:pt x="8777176" y="6875"/>
                </a:lnTo>
                <a:lnTo>
                  <a:pt x="8777176" y="6871754"/>
                </a:lnTo>
                <a:lnTo>
                  <a:pt x="3251085" y="6871754"/>
                </a:lnTo>
                <a:lnTo>
                  <a:pt x="3251085" y="6860643"/>
                </a:lnTo>
                <a:lnTo>
                  <a:pt x="3239098" y="6860334"/>
                </a:lnTo>
                <a:cubicBezTo>
                  <a:pt x="1434808" y="6766895"/>
                  <a:pt x="0" y="5242703"/>
                  <a:pt x="0" y="3376141"/>
                </a:cubicBezTo>
                <a:lnTo>
                  <a:pt x="3251085" y="3376141"/>
                </a:lnTo>
                <a:lnTo>
                  <a:pt x="3251085" y="3376140"/>
                </a:lnTo>
                <a:lnTo>
                  <a:pt x="0" y="337614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aphicFrame>
        <p:nvGraphicFramePr>
          <p:cNvPr id="6" name="Content Placeholder">
            <a:extLst>
              <a:ext uri="{FF2B5EF4-FFF2-40B4-BE49-F238E27FC236}">
                <a16:creationId xmlns:a16="http://schemas.microsoft.com/office/drawing/2014/main" id="{2F425C2F-2E1B-0835-13C5-FAD84242575F}"/>
              </a:ext>
            </a:extLst>
          </p:cNvPr>
          <p:cNvGraphicFramePr>
            <a:graphicFrameLocks noGrp="1"/>
          </p:cNvGraphicFramePr>
          <p:nvPr>
            <p:ph idx="1"/>
            <p:extLst>
              <p:ext uri="{D42A27DB-BD31-4B8C-83A1-F6EECF244321}">
                <p14:modId xmlns:p14="http://schemas.microsoft.com/office/powerpoint/2010/main" val="2225523193"/>
              </p:ext>
            </p:extLst>
          </p:nvPr>
        </p:nvGraphicFramePr>
        <p:xfrm>
          <a:off x="4908175" y="773206"/>
          <a:ext cx="6205913" cy="50157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37088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1077362" y="720435"/>
            <a:ext cx="4855352" cy="346365"/>
          </a:xfrm>
        </p:spPr>
        <p:txBody>
          <a:bodyPr>
            <a:normAutofit fontScale="90000"/>
          </a:bodyPr>
          <a:lstStyle/>
          <a:p>
            <a:r>
              <a:rPr lang="en-GB" sz="1800" b="1" kern="0" dirty="0">
                <a:effectLst/>
                <a:latin typeface="Times New Roman" panose="02020603050405020304" pitchFamily="18" charset="0"/>
                <a:ea typeface="Times New Roman" panose="02020603050405020304" pitchFamily="18" charset="0"/>
                <a:cs typeface="Angsana New" panose="02020603050405020304" pitchFamily="18" charset="-34"/>
              </a:rPr>
              <a:t>Preparation of specifications</a:t>
            </a:r>
            <a:endParaRPr lang="en-US" dirty="0"/>
          </a:p>
        </p:txBody>
      </p:sp>
      <p:sp>
        <p:nvSpPr>
          <p:cNvPr id="3" name="Content Placeholder"/>
          <p:cNvSpPr>
            <a:spLocks noGrp="1"/>
          </p:cNvSpPr>
          <p:nvPr>
            <p:ph idx="1"/>
          </p:nvPr>
        </p:nvSpPr>
        <p:spPr>
          <a:xfrm>
            <a:off x="304800" y="1066800"/>
            <a:ext cx="6324600" cy="5448300"/>
          </a:xfrm>
        </p:spPr>
        <p:txBody>
          <a:bodyPr>
            <a:noAutofit/>
          </a:bodyPr>
          <a:lstStyle/>
          <a:p>
            <a:pPr marL="342900" lvl="0" indent="-342900" algn="just">
              <a:lnSpc>
                <a:spcPct val="150000"/>
              </a:lnSpc>
              <a:buFont typeface="Wingdings" panose="05000000000000000000" pitchFamily="2" charset="2"/>
              <a:buChar char=""/>
            </a:pPr>
            <a:r>
              <a:rPr lang="en-GB" dirty="0">
                <a:effectLst/>
                <a:latin typeface="Verdana Pro Light" panose="020B0304030504040204" pitchFamily="34" charset="0"/>
                <a:ea typeface="Times New Roman" panose="02020603050405020304" pitchFamily="18" charset="0"/>
                <a:cs typeface="Angsana New" panose="02020603050405020304" pitchFamily="18" charset="-34"/>
              </a:rPr>
              <a:t>Avoid over-specification: This may lead to goods becoming more expensive and also may be difficult to find a manufacturer willing to quote</a:t>
            </a:r>
          </a:p>
          <a:p>
            <a:pPr marL="342900" lvl="0" indent="-342900" algn="just">
              <a:lnSpc>
                <a:spcPct val="150000"/>
              </a:lnSpc>
              <a:buFont typeface="Wingdings" panose="05000000000000000000" pitchFamily="2" charset="2"/>
              <a:buChar char=""/>
            </a:pPr>
            <a:r>
              <a:rPr lang="en-GB" dirty="0">
                <a:effectLst/>
                <a:latin typeface="Verdana Pro Light" panose="020B0304030504040204" pitchFamily="34" charset="0"/>
                <a:ea typeface="Times New Roman" panose="02020603050405020304" pitchFamily="18" charset="0"/>
                <a:cs typeface="Angsana New" panose="02020603050405020304" pitchFamily="18" charset="-34"/>
              </a:rPr>
              <a:t>Avoid under-specification since this may lead to inferior goods and services</a:t>
            </a:r>
          </a:p>
          <a:p>
            <a:pPr marL="342900" lvl="0" indent="-342900" algn="just">
              <a:lnSpc>
                <a:spcPct val="150000"/>
              </a:lnSpc>
              <a:buFont typeface="Wingdings" panose="05000000000000000000" pitchFamily="2" charset="2"/>
              <a:buChar char=""/>
            </a:pPr>
            <a:r>
              <a:rPr lang="en-GB" dirty="0">
                <a:effectLst/>
                <a:latin typeface="Verdana Pro Light" panose="020B0304030504040204" pitchFamily="34" charset="0"/>
                <a:ea typeface="Times New Roman" panose="02020603050405020304" pitchFamily="18" charset="0"/>
                <a:cs typeface="Angsana New" panose="02020603050405020304" pitchFamily="18" charset="-34"/>
              </a:rPr>
              <a:t>In order to be practicable, pay attention to convenience in handling and storage</a:t>
            </a:r>
          </a:p>
          <a:p>
            <a:pPr marL="342900" lvl="0" indent="-342900" algn="just">
              <a:lnSpc>
                <a:spcPct val="150000"/>
              </a:lnSpc>
              <a:buFont typeface="Wingdings" panose="05000000000000000000" pitchFamily="2" charset="2"/>
              <a:buChar char=""/>
            </a:pPr>
            <a:r>
              <a:rPr lang="en-GB" dirty="0">
                <a:effectLst/>
                <a:latin typeface="Verdana Pro Light" panose="020B0304030504040204" pitchFamily="34" charset="0"/>
                <a:ea typeface="Times New Roman" panose="02020603050405020304" pitchFamily="18" charset="0"/>
                <a:cs typeface="Angsana New" panose="02020603050405020304" pitchFamily="18" charset="-34"/>
              </a:rPr>
              <a:t>If there is to be inspection after delivery, the specifications ought to state what tests are to be applied</a:t>
            </a:r>
          </a:p>
          <a:p>
            <a:pPr marL="342900" lvl="0" indent="-342900" algn="just">
              <a:lnSpc>
                <a:spcPct val="150000"/>
              </a:lnSpc>
              <a:spcAft>
                <a:spcPts val="1000"/>
              </a:spcAft>
              <a:buFont typeface="Wingdings" panose="05000000000000000000" pitchFamily="2" charset="2"/>
              <a:buChar char=""/>
            </a:pPr>
            <a:r>
              <a:rPr lang="en-GB" dirty="0">
                <a:effectLst/>
                <a:latin typeface="Verdana Pro Light" panose="020B0304030504040204" pitchFamily="34" charset="0"/>
                <a:ea typeface="Times New Roman" panose="02020603050405020304" pitchFamily="18" charset="0"/>
                <a:cs typeface="Angsana New" panose="02020603050405020304" pitchFamily="18" charset="-34"/>
              </a:rPr>
              <a:t>If any special marking or packing is wanted, include the relevant instructions in the specifications.</a:t>
            </a:r>
          </a:p>
        </p:txBody>
      </p:sp>
      <p:pic>
        <p:nvPicPr>
          <p:cNvPr id="6" name="Picture 5" descr="Desk with productivity items">
            <a:extLst>
              <a:ext uri="{FF2B5EF4-FFF2-40B4-BE49-F238E27FC236}">
                <a16:creationId xmlns:a16="http://schemas.microsoft.com/office/drawing/2014/main" id="{DFF2C9C6-471E-522D-5D31-E97DFBEAE0D3}"/>
              </a:ext>
            </a:extLst>
          </p:cNvPr>
          <p:cNvPicPr>
            <a:picLocks noChangeAspect="1"/>
          </p:cNvPicPr>
          <p:nvPr/>
        </p:nvPicPr>
        <p:blipFill>
          <a:blip r:embed="rId2"/>
          <a:srcRect l="32821" r="16437"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35378838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A929C1E-D8F4-4A72-B3A3-525B158CC2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3" y="1597960"/>
            <a:ext cx="3266037" cy="3720352"/>
          </a:xfrm>
        </p:spPr>
        <p:txBody>
          <a:bodyPr anchor="b">
            <a:normAutofit/>
          </a:bodyPr>
          <a:lstStyle/>
          <a:p>
            <a:pPr algn="ctr"/>
            <a:r>
              <a:rPr lang="en-US" sz="2800" dirty="0"/>
              <a:t>Standardization-</a:t>
            </a:r>
            <a:br>
              <a:rPr lang="en-US" sz="2800" dirty="0"/>
            </a:br>
            <a:r>
              <a:rPr lang="en-GB" sz="2400" b="0" kern="0" dirty="0">
                <a:effectLst/>
                <a:latin typeface="+mn-lt"/>
                <a:ea typeface="Times New Roman" panose="02020603050405020304" pitchFamily="18" charset="0"/>
                <a:cs typeface="Angsana New" panose="02020603050405020304" pitchFamily="18" charset="-34"/>
              </a:rPr>
              <a:t>This is the process of agreeing and adopting generic specification or descriptions of the items required</a:t>
            </a:r>
            <a:endParaRPr lang="en-US" sz="2400" b="0" dirty="0">
              <a:latin typeface="+mn-lt"/>
            </a:endParaRPr>
          </a:p>
        </p:txBody>
      </p:sp>
      <p:sp>
        <p:nvSpPr>
          <p:cNvPr id="12" name="Freeform: Shape 11">
            <a:extLst>
              <a:ext uri="{FF2B5EF4-FFF2-40B4-BE49-F238E27FC236}">
                <a16:creationId xmlns:a16="http://schemas.microsoft.com/office/drawing/2014/main" id="{4688C57F-18E6-4B7B-896C-59DF442738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6" name="Content Placeholder">
            <a:extLst>
              <a:ext uri="{FF2B5EF4-FFF2-40B4-BE49-F238E27FC236}">
                <a16:creationId xmlns:a16="http://schemas.microsoft.com/office/drawing/2014/main" id="{1571A3E7-AAD2-DE3B-2384-8692467B5619}"/>
              </a:ext>
            </a:extLst>
          </p:cNvPr>
          <p:cNvGraphicFramePr>
            <a:graphicFrameLocks noGrp="1"/>
          </p:cNvGraphicFramePr>
          <p:nvPr>
            <p:ph idx="1"/>
            <p:extLst>
              <p:ext uri="{D42A27DB-BD31-4B8C-83A1-F6EECF244321}">
                <p14:modId xmlns:p14="http://schemas.microsoft.com/office/powerpoint/2010/main" val="2714728336"/>
              </p:ext>
            </p:extLst>
          </p:nvPr>
        </p:nvGraphicFramePr>
        <p:xfrm>
          <a:off x="5190565" y="809625"/>
          <a:ext cx="5787020" cy="5140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0695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BAB1E-2DEF-FB84-34A8-D355DC975F74}"/>
              </a:ext>
            </a:extLst>
          </p:cNvPr>
          <p:cNvSpPr>
            <a:spLocks noGrp="1"/>
          </p:cNvSpPr>
          <p:nvPr>
            <p:ph type="title"/>
          </p:nvPr>
        </p:nvSpPr>
        <p:spPr/>
        <p:txBody>
          <a:bodyPr/>
          <a:lstStyle/>
          <a:p>
            <a:pPr algn="ctr"/>
            <a:r>
              <a:rPr lang="en-GB" b="1" dirty="0">
                <a:effectLst/>
                <a:latin typeface="Times New Roman" panose="02020603050405020304" pitchFamily="18" charset="0"/>
                <a:ea typeface="Times New Roman" panose="02020603050405020304" pitchFamily="18" charset="0"/>
                <a:cs typeface="Angsana New" panose="02020603050405020304" pitchFamily="18" charset="-34"/>
              </a:rPr>
              <a:t>Advantages of standardization</a:t>
            </a:r>
            <a:br>
              <a:rPr lang="en-GB" sz="1800" dirty="0">
                <a:effectLst/>
                <a:latin typeface="Times New Roman" panose="02020603050405020304" pitchFamily="18" charset="0"/>
                <a:ea typeface="Times New Roman" panose="02020603050405020304" pitchFamily="18" charset="0"/>
                <a:cs typeface="Angsana New" panose="02020603050405020304" pitchFamily="18" charset="-34"/>
              </a:rPr>
            </a:br>
            <a:endParaRPr lang="en-GB" dirty="0"/>
          </a:p>
        </p:txBody>
      </p:sp>
      <p:graphicFrame>
        <p:nvGraphicFramePr>
          <p:cNvPr id="4" name="Content Placeholder">
            <a:extLst>
              <a:ext uri="{FF2B5EF4-FFF2-40B4-BE49-F238E27FC236}">
                <a16:creationId xmlns:a16="http://schemas.microsoft.com/office/drawing/2014/main" id="{934582AE-B809-54F9-4E0B-C2CF0526D57E}"/>
              </a:ext>
            </a:extLst>
          </p:cNvPr>
          <p:cNvGraphicFramePr>
            <a:graphicFrameLocks noGrp="1"/>
          </p:cNvGraphicFramePr>
          <p:nvPr>
            <p:ph idx="1"/>
            <p:extLst>
              <p:ext uri="{D42A27DB-BD31-4B8C-83A1-F6EECF244321}">
                <p14:modId xmlns:p14="http://schemas.microsoft.com/office/powerpoint/2010/main" val="4102891831"/>
              </p:ext>
            </p:extLst>
          </p:nvPr>
        </p:nvGraphicFramePr>
        <p:xfrm>
          <a:off x="1077913" y="2427288"/>
          <a:ext cx="9948862" cy="35131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485858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720435"/>
            <a:ext cx="4855352" cy="498765"/>
          </a:xfrm>
        </p:spPr>
        <p:txBody>
          <a:bodyPr>
            <a:normAutofit/>
          </a:bodyPr>
          <a:lstStyle/>
          <a:p>
            <a:r>
              <a:rPr lang="en-GB" sz="2400" b="1" dirty="0">
                <a:effectLst/>
                <a:latin typeface="Times New Roman" panose="02020603050405020304" pitchFamily="18" charset="0"/>
                <a:ea typeface="Times New Roman" panose="02020603050405020304" pitchFamily="18" charset="0"/>
                <a:cs typeface="Angsana New" panose="02020603050405020304" pitchFamily="18" charset="-34"/>
              </a:rPr>
              <a:t>Advantages of standardization</a:t>
            </a:r>
            <a:endParaRPr lang="en-US" sz="2400" dirty="0"/>
          </a:p>
        </p:txBody>
      </p:sp>
      <p:sp>
        <p:nvSpPr>
          <p:cNvPr id="3" name="Content Placeholder"/>
          <p:cNvSpPr>
            <a:spLocks noGrp="1"/>
          </p:cNvSpPr>
          <p:nvPr>
            <p:ph idx="1"/>
          </p:nvPr>
        </p:nvSpPr>
        <p:spPr>
          <a:xfrm>
            <a:off x="381000" y="1219200"/>
            <a:ext cx="6324600" cy="4721630"/>
          </a:xfrm>
        </p:spPr>
        <p:txBody>
          <a:bodyPr>
            <a:normAutofit/>
          </a:bodyPr>
          <a:lstStyle/>
          <a:p>
            <a:pPr lvl="0">
              <a:lnSpc>
                <a:spcPct val="110000"/>
              </a:lnSpc>
            </a:pPr>
            <a:r>
              <a:rPr lang="en-US" dirty="0"/>
              <a:t>Save time and money by eliminating the need to prepare specifications each time and reducing the need for explanatory telephone calls</a:t>
            </a:r>
          </a:p>
          <a:p>
            <a:pPr lvl="0">
              <a:lnSpc>
                <a:spcPct val="110000"/>
              </a:lnSpc>
            </a:pPr>
            <a:r>
              <a:rPr lang="en-US" dirty="0"/>
              <a:t>Easier communication and less room for misunderstanding and disputes between buyers and users</a:t>
            </a:r>
          </a:p>
          <a:p>
            <a:pPr lvl="0">
              <a:lnSpc>
                <a:spcPct val="110000"/>
              </a:lnSpc>
            </a:pPr>
            <a:r>
              <a:rPr lang="en-US" dirty="0"/>
              <a:t>Save inventory and cost through variety reduction</a:t>
            </a:r>
          </a:p>
          <a:p>
            <a:pPr lvl="0">
              <a:lnSpc>
                <a:spcPct val="110000"/>
              </a:lnSpc>
            </a:pPr>
            <a:r>
              <a:rPr lang="en-US" dirty="0"/>
              <a:t>Ensure specifications are observed</a:t>
            </a:r>
          </a:p>
          <a:p>
            <a:pPr lvl="0">
              <a:lnSpc>
                <a:spcPct val="110000"/>
              </a:lnSpc>
            </a:pPr>
            <a:r>
              <a:rPr lang="en-US" dirty="0"/>
              <a:t>Ensure new specifications are suitably revised and approved</a:t>
            </a:r>
          </a:p>
          <a:p>
            <a:pPr lvl="0">
              <a:lnSpc>
                <a:spcPct val="110000"/>
              </a:lnSpc>
            </a:pPr>
            <a:r>
              <a:rPr lang="en-US" dirty="0"/>
              <a:t>Ensure old specifications are reviewed, replaced, amended or even eliminated if they are not necessary</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Desk with productivity items">
            <a:extLst>
              <a:ext uri="{FF2B5EF4-FFF2-40B4-BE49-F238E27FC236}">
                <a16:creationId xmlns:a16="http://schemas.microsoft.com/office/drawing/2014/main" id="{DFF2C9C6-471E-522D-5D31-E97DFBEAE0D3}"/>
              </a:ext>
            </a:extLst>
          </p:cNvPr>
          <p:cNvPicPr>
            <a:picLocks noChangeAspect="1"/>
          </p:cNvPicPr>
          <p:nvPr/>
        </p:nvPicPr>
        <p:blipFill>
          <a:blip r:embed="rId2"/>
          <a:srcRect l="32821" r="16437"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23338198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720435"/>
            <a:ext cx="4855352" cy="1507375"/>
          </a:xfrm>
        </p:spPr>
        <p:txBody>
          <a:bodyPr>
            <a:normAutofit/>
          </a:bodyPr>
          <a:lstStyle/>
          <a:p>
            <a:r>
              <a:rPr lang="en-US" dirty="0"/>
              <a:t>Variety reduction</a:t>
            </a:r>
          </a:p>
        </p:txBody>
      </p:sp>
      <p:sp>
        <p:nvSpPr>
          <p:cNvPr id="3" name="Content Placeholder"/>
          <p:cNvSpPr>
            <a:spLocks noGrp="1"/>
          </p:cNvSpPr>
          <p:nvPr>
            <p:ph idx="1"/>
          </p:nvPr>
        </p:nvSpPr>
        <p:spPr>
          <a:xfrm>
            <a:off x="1077362" y="2427316"/>
            <a:ext cx="4855352" cy="3513514"/>
          </a:xfrm>
        </p:spPr>
        <p:txBody>
          <a:bodyPr>
            <a:normAutofit/>
          </a:bodyPr>
          <a:lstStyle/>
          <a:p>
            <a:pPr lvl="0"/>
            <a:r>
              <a:rPr lang="en-US" dirty="0"/>
              <a:t>This is the process of reducing the number of varieties stocked to a controlled workable minimum</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Colourful charts and graphs">
            <a:extLst>
              <a:ext uri="{FF2B5EF4-FFF2-40B4-BE49-F238E27FC236}">
                <a16:creationId xmlns:a16="http://schemas.microsoft.com/office/drawing/2014/main" id="{18CDDF19-BEC5-5F2E-45DA-3565D38F03B2}"/>
              </a:ext>
            </a:extLst>
          </p:cNvPr>
          <p:cNvPicPr>
            <a:picLocks noChangeAspect="1"/>
          </p:cNvPicPr>
          <p:nvPr/>
        </p:nvPicPr>
        <p:blipFill>
          <a:blip r:embed="rId2"/>
          <a:srcRect l="26970" r="22288"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5107765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2" y="720435"/>
            <a:ext cx="4855352" cy="1507375"/>
          </a:xfrm>
        </p:spPr>
        <p:txBody>
          <a:bodyPr>
            <a:normAutofit/>
          </a:bodyPr>
          <a:lstStyle/>
          <a:p>
            <a:r>
              <a:rPr lang="en-US" dirty="0"/>
              <a:t>Procedure for variety reduction</a:t>
            </a:r>
          </a:p>
        </p:txBody>
      </p:sp>
      <p:sp>
        <p:nvSpPr>
          <p:cNvPr id="3" name="Content Placeholder"/>
          <p:cNvSpPr>
            <a:spLocks noGrp="1"/>
          </p:cNvSpPr>
          <p:nvPr>
            <p:ph idx="1"/>
          </p:nvPr>
        </p:nvSpPr>
        <p:spPr>
          <a:xfrm>
            <a:off x="1077362" y="2427316"/>
            <a:ext cx="4855352" cy="3513514"/>
          </a:xfrm>
        </p:spPr>
        <p:txBody>
          <a:bodyPr>
            <a:normAutofit/>
          </a:bodyPr>
          <a:lstStyle/>
          <a:p>
            <a:pPr lvl="0">
              <a:lnSpc>
                <a:spcPct val="110000"/>
              </a:lnSpc>
            </a:pPr>
            <a:r>
              <a:rPr lang="en-US" dirty="0"/>
              <a:t>The use or users for which each item is intended</a:t>
            </a:r>
          </a:p>
          <a:p>
            <a:pPr lvl="0">
              <a:lnSpc>
                <a:spcPct val="110000"/>
              </a:lnSpc>
            </a:pPr>
            <a:r>
              <a:rPr lang="en-US" dirty="0"/>
              <a:t>Which items have similar characteristics and can be used as substitutes for each other</a:t>
            </a:r>
          </a:p>
          <a:p>
            <a:pPr lvl="0">
              <a:lnSpc>
                <a:spcPct val="110000"/>
              </a:lnSpc>
            </a:pPr>
            <a:r>
              <a:rPr lang="en-US" dirty="0"/>
              <a:t>What range of sizes is essential</a:t>
            </a:r>
          </a:p>
          <a:p>
            <a:pPr lvl="0">
              <a:lnSpc>
                <a:spcPct val="110000"/>
              </a:lnSpc>
            </a:pPr>
            <a:r>
              <a:rPr lang="en-US" dirty="0"/>
              <a:t>Which items can be eliminated</a:t>
            </a:r>
          </a:p>
          <a:p>
            <a:pPr lvl="0">
              <a:lnSpc>
                <a:spcPct val="110000"/>
              </a:lnSpc>
            </a:pPr>
            <a:r>
              <a:rPr lang="en-US" dirty="0"/>
              <a:t>What specifications are necessary for retained items</a:t>
            </a:r>
          </a:p>
        </p:txBody>
      </p:sp>
      <p:sp>
        <p:nvSpPr>
          <p:cNvPr id="12" name="Freeform: Shape 11">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Different coloured organisers">
            <a:extLst>
              <a:ext uri="{FF2B5EF4-FFF2-40B4-BE49-F238E27FC236}">
                <a16:creationId xmlns:a16="http://schemas.microsoft.com/office/drawing/2014/main" id="{667E8FE0-A1B2-C504-97D6-EC507821C49F}"/>
              </a:ext>
            </a:extLst>
          </p:cNvPr>
          <p:cNvPicPr>
            <a:picLocks noChangeAspect="1"/>
          </p:cNvPicPr>
          <p:nvPr/>
        </p:nvPicPr>
        <p:blipFill>
          <a:blip r:embed="rId2"/>
          <a:srcRect l="27181" r="26759" b="-5"/>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37691428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729A30-F429-4967-81E8-45F6757C88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9FC137C-7F97-41FA-86A1-2E01C3837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967903" cy="685798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9FBFB9D3-7D34-4948-B4D0-73E7B6E52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54949" y="-54949"/>
            <a:ext cx="6858005" cy="6967903"/>
          </a:xfrm>
          <a:custGeom>
            <a:avLst/>
            <a:gdLst>
              <a:gd name="connsiteX0" fmla="*/ 0 w 2559050"/>
              <a:gd name="connsiteY0" fmla="*/ 0 h 2559050"/>
              <a:gd name="connsiteX1" fmla="*/ 2559050 w 2559050"/>
              <a:gd name="connsiteY1" fmla="*/ 0 h 2559050"/>
              <a:gd name="connsiteX2" fmla="*/ 0 w 2559050"/>
              <a:gd name="connsiteY2" fmla="*/ 2559050 h 2559050"/>
            </a:gdLst>
            <a:ahLst/>
            <a:cxnLst>
              <a:cxn ang="0">
                <a:pos x="connsiteX0" y="connsiteY0"/>
              </a:cxn>
              <a:cxn ang="0">
                <a:pos x="connsiteX1" y="connsiteY1"/>
              </a:cxn>
              <a:cxn ang="0">
                <a:pos x="connsiteX2" y="connsiteY2"/>
              </a:cxn>
            </a:cxnLst>
            <a:rect l="l" t="t" r="r" b="b"/>
            <a:pathLst>
              <a:path w="2559050" h="2559050">
                <a:moveTo>
                  <a:pt x="0" y="0"/>
                </a:moveTo>
                <a:lnTo>
                  <a:pt x="2559050" y="0"/>
                </a:lnTo>
                <a:cubicBezTo>
                  <a:pt x="2559050" y="1413324"/>
                  <a:pt x="1413324" y="2559050"/>
                  <a:pt x="0" y="255905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p:cNvSpPr>
            <a:spLocks noGrp="1"/>
          </p:cNvSpPr>
          <p:nvPr>
            <p:ph type="ctrTitle"/>
          </p:nvPr>
        </p:nvSpPr>
        <p:spPr>
          <a:xfrm>
            <a:off x="-12636" y="660399"/>
            <a:ext cx="4114736" cy="1801161"/>
          </a:xfrm>
        </p:spPr>
        <p:txBody>
          <a:bodyPr>
            <a:normAutofit/>
          </a:bodyPr>
          <a:lstStyle/>
          <a:p>
            <a:r>
              <a:rPr lang="en-US" dirty="0"/>
              <a:t>Reasons that lead to variety reduction</a:t>
            </a:r>
            <a:br>
              <a:rPr lang="en-US" dirty="0"/>
            </a:br>
            <a:endParaRPr lang="en-US" dirty="0"/>
          </a:p>
        </p:txBody>
      </p:sp>
      <p:pic>
        <p:nvPicPr>
          <p:cNvPr id="5" name="Picture 4" descr="Colourful carved figures of humans">
            <a:extLst>
              <a:ext uri="{FF2B5EF4-FFF2-40B4-BE49-F238E27FC236}">
                <a16:creationId xmlns:a16="http://schemas.microsoft.com/office/drawing/2014/main" id="{D3A6BF1F-DF98-F958-03C9-492DE30F41C4}"/>
              </a:ext>
            </a:extLst>
          </p:cNvPr>
          <p:cNvPicPr>
            <a:picLocks noChangeAspect="1"/>
          </p:cNvPicPr>
          <p:nvPr/>
        </p:nvPicPr>
        <p:blipFill>
          <a:blip r:embed="rId2"/>
          <a:srcRect l="23204" r="22391" b="-10"/>
          <a:stretch/>
        </p:blipFill>
        <p:spPr>
          <a:xfrm>
            <a:off x="6967903" y="-14"/>
            <a:ext cx="5236733" cy="6858000"/>
          </a:xfrm>
          <a:prstGeom prst="rect">
            <a:avLst/>
          </a:prstGeom>
        </p:spPr>
      </p:pic>
      <p:sp>
        <p:nvSpPr>
          <p:cNvPr id="4" name="TextBox 3">
            <a:extLst>
              <a:ext uri="{FF2B5EF4-FFF2-40B4-BE49-F238E27FC236}">
                <a16:creationId xmlns:a16="http://schemas.microsoft.com/office/drawing/2014/main" id="{0505E47F-9135-2661-819A-C5BC85376CEF}"/>
              </a:ext>
            </a:extLst>
          </p:cNvPr>
          <p:cNvSpPr txBox="1"/>
          <p:nvPr/>
        </p:nvSpPr>
        <p:spPr>
          <a:xfrm>
            <a:off x="101600" y="2146300"/>
            <a:ext cx="5029200" cy="4656980"/>
          </a:xfrm>
          <a:prstGeom prst="rect">
            <a:avLst/>
          </a:prstGeom>
          <a:noFill/>
        </p:spPr>
        <p:txBody>
          <a:bodyPr wrap="square">
            <a:spAutoFit/>
          </a:bodyPr>
          <a:lstStyle/>
          <a:p>
            <a:pPr marL="342900" lvl="0" indent="-342900" algn="just">
              <a:lnSpc>
                <a:spcPct val="150000"/>
              </a:lnSpc>
              <a:buFont typeface="Symbol" panose="05050102010706020507" pitchFamily="18" charset="2"/>
              <a:buChar char=""/>
            </a:pPr>
            <a:r>
              <a:rPr lang="en-GB" sz="2000" dirty="0">
                <a:effectLst/>
                <a:ea typeface="Times New Roman" panose="02020603050405020304" pitchFamily="18" charset="0"/>
                <a:cs typeface="Times New Roman" panose="02020603050405020304" pitchFamily="18" charset="0"/>
              </a:rPr>
              <a:t>Lack of specification when procuring items </a:t>
            </a:r>
          </a:p>
          <a:p>
            <a:pPr marL="342900" lvl="0" indent="-342900" algn="just">
              <a:lnSpc>
                <a:spcPct val="150000"/>
              </a:lnSpc>
              <a:buFont typeface="Symbol" panose="05050102010706020507" pitchFamily="18" charset="2"/>
              <a:buChar char=""/>
            </a:pPr>
            <a:r>
              <a:rPr lang="en-GB" sz="2000" dirty="0">
                <a:effectLst/>
                <a:ea typeface="Times New Roman" panose="02020603050405020304" pitchFamily="18" charset="0"/>
                <a:cs typeface="Times New Roman" panose="02020603050405020304" pitchFamily="18" charset="0"/>
              </a:rPr>
              <a:t>Where there are many suppliers of the same item</a:t>
            </a:r>
          </a:p>
          <a:p>
            <a:pPr marL="342900" lvl="0" indent="-342900" algn="just">
              <a:lnSpc>
                <a:spcPct val="150000"/>
              </a:lnSpc>
              <a:buFont typeface="Symbol" panose="05050102010706020507" pitchFamily="18" charset="2"/>
              <a:buChar char=""/>
            </a:pPr>
            <a:r>
              <a:rPr lang="en-GB" sz="2000" dirty="0">
                <a:effectLst/>
                <a:ea typeface="Times New Roman" panose="02020603050405020304" pitchFamily="18" charset="0"/>
                <a:cs typeface="Times New Roman" panose="02020603050405020304" pitchFamily="18" charset="0"/>
              </a:rPr>
              <a:t>Different sizes of containers or packages for items</a:t>
            </a:r>
          </a:p>
          <a:p>
            <a:pPr marL="342900" lvl="0" indent="-342900" algn="just">
              <a:lnSpc>
                <a:spcPct val="150000"/>
              </a:lnSpc>
              <a:buFont typeface="Symbol" panose="05050102010706020507" pitchFamily="18" charset="2"/>
              <a:buChar char=""/>
            </a:pPr>
            <a:r>
              <a:rPr lang="en-GB" sz="2000" dirty="0">
                <a:effectLst/>
                <a:ea typeface="Times New Roman" panose="02020603050405020304" pitchFamily="18" charset="0"/>
                <a:cs typeface="Times New Roman" panose="02020603050405020304" pitchFamily="18" charset="0"/>
              </a:rPr>
              <a:t>Lack of guidelines on how to use stocked items</a:t>
            </a:r>
          </a:p>
          <a:p>
            <a:pPr marL="342900" lvl="0" indent="-342900" algn="just">
              <a:lnSpc>
                <a:spcPct val="150000"/>
              </a:lnSpc>
              <a:spcAft>
                <a:spcPts val="1000"/>
              </a:spcAft>
              <a:buFont typeface="Symbol" panose="05050102010706020507" pitchFamily="18" charset="2"/>
              <a:buChar char=""/>
            </a:pPr>
            <a:r>
              <a:rPr lang="en-GB" sz="2000" dirty="0">
                <a:effectLst/>
                <a:ea typeface="Times New Roman" panose="02020603050405020304" pitchFamily="18" charset="0"/>
                <a:cs typeface="Times New Roman" panose="02020603050405020304" pitchFamily="18" charset="0"/>
              </a:rPr>
              <a:t>When there are varieties of the same item</a:t>
            </a:r>
          </a:p>
        </p:txBody>
      </p:sp>
    </p:spTree>
    <p:extLst>
      <p:ext uri="{BB962C8B-B14F-4D97-AF65-F5344CB8AC3E}">
        <p14:creationId xmlns:p14="http://schemas.microsoft.com/office/powerpoint/2010/main" val="5916340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729A30-F429-4967-81E8-45F6757C88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9FC137C-7F97-41FA-86A1-2E01C38374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967903" cy="685798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9FBFB9D3-7D34-4948-B4D0-73E7B6E52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54949" y="-54949"/>
            <a:ext cx="6858005" cy="6967903"/>
          </a:xfrm>
          <a:custGeom>
            <a:avLst/>
            <a:gdLst>
              <a:gd name="connsiteX0" fmla="*/ 0 w 2559050"/>
              <a:gd name="connsiteY0" fmla="*/ 0 h 2559050"/>
              <a:gd name="connsiteX1" fmla="*/ 2559050 w 2559050"/>
              <a:gd name="connsiteY1" fmla="*/ 0 h 2559050"/>
              <a:gd name="connsiteX2" fmla="*/ 0 w 2559050"/>
              <a:gd name="connsiteY2" fmla="*/ 2559050 h 2559050"/>
            </a:gdLst>
            <a:ahLst/>
            <a:cxnLst>
              <a:cxn ang="0">
                <a:pos x="connsiteX0" y="connsiteY0"/>
              </a:cxn>
              <a:cxn ang="0">
                <a:pos x="connsiteX1" y="connsiteY1"/>
              </a:cxn>
              <a:cxn ang="0">
                <a:pos x="connsiteX2" y="connsiteY2"/>
              </a:cxn>
            </a:cxnLst>
            <a:rect l="l" t="t" r="r" b="b"/>
            <a:pathLst>
              <a:path w="2559050" h="2559050">
                <a:moveTo>
                  <a:pt x="0" y="0"/>
                </a:moveTo>
                <a:lnTo>
                  <a:pt x="2559050" y="0"/>
                </a:lnTo>
                <a:cubicBezTo>
                  <a:pt x="2559050" y="1413324"/>
                  <a:pt x="1413324" y="2559050"/>
                  <a:pt x="0" y="255905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2" name="Title"/>
          <p:cNvSpPr>
            <a:spLocks noGrp="1"/>
          </p:cNvSpPr>
          <p:nvPr>
            <p:ph type="ctrTitle"/>
          </p:nvPr>
        </p:nvSpPr>
        <p:spPr>
          <a:xfrm>
            <a:off x="1084728" y="2754999"/>
            <a:ext cx="4348578" cy="2005262"/>
          </a:xfrm>
        </p:spPr>
        <p:txBody>
          <a:bodyPr>
            <a:normAutofit/>
          </a:bodyPr>
          <a:lstStyle/>
          <a:p>
            <a:r>
              <a:rPr lang="en-US" dirty="0"/>
              <a:t>Advantages of variety reduction</a:t>
            </a:r>
          </a:p>
        </p:txBody>
      </p:sp>
      <p:sp>
        <p:nvSpPr>
          <p:cNvPr id="4" name="TextBox 3">
            <a:extLst>
              <a:ext uri="{FF2B5EF4-FFF2-40B4-BE49-F238E27FC236}">
                <a16:creationId xmlns:a16="http://schemas.microsoft.com/office/drawing/2014/main" id="{CFD6E948-E463-AA6C-CB5D-DE54177C26D0}"/>
              </a:ext>
            </a:extLst>
          </p:cNvPr>
          <p:cNvSpPr txBox="1"/>
          <p:nvPr/>
        </p:nvSpPr>
        <p:spPr>
          <a:xfrm>
            <a:off x="7162800" y="850900"/>
            <a:ext cx="4470400" cy="3785075"/>
          </a:xfrm>
          <a:prstGeom prst="rect">
            <a:avLst/>
          </a:prstGeom>
          <a:noFill/>
        </p:spPr>
        <p:txBody>
          <a:bodyPr wrap="square">
            <a:spAutoFit/>
          </a:bodyPr>
          <a:lstStyle/>
          <a:p>
            <a:pPr marL="342900" lvl="0" indent="-342900" algn="just">
              <a:lnSpc>
                <a:spcPct val="150000"/>
              </a:lnSpc>
              <a:buFont typeface="Symbol" panose="05050102010706020507" pitchFamily="18" charset="2"/>
              <a:buChar char=""/>
            </a:pPr>
            <a:r>
              <a:rPr lang="en-GB" dirty="0">
                <a:effectLst/>
                <a:ea typeface="Times New Roman" panose="02020603050405020304" pitchFamily="18" charset="0"/>
                <a:cs typeface="Angsana New" panose="02020603050405020304" pitchFamily="18" charset="-34"/>
              </a:rPr>
              <a:t>Reduction of stock holding cost</a:t>
            </a:r>
          </a:p>
          <a:p>
            <a:pPr marL="342900" lvl="0" indent="-342900" algn="just">
              <a:lnSpc>
                <a:spcPct val="150000"/>
              </a:lnSpc>
              <a:buFont typeface="Symbol" panose="05050102010706020507" pitchFamily="18" charset="2"/>
              <a:buChar char=""/>
            </a:pPr>
            <a:r>
              <a:rPr lang="en-GB" dirty="0">
                <a:effectLst/>
                <a:ea typeface="Times New Roman" panose="02020603050405020304" pitchFamily="18" charset="0"/>
                <a:cs typeface="Angsana New" panose="02020603050405020304" pitchFamily="18" charset="-34"/>
              </a:rPr>
              <a:t>Release of money tied up in stocks</a:t>
            </a:r>
          </a:p>
          <a:p>
            <a:pPr marL="342900" lvl="0" indent="-342900" algn="just">
              <a:lnSpc>
                <a:spcPct val="150000"/>
              </a:lnSpc>
              <a:buFont typeface="Symbol" panose="05050102010706020507" pitchFamily="18" charset="2"/>
              <a:buChar char=""/>
            </a:pPr>
            <a:r>
              <a:rPr lang="en-GB" dirty="0">
                <a:effectLst/>
                <a:ea typeface="Times New Roman" panose="02020603050405020304" pitchFamily="18" charset="0"/>
                <a:cs typeface="Angsana New" panose="02020603050405020304" pitchFamily="18" charset="-34"/>
              </a:rPr>
              <a:t>Easier specification while ordering</a:t>
            </a:r>
          </a:p>
          <a:p>
            <a:pPr marL="342900" lvl="0" indent="-342900" algn="just">
              <a:lnSpc>
                <a:spcPct val="150000"/>
              </a:lnSpc>
              <a:buFont typeface="Symbol" panose="05050102010706020507" pitchFamily="18" charset="2"/>
              <a:buChar char=""/>
            </a:pPr>
            <a:r>
              <a:rPr lang="en-GB" dirty="0">
                <a:effectLst/>
                <a:ea typeface="Times New Roman" panose="02020603050405020304" pitchFamily="18" charset="0"/>
                <a:cs typeface="Angsana New" panose="02020603050405020304" pitchFamily="18" charset="-34"/>
              </a:rPr>
              <a:t>Narrow range of inventory which leads to reduction in administrative cost</a:t>
            </a:r>
          </a:p>
          <a:p>
            <a:pPr marL="342900" lvl="0" indent="-342900" algn="just">
              <a:lnSpc>
                <a:spcPct val="150000"/>
              </a:lnSpc>
              <a:spcAft>
                <a:spcPts val="1000"/>
              </a:spcAft>
              <a:buFont typeface="Symbol" panose="05050102010706020507" pitchFamily="18" charset="2"/>
              <a:buChar char=""/>
            </a:pPr>
            <a:r>
              <a:rPr lang="en-GB" b="1" dirty="0">
                <a:effectLst/>
                <a:ea typeface="Times New Roman" panose="02020603050405020304" pitchFamily="18" charset="0"/>
                <a:cs typeface="Angsana New" panose="02020603050405020304" pitchFamily="18" charset="-34"/>
              </a:rPr>
              <a:t>Reduced supplier-base</a:t>
            </a:r>
            <a:r>
              <a:rPr lang="en-GB" dirty="0">
                <a:effectLst/>
                <a:ea typeface="Times New Roman" panose="02020603050405020304" pitchFamily="18" charset="0"/>
                <a:cs typeface="Angsana New" panose="02020603050405020304" pitchFamily="18" charset="-34"/>
              </a:rPr>
              <a:t>: facilitates the building of long-term relationship and supplier development.</a:t>
            </a:r>
          </a:p>
        </p:txBody>
      </p:sp>
    </p:spTree>
    <p:extLst>
      <p:ext uri="{BB962C8B-B14F-4D97-AF65-F5344CB8AC3E}">
        <p14:creationId xmlns:p14="http://schemas.microsoft.com/office/powerpoint/2010/main" val="8257962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A929C1E-D8F4-4A72-B3A3-525B158CC2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11201" y="1597959"/>
            <a:ext cx="3632200" cy="4352365"/>
          </a:xfrm>
        </p:spPr>
        <p:txBody>
          <a:bodyPr anchor="b">
            <a:normAutofit fontScale="90000"/>
          </a:bodyPr>
          <a:lstStyle/>
          <a:p>
            <a:r>
              <a:rPr lang="en-US" sz="2200" dirty="0"/>
              <a:t>Managing service quality</a:t>
            </a:r>
            <a:br>
              <a:rPr lang="en-US" sz="2200" dirty="0"/>
            </a:br>
            <a:br>
              <a:rPr lang="en-US" sz="2200" dirty="0"/>
            </a:br>
            <a:r>
              <a:rPr lang="en-GB" sz="2200" kern="0" dirty="0">
                <a:effectLst/>
                <a:latin typeface="Times New Roman" panose="02020603050405020304" pitchFamily="18" charset="0"/>
                <a:ea typeface="Times New Roman" panose="02020603050405020304" pitchFamily="18" charset="0"/>
                <a:cs typeface="Angsana New" panose="02020603050405020304" pitchFamily="18" charset="-34"/>
              </a:rPr>
              <a:t> </a:t>
            </a:r>
            <a:r>
              <a:rPr lang="en-GB" sz="2200" b="0" kern="0" dirty="0">
                <a:effectLst/>
                <a:latin typeface="+mn-lt"/>
                <a:ea typeface="Times New Roman" panose="02020603050405020304" pitchFamily="18" charset="0"/>
                <a:cs typeface="Times New Roman" panose="02020603050405020304" pitchFamily="18" charset="0"/>
              </a:rPr>
              <a:t>Service quality is about ensuring customers, both internal and external, get what they want. </a:t>
            </a:r>
            <a:br>
              <a:rPr lang="en-GB" sz="2200" b="0" kern="0" dirty="0">
                <a:effectLst/>
                <a:latin typeface="+mn-lt"/>
                <a:ea typeface="Times New Roman" panose="02020603050405020304" pitchFamily="18" charset="0"/>
                <a:cs typeface="Times New Roman" panose="02020603050405020304" pitchFamily="18" charset="0"/>
              </a:rPr>
            </a:br>
            <a:br>
              <a:rPr lang="en-GB" sz="2200" b="0" kern="0" dirty="0">
                <a:effectLst/>
                <a:latin typeface="+mn-lt"/>
                <a:ea typeface="Times New Roman" panose="02020603050405020304" pitchFamily="18" charset="0"/>
                <a:cs typeface="Times New Roman" panose="02020603050405020304" pitchFamily="18" charset="0"/>
              </a:rPr>
            </a:br>
            <a:r>
              <a:rPr lang="en-GB" sz="2200" b="0" kern="0" dirty="0">
                <a:effectLst/>
                <a:latin typeface="+mn-lt"/>
                <a:ea typeface="Times New Roman" panose="02020603050405020304" pitchFamily="18" charset="0"/>
                <a:cs typeface="Times New Roman" panose="02020603050405020304" pitchFamily="18" charset="0"/>
              </a:rPr>
              <a:t>As the technology brings markets, people and products ever closer, it is the single most effective and sustainable means of differentiation between competing companies</a:t>
            </a:r>
            <a:r>
              <a:rPr lang="en-GB" sz="1800" b="0" kern="0" dirty="0">
                <a:effectLst/>
                <a:latin typeface="+mn-lt"/>
                <a:ea typeface="Times New Roman" panose="02020603050405020304" pitchFamily="18" charset="0"/>
                <a:cs typeface="Times New Roman" panose="02020603050405020304" pitchFamily="18" charset="0"/>
              </a:rPr>
              <a:t>. </a:t>
            </a:r>
            <a:endParaRPr lang="en-US" sz="2800" b="0" dirty="0">
              <a:latin typeface="+mn-lt"/>
              <a:cs typeface="Times New Roman" panose="02020603050405020304" pitchFamily="18" charset="0"/>
            </a:endParaRPr>
          </a:p>
        </p:txBody>
      </p:sp>
      <p:sp>
        <p:nvSpPr>
          <p:cNvPr id="12" name="Freeform: Shape 11">
            <a:extLst>
              <a:ext uri="{FF2B5EF4-FFF2-40B4-BE49-F238E27FC236}">
                <a16:creationId xmlns:a16="http://schemas.microsoft.com/office/drawing/2014/main" id="{4688C57F-18E6-4B7B-896C-59DF442738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6" name="Content Placeholder">
            <a:extLst>
              <a:ext uri="{FF2B5EF4-FFF2-40B4-BE49-F238E27FC236}">
                <a16:creationId xmlns:a16="http://schemas.microsoft.com/office/drawing/2014/main" id="{472D608E-7122-C275-05E6-6ECFC4F0B701}"/>
              </a:ext>
            </a:extLst>
          </p:cNvPr>
          <p:cNvGraphicFramePr>
            <a:graphicFrameLocks noGrp="1"/>
          </p:cNvGraphicFramePr>
          <p:nvPr>
            <p:ph idx="1"/>
            <p:extLst>
              <p:ext uri="{D42A27DB-BD31-4B8C-83A1-F6EECF244321}">
                <p14:modId xmlns:p14="http://schemas.microsoft.com/office/powerpoint/2010/main" val="813185455"/>
              </p:ext>
            </p:extLst>
          </p:nvPr>
        </p:nvGraphicFramePr>
        <p:xfrm>
          <a:off x="5190565" y="809625"/>
          <a:ext cx="5261535" cy="40798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886609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1C08158-5BFB-475E-AFFD-3119675BE1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F5923A5-3EA5-4A1F-8FB1-6E9E4AC90B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529852"/>
            <a:ext cx="6736976" cy="3328145"/>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Freeform: Shape 13">
            <a:extLst>
              <a:ext uri="{FF2B5EF4-FFF2-40B4-BE49-F238E27FC236}">
                <a16:creationId xmlns:a16="http://schemas.microsoft.com/office/drawing/2014/main" id="{1850567E-9970-49B5-8036-68DF198AB1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3414824" cy="6864873"/>
          </a:xfrm>
          <a:custGeom>
            <a:avLst/>
            <a:gdLst>
              <a:gd name="connsiteX0" fmla="*/ 0 w 3414824"/>
              <a:gd name="connsiteY0" fmla="*/ 3376141 h 6864873"/>
              <a:gd name="connsiteX1" fmla="*/ 3414824 w 3414824"/>
              <a:gd name="connsiteY1" fmla="*/ 3376141 h 6864873"/>
              <a:gd name="connsiteX2" fmla="*/ 0 w 3414824"/>
              <a:gd name="connsiteY2" fmla="*/ 6864873 h 6864873"/>
              <a:gd name="connsiteX3" fmla="*/ 2 w 3414824"/>
              <a:gd name="connsiteY3" fmla="*/ 0 h 6864873"/>
              <a:gd name="connsiteX4" fmla="*/ 3414824 w 3414824"/>
              <a:gd name="connsiteY4" fmla="*/ 0 h 6864873"/>
              <a:gd name="connsiteX5" fmla="*/ 3414824 w 3414824"/>
              <a:gd name="connsiteY5" fmla="*/ 3376140 h 6864873"/>
              <a:gd name="connsiteX6" fmla="*/ 2 w 3414824"/>
              <a:gd name="connsiteY6" fmla="*/ 3376140 h 6864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14824" h="6864873">
                <a:moveTo>
                  <a:pt x="0" y="3376141"/>
                </a:moveTo>
                <a:lnTo>
                  <a:pt x="3414824" y="3376141"/>
                </a:lnTo>
                <a:cubicBezTo>
                  <a:pt x="3414824" y="5302914"/>
                  <a:pt x="1885955" y="6864873"/>
                  <a:pt x="0" y="6864873"/>
                </a:cubicBezTo>
                <a:close/>
                <a:moveTo>
                  <a:pt x="2" y="0"/>
                </a:moveTo>
                <a:lnTo>
                  <a:pt x="3414824" y="0"/>
                </a:lnTo>
                <a:lnTo>
                  <a:pt x="3414824" y="3376140"/>
                </a:lnTo>
                <a:lnTo>
                  <a:pt x="2" y="337614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p:cNvSpPr>
            <a:spLocks noGrp="1"/>
          </p:cNvSpPr>
          <p:nvPr>
            <p:ph type="ctrTitle"/>
          </p:nvPr>
        </p:nvSpPr>
        <p:spPr>
          <a:xfrm>
            <a:off x="752476" y="1597958"/>
            <a:ext cx="2401165" cy="2491904"/>
          </a:xfrm>
        </p:spPr>
        <p:txBody>
          <a:bodyPr anchor="t">
            <a:normAutofit/>
          </a:bodyPr>
          <a:lstStyle/>
          <a:p>
            <a:r>
              <a:rPr lang="en-US" sz="2400"/>
              <a:t>Conclusion</a:t>
            </a:r>
          </a:p>
        </p:txBody>
      </p:sp>
      <p:sp>
        <p:nvSpPr>
          <p:cNvPr id="16" name="Freeform: Shape 15">
            <a:extLst>
              <a:ext uri="{FF2B5EF4-FFF2-40B4-BE49-F238E27FC236}">
                <a16:creationId xmlns:a16="http://schemas.microsoft.com/office/drawing/2014/main" id="{252F6D40-1969-431D-97A1-D6439AD90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14823" y="-6876"/>
            <a:ext cx="8777176" cy="6871754"/>
          </a:xfrm>
          <a:custGeom>
            <a:avLst/>
            <a:gdLst>
              <a:gd name="connsiteX0" fmla="*/ 0 w 8777176"/>
              <a:gd name="connsiteY0" fmla="*/ 0 h 6871754"/>
              <a:gd name="connsiteX1" fmla="*/ 3414822 w 8777176"/>
              <a:gd name="connsiteY1" fmla="*/ 0 h 6871754"/>
              <a:gd name="connsiteX2" fmla="*/ 3414822 w 8777176"/>
              <a:gd name="connsiteY2" fmla="*/ 6875 h 6871754"/>
              <a:gd name="connsiteX3" fmla="*/ 8777176 w 8777176"/>
              <a:gd name="connsiteY3" fmla="*/ 6875 h 6871754"/>
              <a:gd name="connsiteX4" fmla="*/ 8777176 w 8777176"/>
              <a:gd name="connsiteY4" fmla="*/ 6871754 h 6871754"/>
              <a:gd name="connsiteX5" fmla="*/ 3251085 w 8777176"/>
              <a:gd name="connsiteY5" fmla="*/ 6871754 h 6871754"/>
              <a:gd name="connsiteX6" fmla="*/ 3251085 w 8777176"/>
              <a:gd name="connsiteY6" fmla="*/ 6860643 h 6871754"/>
              <a:gd name="connsiteX7" fmla="*/ 3239098 w 8777176"/>
              <a:gd name="connsiteY7" fmla="*/ 6860334 h 6871754"/>
              <a:gd name="connsiteX8" fmla="*/ 0 w 8777176"/>
              <a:gd name="connsiteY8" fmla="*/ 3376141 h 6871754"/>
              <a:gd name="connsiteX9" fmla="*/ 3251085 w 8777176"/>
              <a:gd name="connsiteY9" fmla="*/ 3376141 h 6871754"/>
              <a:gd name="connsiteX10" fmla="*/ 3251085 w 8777176"/>
              <a:gd name="connsiteY10" fmla="*/ 3376140 h 6871754"/>
              <a:gd name="connsiteX11" fmla="*/ 0 w 8777176"/>
              <a:gd name="connsiteY11" fmla="*/ 3376140 h 6871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777176" h="6871754">
                <a:moveTo>
                  <a:pt x="0" y="0"/>
                </a:moveTo>
                <a:lnTo>
                  <a:pt x="3414822" y="0"/>
                </a:lnTo>
                <a:lnTo>
                  <a:pt x="3414822" y="6875"/>
                </a:lnTo>
                <a:lnTo>
                  <a:pt x="8777176" y="6875"/>
                </a:lnTo>
                <a:lnTo>
                  <a:pt x="8777176" y="6871754"/>
                </a:lnTo>
                <a:lnTo>
                  <a:pt x="3251085" y="6871754"/>
                </a:lnTo>
                <a:lnTo>
                  <a:pt x="3251085" y="6860643"/>
                </a:lnTo>
                <a:lnTo>
                  <a:pt x="3239098" y="6860334"/>
                </a:lnTo>
                <a:cubicBezTo>
                  <a:pt x="1434808" y="6766895"/>
                  <a:pt x="0" y="5242703"/>
                  <a:pt x="0" y="3376141"/>
                </a:cubicBezTo>
                <a:lnTo>
                  <a:pt x="3251085" y="3376141"/>
                </a:lnTo>
                <a:lnTo>
                  <a:pt x="3251085" y="3376140"/>
                </a:lnTo>
                <a:lnTo>
                  <a:pt x="0" y="337614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aphicFrame>
        <p:nvGraphicFramePr>
          <p:cNvPr id="6" name="Content Placeholder">
            <a:extLst>
              <a:ext uri="{FF2B5EF4-FFF2-40B4-BE49-F238E27FC236}">
                <a16:creationId xmlns:a16="http://schemas.microsoft.com/office/drawing/2014/main" id="{99F4365A-AD9C-4FCB-31CB-E0EC4908ED21}"/>
              </a:ext>
            </a:extLst>
          </p:cNvPr>
          <p:cNvGraphicFramePr>
            <a:graphicFrameLocks noGrp="1"/>
          </p:cNvGraphicFramePr>
          <p:nvPr>
            <p:ph idx="1"/>
            <p:extLst>
              <p:ext uri="{D42A27DB-BD31-4B8C-83A1-F6EECF244321}">
                <p14:modId xmlns:p14="http://schemas.microsoft.com/office/powerpoint/2010/main" val="3124669373"/>
              </p:ext>
            </p:extLst>
          </p:nvPr>
        </p:nvGraphicFramePr>
        <p:xfrm>
          <a:off x="3906117" y="673100"/>
          <a:ext cx="6736977" cy="51435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62280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204E07-6F63-4D3E-B413-652FC095AB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77363" y="1597960"/>
            <a:ext cx="3001415" cy="3555931"/>
          </a:xfrm>
        </p:spPr>
        <p:txBody>
          <a:bodyPr anchor="t">
            <a:normAutofit/>
          </a:bodyPr>
          <a:lstStyle/>
          <a:p>
            <a:r>
              <a:rPr lang="en-US" dirty="0"/>
              <a:t>Revision questions</a:t>
            </a:r>
          </a:p>
        </p:txBody>
      </p:sp>
      <p:sp>
        <p:nvSpPr>
          <p:cNvPr id="12" name="Freeform: Shape 11">
            <a:extLst>
              <a:ext uri="{FF2B5EF4-FFF2-40B4-BE49-F238E27FC236}">
                <a16:creationId xmlns:a16="http://schemas.microsoft.com/office/drawing/2014/main" id="{1A2C2B4C-DD5B-4BFB-A18E-0E2FA0125E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6" name="Content Placeholder">
            <a:extLst>
              <a:ext uri="{FF2B5EF4-FFF2-40B4-BE49-F238E27FC236}">
                <a16:creationId xmlns:a16="http://schemas.microsoft.com/office/drawing/2014/main" id="{024B2B8C-26FC-0DD0-276F-E524A7C5A59E}"/>
              </a:ext>
            </a:extLst>
          </p:cNvPr>
          <p:cNvGraphicFramePr>
            <a:graphicFrameLocks noGrp="1"/>
          </p:cNvGraphicFramePr>
          <p:nvPr>
            <p:ph idx="1"/>
            <p:extLst>
              <p:ext uri="{D42A27DB-BD31-4B8C-83A1-F6EECF244321}">
                <p14:modId xmlns:p14="http://schemas.microsoft.com/office/powerpoint/2010/main" val="698040926"/>
              </p:ext>
            </p:extLst>
          </p:nvPr>
        </p:nvGraphicFramePr>
        <p:xfrm>
          <a:off x="4078778" y="775856"/>
          <a:ext cx="6373322" cy="50026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31948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03D1F-1E82-1070-0027-35B6062C2FF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63095D6-C06A-90F3-9F55-9199881405A2}"/>
              </a:ext>
            </a:extLst>
          </p:cNvPr>
          <p:cNvSpPr>
            <a:spLocks noGrp="1"/>
          </p:cNvSpPr>
          <p:nvPr>
            <p:ph idx="1"/>
          </p:nvPr>
        </p:nvSpPr>
        <p:spPr/>
        <p:txBody>
          <a:bodyPr>
            <a:normAutofit/>
          </a:bodyPr>
          <a:lstStyle/>
          <a:p>
            <a:r>
              <a:rPr lang="en-GB" sz="12300" b="1" dirty="0"/>
              <a:t>End</a:t>
            </a:r>
          </a:p>
        </p:txBody>
      </p:sp>
    </p:spTree>
    <p:extLst>
      <p:ext uri="{BB962C8B-B14F-4D97-AF65-F5344CB8AC3E}">
        <p14:creationId xmlns:p14="http://schemas.microsoft.com/office/powerpoint/2010/main" val="880991536"/>
      </p:ext>
    </p:extLst>
  </p:cSld>
  <p:clrMapOvr>
    <a:masterClrMapping/>
  </p:clrMapOvr>
</p:sld>
</file>

<file path=ppt/theme/theme1.xml><?xml version="1.0" encoding="utf-8"?>
<a:theme xmlns:a="http://schemas.openxmlformats.org/drawingml/2006/main" name="BlocksVTI">
  <a:themeElements>
    <a:clrScheme name="AnalogousFromDarkSeedLeftStep">
      <a:dk1>
        <a:srgbClr val="000000"/>
      </a:dk1>
      <a:lt1>
        <a:srgbClr val="FFFFFF"/>
      </a:lt1>
      <a:dk2>
        <a:srgbClr val="311C23"/>
      </a:dk2>
      <a:lt2>
        <a:srgbClr val="F0F3F3"/>
      </a:lt2>
      <a:accent1>
        <a:srgbClr val="C3524D"/>
      </a:accent1>
      <a:accent2>
        <a:srgbClr val="B13B66"/>
      </a:accent2>
      <a:accent3>
        <a:srgbClr val="C34DAA"/>
      </a:accent3>
      <a:accent4>
        <a:srgbClr val="993BB1"/>
      </a:accent4>
      <a:accent5>
        <a:srgbClr val="7A4DC3"/>
      </a:accent5>
      <a:accent6>
        <a:srgbClr val="3E42B3"/>
      </a:accent6>
      <a:hlink>
        <a:srgbClr val="853FBF"/>
      </a:hlink>
      <a:folHlink>
        <a:srgbClr val="7F7F7F"/>
      </a:folHlink>
    </a:clrScheme>
    <a:fontScheme name="Avenir">
      <a:majorFont>
        <a:latin typeface="Avenir Next LT Pro"/>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cksVTI" id="{31656FE6-20D8-4105-85EA-706EC9332BE9}" vid="{039DFFC9-9B25-4063-9235-B287A446F509}"/>
    </a:ext>
  </a:extLst>
</a:theme>
</file>

<file path=docProps/app.xml><?xml version="1.0" encoding="utf-8"?>
<Properties xmlns="http://schemas.openxmlformats.org/officeDocument/2006/extended-properties" xmlns:vt="http://schemas.openxmlformats.org/officeDocument/2006/docPropsVTypes">
  <TotalTime>95</TotalTime>
  <Words>2273</Words>
  <Application>Microsoft Office PowerPoint</Application>
  <PresentationFormat>Widescreen</PresentationFormat>
  <Paragraphs>185</Paragraphs>
  <Slides>34</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34</vt:i4>
      </vt:variant>
    </vt:vector>
  </HeadingPairs>
  <TitlesOfParts>
    <vt:vector size="47" baseType="lpstr">
      <vt:lpstr>Arial</vt:lpstr>
      <vt:lpstr>Avenir Next LT Pro</vt:lpstr>
      <vt:lpstr>Avenir Next LT Pro Light</vt:lpstr>
      <vt:lpstr>Berlin Sans FB Demi</vt:lpstr>
      <vt:lpstr>Century Gothic</vt:lpstr>
      <vt:lpstr>Symbol</vt:lpstr>
      <vt:lpstr>Tempus Sans ITC</vt:lpstr>
      <vt:lpstr>Tenorite Display</vt:lpstr>
      <vt:lpstr>Times New Roman</vt:lpstr>
      <vt:lpstr>Trade Gothic Next Heavy</vt:lpstr>
      <vt:lpstr>Verdana Pro Light</vt:lpstr>
      <vt:lpstr>Wingdings</vt:lpstr>
      <vt:lpstr>BlocksVTI</vt:lpstr>
      <vt:lpstr>Principles of Purchasing  Lecture 4  Quality Management in Purchasing  Lecturer: Samson Ndonye </vt:lpstr>
      <vt:lpstr>Lecture Learning outcomes</vt:lpstr>
      <vt:lpstr>Introduction</vt:lpstr>
      <vt:lpstr>Five approaches of quality</vt:lpstr>
      <vt:lpstr> Eight dimensions of quality</vt:lpstr>
      <vt:lpstr> Eight dimensions of quality:</vt:lpstr>
      <vt:lpstr>Quality control and quality management-ISO 9000, 2000, TQM</vt:lpstr>
      <vt:lpstr>Quality assurance includes all activities connected with the attainment of quality such as:</vt:lpstr>
      <vt:lpstr>Quality control/Assurance objectives:</vt:lpstr>
      <vt:lpstr>Advantages of quality control and assurance to both buying and supplying organisation</vt:lpstr>
      <vt:lpstr>Advantages of quality control and assurance to both buying and supplying organisation</vt:lpstr>
      <vt:lpstr>Total quality management</vt:lpstr>
      <vt:lpstr>TQM principles</vt:lpstr>
      <vt:lpstr>TQM principles</vt:lpstr>
      <vt:lpstr>Issues in managing quality in purchasing  and supply chain</vt:lpstr>
      <vt:lpstr>Approaches to specification </vt:lpstr>
      <vt:lpstr>Additional methods of specification</vt:lpstr>
      <vt:lpstr>Additional methods of specification</vt:lpstr>
      <vt:lpstr>Additional methods of specification</vt:lpstr>
      <vt:lpstr>Additional methods of specification</vt:lpstr>
      <vt:lpstr>The value of specifications</vt:lpstr>
      <vt:lpstr>The value of specifications</vt:lpstr>
      <vt:lpstr>Preparation of specifications</vt:lpstr>
      <vt:lpstr>Standardization- This is the process of agreeing and adopting generic specification or descriptions of the items required</vt:lpstr>
      <vt:lpstr>Advantages of standardization </vt:lpstr>
      <vt:lpstr>Advantages of standardization</vt:lpstr>
      <vt:lpstr>Variety reduction</vt:lpstr>
      <vt:lpstr>Procedure for variety reduction</vt:lpstr>
      <vt:lpstr>Reasons that lead to variety reduction </vt:lpstr>
      <vt:lpstr>Advantages of variety reduction</vt:lpstr>
      <vt:lpstr>Managing service quality   Service quality is about ensuring customers, both internal and external, get what they want.   As the technology brings markets, people and products ever closer, it is the single most effective and sustainable means of differentiation between competing companies. </vt:lpstr>
      <vt:lpstr>Conclusion</vt:lpstr>
      <vt:lpstr>Revision 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Samson Ndonye</cp:lastModifiedBy>
  <cp:revision>10</cp:revision>
  <dcterms:created xsi:type="dcterms:W3CDTF">2024-10-11T14:47:55Z</dcterms:created>
  <dcterms:modified xsi:type="dcterms:W3CDTF">2024-10-12T06:52:51Z</dcterms:modified>
</cp:coreProperties>
</file>