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 id="265" r:id="rId3"/>
    <p:sldId id="266" r:id="rId4"/>
    <p:sldId id="267" r:id="rId5"/>
    <p:sldId id="268" r:id="rId6"/>
    <p:sldId id="269" r:id="rId7"/>
    <p:sldId id="270" r:id="rId8"/>
    <p:sldId id="271" r:id="rId9"/>
    <p:sldId id="272" r:id="rId10"/>
    <p:sldId id="292" r:id="rId11"/>
    <p:sldId id="273" r:id="rId12"/>
    <p:sldId id="274" r:id="rId13"/>
    <p:sldId id="275" r:id="rId14"/>
    <p:sldId id="276" r:id="rId15"/>
    <p:sldId id="277" r:id="rId16"/>
    <p:sldId id="278" r:id="rId17"/>
    <p:sldId id="279" r:id="rId18"/>
    <p:sldId id="280" r:id="rId19"/>
    <p:sldId id="281" r:id="rId20"/>
    <p:sldId id="282" r:id="rId21"/>
    <p:sldId id="283" r:id="rId22"/>
    <p:sldId id="284" r:id="rId23"/>
    <p:sldId id="285" r:id="rId24"/>
    <p:sldId id="286" r:id="rId25"/>
    <p:sldId id="287" r:id="rId26"/>
    <p:sldId id="288" r:id="rId27"/>
    <p:sldId id="289" r:id="rId28"/>
    <p:sldId id="290" r:id="rId29"/>
    <p:sldId id="291" r:id="rId30"/>
    <p:sldId id="294" r:id="rId31"/>
    <p:sldId id="295" r:id="rId3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6" autoAdjust="0"/>
    <p:restoredTop sz="94660"/>
  </p:normalViewPr>
  <p:slideViewPr>
    <p:cSldViewPr snapToGrid="0">
      <p:cViewPr varScale="1">
        <p:scale>
          <a:sx n="69" d="100"/>
          <a:sy n="69" d="100"/>
        </p:scale>
        <p:origin x="780"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diagrams/_rels/data2.xml.rels><?xml version="1.0" encoding="UTF-8" standalone="yes"?>
<Relationships xmlns="http://schemas.openxmlformats.org/package/2006/relationships"><Relationship Id="rId8" Type="http://schemas.openxmlformats.org/officeDocument/2006/relationships/image" Target="../media/image14.svg"/><Relationship Id="rId3" Type="http://schemas.openxmlformats.org/officeDocument/2006/relationships/image" Target="../media/image9.png"/><Relationship Id="rId7" Type="http://schemas.openxmlformats.org/officeDocument/2006/relationships/image" Target="../media/image13.png"/><Relationship Id="rId12" Type="http://schemas.openxmlformats.org/officeDocument/2006/relationships/image" Target="../media/image18.svg"/><Relationship Id="rId2" Type="http://schemas.openxmlformats.org/officeDocument/2006/relationships/image" Target="../media/image8.svg"/><Relationship Id="rId1" Type="http://schemas.openxmlformats.org/officeDocument/2006/relationships/image" Target="../media/image7.png"/><Relationship Id="rId6" Type="http://schemas.openxmlformats.org/officeDocument/2006/relationships/image" Target="../media/image12.svg"/><Relationship Id="rId11" Type="http://schemas.openxmlformats.org/officeDocument/2006/relationships/image" Target="../media/image17.png"/><Relationship Id="rId5" Type="http://schemas.openxmlformats.org/officeDocument/2006/relationships/image" Target="../media/image11.png"/><Relationship Id="rId10" Type="http://schemas.openxmlformats.org/officeDocument/2006/relationships/image" Target="../media/image16.svg"/><Relationship Id="rId4" Type="http://schemas.openxmlformats.org/officeDocument/2006/relationships/image" Target="../media/image10.svg"/><Relationship Id="rId9" Type="http://schemas.openxmlformats.org/officeDocument/2006/relationships/image" Target="../media/image15.png"/></Relationships>
</file>

<file path=ppt/diagrams/_rels/data4.xml.rels><?xml version="1.0" encoding="UTF-8" standalone="yes"?>
<Relationships xmlns="http://schemas.openxmlformats.org/package/2006/relationships"><Relationship Id="rId8" Type="http://schemas.openxmlformats.org/officeDocument/2006/relationships/image" Target="../media/image27.svg"/><Relationship Id="rId3" Type="http://schemas.openxmlformats.org/officeDocument/2006/relationships/image" Target="../media/image22.png"/><Relationship Id="rId7" Type="http://schemas.openxmlformats.org/officeDocument/2006/relationships/image" Target="../media/image26.png"/><Relationship Id="rId2" Type="http://schemas.openxmlformats.org/officeDocument/2006/relationships/image" Target="../media/image21.svg"/><Relationship Id="rId1" Type="http://schemas.openxmlformats.org/officeDocument/2006/relationships/image" Target="../media/image20.png"/><Relationship Id="rId6" Type="http://schemas.openxmlformats.org/officeDocument/2006/relationships/image" Target="../media/image25.svg"/><Relationship Id="rId5" Type="http://schemas.openxmlformats.org/officeDocument/2006/relationships/image" Target="../media/image24.png"/><Relationship Id="rId10" Type="http://schemas.openxmlformats.org/officeDocument/2006/relationships/image" Target="../media/image29.svg"/><Relationship Id="rId4" Type="http://schemas.openxmlformats.org/officeDocument/2006/relationships/image" Target="../media/image23.svg"/><Relationship Id="rId9" Type="http://schemas.openxmlformats.org/officeDocument/2006/relationships/image" Target="../media/image28.png"/></Relationships>
</file>

<file path=ppt/diagrams/_rels/data7.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svg"/><Relationship Id="rId1" Type="http://schemas.openxmlformats.org/officeDocument/2006/relationships/image" Target="../media/image32.png"/><Relationship Id="rId4" Type="http://schemas.openxmlformats.org/officeDocument/2006/relationships/image" Target="../media/image35.svg"/></Relationships>
</file>

<file path=ppt/diagrams/_rels/data9.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svg"/><Relationship Id="rId1" Type="http://schemas.openxmlformats.org/officeDocument/2006/relationships/image" Target="../media/image37.png"/><Relationship Id="rId4" Type="http://schemas.openxmlformats.org/officeDocument/2006/relationships/image" Target="../media/image40.svg"/></Relationships>
</file>

<file path=ppt/diagrams/_rels/data11.xml.rels><?xml version="1.0" encoding="UTF-8" standalone="yes"?>
<Relationships xmlns="http://schemas.openxmlformats.org/package/2006/relationships"><Relationship Id="rId8" Type="http://schemas.openxmlformats.org/officeDocument/2006/relationships/image" Target="../media/image48.svg"/><Relationship Id="rId3" Type="http://schemas.openxmlformats.org/officeDocument/2006/relationships/image" Target="../media/image43.png"/><Relationship Id="rId7" Type="http://schemas.openxmlformats.org/officeDocument/2006/relationships/image" Target="../media/image47.png"/><Relationship Id="rId2" Type="http://schemas.openxmlformats.org/officeDocument/2006/relationships/image" Target="../media/image42.svg"/><Relationship Id="rId1" Type="http://schemas.openxmlformats.org/officeDocument/2006/relationships/image" Target="../media/image41.png"/><Relationship Id="rId6" Type="http://schemas.openxmlformats.org/officeDocument/2006/relationships/image" Target="../media/image46.svg"/><Relationship Id="rId5" Type="http://schemas.openxmlformats.org/officeDocument/2006/relationships/image" Target="../media/image45.png"/><Relationship Id="rId10" Type="http://schemas.openxmlformats.org/officeDocument/2006/relationships/image" Target="../media/image16.svg"/><Relationship Id="rId4" Type="http://schemas.openxmlformats.org/officeDocument/2006/relationships/image" Target="../media/image44.svg"/><Relationship Id="rId9" Type="http://schemas.openxmlformats.org/officeDocument/2006/relationships/image" Target="../media/image15.png"/></Relationships>
</file>

<file path=ppt/diagrams/_rels/data13.xml.rels><?xml version="1.0" encoding="UTF-8" standalone="yes"?>
<Relationships xmlns="http://schemas.openxmlformats.org/package/2006/relationships"><Relationship Id="rId8" Type="http://schemas.openxmlformats.org/officeDocument/2006/relationships/image" Target="../media/image57.svg"/><Relationship Id="rId13" Type="http://schemas.openxmlformats.org/officeDocument/2006/relationships/image" Target="../media/image62.png"/><Relationship Id="rId3" Type="http://schemas.openxmlformats.org/officeDocument/2006/relationships/image" Target="../media/image52.png"/><Relationship Id="rId7" Type="http://schemas.openxmlformats.org/officeDocument/2006/relationships/image" Target="../media/image56.png"/><Relationship Id="rId12" Type="http://schemas.openxmlformats.org/officeDocument/2006/relationships/image" Target="../media/image61.svg"/><Relationship Id="rId2" Type="http://schemas.openxmlformats.org/officeDocument/2006/relationships/image" Target="../media/image51.svg"/><Relationship Id="rId1" Type="http://schemas.openxmlformats.org/officeDocument/2006/relationships/image" Target="../media/image50.png"/><Relationship Id="rId6" Type="http://schemas.openxmlformats.org/officeDocument/2006/relationships/image" Target="../media/image55.svg"/><Relationship Id="rId11" Type="http://schemas.openxmlformats.org/officeDocument/2006/relationships/image" Target="../media/image60.png"/><Relationship Id="rId5" Type="http://schemas.openxmlformats.org/officeDocument/2006/relationships/image" Target="../media/image54.png"/><Relationship Id="rId10" Type="http://schemas.openxmlformats.org/officeDocument/2006/relationships/image" Target="../media/image59.svg"/><Relationship Id="rId4" Type="http://schemas.openxmlformats.org/officeDocument/2006/relationships/image" Target="../media/image53.svg"/><Relationship Id="rId9" Type="http://schemas.openxmlformats.org/officeDocument/2006/relationships/image" Target="../media/image58.png"/><Relationship Id="rId14" Type="http://schemas.openxmlformats.org/officeDocument/2006/relationships/image" Target="../media/image63.svg"/></Relationships>
</file>

<file path=ppt/diagrams/_rels/data14.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image" Target="../media/image65.svg"/><Relationship Id="rId1" Type="http://schemas.openxmlformats.org/officeDocument/2006/relationships/image" Target="../media/image64.png"/><Relationship Id="rId6" Type="http://schemas.openxmlformats.org/officeDocument/2006/relationships/image" Target="../media/image69.svg"/><Relationship Id="rId5" Type="http://schemas.openxmlformats.org/officeDocument/2006/relationships/image" Target="../media/image68.png"/><Relationship Id="rId4" Type="http://schemas.openxmlformats.org/officeDocument/2006/relationships/image" Target="../media/image67.svg"/></Relationships>
</file>

<file path=ppt/diagrams/_rels/data15.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image" Target="../media/image61.svg"/><Relationship Id="rId1" Type="http://schemas.openxmlformats.org/officeDocument/2006/relationships/image" Target="../media/image60.png"/><Relationship Id="rId4" Type="http://schemas.openxmlformats.org/officeDocument/2006/relationships/image" Target="../media/image71.svg"/></Relationships>
</file>

<file path=ppt/diagrams/_rels/drawing2.xml.rels><?xml version="1.0" encoding="UTF-8" standalone="yes"?>
<Relationships xmlns="http://schemas.openxmlformats.org/package/2006/relationships"><Relationship Id="rId8" Type="http://schemas.openxmlformats.org/officeDocument/2006/relationships/image" Target="../media/image14.svg"/><Relationship Id="rId3" Type="http://schemas.openxmlformats.org/officeDocument/2006/relationships/image" Target="../media/image9.png"/><Relationship Id="rId7" Type="http://schemas.openxmlformats.org/officeDocument/2006/relationships/image" Target="../media/image13.png"/><Relationship Id="rId12" Type="http://schemas.openxmlformats.org/officeDocument/2006/relationships/image" Target="../media/image18.svg"/><Relationship Id="rId2" Type="http://schemas.openxmlformats.org/officeDocument/2006/relationships/image" Target="../media/image8.svg"/><Relationship Id="rId1" Type="http://schemas.openxmlformats.org/officeDocument/2006/relationships/image" Target="../media/image7.png"/><Relationship Id="rId6" Type="http://schemas.openxmlformats.org/officeDocument/2006/relationships/image" Target="../media/image12.svg"/><Relationship Id="rId11" Type="http://schemas.openxmlformats.org/officeDocument/2006/relationships/image" Target="../media/image17.png"/><Relationship Id="rId5" Type="http://schemas.openxmlformats.org/officeDocument/2006/relationships/image" Target="../media/image11.png"/><Relationship Id="rId10" Type="http://schemas.openxmlformats.org/officeDocument/2006/relationships/image" Target="../media/image16.svg"/><Relationship Id="rId4" Type="http://schemas.openxmlformats.org/officeDocument/2006/relationships/image" Target="../media/image10.svg"/><Relationship Id="rId9" Type="http://schemas.openxmlformats.org/officeDocument/2006/relationships/image" Target="../media/image15.png"/></Relationships>
</file>

<file path=ppt/diagrams/_rels/drawing4.xml.rels><?xml version="1.0" encoding="UTF-8" standalone="yes"?>
<Relationships xmlns="http://schemas.openxmlformats.org/package/2006/relationships"><Relationship Id="rId8" Type="http://schemas.openxmlformats.org/officeDocument/2006/relationships/image" Target="../media/image27.svg"/><Relationship Id="rId3" Type="http://schemas.openxmlformats.org/officeDocument/2006/relationships/image" Target="../media/image22.png"/><Relationship Id="rId7" Type="http://schemas.openxmlformats.org/officeDocument/2006/relationships/image" Target="../media/image26.png"/><Relationship Id="rId2" Type="http://schemas.openxmlformats.org/officeDocument/2006/relationships/image" Target="../media/image21.svg"/><Relationship Id="rId1" Type="http://schemas.openxmlformats.org/officeDocument/2006/relationships/image" Target="../media/image20.png"/><Relationship Id="rId6" Type="http://schemas.openxmlformats.org/officeDocument/2006/relationships/image" Target="../media/image25.svg"/><Relationship Id="rId5" Type="http://schemas.openxmlformats.org/officeDocument/2006/relationships/image" Target="../media/image24.png"/><Relationship Id="rId10" Type="http://schemas.openxmlformats.org/officeDocument/2006/relationships/image" Target="../media/image29.svg"/><Relationship Id="rId4" Type="http://schemas.openxmlformats.org/officeDocument/2006/relationships/image" Target="../media/image23.svg"/><Relationship Id="rId9" Type="http://schemas.openxmlformats.org/officeDocument/2006/relationships/image" Target="../media/image28.png"/></Relationships>
</file>

<file path=ppt/diagrams/_rels/drawing7.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svg"/><Relationship Id="rId1" Type="http://schemas.openxmlformats.org/officeDocument/2006/relationships/image" Target="../media/image32.png"/><Relationship Id="rId4" Type="http://schemas.openxmlformats.org/officeDocument/2006/relationships/image" Target="../media/image35.svg"/></Relationships>
</file>

<file path=ppt/diagrams/_rels/drawing9.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svg"/><Relationship Id="rId1" Type="http://schemas.openxmlformats.org/officeDocument/2006/relationships/image" Target="../media/image37.png"/><Relationship Id="rId4" Type="http://schemas.openxmlformats.org/officeDocument/2006/relationships/image" Target="../media/image40.svg"/></Relationships>
</file>

<file path=ppt/diagrams/_rels/drawing11.xml.rels><?xml version="1.0" encoding="UTF-8" standalone="yes"?>
<Relationships xmlns="http://schemas.openxmlformats.org/package/2006/relationships"><Relationship Id="rId8" Type="http://schemas.openxmlformats.org/officeDocument/2006/relationships/image" Target="../media/image48.svg"/><Relationship Id="rId3" Type="http://schemas.openxmlformats.org/officeDocument/2006/relationships/image" Target="../media/image43.png"/><Relationship Id="rId7" Type="http://schemas.openxmlformats.org/officeDocument/2006/relationships/image" Target="../media/image47.png"/><Relationship Id="rId2" Type="http://schemas.openxmlformats.org/officeDocument/2006/relationships/image" Target="../media/image42.svg"/><Relationship Id="rId1" Type="http://schemas.openxmlformats.org/officeDocument/2006/relationships/image" Target="../media/image41.png"/><Relationship Id="rId6" Type="http://schemas.openxmlformats.org/officeDocument/2006/relationships/image" Target="../media/image46.svg"/><Relationship Id="rId5" Type="http://schemas.openxmlformats.org/officeDocument/2006/relationships/image" Target="../media/image45.png"/><Relationship Id="rId10" Type="http://schemas.openxmlformats.org/officeDocument/2006/relationships/image" Target="../media/image16.svg"/><Relationship Id="rId4" Type="http://schemas.openxmlformats.org/officeDocument/2006/relationships/image" Target="../media/image44.svg"/><Relationship Id="rId9" Type="http://schemas.openxmlformats.org/officeDocument/2006/relationships/image" Target="../media/image15.png"/></Relationships>
</file>

<file path=ppt/diagrams/_rels/drawing13.xml.rels><?xml version="1.0" encoding="UTF-8" standalone="yes"?>
<Relationships xmlns="http://schemas.openxmlformats.org/package/2006/relationships"><Relationship Id="rId8" Type="http://schemas.openxmlformats.org/officeDocument/2006/relationships/image" Target="../media/image57.svg"/><Relationship Id="rId13" Type="http://schemas.openxmlformats.org/officeDocument/2006/relationships/image" Target="../media/image62.png"/><Relationship Id="rId3" Type="http://schemas.openxmlformats.org/officeDocument/2006/relationships/image" Target="../media/image52.png"/><Relationship Id="rId7" Type="http://schemas.openxmlformats.org/officeDocument/2006/relationships/image" Target="../media/image56.png"/><Relationship Id="rId12" Type="http://schemas.openxmlformats.org/officeDocument/2006/relationships/image" Target="../media/image61.svg"/><Relationship Id="rId2" Type="http://schemas.openxmlformats.org/officeDocument/2006/relationships/image" Target="../media/image51.svg"/><Relationship Id="rId1" Type="http://schemas.openxmlformats.org/officeDocument/2006/relationships/image" Target="../media/image50.png"/><Relationship Id="rId6" Type="http://schemas.openxmlformats.org/officeDocument/2006/relationships/image" Target="../media/image55.svg"/><Relationship Id="rId11" Type="http://schemas.openxmlformats.org/officeDocument/2006/relationships/image" Target="../media/image60.png"/><Relationship Id="rId5" Type="http://schemas.openxmlformats.org/officeDocument/2006/relationships/image" Target="../media/image54.png"/><Relationship Id="rId10" Type="http://schemas.openxmlformats.org/officeDocument/2006/relationships/image" Target="../media/image59.svg"/><Relationship Id="rId4" Type="http://schemas.openxmlformats.org/officeDocument/2006/relationships/image" Target="../media/image53.svg"/><Relationship Id="rId9" Type="http://schemas.openxmlformats.org/officeDocument/2006/relationships/image" Target="../media/image58.png"/><Relationship Id="rId14" Type="http://schemas.openxmlformats.org/officeDocument/2006/relationships/image" Target="../media/image63.svg"/></Relationships>
</file>

<file path=ppt/diagrams/_rels/drawing14.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image" Target="../media/image65.svg"/><Relationship Id="rId1" Type="http://schemas.openxmlformats.org/officeDocument/2006/relationships/image" Target="../media/image64.png"/><Relationship Id="rId6" Type="http://schemas.openxmlformats.org/officeDocument/2006/relationships/image" Target="../media/image69.svg"/><Relationship Id="rId5" Type="http://schemas.openxmlformats.org/officeDocument/2006/relationships/image" Target="../media/image68.png"/><Relationship Id="rId4" Type="http://schemas.openxmlformats.org/officeDocument/2006/relationships/image" Target="../media/image67.svg"/></Relationships>
</file>

<file path=ppt/diagrams/_rels/drawing15.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image" Target="../media/image61.svg"/><Relationship Id="rId1" Type="http://schemas.openxmlformats.org/officeDocument/2006/relationships/image" Target="../media/image60.png"/><Relationship Id="rId4" Type="http://schemas.openxmlformats.org/officeDocument/2006/relationships/image" Target="../media/image71.sv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18/5/colors/Iconchunking_neutralicon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A0447BD-D0CB-442A-A592-3D20A23DFA39}" type="doc">
      <dgm:prSet loTypeId="urn:microsoft.com/office/officeart/2005/8/layout/hierarchy1" loCatId="hierarchy" qsTypeId="urn:microsoft.com/office/officeart/2005/8/quickstyle/simple1" qsCatId="simple" csTypeId="urn:microsoft.com/office/officeart/2005/8/colors/accent1_2" csCatId="accent1"/>
      <dgm:spPr/>
      <dgm:t>
        <a:bodyPr/>
        <a:lstStyle/>
        <a:p>
          <a:endParaRPr lang="en-US"/>
        </a:p>
      </dgm:t>
    </dgm:pt>
    <dgm:pt modelId="{07B10A13-7A49-4ED9-9F41-BC5991BA2F9B}">
      <dgm:prSet/>
      <dgm:spPr/>
      <dgm:t>
        <a:bodyPr/>
        <a:lstStyle/>
        <a:p>
          <a:r>
            <a:rPr lang="en-US" b="0" i="0"/>
            <a:t>Negotiation is a process whereby two or more parties decide what each will give and take in an exchange between them</a:t>
          </a:r>
          <a:endParaRPr lang="en-US"/>
        </a:p>
      </dgm:t>
    </dgm:pt>
    <dgm:pt modelId="{9E04EECD-3630-4280-8E6D-AE205AB79095}" type="parTrans" cxnId="{7304A674-9708-4309-9745-A163AD0FA8D4}">
      <dgm:prSet/>
      <dgm:spPr/>
      <dgm:t>
        <a:bodyPr/>
        <a:lstStyle/>
        <a:p>
          <a:endParaRPr lang="en-US"/>
        </a:p>
      </dgm:t>
    </dgm:pt>
    <dgm:pt modelId="{1A4DD2CD-B4EC-4E8D-9B9E-69A4C45AE930}" type="sibTrans" cxnId="{7304A674-9708-4309-9745-A163AD0FA8D4}">
      <dgm:prSet/>
      <dgm:spPr/>
      <dgm:t>
        <a:bodyPr/>
        <a:lstStyle/>
        <a:p>
          <a:endParaRPr lang="en-US"/>
        </a:p>
      </dgm:t>
    </dgm:pt>
    <dgm:pt modelId="{26596B76-0DA8-4907-A6CA-D2796B6CC36B}">
      <dgm:prSet/>
      <dgm:spPr/>
      <dgm:t>
        <a:bodyPr/>
        <a:lstStyle/>
        <a:p>
          <a:r>
            <a:rPr lang="en-US" b="0" i="0" dirty="0"/>
            <a:t>Negotiation can also be defined as any form of verbal communication in which the participants seek to exploit their relative competitive advantages and needs to achieve explicit objectives within the overall purpose of seeking to resolve problems which are barriers to agreement</a:t>
          </a:r>
          <a:endParaRPr lang="en-US" dirty="0"/>
        </a:p>
      </dgm:t>
    </dgm:pt>
    <dgm:pt modelId="{302113BB-B88F-4D54-94FA-3288D680544A}" type="parTrans" cxnId="{410F8FB6-B171-45C3-AA3A-31F09DD126DF}">
      <dgm:prSet/>
      <dgm:spPr/>
      <dgm:t>
        <a:bodyPr/>
        <a:lstStyle/>
        <a:p>
          <a:endParaRPr lang="en-US"/>
        </a:p>
      </dgm:t>
    </dgm:pt>
    <dgm:pt modelId="{64AF579F-B522-4CB3-B543-5398FC36A8DA}" type="sibTrans" cxnId="{410F8FB6-B171-45C3-AA3A-31F09DD126DF}">
      <dgm:prSet/>
      <dgm:spPr/>
      <dgm:t>
        <a:bodyPr/>
        <a:lstStyle/>
        <a:p>
          <a:endParaRPr lang="en-US"/>
        </a:p>
      </dgm:t>
    </dgm:pt>
    <dgm:pt modelId="{16307BB4-97BB-4339-9B37-433497D96A19}" type="pres">
      <dgm:prSet presAssocID="{DA0447BD-D0CB-442A-A592-3D20A23DFA39}" presName="hierChild1" presStyleCnt="0">
        <dgm:presLayoutVars>
          <dgm:chPref val="1"/>
          <dgm:dir/>
          <dgm:animOne val="branch"/>
          <dgm:animLvl val="lvl"/>
          <dgm:resizeHandles/>
        </dgm:presLayoutVars>
      </dgm:prSet>
      <dgm:spPr/>
    </dgm:pt>
    <dgm:pt modelId="{B7B6B1C1-8BE1-4E96-9497-4715A10AD651}" type="pres">
      <dgm:prSet presAssocID="{07B10A13-7A49-4ED9-9F41-BC5991BA2F9B}" presName="hierRoot1" presStyleCnt="0"/>
      <dgm:spPr/>
    </dgm:pt>
    <dgm:pt modelId="{EB0D32CB-8399-4416-A4F5-EE068CD70E04}" type="pres">
      <dgm:prSet presAssocID="{07B10A13-7A49-4ED9-9F41-BC5991BA2F9B}" presName="composite" presStyleCnt="0"/>
      <dgm:spPr/>
    </dgm:pt>
    <dgm:pt modelId="{AFDF0F9E-90CF-4662-9529-CF80B22693D6}" type="pres">
      <dgm:prSet presAssocID="{07B10A13-7A49-4ED9-9F41-BC5991BA2F9B}" presName="background" presStyleLbl="node0" presStyleIdx="0" presStyleCnt="2"/>
      <dgm:spPr/>
    </dgm:pt>
    <dgm:pt modelId="{9D39DDAD-5B3D-467F-9329-56B9FF8057FC}" type="pres">
      <dgm:prSet presAssocID="{07B10A13-7A49-4ED9-9F41-BC5991BA2F9B}" presName="text" presStyleLbl="fgAcc0" presStyleIdx="0" presStyleCnt="2">
        <dgm:presLayoutVars>
          <dgm:chPref val="3"/>
        </dgm:presLayoutVars>
      </dgm:prSet>
      <dgm:spPr/>
    </dgm:pt>
    <dgm:pt modelId="{CE6B7944-3764-4617-A5C1-5B004C6E02D2}" type="pres">
      <dgm:prSet presAssocID="{07B10A13-7A49-4ED9-9F41-BC5991BA2F9B}" presName="hierChild2" presStyleCnt="0"/>
      <dgm:spPr/>
    </dgm:pt>
    <dgm:pt modelId="{364ED855-64E1-48D1-BC99-97C9624E6E2F}" type="pres">
      <dgm:prSet presAssocID="{26596B76-0DA8-4907-A6CA-D2796B6CC36B}" presName="hierRoot1" presStyleCnt="0"/>
      <dgm:spPr/>
    </dgm:pt>
    <dgm:pt modelId="{1D323F2C-6E4A-4347-A79D-641A01B1B95B}" type="pres">
      <dgm:prSet presAssocID="{26596B76-0DA8-4907-A6CA-D2796B6CC36B}" presName="composite" presStyleCnt="0"/>
      <dgm:spPr/>
    </dgm:pt>
    <dgm:pt modelId="{F42D96E5-D4A6-4464-884C-E3D76723AE2B}" type="pres">
      <dgm:prSet presAssocID="{26596B76-0DA8-4907-A6CA-D2796B6CC36B}" presName="background" presStyleLbl="node0" presStyleIdx="1" presStyleCnt="2"/>
      <dgm:spPr/>
    </dgm:pt>
    <dgm:pt modelId="{15D8D9DA-1308-4624-B414-86F6490DDDD9}" type="pres">
      <dgm:prSet presAssocID="{26596B76-0DA8-4907-A6CA-D2796B6CC36B}" presName="text" presStyleLbl="fgAcc0" presStyleIdx="1" presStyleCnt="2">
        <dgm:presLayoutVars>
          <dgm:chPref val="3"/>
        </dgm:presLayoutVars>
      </dgm:prSet>
      <dgm:spPr/>
    </dgm:pt>
    <dgm:pt modelId="{93DFCC83-243E-440D-99F1-1200CC60FD22}" type="pres">
      <dgm:prSet presAssocID="{26596B76-0DA8-4907-A6CA-D2796B6CC36B}" presName="hierChild2" presStyleCnt="0"/>
      <dgm:spPr/>
    </dgm:pt>
  </dgm:ptLst>
  <dgm:cxnLst>
    <dgm:cxn modelId="{7304A674-9708-4309-9745-A163AD0FA8D4}" srcId="{DA0447BD-D0CB-442A-A592-3D20A23DFA39}" destId="{07B10A13-7A49-4ED9-9F41-BC5991BA2F9B}" srcOrd="0" destOrd="0" parTransId="{9E04EECD-3630-4280-8E6D-AE205AB79095}" sibTransId="{1A4DD2CD-B4EC-4E8D-9B9E-69A4C45AE930}"/>
    <dgm:cxn modelId="{6AC42977-CA19-4FF1-B1C6-4F85E05D8D87}" type="presOf" srcId="{26596B76-0DA8-4907-A6CA-D2796B6CC36B}" destId="{15D8D9DA-1308-4624-B414-86F6490DDDD9}" srcOrd="0" destOrd="0" presId="urn:microsoft.com/office/officeart/2005/8/layout/hierarchy1"/>
    <dgm:cxn modelId="{410F8FB6-B171-45C3-AA3A-31F09DD126DF}" srcId="{DA0447BD-D0CB-442A-A592-3D20A23DFA39}" destId="{26596B76-0DA8-4907-A6CA-D2796B6CC36B}" srcOrd="1" destOrd="0" parTransId="{302113BB-B88F-4D54-94FA-3288D680544A}" sibTransId="{64AF579F-B522-4CB3-B543-5398FC36A8DA}"/>
    <dgm:cxn modelId="{B04EFFC9-A0FE-408A-A512-E7A6B2D10AD9}" type="presOf" srcId="{07B10A13-7A49-4ED9-9F41-BC5991BA2F9B}" destId="{9D39DDAD-5B3D-467F-9329-56B9FF8057FC}" srcOrd="0" destOrd="0" presId="urn:microsoft.com/office/officeart/2005/8/layout/hierarchy1"/>
    <dgm:cxn modelId="{8022B5EF-5702-4AE7-A305-561DB450B483}" type="presOf" srcId="{DA0447BD-D0CB-442A-A592-3D20A23DFA39}" destId="{16307BB4-97BB-4339-9B37-433497D96A19}" srcOrd="0" destOrd="0" presId="urn:microsoft.com/office/officeart/2005/8/layout/hierarchy1"/>
    <dgm:cxn modelId="{F9C97784-0D17-4E4C-AB70-07A2CFBC64E8}" type="presParOf" srcId="{16307BB4-97BB-4339-9B37-433497D96A19}" destId="{B7B6B1C1-8BE1-4E96-9497-4715A10AD651}" srcOrd="0" destOrd="0" presId="urn:microsoft.com/office/officeart/2005/8/layout/hierarchy1"/>
    <dgm:cxn modelId="{130CB4D3-8DD9-48E7-8049-9C2CD32EEAA8}" type="presParOf" srcId="{B7B6B1C1-8BE1-4E96-9497-4715A10AD651}" destId="{EB0D32CB-8399-4416-A4F5-EE068CD70E04}" srcOrd="0" destOrd="0" presId="urn:microsoft.com/office/officeart/2005/8/layout/hierarchy1"/>
    <dgm:cxn modelId="{1FC0E0B1-5DCC-4370-B3CA-186623592293}" type="presParOf" srcId="{EB0D32CB-8399-4416-A4F5-EE068CD70E04}" destId="{AFDF0F9E-90CF-4662-9529-CF80B22693D6}" srcOrd="0" destOrd="0" presId="urn:microsoft.com/office/officeart/2005/8/layout/hierarchy1"/>
    <dgm:cxn modelId="{70766B82-1C4C-47F9-A97B-34476BE4CD5F}" type="presParOf" srcId="{EB0D32CB-8399-4416-A4F5-EE068CD70E04}" destId="{9D39DDAD-5B3D-467F-9329-56B9FF8057FC}" srcOrd="1" destOrd="0" presId="urn:microsoft.com/office/officeart/2005/8/layout/hierarchy1"/>
    <dgm:cxn modelId="{04628750-D0DC-4AD7-BC58-5E24D98D2053}" type="presParOf" srcId="{B7B6B1C1-8BE1-4E96-9497-4715A10AD651}" destId="{CE6B7944-3764-4617-A5C1-5B004C6E02D2}" srcOrd="1" destOrd="0" presId="urn:microsoft.com/office/officeart/2005/8/layout/hierarchy1"/>
    <dgm:cxn modelId="{EAEA9D0C-21D9-4481-9693-BF7CD66ACC14}" type="presParOf" srcId="{16307BB4-97BB-4339-9B37-433497D96A19}" destId="{364ED855-64E1-48D1-BC99-97C9624E6E2F}" srcOrd="1" destOrd="0" presId="urn:microsoft.com/office/officeart/2005/8/layout/hierarchy1"/>
    <dgm:cxn modelId="{222607C8-FADE-4320-81E5-BDA23B256F82}" type="presParOf" srcId="{364ED855-64E1-48D1-BC99-97C9624E6E2F}" destId="{1D323F2C-6E4A-4347-A79D-641A01B1B95B}" srcOrd="0" destOrd="0" presId="urn:microsoft.com/office/officeart/2005/8/layout/hierarchy1"/>
    <dgm:cxn modelId="{BED39B38-3F57-427B-B963-368BA65864C3}" type="presParOf" srcId="{1D323F2C-6E4A-4347-A79D-641A01B1B95B}" destId="{F42D96E5-D4A6-4464-884C-E3D76723AE2B}" srcOrd="0" destOrd="0" presId="urn:microsoft.com/office/officeart/2005/8/layout/hierarchy1"/>
    <dgm:cxn modelId="{10DE8A85-9334-4D65-BCFB-83B316EEF08F}" type="presParOf" srcId="{1D323F2C-6E4A-4347-A79D-641A01B1B95B}" destId="{15D8D9DA-1308-4624-B414-86F6490DDDD9}" srcOrd="1" destOrd="0" presId="urn:microsoft.com/office/officeart/2005/8/layout/hierarchy1"/>
    <dgm:cxn modelId="{245E104A-C6FB-4B0E-ABD7-6EF2F1FB2E53}" type="presParOf" srcId="{364ED855-64E1-48D1-BC99-97C9624E6E2F}" destId="{93DFCC83-243E-440D-99F1-1200CC60FD22}"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F2BE721-7BB7-4447-B714-EDE57D5FE4F4}"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FD51A9DE-BCBB-41D7-8628-B1B5AAA2C319}">
      <dgm:prSet/>
      <dgm:spPr/>
      <dgm:t>
        <a:bodyPr/>
        <a:lstStyle/>
        <a:p>
          <a:r>
            <a:rPr lang="en-US" b="0" i="0"/>
            <a:t>To obtain the quality specified</a:t>
          </a:r>
          <a:endParaRPr lang="en-US"/>
        </a:p>
      </dgm:t>
    </dgm:pt>
    <dgm:pt modelId="{96FFC478-1967-4BFA-BF69-2A53782F56C1}" type="parTrans" cxnId="{81EC86C5-6186-4FDD-A2ED-AD60BBCB6B21}">
      <dgm:prSet/>
      <dgm:spPr/>
      <dgm:t>
        <a:bodyPr/>
        <a:lstStyle/>
        <a:p>
          <a:endParaRPr lang="en-US"/>
        </a:p>
      </dgm:t>
    </dgm:pt>
    <dgm:pt modelId="{FE7F655A-90B8-4A16-A090-8BB0F613977D}" type="sibTrans" cxnId="{81EC86C5-6186-4FDD-A2ED-AD60BBCB6B21}">
      <dgm:prSet/>
      <dgm:spPr/>
      <dgm:t>
        <a:bodyPr/>
        <a:lstStyle/>
        <a:p>
          <a:endParaRPr lang="en-US"/>
        </a:p>
      </dgm:t>
    </dgm:pt>
    <dgm:pt modelId="{FCF488B6-6C9F-4445-B5B3-176A8946D527}">
      <dgm:prSet/>
      <dgm:spPr/>
      <dgm:t>
        <a:bodyPr/>
        <a:lstStyle/>
        <a:p>
          <a:r>
            <a:rPr lang="en-US" b="0" i="0"/>
            <a:t>To obtain a fair and reasonable price</a:t>
          </a:r>
          <a:endParaRPr lang="en-US"/>
        </a:p>
      </dgm:t>
    </dgm:pt>
    <dgm:pt modelId="{E7C41FC0-023F-4234-AF8F-87B5A31E1693}" type="parTrans" cxnId="{9E29BC12-797C-42FB-BB1D-FD9372FC9D48}">
      <dgm:prSet/>
      <dgm:spPr/>
      <dgm:t>
        <a:bodyPr/>
        <a:lstStyle/>
        <a:p>
          <a:endParaRPr lang="en-US"/>
        </a:p>
      </dgm:t>
    </dgm:pt>
    <dgm:pt modelId="{1562446D-E718-4276-B586-590A15AA69CF}" type="sibTrans" cxnId="{9E29BC12-797C-42FB-BB1D-FD9372FC9D48}">
      <dgm:prSet/>
      <dgm:spPr/>
      <dgm:t>
        <a:bodyPr/>
        <a:lstStyle/>
        <a:p>
          <a:endParaRPr lang="en-US"/>
        </a:p>
      </dgm:t>
    </dgm:pt>
    <dgm:pt modelId="{A59C25D3-A8D9-4319-BB78-1E819C75BF25}">
      <dgm:prSet/>
      <dgm:spPr/>
      <dgm:t>
        <a:bodyPr/>
        <a:lstStyle/>
        <a:p>
          <a:r>
            <a:rPr lang="en-US" b="0" i="0"/>
            <a:t>Get supply on time</a:t>
          </a:r>
          <a:endParaRPr lang="en-US"/>
        </a:p>
      </dgm:t>
    </dgm:pt>
    <dgm:pt modelId="{707EC498-6807-449F-9486-218742F0D911}" type="parTrans" cxnId="{868EE3ED-5A63-4375-B80B-A2AFEC33DDCD}">
      <dgm:prSet/>
      <dgm:spPr/>
      <dgm:t>
        <a:bodyPr/>
        <a:lstStyle/>
        <a:p>
          <a:endParaRPr lang="en-US"/>
        </a:p>
      </dgm:t>
    </dgm:pt>
    <dgm:pt modelId="{9DC6B791-1541-448A-A12F-E0188E43178C}" type="sibTrans" cxnId="{868EE3ED-5A63-4375-B80B-A2AFEC33DDCD}">
      <dgm:prSet/>
      <dgm:spPr/>
      <dgm:t>
        <a:bodyPr/>
        <a:lstStyle/>
        <a:p>
          <a:endParaRPr lang="en-US"/>
        </a:p>
      </dgm:t>
    </dgm:pt>
    <dgm:pt modelId="{9EA1B45F-38CD-4106-8893-9BE64598A3CE}">
      <dgm:prSet/>
      <dgm:spPr/>
      <dgm:t>
        <a:bodyPr/>
        <a:lstStyle/>
        <a:p>
          <a:r>
            <a:rPr lang="en-US" b="0" i="0"/>
            <a:t>The firm’s negotiation must agree contractually or legally for controls which will assure compliance with the quality, quantity, delivery and service terms of the contract</a:t>
          </a:r>
          <a:endParaRPr lang="en-US"/>
        </a:p>
      </dgm:t>
    </dgm:pt>
    <dgm:pt modelId="{4AF2A0C8-7F6F-491B-A738-5082C5585E38}" type="parTrans" cxnId="{F8E283E6-AD3C-486C-98ED-B1C5D2B1EC2D}">
      <dgm:prSet/>
      <dgm:spPr/>
      <dgm:t>
        <a:bodyPr/>
        <a:lstStyle/>
        <a:p>
          <a:endParaRPr lang="en-US"/>
        </a:p>
      </dgm:t>
    </dgm:pt>
    <dgm:pt modelId="{D54B70FA-3C3A-4946-A0BF-D75828F36333}" type="sibTrans" cxnId="{F8E283E6-AD3C-486C-98ED-B1C5D2B1EC2D}">
      <dgm:prSet/>
      <dgm:spPr/>
      <dgm:t>
        <a:bodyPr/>
        <a:lstStyle/>
        <a:p>
          <a:endParaRPr lang="en-US"/>
        </a:p>
      </dgm:t>
    </dgm:pt>
    <dgm:pt modelId="{0475EF45-3502-4247-96FE-2EADEF4706D6}">
      <dgm:prSet/>
      <dgm:spPr/>
      <dgm:t>
        <a:bodyPr/>
        <a:lstStyle/>
        <a:p>
          <a:r>
            <a:rPr lang="en-US" b="0" i="0" dirty="0"/>
            <a:t>The negotiator must persuade the suppliers to give his firm maximum co-operation and in return to rewarding the supplier should ensure future orders and timely payments</a:t>
          </a:r>
          <a:endParaRPr lang="en-US" dirty="0"/>
        </a:p>
      </dgm:t>
    </dgm:pt>
    <dgm:pt modelId="{460F5857-8CDB-4709-B81F-EEF9B5E8A266}" type="parTrans" cxnId="{08AAC288-C5BF-4FFE-A078-90C5E56CEFC4}">
      <dgm:prSet/>
      <dgm:spPr/>
      <dgm:t>
        <a:bodyPr/>
        <a:lstStyle/>
        <a:p>
          <a:endParaRPr lang="en-US"/>
        </a:p>
      </dgm:t>
    </dgm:pt>
    <dgm:pt modelId="{8244C464-112B-4E72-9185-DB784B561AF4}" type="sibTrans" cxnId="{08AAC288-C5BF-4FFE-A078-90C5E56CEFC4}">
      <dgm:prSet/>
      <dgm:spPr/>
      <dgm:t>
        <a:bodyPr/>
        <a:lstStyle/>
        <a:p>
          <a:endParaRPr lang="en-US"/>
        </a:p>
      </dgm:t>
    </dgm:pt>
    <dgm:pt modelId="{F9251D5E-6B0B-4FB7-9A0A-65E05BA1A4E9}">
      <dgm:prSet/>
      <dgm:spPr/>
      <dgm:t>
        <a:bodyPr/>
        <a:lstStyle/>
        <a:p>
          <a:r>
            <a:rPr lang="en-US" b="0" i="0"/>
            <a:t>A procurement office must investigate and find a suppliers with concrete, continuing experienced and quality performance of operations</a:t>
          </a:r>
          <a:endParaRPr lang="en-US"/>
        </a:p>
      </dgm:t>
    </dgm:pt>
    <dgm:pt modelId="{A0494070-011C-413C-ADBF-155D139191DE}" type="parTrans" cxnId="{5441B612-857C-4A2A-AE91-4F5B75ADD4C2}">
      <dgm:prSet/>
      <dgm:spPr/>
      <dgm:t>
        <a:bodyPr/>
        <a:lstStyle/>
        <a:p>
          <a:endParaRPr lang="en-US"/>
        </a:p>
      </dgm:t>
    </dgm:pt>
    <dgm:pt modelId="{30844E90-77C9-4CCA-8332-64EBE6213530}" type="sibTrans" cxnId="{5441B612-857C-4A2A-AE91-4F5B75ADD4C2}">
      <dgm:prSet/>
      <dgm:spPr/>
      <dgm:t>
        <a:bodyPr/>
        <a:lstStyle/>
        <a:p>
          <a:endParaRPr lang="en-US"/>
        </a:p>
      </dgm:t>
    </dgm:pt>
    <dgm:pt modelId="{911AE2D0-9526-4EA7-8936-AB375C60948B}" type="pres">
      <dgm:prSet presAssocID="{1F2BE721-7BB7-4447-B714-EDE57D5FE4F4}" presName="root" presStyleCnt="0">
        <dgm:presLayoutVars>
          <dgm:dir/>
          <dgm:resizeHandles val="exact"/>
        </dgm:presLayoutVars>
      </dgm:prSet>
      <dgm:spPr/>
    </dgm:pt>
    <dgm:pt modelId="{EF8A98C7-8B25-408A-8DE4-10CE3B54B1D2}" type="pres">
      <dgm:prSet presAssocID="{FD51A9DE-BCBB-41D7-8628-B1B5AAA2C319}" presName="compNode" presStyleCnt="0"/>
      <dgm:spPr/>
    </dgm:pt>
    <dgm:pt modelId="{B7377C6E-05CC-4353-A761-CB36AEFEA22C}" type="pres">
      <dgm:prSet presAssocID="{FD51A9DE-BCBB-41D7-8628-B1B5AAA2C319}" presName="bgRect" presStyleLbl="bgShp" presStyleIdx="0" presStyleCnt="6"/>
      <dgm:spPr/>
    </dgm:pt>
    <dgm:pt modelId="{A6051BA4-E16E-4342-9C39-E38029F19A4A}" type="pres">
      <dgm:prSet presAssocID="{FD51A9DE-BCBB-41D7-8628-B1B5AAA2C319}" presName="iconRect" presStyleLbl="node1" presStyleIdx="0" presStyleCnt="6"/>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Checkmark"/>
        </a:ext>
      </dgm:extLst>
    </dgm:pt>
    <dgm:pt modelId="{8466B50D-86DE-4FF7-9D78-DEFF2200053E}" type="pres">
      <dgm:prSet presAssocID="{FD51A9DE-BCBB-41D7-8628-B1B5AAA2C319}" presName="spaceRect" presStyleCnt="0"/>
      <dgm:spPr/>
    </dgm:pt>
    <dgm:pt modelId="{68DD4F8A-303C-47A0-8579-4F835A60C2BC}" type="pres">
      <dgm:prSet presAssocID="{FD51A9DE-BCBB-41D7-8628-B1B5AAA2C319}" presName="parTx" presStyleLbl="revTx" presStyleIdx="0" presStyleCnt="6">
        <dgm:presLayoutVars>
          <dgm:chMax val="0"/>
          <dgm:chPref val="0"/>
        </dgm:presLayoutVars>
      </dgm:prSet>
      <dgm:spPr/>
    </dgm:pt>
    <dgm:pt modelId="{C8E48279-9BB2-4D11-BAA3-3E62155213BE}" type="pres">
      <dgm:prSet presAssocID="{FE7F655A-90B8-4A16-A090-8BB0F613977D}" presName="sibTrans" presStyleCnt="0"/>
      <dgm:spPr/>
    </dgm:pt>
    <dgm:pt modelId="{F5304E1E-2A0D-4478-B2AE-7608F9F51E4F}" type="pres">
      <dgm:prSet presAssocID="{FCF488B6-6C9F-4445-B5B3-176A8946D527}" presName="compNode" presStyleCnt="0"/>
      <dgm:spPr/>
    </dgm:pt>
    <dgm:pt modelId="{63E41CF4-2D7A-4D43-8DF7-7ECCDE3791DF}" type="pres">
      <dgm:prSet presAssocID="{FCF488B6-6C9F-4445-B5B3-176A8946D527}" presName="bgRect" presStyleLbl="bgShp" presStyleIdx="1" presStyleCnt="6"/>
      <dgm:spPr/>
    </dgm:pt>
    <dgm:pt modelId="{9BC935B1-79E2-4B45-9428-97619A32FD0B}" type="pres">
      <dgm:prSet presAssocID="{FCF488B6-6C9F-4445-B5B3-176A8946D527}" presName="iconRect" presStyleLbl="node1" presStyleIdx="1" presStyleCnt="6"/>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Scales of Justice"/>
        </a:ext>
      </dgm:extLst>
    </dgm:pt>
    <dgm:pt modelId="{E9193A90-3503-40DF-BA84-DD466CF01A9D}" type="pres">
      <dgm:prSet presAssocID="{FCF488B6-6C9F-4445-B5B3-176A8946D527}" presName="spaceRect" presStyleCnt="0"/>
      <dgm:spPr/>
    </dgm:pt>
    <dgm:pt modelId="{68E967C5-CCD5-4199-A20C-22CD3334224C}" type="pres">
      <dgm:prSet presAssocID="{FCF488B6-6C9F-4445-B5B3-176A8946D527}" presName="parTx" presStyleLbl="revTx" presStyleIdx="1" presStyleCnt="6">
        <dgm:presLayoutVars>
          <dgm:chMax val="0"/>
          <dgm:chPref val="0"/>
        </dgm:presLayoutVars>
      </dgm:prSet>
      <dgm:spPr/>
    </dgm:pt>
    <dgm:pt modelId="{E42C5C16-482B-4E03-B048-6C336BF2AA60}" type="pres">
      <dgm:prSet presAssocID="{1562446D-E718-4276-B586-590A15AA69CF}" presName="sibTrans" presStyleCnt="0"/>
      <dgm:spPr/>
    </dgm:pt>
    <dgm:pt modelId="{B829EF24-34A6-4584-812C-7CA96527F098}" type="pres">
      <dgm:prSet presAssocID="{A59C25D3-A8D9-4319-BB78-1E819C75BF25}" presName="compNode" presStyleCnt="0"/>
      <dgm:spPr/>
    </dgm:pt>
    <dgm:pt modelId="{70313B50-EAC1-4760-B610-D46E14C4EE13}" type="pres">
      <dgm:prSet presAssocID="{A59C25D3-A8D9-4319-BB78-1E819C75BF25}" presName="bgRect" presStyleLbl="bgShp" presStyleIdx="2" presStyleCnt="6"/>
      <dgm:spPr/>
    </dgm:pt>
    <dgm:pt modelId="{31F2CB59-E51D-4769-83C4-C3ED5A9C3384}" type="pres">
      <dgm:prSet presAssocID="{A59C25D3-A8D9-4319-BB78-1E819C75BF25}" presName="iconRect" presStyleLbl="node1" presStyleIdx="2" presStyleCnt="6"/>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Stopwatch"/>
        </a:ext>
      </dgm:extLst>
    </dgm:pt>
    <dgm:pt modelId="{D4B064DE-4B90-4636-B88D-D484163EB456}" type="pres">
      <dgm:prSet presAssocID="{A59C25D3-A8D9-4319-BB78-1E819C75BF25}" presName="spaceRect" presStyleCnt="0"/>
      <dgm:spPr/>
    </dgm:pt>
    <dgm:pt modelId="{85517A28-B87B-4819-B372-5B19F19A4E46}" type="pres">
      <dgm:prSet presAssocID="{A59C25D3-A8D9-4319-BB78-1E819C75BF25}" presName="parTx" presStyleLbl="revTx" presStyleIdx="2" presStyleCnt="6">
        <dgm:presLayoutVars>
          <dgm:chMax val="0"/>
          <dgm:chPref val="0"/>
        </dgm:presLayoutVars>
      </dgm:prSet>
      <dgm:spPr/>
    </dgm:pt>
    <dgm:pt modelId="{F69442EE-AED0-4F2C-85B8-DDB739F608F0}" type="pres">
      <dgm:prSet presAssocID="{9DC6B791-1541-448A-A12F-E0188E43178C}" presName="sibTrans" presStyleCnt="0"/>
      <dgm:spPr/>
    </dgm:pt>
    <dgm:pt modelId="{7F0078A2-ABAB-486F-B7C5-E7E81DE99492}" type="pres">
      <dgm:prSet presAssocID="{9EA1B45F-38CD-4106-8893-9BE64598A3CE}" presName="compNode" presStyleCnt="0"/>
      <dgm:spPr/>
    </dgm:pt>
    <dgm:pt modelId="{C559B76A-6798-4C0D-91B8-2F3E6F74CCA5}" type="pres">
      <dgm:prSet presAssocID="{9EA1B45F-38CD-4106-8893-9BE64598A3CE}" presName="bgRect" presStyleLbl="bgShp" presStyleIdx="3" presStyleCnt="6"/>
      <dgm:spPr/>
    </dgm:pt>
    <dgm:pt modelId="{BB09EC11-7160-424D-B8C9-89A3DD2AC62C}" type="pres">
      <dgm:prSet presAssocID="{9EA1B45F-38CD-4106-8893-9BE64598A3CE}" presName="iconRect" presStyleLbl="node1" presStyleIdx="3" presStyleCnt="6"/>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Judge"/>
        </a:ext>
      </dgm:extLst>
    </dgm:pt>
    <dgm:pt modelId="{4C5DDE84-4747-4080-9480-B0376000E167}" type="pres">
      <dgm:prSet presAssocID="{9EA1B45F-38CD-4106-8893-9BE64598A3CE}" presName="spaceRect" presStyleCnt="0"/>
      <dgm:spPr/>
    </dgm:pt>
    <dgm:pt modelId="{309962D6-168F-45E5-B197-749B0A6E4553}" type="pres">
      <dgm:prSet presAssocID="{9EA1B45F-38CD-4106-8893-9BE64598A3CE}" presName="parTx" presStyleLbl="revTx" presStyleIdx="3" presStyleCnt="6">
        <dgm:presLayoutVars>
          <dgm:chMax val="0"/>
          <dgm:chPref val="0"/>
        </dgm:presLayoutVars>
      </dgm:prSet>
      <dgm:spPr/>
    </dgm:pt>
    <dgm:pt modelId="{1349710E-F096-498A-B963-94B568100B62}" type="pres">
      <dgm:prSet presAssocID="{D54B70FA-3C3A-4946-A0BF-D75828F36333}" presName="sibTrans" presStyleCnt="0"/>
      <dgm:spPr/>
    </dgm:pt>
    <dgm:pt modelId="{FC6F2311-E4FA-4A65-9EC0-648BF9B3AEC4}" type="pres">
      <dgm:prSet presAssocID="{0475EF45-3502-4247-96FE-2EADEF4706D6}" presName="compNode" presStyleCnt="0"/>
      <dgm:spPr/>
    </dgm:pt>
    <dgm:pt modelId="{3086DDB2-2940-4663-898A-14E563C7D595}" type="pres">
      <dgm:prSet presAssocID="{0475EF45-3502-4247-96FE-2EADEF4706D6}" presName="bgRect" presStyleLbl="bgShp" presStyleIdx="4" presStyleCnt="6"/>
      <dgm:spPr/>
    </dgm:pt>
    <dgm:pt modelId="{1C6AFE91-FE00-4AC6-8390-84FE6C8091AE}" type="pres">
      <dgm:prSet presAssocID="{0475EF45-3502-4247-96FE-2EADEF4706D6}" presName="iconRect" presStyleLbl="node1" presStyleIdx="4" presStyleCnt="6"/>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Handshake"/>
        </a:ext>
      </dgm:extLst>
    </dgm:pt>
    <dgm:pt modelId="{B5141615-E138-4AAD-841C-8B9C470CC53C}" type="pres">
      <dgm:prSet presAssocID="{0475EF45-3502-4247-96FE-2EADEF4706D6}" presName="spaceRect" presStyleCnt="0"/>
      <dgm:spPr/>
    </dgm:pt>
    <dgm:pt modelId="{9D637E86-671D-4268-9C37-DF7FDEC6CE0E}" type="pres">
      <dgm:prSet presAssocID="{0475EF45-3502-4247-96FE-2EADEF4706D6}" presName="parTx" presStyleLbl="revTx" presStyleIdx="4" presStyleCnt="6">
        <dgm:presLayoutVars>
          <dgm:chMax val="0"/>
          <dgm:chPref val="0"/>
        </dgm:presLayoutVars>
      </dgm:prSet>
      <dgm:spPr/>
    </dgm:pt>
    <dgm:pt modelId="{B6A87F64-DA12-44C3-AEB5-0681C627525E}" type="pres">
      <dgm:prSet presAssocID="{8244C464-112B-4E72-9185-DB784B561AF4}" presName="sibTrans" presStyleCnt="0"/>
      <dgm:spPr/>
    </dgm:pt>
    <dgm:pt modelId="{F5A3AC33-470C-4B75-8EE3-C289CAB9FAB7}" type="pres">
      <dgm:prSet presAssocID="{F9251D5E-6B0B-4FB7-9A0A-65E05BA1A4E9}" presName="compNode" presStyleCnt="0"/>
      <dgm:spPr/>
    </dgm:pt>
    <dgm:pt modelId="{A89C87EB-8FBE-4583-8EBD-D945C1462136}" type="pres">
      <dgm:prSet presAssocID="{F9251D5E-6B0B-4FB7-9A0A-65E05BA1A4E9}" presName="bgRect" presStyleLbl="bgShp" presStyleIdx="5" presStyleCnt="6"/>
      <dgm:spPr/>
    </dgm:pt>
    <dgm:pt modelId="{0031AB44-0A38-4163-94FD-189C0E764C0A}" type="pres">
      <dgm:prSet presAssocID="{F9251D5E-6B0B-4FB7-9A0A-65E05BA1A4E9}" presName="iconRect" presStyleLbl="node1" presStyleIdx="5" presStyleCnt="6"/>
      <dgm:spPr>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a:noFill/>
        </a:ln>
      </dgm:spPr>
      <dgm:extLst>
        <a:ext uri="{E40237B7-FDA0-4F09-8148-C483321AD2D9}">
          <dgm14:cNvPr xmlns:dgm14="http://schemas.microsoft.com/office/drawing/2010/diagram" id="0" name="" descr="Bulldozer"/>
        </a:ext>
      </dgm:extLst>
    </dgm:pt>
    <dgm:pt modelId="{86C8F156-A46E-4890-A5B4-7809520F4D5D}" type="pres">
      <dgm:prSet presAssocID="{F9251D5E-6B0B-4FB7-9A0A-65E05BA1A4E9}" presName="spaceRect" presStyleCnt="0"/>
      <dgm:spPr/>
    </dgm:pt>
    <dgm:pt modelId="{136A054E-7088-40E4-87E4-E0E7813F4CDA}" type="pres">
      <dgm:prSet presAssocID="{F9251D5E-6B0B-4FB7-9A0A-65E05BA1A4E9}" presName="parTx" presStyleLbl="revTx" presStyleIdx="5" presStyleCnt="6">
        <dgm:presLayoutVars>
          <dgm:chMax val="0"/>
          <dgm:chPref val="0"/>
        </dgm:presLayoutVars>
      </dgm:prSet>
      <dgm:spPr/>
    </dgm:pt>
  </dgm:ptLst>
  <dgm:cxnLst>
    <dgm:cxn modelId="{5441B612-857C-4A2A-AE91-4F5B75ADD4C2}" srcId="{1F2BE721-7BB7-4447-B714-EDE57D5FE4F4}" destId="{F9251D5E-6B0B-4FB7-9A0A-65E05BA1A4E9}" srcOrd="5" destOrd="0" parTransId="{A0494070-011C-413C-ADBF-155D139191DE}" sibTransId="{30844E90-77C9-4CCA-8332-64EBE6213530}"/>
    <dgm:cxn modelId="{9E29BC12-797C-42FB-BB1D-FD9372FC9D48}" srcId="{1F2BE721-7BB7-4447-B714-EDE57D5FE4F4}" destId="{FCF488B6-6C9F-4445-B5B3-176A8946D527}" srcOrd="1" destOrd="0" parTransId="{E7C41FC0-023F-4234-AF8F-87B5A31E1693}" sibTransId="{1562446D-E718-4276-B586-590A15AA69CF}"/>
    <dgm:cxn modelId="{9672A73A-37A1-4C2F-BD99-4953FFD719AC}" type="presOf" srcId="{FCF488B6-6C9F-4445-B5B3-176A8946D527}" destId="{68E967C5-CCD5-4199-A20C-22CD3334224C}" srcOrd="0" destOrd="0" presId="urn:microsoft.com/office/officeart/2018/2/layout/IconVerticalSolidList"/>
    <dgm:cxn modelId="{E7B9614A-DABE-43CD-A8FC-CDA5F1E7FB92}" type="presOf" srcId="{1F2BE721-7BB7-4447-B714-EDE57D5FE4F4}" destId="{911AE2D0-9526-4EA7-8936-AB375C60948B}" srcOrd="0" destOrd="0" presId="urn:microsoft.com/office/officeart/2018/2/layout/IconVerticalSolidList"/>
    <dgm:cxn modelId="{08AAC288-C5BF-4FFE-A078-90C5E56CEFC4}" srcId="{1F2BE721-7BB7-4447-B714-EDE57D5FE4F4}" destId="{0475EF45-3502-4247-96FE-2EADEF4706D6}" srcOrd="4" destOrd="0" parTransId="{460F5857-8CDB-4709-B81F-EEF9B5E8A266}" sibTransId="{8244C464-112B-4E72-9185-DB784B561AF4}"/>
    <dgm:cxn modelId="{322DB189-77A8-424D-B8D3-804B9DF511E6}" type="presOf" srcId="{A59C25D3-A8D9-4319-BB78-1E819C75BF25}" destId="{85517A28-B87B-4819-B372-5B19F19A4E46}" srcOrd="0" destOrd="0" presId="urn:microsoft.com/office/officeart/2018/2/layout/IconVerticalSolidList"/>
    <dgm:cxn modelId="{F8AF4AA7-B1ED-442A-9FE5-1F0255FB41C8}" type="presOf" srcId="{9EA1B45F-38CD-4106-8893-9BE64598A3CE}" destId="{309962D6-168F-45E5-B197-749B0A6E4553}" srcOrd="0" destOrd="0" presId="urn:microsoft.com/office/officeart/2018/2/layout/IconVerticalSolidList"/>
    <dgm:cxn modelId="{81EC86C5-6186-4FDD-A2ED-AD60BBCB6B21}" srcId="{1F2BE721-7BB7-4447-B714-EDE57D5FE4F4}" destId="{FD51A9DE-BCBB-41D7-8628-B1B5AAA2C319}" srcOrd="0" destOrd="0" parTransId="{96FFC478-1967-4BFA-BF69-2A53782F56C1}" sibTransId="{FE7F655A-90B8-4A16-A090-8BB0F613977D}"/>
    <dgm:cxn modelId="{64F60ACA-752E-405C-ADAC-7D1F2CF72A4F}" type="presOf" srcId="{F9251D5E-6B0B-4FB7-9A0A-65E05BA1A4E9}" destId="{136A054E-7088-40E4-87E4-E0E7813F4CDA}" srcOrd="0" destOrd="0" presId="urn:microsoft.com/office/officeart/2018/2/layout/IconVerticalSolidList"/>
    <dgm:cxn modelId="{F2D38FDA-3A3A-49EE-A311-E8424605FD67}" type="presOf" srcId="{0475EF45-3502-4247-96FE-2EADEF4706D6}" destId="{9D637E86-671D-4268-9C37-DF7FDEC6CE0E}" srcOrd="0" destOrd="0" presId="urn:microsoft.com/office/officeart/2018/2/layout/IconVerticalSolidList"/>
    <dgm:cxn modelId="{F8E283E6-AD3C-486C-98ED-B1C5D2B1EC2D}" srcId="{1F2BE721-7BB7-4447-B714-EDE57D5FE4F4}" destId="{9EA1B45F-38CD-4106-8893-9BE64598A3CE}" srcOrd="3" destOrd="0" parTransId="{4AF2A0C8-7F6F-491B-A738-5082C5585E38}" sibTransId="{D54B70FA-3C3A-4946-A0BF-D75828F36333}"/>
    <dgm:cxn modelId="{868EE3ED-5A63-4375-B80B-A2AFEC33DDCD}" srcId="{1F2BE721-7BB7-4447-B714-EDE57D5FE4F4}" destId="{A59C25D3-A8D9-4319-BB78-1E819C75BF25}" srcOrd="2" destOrd="0" parTransId="{707EC498-6807-449F-9486-218742F0D911}" sibTransId="{9DC6B791-1541-448A-A12F-E0188E43178C}"/>
    <dgm:cxn modelId="{A9AE6DFB-E85D-4319-BBBB-ED8F6C636B83}" type="presOf" srcId="{FD51A9DE-BCBB-41D7-8628-B1B5AAA2C319}" destId="{68DD4F8A-303C-47A0-8579-4F835A60C2BC}" srcOrd="0" destOrd="0" presId="urn:microsoft.com/office/officeart/2018/2/layout/IconVerticalSolidList"/>
    <dgm:cxn modelId="{B2814A26-68B0-4EEE-83BB-A2BD8A4B39D0}" type="presParOf" srcId="{911AE2D0-9526-4EA7-8936-AB375C60948B}" destId="{EF8A98C7-8B25-408A-8DE4-10CE3B54B1D2}" srcOrd="0" destOrd="0" presId="urn:microsoft.com/office/officeart/2018/2/layout/IconVerticalSolidList"/>
    <dgm:cxn modelId="{E595F50C-8CFA-452A-BD2C-D2FE6176C968}" type="presParOf" srcId="{EF8A98C7-8B25-408A-8DE4-10CE3B54B1D2}" destId="{B7377C6E-05CC-4353-A761-CB36AEFEA22C}" srcOrd="0" destOrd="0" presId="urn:microsoft.com/office/officeart/2018/2/layout/IconVerticalSolidList"/>
    <dgm:cxn modelId="{6F9819C6-27CB-40B7-8B07-029A8A792BEE}" type="presParOf" srcId="{EF8A98C7-8B25-408A-8DE4-10CE3B54B1D2}" destId="{A6051BA4-E16E-4342-9C39-E38029F19A4A}" srcOrd="1" destOrd="0" presId="urn:microsoft.com/office/officeart/2018/2/layout/IconVerticalSolidList"/>
    <dgm:cxn modelId="{7C39F82E-8F65-4A01-A2D3-12D1DD79CF98}" type="presParOf" srcId="{EF8A98C7-8B25-408A-8DE4-10CE3B54B1D2}" destId="{8466B50D-86DE-4FF7-9D78-DEFF2200053E}" srcOrd="2" destOrd="0" presId="urn:microsoft.com/office/officeart/2018/2/layout/IconVerticalSolidList"/>
    <dgm:cxn modelId="{CBC47694-EA35-4146-B7E9-C612CB6596B3}" type="presParOf" srcId="{EF8A98C7-8B25-408A-8DE4-10CE3B54B1D2}" destId="{68DD4F8A-303C-47A0-8579-4F835A60C2BC}" srcOrd="3" destOrd="0" presId="urn:microsoft.com/office/officeart/2018/2/layout/IconVerticalSolidList"/>
    <dgm:cxn modelId="{BC8C421E-15D6-43FE-82EE-1E3895A3A4A4}" type="presParOf" srcId="{911AE2D0-9526-4EA7-8936-AB375C60948B}" destId="{C8E48279-9BB2-4D11-BAA3-3E62155213BE}" srcOrd="1" destOrd="0" presId="urn:microsoft.com/office/officeart/2018/2/layout/IconVerticalSolidList"/>
    <dgm:cxn modelId="{2E79B244-796B-4ED4-85DC-A2DD193E10AA}" type="presParOf" srcId="{911AE2D0-9526-4EA7-8936-AB375C60948B}" destId="{F5304E1E-2A0D-4478-B2AE-7608F9F51E4F}" srcOrd="2" destOrd="0" presId="urn:microsoft.com/office/officeart/2018/2/layout/IconVerticalSolidList"/>
    <dgm:cxn modelId="{C597D18E-9E25-45B8-82EB-E833B1B2114E}" type="presParOf" srcId="{F5304E1E-2A0D-4478-B2AE-7608F9F51E4F}" destId="{63E41CF4-2D7A-4D43-8DF7-7ECCDE3791DF}" srcOrd="0" destOrd="0" presId="urn:microsoft.com/office/officeart/2018/2/layout/IconVerticalSolidList"/>
    <dgm:cxn modelId="{03B300E8-96BB-4BC1-BB6B-EEC5CDF02B78}" type="presParOf" srcId="{F5304E1E-2A0D-4478-B2AE-7608F9F51E4F}" destId="{9BC935B1-79E2-4B45-9428-97619A32FD0B}" srcOrd="1" destOrd="0" presId="urn:microsoft.com/office/officeart/2018/2/layout/IconVerticalSolidList"/>
    <dgm:cxn modelId="{D044F73D-F05D-4642-8112-3068141CAB32}" type="presParOf" srcId="{F5304E1E-2A0D-4478-B2AE-7608F9F51E4F}" destId="{E9193A90-3503-40DF-BA84-DD466CF01A9D}" srcOrd="2" destOrd="0" presId="urn:microsoft.com/office/officeart/2018/2/layout/IconVerticalSolidList"/>
    <dgm:cxn modelId="{FFD3E584-703C-435D-B6D7-D7478DE5B054}" type="presParOf" srcId="{F5304E1E-2A0D-4478-B2AE-7608F9F51E4F}" destId="{68E967C5-CCD5-4199-A20C-22CD3334224C}" srcOrd="3" destOrd="0" presId="urn:microsoft.com/office/officeart/2018/2/layout/IconVerticalSolidList"/>
    <dgm:cxn modelId="{019047C8-89CD-432B-A6D9-335B8967400A}" type="presParOf" srcId="{911AE2D0-9526-4EA7-8936-AB375C60948B}" destId="{E42C5C16-482B-4E03-B048-6C336BF2AA60}" srcOrd="3" destOrd="0" presId="urn:microsoft.com/office/officeart/2018/2/layout/IconVerticalSolidList"/>
    <dgm:cxn modelId="{FDB2FE24-23E2-43AD-92B1-97E1F6D5B5EA}" type="presParOf" srcId="{911AE2D0-9526-4EA7-8936-AB375C60948B}" destId="{B829EF24-34A6-4584-812C-7CA96527F098}" srcOrd="4" destOrd="0" presId="urn:microsoft.com/office/officeart/2018/2/layout/IconVerticalSolidList"/>
    <dgm:cxn modelId="{F841FD11-1D90-4008-A459-5BF42A66E716}" type="presParOf" srcId="{B829EF24-34A6-4584-812C-7CA96527F098}" destId="{70313B50-EAC1-4760-B610-D46E14C4EE13}" srcOrd="0" destOrd="0" presId="urn:microsoft.com/office/officeart/2018/2/layout/IconVerticalSolidList"/>
    <dgm:cxn modelId="{A89CC664-9E91-42A2-9C66-B4D909AA47FD}" type="presParOf" srcId="{B829EF24-34A6-4584-812C-7CA96527F098}" destId="{31F2CB59-E51D-4769-83C4-C3ED5A9C3384}" srcOrd="1" destOrd="0" presId="urn:microsoft.com/office/officeart/2018/2/layout/IconVerticalSolidList"/>
    <dgm:cxn modelId="{87DC9950-1DE7-4CAE-AE59-90C74E1FEAB2}" type="presParOf" srcId="{B829EF24-34A6-4584-812C-7CA96527F098}" destId="{D4B064DE-4B90-4636-B88D-D484163EB456}" srcOrd="2" destOrd="0" presId="urn:microsoft.com/office/officeart/2018/2/layout/IconVerticalSolidList"/>
    <dgm:cxn modelId="{1C8B82B6-8F1D-4AC0-A261-9F789F007E9B}" type="presParOf" srcId="{B829EF24-34A6-4584-812C-7CA96527F098}" destId="{85517A28-B87B-4819-B372-5B19F19A4E46}" srcOrd="3" destOrd="0" presId="urn:microsoft.com/office/officeart/2018/2/layout/IconVerticalSolidList"/>
    <dgm:cxn modelId="{9F8269D9-817B-44F0-9654-D5831E7D8B39}" type="presParOf" srcId="{911AE2D0-9526-4EA7-8936-AB375C60948B}" destId="{F69442EE-AED0-4F2C-85B8-DDB739F608F0}" srcOrd="5" destOrd="0" presId="urn:microsoft.com/office/officeart/2018/2/layout/IconVerticalSolidList"/>
    <dgm:cxn modelId="{638D3D23-E20F-479F-B4DC-8D232C45D722}" type="presParOf" srcId="{911AE2D0-9526-4EA7-8936-AB375C60948B}" destId="{7F0078A2-ABAB-486F-B7C5-E7E81DE99492}" srcOrd="6" destOrd="0" presId="urn:microsoft.com/office/officeart/2018/2/layout/IconVerticalSolidList"/>
    <dgm:cxn modelId="{F967F5F8-C75E-4601-B57F-FDE44ACFD3C3}" type="presParOf" srcId="{7F0078A2-ABAB-486F-B7C5-E7E81DE99492}" destId="{C559B76A-6798-4C0D-91B8-2F3E6F74CCA5}" srcOrd="0" destOrd="0" presId="urn:microsoft.com/office/officeart/2018/2/layout/IconVerticalSolidList"/>
    <dgm:cxn modelId="{5BA16C16-FE95-42D2-B754-E54D22B1476E}" type="presParOf" srcId="{7F0078A2-ABAB-486F-B7C5-E7E81DE99492}" destId="{BB09EC11-7160-424D-B8C9-89A3DD2AC62C}" srcOrd="1" destOrd="0" presId="urn:microsoft.com/office/officeart/2018/2/layout/IconVerticalSolidList"/>
    <dgm:cxn modelId="{C38E7832-51BA-4032-923F-01AA6238DA1F}" type="presParOf" srcId="{7F0078A2-ABAB-486F-B7C5-E7E81DE99492}" destId="{4C5DDE84-4747-4080-9480-B0376000E167}" srcOrd="2" destOrd="0" presId="urn:microsoft.com/office/officeart/2018/2/layout/IconVerticalSolidList"/>
    <dgm:cxn modelId="{F0637F42-F56E-4F45-8184-12983F475F00}" type="presParOf" srcId="{7F0078A2-ABAB-486F-B7C5-E7E81DE99492}" destId="{309962D6-168F-45E5-B197-749B0A6E4553}" srcOrd="3" destOrd="0" presId="urn:microsoft.com/office/officeart/2018/2/layout/IconVerticalSolidList"/>
    <dgm:cxn modelId="{A7DFF61E-7785-47D0-BA26-4CB1CE1A3FB7}" type="presParOf" srcId="{911AE2D0-9526-4EA7-8936-AB375C60948B}" destId="{1349710E-F096-498A-B963-94B568100B62}" srcOrd="7" destOrd="0" presId="urn:microsoft.com/office/officeart/2018/2/layout/IconVerticalSolidList"/>
    <dgm:cxn modelId="{1B2536B7-5C62-4376-8B58-6027AF492E61}" type="presParOf" srcId="{911AE2D0-9526-4EA7-8936-AB375C60948B}" destId="{FC6F2311-E4FA-4A65-9EC0-648BF9B3AEC4}" srcOrd="8" destOrd="0" presId="urn:microsoft.com/office/officeart/2018/2/layout/IconVerticalSolidList"/>
    <dgm:cxn modelId="{CF0F2878-1EFF-46A7-A235-17D2A1945C85}" type="presParOf" srcId="{FC6F2311-E4FA-4A65-9EC0-648BF9B3AEC4}" destId="{3086DDB2-2940-4663-898A-14E563C7D595}" srcOrd="0" destOrd="0" presId="urn:microsoft.com/office/officeart/2018/2/layout/IconVerticalSolidList"/>
    <dgm:cxn modelId="{416616BE-3C15-4E93-B106-01EA1BE19312}" type="presParOf" srcId="{FC6F2311-E4FA-4A65-9EC0-648BF9B3AEC4}" destId="{1C6AFE91-FE00-4AC6-8390-84FE6C8091AE}" srcOrd="1" destOrd="0" presId="urn:microsoft.com/office/officeart/2018/2/layout/IconVerticalSolidList"/>
    <dgm:cxn modelId="{A1467F47-8C00-4949-B030-84802E1A2059}" type="presParOf" srcId="{FC6F2311-E4FA-4A65-9EC0-648BF9B3AEC4}" destId="{B5141615-E138-4AAD-841C-8B9C470CC53C}" srcOrd="2" destOrd="0" presId="urn:microsoft.com/office/officeart/2018/2/layout/IconVerticalSolidList"/>
    <dgm:cxn modelId="{81596C0B-D2BF-477A-AF59-CC2C8686A30D}" type="presParOf" srcId="{FC6F2311-E4FA-4A65-9EC0-648BF9B3AEC4}" destId="{9D637E86-671D-4268-9C37-DF7FDEC6CE0E}" srcOrd="3" destOrd="0" presId="urn:microsoft.com/office/officeart/2018/2/layout/IconVerticalSolidList"/>
    <dgm:cxn modelId="{45E68CEF-72F2-4DC6-8F16-4CED9E4DBC26}" type="presParOf" srcId="{911AE2D0-9526-4EA7-8936-AB375C60948B}" destId="{B6A87F64-DA12-44C3-AEB5-0681C627525E}" srcOrd="9" destOrd="0" presId="urn:microsoft.com/office/officeart/2018/2/layout/IconVerticalSolidList"/>
    <dgm:cxn modelId="{44FBB59A-244F-423B-AE26-FB2513A1AE9B}" type="presParOf" srcId="{911AE2D0-9526-4EA7-8936-AB375C60948B}" destId="{F5A3AC33-470C-4B75-8EE3-C289CAB9FAB7}" srcOrd="10" destOrd="0" presId="urn:microsoft.com/office/officeart/2018/2/layout/IconVerticalSolidList"/>
    <dgm:cxn modelId="{C3B584B3-F2FA-48BF-9D80-DF25921273D0}" type="presParOf" srcId="{F5A3AC33-470C-4B75-8EE3-C289CAB9FAB7}" destId="{A89C87EB-8FBE-4583-8EBD-D945C1462136}" srcOrd="0" destOrd="0" presId="urn:microsoft.com/office/officeart/2018/2/layout/IconVerticalSolidList"/>
    <dgm:cxn modelId="{0CC683CD-EE09-4123-882B-9692094231AF}" type="presParOf" srcId="{F5A3AC33-470C-4B75-8EE3-C289CAB9FAB7}" destId="{0031AB44-0A38-4163-94FD-189C0E764C0A}" srcOrd="1" destOrd="0" presId="urn:microsoft.com/office/officeart/2018/2/layout/IconVerticalSolidList"/>
    <dgm:cxn modelId="{A3B19372-6CAB-4EEF-A45E-A5833B29C8EA}" type="presParOf" srcId="{F5A3AC33-470C-4B75-8EE3-C289CAB9FAB7}" destId="{86C8F156-A46E-4890-A5B4-7809520F4D5D}" srcOrd="2" destOrd="0" presId="urn:microsoft.com/office/officeart/2018/2/layout/IconVerticalSolidList"/>
    <dgm:cxn modelId="{2D3F29CC-F79E-47E8-9F37-8136272C8E6C}" type="presParOf" srcId="{F5A3AC33-470C-4B75-8EE3-C289CAB9FAB7}" destId="{136A054E-7088-40E4-87E4-E0E7813F4CDA}"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144DBFED-143F-40DD-888C-DE642A74D26C}"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932F6F28-F7A9-47B8-B7F4-63580360FE28}">
      <dgm:prSet/>
      <dgm:spPr/>
      <dgm:t>
        <a:bodyPr/>
        <a:lstStyle/>
        <a:p>
          <a:r>
            <a:rPr lang="en-US" b="0" i="0"/>
            <a:t>Parties have competing goals</a:t>
          </a:r>
          <a:endParaRPr lang="en-US"/>
        </a:p>
      </dgm:t>
    </dgm:pt>
    <dgm:pt modelId="{9CCC0097-250D-4CE1-A9CE-C482D9D04402}" type="parTrans" cxnId="{DDF6B47D-E0C4-4CE0-8EDE-616F0BE83918}">
      <dgm:prSet/>
      <dgm:spPr/>
      <dgm:t>
        <a:bodyPr/>
        <a:lstStyle/>
        <a:p>
          <a:endParaRPr lang="en-US"/>
        </a:p>
      </dgm:t>
    </dgm:pt>
    <dgm:pt modelId="{875A921E-DE6B-41D0-8AA7-7A9533EE1117}" type="sibTrans" cxnId="{DDF6B47D-E0C4-4CE0-8EDE-616F0BE83918}">
      <dgm:prSet/>
      <dgm:spPr/>
      <dgm:t>
        <a:bodyPr/>
        <a:lstStyle/>
        <a:p>
          <a:endParaRPr lang="en-US"/>
        </a:p>
      </dgm:t>
    </dgm:pt>
    <dgm:pt modelId="{31182371-F3A0-48E7-A7E3-69D61030778B}">
      <dgm:prSet/>
      <dgm:spPr/>
      <dgm:t>
        <a:bodyPr/>
        <a:lstStyle/>
        <a:p>
          <a:r>
            <a:rPr lang="en-US" b="0" i="0"/>
            <a:t>Involves use of threats</a:t>
          </a:r>
          <a:endParaRPr lang="en-US"/>
        </a:p>
      </dgm:t>
    </dgm:pt>
    <dgm:pt modelId="{64F122F8-8951-41F7-9F80-AA12625951CB}" type="parTrans" cxnId="{48AEEA2D-2C46-490A-B8F1-A42C4E5AB659}">
      <dgm:prSet/>
      <dgm:spPr/>
      <dgm:t>
        <a:bodyPr/>
        <a:lstStyle/>
        <a:p>
          <a:endParaRPr lang="en-US"/>
        </a:p>
      </dgm:t>
    </dgm:pt>
    <dgm:pt modelId="{75A2312C-7895-4932-8A1F-CDB185DC4439}" type="sibTrans" cxnId="{48AEEA2D-2C46-490A-B8F1-A42C4E5AB659}">
      <dgm:prSet/>
      <dgm:spPr/>
      <dgm:t>
        <a:bodyPr/>
        <a:lstStyle/>
        <a:p>
          <a:endParaRPr lang="en-US"/>
        </a:p>
      </dgm:t>
    </dgm:pt>
    <dgm:pt modelId="{A305D965-8870-4181-B850-E8090DB49FB4}">
      <dgm:prSet/>
      <dgm:spPr/>
      <dgm:t>
        <a:bodyPr/>
        <a:lstStyle/>
        <a:p>
          <a:r>
            <a:rPr lang="en-US" b="0" i="0"/>
            <a:t>In case of deadlock, negotiation is terminated</a:t>
          </a:r>
          <a:endParaRPr lang="en-US"/>
        </a:p>
      </dgm:t>
    </dgm:pt>
    <dgm:pt modelId="{12ABB313-55B5-4963-BDEB-99D61B8FA77C}" type="parTrans" cxnId="{8D29969C-70A1-49C1-82A5-19D35C05DAA5}">
      <dgm:prSet/>
      <dgm:spPr/>
      <dgm:t>
        <a:bodyPr/>
        <a:lstStyle/>
        <a:p>
          <a:endParaRPr lang="en-US"/>
        </a:p>
      </dgm:t>
    </dgm:pt>
    <dgm:pt modelId="{FB60CAB1-9C3D-4F38-B41A-36AE5846F307}" type="sibTrans" cxnId="{8D29969C-70A1-49C1-82A5-19D35C05DAA5}">
      <dgm:prSet/>
      <dgm:spPr/>
      <dgm:t>
        <a:bodyPr/>
        <a:lstStyle/>
        <a:p>
          <a:endParaRPr lang="en-US"/>
        </a:p>
      </dgm:t>
    </dgm:pt>
    <dgm:pt modelId="{02B0D3D9-0A91-4B0C-ADFA-D68A28D7903E}">
      <dgm:prSet/>
      <dgm:spPr/>
      <dgm:t>
        <a:bodyPr/>
        <a:lstStyle/>
        <a:p>
          <a:r>
            <a:rPr lang="en-US" b="0" i="0" dirty="0"/>
            <a:t>The approach is rigid</a:t>
          </a:r>
          <a:endParaRPr lang="en-US" dirty="0"/>
        </a:p>
      </dgm:t>
    </dgm:pt>
    <dgm:pt modelId="{FF4D356D-DCCE-4A74-9FC1-87F30A48CC95}" type="parTrans" cxnId="{BAD94047-D8BB-454E-A513-B28F347207F6}">
      <dgm:prSet/>
      <dgm:spPr/>
      <dgm:t>
        <a:bodyPr/>
        <a:lstStyle/>
        <a:p>
          <a:endParaRPr lang="en-US"/>
        </a:p>
      </dgm:t>
    </dgm:pt>
    <dgm:pt modelId="{BA8B946B-05C7-402E-9D19-E4C921225CF4}" type="sibTrans" cxnId="{BAD94047-D8BB-454E-A513-B28F347207F6}">
      <dgm:prSet/>
      <dgm:spPr/>
      <dgm:t>
        <a:bodyPr/>
        <a:lstStyle/>
        <a:p>
          <a:endParaRPr lang="en-US"/>
        </a:p>
      </dgm:t>
    </dgm:pt>
    <dgm:pt modelId="{4358EBE4-3E9A-4BCC-904B-473E97C054FF}">
      <dgm:prSet/>
      <dgm:spPr/>
      <dgm:t>
        <a:bodyPr/>
        <a:lstStyle/>
        <a:p>
          <a:r>
            <a:rPr lang="en-US" b="0" i="0"/>
            <a:t>The attitude is that of we must win, they must lose</a:t>
          </a:r>
          <a:endParaRPr lang="en-US"/>
        </a:p>
      </dgm:t>
    </dgm:pt>
    <dgm:pt modelId="{BC442796-9344-403D-92E9-5F77138BE091}" type="parTrans" cxnId="{E2D842F7-4B0B-4BBE-AEA2-1FDA35A99771}">
      <dgm:prSet/>
      <dgm:spPr/>
      <dgm:t>
        <a:bodyPr/>
        <a:lstStyle/>
        <a:p>
          <a:endParaRPr lang="en-US"/>
        </a:p>
      </dgm:t>
    </dgm:pt>
    <dgm:pt modelId="{ACA19AA3-D1A8-46DD-A2FD-6A9FF9A96AF9}" type="sibTrans" cxnId="{E2D842F7-4B0B-4BBE-AEA2-1FDA35A99771}">
      <dgm:prSet/>
      <dgm:spPr/>
      <dgm:t>
        <a:bodyPr/>
        <a:lstStyle/>
        <a:p>
          <a:endParaRPr lang="en-US"/>
        </a:p>
      </dgm:t>
    </dgm:pt>
    <dgm:pt modelId="{BBB0A5FF-8BC5-4039-AAC5-EE0CBABB99ED}" type="pres">
      <dgm:prSet presAssocID="{144DBFED-143F-40DD-888C-DE642A74D26C}" presName="linear" presStyleCnt="0">
        <dgm:presLayoutVars>
          <dgm:animLvl val="lvl"/>
          <dgm:resizeHandles val="exact"/>
        </dgm:presLayoutVars>
      </dgm:prSet>
      <dgm:spPr/>
    </dgm:pt>
    <dgm:pt modelId="{0FEBEE25-82ED-40E8-A937-0A913B74283D}" type="pres">
      <dgm:prSet presAssocID="{932F6F28-F7A9-47B8-B7F4-63580360FE28}" presName="parentText" presStyleLbl="node1" presStyleIdx="0" presStyleCnt="5">
        <dgm:presLayoutVars>
          <dgm:chMax val="0"/>
          <dgm:bulletEnabled val="1"/>
        </dgm:presLayoutVars>
      </dgm:prSet>
      <dgm:spPr/>
    </dgm:pt>
    <dgm:pt modelId="{35020DCF-4FA7-46E3-8AC2-67576EAD4F0E}" type="pres">
      <dgm:prSet presAssocID="{875A921E-DE6B-41D0-8AA7-7A9533EE1117}" presName="spacer" presStyleCnt="0"/>
      <dgm:spPr/>
    </dgm:pt>
    <dgm:pt modelId="{C52C5CC3-8319-4352-B768-D060364C7422}" type="pres">
      <dgm:prSet presAssocID="{31182371-F3A0-48E7-A7E3-69D61030778B}" presName="parentText" presStyleLbl="node1" presStyleIdx="1" presStyleCnt="5">
        <dgm:presLayoutVars>
          <dgm:chMax val="0"/>
          <dgm:bulletEnabled val="1"/>
        </dgm:presLayoutVars>
      </dgm:prSet>
      <dgm:spPr/>
    </dgm:pt>
    <dgm:pt modelId="{EAA0164F-D791-46B9-9225-F5FA595C3FB5}" type="pres">
      <dgm:prSet presAssocID="{75A2312C-7895-4932-8A1F-CDB185DC4439}" presName="spacer" presStyleCnt="0"/>
      <dgm:spPr/>
    </dgm:pt>
    <dgm:pt modelId="{E14662C2-3712-40E0-92FB-C3636AF2D600}" type="pres">
      <dgm:prSet presAssocID="{A305D965-8870-4181-B850-E8090DB49FB4}" presName="parentText" presStyleLbl="node1" presStyleIdx="2" presStyleCnt="5">
        <dgm:presLayoutVars>
          <dgm:chMax val="0"/>
          <dgm:bulletEnabled val="1"/>
        </dgm:presLayoutVars>
      </dgm:prSet>
      <dgm:spPr/>
    </dgm:pt>
    <dgm:pt modelId="{21F5A78D-EA71-44AD-BC3C-0B32AC6032A5}" type="pres">
      <dgm:prSet presAssocID="{FB60CAB1-9C3D-4F38-B41A-36AE5846F307}" presName="spacer" presStyleCnt="0"/>
      <dgm:spPr/>
    </dgm:pt>
    <dgm:pt modelId="{00EDA087-FAE1-47FD-AADD-298C7B0D7DE2}" type="pres">
      <dgm:prSet presAssocID="{02B0D3D9-0A91-4B0C-ADFA-D68A28D7903E}" presName="parentText" presStyleLbl="node1" presStyleIdx="3" presStyleCnt="5" custLinFactNeighborY="20916">
        <dgm:presLayoutVars>
          <dgm:chMax val="0"/>
          <dgm:bulletEnabled val="1"/>
        </dgm:presLayoutVars>
      </dgm:prSet>
      <dgm:spPr/>
    </dgm:pt>
    <dgm:pt modelId="{B347F34C-0600-4AE4-93C3-FBD041FA54BB}" type="pres">
      <dgm:prSet presAssocID="{BA8B946B-05C7-402E-9D19-E4C921225CF4}" presName="spacer" presStyleCnt="0"/>
      <dgm:spPr/>
    </dgm:pt>
    <dgm:pt modelId="{F6B52998-3DE5-41A7-A933-07192AE9BB97}" type="pres">
      <dgm:prSet presAssocID="{4358EBE4-3E9A-4BCC-904B-473E97C054FF}" presName="parentText" presStyleLbl="node1" presStyleIdx="4" presStyleCnt="5">
        <dgm:presLayoutVars>
          <dgm:chMax val="0"/>
          <dgm:bulletEnabled val="1"/>
        </dgm:presLayoutVars>
      </dgm:prSet>
      <dgm:spPr/>
    </dgm:pt>
  </dgm:ptLst>
  <dgm:cxnLst>
    <dgm:cxn modelId="{3674801B-5A55-4924-8788-767CC15FDD72}" type="presOf" srcId="{A305D965-8870-4181-B850-E8090DB49FB4}" destId="{E14662C2-3712-40E0-92FB-C3636AF2D600}" srcOrd="0" destOrd="0" presId="urn:microsoft.com/office/officeart/2005/8/layout/vList2"/>
    <dgm:cxn modelId="{2F4E5823-0490-46BC-B8C0-C858C62C1764}" type="presOf" srcId="{144DBFED-143F-40DD-888C-DE642A74D26C}" destId="{BBB0A5FF-8BC5-4039-AAC5-EE0CBABB99ED}" srcOrd="0" destOrd="0" presId="urn:microsoft.com/office/officeart/2005/8/layout/vList2"/>
    <dgm:cxn modelId="{48AEEA2D-2C46-490A-B8F1-A42C4E5AB659}" srcId="{144DBFED-143F-40DD-888C-DE642A74D26C}" destId="{31182371-F3A0-48E7-A7E3-69D61030778B}" srcOrd="1" destOrd="0" parTransId="{64F122F8-8951-41F7-9F80-AA12625951CB}" sibTransId="{75A2312C-7895-4932-8A1F-CDB185DC4439}"/>
    <dgm:cxn modelId="{BAD94047-D8BB-454E-A513-B28F347207F6}" srcId="{144DBFED-143F-40DD-888C-DE642A74D26C}" destId="{02B0D3D9-0A91-4B0C-ADFA-D68A28D7903E}" srcOrd="3" destOrd="0" parTransId="{FF4D356D-DCCE-4A74-9FC1-87F30A48CC95}" sibTransId="{BA8B946B-05C7-402E-9D19-E4C921225CF4}"/>
    <dgm:cxn modelId="{7010694F-46B3-4D68-AAA8-DD484D37CE12}" type="presOf" srcId="{02B0D3D9-0A91-4B0C-ADFA-D68A28D7903E}" destId="{00EDA087-FAE1-47FD-AADD-298C7B0D7DE2}" srcOrd="0" destOrd="0" presId="urn:microsoft.com/office/officeart/2005/8/layout/vList2"/>
    <dgm:cxn modelId="{DDF6B47D-E0C4-4CE0-8EDE-616F0BE83918}" srcId="{144DBFED-143F-40DD-888C-DE642A74D26C}" destId="{932F6F28-F7A9-47B8-B7F4-63580360FE28}" srcOrd="0" destOrd="0" parTransId="{9CCC0097-250D-4CE1-A9CE-C482D9D04402}" sibTransId="{875A921E-DE6B-41D0-8AA7-7A9533EE1117}"/>
    <dgm:cxn modelId="{32144981-0723-4089-8EFF-CE6E1191DC18}" type="presOf" srcId="{932F6F28-F7A9-47B8-B7F4-63580360FE28}" destId="{0FEBEE25-82ED-40E8-A937-0A913B74283D}" srcOrd="0" destOrd="0" presId="urn:microsoft.com/office/officeart/2005/8/layout/vList2"/>
    <dgm:cxn modelId="{8D29969C-70A1-49C1-82A5-19D35C05DAA5}" srcId="{144DBFED-143F-40DD-888C-DE642A74D26C}" destId="{A305D965-8870-4181-B850-E8090DB49FB4}" srcOrd="2" destOrd="0" parTransId="{12ABB313-55B5-4963-BDEB-99D61B8FA77C}" sibTransId="{FB60CAB1-9C3D-4F38-B41A-36AE5846F307}"/>
    <dgm:cxn modelId="{CC3661C3-8CE2-4CA5-82E1-9BABE25808D7}" type="presOf" srcId="{4358EBE4-3E9A-4BCC-904B-473E97C054FF}" destId="{F6B52998-3DE5-41A7-A933-07192AE9BB97}" srcOrd="0" destOrd="0" presId="urn:microsoft.com/office/officeart/2005/8/layout/vList2"/>
    <dgm:cxn modelId="{CF1944D8-F0CC-418E-9230-A8A5A19D9BC3}" type="presOf" srcId="{31182371-F3A0-48E7-A7E3-69D61030778B}" destId="{C52C5CC3-8319-4352-B768-D060364C7422}" srcOrd="0" destOrd="0" presId="urn:microsoft.com/office/officeart/2005/8/layout/vList2"/>
    <dgm:cxn modelId="{E2D842F7-4B0B-4BBE-AEA2-1FDA35A99771}" srcId="{144DBFED-143F-40DD-888C-DE642A74D26C}" destId="{4358EBE4-3E9A-4BCC-904B-473E97C054FF}" srcOrd="4" destOrd="0" parTransId="{BC442796-9344-403D-92E9-5F77138BE091}" sibTransId="{ACA19AA3-D1A8-46DD-A2FD-6A9FF9A96AF9}"/>
    <dgm:cxn modelId="{8828D2B8-2A9F-4F35-BAA6-C96270942D69}" type="presParOf" srcId="{BBB0A5FF-8BC5-4039-AAC5-EE0CBABB99ED}" destId="{0FEBEE25-82ED-40E8-A937-0A913B74283D}" srcOrd="0" destOrd="0" presId="urn:microsoft.com/office/officeart/2005/8/layout/vList2"/>
    <dgm:cxn modelId="{88248E87-3B14-459F-A1DE-9168916BF670}" type="presParOf" srcId="{BBB0A5FF-8BC5-4039-AAC5-EE0CBABB99ED}" destId="{35020DCF-4FA7-46E3-8AC2-67576EAD4F0E}" srcOrd="1" destOrd="0" presId="urn:microsoft.com/office/officeart/2005/8/layout/vList2"/>
    <dgm:cxn modelId="{76B5C785-3AD1-4566-94EE-331014BF2E3F}" type="presParOf" srcId="{BBB0A5FF-8BC5-4039-AAC5-EE0CBABB99ED}" destId="{C52C5CC3-8319-4352-B768-D060364C7422}" srcOrd="2" destOrd="0" presId="urn:microsoft.com/office/officeart/2005/8/layout/vList2"/>
    <dgm:cxn modelId="{EF55AE90-4A1A-40E7-A29D-4366C70C210A}" type="presParOf" srcId="{BBB0A5FF-8BC5-4039-AAC5-EE0CBABB99ED}" destId="{EAA0164F-D791-46B9-9225-F5FA595C3FB5}" srcOrd="3" destOrd="0" presId="urn:microsoft.com/office/officeart/2005/8/layout/vList2"/>
    <dgm:cxn modelId="{D0B916AE-F95B-401E-B999-4CF281206FD2}" type="presParOf" srcId="{BBB0A5FF-8BC5-4039-AAC5-EE0CBABB99ED}" destId="{E14662C2-3712-40E0-92FB-C3636AF2D600}" srcOrd="4" destOrd="0" presId="urn:microsoft.com/office/officeart/2005/8/layout/vList2"/>
    <dgm:cxn modelId="{3F5F6F26-59B1-4FBD-8569-F7DD7ABF2C00}" type="presParOf" srcId="{BBB0A5FF-8BC5-4039-AAC5-EE0CBABB99ED}" destId="{21F5A78D-EA71-44AD-BC3C-0B32AC6032A5}" srcOrd="5" destOrd="0" presId="urn:microsoft.com/office/officeart/2005/8/layout/vList2"/>
    <dgm:cxn modelId="{B0BD0696-1F02-49D8-A2B8-41ECC584A297}" type="presParOf" srcId="{BBB0A5FF-8BC5-4039-AAC5-EE0CBABB99ED}" destId="{00EDA087-FAE1-47FD-AADD-298C7B0D7DE2}" srcOrd="6" destOrd="0" presId="urn:microsoft.com/office/officeart/2005/8/layout/vList2"/>
    <dgm:cxn modelId="{77F92944-65C8-4E89-95BA-C7747B6617FB}" type="presParOf" srcId="{BBB0A5FF-8BC5-4039-AAC5-EE0CBABB99ED}" destId="{B347F34C-0600-4AE4-93C3-FBD041FA54BB}" srcOrd="7" destOrd="0" presId="urn:microsoft.com/office/officeart/2005/8/layout/vList2"/>
    <dgm:cxn modelId="{33DC5603-2633-43AA-9C12-DB27C5D0FABF}" type="presParOf" srcId="{BBB0A5FF-8BC5-4039-AAC5-EE0CBABB99ED}" destId="{F6B52998-3DE5-41A7-A933-07192AE9BB97}" srcOrd="8"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4BAD6039-7D3B-49F0-BD3D-88E03858EB44}" type="doc">
      <dgm:prSet loTypeId="urn:microsoft.com/office/officeart/2018/5/layout/IconLeafLabelList" loCatId="icon" qsTypeId="urn:microsoft.com/office/officeart/2005/8/quickstyle/simple1" qsCatId="simple" csTypeId="urn:microsoft.com/office/officeart/2018/5/colors/Iconchunking_neutralicon_colorful1" csCatId="colorful" phldr="1"/>
      <dgm:spPr/>
      <dgm:t>
        <a:bodyPr/>
        <a:lstStyle/>
        <a:p>
          <a:endParaRPr lang="en-US"/>
        </a:p>
      </dgm:t>
    </dgm:pt>
    <dgm:pt modelId="{BFBFD8C6-104D-4C9A-AA2D-772AC1539CD7}">
      <dgm:prSet/>
      <dgm:spPr/>
      <dgm:t>
        <a:bodyPr/>
        <a:lstStyle/>
        <a:p>
          <a:pPr>
            <a:defRPr cap="all"/>
          </a:pPr>
          <a:r>
            <a:rPr lang="en-US" b="0" i="0"/>
            <a:t>Common goals emphasized upon</a:t>
          </a:r>
          <a:endParaRPr lang="en-US"/>
        </a:p>
      </dgm:t>
    </dgm:pt>
    <dgm:pt modelId="{C856CB6E-A346-42AD-BC74-EA6562268BD1}" type="parTrans" cxnId="{1C0CEA28-9F3B-4EA0-BC8F-CF8E48B00DF4}">
      <dgm:prSet/>
      <dgm:spPr/>
      <dgm:t>
        <a:bodyPr/>
        <a:lstStyle/>
        <a:p>
          <a:endParaRPr lang="en-US"/>
        </a:p>
      </dgm:t>
    </dgm:pt>
    <dgm:pt modelId="{25BED670-CA3A-422D-9730-3A60D681A1BF}" type="sibTrans" cxnId="{1C0CEA28-9F3B-4EA0-BC8F-CF8E48B00DF4}">
      <dgm:prSet/>
      <dgm:spPr/>
      <dgm:t>
        <a:bodyPr/>
        <a:lstStyle/>
        <a:p>
          <a:endParaRPr lang="en-US"/>
        </a:p>
      </dgm:t>
    </dgm:pt>
    <dgm:pt modelId="{3BD3FA15-1F20-4612-8CC5-9D513076350C}">
      <dgm:prSet/>
      <dgm:spPr/>
      <dgm:t>
        <a:bodyPr/>
        <a:lstStyle/>
        <a:p>
          <a:pPr>
            <a:defRPr cap="all"/>
          </a:pPr>
          <a:r>
            <a:rPr lang="en-US" b="0" i="0"/>
            <a:t>Negotiation is friendly and based on openness</a:t>
          </a:r>
          <a:endParaRPr lang="en-US"/>
        </a:p>
      </dgm:t>
    </dgm:pt>
    <dgm:pt modelId="{18B8A7E5-37E4-45E4-B849-250257838BFD}" type="parTrans" cxnId="{7BB392B0-B795-40FF-9E8C-1DB1CFCF99F6}">
      <dgm:prSet/>
      <dgm:spPr/>
      <dgm:t>
        <a:bodyPr/>
        <a:lstStyle/>
        <a:p>
          <a:endParaRPr lang="en-US"/>
        </a:p>
      </dgm:t>
    </dgm:pt>
    <dgm:pt modelId="{7DD691F4-B8C8-4D82-8602-B8CFCEE8E4C1}" type="sibTrans" cxnId="{7BB392B0-B795-40FF-9E8C-1DB1CFCF99F6}">
      <dgm:prSet/>
      <dgm:spPr/>
      <dgm:t>
        <a:bodyPr/>
        <a:lstStyle/>
        <a:p>
          <a:endParaRPr lang="en-US"/>
        </a:p>
      </dgm:t>
    </dgm:pt>
    <dgm:pt modelId="{DE589F9C-3FAE-42F4-92D5-C0FDB82B820C}">
      <dgm:prSet/>
      <dgm:spPr/>
      <dgm:t>
        <a:bodyPr/>
        <a:lstStyle/>
        <a:p>
          <a:pPr>
            <a:defRPr cap="all"/>
          </a:pPr>
          <a:r>
            <a:rPr lang="en-US" b="0" i="0"/>
            <a:t>In case of a deadlock, negotiation results to further problem solving</a:t>
          </a:r>
          <a:endParaRPr lang="en-US"/>
        </a:p>
      </dgm:t>
    </dgm:pt>
    <dgm:pt modelId="{03AE5E39-B71E-44CE-8E89-0007B80698BB}" type="parTrans" cxnId="{7DC3AC79-5B73-4C02-979C-52995AA19820}">
      <dgm:prSet/>
      <dgm:spPr/>
      <dgm:t>
        <a:bodyPr/>
        <a:lstStyle/>
        <a:p>
          <a:endParaRPr lang="en-US"/>
        </a:p>
      </dgm:t>
    </dgm:pt>
    <dgm:pt modelId="{8734290C-237A-472D-A917-D2F988F7D987}" type="sibTrans" cxnId="{7DC3AC79-5B73-4C02-979C-52995AA19820}">
      <dgm:prSet/>
      <dgm:spPr/>
      <dgm:t>
        <a:bodyPr/>
        <a:lstStyle/>
        <a:p>
          <a:endParaRPr lang="en-US"/>
        </a:p>
      </dgm:t>
    </dgm:pt>
    <dgm:pt modelId="{F2405428-6C18-425A-9E74-8B57325206C3}">
      <dgm:prSet/>
      <dgm:spPr/>
      <dgm:t>
        <a:bodyPr/>
        <a:lstStyle/>
        <a:p>
          <a:pPr>
            <a:defRPr cap="all"/>
          </a:pPr>
          <a:r>
            <a:rPr lang="en-US" b="0" i="0"/>
            <a:t>The approach is flexible</a:t>
          </a:r>
          <a:endParaRPr lang="en-US"/>
        </a:p>
      </dgm:t>
    </dgm:pt>
    <dgm:pt modelId="{9C68F38E-9C1F-45CE-AA77-0708447B83C3}" type="parTrans" cxnId="{C11C8951-DC58-42D2-BDAC-736917AB5942}">
      <dgm:prSet/>
      <dgm:spPr/>
      <dgm:t>
        <a:bodyPr/>
        <a:lstStyle/>
        <a:p>
          <a:endParaRPr lang="en-US"/>
        </a:p>
      </dgm:t>
    </dgm:pt>
    <dgm:pt modelId="{3EC7869C-F098-4C7D-8A32-DBF4BAEF5610}" type="sibTrans" cxnId="{C11C8951-DC58-42D2-BDAC-736917AB5942}">
      <dgm:prSet/>
      <dgm:spPr/>
      <dgm:t>
        <a:bodyPr/>
        <a:lstStyle/>
        <a:p>
          <a:endParaRPr lang="en-US"/>
        </a:p>
      </dgm:t>
    </dgm:pt>
    <dgm:pt modelId="{29576EE2-03E1-42B2-B580-92EB99781504}">
      <dgm:prSet/>
      <dgm:spPr/>
      <dgm:t>
        <a:bodyPr/>
        <a:lstStyle/>
        <a:p>
          <a:pPr>
            <a:defRPr cap="all"/>
          </a:pPr>
          <a:r>
            <a:rPr lang="en-US" b="0" i="0"/>
            <a:t>The attitude is we both must win</a:t>
          </a:r>
          <a:endParaRPr lang="en-US"/>
        </a:p>
      </dgm:t>
    </dgm:pt>
    <dgm:pt modelId="{519E2920-7AAA-4003-A3A0-C0B16162B679}" type="parTrans" cxnId="{887F12A7-2EF7-4AB8-8979-B76741CD617F}">
      <dgm:prSet/>
      <dgm:spPr/>
      <dgm:t>
        <a:bodyPr/>
        <a:lstStyle/>
        <a:p>
          <a:endParaRPr lang="en-US"/>
        </a:p>
      </dgm:t>
    </dgm:pt>
    <dgm:pt modelId="{D5FAACE7-E7AB-4B7A-92B5-A72E56FD54D5}" type="sibTrans" cxnId="{887F12A7-2EF7-4AB8-8979-B76741CD617F}">
      <dgm:prSet/>
      <dgm:spPr/>
      <dgm:t>
        <a:bodyPr/>
        <a:lstStyle/>
        <a:p>
          <a:endParaRPr lang="en-US"/>
        </a:p>
      </dgm:t>
    </dgm:pt>
    <dgm:pt modelId="{437AABEB-CD6E-4002-8E09-8DA138A8A2BF}" type="pres">
      <dgm:prSet presAssocID="{4BAD6039-7D3B-49F0-BD3D-88E03858EB44}" presName="root" presStyleCnt="0">
        <dgm:presLayoutVars>
          <dgm:dir/>
          <dgm:resizeHandles val="exact"/>
        </dgm:presLayoutVars>
      </dgm:prSet>
      <dgm:spPr/>
    </dgm:pt>
    <dgm:pt modelId="{D91F3AF8-91A3-4562-A74F-1E0F54609088}" type="pres">
      <dgm:prSet presAssocID="{BFBFD8C6-104D-4C9A-AA2D-772AC1539CD7}" presName="compNode" presStyleCnt="0"/>
      <dgm:spPr/>
    </dgm:pt>
    <dgm:pt modelId="{88346550-43C4-44CE-B30B-DCA15711384E}" type="pres">
      <dgm:prSet presAssocID="{BFBFD8C6-104D-4C9A-AA2D-772AC1539CD7}" presName="iconBgRect" presStyleLbl="bgShp" presStyleIdx="0" presStyleCnt="5"/>
      <dgm:spPr>
        <a:prstGeom prst="round2DiagRect">
          <a:avLst>
            <a:gd name="adj1" fmla="val 29727"/>
            <a:gd name="adj2" fmla="val 0"/>
          </a:avLst>
        </a:prstGeom>
      </dgm:spPr>
    </dgm:pt>
    <dgm:pt modelId="{78E6B0CC-B197-449B-857C-6666891311DB}" type="pres">
      <dgm:prSet presAssocID="{BFBFD8C6-104D-4C9A-AA2D-772AC1539CD7}" presName="iconRect" presStyleLbl="node1" presStyleIdx="0" presStyleCnt="5"/>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Checkmark"/>
        </a:ext>
      </dgm:extLst>
    </dgm:pt>
    <dgm:pt modelId="{54DB9865-508E-46B0-A28B-3C9A4A0787A3}" type="pres">
      <dgm:prSet presAssocID="{BFBFD8C6-104D-4C9A-AA2D-772AC1539CD7}" presName="spaceRect" presStyleCnt="0"/>
      <dgm:spPr/>
    </dgm:pt>
    <dgm:pt modelId="{A5DB50B3-52A7-4639-94B5-90CAF5EB88D0}" type="pres">
      <dgm:prSet presAssocID="{BFBFD8C6-104D-4C9A-AA2D-772AC1539CD7}" presName="textRect" presStyleLbl="revTx" presStyleIdx="0" presStyleCnt="5">
        <dgm:presLayoutVars>
          <dgm:chMax val="1"/>
          <dgm:chPref val="1"/>
        </dgm:presLayoutVars>
      </dgm:prSet>
      <dgm:spPr/>
    </dgm:pt>
    <dgm:pt modelId="{F1D0F652-AFFC-46F7-9014-51F44DB8A381}" type="pres">
      <dgm:prSet presAssocID="{25BED670-CA3A-422D-9730-3A60D681A1BF}" presName="sibTrans" presStyleCnt="0"/>
      <dgm:spPr/>
    </dgm:pt>
    <dgm:pt modelId="{6E6328A6-AE82-4D4C-8657-6F449894ACA8}" type="pres">
      <dgm:prSet presAssocID="{3BD3FA15-1F20-4612-8CC5-9D513076350C}" presName="compNode" presStyleCnt="0"/>
      <dgm:spPr/>
    </dgm:pt>
    <dgm:pt modelId="{0BF75E32-C88E-4CE3-9595-4C89717FAF34}" type="pres">
      <dgm:prSet presAssocID="{3BD3FA15-1F20-4612-8CC5-9D513076350C}" presName="iconBgRect" presStyleLbl="bgShp" presStyleIdx="1" presStyleCnt="5"/>
      <dgm:spPr>
        <a:prstGeom prst="round2DiagRect">
          <a:avLst>
            <a:gd name="adj1" fmla="val 29727"/>
            <a:gd name="adj2" fmla="val 0"/>
          </a:avLst>
        </a:prstGeom>
      </dgm:spPr>
    </dgm:pt>
    <dgm:pt modelId="{C5072ECA-6368-4481-B733-344C7C33F464}" type="pres">
      <dgm:prSet presAssocID="{3BD3FA15-1F20-4612-8CC5-9D513076350C}" presName="iconRect" presStyleLbl="node1" presStyleIdx="1" presStyleCnt="5"/>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Handshake"/>
        </a:ext>
      </dgm:extLst>
    </dgm:pt>
    <dgm:pt modelId="{9D5EAEEF-EEB4-4632-9188-96253AEB6962}" type="pres">
      <dgm:prSet presAssocID="{3BD3FA15-1F20-4612-8CC5-9D513076350C}" presName="spaceRect" presStyleCnt="0"/>
      <dgm:spPr/>
    </dgm:pt>
    <dgm:pt modelId="{9DD3D5EE-DBE8-4C9F-BA19-DA1A5E371407}" type="pres">
      <dgm:prSet presAssocID="{3BD3FA15-1F20-4612-8CC5-9D513076350C}" presName="textRect" presStyleLbl="revTx" presStyleIdx="1" presStyleCnt="5">
        <dgm:presLayoutVars>
          <dgm:chMax val="1"/>
          <dgm:chPref val="1"/>
        </dgm:presLayoutVars>
      </dgm:prSet>
      <dgm:spPr/>
    </dgm:pt>
    <dgm:pt modelId="{4D2E80DA-E65D-49C0-A8BB-A1779F8DA1B3}" type="pres">
      <dgm:prSet presAssocID="{7DD691F4-B8C8-4D82-8602-B8CFCEE8E4C1}" presName="sibTrans" presStyleCnt="0"/>
      <dgm:spPr/>
    </dgm:pt>
    <dgm:pt modelId="{55A63D0F-2EBA-4DA0-9C8C-DF5F9D41B66B}" type="pres">
      <dgm:prSet presAssocID="{DE589F9C-3FAE-42F4-92D5-C0FDB82B820C}" presName="compNode" presStyleCnt="0"/>
      <dgm:spPr/>
    </dgm:pt>
    <dgm:pt modelId="{D13FBFF5-FBF0-4F5C-BA72-47688B09D81A}" type="pres">
      <dgm:prSet presAssocID="{DE589F9C-3FAE-42F4-92D5-C0FDB82B820C}" presName="iconBgRect" presStyleLbl="bgShp" presStyleIdx="2" presStyleCnt="5"/>
      <dgm:spPr>
        <a:prstGeom prst="round2DiagRect">
          <a:avLst>
            <a:gd name="adj1" fmla="val 29727"/>
            <a:gd name="adj2" fmla="val 0"/>
          </a:avLst>
        </a:prstGeom>
      </dgm:spPr>
    </dgm:pt>
    <dgm:pt modelId="{D1CCCA06-E0CA-4902-B8FE-E899FF8D9449}" type="pres">
      <dgm:prSet presAssocID="{DE589F9C-3FAE-42F4-92D5-C0FDB82B820C}" presName="iconRect" presStyleLbl="node1" presStyleIdx="2" presStyleCnt="5"/>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Disconnected"/>
        </a:ext>
      </dgm:extLst>
    </dgm:pt>
    <dgm:pt modelId="{F8592678-47B3-4490-979B-FE0A0C0C9575}" type="pres">
      <dgm:prSet presAssocID="{DE589F9C-3FAE-42F4-92D5-C0FDB82B820C}" presName="spaceRect" presStyleCnt="0"/>
      <dgm:spPr/>
    </dgm:pt>
    <dgm:pt modelId="{D7A6BBE1-0542-4085-A5B1-8A8358A42F8D}" type="pres">
      <dgm:prSet presAssocID="{DE589F9C-3FAE-42F4-92D5-C0FDB82B820C}" presName="textRect" presStyleLbl="revTx" presStyleIdx="2" presStyleCnt="5">
        <dgm:presLayoutVars>
          <dgm:chMax val="1"/>
          <dgm:chPref val="1"/>
        </dgm:presLayoutVars>
      </dgm:prSet>
      <dgm:spPr/>
    </dgm:pt>
    <dgm:pt modelId="{FE002901-86C9-4951-A3A8-96F36830070B}" type="pres">
      <dgm:prSet presAssocID="{8734290C-237A-472D-A917-D2F988F7D987}" presName="sibTrans" presStyleCnt="0"/>
      <dgm:spPr/>
    </dgm:pt>
    <dgm:pt modelId="{7B17DC22-207C-4EDA-85A3-50448A3C1432}" type="pres">
      <dgm:prSet presAssocID="{F2405428-6C18-425A-9E74-8B57325206C3}" presName="compNode" presStyleCnt="0"/>
      <dgm:spPr/>
    </dgm:pt>
    <dgm:pt modelId="{869024BD-5A97-4093-9394-30BCF4D6A4B6}" type="pres">
      <dgm:prSet presAssocID="{F2405428-6C18-425A-9E74-8B57325206C3}" presName="iconBgRect" presStyleLbl="bgShp" presStyleIdx="3" presStyleCnt="5"/>
      <dgm:spPr>
        <a:prstGeom prst="round2DiagRect">
          <a:avLst>
            <a:gd name="adj1" fmla="val 29727"/>
            <a:gd name="adj2" fmla="val 0"/>
          </a:avLst>
        </a:prstGeom>
      </dgm:spPr>
    </dgm:pt>
    <dgm:pt modelId="{28B4B720-0C75-4B2C-9776-7DEBC7E71B66}" type="pres">
      <dgm:prSet presAssocID="{F2405428-6C18-425A-9E74-8B57325206C3}" presName="iconRect" presStyleLbl="node1" presStyleIdx="3" presStyleCnt="5"/>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Head with Gears"/>
        </a:ext>
      </dgm:extLst>
    </dgm:pt>
    <dgm:pt modelId="{59668BEB-E196-4AB2-B4B7-DC22C319EB7F}" type="pres">
      <dgm:prSet presAssocID="{F2405428-6C18-425A-9E74-8B57325206C3}" presName="spaceRect" presStyleCnt="0"/>
      <dgm:spPr/>
    </dgm:pt>
    <dgm:pt modelId="{391917D7-DA39-483B-BEFD-5D91C9CE0979}" type="pres">
      <dgm:prSet presAssocID="{F2405428-6C18-425A-9E74-8B57325206C3}" presName="textRect" presStyleLbl="revTx" presStyleIdx="3" presStyleCnt="5">
        <dgm:presLayoutVars>
          <dgm:chMax val="1"/>
          <dgm:chPref val="1"/>
        </dgm:presLayoutVars>
      </dgm:prSet>
      <dgm:spPr/>
    </dgm:pt>
    <dgm:pt modelId="{70328BA7-E062-459C-BE8D-654EF1DF99BE}" type="pres">
      <dgm:prSet presAssocID="{3EC7869C-F098-4C7D-8A32-DBF4BAEF5610}" presName="sibTrans" presStyleCnt="0"/>
      <dgm:spPr/>
    </dgm:pt>
    <dgm:pt modelId="{434EF418-6785-48DD-89B7-E0BFE177BA5A}" type="pres">
      <dgm:prSet presAssocID="{29576EE2-03E1-42B2-B580-92EB99781504}" presName="compNode" presStyleCnt="0"/>
      <dgm:spPr/>
    </dgm:pt>
    <dgm:pt modelId="{87C23B6C-8E50-43E5-A50D-34C30FCC9CB6}" type="pres">
      <dgm:prSet presAssocID="{29576EE2-03E1-42B2-B580-92EB99781504}" presName="iconBgRect" presStyleLbl="bgShp" presStyleIdx="4" presStyleCnt="5"/>
      <dgm:spPr>
        <a:prstGeom prst="round2DiagRect">
          <a:avLst>
            <a:gd name="adj1" fmla="val 29727"/>
            <a:gd name="adj2" fmla="val 0"/>
          </a:avLst>
        </a:prstGeom>
      </dgm:spPr>
    </dgm:pt>
    <dgm:pt modelId="{91BFA13A-B8B6-4825-8BD8-36C1291B69B1}" type="pres">
      <dgm:prSet presAssocID="{29576EE2-03E1-42B2-B580-92EB99781504}" presName="iconRect" presStyleLbl="node1" presStyleIdx="4" presStyleCnt="5"/>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Thumbs Up Sign"/>
        </a:ext>
      </dgm:extLst>
    </dgm:pt>
    <dgm:pt modelId="{6F7CCA1D-3815-48B4-BC94-AAB1C8963B29}" type="pres">
      <dgm:prSet presAssocID="{29576EE2-03E1-42B2-B580-92EB99781504}" presName="spaceRect" presStyleCnt="0"/>
      <dgm:spPr/>
    </dgm:pt>
    <dgm:pt modelId="{EAFDD615-201C-43FB-9F0F-68CAA901A016}" type="pres">
      <dgm:prSet presAssocID="{29576EE2-03E1-42B2-B580-92EB99781504}" presName="textRect" presStyleLbl="revTx" presStyleIdx="4" presStyleCnt="5">
        <dgm:presLayoutVars>
          <dgm:chMax val="1"/>
          <dgm:chPref val="1"/>
        </dgm:presLayoutVars>
      </dgm:prSet>
      <dgm:spPr/>
    </dgm:pt>
  </dgm:ptLst>
  <dgm:cxnLst>
    <dgm:cxn modelId="{1C0CEA28-9F3B-4EA0-BC8F-CF8E48B00DF4}" srcId="{4BAD6039-7D3B-49F0-BD3D-88E03858EB44}" destId="{BFBFD8C6-104D-4C9A-AA2D-772AC1539CD7}" srcOrd="0" destOrd="0" parTransId="{C856CB6E-A346-42AD-BC74-EA6562268BD1}" sibTransId="{25BED670-CA3A-422D-9730-3A60D681A1BF}"/>
    <dgm:cxn modelId="{2D2FB129-D4A1-43E8-90EF-B73C7269CE06}" type="presOf" srcId="{29576EE2-03E1-42B2-B580-92EB99781504}" destId="{EAFDD615-201C-43FB-9F0F-68CAA901A016}" srcOrd="0" destOrd="0" presId="urn:microsoft.com/office/officeart/2018/5/layout/IconLeafLabelList"/>
    <dgm:cxn modelId="{C11C8951-DC58-42D2-BDAC-736917AB5942}" srcId="{4BAD6039-7D3B-49F0-BD3D-88E03858EB44}" destId="{F2405428-6C18-425A-9E74-8B57325206C3}" srcOrd="3" destOrd="0" parTransId="{9C68F38E-9C1F-45CE-AA77-0708447B83C3}" sibTransId="{3EC7869C-F098-4C7D-8A32-DBF4BAEF5610}"/>
    <dgm:cxn modelId="{B77DA974-3A6B-4924-B5AD-41280C545C22}" type="presOf" srcId="{3BD3FA15-1F20-4612-8CC5-9D513076350C}" destId="{9DD3D5EE-DBE8-4C9F-BA19-DA1A5E371407}" srcOrd="0" destOrd="0" presId="urn:microsoft.com/office/officeart/2018/5/layout/IconLeafLabelList"/>
    <dgm:cxn modelId="{115D8B79-807F-41F3-9095-C136471D8E5F}" type="presOf" srcId="{F2405428-6C18-425A-9E74-8B57325206C3}" destId="{391917D7-DA39-483B-BEFD-5D91C9CE0979}" srcOrd="0" destOrd="0" presId="urn:microsoft.com/office/officeart/2018/5/layout/IconLeafLabelList"/>
    <dgm:cxn modelId="{7DC3AC79-5B73-4C02-979C-52995AA19820}" srcId="{4BAD6039-7D3B-49F0-BD3D-88E03858EB44}" destId="{DE589F9C-3FAE-42F4-92D5-C0FDB82B820C}" srcOrd="2" destOrd="0" parTransId="{03AE5E39-B71E-44CE-8E89-0007B80698BB}" sibTransId="{8734290C-237A-472D-A917-D2F988F7D987}"/>
    <dgm:cxn modelId="{D4566880-F595-41D5-B8A7-A655AD1F0BB3}" type="presOf" srcId="{BFBFD8C6-104D-4C9A-AA2D-772AC1539CD7}" destId="{A5DB50B3-52A7-4639-94B5-90CAF5EB88D0}" srcOrd="0" destOrd="0" presId="urn:microsoft.com/office/officeart/2018/5/layout/IconLeafLabelList"/>
    <dgm:cxn modelId="{887F12A7-2EF7-4AB8-8979-B76741CD617F}" srcId="{4BAD6039-7D3B-49F0-BD3D-88E03858EB44}" destId="{29576EE2-03E1-42B2-B580-92EB99781504}" srcOrd="4" destOrd="0" parTransId="{519E2920-7AAA-4003-A3A0-C0B16162B679}" sibTransId="{D5FAACE7-E7AB-4B7A-92B5-A72E56FD54D5}"/>
    <dgm:cxn modelId="{7BB392B0-B795-40FF-9E8C-1DB1CFCF99F6}" srcId="{4BAD6039-7D3B-49F0-BD3D-88E03858EB44}" destId="{3BD3FA15-1F20-4612-8CC5-9D513076350C}" srcOrd="1" destOrd="0" parTransId="{18B8A7E5-37E4-45E4-B849-250257838BFD}" sibTransId="{7DD691F4-B8C8-4D82-8602-B8CFCEE8E4C1}"/>
    <dgm:cxn modelId="{D2C89DD4-74B5-4F02-83D8-F6BF47B3C6E8}" type="presOf" srcId="{4BAD6039-7D3B-49F0-BD3D-88E03858EB44}" destId="{437AABEB-CD6E-4002-8E09-8DA138A8A2BF}" srcOrd="0" destOrd="0" presId="urn:microsoft.com/office/officeart/2018/5/layout/IconLeafLabelList"/>
    <dgm:cxn modelId="{1AAEE1DA-2F31-4752-A25D-BF1028E0060B}" type="presOf" srcId="{DE589F9C-3FAE-42F4-92D5-C0FDB82B820C}" destId="{D7A6BBE1-0542-4085-A5B1-8A8358A42F8D}" srcOrd="0" destOrd="0" presId="urn:microsoft.com/office/officeart/2018/5/layout/IconLeafLabelList"/>
    <dgm:cxn modelId="{29883542-3511-49F4-852C-782FF278AFE9}" type="presParOf" srcId="{437AABEB-CD6E-4002-8E09-8DA138A8A2BF}" destId="{D91F3AF8-91A3-4562-A74F-1E0F54609088}" srcOrd="0" destOrd="0" presId="urn:microsoft.com/office/officeart/2018/5/layout/IconLeafLabelList"/>
    <dgm:cxn modelId="{D8C1B55A-783A-476A-AE3F-F26037932F06}" type="presParOf" srcId="{D91F3AF8-91A3-4562-A74F-1E0F54609088}" destId="{88346550-43C4-44CE-B30B-DCA15711384E}" srcOrd="0" destOrd="0" presId="urn:microsoft.com/office/officeart/2018/5/layout/IconLeafLabelList"/>
    <dgm:cxn modelId="{FD48F11E-7283-46BF-8BB0-1878C4FC1FF7}" type="presParOf" srcId="{D91F3AF8-91A3-4562-A74F-1E0F54609088}" destId="{78E6B0CC-B197-449B-857C-6666891311DB}" srcOrd="1" destOrd="0" presId="urn:microsoft.com/office/officeart/2018/5/layout/IconLeafLabelList"/>
    <dgm:cxn modelId="{D8AA9347-2097-4116-97BA-28D49405790C}" type="presParOf" srcId="{D91F3AF8-91A3-4562-A74F-1E0F54609088}" destId="{54DB9865-508E-46B0-A28B-3C9A4A0787A3}" srcOrd="2" destOrd="0" presId="urn:microsoft.com/office/officeart/2018/5/layout/IconLeafLabelList"/>
    <dgm:cxn modelId="{D8CDBC63-25EA-4571-B314-7846BE4E7D51}" type="presParOf" srcId="{D91F3AF8-91A3-4562-A74F-1E0F54609088}" destId="{A5DB50B3-52A7-4639-94B5-90CAF5EB88D0}" srcOrd="3" destOrd="0" presId="urn:microsoft.com/office/officeart/2018/5/layout/IconLeafLabelList"/>
    <dgm:cxn modelId="{C6107828-07DE-4838-B6B6-7B665AF93902}" type="presParOf" srcId="{437AABEB-CD6E-4002-8E09-8DA138A8A2BF}" destId="{F1D0F652-AFFC-46F7-9014-51F44DB8A381}" srcOrd="1" destOrd="0" presId="urn:microsoft.com/office/officeart/2018/5/layout/IconLeafLabelList"/>
    <dgm:cxn modelId="{BF6D17D5-79FA-48CD-A686-92EF1FB678F9}" type="presParOf" srcId="{437AABEB-CD6E-4002-8E09-8DA138A8A2BF}" destId="{6E6328A6-AE82-4D4C-8657-6F449894ACA8}" srcOrd="2" destOrd="0" presId="urn:microsoft.com/office/officeart/2018/5/layout/IconLeafLabelList"/>
    <dgm:cxn modelId="{1B558FF9-C11C-4CA4-B54A-8DFF8C765886}" type="presParOf" srcId="{6E6328A6-AE82-4D4C-8657-6F449894ACA8}" destId="{0BF75E32-C88E-4CE3-9595-4C89717FAF34}" srcOrd="0" destOrd="0" presId="urn:microsoft.com/office/officeart/2018/5/layout/IconLeafLabelList"/>
    <dgm:cxn modelId="{644F41AD-9DE6-437B-A128-81120717DDDC}" type="presParOf" srcId="{6E6328A6-AE82-4D4C-8657-6F449894ACA8}" destId="{C5072ECA-6368-4481-B733-344C7C33F464}" srcOrd="1" destOrd="0" presId="urn:microsoft.com/office/officeart/2018/5/layout/IconLeafLabelList"/>
    <dgm:cxn modelId="{C6591A6D-F1F7-432D-BA37-2394396A2773}" type="presParOf" srcId="{6E6328A6-AE82-4D4C-8657-6F449894ACA8}" destId="{9D5EAEEF-EEB4-4632-9188-96253AEB6962}" srcOrd="2" destOrd="0" presId="urn:microsoft.com/office/officeart/2018/5/layout/IconLeafLabelList"/>
    <dgm:cxn modelId="{4681D98F-3FCA-4AB6-97AC-A12D8259C636}" type="presParOf" srcId="{6E6328A6-AE82-4D4C-8657-6F449894ACA8}" destId="{9DD3D5EE-DBE8-4C9F-BA19-DA1A5E371407}" srcOrd="3" destOrd="0" presId="urn:microsoft.com/office/officeart/2018/5/layout/IconLeafLabelList"/>
    <dgm:cxn modelId="{B38516A0-CAD1-418B-8209-DD2516FFC59B}" type="presParOf" srcId="{437AABEB-CD6E-4002-8E09-8DA138A8A2BF}" destId="{4D2E80DA-E65D-49C0-A8BB-A1779F8DA1B3}" srcOrd="3" destOrd="0" presId="urn:microsoft.com/office/officeart/2018/5/layout/IconLeafLabelList"/>
    <dgm:cxn modelId="{F01F3B3B-98B0-45F2-A706-A6C55FA26FC8}" type="presParOf" srcId="{437AABEB-CD6E-4002-8E09-8DA138A8A2BF}" destId="{55A63D0F-2EBA-4DA0-9C8C-DF5F9D41B66B}" srcOrd="4" destOrd="0" presId="urn:microsoft.com/office/officeart/2018/5/layout/IconLeafLabelList"/>
    <dgm:cxn modelId="{B9B72C27-0999-48E9-B928-B4ECB1B692EB}" type="presParOf" srcId="{55A63D0F-2EBA-4DA0-9C8C-DF5F9D41B66B}" destId="{D13FBFF5-FBF0-4F5C-BA72-47688B09D81A}" srcOrd="0" destOrd="0" presId="urn:microsoft.com/office/officeart/2018/5/layout/IconLeafLabelList"/>
    <dgm:cxn modelId="{4674E961-F332-4B40-8EBD-7FE8AF580858}" type="presParOf" srcId="{55A63D0F-2EBA-4DA0-9C8C-DF5F9D41B66B}" destId="{D1CCCA06-E0CA-4902-B8FE-E899FF8D9449}" srcOrd="1" destOrd="0" presId="urn:microsoft.com/office/officeart/2018/5/layout/IconLeafLabelList"/>
    <dgm:cxn modelId="{4A7CC56A-B1DC-409E-9900-C2AF2B25572A}" type="presParOf" srcId="{55A63D0F-2EBA-4DA0-9C8C-DF5F9D41B66B}" destId="{F8592678-47B3-4490-979B-FE0A0C0C9575}" srcOrd="2" destOrd="0" presId="urn:microsoft.com/office/officeart/2018/5/layout/IconLeafLabelList"/>
    <dgm:cxn modelId="{10656EAE-7AE4-4181-B758-4B139EF01376}" type="presParOf" srcId="{55A63D0F-2EBA-4DA0-9C8C-DF5F9D41B66B}" destId="{D7A6BBE1-0542-4085-A5B1-8A8358A42F8D}" srcOrd="3" destOrd="0" presId="urn:microsoft.com/office/officeart/2018/5/layout/IconLeafLabelList"/>
    <dgm:cxn modelId="{4949F5F7-51A5-42CA-99E6-F382C23E0052}" type="presParOf" srcId="{437AABEB-CD6E-4002-8E09-8DA138A8A2BF}" destId="{FE002901-86C9-4951-A3A8-96F36830070B}" srcOrd="5" destOrd="0" presId="urn:microsoft.com/office/officeart/2018/5/layout/IconLeafLabelList"/>
    <dgm:cxn modelId="{B9ACF993-8CC5-4102-99C4-09F7632A42E4}" type="presParOf" srcId="{437AABEB-CD6E-4002-8E09-8DA138A8A2BF}" destId="{7B17DC22-207C-4EDA-85A3-50448A3C1432}" srcOrd="6" destOrd="0" presId="urn:microsoft.com/office/officeart/2018/5/layout/IconLeafLabelList"/>
    <dgm:cxn modelId="{0DEA7299-1BFF-426A-BC4B-B81773564575}" type="presParOf" srcId="{7B17DC22-207C-4EDA-85A3-50448A3C1432}" destId="{869024BD-5A97-4093-9394-30BCF4D6A4B6}" srcOrd="0" destOrd="0" presId="urn:microsoft.com/office/officeart/2018/5/layout/IconLeafLabelList"/>
    <dgm:cxn modelId="{C24CA7D1-C044-4A92-A660-C40FD9B4E60B}" type="presParOf" srcId="{7B17DC22-207C-4EDA-85A3-50448A3C1432}" destId="{28B4B720-0C75-4B2C-9776-7DEBC7E71B66}" srcOrd="1" destOrd="0" presId="urn:microsoft.com/office/officeart/2018/5/layout/IconLeafLabelList"/>
    <dgm:cxn modelId="{EFF8C320-8E7C-45A7-80E8-8D9CBEE22785}" type="presParOf" srcId="{7B17DC22-207C-4EDA-85A3-50448A3C1432}" destId="{59668BEB-E196-4AB2-B4B7-DC22C319EB7F}" srcOrd="2" destOrd="0" presId="urn:microsoft.com/office/officeart/2018/5/layout/IconLeafLabelList"/>
    <dgm:cxn modelId="{061A7BC6-1E8C-4C21-82A5-9D5EF6918E92}" type="presParOf" srcId="{7B17DC22-207C-4EDA-85A3-50448A3C1432}" destId="{391917D7-DA39-483B-BEFD-5D91C9CE0979}" srcOrd="3" destOrd="0" presId="urn:microsoft.com/office/officeart/2018/5/layout/IconLeafLabelList"/>
    <dgm:cxn modelId="{02E062A4-B116-4D7D-B476-3FE6D730B21B}" type="presParOf" srcId="{437AABEB-CD6E-4002-8E09-8DA138A8A2BF}" destId="{70328BA7-E062-459C-BE8D-654EF1DF99BE}" srcOrd="7" destOrd="0" presId="urn:microsoft.com/office/officeart/2018/5/layout/IconLeafLabelList"/>
    <dgm:cxn modelId="{BD9FCE61-55E7-427D-BEA5-A70D2E3E282D}" type="presParOf" srcId="{437AABEB-CD6E-4002-8E09-8DA138A8A2BF}" destId="{434EF418-6785-48DD-89B7-E0BFE177BA5A}" srcOrd="8" destOrd="0" presId="urn:microsoft.com/office/officeart/2018/5/layout/IconLeafLabelList"/>
    <dgm:cxn modelId="{60A0D23F-AD03-4419-BE1E-985894BC84DE}" type="presParOf" srcId="{434EF418-6785-48DD-89B7-E0BFE177BA5A}" destId="{87C23B6C-8E50-43E5-A50D-34C30FCC9CB6}" srcOrd="0" destOrd="0" presId="urn:microsoft.com/office/officeart/2018/5/layout/IconLeafLabelList"/>
    <dgm:cxn modelId="{678DF95F-2B34-4C0E-97CF-9FBAAE10B349}" type="presParOf" srcId="{434EF418-6785-48DD-89B7-E0BFE177BA5A}" destId="{91BFA13A-B8B6-4825-8BD8-36C1291B69B1}" srcOrd="1" destOrd="0" presId="urn:microsoft.com/office/officeart/2018/5/layout/IconLeafLabelList"/>
    <dgm:cxn modelId="{70D84B8D-661F-475B-9DBA-FA3692BAAA0C}" type="presParOf" srcId="{434EF418-6785-48DD-89B7-E0BFE177BA5A}" destId="{6F7CCA1D-3815-48B4-BC94-AAB1C8963B29}" srcOrd="2" destOrd="0" presId="urn:microsoft.com/office/officeart/2018/5/layout/IconLeafLabelList"/>
    <dgm:cxn modelId="{46D044CA-EA78-46F5-A04D-5910A54029BA}" type="presParOf" srcId="{434EF418-6785-48DD-89B7-E0BFE177BA5A}" destId="{EAFDD615-201C-43FB-9F0F-68CAA901A016}" srcOrd="3" destOrd="0" presId="urn:microsoft.com/office/officeart/2018/5/layout/IconLeaf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67489CBF-6BAB-4B9A-AD51-875044808F30}"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2E7B023D-1052-49AB-9B1F-4024B2A64A52}">
      <dgm:prSet/>
      <dgm:spPr/>
      <dgm:t>
        <a:bodyPr/>
        <a:lstStyle/>
        <a:p>
          <a:r>
            <a:rPr lang="en-US" b="0" i="0"/>
            <a:t>Collaboration                                                                    Distribution</a:t>
          </a:r>
          <a:endParaRPr lang="en-US"/>
        </a:p>
      </dgm:t>
    </dgm:pt>
    <dgm:pt modelId="{CDD52FBE-7DC2-4C4E-A152-D287D1EFC633}" type="parTrans" cxnId="{4BD6FD14-4EC0-441B-B314-2275F063AAD0}">
      <dgm:prSet/>
      <dgm:spPr/>
      <dgm:t>
        <a:bodyPr/>
        <a:lstStyle/>
        <a:p>
          <a:endParaRPr lang="en-US"/>
        </a:p>
      </dgm:t>
    </dgm:pt>
    <dgm:pt modelId="{C60048E6-2334-4A52-8AED-E03FB71BC5F6}" type="sibTrans" cxnId="{4BD6FD14-4EC0-441B-B314-2275F063AAD0}">
      <dgm:prSet/>
      <dgm:spPr/>
      <dgm:t>
        <a:bodyPr/>
        <a:lstStyle/>
        <a:p>
          <a:endParaRPr lang="en-US"/>
        </a:p>
      </dgm:t>
    </dgm:pt>
    <dgm:pt modelId="{55B9BD6D-BABC-4ABB-BE90-7D17DE97667F}">
      <dgm:prSet/>
      <dgm:spPr/>
      <dgm:t>
        <a:bodyPr/>
        <a:lstStyle/>
        <a:p>
          <a:r>
            <a:rPr lang="en-US" b="0" i="0"/>
            <a:t>Mutual interest and common goal                                  Opposition and confrontation</a:t>
          </a:r>
          <a:endParaRPr lang="en-US"/>
        </a:p>
      </dgm:t>
    </dgm:pt>
    <dgm:pt modelId="{6EFF9249-0E9D-4D05-83D1-4C590E51D12D}" type="parTrans" cxnId="{38741E1B-BECC-4A61-821F-7C6F69B89B4A}">
      <dgm:prSet/>
      <dgm:spPr/>
      <dgm:t>
        <a:bodyPr/>
        <a:lstStyle/>
        <a:p>
          <a:endParaRPr lang="en-US"/>
        </a:p>
      </dgm:t>
    </dgm:pt>
    <dgm:pt modelId="{B3D51157-6B05-4F71-AC78-6E97E796D510}" type="sibTrans" cxnId="{38741E1B-BECC-4A61-821F-7C6F69B89B4A}">
      <dgm:prSet/>
      <dgm:spPr/>
      <dgm:t>
        <a:bodyPr/>
        <a:lstStyle/>
        <a:p>
          <a:endParaRPr lang="en-US"/>
        </a:p>
      </dgm:t>
    </dgm:pt>
    <dgm:pt modelId="{C0CCC599-E314-4F6D-9C54-EF0E208249FE}">
      <dgm:prSet/>
      <dgm:spPr/>
      <dgm:t>
        <a:bodyPr/>
        <a:lstStyle/>
        <a:p>
          <a:r>
            <a:rPr lang="en-US" b="0" i="0"/>
            <a:t>Flexibility                                                                        Inflexibility</a:t>
          </a:r>
          <a:endParaRPr lang="en-US"/>
        </a:p>
      </dgm:t>
    </dgm:pt>
    <dgm:pt modelId="{8CE30F57-8849-4FAE-8506-55EDE02B6BEF}" type="parTrans" cxnId="{0458BFB7-08C5-44E2-8F57-ECA8957580A3}">
      <dgm:prSet/>
      <dgm:spPr/>
      <dgm:t>
        <a:bodyPr/>
        <a:lstStyle/>
        <a:p>
          <a:endParaRPr lang="en-US"/>
        </a:p>
      </dgm:t>
    </dgm:pt>
    <dgm:pt modelId="{D30E6BD7-756E-4FEB-95E2-6DEC435A8BE6}" type="sibTrans" cxnId="{0458BFB7-08C5-44E2-8F57-ECA8957580A3}">
      <dgm:prSet/>
      <dgm:spPr/>
      <dgm:t>
        <a:bodyPr/>
        <a:lstStyle/>
        <a:p>
          <a:endParaRPr lang="en-US"/>
        </a:p>
      </dgm:t>
    </dgm:pt>
    <dgm:pt modelId="{B32DE370-105C-4980-8D15-1E94881AFB5F}">
      <dgm:prSet/>
      <dgm:spPr/>
      <dgm:t>
        <a:bodyPr/>
        <a:lstStyle/>
        <a:p>
          <a:r>
            <a:rPr lang="en-US" b="0" i="0" dirty="0"/>
            <a:t>Joint problem-solving                                                      Conflicts and disagreement</a:t>
          </a:r>
          <a:endParaRPr lang="en-US" dirty="0"/>
        </a:p>
      </dgm:t>
    </dgm:pt>
    <dgm:pt modelId="{9A460D06-A951-47AA-8F9D-8388E15F42C6}" type="parTrans" cxnId="{325E1A94-A3FE-4732-A774-FF1E1CC66F82}">
      <dgm:prSet/>
      <dgm:spPr/>
      <dgm:t>
        <a:bodyPr/>
        <a:lstStyle/>
        <a:p>
          <a:endParaRPr lang="en-US"/>
        </a:p>
      </dgm:t>
    </dgm:pt>
    <dgm:pt modelId="{42FDBAE4-7097-4D03-B643-3A019896FB3F}" type="sibTrans" cxnId="{325E1A94-A3FE-4732-A774-FF1E1CC66F82}">
      <dgm:prSet/>
      <dgm:spPr/>
      <dgm:t>
        <a:bodyPr/>
        <a:lstStyle/>
        <a:p>
          <a:endParaRPr lang="en-US"/>
        </a:p>
      </dgm:t>
    </dgm:pt>
    <dgm:pt modelId="{E66DE9CC-4C36-4086-9938-611F9B968F83}">
      <dgm:prSet/>
      <dgm:spPr/>
      <dgm:t>
        <a:bodyPr/>
        <a:lstStyle/>
        <a:p>
          <a:r>
            <a:rPr lang="en-US" b="0" i="0"/>
            <a:t>Long term contract and repeat supplies                            One-off and adversarial supplies</a:t>
          </a:r>
          <a:endParaRPr lang="en-US"/>
        </a:p>
      </dgm:t>
    </dgm:pt>
    <dgm:pt modelId="{8B14EBB0-AE57-44EE-8004-B7B1304C261A}" type="parTrans" cxnId="{D0F95D63-520F-4E55-9AF4-6538454AD576}">
      <dgm:prSet/>
      <dgm:spPr/>
      <dgm:t>
        <a:bodyPr/>
        <a:lstStyle/>
        <a:p>
          <a:endParaRPr lang="en-US"/>
        </a:p>
      </dgm:t>
    </dgm:pt>
    <dgm:pt modelId="{22776DAC-799C-4033-9AF5-3C5D003F044C}" type="sibTrans" cxnId="{D0F95D63-520F-4E55-9AF4-6538454AD576}">
      <dgm:prSet/>
      <dgm:spPr/>
      <dgm:t>
        <a:bodyPr/>
        <a:lstStyle/>
        <a:p>
          <a:endParaRPr lang="en-US"/>
        </a:p>
      </dgm:t>
    </dgm:pt>
    <dgm:pt modelId="{906DC783-4614-4104-B2E0-8ED3651321ED}" type="pres">
      <dgm:prSet presAssocID="{67489CBF-6BAB-4B9A-AD51-875044808F30}" presName="linear" presStyleCnt="0">
        <dgm:presLayoutVars>
          <dgm:animLvl val="lvl"/>
          <dgm:resizeHandles val="exact"/>
        </dgm:presLayoutVars>
      </dgm:prSet>
      <dgm:spPr/>
    </dgm:pt>
    <dgm:pt modelId="{B8849556-EEFD-425A-BA54-D7BB40D94239}" type="pres">
      <dgm:prSet presAssocID="{2E7B023D-1052-49AB-9B1F-4024B2A64A52}" presName="parentText" presStyleLbl="node1" presStyleIdx="0" presStyleCnt="5">
        <dgm:presLayoutVars>
          <dgm:chMax val="0"/>
          <dgm:bulletEnabled val="1"/>
        </dgm:presLayoutVars>
      </dgm:prSet>
      <dgm:spPr/>
    </dgm:pt>
    <dgm:pt modelId="{E0C11E47-39CC-4EC0-AFC5-3C96A84FE9E8}" type="pres">
      <dgm:prSet presAssocID="{C60048E6-2334-4A52-8AED-E03FB71BC5F6}" presName="spacer" presStyleCnt="0"/>
      <dgm:spPr/>
    </dgm:pt>
    <dgm:pt modelId="{66D9A408-F19A-4BE2-BA87-15F5E1C4BC46}" type="pres">
      <dgm:prSet presAssocID="{55B9BD6D-BABC-4ABB-BE90-7D17DE97667F}" presName="parentText" presStyleLbl="node1" presStyleIdx="1" presStyleCnt="5">
        <dgm:presLayoutVars>
          <dgm:chMax val="0"/>
          <dgm:bulletEnabled val="1"/>
        </dgm:presLayoutVars>
      </dgm:prSet>
      <dgm:spPr/>
    </dgm:pt>
    <dgm:pt modelId="{D94F67C1-5D93-45CA-91E4-951AE5D200A0}" type="pres">
      <dgm:prSet presAssocID="{B3D51157-6B05-4F71-AC78-6E97E796D510}" presName="spacer" presStyleCnt="0"/>
      <dgm:spPr/>
    </dgm:pt>
    <dgm:pt modelId="{F4F983F0-82DD-4275-A372-C90D388F71F3}" type="pres">
      <dgm:prSet presAssocID="{C0CCC599-E314-4F6D-9C54-EF0E208249FE}" presName="parentText" presStyleLbl="node1" presStyleIdx="2" presStyleCnt="5">
        <dgm:presLayoutVars>
          <dgm:chMax val="0"/>
          <dgm:bulletEnabled val="1"/>
        </dgm:presLayoutVars>
      </dgm:prSet>
      <dgm:spPr/>
    </dgm:pt>
    <dgm:pt modelId="{F71C3D79-E52D-4996-9CA5-7C8DF29F814C}" type="pres">
      <dgm:prSet presAssocID="{D30E6BD7-756E-4FEB-95E2-6DEC435A8BE6}" presName="spacer" presStyleCnt="0"/>
      <dgm:spPr/>
    </dgm:pt>
    <dgm:pt modelId="{603C628F-BA90-41CF-8ECD-8BDD141E0241}" type="pres">
      <dgm:prSet presAssocID="{B32DE370-105C-4980-8D15-1E94881AFB5F}" presName="parentText" presStyleLbl="node1" presStyleIdx="3" presStyleCnt="5">
        <dgm:presLayoutVars>
          <dgm:chMax val="0"/>
          <dgm:bulletEnabled val="1"/>
        </dgm:presLayoutVars>
      </dgm:prSet>
      <dgm:spPr/>
    </dgm:pt>
    <dgm:pt modelId="{F5208BBC-5659-4123-8960-B805036750F7}" type="pres">
      <dgm:prSet presAssocID="{42FDBAE4-7097-4D03-B643-3A019896FB3F}" presName="spacer" presStyleCnt="0"/>
      <dgm:spPr/>
    </dgm:pt>
    <dgm:pt modelId="{15AE23E1-D3AA-4EAB-B8CF-0D1540E408F7}" type="pres">
      <dgm:prSet presAssocID="{E66DE9CC-4C36-4086-9938-611F9B968F83}" presName="parentText" presStyleLbl="node1" presStyleIdx="4" presStyleCnt="5">
        <dgm:presLayoutVars>
          <dgm:chMax val="0"/>
          <dgm:bulletEnabled val="1"/>
        </dgm:presLayoutVars>
      </dgm:prSet>
      <dgm:spPr/>
    </dgm:pt>
  </dgm:ptLst>
  <dgm:cxnLst>
    <dgm:cxn modelId="{4BD6FD14-4EC0-441B-B314-2275F063AAD0}" srcId="{67489CBF-6BAB-4B9A-AD51-875044808F30}" destId="{2E7B023D-1052-49AB-9B1F-4024B2A64A52}" srcOrd="0" destOrd="0" parTransId="{CDD52FBE-7DC2-4C4E-A152-D287D1EFC633}" sibTransId="{C60048E6-2334-4A52-8AED-E03FB71BC5F6}"/>
    <dgm:cxn modelId="{38741E1B-BECC-4A61-821F-7C6F69B89B4A}" srcId="{67489CBF-6BAB-4B9A-AD51-875044808F30}" destId="{55B9BD6D-BABC-4ABB-BE90-7D17DE97667F}" srcOrd="1" destOrd="0" parTransId="{6EFF9249-0E9D-4D05-83D1-4C590E51D12D}" sibTransId="{B3D51157-6B05-4F71-AC78-6E97E796D510}"/>
    <dgm:cxn modelId="{9E6B5B1F-F4E9-4B75-AE5D-3804F97696EF}" type="presOf" srcId="{55B9BD6D-BABC-4ABB-BE90-7D17DE97667F}" destId="{66D9A408-F19A-4BE2-BA87-15F5E1C4BC46}" srcOrd="0" destOrd="0" presId="urn:microsoft.com/office/officeart/2005/8/layout/vList2"/>
    <dgm:cxn modelId="{F3835B41-7848-42ED-8801-B0D54A598F45}" type="presOf" srcId="{E66DE9CC-4C36-4086-9938-611F9B968F83}" destId="{15AE23E1-D3AA-4EAB-B8CF-0D1540E408F7}" srcOrd="0" destOrd="0" presId="urn:microsoft.com/office/officeart/2005/8/layout/vList2"/>
    <dgm:cxn modelId="{D0F95D63-520F-4E55-9AF4-6538454AD576}" srcId="{67489CBF-6BAB-4B9A-AD51-875044808F30}" destId="{E66DE9CC-4C36-4086-9938-611F9B968F83}" srcOrd="4" destOrd="0" parTransId="{8B14EBB0-AE57-44EE-8004-B7B1304C261A}" sibTransId="{22776DAC-799C-4033-9AF5-3C5D003F044C}"/>
    <dgm:cxn modelId="{9FD84C6B-869E-44F9-8A5A-9D6A6C5277BA}" type="presOf" srcId="{B32DE370-105C-4980-8D15-1E94881AFB5F}" destId="{603C628F-BA90-41CF-8ECD-8BDD141E0241}" srcOrd="0" destOrd="0" presId="urn:microsoft.com/office/officeart/2005/8/layout/vList2"/>
    <dgm:cxn modelId="{CC8DEC90-E779-448F-B1C3-0E8A614BB523}" type="presOf" srcId="{2E7B023D-1052-49AB-9B1F-4024B2A64A52}" destId="{B8849556-EEFD-425A-BA54-D7BB40D94239}" srcOrd="0" destOrd="0" presId="urn:microsoft.com/office/officeart/2005/8/layout/vList2"/>
    <dgm:cxn modelId="{325E1A94-A3FE-4732-A774-FF1E1CC66F82}" srcId="{67489CBF-6BAB-4B9A-AD51-875044808F30}" destId="{B32DE370-105C-4980-8D15-1E94881AFB5F}" srcOrd="3" destOrd="0" parTransId="{9A460D06-A951-47AA-8F9D-8388E15F42C6}" sibTransId="{42FDBAE4-7097-4D03-B643-3A019896FB3F}"/>
    <dgm:cxn modelId="{CF46D4A5-C9BE-4855-B23D-6E21E23D6D07}" type="presOf" srcId="{C0CCC599-E314-4F6D-9C54-EF0E208249FE}" destId="{F4F983F0-82DD-4275-A372-C90D388F71F3}" srcOrd="0" destOrd="0" presId="urn:microsoft.com/office/officeart/2005/8/layout/vList2"/>
    <dgm:cxn modelId="{0458BFB7-08C5-44E2-8F57-ECA8957580A3}" srcId="{67489CBF-6BAB-4B9A-AD51-875044808F30}" destId="{C0CCC599-E314-4F6D-9C54-EF0E208249FE}" srcOrd="2" destOrd="0" parTransId="{8CE30F57-8849-4FAE-8506-55EDE02B6BEF}" sibTransId="{D30E6BD7-756E-4FEB-95E2-6DEC435A8BE6}"/>
    <dgm:cxn modelId="{B9F30FCD-7A29-452F-BF09-EFE05DABEE5D}" type="presOf" srcId="{67489CBF-6BAB-4B9A-AD51-875044808F30}" destId="{906DC783-4614-4104-B2E0-8ED3651321ED}" srcOrd="0" destOrd="0" presId="urn:microsoft.com/office/officeart/2005/8/layout/vList2"/>
    <dgm:cxn modelId="{62AB8017-C1EC-4CBE-A9C6-1B07051F9EE0}" type="presParOf" srcId="{906DC783-4614-4104-B2E0-8ED3651321ED}" destId="{B8849556-EEFD-425A-BA54-D7BB40D94239}" srcOrd="0" destOrd="0" presId="urn:microsoft.com/office/officeart/2005/8/layout/vList2"/>
    <dgm:cxn modelId="{819BBD24-5BA5-46FA-8187-69596F7632AE}" type="presParOf" srcId="{906DC783-4614-4104-B2E0-8ED3651321ED}" destId="{E0C11E47-39CC-4EC0-AFC5-3C96A84FE9E8}" srcOrd="1" destOrd="0" presId="urn:microsoft.com/office/officeart/2005/8/layout/vList2"/>
    <dgm:cxn modelId="{F3DF364D-2731-4B31-861B-EC78FC9B0AD9}" type="presParOf" srcId="{906DC783-4614-4104-B2E0-8ED3651321ED}" destId="{66D9A408-F19A-4BE2-BA87-15F5E1C4BC46}" srcOrd="2" destOrd="0" presId="urn:microsoft.com/office/officeart/2005/8/layout/vList2"/>
    <dgm:cxn modelId="{861C728A-2008-4DE8-99B8-F4F30FF0ED7B}" type="presParOf" srcId="{906DC783-4614-4104-B2E0-8ED3651321ED}" destId="{D94F67C1-5D93-45CA-91E4-951AE5D200A0}" srcOrd="3" destOrd="0" presId="urn:microsoft.com/office/officeart/2005/8/layout/vList2"/>
    <dgm:cxn modelId="{86F642C0-30FB-45AA-94F4-F33989C36DFC}" type="presParOf" srcId="{906DC783-4614-4104-B2E0-8ED3651321ED}" destId="{F4F983F0-82DD-4275-A372-C90D388F71F3}" srcOrd="4" destOrd="0" presId="urn:microsoft.com/office/officeart/2005/8/layout/vList2"/>
    <dgm:cxn modelId="{0B28454C-47CE-4F64-BB1E-0059E7A95BD9}" type="presParOf" srcId="{906DC783-4614-4104-B2E0-8ED3651321ED}" destId="{F71C3D79-E52D-4996-9CA5-7C8DF29F814C}" srcOrd="5" destOrd="0" presId="urn:microsoft.com/office/officeart/2005/8/layout/vList2"/>
    <dgm:cxn modelId="{633AFE82-1278-4E2E-8951-4E91A04AD930}" type="presParOf" srcId="{906DC783-4614-4104-B2E0-8ED3651321ED}" destId="{603C628F-BA90-41CF-8ECD-8BDD141E0241}" srcOrd="6" destOrd="0" presId="urn:microsoft.com/office/officeart/2005/8/layout/vList2"/>
    <dgm:cxn modelId="{1E93B8B8-EA73-41CF-9449-D460ADA7D999}" type="presParOf" srcId="{906DC783-4614-4104-B2E0-8ED3651321ED}" destId="{F5208BBC-5659-4123-8960-B805036750F7}" srcOrd="7" destOrd="0" presId="urn:microsoft.com/office/officeart/2005/8/layout/vList2"/>
    <dgm:cxn modelId="{50CDE2FA-9EA4-48C2-B596-8F2E37A4E263}" type="presParOf" srcId="{906DC783-4614-4104-B2E0-8ED3651321ED}" destId="{15AE23E1-D3AA-4EAB-B8CF-0D1540E408F7}" srcOrd="8"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A7D52CFB-EC3A-4306-8FAB-64CC964495AB}"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5F0E18C8-A1B1-407C-A4E8-9E5BC431B662}">
      <dgm:prSet/>
      <dgm:spPr/>
      <dgm:t>
        <a:bodyPr/>
        <a:lstStyle/>
        <a:p>
          <a:r>
            <a:rPr lang="en-US" b="0" i="0"/>
            <a:t>The bogey: This is a buyer’s ploy</a:t>
          </a:r>
          <a:endParaRPr lang="en-US"/>
        </a:p>
      </dgm:t>
    </dgm:pt>
    <dgm:pt modelId="{D816B879-F0E4-4F31-8991-15FAF212B239}" type="parTrans" cxnId="{6BC0534A-60EC-40CC-B70D-6CF63F373B34}">
      <dgm:prSet/>
      <dgm:spPr/>
      <dgm:t>
        <a:bodyPr/>
        <a:lstStyle/>
        <a:p>
          <a:endParaRPr lang="en-US"/>
        </a:p>
      </dgm:t>
    </dgm:pt>
    <dgm:pt modelId="{DF68261B-8618-44B1-9870-675372C2AB51}" type="sibTrans" cxnId="{6BC0534A-60EC-40CC-B70D-6CF63F373B34}">
      <dgm:prSet/>
      <dgm:spPr/>
      <dgm:t>
        <a:bodyPr/>
        <a:lstStyle/>
        <a:p>
          <a:endParaRPr lang="en-US"/>
        </a:p>
      </dgm:t>
    </dgm:pt>
    <dgm:pt modelId="{48C4ABB7-0FFE-4BAB-83E7-8D497F662269}">
      <dgm:prSet/>
      <dgm:spPr/>
      <dgm:t>
        <a:bodyPr/>
        <a:lstStyle/>
        <a:p>
          <a:r>
            <a:rPr lang="en-US" b="0" i="0"/>
            <a:t>Minimum order ploy:This is a ploy used by the seller whereby the seller maximises the value of the order by placing restrictions or conditions on the order the buyer has placed</a:t>
          </a:r>
          <a:endParaRPr lang="en-US"/>
        </a:p>
      </dgm:t>
    </dgm:pt>
    <dgm:pt modelId="{C6F83A52-EE22-44BD-A1E0-A995A650691B}" type="parTrans" cxnId="{D4CE118E-EAAB-4816-BC41-38878A53F7D7}">
      <dgm:prSet/>
      <dgm:spPr/>
      <dgm:t>
        <a:bodyPr/>
        <a:lstStyle/>
        <a:p>
          <a:endParaRPr lang="en-US"/>
        </a:p>
      </dgm:t>
    </dgm:pt>
    <dgm:pt modelId="{C8794D4E-1BD1-4E93-84B1-4AF2C0DA6F40}" type="sibTrans" cxnId="{D4CE118E-EAAB-4816-BC41-38878A53F7D7}">
      <dgm:prSet/>
      <dgm:spPr/>
      <dgm:t>
        <a:bodyPr/>
        <a:lstStyle/>
        <a:p>
          <a:endParaRPr lang="en-US"/>
        </a:p>
      </dgm:t>
    </dgm:pt>
    <dgm:pt modelId="{80A94828-B3F5-4483-ABC1-4AD700C400A4}">
      <dgm:prSet/>
      <dgm:spPr/>
      <dgm:t>
        <a:bodyPr/>
        <a:lstStyle/>
        <a:p>
          <a:r>
            <a:rPr lang="en-US" b="0" i="0"/>
            <a:t>Over and under ploy: This ploy is a handy response to a demand made by your opponent</a:t>
          </a:r>
          <a:endParaRPr lang="en-US"/>
        </a:p>
      </dgm:t>
    </dgm:pt>
    <dgm:pt modelId="{5E3283E7-CCD1-4614-B17B-73C8374C51BD}" type="parTrans" cxnId="{F6C607C9-D29A-4414-9ACE-5D2AA23C7002}">
      <dgm:prSet/>
      <dgm:spPr/>
      <dgm:t>
        <a:bodyPr/>
        <a:lstStyle/>
        <a:p>
          <a:endParaRPr lang="en-US"/>
        </a:p>
      </dgm:t>
    </dgm:pt>
    <dgm:pt modelId="{C03D7029-C7CE-42A9-AED7-EC580B233ECB}" type="sibTrans" cxnId="{F6C607C9-D29A-4414-9ACE-5D2AA23C7002}">
      <dgm:prSet/>
      <dgm:spPr/>
      <dgm:t>
        <a:bodyPr/>
        <a:lstStyle/>
        <a:p>
          <a:endParaRPr lang="en-US"/>
        </a:p>
      </dgm:t>
    </dgm:pt>
    <dgm:pt modelId="{F1AD7DAE-8272-4195-9126-B536D8DA4C09}">
      <dgm:prSet/>
      <dgm:spPr/>
      <dgm:t>
        <a:bodyPr/>
        <a:lstStyle/>
        <a:p>
          <a:r>
            <a:rPr lang="en-US" b="0" i="0" dirty="0"/>
            <a:t>Quivering quill: This is a ploy used by buyers in which the buyer demands concessions at the very point of closing the deal</a:t>
          </a:r>
          <a:endParaRPr lang="en-US" dirty="0"/>
        </a:p>
      </dgm:t>
    </dgm:pt>
    <dgm:pt modelId="{D2376895-7E55-4E1B-959A-BD1D3B295BBA}" type="parTrans" cxnId="{D51CEF6A-26C8-4A62-8720-C3C048FD2CCE}">
      <dgm:prSet/>
      <dgm:spPr/>
      <dgm:t>
        <a:bodyPr/>
        <a:lstStyle/>
        <a:p>
          <a:endParaRPr lang="en-US"/>
        </a:p>
      </dgm:t>
    </dgm:pt>
    <dgm:pt modelId="{A5D56EFD-F25A-4AC3-A10A-1B61F12DD3E0}" type="sibTrans" cxnId="{D51CEF6A-26C8-4A62-8720-C3C048FD2CCE}">
      <dgm:prSet/>
      <dgm:spPr/>
      <dgm:t>
        <a:bodyPr/>
        <a:lstStyle/>
        <a:p>
          <a:endParaRPr lang="en-US"/>
        </a:p>
      </dgm:t>
    </dgm:pt>
    <dgm:pt modelId="{AB938CBC-E0DE-4B36-8F9B-FB95A60D5156}">
      <dgm:prSet/>
      <dgm:spPr/>
      <dgm:t>
        <a:bodyPr/>
        <a:lstStyle/>
        <a:p>
          <a:r>
            <a:rPr lang="en-US" b="0" i="0"/>
            <a:t>Shock opening: This is a negotiation ploy designed to pressure the opponent</a:t>
          </a:r>
          <a:endParaRPr lang="en-US"/>
        </a:p>
      </dgm:t>
    </dgm:pt>
    <dgm:pt modelId="{208A45CF-5997-4BBD-964E-73512A8B543A}" type="parTrans" cxnId="{EBA6B4F7-7C22-4FE7-B39F-A3E71B279E09}">
      <dgm:prSet/>
      <dgm:spPr/>
      <dgm:t>
        <a:bodyPr/>
        <a:lstStyle/>
        <a:p>
          <a:endParaRPr lang="en-US"/>
        </a:p>
      </dgm:t>
    </dgm:pt>
    <dgm:pt modelId="{A6F7A80B-DEBF-4D3D-B918-1564911ABBDC}" type="sibTrans" cxnId="{EBA6B4F7-7C22-4FE7-B39F-A3E71B279E09}">
      <dgm:prSet/>
      <dgm:spPr/>
      <dgm:t>
        <a:bodyPr/>
        <a:lstStyle/>
        <a:p>
          <a:endParaRPr lang="en-US"/>
        </a:p>
      </dgm:t>
    </dgm:pt>
    <dgm:pt modelId="{98245D58-4004-4B68-9984-12B097F81D3D}" type="pres">
      <dgm:prSet presAssocID="{A7D52CFB-EC3A-4306-8FAB-64CC964495AB}" presName="linear" presStyleCnt="0">
        <dgm:presLayoutVars>
          <dgm:animLvl val="lvl"/>
          <dgm:resizeHandles val="exact"/>
        </dgm:presLayoutVars>
      </dgm:prSet>
      <dgm:spPr/>
    </dgm:pt>
    <dgm:pt modelId="{A237CA2A-1F08-4CFA-AEA1-2A455968AF78}" type="pres">
      <dgm:prSet presAssocID="{5F0E18C8-A1B1-407C-A4E8-9E5BC431B662}" presName="parentText" presStyleLbl="node1" presStyleIdx="0" presStyleCnt="5">
        <dgm:presLayoutVars>
          <dgm:chMax val="0"/>
          <dgm:bulletEnabled val="1"/>
        </dgm:presLayoutVars>
      </dgm:prSet>
      <dgm:spPr/>
    </dgm:pt>
    <dgm:pt modelId="{0CF17FCA-ED4B-49FB-BB87-65A06FA48CF7}" type="pres">
      <dgm:prSet presAssocID="{DF68261B-8618-44B1-9870-675372C2AB51}" presName="spacer" presStyleCnt="0"/>
      <dgm:spPr/>
    </dgm:pt>
    <dgm:pt modelId="{B0393DB1-1CBD-47F7-BB83-EB4080C53BFC}" type="pres">
      <dgm:prSet presAssocID="{48C4ABB7-0FFE-4BAB-83E7-8D497F662269}" presName="parentText" presStyleLbl="node1" presStyleIdx="1" presStyleCnt="5">
        <dgm:presLayoutVars>
          <dgm:chMax val="0"/>
          <dgm:bulletEnabled val="1"/>
        </dgm:presLayoutVars>
      </dgm:prSet>
      <dgm:spPr/>
    </dgm:pt>
    <dgm:pt modelId="{C9169780-BBC5-4ED5-A59B-537FB17D0C44}" type="pres">
      <dgm:prSet presAssocID="{C8794D4E-1BD1-4E93-84B1-4AF2C0DA6F40}" presName="spacer" presStyleCnt="0"/>
      <dgm:spPr/>
    </dgm:pt>
    <dgm:pt modelId="{C9718B97-3A90-4AE5-867B-0E66D2C5B7F9}" type="pres">
      <dgm:prSet presAssocID="{80A94828-B3F5-4483-ABC1-4AD700C400A4}" presName="parentText" presStyleLbl="node1" presStyleIdx="2" presStyleCnt="5">
        <dgm:presLayoutVars>
          <dgm:chMax val="0"/>
          <dgm:bulletEnabled val="1"/>
        </dgm:presLayoutVars>
      </dgm:prSet>
      <dgm:spPr/>
    </dgm:pt>
    <dgm:pt modelId="{9D6BA9EF-FB87-45FD-AEFC-49AA5124D3FE}" type="pres">
      <dgm:prSet presAssocID="{C03D7029-C7CE-42A9-AED7-EC580B233ECB}" presName="spacer" presStyleCnt="0"/>
      <dgm:spPr/>
    </dgm:pt>
    <dgm:pt modelId="{50FF209C-21E4-4EAA-8EB9-9F6E744740E4}" type="pres">
      <dgm:prSet presAssocID="{F1AD7DAE-8272-4195-9126-B536D8DA4C09}" presName="parentText" presStyleLbl="node1" presStyleIdx="3" presStyleCnt="5">
        <dgm:presLayoutVars>
          <dgm:chMax val="0"/>
          <dgm:bulletEnabled val="1"/>
        </dgm:presLayoutVars>
      </dgm:prSet>
      <dgm:spPr/>
    </dgm:pt>
    <dgm:pt modelId="{15FF6750-EDBF-43A9-B9F3-48AA069BACF4}" type="pres">
      <dgm:prSet presAssocID="{A5D56EFD-F25A-4AC3-A10A-1B61F12DD3E0}" presName="spacer" presStyleCnt="0"/>
      <dgm:spPr/>
    </dgm:pt>
    <dgm:pt modelId="{5BA17B02-6163-48F5-8AAB-300470A78B71}" type="pres">
      <dgm:prSet presAssocID="{AB938CBC-E0DE-4B36-8F9B-FB95A60D5156}" presName="parentText" presStyleLbl="node1" presStyleIdx="4" presStyleCnt="5">
        <dgm:presLayoutVars>
          <dgm:chMax val="0"/>
          <dgm:bulletEnabled val="1"/>
        </dgm:presLayoutVars>
      </dgm:prSet>
      <dgm:spPr/>
    </dgm:pt>
  </dgm:ptLst>
  <dgm:cxnLst>
    <dgm:cxn modelId="{0DABFB5E-7F06-48BE-B52F-7ED0D9C9065C}" type="presOf" srcId="{AB938CBC-E0DE-4B36-8F9B-FB95A60D5156}" destId="{5BA17B02-6163-48F5-8AAB-300470A78B71}" srcOrd="0" destOrd="0" presId="urn:microsoft.com/office/officeart/2005/8/layout/vList2"/>
    <dgm:cxn modelId="{6BC0534A-60EC-40CC-B70D-6CF63F373B34}" srcId="{A7D52CFB-EC3A-4306-8FAB-64CC964495AB}" destId="{5F0E18C8-A1B1-407C-A4E8-9E5BC431B662}" srcOrd="0" destOrd="0" parTransId="{D816B879-F0E4-4F31-8991-15FAF212B239}" sibTransId="{DF68261B-8618-44B1-9870-675372C2AB51}"/>
    <dgm:cxn modelId="{D51CEF6A-26C8-4A62-8720-C3C048FD2CCE}" srcId="{A7D52CFB-EC3A-4306-8FAB-64CC964495AB}" destId="{F1AD7DAE-8272-4195-9126-B536D8DA4C09}" srcOrd="3" destOrd="0" parTransId="{D2376895-7E55-4E1B-959A-BD1D3B295BBA}" sibTransId="{A5D56EFD-F25A-4AC3-A10A-1B61F12DD3E0}"/>
    <dgm:cxn modelId="{1EEB417B-3155-4C38-B5E1-CB4D5EE1B65F}" type="presOf" srcId="{F1AD7DAE-8272-4195-9126-B536D8DA4C09}" destId="{50FF209C-21E4-4EAA-8EB9-9F6E744740E4}" srcOrd="0" destOrd="0" presId="urn:microsoft.com/office/officeart/2005/8/layout/vList2"/>
    <dgm:cxn modelId="{BA202E7C-4FBD-4347-ACC8-DC411FF22C90}" type="presOf" srcId="{5F0E18C8-A1B1-407C-A4E8-9E5BC431B662}" destId="{A237CA2A-1F08-4CFA-AEA1-2A455968AF78}" srcOrd="0" destOrd="0" presId="urn:microsoft.com/office/officeart/2005/8/layout/vList2"/>
    <dgm:cxn modelId="{D4CE118E-EAAB-4816-BC41-38878A53F7D7}" srcId="{A7D52CFB-EC3A-4306-8FAB-64CC964495AB}" destId="{48C4ABB7-0FFE-4BAB-83E7-8D497F662269}" srcOrd="1" destOrd="0" parTransId="{C6F83A52-EE22-44BD-A1E0-A995A650691B}" sibTransId="{C8794D4E-1BD1-4E93-84B1-4AF2C0DA6F40}"/>
    <dgm:cxn modelId="{F6C607C9-D29A-4414-9ACE-5D2AA23C7002}" srcId="{A7D52CFB-EC3A-4306-8FAB-64CC964495AB}" destId="{80A94828-B3F5-4483-ABC1-4AD700C400A4}" srcOrd="2" destOrd="0" parTransId="{5E3283E7-CCD1-4614-B17B-73C8374C51BD}" sibTransId="{C03D7029-C7CE-42A9-AED7-EC580B233ECB}"/>
    <dgm:cxn modelId="{088FE7D7-EE78-4EEF-B2BF-575DE2192929}" type="presOf" srcId="{48C4ABB7-0FFE-4BAB-83E7-8D497F662269}" destId="{B0393DB1-1CBD-47F7-BB83-EB4080C53BFC}" srcOrd="0" destOrd="0" presId="urn:microsoft.com/office/officeart/2005/8/layout/vList2"/>
    <dgm:cxn modelId="{D72B7ADB-C44A-4F68-99E5-42BA208E5414}" type="presOf" srcId="{A7D52CFB-EC3A-4306-8FAB-64CC964495AB}" destId="{98245D58-4004-4B68-9984-12B097F81D3D}" srcOrd="0" destOrd="0" presId="urn:microsoft.com/office/officeart/2005/8/layout/vList2"/>
    <dgm:cxn modelId="{8B73F0E1-B5B7-445B-BED0-BC46F0E66B69}" type="presOf" srcId="{80A94828-B3F5-4483-ABC1-4AD700C400A4}" destId="{C9718B97-3A90-4AE5-867B-0E66D2C5B7F9}" srcOrd="0" destOrd="0" presId="urn:microsoft.com/office/officeart/2005/8/layout/vList2"/>
    <dgm:cxn modelId="{EBA6B4F7-7C22-4FE7-B39F-A3E71B279E09}" srcId="{A7D52CFB-EC3A-4306-8FAB-64CC964495AB}" destId="{AB938CBC-E0DE-4B36-8F9B-FB95A60D5156}" srcOrd="4" destOrd="0" parTransId="{208A45CF-5997-4BBD-964E-73512A8B543A}" sibTransId="{A6F7A80B-DEBF-4D3D-B918-1564911ABBDC}"/>
    <dgm:cxn modelId="{10CAD897-FEFE-49B3-9AAE-1CCD9470CE7A}" type="presParOf" srcId="{98245D58-4004-4B68-9984-12B097F81D3D}" destId="{A237CA2A-1F08-4CFA-AEA1-2A455968AF78}" srcOrd="0" destOrd="0" presId="urn:microsoft.com/office/officeart/2005/8/layout/vList2"/>
    <dgm:cxn modelId="{A706447A-DB1A-4E8E-9213-B7CD9D6EE512}" type="presParOf" srcId="{98245D58-4004-4B68-9984-12B097F81D3D}" destId="{0CF17FCA-ED4B-49FB-BB87-65A06FA48CF7}" srcOrd="1" destOrd="0" presId="urn:microsoft.com/office/officeart/2005/8/layout/vList2"/>
    <dgm:cxn modelId="{85DDD54E-F9CC-4929-BDA2-D66F0E8C79BA}" type="presParOf" srcId="{98245D58-4004-4B68-9984-12B097F81D3D}" destId="{B0393DB1-1CBD-47F7-BB83-EB4080C53BFC}" srcOrd="2" destOrd="0" presId="urn:microsoft.com/office/officeart/2005/8/layout/vList2"/>
    <dgm:cxn modelId="{770979F2-B32E-4EDC-9365-DA5BD98E7DCE}" type="presParOf" srcId="{98245D58-4004-4B68-9984-12B097F81D3D}" destId="{C9169780-BBC5-4ED5-A59B-537FB17D0C44}" srcOrd="3" destOrd="0" presId="urn:microsoft.com/office/officeart/2005/8/layout/vList2"/>
    <dgm:cxn modelId="{9A0987BE-C363-46C0-BB90-BAF5272FC383}" type="presParOf" srcId="{98245D58-4004-4B68-9984-12B097F81D3D}" destId="{C9718B97-3A90-4AE5-867B-0E66D2C5B7F9}" srcOrd="4" destOrd="0" presId="urn:microsoft.com/office/officeart/2005/8/layout/vList2"/>
    <dgm:cxn modelId="{D981C73F-DE8B-431E-B333-A27FC270BFC9}" type="presParOf" srcId="{98245D58-4004-4B68-9984-12B097F81D3D}" destId="{9D6BA9EF-FB87-45FD-AEFC-49AA5124D3FE}" srcOrd="5" destOrd="0" presId="urn:microsoft.com/office/officeart/2005/8/layout/vList2"/>
    <dgm:cxn modelId="{59EAD52A-0929-441E-8E9E-3FB3E26210BB}" type="presParOf" srcId="{98245D58-4004-4B68-9984-12B097F81D3D}" destId="{50FF209C-21E4-4EAA-8EB9-9F6E744740E4}" srcOrd="6" destOrd="0" presId="urn:microsoft.com/office/officeart/2005/8/layout/vList2"/>
    <dgm:cxn modelId="{19062348-2FEA-4C8B-8A7B-60C8AEADFF97}" type="presParOf" srcId="{98245D58-4004-4B68-9984-12B097F81D3D}" destId="{15FF6750-EDBF-43A9-B9F3-48AA069BACF4}" srcOrd="7" destOrd="0" presId="urn:microsoft.com/office/officeart/2005/8/layout/vList2"/>
    <dgm:cxn modelId="{3534F9FF-490B-4799-A616-4846618E6755}" type="presParOf" srcId="{98245D58-4004-4B68-9984-12B097F81D3D}" destId="{5BA17B02-6163-48F5-8AAB-300470A78B71}" srcOrd="8"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70B009A4-15B4-4A35-8B7C-2EACFF0573C8}"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3595651F-0B9F-4F60-8830-8E2230CBE7E9}">
      <dgm:prSet/>
      <dgm:spPr/>
      <dgm:t>
        <a:bodyPr/>
        <a:lstStyle/>
        <a:p>
          <a:endParaRPr lang="en-US" dirty="0"/>
        </a:p>
      </dgm:t>
    </dgm:pt>
    <dgm:pt modelId="{5EC539DB-F721-4031-901C-69FC2CF15187}" type="parTrans" cxnId="{72054033-11B1-48A7-ADDA-903CAD0EA455}">
      <dgm:prSet/>
      <dgm:spPr/>
      <dgm:t>
        <a:bodyPr/>
        <a:lstStyle/>
        <a:p>
          <a:endParaRPr lang="en-US"/>
        </a:p>
      </dgm:t>
    </dgm:pt>
    <dgm:pt modelId="{5E46FFE9-E7D6-4A6D-8185-78960A9E9599}" type="sibTrans" cxnId="{72054033-11B1-48A7-ADDA-903CAD0EA455}">
      <dgm:prSet/>
      <dgm:spPr/>
      <dgm:t>
        <a:bodyPr/>
        <a:lstStyle/>
        <a:p>
          <a:endParaRPr lang="en-US"/>
        </a:p>
      </dgm:t>
    </dgm:pt>
    <dgm:pt modelId="{6A8866E0-A4B9-4CF8-9499-7A561436C92B}">
      <dgm:prSet/>
      <dgm:spPr/>
      <dgm:t>
        <a:bodyPr/>
        <a:lstStyle/>
        <a:p>
          <a:r>
            <a:rPr lang="en-US" b="0" i="0"/>
            <a:t>The procurement officers need clearly outline the specific products or services needed, including quality, quantity, and delivery timelines</a:t>
          </a:r>
          <a:endParaRPr lang="en-US"/>
        </a:p>
      </dgm:t>
    </dgm:pt>
    <dgm:pt modelId="{9A3DA385-533A-4694-984F-3717D21267EA}" type="parTrans" cxnId="{38C5B99C-989F-4C88-9A15-F4D00D0A2D93}">
      <dgm:prSet/>
      <dgm:spPr/>
      <dgm:t>
        <a:bodyPr/>
        <a:lstStyle/>
        <a:p>
          <a:endParaRPr lang="en-US"/>
        </a:p>
      </dgm:t>
    </dgm:pt>
    <dgm:pt modelId="{E192D88A-8D34-413C-9AF6-E1EBF106444E}" type="sibTrans" cxnId="{38C5B99C-989F-4C88-9A15-F4D00D0A2D93}">
      <dgm:prSet/>
      <dgm:spPr/>
      <dgm:t>
        <a:bodyPr/>
        <a:lstStyle/>
        <a:p>
          <a:endParaRPr lang="en-US"/>
        </a:p>
      </dgm:t>
    </dgm:pt>
    <dgm:pt modelId="{7A7DC0AA-AD74-4917-B4BB-8420D95E1128}">
      <dgm:prSet/>
      <dgm:spPr/>
      <dgm:t>
        <a:bodyPr/>
        <a:lstStyle/>
        <a:p>
          <a:r>
            <a:rPr lang="en-US" b="0" i="0"/>
            <a:t>Identify your primary goals, acceptable alternatives, and the minimum terms you’re willing to accept</a:t>
          </a:r>
          <a:endParaRPr lang="en-US"/>
        </a:p>
      </dgm:t>
    </dgm:pt>
    <dgm:pt modelId="{3DD29021-CEBF-405B-BD36-1D5446C62AD1}" type="parTrans" cxnId="{98447C32-E0A0-409D-8E5D-A0BE6672BD5A}">
      <dgm:prSet/>
      <dgm:spPr/>
      <dgm:t>
        <a:bodyPr/>
        <a:lstStyle/>
        <a:p>
          <a:endParaRPr lang="en-US"/>
        </a:p>
      </dgm:t>
    </dgm:pt>
    <dgm:pt modelId="{E7AE9BB3-4996-4CCC-8ABB-5A9F3DC44222}" type="sibTrans" cxnId="{98447C32-E0A0-409D-8E5D-A0BE6672BD5A}">
      <dgm:prSet/>
      <dgm:spPr/>
      <dgm:t>
        <a:bodyPr/>
        <a:lstStyle/>
        <a:p>
          <a:endParaRPr lang="en-US"/>
        </a:p>
      </dgm:t>
    </dgm:pt>
    <dgm:pt modelId="{E677BA18-2ED2-424F-916A-7F983C2E1D70}" type="pres">
      <dgm:prSet presAssocID="{70B009A4-15B4-4A35-8B7C-2EACFF0573C8}" presName="root" presStyleCnt="0">
        <dgm:presLayoutVars>
          <dgm:dir/>
          <dgm:resizeHandles val="exact"/>
        </dgm:presLayoutVars>
      </dgm:prSet>
      <dgm:spPr/>
    </dgm:pt>
    <dgm:pt modelId="{9FCBF5FE-E0B3-43C9-AF74-E9C8D86A36BC}" type="pres">
      <dgm:prSet presAssocID="{3595651F-0B9F-4F60-8830-8E2230CBE7E9}" presName="compNode" presStyleCnt="0"/>
      <dgm:spPr/>
    </dgm:pt>
    <dgm:pt modelId="{2DC820D3-9DCC-490E-9389-31AFDDE65419}" type="pres">
      <dgm:prSet presAssocID="{3595651F-0B9F-4F60-8830-8E2230CBE7E9}" presName="bgRect" presStyleLbl="bgShp" presStyleIdx="0" presStyleCnt="3" custFlipVert="1" custScaleY="88275" custLinFactNeighborX="-859" custLinFactNeighborY="-2487"/>
      <dgm:spPr/>
    </dgm:pt>
    <dgm:pt modelId="{060C446E-986A-448E-8C2E-869EA2A5E672}" type="pres">
      <dgm:prSet presAssocID="{3595651F-0B9F-4F60-8830-8E2230CBE7E9}" presName="iconRect" presStyleLbl="node1" presStyleIdx="0" presStyleCnt="3"/>
      <dgm:spPr>
        <a:ln>
          <a:noFill/>
        </a:ln>
      </dgm:spPr>
    </dgm:pt>
    <dgm:pt modelId="{F91CB8B8-75C5-4FC7-BEC1-35C8BFD2D444}" type="pres">
      <dgm:prSet presAssocID="{3595651F-0B9F-4F60-8830-8E2230CBE7E9}" presName="spaceRect" presStyleCnt="0"/>
      <dgm:spPr/>
    </dgm:pt>
    <dgm:pt modelId="{F996F0CE-B9C2-45A6-A36B-329F73B3EFF0}" type="pres">
      <dgm:prSet presAssocID="{3595651F-0B9F-4F60-8830-8E2230CBE7E9}" presName="parTx" presStyleLbl="revTx" presStyleIdx="0" presStyleCnt="3">
        <dgm:presLayoutVars>
          <dgm:chMax val="0"/>
          <dgm:chPref val="0"/>
        </dgm:presLayoutVars>
      </dgm:prSet>
      <dgm:spPr/>
    </dgm:pt>
    <dgm:pt modelId="{BD903AFB-7F56-42C5-81C5-1C429D9915CC}" type="pres">
      <dgm:prSet presAssocID="{5E46FFE9-E7D6-4A6D-8185-78960A9E9599}" presName="sibTrans" presStyleCnt="0"/>
      <dgm:spPr/>
    </dgm:pt>
    <dgm:pt modelId="{BBBDEDCC-2406-4B64-A9E4-855D02C84EC2}" type="pres">
      <dgm:prSet presAssocID="{6A8866E0-A4B9-4CF8-9499-7A561436C92B}" presName="compNode" presStyleCnt="0"/>
      <dgm:spPr/>
    </dgm:pt>
    <dgm:pt modelId="{8B52DAC7-456A-49D9-B8DE-B806BB30DFD5}" type="pres">
      <dgm:prSet presAssocID="{6A8866E0-A4B9-4CF8-9499-7A561436C92B}" presName="bgRect" presStyleLbl="bgShp" presStyleIdx="1" presStyleCnt="3"/>
      <dgm:spPr/>
    </dgm:pt>
    <dgm:pt modelId="{0E8E345D-CAF6-43BB-AB79-572C39236EE3}" type="pres">
      <dgm:prSet presAssocID="{6A8866E0-A4B9-4CF8-9499-7A561436C92B}" presName="iconRect" presStyleLbl="node1" presStyleIdx="1"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Hierarchy"/>
        </a:ext>
      </dgm:extLst>
    </dgm:pt>
    <dgm:pt modelId="{9B6C0917-C4CD-46BB-A7FD-48C89C4BBECC}" type="pres">
      <dgm:prSet presAssocID="{6A8866E0-A4B9-4CF8-9499-7A561436C92B}" presName="spaceRect" presStyleCnt="0"/>
      <dgm:spPr/>
    </dgm:pt>
    <dgm:pt modelId="{6F8E5ABC-469D-4B06-BBCE-30883589D716}" type="pres">
      <dgm:prSet presAssocID="{6A8866E0-A4B9-4CF8-9499-7A561436C92B}" presName="parTx" presStyleLbl="revTx" presStyleIdx="1" presStyleCnt="3">
        <dgm:presLayoutVars>
          <dgm:chMax val="0"/>
          <dgm:chPref val="0"/>
        </dgm:presLayoutVars>
      </dgm:prSet>
      <dgm:spPr/>
    </dgm:pt>
    <dgm:pt modelId="{7E4FD6BC-1CE1-43C5-A2D8-804414B2C9EC}" type="pres">
      <dgm:prSet presAssocID="{E192D88A-8D34-413C-9AF6-E1EBF106444E}" presName="sibTrans" presStyleCnt="0"/>
      <dgm:spPr/>
    </dgm:pt>
    <dgm:pt modelId="{E8EF05B2-E644-4A54-9429-79293E40A19D}" type="pres">
      <dgm:prSet presAssocID="{7A7DC0AA-AD74-4917-B4BB-8420D95E1128}" presName="compNode" presStyleCnt="0"/>
      <dgm:spPr/>
    </dgm:pt>
    <dgm:pt modelId="{5E525A24-DF20-44A3-A628-C3E6511F369F}" type="pres">
      <dgm:prSet presAssocID="{7A7DC0AA-AD74-4917-B4BB-8420D95E1128}" presName="bgRect" presStyleLbl="bgShp" presStyleIdx="2" presStyleCnt="3"/>
      <dgm:spPr/>
    </dgm:pt>
    <dgm:pt modelId="{54D3FAFA-B2F6-4451-B9DF-F7A8B497F118}" type="pres">
      <dgm:prSet presAssocID="{7A7DC0AA-AD74-4917-B4BB-8420D95E1128}" presName="iconRect" presStyleLbl="node1" presStyleIdx="2"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Irritant"/>
        </a:ext>
      </dgm:extLst>
    </dgm:pt>
    <dgm:pt modelId="{9E4DCF06-770A-4A2B-BB4F-F151F9C9DA1B}" type="pres">
      <dgm:prSet presAssocID="{7A7DC0AA-AD74-4917-B4BB-8420D95E1128}" presName="spaceRect" presStyleCnt="0"/>
      <dgm:spPr/>
    </dgm:pt>
    <dgm:pt modelId="{0EF2A657-644A-438F-BD93-0FBAF2A872FE}" type="pres">
      <dgm:prSet presAssocID="{7A7DC0AA-AD74-4917-B4BB-8420D95E1128}" presName="parTx" presStyleLbl="revTx" presStyleIdx="2" presStyleCnt="3">
        <dgm:presLayoutVars>
          <dgm:chMax val="0"/>
          <dgm:chPref val="0"/>
        </dgm:presLayoutVars>
      </dgm:prSet>
      <dgm:spPr/>
    </dgm:pt>
  </dgm:ptLst>
  <dgm:cxnLst>
    <dgm:cxn modelId="{98447C32-E0A0-409D-8E5D-A0BE6672BD5A}" srcId="{70B009A4-15B4-4A35-8B7C-2EACFF0573C8}" destId="{7A7DC0AA-AD74-4917-B4BB-8420D95E1128}" srcOrd="2" destOrd="0" parTransId="{3DD29021-CEBF-405B-BD36-1D5446C62AD1}" sibTransId="{E7AE9BB3-4996-4CCC-8ABB-5A9F3DC44222}"/>
    <dgm:cxn modelId="{72054033-11B1-48A7-ADDA-903CAD0EA455}" srcId="{70B009A4-15B4-4A35-8B7C-2EACFF0573C8}" destId="{3595651F-0B9F-4F60-8830-8E2230CBE7E9}" srcOrd="0" destOrd="0" parTransId="{5EC539DB-F721-4031-901C-69FC2CF15187}" sibTransId="{5E46FFE9-E7D6-4A6D-8185-78960A9E9599}"/>
    <dgm:cxn modelId="{38C5B99C-989F-4C88-9A15-F4D00D0A2D93}" srcId="{70B009A4-15B4-4A35-8B7C-2EACFF0573C8}" destId="{6A8866E0-A4B9-4CF8-9499-7A561436C92B}" srcOrd="1" destOrd="0" parTransId="{9A3DA385-533A-4694-984F-3717D21267EA}" sibTransId="{E192D88A-8D34-413C-9AF6-E1EBF106444E}"/>
    <dgm:cxn modelId="{78C46FA9-1DC6-4326-9C9F-194DE1626B14}" type="presOf" srcId="{70B009A4-15B4-4A35-8B7C-2EACFF0573C8}" destId="{E677BA18-2ED2-424F-916A-7F983C2E1D70}" srcOrd="0" destOrd="0" presId="urn:microsoft.com/office/officeart/2018/2/layout/IconVerticalSolidList"/>
    <dgm:cxn modelId="{4478FBBC-5BEB-47AB-91B0-E16B78B508F8}" type="presOf" srcId="{3595651F-0B9F-4F60-8830-8E2230CBE7E9}" destId="{F996F0CE-B9C2-45A6-A36B-329F73B3EFF0}" srcOrd="0" destOrd="0" presId="urn:microsoft.com/office/officeart/2018/2/layout/IconVerticalSolidList"/>
    <dgm:cxn modelId="{61952DEA-85E9-4A30-9825-F492807D0D5C}" type="presOf" srcId="{6A8866E0-A4B9-4CF8-9499-7A561436C92B}" destId="{6F8E5ABC-469D-4B06-BBCE-30883589D716}" srcOrd="0" destOrd="0" presId="urn:microsoft.com/office/officeart/2018/2/layout/IconVerticalSolidList"/>
    <dgm:cxn modelId="{28296AF9-72BE-4BEF-AA32-0FD617BB1554}" type="presOf" srcId="{7A7DC0AA-AD74-4917-B4BB-8420D95E1128}" destId="{0EF2A657-644A-438F-BD93-0FBAF2A872FE}" srcOrd="0" destOrd="0" presId="urn:microsoft.com/office/officeart/2018/2/layout/IconVerticalSolidList"/>
    <dgm:cxn modelId="{709A1E48-C043-484F-9BDF-3F6B817FB8FD}" type="presParOf" srcId="{E677BA18-2ED2-424F-916A-7F983C2E1D70}" destId="{9FCBF5FE-E0B3-43C9-AF74-E9C8D86A36BC}" srcOrd="0" destOrd="0" presId="urn:microsoft.com/office/officeart/2018/2/layout/IconVerticalSolidList"/>
    <dgm:cxn modelId="{A2629913-FD33-4C2F-9A24-1714C8E37DBE}" type="presParOf" srcId="{9FCBF5FE-E0B3-43C9-AF74-E9C8D86A36BC}" destId="{2DC820D3-9DCC-490E-9389-31AFDDE65419}" srcOrd="0" destOrd="0" presId="urn:microsoft.com/office/officeart/2018/2/layout/IconVerticalSolidList"/>
    <dgm:cxn modelId="{5ECF12FF-1E98-4076-92C0-E3C9FC50E0BB}" type="presParOf" srcId="{9FCBF5FE-E0B3-43C9-AF74-E9C8D86A36BC}" destId="{060C446E-986A-448E-8C2E-869EA2A5E672}" srcOrd="1" destOrd="0" presId="urn:microsoft.com/office/officeart/2018/2/layout/IconVerticalSolidList"/>
    <dgm:cxn modelId="{D065F5F8-E905-4D5C-9805-3BF0B72593A6}" type="presParOf" srcId="{9FCBF5FE-E0B3-43C9-AF74-E9C8D86A36BC}" destId="{F91CB8B8-75C5-4FC7-BEC1-35C8BFD2D444}" srcOrd="2" destOrd="0" presId="urn:microsoft.com/office/officeart/2018/2/layout/IconVerticalSolidList"/>
    <dgm:cxn modelId="{9BE4998E-B798-4F2C-BD78-E6ABE6B0B8E9}" type="presParOf" srcId="{9FCBF5FE-E0B3-43C9-AF74-E9C8D86A36BC}" destId="{F996F0CE-B9C2-45A6-A36B-329F73B3EFF0}" srcOrd="3" destOrd="0" presId="urn:microsoft.com/office/officeart/2018/2/layout/IconVerticalSolidList"/>
    <dgm:cxn modelId="{6080FD3C-D2D6-4DAC-AAB4-3A6FC88FAF73}" type="presParOf" srcId="{E677BA18-2ED2-424F-916A-7F983C2E1D70}" destId="{BD903AFB-7F56-42C5-81C5-1C429D9915CC}" srcOrd="1" destOrd="0" presId="urn:microsoft.com/office/officeart/2018/2/layout/IconVerticalSolidList"/>
    <dgm:cxn modelId="{AB728303-9C25-49EA-9870-60B51459C5AE}" type="presParOf" srcId="{E677BA18-2ED2-424F-916A-7F983C2E1D70}" destId="{BBBDEDCC-2406-4B64-A9E4-855D02C84EC2}" srcOrd="2" destOrd="0" presId="urn:microsoft.com/office/officeart/2018/2/layout/IconVerticalSolidList"/>
    <dgm:cxn modelId="{236034FD-865E-4DA8-AEDF-7A1B1A6A4ECD}" type="presParOf" srcId="{BBBDEDCC-2406-4B64-A9E4-855D02C84EC2}" destId="{8B52DAC7-456A-49D9-B8DE-B806BB30DFD5}" srcOrd="0" destOrd="0" presId="urn:microsoft.com/office/officeart/2018/2/layout/IconVerticalSolidList"/>
    <dgm:cxn modelId="{8DF4B315-C344-450A-B895-D4D072CB9BE6}" type="presParOf" srcId="{BBBDEDCC-2406-4B64-A9E4-855D02C84EC2}" destId="{0E8E345D-CAF6-43BB-AB79-572C39236EE3}" srcOrd="1" destOrd="0" presId="urn:microsoft.com/office/officeart/2018/2/layout/IconVerticalSolidList"/>
    <dgm:cxn modelId="{2EC7CBDB-9196-4EB6-A3D5-A2B9DF646FD9}" type="presParOf" srcId="{BBBDEDCC-2406-4B64-A9E4-855D02C84EC2}" destId="{9B6C0917-C4CD-46BB-A7FD-48C89C4BBECC}" srcOrd="2" destOrd="0" presId="urn:microsoft.com/office/officeart/2018/2/layout/IconVerticalSolidList"/>
    <dgm:cxn modelId="{E6D926C9-5340-4327-9B12-6E9A80AC0C2F}" type="presParOf" srcId="{BBBDEDCC-2406-4B64-A9E4-855D02C84EC2}" destId="{6F8E5ABC-469D-4B06-BBCE-30883589D716}" srcOrd="3" destOrd="0" presId="urn:microsoft.com/office/officeart/2018/2/layout/IconVerticalSolidList"/>
    <dgm:cxn modelId="{C1561470-CAE5-4661-96CD-5C403F5926C3}" type="presParOf" srcId="{E677BA18-2ED2-424F-916A-7F983C2E1D70}" destId="{7E4FD6BC-1CE1-43C5-A2D8-804414B2C9EC}" srcOrd="3" destOrd="0" presId="urn:microsoft.com/office/officeart/2018/2/layout/IconVerticalSolidList"/>
    <dgm:cxn modelId="{A5048398-AA6D-4C18-9DD8-A76EB9DF06E6}" type="presParOf" srcId="{E677BA18-2ED2-424F-916A-7F983C2E1D70}" destId="{E8EF05B2-E644-4A54-9429-79293E40A19D}" srcOrd="4" destOrd="0" presId="urn:microsoft.com/office/officeart/2018/2/layout/IconVerticalSolidList"/>
    <dgm:cxn modelId="{A3C0BCD1-D104-4F2D-A338-9310F89BD069}" type="presParOf" srcId="{E8EF05B2-E644-4A54-9429-79293E40A19D}" destId="{5E525A24-DF20-44A3-A628-C3E6511F369F}" srcOrd="0" destOrd="0" presId="urn:microsoft.com/office/officeart/2018/2/layout/IconVerticalSolidList"/>
    <dgm:cxn modelId="{E809D855-CD29-4C5E-A97A-F713CD20B0DC}" type="presParOf" srcId="{E8EF05B2-E644-4A54-9429-79293E40A19D}" destId="{54D3FAFA-B2F6-4451-B9DF-F7A8B497F118}" srcOrd="1" destOrd="0" presId="urn:microsoft.com/office/officeart/2018/2/layout/IconVerticalSolidList"/>
    <dgm:cxn modelId="{512B8058-B14F-4719-B762-FAB32D3D181F}" type="presParOf" srcId="{E8EF05B2-E644-4A54-9429-79293E40A19D}" destId="{9E4DCF06-770A-4A2B-BB4F-F151F9C9DA1B}" srcOrd="2" destOrd="0" presId="urn:microsoft.com/office/officeart/2018/2/layout/IconVerticalSolidList"/>
    <dgm:cxn modelId="{44D971C9-58BD-4E32-9609-CCC85D0C1ADF}" type="presParOf" srcId="{E8EF05B2-E644-4A54-9429-79293E40A19D}" destId="{0EF2A657-644A-438F-BD93-0FBAF2A872FE}"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FFF4F0F5-0C31-4C67-A1DF-50589DAB70D3}" type="doc">
      <dgm:prSet loTypeId="urn:microsoft.com/office/officeart/2005/8/layout/hierarchy1" loCatId="hierarchy" qsTypeId="urn:microsoft.com/office/officeart/2005/8/quickstyle/simple1" qsCatId="simple" csTypeId="urn:microsoft.com/office/officeart/2005/8/colors/accent1_2" csCatId="accent1"/>
      <dgm:spPr/>
      <dgm:t>
        <a:bodyPr/>
        <a:lstStyle/>
        <a:p>
          <a:endParaRPr lang="en-US"/>
        </a:p>
      </dgm:t>
    </dgm:pt>
    <dgm:pt modelId="{0B3C471F-89A8-442A-99D2-AB4E5047A25E}">
      <dgm:prSet/>
      <dgm:spPr/>
      <dgm:t>
        <a:bodyPr/>
        <a:lstStyle/>
        <a:p>
          <a:r>
            <a:rPr lang="en-US" b="0" i="0" dirty="0"/>
            <a:t>The procurement officers need to investigate the supplier's history, reputation, and market position</a:t>
          </a:r>
          <a:endParaRPr lang="en-US" dirty="0"/>
        </a:p>
      </dgm:t>
    </dgm:pt>
    <dgm:pt modelId="{C5B19DEF-F957-4194-8A18-B760594D0100}" type="parTrans" cxnId="{3698546C-E7B8-4DBE-80AC-7C61E0FA2020}">
      <dgm:prSet/>
      <dgm:spPr/>
      <dgm:t>
        <a:bodyPr/>
        <a:lstStyle/>
        <a:p>
          <a:endParaRPr lang="en-US"/>
        </a:p>
      </dgm:t>
    </dgm:pt>
    <dgm:pt modelId="{5512E3A0-A11E-476B-AF21-F39EBE80A261}" type="sibTrans" cxnId="{3698546C-E7B8-4DBE-80AC-7C61E0FA2020}">
      <dgm:prSet/>
      <dgm:spPr/>
      <dgm:t>
        <a:bodyPr/>
        <a:lstStyle/>
        <a:p>
          <a:endParaRPr lang="en-US"/>
        </a:p>
      </dgm:t>
    </dgm:pt>
    <dgm:pt modelId="{DAF2DC66-D4CD-4AB0-A694-463F242F2707}">
      <dgm:prSet/>
      <dgm:spPr/>
      <dgm:t>
        <a:bodyPr/>
        <a:lstStyle/>
        <a:p>
          <a:r>
            <a:rPr lang="en-US" b="0" i="0"/>
            <a:t>Assess their financial stability to gauge their negotiation power and reliability</a:t>
          </a:r>
          <a:endParaRPr lang="en-US"/>
        </a:p>
      </dgm:t>
    </dgm:pt>
    <dgm:pt modelId="{52DD8156-A86E-4FC9-84B6-E12C94F92C07}" type="parTrans" cxnId="{21414105-81FE-4BA9-8CBD-A1B35DF05D1C}">
      <dgm:prSet/>
      <dgm:spPr/>
      <dgm:t>
        <a:bodyPr/>
        <a:lstStyle/>
        <a:p>
          <a:endParaRPr lang="en-US"/>
        </a:p>
      </dgm:t>
    </dgm:pt>
    <dgm:pt modelId="{40C81338-7A79-4215-8A7C-F93520D6AB73}" type="sibTrans" cxnId="{21414105-81FE-4BA9-8CBD-A1B35DF05D1C}">
      <dgm:prSet/>
      <dgm:spPr/>
      <dgm:t>
        <a:bodyPr/>
        <a:lstStyle/>
        <a:p>
          <a:endParaRPr lang="en-US"/>
        </a:p>
      </dgm:t>
    </dgm:pt>
    <dgm:pt modelId="{1BFAAEC5-6513-4499-BABB-D8F96CE60B76}" type="pres">
      <dgm:prSet presAssocID="{FFF4F0F5-0C31-4C67-A1DF-50589DAB70D3}" presName="hierChild1" presStyleCnt="0">
        <dgm:presLayoutVars>
          <dgm:chPref val="1"/>
          <dgm:dir/>
          <dgm:animOne val="branch"/>
          <dgm:animLvl val="lvl"/>
          <dgm:resizeHandles/>
        </dgm:presLayoutVars>
      </dgm:prSet>
      <dgm:spPr/>
    </dgm:pt>
    <dgm:pt modelId="{CDA4EBCA-1351-4C6B-91A5-40D810FF8818}" type="pres">
      <dgm:prSet presAssocID="{0B3C471F-89A8-442A-99D2-AB4E5047A25E}" presName="hierRoot1" presStyleCnt="0"/>
      <dgm:spPr/>
    </dgm:pt>
    <dgm:pt modelId="{37B59BA7-5B61-42E4-B95D-440A601B414F}" type="pres">
      <dgm:prSet presAssocID="{0B3C471F-89A8-442A-99D2-AB4E5047A25E}" presName="composite" presStyleCnt="0"/>
      <dgm:spPr/>
    </dgm:pt>
    <dgm:pt modelId="{462DCB74-58C3-46B5-9215-5996EE32E7C0}" type="pres">
      <dgm:prSet presAssocID="{0B3C471F-89A8-442A-99D2-AB4E5047A25E}" presName="background" presStyleLbl="node0" presStyleIdx="0" presStyleCnt="2"/>
      <dgm:spPr/>
    </dgm:pt>
    <dgm:pt modelId="{6D3C8939-92DA-4BF2-844E-35981B117B31}" type="pres">
      <dgm:prSet presAssocID="{0B3C471F-89A8-442A-99D2-AB4E5047A25E}" presName="text" presStyleLbl="fgAcc0" presStyleIdx="0" presStyleCnt="2">
        <dgm:presLayoutVars>
          <dgm:chPref val="3"/>
        </dgm:presLayoutVars>
      </dgm:prSet>
      <dgm:spPr/>
    </dgm:pt>
    <dgm:pt modelId="{413676B5-3286-4381-B254-A72820CB1169}" type="pres">
      <dgm:prSet presAssocID="{0B3C471F-89A8-442A-99D2-AB4E5047A25E}" presName="hierChild2" presStyleCnt="0"/>
      <dgm:spPr/>
    </dgm:pt>
    <dgm:pt modelId="{392A1F4B-6E41-464E-BE68-4D9771F15B78}" type="pres">
      <dgm:prSet presAssocID="{DAF2DC66-D4CD-4AB0-A694-463F242F2707}" presName="hierRoot1" presStyleCnt="0"/>
      <dgm:spPr/>
    </dgm:pt>
    <dgm:pt modelId="{87D9AFA5-4A3F-4899-8555-2A7AC7B52BF0}" type="pres">
      <dgm:prSet presAssocID="{DAF2DC66-D4CD-4AB0-A694-463F242F2707}" presName="composite" presStyleCnt="0"/>
      <dgm:spPr/>
    </dgm:pt>
    <dgm:pt modelId="{02EAE7C3-8BCB-4ADB-875B-59B9ECF758F0}" type="pres">
      <dgm:prSet presAssocID="{DAF2DC66-D4CD-4AB0-A694-463F242F2707}" presName="background" presStyleLbl="node0" presStyleIdx="1" presStyleCnt="2"/>
      <dgm:spPr/>
    </dgm:pt>
    <dgm:pt modelId="{8B45731F-66A9-4CFC-8913-987FCF435FFE}" type="pres">
      <dgm:prSet presAssocID="{DAF2DC66-D4CD-4AB0-A694-463F242F2707}" presName="text" presStyleLbl="fgAcc0" presStyleIdx="1" presStyleCnt="2">
        <dgm:presLayoutVars>
          <dgm:chPref val="3"/>
        </dgm:presLayoutVars>
      </dgm:prSet>
      <dgm:spPr/>
    </dgm:pt>
    <dgm:pt modelId="{907E1C03-A14B-4AD9-9124-4F61F90200D1}" type="pres">
      <dgm:prSet presAssocID="{DAF2DC66-D4CD-4AB0-A694-463F242F2707}" presName="hierChild2" presStyleCnt="0"/>
      <dgm:spPr/>
    </dgm:pt>
  </dgm:ptLst>
  <dgm:cxnLst>
    <dgm:cxn modelId="{21414105-81FE-4BA9-8CBD-A1B35DF05D1C}" srcId="{FFF4F0F5-0C31-4C67-A1DF-50589DAB70D3}" destId="{DAF2DC66-D4CD-4AB0-A694-463F242F2707}" srcOrd="1" destOrd="0" parTransId="{52DD8156-A86E-4FC9-84B6-E12C94F92C07}" sibTransId="{40C81338-7A79-4215-8A7C-F93520D6AB73}"/>
    <dgm:cxn modelId="{3698546C-E7B8-4DBE-80AC-7C61E0FA2020}" srcId="{FFF4F0F5-0C31-4C67-A1DF-50589DAB70D3}" destId="{0B3C471F-89A8-442A-99D2-AB4E5047A25E}" srcOrd="0" destOrd="0" parTransId="{C5B19DEF-F957-4194-8A18-B760594D0100}" sibTransId="{5512E3A0-A11E-476B-AF21-F39EBE80A261}"/>
    <dgm:cxn modelId="{F1B807A7-CA93-4F0F-B8EA-CFCEEE4F0E32}" type="presOf" srcId="{FFF4F0F5-0C31-4C67-A1DF-50589DAB70D3}" destId="{1BFAAEC5-6513-4499-BABB-D8F96CE60B76}" srcOrd="0" destOrd="0" presId="urn:microsoft.com/office/officeart/2005/8/layout/hierarchy1"/>
    <dgm:cxn modelId="{A57317CC-C136-4119-AD69-4706D8784C44}" type="presOf" srcId="{DAF2DC66-D4CD-4AB0-A694-463F242F2707}" destId="{8B45731F-66A9-4CFC-8913-987FCF435FFE}" srcOrd="0" destOrd="0" presId="urn:microsoft.com/office/officeart/2005/8/layout/hierarchy1"/>
    <dgm:cxn modelId="{C1C3D1DB-6812-4B38-A7A0-7F151BAEDAE9}" type="presOf" srcId="{0B3C471F-89A8-442A-99D2-AB4E5047A25E}" destId="{6D3C8939-92DA-4BF2-844E-35981B117B31}" srcOrd="0" destOrd="0" presId="urn:microsoft.com/office/officeart/2005/8/layout/hierarchy1"/>
    <dgm:cxn modelId="{76BDFB70-1B3A-4F9E-9498-63AA02B0232B}" type="presParOf" srcId="{1BFAAEC5-6513-4499-BABB-D8F96CE60B76}" destId="{CDA4EBCA-1351-4C6B-91A5-40D810FF8818}" srcOrd="0" destOrd="0" presId="urn:microsoft.com/office/officeart/2005/8/layout/hierarchy1"/>
    <dgm:cxn modelId="{8367803C-8A25-4D37-B0A3-2A5EA70F2039}" type="presParOf" srcId="{CDA4EBCA-1351-4C6B-91A5-40D810FF8818}" destId="{37B59BA7-5B61-42E4-B95D-440A601B414F}" srcOrd="0" destOrd="0" presId="urn:microsoft.com/office/officeart/2005/8/layout/hierarchy1"/>
    <dgm:cxn modelId="{478D9E1C-9239-4DEB-9E53-D52CC2DF24EF}" type="presParOf" srcId="{37B59BA7-5B61-42E4-B95D-440A601B414F}" destId="{462DCB74-58C3-46B5-9215-5996EE32E7C0}" srcOrd="0" destOrd="0" presId="urn:microsoft.com/office/officeart/2005/8/layout/hierarchy1"/>
    <dgm:cxn modelId="{3FA91A52-58D0-4CAE-9D43-603FDD12655E}" type="presParOf" srcId="{37B59BA7-5B61-42E4-B95D-440A601B414F}" destId="{6D3C8939-92DA-4BF2-844E-35981B117B31}" srcOrd="1" destOrd="0" presId="urn:microsoft.com/office/officeart/2005/8/layout/hierarchy1"/>
    <dgm:cxn modelId="{E9C3EEB5-A04A-47D7-BEA0-1FE2B8D24A2C}" type="presParOf" srcId="{CDA4EBCA-1351-4C6B-91A5-40D810FF8818}" destId="{413676B5-3286-4381-B254-A72820CB1169}" srcOrd="1" destOrd="0" presId="urn:microsoft.com/office/officeart/2005/8/layout/hierarchy1"/>
    <dgm:cxn modelId="{010FF2E0-4AD1-40B2-A7EA-48335AE5E6E6}" type="presParOf" srcId="{1BFAAEC5-6513-4499-BABB-D8F96CE60B76}" destId="{392A1F4B-6E41-464E-BE68-4D9771F15B78}" srcOrd="1" destOrd="0" presId="urn:microsoft.com/office/officeart/2005/8/layout/hierarchy1"/>
    <dgm:cxn modelId="{5C1DDFAB-CAD0-4234-BED5-0953099BE6F9}" type="presParOf" srcId="{392A1F4B-6E41-464E-BE68-4D9771F15B78}" destId="{87D9AFA5-4A3F-4899-8555-2A7AC7B52BF0}" srcOrd="0" destOrd="0" presId="urn:microsoft.com/office/officeart/2005/8/layout/hierarchy1"/>
    <dgm:cxn modelId="{FA7FBBF7-E883-4593-A20D-DE54B6FBB147}" type="presParOf" srcId="{87D9AFA5-4A3F-4899-8555-2A7AC7B52BF0}" destId="{02EAE7C3-8BCB-4ADB-875B-59B9ECF758F0}" srcOrd="0" destOrd="0" presId="urn:microsoft.com/office/officeart/2005/8/layout/hierarchy1"/>
    <dgm:cxn modelId="{A5D4A31A-06D5-4022-9C6D-DD672E3468B0}" type="presParOf" srcId="{87D9AFA5-4A3F-4899-8555-2A7AC7B52BF0}" destId="{8B45731F-66A9-4CFC-8913-987FCF435FFE}" srcOrd="1" destOrd="0" presId="urn:microsoft.com/office/officeart/2005/8/layout/hierarchy1"/>
    <dgm:cxn modelId="{89E0BAB8-E8E0-4BCA-B31E-BB5E5C03976E}" type="presParOf" srcId="{392A1F4B-6E41-464E-BE68-4D9771F15B78}" destId="{907E1C03-A14B-4AD9-9124-4F61F90200D1}"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50870FDD-C777-4CD0-ABE6-EC0E8844F533}"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E32DB0B6-17E8-4F53-8DD7-4D0E87F775F8}">
      <dgm:prSet/>
      <dgm:spPr/>
      <dgm:t>
        <a:bodyPr/>
        <a:lstStyle/>
        <a:p>
          <a:r>
            <a:rPr lang="en-US" b="0" i="0"/>
            <a:t>As a procurement officer, you need to create a proposal that outlines your expectations, potential concessions, and what you hope to achieve</a:t>
          </a:r>
          <a:endParaRPr lang="en-US"/>
        </a:p>
      </dgm:t>
    </dgm:pt>
    <dgm:pt modelId="{CED1B4AF-174B-4027-876B-6F9F78A99818}" type="parTrans" cxnId="{F09C69C5-E542-4C9B-BFA7-F437F857E0D9}">
      <dgm:prSet/>
      <dgm:spPr/>
      <dgm:t>
        <a:bodyPr/>
        <a:lstStyle/>
        <a:p>
          <a:endParaRPr lang="en-US"/>
        </a:p>
      </dgm:t>
    </dgm:pt>
    <dgm:pt modelId="{F2DEEF39-8F6C-475D-BB9C-CAEBFFCFF3A5}" type="sibTrans" cxnId="{F09C69C5-E542-4C9B-BFA7-F437F857E0D9}">
      <dgm:prSet/>
      <dgm:spPr/>
      <dgm:t>
        <a:bodyPr/>
        <a:lstStyle/>
        <a:p>
          <a:endParaRPr lang="en-US"/>
        </a:p>
      </dgm:t>
    </dgm:pt>
    <dgm:pt modelId="{9BB57AD0-9CD7-436D-A359-1A9B0252B4E9}">
      <dgm:prSet/>
      <dgm:spPr/>
      <dgm:t>
        <a:bodyPr/>
        <a:lstStyle/>
        <a:p>
          <a:r>
            <a:rPr lang="en-US" b="0" i="0"/>
            <a:t>Clearly communicate the benefits your organization offers to the supplier, emphasizing why a partnership is advantageous</a:t>
          </a:r>
          <a:endParaRPr lang="en-US"/>
        </a:p>
      </dgm:t>
    </dgm:pt>
    <dgm:pt modelId="{DA1BF046-997E-4AC0-962A-43607FB34066}" type="parTrans" cxnId="{AC9FAAFA-B13E-4DB0-8DA9-4CA273181DAA}">
      <dgm:prSet/>
      <dgm:spPr/>
      <dgm:t>
        <a:bodyPr/>
        <a:lstStyle/>
        <a:p>
          <a:endParaRPr lang="en-US"/>
        </a:p>
      </dgm:t>
    </dgm:pt>
    <dgm:pt modelId="{F6C2CD62-2318-4F32-9C68-2A9064333B02}" type="sibTrans" cxnId="{AC9FAAFA-B13E-4DB0-8DA9-4CA273181DAA}">
      <dgm:prSet/>
      <dgm:spPr/>
      <dgm:t>
        <a:bodyPr/>
        <a:lstStyle/>
        <a:p>
          <a:endParaRPr lang="en-US"/>
        </a:p>
      </dgm:t>
    </dgm:pt>
    <dgm:pt modelId="{47C219DE-7AE4-40AF-A3D1-95A3EC601CB4}" type="pres">
      <dgm:prSet presAssocID="{50870FDD-C777-4CD0-ABE6-EC0E8844F533}" presName="root" presStyleCnt="0">
        <dgm:presLayoutVars>
          <dgm:dir/>
          <dgm:resizeHandles val="exact"/>
        </dgm:presLayoutVars>
      </dgm:prSet>
      <dgm:spPr/>
    </dgm:pt>
    <dgm:pt modelId="{4812D7AD-65E0-4EE3-9E81-5E249D721FD9}" type="pres">
      <dgm:prSet presAssocID="{E32DB0B6-17E8-4F53-8DD7-4D0E87F775F8}" presName="compNode" presStyleCnt="0"/>
      <dgm:spPr/>
    </dgm:pt>
    <dgm:pt modelId="{D789C234-CE51-46A3-BBD1-58C095721773}" type="pres">
      <dgm:prSet presAssocID="{E32DB0B6-17E8-4F53-8DD7-4D0E87F775F8}" presName="bgRect" presStyleLbl="bgShp" presStyleIdx="0" presStyleCnt="2"/>
      <dgm:spPr/>
    </dgm:pt>
    <dgm:pt modelId="{26A9F861-F5A9-4F0A-9DD5-8D32B53538E6}" type="pres">
      <dgm:prSet presAssocID="{E32DB0B6-17E8-4F53-8DD7-4D0E87F775F8}"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Contract"/>
        </a:ext>
      </dgm:extLst>
    </dgm:pt>
    <dgm:pt modelId="{7EFE6C1B-6A6E-4C78-910C-033A17A17628}" type="pres">
      <dgm:prSet presAssocID="{E32DB0B6-17E8-4F53-8DD7-4D0E87F775F8}" presName="spaceRect" presStyleCnt="0"/>
      <dgm:spPr/>
    </dgm:pt>
    <dgm:pt modelId="{1F1F50F9-78A3-4829-BE40-8E275A304B13}" type="pres">
      <dgm:prSet presAssocID="{E32DB0B6-17E8-4F53-8DD7-4D0E87F775F8}" presName="parTx" presStyleLbl="revTx" presStyleIdx="0" presStyleCnt="2">
        <dgm:presLayoutVars>
          <dgm:chMax val="0"/>
          <dgm:chPref val="0"/>
        </dgm:presLayoutVars>
      </dgm:prSet>
      <dgm:spPr/>
    </dgm:pt>
    <dgm:pt modelId="{36055B64-8242-40AF-93A9-B1CD79A1272B}" type="pres">
      <dgm:prSet presAssocID="{F2DEEF39-8F6C-475D-BB9C-CAEBFFCFF3A5}" presName="sibTrans" presStyleCnt="0"/>
      <dgm:spPr/>
    </dgm:pt>
    <dgm:pt modelId="{0A2824F1-CF96-4E23-B5CC-6AD499A3B537}" type="pres">
      <dgm:prSet presAssocID="{9BB57AD0-9CD7-436D-A359-1A9B0252B4E9}" presName="compNode" presStyleCnt="0"/>
      <dgm:spPr/>
    </dgm:pt>
    <dgm:pt modelId="{56AC2201-F5BA-436E-B1C6-5FF4C7908F8D}" type="pres">
      <dgm:prSet presAssocID="{9BB57AD0-9CD7-436D-A359-1A9B0252B4E9}" presName="bgRect" presStyleLbl="bgShp" presStyleIdx="1" presStyleCnt="2"/>
      <dgm:spPr/>
    </dgm:pt>
    <dgm:pt modelId="{A57A990B-0302-4F34-A054-60661B524485}" type="pres">
      <dgm:prSet presAssocID="{9BB57AD0-9CD7-436D-A359-1A9B0252B4E9}"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Handshake"/>
        </a:ext>
      </dgm:extLst>
    </dgm:pt>
    <dgm:pt modelId="{B504DBF2-C364-44D0-8B10-E321DDE45572}" type="pres">
      <dgm:prSet presAssocID="{9BB57AD0-9CD7-436D-A359-1A9B0252B4E9}" presName="spaceRect" presStyleCnt="0"/>
      <dgm:spPr/>
    </dgm:pt>
    <dgm:pt modelId="{8F186C5E-D0D4-4A95-9456-B417EB4279A6}" type="pres">
      <dgm:prSet presAssocID="{9BB57AD0-9CD7-436D-A359-1A9B0252B4E9}" presName="parTx" presStyleLbl="revTx" presStyleIdx="1" presStyleCnt="2">
        <dgm:presLayoutVars>
          <dgm:chMax val="0"/>
          <dgm:chPref val="0"/>
        </dgm:presLayoutVars>
      </dgm:prSet>
      <dgm:spPr/>
    </dgm:pt>
  </dgm:ptLst>
  <dgm:cxnLst>
    <dgm:cxn modelId="{7260021B-FF65-4EF2-984D-E71D686A70B0}" type="presOf" srcId="{50870FDD-C777-4CD0-ABE6-EC0E8844F533}" destId="{47C219DE-7AE4-40AF-A3D1-95A3EC601CB4}" srcOrd="0" destOrd="0" presId="urn:microsoft.com/office/officeart/2018/2/layout/IconVerticalSolidList"/>
    <dgm:cxn modelId="{7A8A3392-99B9-4064-9897-DF903554C675}" type="presOf" srcId="{E32DB0B6-17E8-4F53-8DD7-4D0E87F775F8}" destId="{1F1F50F9-78A3-4829-BE40-8E275A304B13}" srcOrd="0" destOrd="0" presId="urn:microsoft.com/office/officeart/2018/2/layout/IconVerticalSolidList"/>
    <dgm:cxn modelId="{F09C69C5-E542-4C9B-BFA7-F437F857E0D9}" srcId="{50870FDD-C777-4CD0-ABE6-EC0E8844F533}" destId="{E32DB0B6-17E8-4F53-8DD7-4D0E87F775F8}" srcOrd="0" destOrd="0" parTransId="{CED1B4AF-174B-4027-876B-6F9F78A99818}" sibTransId="{F2DEEF39-8F6C-475D-BB9C-CAEBFFCFF3A5}"/>
    <dgm:cxn modelId="{7BBAD4E4-1F51-4228-A6A8-999E8E82C628}" type="presOf" srcId="{9BB57AD0-9CD7-436D-A359-1A9B0252B4E9}" destId="{8F186C5E-D0D4-4A95-9456-B417EB4279A6}" srcOrd="0" destOrd="0" presId="urn:microsoft.com/office/officeart/2018/2/layout/IconVerticalSolidList"/>
    <dgm:cxn modelId="{AC9FAAFA-B13E-4DB0-8DA9-4CA273181DAA}" srcId="{50870FDD-C777-4CD0-ABE6-EC0E8844F533}" destId="{9BB57AD0-9CD7-436D-A359-1A9B0252B4E9}" srcOrd="1" destOrd="0" parTransId="{DA1BF046-997E-4AC0-962A-43607FB34066}" sibTransId="{F6C2CD62-2318-4F32-9C68-2A9064333B02}"/>
    <dgm:cxn modelId="{00F436EF-9D92-45FD-858D-231BAFE40103}" type="presParOf" srcId="{47C219DE-7AE4-40AF-A3D1-95A3EC601CB4}" destId="{4812D7AD-65E0-4EE3-9E81-5E249D721FD9}" srcOrd="0" destOrd="0" presId="urn:microsoft.com/office/officeart/2018/2/layout/IconVerticalSolidList"/>
    <dgm:cxn modelId="{EF4E0E10-9B69-4A70-9E0C-CADF3AC8E048}" type="presParOf" srcId="{4812D7AD-65E0-4EE3-9E81-5E249D721FD9}" destId="{D789C234-CE51-46A3-BBD1-58C095721773}" srcOrd="0" destOrd="0" presId="urn:microsoft.com/office/officeart/2018/2/layout/IconVerticalSolidList"/>
    <dgm:cxn modelId="{03A0B4E5-9E2F-4B3C-B688-22F798B4B168}" type="presParOf" srcId="{4812D7AD-65E0-4EE3-9E81-5E249D721FD9}" destId="{26A9F861-F5A9-4F0A-9DD5-8D32B53538E6}" srcOrd="1" destOrd="0" presId="urn:microsoft.com/office/officeart/2018/2/layout/IconVerticalSolidList"/>
    <dgm:cxn modelId="{D1DE8C81-2BFE-4044-ABF5-141A5A11D3F5}" type="presParOf" srcId="{4812D7AD-65E0-4EE3-9E81-5E249D721FD9}" destId="{7EFE6C1B-6A6E-4C78-910C-033A17A17628}" srcOrd="2" destOrd="0" presId="urn:microsoft.com/office/officeart/2018/2/layout/IconVerticalSolidList"/>
    <dgm:cxn modelId="{4AD106FF-8A6C-467A-BCB9-15A55FD67B0D}" type="presParOf" srcId="{4812D7AD-65E0-4EE3-9E81-5E249D721FD9}" destId="{1F1F50F9-78A3-4829-BE40-8E275A304B13}" srcOrd="3" destOrd="0" presId="urn:microsoft.com/office/officeart/2018/2/layout/IconVerticalSolidList"/>
    <dgm:cxn modelId="{E599A9BF-B9AD-425E-A30A-93042D29B63E}" type="presParOf" srcId="{47C219DE-7AE4-40AF-A3D1-95A3EC601CB4}" destId="{36055B64-8242-40AF-93A9-B1CD79A1272B}" srcOrd="1" destOrd="0" presId="urn:microsoft.com/office/officeart/2018/2/layout/IconVerticalSolidList"/>
    <dgm:cxn modelId="{0A553F81-6240-4240-95F6-BFF8E12F83B8}" type="presParOf" srcId="{47C219DE-7AE4-40AF-A3D1-95A3EC601CB4}" destId="{0A2824F1-CF96-4E23-B5CC-6AD499A3B537}" srcOrd="2" destOrd="0" presId="urn:microsoft.com/office/officeart/2018/2/layout/IconVerticalSolidList"/>
    <dgm:cxn modelId="{8B4BE9D6-2FE3-4CAA-98FF-FF3970C00E74}" type="presParOf" srcId="{0A2824F1-CF96-4E23-B5CC-6AD499A3B537}" destId="{56AC2201-F5BA-436E-B1C6-5FF4C7908F8D}" srcOrd="0" destOrd="0" presId="urn:microsoft.com/office/officeart/2018/2/layout/IconVerticalSolidList"/>
    <dgm:cxn modelId="{104229E5-A1EC-48E4-8872-F6402A3C4737}" type="presParOf" srcId="{0A2824F1-CF96-4E23-B5CC-6AD499A3B537}" destId="{A57A990B-0302-4F34-A054-60661B524485}" srcOrd="1" destOrd="0" presId="urn:microsoft.com/office/officeart/2018/2/layout/IconVerticalSolidList"/>
    <dgm:cxn modelId="{8EB6D63F-CC2A-4049-B608-5FB53971D48A}" type="presParOf" srcId="{0A2824F1-CF96-4E23-B5CC-6AD499A3B537}" destId="{B504DBF2-C364-44D0-8B10-E321DDE45572}" srcOrd="2" destOrd="0" presId="urn:microsoft.com/office/officeart/2018/2/layout/IconVerticalSolidList"/>
    <dgm:cxn modelId="{BB268160-E929-48C3-9C8A-1B8AB6C960E2}" type="presParOf" srcId="{0A2824F1-CF96-4E23-B5CC-6AD499A3B537}" destId="{8F186C5E-D0D4-4A95-9456-B417EB4279A6}"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3CB12C17-319F-4F18-961C-6930BE4669BE}" type="doc">
      <dgm:prSet loTypeId="urn:microsoft.com/office/officeart/2005/8/layout/hierarchy1" loCatId="hierarchy" qsTypeId="urn:microsoft.com/office/officeart/2005/8/quickstyle/simple1" qsCatId="simple" csTypeId="urn:microsoft.com/office/officeart/2005/8/colors/accent1_2" csCatId="accent1"/>
      <dgm:spPr/>
      <dgm:t>
        <a:bodyPr/>
        <a:lstStyle/>
        <a:p>
          <a:endParaRPr lang="en-US"/>
        </a:p>
      </dgm:t>
    </dgm:pt>
    <dgm:pt modelId="{F77933E9-4F01-4630-8717-4AE77CBF3DC2}">
      <dgm:prSet/>
      <dgm:spPr/>
      <dgm:t>
        <a:bodyPr/>
        <a:lstStyle/>
        <a:p>
          <a:r>
            <a:rPr lang="en-US" b="0" i="0" dirty="0"/>
            <a:t>As a procurement officer, you need to anticipate potential objections from the supplier and develop responses to address these effectively</a:t>
          </a:r>
          <a:endParaRPr lang="en-US" dirty="0"/>
        </a:p>
      </dgm:t>
    </dgm:pt>
    <dgm:pt modelId="{4B13D35F-0976-4131-862D-99B61730AA3B}" type="parTrans" cxnId="{C294727B-1CB7-4A26-AA73-F357C751C603}">
      <dgm:prSet/>
      <dgm:spPr/>
      <dgm:t>
        <a:bodyPr/>
        <a:lstStyle/>
        <a:p>
          <a:endParaRPr lang="en-US"/>
        </a:p>
      </dgm:t>
    </dgm:pt>
    <dgm:pt modelId="{6161CDB4-873D-4B3F-9295-140319B6EEC3}" type="sibTrans" cxnId="{C294727B-1CB7-4A26-AA73-F357C751C603}">
      <dgm:prSet/>
      <dgm:spPr/>
      <dgm:t>
        <a:bodyPr/>
        <a:lstStyle/>
        <a:p>
          <a:endParaRPr lang="en-US"/>
        </a:p>
      </dgm:t>
    </dgm:pt>
    <dgm:pt modelId="{9F15D15C-1FF3-4A79-BE5D-F5086E49B839}">
      <dgm:prSet/>
      <dgm:spPr/>
      <dgm:t>
        <a:bodyPr/>
        <a:lstStyle/>
        <a:p>
          <a:r>
            <a:rPr lang="en-US" b="0" i="0"/>
            <a:t>Familiarize yourself with common negotiation tactics, allowing you to counter them calmly and strategically</a:t>
          </a:r>
          <a:endParaRPr lang="en-US"/>
        </a:p>
      </dgm:t>
    </dgm:pt>
    <dgm:pt modelId="{1EFB3467-426B-45E6-8D1E-D7FBA1F161F8}" type="parTrans" cxnId="{63191858-505D-4597-9DB8-5900F1D753FF}">
      <dgm:prSet/>
      <dgm:spPr/>
      <dgm:t>
        <a:bodyPr/>
        <a:lstStyle/>
        <a:p>
          <a:endParaRPr lang="en-US"/>
        </a:p>
      </dgm:t>
    </dgm:pt>
    <dgm:pt modelId="{9F856E6D-6C05-4C9E-B688-C3461A135EBD}" type="sibTrans" cxnId="{63191858-505D-4597-9DB8-5900F1D753FF}">
      <dgm:prSet/>
      <dgm:spPr/>
      <dgm:t>
        <a:bodyPr/>
        <a:lstStyle/>
        <a:p>
          <a:endParaRPr lang="en-US"/>
        </a:p>
      </dgm:t>
    </dgm:pt>
    <dgm:pt modelId="{12BA62BD-F6F4-467F-A004-7855C71C0619}" type="pres">
      <dgm:prSet presAssocID="{3CB12C17-319F-4F18-961C-6930BE4669BE}" presName="hierChild1" presStyleCnt="0">
        <dgm:presLayoutVars>
          <dgm:chPref val="1"/>
          <dgm:dir/>
          <dgm:animOne val="branch"/>
          <dgm:animLvl val="lvl"/>
          <dgm:resizeHandles/>
        </dgm:presLayoutVars>
      </dgm:prSet>
      <dgm:spPr/>
    </dgm:pt>
    <dgm:pt modelId="{5BF72FF6-8EA1-4323-A09A-EF4D3593A791}" type="pres">
      <dgm:prSet presAssocID="{F77933E9-4F01-4630-8717-4AE77CBF3DC2}" presName="hierRoot1" presStyleCnt="0"/>
      <dgm:spPr/>
    </dgm:pt>
    <dgm:pt modelId="{21317887-9726-4091-AD33-702908933A44}" type="pres">
      <dgm:prSet presAssocID="{F77933E9-4F01-4630-8717-4AE77CBF3DC2}" presName="composite" presStyleCnt="0"/>
      <dgm:spPr/>
    </dgm:pt>
    <dgm:pt modelId="{304B60AB-E447-49BD-A450-B96B7B9872D0}" type="pres">
      <dgm:prSet presAssocID="{F77933E9-4F01-4630-8717-4AE77CBF3DC2}" presName="background" presStyleLbl="node0" presStyleIdx="0" presStyleCnt="2"/>
      <dgm:spPr/>
    </dgm:pt>
    <dgm:pt modelId="{66C51198-A8A6-42E3-AEEB-9BDD7DE7718F}" type="pres">
      <dgm:prSet presAssocID="{F77933E9-4F01-4630-8717-4AE77CBF3DC2}" presName="text" presStyleLbl="fgAcc0" presStyleIdx="0" presStyleCnt="2">
        <dgm:presLayoutVars>
          <dgm:chPref val="3"/>
        </dgm:presLayoutVars>
      </dgm:prSet>
      <dgm:spPr/>
    </dgm:pt>
    <dgm:pt modelId="{4E93E624-658C-4481-9417-36DFD26CB851}" type="pres">
      <dgm:prSet presAssocID="{F77933E9-4F01-4630-8717-4AE77CBF3DC2}" presName="hierChild2" presStyleCnt="0"/>
      <dgm:spPr/>
    </dgm:pt>
    <dgm:pt modelId="{929B11AC-1541-4D5E-95B1-17503E3252CD}" type="pres">
      <dgm:prSet presAssocID="{9F15D15C-1FF3-4A79-BE5D-F5086E49B839}" presName="hierRoot1" presStyleCnt="0"/>
      <dgm:spPr/>
    </dgm:pt>
    <dgm:pt modelId="{64830DA1-4CC3-41D1-8DAF-039B7B0A3A17}" type="pres">
      <dgm:prSet presAssocID="{9F15D15C-1FF3-4A79-BE5D-F5086E49B839}" presName="composite" presStyleCnt="0"/>
      <dgm:spPr/>
    </dgm:pt>
    <dgm:pt modelId="{AF04218C-8E09-49FE-9E67-D8750A22DDCF}" type="pres">
      <dgm:prSet presAssocID="{9F15D15C-1FF3-4A79-BE5D-F5086E49B839}" presName="background" presStyleLbl="node0" presStyleIdx="1" presStyleCnt="2"/>
      <dgm:spPr/>
    </dgm:pt>
    <dgm:pt modelId="{AB80F03E-582D-4B5D-AD6F-16122329E50B}" type="pres">
      <dgm:prSet presAssocID="{9F15D15C-1FF3-4A79-BE5D-F5086E49B839}" presName="text" presStyleLbl="fgAcc0" presStyleIdx="1" presStyleCnt="2">
        <dgm:presLayoutVars>
          <dgm:chPref val="3"/>
        </dgm:presLayoutVars>
      </dgm:prSet>
      <dgm:spPr/>
    </dgm:pt>
    <dgm:pt modelId="{6139211E-5EFE-42F4-866E-026910ADF682}" type="pres">
      <dgm:prSet presAssocID="{9F15D15C-1FF3-4A79-BE5D-F5086E49B839}" presName="hierChild2" presStyleCnt="0"/>
      <dgm:spPr/>
    </dgm:pt>
  </dgm:ptLst>
  <dgm:cxnLst>
    <dgm:cxn modelId="{BB86F32D-554E-474B-8C31-308D2D2C5DEC}" type="presOf" srcId="{F77933E9-4F01-4630-8717-4AE77CBF3DC2}" destId="{66C51198-A8A6-42E3-AEEB-9BDD7DE7718F}" srcOrd="0" destOrd="0" presId="urn:microsoft.com/office/officeart/2005/8/layout/hierarchy1"/>
    <dgm:cxn modelId="{3F7A8867-4FDC-4253-9358-EBE836D54291}" type="presOf" srcId="{3CB12C17-319F-4F18-961C-6930BE4669BE}" destId="{12BA62BD-F6F4-467F-A004-7855C71C0619}" srcOrd="0" destOrd="0" presId="urn:microsoft.com/office/officeart/2005/8/layout/hierarchy1"/>
    <dgm:cxn modelId="{63191858-505D-4597-9DB8-5900F1D753FF}" srcId="{3CB12C17-319F-4F18-961C-6930BE4669BE}" destId="{9F15D15C-1FF3-4A79-BE5D-F5086E49B839}" srcOrd="1" destOrd="0" parTransId="{1EFB3467-426B-45E6-8D1E-D7FBA1F161F8}" sibTransId="{9F856E6D-6C05-4C9E-B688-C3461A135EBD}"/>
    <dgm:cxn modelId="{C294727B-1CB7-4A26-AA73-F357C751C603}" srcId="{3CB12C17-319F-4F18-961C-6930BE4669BE}" destId="{F77933E9-4F01-4630-8717-4AE77CBF3DC2}" srcOrd="0" destOrd="0" parTransId="{4B13D35F-0976-4131-862D-99B61730AA3B}" sibTransId="{6161CDB4-873D-4B3F-9295-140319B6EEC3}"/>
    <dgm:cxn modelId="{F7C212FE-1AA0-4C85-AF23-218DB305AB06}" type="presOf" srcId="{9F15D15C-1FF3-4A79-BE5D-F5086E49B839}" destId="{AB80F03E-582D-4B5D-AD6F-16122329E50B}" srcOrd="0" destOrd="0" presId="urn:microsoft.com/office/officeart/2005/8/layout/hierarchy1"/>
    <dgm:cxn modelId="{9EB4E02E-B0D3-4E27-A236-44EDA6B97E30}" type="presParOf" srcId="{12BA62BD-F6F4-467F-A004-7855C71C0619}" destId="{5BF72FF6-8EA1-4323-A09A-EF4D3593A791}" srcOrd="0" destOrd="0" presId="urn:microsoft.com/office/officeart/2005/8/layout/hierarchy1"/>
    <dgm:cxn modelId="{0EB44E87-7832-43B2-9947-26017C1051A7}" type="presParOf" srcId="{5BF72FF6-8EA1-4323-A09A-EF4D3593A791}" destId="{21317887-9726-4091-AD33-702908933A44}" srcOrd="0" destOrd="0" presId="urn:microsoft.com/office/officeart/2005/8/layout/hierarchy1"/>
    <dgm:cxn modelId="{ED0D969B-5804-403D-ADAF-E0C09AA1CD7B}" type="presParOf" srcId="{21317887-9726-4091-AD33-702908933A44}" destId="{304B60AB-E447-49BD-A450-B96B7B9872D0}" srcOrd="0" destOrd="0" presId="urn:microsoft.com/office/officeart/2005/8/layout/hierarchy1"/>
    <dgm:cxn modelId="{6FA63BE3-E78F-4E97-A0F4-5900D1B7EA37}" type="presParOf" srcId="{21317887-9726-4091-AD33-702908933A44}" destId="{66C51198-A8A6-42E3-AEEB-9BDD7DE7718F}" srcOrd="1" destOrd="0" presId="urn:microsoft.com/office/officeart/2005/8/layout/hierarchy1"/>
    <dgm:cxn modelId="{EB21142A-FFC3-4639-88D3-D36199B481CD}" type="presParOf" srcId="{5BF72FF6-8EA1-4323-A09A-EF4D3593A791}" destId="{4E93E624-658C-4481-9417-36DFD26CB851}" srcOrd="1" destOrd="0" presId="urn:microsoft.com/office/officeart/2005/8/layout/hierarchy1"/>
    <dgm:cxn modelId="{6D8CC15A-0D94-4FAA-961F-29863973EE01}" type="presParOf" srcId="{12BA62BD-F6F4-467F-A004-7855C71C0619}" destId="{929B11AC-1541-4D5E-95B1-17503E3252CD}" srcOrd="1" destOrd="0" presId="urn:microsoft.com/office/officeart/2005/8/layout/hierarchy1"/>
    <dgm:cxn modelId="{BAB9CB1C-06DC-461A-9444-E5BCCD521AD5}" type="presParOf" srcId="{929B11AC-1541-4D5E-95B1-17503E3252CD}" destId="{64830DA1-4CC3-41D1-8DAF-039B7B0A3A17}" srcOrd="0" destOrd="0" presId="urn:microsoft.com/office/officeart/2005/8/layout/hierarchy1"/>
    <dgm:cxn modelId="{72B2F2D6-E3EF-4E10-AF56-B9051A81B9D2}" type="presParOf" srcId="{64830DA1-4CC3-41D1-8DAF-039B7B0A3A17}" destId="{AF04218C-8E09-49FE-9E67-D8750A22DDCF}" srcOrd="0" destOrd="0" presId="urn:microsoft.com/office/officeart/2005/8/layout/hierarchy1"/>
    <dgm:cxn modelId="{17043D81-9DB4-41C9-B0E0-51CE8460DF06}" type="presParOf" srcId="{64830DA1-4CC3-41D1-8DAF-039B7B0A3A17}" destId="{AB80F03E-582D-4B5D-AD6F-16122329E50B}" srcOrd="1" destOrd="0" presId="urn:microsoft.com/office/officeart/2005/8/layout/hierarchy1"/>
    <dgm:cxn modelId="{73483590-097A-46B4-884E-AABF57C8F600}" type="presParOf" srcId="{929B11AC-1541-4D5E-95B1-17503E3252CD}" destId="{6139211E-5EFE-42F4-866E-026910ADF682}"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7B735FE0-BCB0-489C-84F1-637089F01B30}"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77D47814-5E29-4DE1-B704-ACB0FD38CCC0}">
      <dgm:prSet/>
      <dgm:spPr/>
      <dgm:t>
        <a:bodyPr/>
        <a:lstStyle/>
        <a:p>
          <a:r>
            <a:rPr lang="en-US" b="0" i="0"/>
            <a:t>Compile data to justify your pricing and terms, including competitive comparisons and industry benchmarks</a:t>
          </a:r>
          <a:endParaRPr lang="en-US"/>
        </a:p>
      </dgm:t>
    </dgm:pt>
    <dgm:pt modelId="{145AD95F-E87A-4904-8764-825C0A7F0F61}" type="parTrans" cxnId="{BDCD93E1-98BA-4E54-98EC-512D756A7B2F}">
      <dgm:prSet/>
      <dgm:spPr/>
      <dgm:t>
        <a:bodyPr/>
        <a:lstStyle/>
        <a:p>
          <a:endParaRPr lang="en-US"/>
        </a:p>
      </dgm:t>
    </dgm:pt>
    <dgm:pt modelId="{C86EA1D3-E26E-492A-83AA-145684824586}" type="sibTrans" cxnId="{BDCD93E1-98BA-4E54-98EC-512D756A7B2F}">
      <dgm:prSet/>
      <dgm:spPr/>
      <dgm:t>
        <a:bodyPr/>
        <a:lstStyle/>
        <a:p>
          <a:endParaRPr lang="en-US"/>
        </a:p>
      </dgm:t>
    </dgm:pt>
    <dgm:pt modelId="{8C172851-DE35-4834-ADDD-ACD3EFADC810}">
      <dgm:prSet/>
      <dgm:spPr/>
      <dgm:t>
        <a:bodyPr/>
        <a:lstStyle/>
        <a:p>
          <a:r>
            <a:rPr lang="en-US" b="0" i="0"/>
            <a:t>Be prepared to discuss necessary specifications and standards to ensure compliance with your organization’s requirements</a:t>
          </a:r>
          <a:endParaRPr lang="en-US"/>
        </a:p>
      </dgm:t>
    </dgm:pt>
    <dgm:pt modelId="{1D7AA1A3-19FE-449D-9A87-1BEC3485473E}" type="parTrans" cxnId="{EF5F9537-E537-4788-9CCF-0025C6ECB945}">
      <dgm:prSet/>
      <dgm:spPr/>
      <dgm:t>
        <a:bodyPr/>
        <a:lstStyle/>
        <a:p>
          <a:endParaRPr lang="en-US"/>
        </a:p>
      </dgm:t>
    </dgm:pt>
    <dgm:pt modelId="{C08BDBC4-E9C4-4F1D-960E-5755EB5A8E48}" type="sibTrans" cxnId="{EF5F9537-E537-4788-9CCF-0025C6ECB945}">
      <dgm:prSet/>
      <dgm:spPr/>
      <dgm:t>
        <a:bodyPr/>
        <a:lstStyle/>
        <a:p>
          <a:endParaRPr lang="en-US"/>
        </a:p>
      </dgm:t>
    </dgm:pt>
    <dgm:pt modelId="{D90047E2-F106-45D6-9F5C-A15DFEB33FD2}">
      <dgm:prSet/>
      <dgm:spPr/>
      <dgm:t>
        <a:bodyPr/>
        <a:lstStyle/>
        <a:p>
          <a:r>
            <a:rPr lang="en-US" b="0" i="0"/>
            <a:t>Engage Stakeholders</a:t>
          </a:r>
          <a:endParaRPr lang="en-US"/>
        </a:p>
      </dgm:t>
    </dgm:pt>
    <dgm:pt modelId="{683F5CDF-582D-417B-93A8-B1258C85D46C}" type="parTrans" cxnId="{57F1AEF3-3D84-48A4-A2C0-ACAB27ED9FB4}">
      <dgm:prSet/>
      <dgm:spPr/>
      <dgm:t>
        <a:bodyPr/>
        <a:lstStyle/>
        <a:p>
          <a:endParaRPr lang="en-US"/>
        </a:p>
      </dgm:t>
    </dgm:pt>
    <dgm:pt modelId="{7CABBC93-6C17-4B2C-93F3-DBD218269863}" type="sibTrans" cxnId="{57F1AEF3-3D84-48A4-A2C0-ACAB27ED9FB4}">
      <dgm:prSet/>
      <dgm:spPr/>
      <dgm:t>
        <a:bodyPr/>
        <a:lstStyle/>
        <a:p>
          <a:endParaRPr lang="en-US"/>
        </a:p>
      </dgm:t>
    </dgm:pt>
    <dgm:pt modelId="{AA79547B-3F20-448F-A153-A626AC2AF3CA}">
      <dgm:prSet/>
      <dgm:spPr/>
      <dgm:t>
        <a:bodyPr/>
        <a:lstStyle/>
        <a:p>
          <a:r>
            <a:rPr lang="en-US" b="0" i="0" dirty="0"/>
            <a:t>Collaborate with relevant team members to gather input and align on strategy</a:t>
          </a:r>
          <a:endParaRPr lang="en-US" dirty="0"/>
        </a:p>
      </dgm:t>
    </dgm:pt>
    <dgm:pt modelId="{11DD3B7B-CC75-4F98-8065-215E850FD7D5}" type="parTrans" cxnId="{623A3296-B5F5-4B23-9A3D-29E1A3F8D3D5}">
      <dgm:prSet/>
      <dgm:spPr/>
      <dgm:t>
        <a:bodyPr/>
        <a:lstStyle/>
        <a:p>
          <a:endParaRPr lang="en-US"/>
        </a:p>
      </dgm:t>
    </dgm:pt>
    <dgm:pt modelId="{F6F968DE-C2B8-48E4-8F4C-26941F84E33F}" type="sibTrans" cxnId="{623A3296-B5F5-4B23-9A3D-29E1A3F8D3D5}">
      <dgm:prSet/>
      <dgm:spPr/>
      <dgm:t>
        <a:bodyPr/>
        <a:lstStyle/>
        <a:p>
          <a:endParaRPr lang="en-US"/>
        </a:p>
      </dgm:t>
    </dgm:pt>
    <dgm:pt modelId="{F9438080-2589-4FD2-9429-A79B59FABBAD}">
      <dgm:prSet/>
      <dgm:spPr/>
      <dgm:t>
        <a:bodyPr/>
        <a:lstStyle/>
        <a:p>
          <a:r>
            <a:rPr lang="en-US" b="0" i="0"/>
            <a:t>Assign specific roles for each team member during the negotiation, ensuring everyone knows their responsibilities</a:t>
          </a:r>
          <a:endParaRPr lang="en-US"/>
        </a:p>
      </dgm:t>
    </dgm:pt>
    <dgm:pt modelId="{C6C7699B-9DD0-4C7D-9745-7CD2C6F842F4}" type="parTrans" cxnId="{7B559683-7A04-452A-BD04-A0625F4BE6B3}">
      <dgm:prSet/>
      <dgm:spPr/>
      <dgm:t>
        <a:bodyPr/>
        <a:lstStyle/>
        <a:p>
          <a:endParaRPr lang="en-US"/>
        </a:p>
      </dgm:t>
    </dgm:pt>
    <dgm:pt modelId="{DCA87CE2-6EBB-4FF4-B768-6038CB7F3A6F}" type="sibTrans" cxnId="{7B559683-7A04-452A-BD04-A0625F4BE6B3}">
      <dgm:prSet/>
      <dgm:spPr/>
      <dgm:t>
        <a:bodyPr/>
        <a:lstStyle/>
        <a:p>
          <a:endParaRPr lang="en-US"/>
        </a:p>
      </dgm:t>
    </dgm:pt>
    <dgm:pt modelId="{7CF126A4-5374-4D0D-9932-6E3174CF1CAB}" type="pres">
      <dgm:prSet presAssocID="{7B735FE0-BCB0-489C-84F1-637089F01B30}" presName="root" presStyleCnt="0">
        <dgm:presLayoutVars>
          <dgm:dir/>
          <dgm:resizeHandles val="exact"/>
        </dgm:presLayoutVars>
      </dgm:prSet>
      <dgm:spPr/>
    </dgm:pt>
    <dgm:pt modelId="{5AD02EB9-B4EF-4482-8270-913AA5AF99F2}" type="pres">
      <dgm:prSet presAssocID="{77D47814-5E29-4DE1-B704-ACB0FD38CCC0}" presName="compNode" presStyleCnt="0"/>
      <dgm:spPr/>
    </dgm:pt>
    <dgm:pt modelId="{36BF3375-79B4-4234-B32B-B7D92B80244F}" type="pres">
      <dgm:prSet presAssocID="{77D47814-5E29-4DE1-B704-ACB0FD38CCC0}" presName="bgRect" presStyleLbl="bgShp" presStyleIdx="0" presStyleCnt="5"/>
      <dgm:spPr/>
    </dgm:pt>
    <dgm:pt modelId="{94FE6F83-5BFE-4FDF-A8BC-E9D70109DC0C}" type="pres">
      <dgm:prSet presAssocID="{77D47814-5E29-4DE1-B704-ACB0FD38CCC0}" presName="iconRect" presStyleLbl="node1" presStyleIdx="0" presStyleCnt="5"/>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Statistics"/>
        </a:ext>
      </dgm:extLst>
    </dgm:pt>
    <dgm:pt modelId="{15D9EBA8-40B0-4716-9CF5-9A4F6D267B92}" type="pres">
      <dgm:prSet presAssocID="{77D47814-5E29-4DE1-B704-ACB0FD38CCC0}" presName="spaceRect" presStyleCnt="0"/>
      <dgm:spPr/>
    </dgm:pt>
    <dgm:pt modelId="{36412ACD-529E-4D45-A6A2-73CAD60ECC4F}" type="pres">
      <dgm:prSet presAssocID="{77D47814-5E29-4DE1-B704-ACB0FD38CCC0}" presName="parTx" presStyleLbl="revTx" presStyleIdx="0" presStyleCnt="5">
        <dgm:presLayoutVars>
          <dgm:chMax val="0"/>
          <dgm:chPref val="0"/>
        </dgm:presLayoutVars>
      </dgm:prSet>
      <dgm:spPr/>
    </dgm:pt>
    <dgm:pt modelId="{FA581726-79CF-432B-A696-E208BA3C36D9}" type="pres">
      <dgm:prSet presAssocID="{C86EA1D3-E26E-492A-83AA-145684824586}" presName="sibTrans" presStyleCnt="0"/>
      <dgm:spPr/>
    </dgm:pt>
    <dgm:pt modelId="{5A36DB1C-A088-4616-B6CE-FD2C9C19122D}" type="pres">
      <dgm:prSet presAssocID="{8C172851-DE35-4834-ADDD-ACD3EFADC810}" presName="compNode" presStyleCnt="0"/>
      <dgm:spPr/>
    </dgm:pt>
    <dgm:pt modelId="{20CF5A20-BFB6-482D-AF93-67B5D1C4BE66}" type="pres">
      <dgm:prSet presAssocID="{8C172851-DE35-4834-ADDD-ACD3EFADC810}" presName="bgRect" presStyleLbl="bgShp" presStyleIdx="1" presStyleCnt="5"/>
      <dgm:spPr/>
    </dgm:pt>
    <dgm:pt modelId="{C43C208C-9DF8-429D-8EB7-08154298E8D6}" type="pres">
      <dgm:prSet presAssocID="{8C172851-DE35-4834-ADDD-ACD3EFADC810}" presName="iconRect" presStyleLbl="node1" presStyleIdx="1" presStyleCnt="5"/>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Presentation with Checklist"/>
        </a:ext>
      </dgm:extLst>
    </dgm:pt>
    <dgm:pt modelId="{1346AB89-7FE1-4C10-A4AB-0639EF15923D}" type="pres">
      <dgm:prSet presAssocID="{8C172851-DE35-4834-ADDD-ACD3EFADC810}" presName="spaceRect" presStyleCnt="0"/>
      <dgm:spPr/>
    </dgm:pt>
    <dgm:pt modelId="{0295FE5B-D5C0-4603-BDBA-081A8604CE52}" type="pres">
      <dgm:prSet presAssocID="{8C172851-DE35-4834-ADDD-ACD3EFADC810}" presName="parTx" presStyleLbl="revTx" presStyleIdx="1" presStyleCnt="5">
        <dgm:presLayoutVars>
          <dgm:chMax val="0"/>
          <dgm:chPref val="0"/>
        </dgm:presLayoutVars>
      </dgm:prSet>
      <dgm:spPr/>
    </dgm:pt>
    <dgm:pt modelId="{FA7C99B0-ABE2-4C89-AD89-D9794963309B}" type="pres">
      <dgm:prSet presAssocID="{C08BDBC4-E9C4-4F1D-960E-5755EB5A8E48}" presName="sibTrans" presStyleCnt="0"/>
      <dgm:spPr/>
    </dgm:pt>
    <dgm:pt modelId="{27C9A59F-BFA1-489D-804D-30E1641DA1AE}" type="pres">
      <dgm:prSet presAssocID="{D90047E2-F106-45D6-9F5C-A15DFEB33FD2}" presName="compNode" presStyleCnt="0"/>
      <dgm:spPr/>
    </dgm:pt>
    <dgm:pt modelId="{209A8AE6-1F07-4917-A8ED-4FEF2AA24697}" type="pres">
      <dgm:prSet presAssocID="{D90047E2-F106-45D6-9F5C-A15DFEB33FD2}" presName="bgRect" presStyleLbl="bgShp" presStyleIdx="2" presStyleCnt="5"/>
      <dgm:spPr/>
    </dgm:pt>
    <dgm:pt modelId="{6DDD80E4-5001-46FA-BAAB-98F7F18B1DF8}" type="pres">
      <dgm:prSet presAssocID="{D90047E2-F106-45D6-9F5C-A15DFEB33FD2}" presName="iconRect" presStyleLbl="node1" presStyleIdx="2" presStyleCnt="5"/>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Users"/>
        </a:ext>
      </dgm:extLst>
    </dgm:pt>
    <dgm:pt modelId="{87F58863-18BE-44EB-B787-A6EC9E791EC7}" type="pres">
      <dgm:prSet presAssocID="{D90047E2-F106-45D6-9F5C-A15DFEB33FD2}" presName="spaceRect" presStyleCnt="0"/>
      <dgm:spPr/>
    </dgm:pt>
    <dgm:pt modelId="{526B0B5B-6543-4BCD-962C-7941AD3B71A5}" type="pres">
      <dgm:prSet presAssocID="{D90047E2-F106-45D6-9F5C-A15DFEB33FD2}" presName="parTx" presStyleLbl="revTx" presStyleIdx="2" presStyleCnt="5">
        <dgm:presLayoutVars>
          <dgm:chMax val="0"/>
          <dgm:chPref val="0"/>
        </dgm:presLayoutVars>
      </dgm:prSet>
      <dgm:spPr/>
    </dgm:pt>
    <dgm:pt modelId="{753CA84D-FC30-4283-BE15-0A3E2E82C35E}" type="pres">
      <dgm:prSet presAssocID="{7CABBC93-6C17-4B2C-93F3-DBD218269863}" presName="sibTrans" presStyleCnt="0"/>
      <dgm:spPr/>
    </dgm:pt>
    <dgm:pt modelId="{F7DA3E4F-F36F-4604-9691-5AD66A33B450}" type="pres">
      <dgm:prSet presAssocID="{AA79547B-3F20-448F-A153-A626AC2AF3CA}" presName="compNode" presStyleCnt="0"/>
      <dgm:spPr/>
    </dgm:pt>
    <dgm:pt modelId="{19E47B56-9F8F-41BE-A5FD-E550ED40490C}" type="pres">
      <dgm:prSet presAssocID="{AA79547B-3F20-448F-A153-A626AC2AF3CA}" presName="bgRect" presStyleLbl="bgShp" presStyleIdx="3" presStyleCnt="5"/>
      <dgm:spPr/>
    </dgm:pt>
    <dgm:pt modelId="{453F5CE3-7FAB-427D-89E7-E62CDABC89F2}" type="pres">
      <dgm:prSet presAssocID="{AA79547B-3F20-448F-A153-A626AC2AF3CA}" presName="iconRect" presStyleLbl="node1" presStyleIdx="3" presStyleCnt="5"/>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Meeting"/>
        </a:ext>
      </dgm:extLst>
    </dgm:pt>
    <dgm:pt modelId="{F6221174-6BEF-4D7C-9200-AA3CCCFBE3D7}" type="pres">
      <dgm:prSet presAssocID="{AA79547B-3F20-448F-A153-A626AC2AF3CA}" presName="spaceRect" presStyleCnt="0"/>
      <dgm:spPr/>
    </dgm:pt>
    <dgm:pt modelId="{521A2D9B-DFF2-418A-B7FA-FFE2FF895751}" type="pres">
      <dgm:prSet presAssocID="{AA79547B-3F20-448F-A153-A626AC2AF3CA}" presName="parTx" presStyleLbl="revTx" presStyleIdx="3" presStyleCnt="5">
        <dgm:presLayoutVars>
          <dgm:chMax val="0"/>
          <dgm:chPref val="0"/>
        </dgm:presLayoutVars>
      </dgm:prSet>
      <dgm:spPr/>
    </dgm:pt>
    <dgm:pt modelId="{DBCE0A03-D593-4807-87EC-AEC875F932A3}" type="pres">
      <dgm:prSet presAssocID="{F6F968DE-C2B8-48E4-8F4C-26941F84E33F}" presName="sibTrans" presStyleCnt="0"/>
      <dgm:spPr/>
    </dgm:pt>
    <dgm:pt modelId="{EFE7A8CC-C48D-4FDE-AE2A-3C19BA71485D}" type="pres">
      <dgm:prSet presAssocID="{F9438080-2589-4FD2-9429-A79B59FABBAD}" presName="compNode" presStyleCnt="0"/>
      <dgm:spPr/>
    </dgm:pt>
    <dgm:pt modelId="{B80779D8-1120-4915-A645-E30E39BA1F60}" type="pres">
      <dgm:prSet presAssocID="{F9438080-2589-4FD2-9429-A79B59FABBAD}" presName="bgRect" presStyleLbl="bgShp" presStyleIdx="4" presStyleCnt="5"/>
      <dgm:spPr/>
    </dgm:pt>
    <dgm:pt modelId="{4310B66D-4FBF-4230-A8C3-A1F48ED884EE}" type="pres">
      <dgm:prSet presAssocID="{F9438080-2589-4FD2-9429-A79B59FABBAD}" presName="iconRect" presStyleLbl="node1" presStyleIdx="4" presStyleCnt="5"/>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Handshake"/>
        </a:ext>
      </dgm:extLst>
    </dgm:pt>
    <dgm:pt modelId="{0AA084D6-17B8-4100-A17E-06E56F497C1A}" type="pres">
      <dgm:prSet presAssocID="{F9438080-2589-4FD2-9429-A79B59FABBAD}" presName="spaceRect" presStyleCnt="0"/>
      <dgm:spPr/>
    </dgm:pt>
    <dgm:pt modelId="{3B88ED65-31BF-4EA8-9170-E6C02E631F94}" type="pres">
      <dgm:prSet presAssocID="{F9438080-2589-4FD2-9429-A79B59FABBAD}" presName="parTx" presStyleLbl="revTx" presStyleIdx="4" presStyleCnt="5">
        <dgm:presLayoutVars>
          <dgm:chMax val="0"/>
          <dgm:chPref val="0"/>
        </dgm:presLayoutVars>
      </dgm:prSet>
      <dgm:spPr/>
    </dgm:pt>
  </dgm:ptLst>
  <dgm:cxnLst>
    <dgm:cxn modelId="{43D4980A-E30A-4A8C-A893-1745171E9C50}" type="presOf" srcId="{8C172851-DE35-4834-ADDD-ACD3EFADC810}" destId="{0295FE5B-D5C0-4603-BDBA-081A8604CE52}" srcOrd="0" destOrd="0" presId="urn:microsoft.com/office/officeart/2018/2/layout/IconVerticalSolidList"/>
    <dgm:cxn modelId="{EF5F9537-E537-4788-9CCF-0025C6ECB945}" srcId="{7B735FE0-BCB0-489C-84F1-637089F01B30}" destId="{8C172851-DE35-4834-ADDD-ACD3EFADC810}" srcOrd="1" destOrd="0" parTransId="{1D7AA1A3-19FE-449D-9A87-1BEC3485473E}" sibTransId="{C08BDBC4-E9C4-4F1D-960E-5755EB5A8E48}"/>
    <dgm:cxn modelId="{E1150067-F9B4-4270-A90E-D61E22DCB7AF}" type="presOf" srcId="{7B735FE0-BCB0-489C-84F1-637089F01B30}" destId="{7CF126A4-5374-4D0D-9932-6E3174CF1CAB}" srcOrd="0" destOrd="0" presId="urn:microsoft.com/office/officeart/2018/2/layout/IconVerticalSolidList"/>
    <dgm:cxn modelId="{7B559683-7A04-452A-BD04-A0625F4BE6B3}" srcId="{7B735FE0-BCB0-489C-84F1-637089F01B30}" destId="{F9438080-2589-4FD2-9429-A79B59FABBAD}" srcOrd="4" destOrd="0" parTransId="{C6C7699B-9DD0-4C7D-9745-7CD2C6F842F4}" sibTransId="{DCA87CE2-6EBB-4FF4-B768-6038CB7F3A6F}"/>
    <dgm:cxn modelId="{8841C589-C9B7-4145-B8EB-65FE811D7DAE}" type="presOf" srcId="{AA79547B-3F20-448F-A153-A626AC2AF3CA}" destId="{521A2D9B-DFF2-418A-B7FA-FFE2FF895751}" srcOrd="0" destOrd="0" presId="urn:microsoft.com/office/officeart/2018/2/layout/IconVerticalSolidList"/>
    <dgm:cxn modelId="{623A3296-B5F5-4B23-9A3D-29E1A3F8D3D5}" srcId="{7B735FE0-BCB0-489C-84F1-637089F01B30}" destId="{AA79547B-3F20-448F-A153-A626AC2AF3CA}" srcOrd="3" destOrd="0" parTransId="{11DD3B7B-CC75-4F98-8065-215E850FD7D5}" sibTransId="{F6F968DE-C2B8-48E4-8F4C-26941F84E33F}"/>
    <dgm:cxn modelId="{78ADDEC9-84C4-45FD-BD9B-6E3CE7DF1FDB}" type="presOf" srcId="{F9438080-2589-4FD2-9429-A79B59FABBAD}" destId="{3B88ED65-31BF-4EA8-9170-E6C02E631F94}" srcOrd="0" destOrd="0" presId="urn:microsoft.com/office/officeart/2018/2/layout/IconVerticalSolidList"/>
    <dgm:cxn modelId="{B8481ACF-CD75-4AB9-938F-A86976824763}" type="presOf" srcId="{D90047E2-F106-45D6-9F5C-A15DFEB33FD2}" destId="{526B0B5B-6543-4BCD-962C-7941AD3B71A5}" srcOrd="0" destOrd="0" presId="urn:microsoft.com/office/officeart/2018/2/layout/IconVerticalSolidList"/>
    <dgm:cxn modelId="{BDCD93E1-98BA-4E54-98EC-512D756A7B2F}" srcId="{7B735FE0-BCB0-489C-84F1-637089F01B30}" destId="{77D47814-5E29-4DE1-B704-ACB0FD38CCC0}" srcOrd="0" destOrd="0" parTransId="{145AD95F-E87A-4904-8764-825C0A7F0F61}" sibTransId="{C86EA1D3-E26E-492A-83AA-145684824586}"/>
    <dgm:cxn modelId="{E0C06BE9-E1C1-4163-AE84-ED8A9D856CA6}" type="presOf" srcId="{77D47814-5E29-4DE1-B704-ACB0FD38CCC0}" destId="{36412ACD-529E-4D45-A6A2-73CAD60ECC4F}" srcOrd="0" destOrd="0" presId="urn:microsoft.com/office/officeart/2018/2/layout/IconVerticalSolidList"/>
    <dgm:cxn modelId="{57F1AEF3-3D84-48A4-A2C0-ACAB27ED9FB4}" srcId="{7B735FE0-BCB0-489C-84F1-637089F01B30}" destId="{D90047E2-F106-45D6-9F5C-A15DFEB33FD2}" srcOrd="2" destOrd="0" parTransId="{683F5CDF-582D-417B-93A8-B1258C85D46C}" sibTransId="{7CABBC93-6C17-4B2C-93F3-DBD218269863}"/>
    <dgm:cxn modelId="{2C9D1E4A-03A3-4C4E-B215-21A2DAB81F59}" type="presParOf" srcId="{7CF126A4-5374-4D0D-9932-6E3174CF1CAB}" destId="{5AD02EB9-B4EF-4482-8270-913AA5AF99F2}" srcOrd="0" destOrd="0" presId="urn:microsoft.com/office/officeart/2018/2/layout/IconVerticalSolidList"/>
    <dgm:cxn modelId="{BC2BF7C3-BB5F-49BE-A43B-B68647962F47}" type="presParOf" srcId="{5AD02EB9-B4EF-4482-8270-913AA5AF99F2}" destId="{36BF3375-79B4-4234-B32B-B7D92B80244F}" srcOrd="0" destOrd="0" presId="urn:microsoft.com/office/officeart/2018/2/layout/IconVerticalSolidList"/>
    <dgm:cxn modelId="{CB8A3599-56A5-4DEF-B5C9-B720D41C9E57}" type="presParOf" srcId="{5AD02EB9-B4EF-4482-8270-913AA5AF99F2}" destId="{94FE6F83-5BFE-4FDF-A8BC-E9D70109DC0C}" srcOrd="1" destOrd="0" presId="urn:microsoft.com/office/officeart/2018/2/layout/IconVerticalSolidList"/>
    <dgm:cxn modelId="{CCDCD42D-F416-444D-83A2-0C31D69FAB51}" type="presParOf" srcId="{5AD02EB9-B4EF-4482-8270-913AA5AF99F2}" destId="{15D9EBA8-40B0-4716-9CF5-9A4F6D267B92}" srcOrd="2" destOrd="0" presId="urn:microsoft.com/office/officeart/2018/2/layout/IconVerticalSolidList"/>
    <dgm:cxn modelId="{DD657E7F-7386-4598-BC8E-49A5FCE0CB4B}" type="presParOf" srcId="{5AD02EB9-B4EF-4482-8270-913AA5AF99F2}" destId="{36412ACD-529E-4D45-A6A2-73CAD60ECC4F}" srcOrd="3" destOrd="0" presId="urn:microsoft.com/office/officeart/2018/2/layout/IconVerticalSolidList"/>
    <dgm:cxn modelId="{0119390E-E772-4D9E-9404-4D3613F00D33}" type="presParOf" srcId="{7CF126A4-5374-4D0D-9932-6E3174CF1CAB}" destId="{FA581726-79CF-432B-A696-E208BA3C36D9}" srcOrd="1" destOrd="0" presId="urn:microsoft.com/office/officeart/2018/2/layout/IconVerticalSolidList"/>
    <dgm:cxn modelId="{0A99DEA5-D7FF-4C91-839C-3FC77D3A054C}" type="presParOf" srcId="{7CF126A4-5374-4D0D-9932-6E3174CF1CAB}" destId="{5A36DB1C-A088-4616-B6CE-FD2C9C19122D}" srcOrd="2" destOrd="0" presId="urn:microsoft.com/office/officeart/2018/2/layout/IconVerticalSolidList"/>
    <dgm:cxn modelId="{0451E05A-793F-43BF-B4FC-572307722DD6}" type="presParOf" srcId="{5A36DB1C-A088-4616-B6CE-FD2C9C19122D}" destId="{20CF5A20-BFB6-482D-AF93-67B5D1C4BE66}" srcOrd="0" destOrd="0" presId="urn:microsoft.com/office/officeart/2018/2/layout/IconVerticalSolidList"/>
    <dgm:cxn modelId="{79F21366-A2A1-400C-A3EB-D80ED3F3C80E}" type="presParOf" srcId="{5A36DB1C-A088-4616-B6CE-FD2C9C19122D}" destId="{C43C208C-9DF8-429D-8EB7-08154298E8D6}" srcOrd="1" destOrd="0" presId="urn:microsoft.com/office/officeart/2018/2/layout/IconVerticalSolidList"/>
    <dgm:cxn modelId="{AC7F0DBA-CCF5-4C2E-A00B-CACCACA230B0}" type="presParOf" srcId="{5A36DB1C-A088-4616-B6CE-FD2C9C19122D}" destId="{1346AB89-7FE1-4C10-A4AB-0639EF15923D}" srcOrd="2" destOrd="0" presId="urn:microsoft.com/office/officeart/2018/2/layout/IconVerticalSolidList"/>
    <dgm:cxn modelId="{C48D0F0C-40DE-47FF-972B-4A5B0513BC12}" type="presParOf" srcId="{5A36DB1C-A088-4616-B6CE-FD2C9C19122D}" destId="{0295FE5B-D5C0-4603-BDBA-081A8604CE52}" srcOrd="3" destOrd="0" presId="urn:microsoft.com/office/officeart/2018/2/layout/IconVerticalSolidList"/>
    <dgm:cxn modelId="{5255F069-3264-4FFB-8E14-3BC1698B08CA}" type="presParOf" srcId="{7CF126A4-5374-4D0D-9932-6E3174CF1CAB}" destId="{FA7C99B0-ABE2-4C89-AD89-D9794963309B}" srcOrd="3" destOrd="0" presId="urn:microsoft.com/office/officeart/2018/2/layout/IconVerticalSolidList"/>
    <dgm:cxn modelId="{068815A3-B918-4632-AF8F-FBFAA7A3CDBF}" type="presParOf" srcId="{7CF126A4-5374-4D0D-9932-6E3174CF1CAB}" destId="{27C9A59F-BFA1-489D-804D-30E1641DA1AE}" srcOrd="4" destOrd="0" presId="urn:microsoft.com/office/officeart/2018/2/layout/IconVerticalSolidList"/>
    <dgm:cxn modelId="{B1D88366-EB5F-4A1D-94C3-54C771D0B0BC}" type="presParOf" srcId="{27C9A59F-BFA1-489D-804D-30E1641DA1AE}" destId="{209A8AE6-1F07-4917-A8ED-4FEF2AA24697}" srcOrd="0" destOrd="0" presId="urn:microsoft.com/office/officeart/2018/2/layout/IconVerticalSolidList"/>
    <dgm:cxn modelId="{E3D8D1DE-0E44-4D37-BEA4-0230B2143194}" type="presParOf" srcId="{27C9A59F-BFA1-489D-804D-30E1641DA1AE}" destId="{6DDD80E4-5001-46FA-BAAB-98F7F18B1DF8}" srcOrd="1" destOrd="0" presId="urn:microsoft.com/office/officeart/2018/2/layout/IconVerticalSolidList"/>
    <dgm:cxn modelId="{FE0B0642-F515-45B0-B61B-943AD3249684}" type="presParOf" srcId="{27C9A59F-BFA1-489D-804D-30E1641DA1AE}" destId="{87F58863-18BE-44EB-B787-A6EC9E791EC7}" srcOrd="2" destOrd="0" presId="urn:microsoft.com/office/officeart/2018/2/layout/IconVerticalSolidList"/>
    <dgm:cxn modelId="{C439BC88-9A75-437E-BED3-EA69A4B82714}" type="presParOf" srcId="{27C9A59F-BFA1-489D-804D-30E1641DA1AE}" destId="{526B0B5B-6543-4BCD-962C-7941AD3B71A5}" srcOrd="3" destOrd="0" presId="urn:microsoft.com/office/officeart/2018/2/layout/IconVerticalSolidList"/>
    <dgm:cxn modelId="{F2D0F19C-1CBD-4AF5-A3D7-7AC411F9BB6E}" type="presParOf" srcId="{7CF126A4-5374-4D0D-9932-6E3174CF1CAB}" destId="{753CA84D-FC30-4283-BE15-0A3E2E82C35E}" srcOrd="5" destOrd="0" presId="urn:microsoft.com/office/officeart/2018/2/layout/IconVerticalSolidList"/>
    <dgm:cxn modelId="{24D5E668-E96A-46BF-B366-E91B5EF533C6}" type="presParOf" srcId="{7CF126A4-5374-4D0D-9932-6E3174CF1CAB}" destId="{F7DA3E4F-F36F-4604-9691-5AD66A33B450}" srcOrd="6" destOrd="0" presId="urn:microsoft.com/office/officeart/2018/2/layout/IconVerticalSolidList"/>
    <dgm:cxn modelId="{2BFFB211-F8F9-4B07-99A6-F9A4D795E38F}" type="presParOf" srcId="{F7DA3E4F-F36F-4604-9691-5AD66A33B450}" destId="{19E47B56-9F8F-41BE-A5FD-E550ED40490C}" srcOrd="0" destOrd="0" presId="urn:microsoft.com/office/officeart/2018/2/layout/IconVerticalSolidList"/>
    <dgm:cxn modelId="{A762CB61-BD38-4721-A2A0-68EBABA02C17}" type="presParOf" srcId="{F7DA3E4F-F36F-4604-9691-5AD66A33B450}" destId="{453F5CE3-7FAB-427D-89E7-E62CDABC89F2}" srcOrd="1" destOrd="0" presId="urn:microsoft.com/office/officeart/2018/2/layout/IconVerticalSolidList"/>
    <dgm:cxn modelId="{2396D31C-13B4-474D-A293-CEEEE508BEEE}" type="presParOf" srcId="{F7DA3E4F-F36F-4604-9691-5AD66A33B450}" destId="{F6221174-6BEF-4D7C-9200-AA3CCCFBE3D7}" srcOrd="2" destOrd="0" presId="urn:microsoft.com/office/officeart/2018/2/layout/IconVerticalSolidList"/>
    <dgm:cxn modelId="{32D0E73D-64BD-44B6-B21A-386A4A4669AD}" type="presParOf" srcId="{F7DA3E4F-F36F-4604-9691-5AD66A33B450}" destId="{521A2D9B-DFF2-418A-B7FA-FFE2FF895751}" srcOrd="3" destOrd="0" presId="urn:microsoft.com/office/officeart/2018/2/layout/IconVerticalSolidList"/>
    <dgm:cxn modelId="{A4068D1D-0C56-494A-B6FB-7E4112CF0CEF}" type="presParOf" srcId="{7CF126A4-5374-4D0D-9932-6E3174CF1CAB}" destId="{DBCE0A03-D593-4807-87EC-AEC875F932A3}" srcOrd="7" destOrd="0" presId="urn:microsoft.com/office/officeart/2018/2/layout/IconVerticalSolidList"/>
    <dgm:cxn modelId="{183E8CF6-0B04-4402-BDB8-8E347C2CAB3E}" type="presParOf" srcId="{7CF126A4-5374-4D0D-9932-6E3174CF1CAB}" destId="{EFE7A8CC-C48D-4FDE-AE2A-3C19BA71485D}" srcOrd="8" destOrd="0" presId="urn:microsoft.com/office/officeart/2018/2/layout/IconVerticalSolidList"/>
    <dgm:cxn modelId="{D92F318B-B9E0-41D4-806A-B4F5E5003633}" type="presParOf" srcId="{EFE7A8CC-C48D-4FDE-AE2A-3C19BA71485D}" destId="{B80779D8-1120-4915-A645-E30E39BA1F60}" srcOrd="0" destOrd="0" presId="urn:microsoft.com/office/officeart/2018/2/layout/IconVerticalSolidList"/>
    <dgm:cxn modelId="{35FA5A85-3B3A-4D89-911A-A588D32389F9}" type="presParOf" srcId="{EFE7A8CC-C48D-4FDE-AE2A-3C19BA71485D}" destId="{4310B66D-4FBF-4230-A8C3-A1F48ED884EE}" srcOrd="1" destOrd="0" presId="urn:microsoft.com/office/officeart/2018/2/layout/IconVerticalSolidList"/>
    <dgm:cxn modelId="{7B2D3071-5559-4811-B95C-465F35B76218}" type="presParOf" srcId="{EFE7A8CC-C48D-4FDE-AE2A-3C19BA71485D}" destId="{0AA084D6-17B8-4100-A17E-06E56F497C1A}" srcOrd="2" destOrd="0" presId="urn:microsoft.com/office/officeart/2018/2/layout/IconVerticalSolidList"/>
    <dgm:cxn modelId="{E410CFC0-D910-4BDF-8E29-29F6280E8A31}" type="presParOf" srcId="{EFE7A8CC-C48D-4FDE-AE2A-3C19BA71485D}" destId="{3B88ED65-31BF-4EA8-9170-E6C02E631F94}"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C84F1C95-9A12-4770-BC3E-48519C66A45D}" type="doc">
      <dgm:prSet loTypeId="urn:microsoft.com/office/officeart/2005/8/layout/hierarchy1" loCatId="hierarchy" qsTypeId="urn:microsoft.com/office/officeart/2005/8/quickstyle/simple1" qsCatId="simple" csTypeId="urn:microsoft.com/office/officeart/2005/8/colors/accent1_2" csCatId="accent1"/>
      <dgm:spPr/>
      <dgm:t>
        <a:bodyPr/>
        <a:lstStyle/>
        <a:p>
          <a:endParaRPr lang="en-US"/>
        </a:p>
      </dgm:t>
    </dgm:pt>
    <dgm:pt modelId="{473EFACF-164A-4D3A-90C5-F63553A7BFDF}">
      <dgm:prSet/>
      <dgm:spPr/>
      <dgm:t>
        <a:bodyPr/>
        <a:lstStyle/>
        <a:p>
          <a:r>
            <a:rPr lang="en-US" b="0" i="0"/>
            <a:t>The procurement officers need to choose a conducive meeting environment, ensuring it is quiet and comfortable for discussions</a:t>
          </a:r>
          <a:endParaRPr lang="en-US"/>
        </a:p>
      </dgm:t>
    </dgm:pt>
    <dgm:pt modelId="{99513F45-8F4C-458A-8F75-8A94B4E44A5D}" type="parTrans" cxnId="{44E4DFCD-4BB6-499D-A4AD-FCB35914D0A7}">
      <dgm:prSet/>
      <dgm:spPr/>
      <dgm:t>
        <a:bodyPr/>
        <a:lstStyle/>
        <a:p>
          <a:endParaRPr lang="en-US"/>
        </a:p>
      </dgm:t>
    </dgm:pt>
    <dgm:pt modelId="{03504C34-2E4A-4CDA-983F-553E65C6709C}" type="sibTrans" cxnId="{44E4DFCD-4BB6-499D-A4AD-FCB35914D0A7}">
      <dgm:prSet/>
      <dgm:spPr/>
      <dgm:t>
        <a:bodyPr/>
        <a:lstStyle/>
        <a:p>
          <a:endParaRPr lang="en-US"/>
        </a:p>
      </dgm:t>
    </dgm:pt>
    <dgm:pt modelId="{C0FD856F-9FF3-4F38-831E-177CE58B8BAF}">
      <dgm:prSet/>
      <dgm:spPr/>
      <dgm:t>
        <a:bodyPr/>
        <a:lstStyle/>
        <a:p>
          <a:r>
            <a:rPr lang="en-US" b="0" i="0"/>
            <a:t>The procurement officers need to test any necessary equipment to avoid disruptions</a:t>
          </a:r>
          <a:endParaRPr lang="en-US"/>
        </a:p>
      </dgm:t>
    </dgm:pt>
    <dgm:pt modelId="{98803167-0157-4279-B89D-89EC0F48B014}" type="parTrans" cxnId="{240C529A-73DE-4237-BD35-473006B0B310}">
      <dgm:prSet/>
      <dgm:spPr/>
      <dgm:t>
        <a:bodyPr/>
        <a:lstStyle/>
        <a:p>
          <a:endParaRPr lang="en-US"/>
        </a:p>
      </dgm:t>
    </dgm:pt>
    <dgm:pt modelId="{7E1D9908-9CD6-455A-A9CC-2B6291E13E3C}" type="sibTrans" cxnId="{240C529A-73DE-4237-BD35-473006B0B310}">
      <dgm:prSet/>
      <dgm:spPr/>
      <dgm:t>
        <a:bodyPr/>
        <a:lstStyle/>
        <a:p>
          <a:endParaRPr lang="en-US"/>
        </a:p>
      </dgm:t>
    </dgm:pt>
    <dgm:pt modelId="{A8BD7413-4F92-41E8-891A-36A9840EA8F7}" type="pres">
      <dgm:prSet presAssocID="{C84F1C95-9A12-4770-BC3E-48519C66A45D}" presName="hierChild1" presStyleCnt="0">
        <dgm:presLayoutVars>
          <dgm:chPref val="1"/>
          <dgm:dir/>
          <dgm:animOne val="branch"/>
          <dgm:animLvl val="lvl"/>
          <dgm:resizeHandles/>
        </dgm:presLayoutVars>
      </dgm:prSet>
      <dgm:spPr/>
    </dgm:pt>
    <dgm:pt modelId="{7D60F8FC-F985-4757-8BA1-92181AE5F770}" type="pres">
      <dgm:prSet presAssocID="{473EFACF-164A-4D3A-90C5-F63553A7BFDF}" presName="hierRoot1" presStyleCnt="0"/>
      <dgm:spPr/>
    </dgm:pt>
    <dgm:pt modelId="{C6D0107E-3A41-45D6-A1B7-FC46D476F491}" type="pres">
      <dgm:prSet presAssocID="{473EFACF-164A-4D3A-90C5-F63553A7BFDF}" presName="composite" presStyleCnt="0"/>
      <dgm:spPr/>
    </dgm:pt>
    <dgm:pt modelId="{1DEF8752-9BDF-43E7-BCD1-43019377A2D3}" type="pres">
      <dgm:prSet presAssocID="{473EFACF-164A-4D3A-90C5-F63553A7BFDF}" presName="background" presStyleLbl="node0" presStyleIdx="0" presStyleCnt="2"/>
      <dgm:spPr/>
    </dgm:pt>
    <dgm:pt modelId="{40338247-3222-42BC-8A0B-9FBC871DB128}" type="pres">
      <dgm:prSet presAssocID="{473EFACF-164A-4D3A-90C5-F63553A7BFDF}" presName="text" presStyleLbl="fgAcc0" presStyleIdx="0" presStyleCnt="2">
        <dgm:presLayoutVars>
          <dgm:chPref val="3"/>
        </dgm:presLayoutVars>
      </dgm:prSet>
      <dgm:spPr/>
    </dgm:pt>
    <dgm:pt modelId="{10F1E3B9-509F-47F6-993E-0CDDCEB43CE7}" type="pres">
      <dgm:prSet presAssocID="{473EFACF-164A-4D3A-90C5-F63553A7BFDF}" presName="hierChild2" presStyleCnt="0"/>
      <dgm:spPr/>
    </dgm:pt>
    <dgm:pt modelId="{21D47A65-6B55-49DA-A80C-8001A91B60CF}" type="pres">
      <dgm:prSet presAssocID="{C0FD856F-9FF3-4F38-831E-177CE58B8BAF}" presName="hierRoot1" presStyleCnt="0"/>
      <dgm:spPr/>
    </dgm:pt>
    <dgm:pt modelId="{1CEA8B8E-1698-469C-A9DD-F6A1EA64EA81}" type="pres">
      <dgm:prSet presAssocID="{C0FD856F-9FF3-4F38-831E-177CE58B8BAF}" presName="composite" presStyleCnt="0"/>
      <dgm:spPr/>
    </dgm:pt>
    <dgm:pt modelId="{2D9F5698-35ED-4AF8-A4E3-057D9342558E}" type="pres">
      <dgm:prSet presAssocID="{C0FD856F-9FF3-4F38-831E-177CE58B8BAF}" presName="background" presStyleLbl="node0" presStyleIdx="1" presStyleCnt="2"/>
      <dgm:spPr/>
    </dgm:pt>
    <dgm:pt modelId="{E34107CA-9780-4D67-8E33-DCE5EE281DF8}" type="pres">
      <dgm:prSet presAssocID="{C0FD856F-9FF3-4F38-831E-177CE58B8BAF}" presName="text" presStyleLbl="fgAcc0" presStyleIdx="1" presStyleCnt="2">
        <dgm:presLayoutVars>
          <dgm:chPref val="3"/>
        </dgm:presLayoutVars>
      </dgm:prSet>
      <dgm:spPr/>
    </dgm:pt>
    <dgm:pt modelId="{083DFA06-AAA2-4B96-B5FE-1162730A131D}" type="pres">
      <dgm:prSet presAssocID="{C0FD856F-9FF3-4F38-831E-177CE58B8BAF}" presName="hierChild2" presStyleCnt="0"/>
      <dgm:spPr/>
    </dgm:pt>
  </dgm:ptLst>
  <dgm:cxnLst>
    <dgm:cxn modelId="{4B9B8164-F755-4F96-90F1-DF028D4C9BB2}" type="presOf" srcId="{473EFACF-164A-4D3A-90C5-F63553A7BFDF}" destId="{40338247-3222-42BC-8A0B-9FBC871DB128}" srcOrd="0" destOrd="0" presId="urn:microsoft.com/office/officeart/2005/8/layout/hierarchy1"/>
    <dgm:cxn modelId="{922B1277-B612-459F-9C12-B8F2EE0556DD}" type="presOf" srcId="{C0FD856F-9FF3-4F38-831E-177CE58B8BAF}" destId="{E34107CA-9780-4D67-8E33-DCE5EE281DF8}" srcOrd="0" destOrd="0" presId="urn:microsoft.com/office/officeart/2005/8/layout/hierarchy1"/>
    <dgm:cxn modelId="{240C529A-73DE-4237-BD35-473006B0B310}" srcId="{C84F1C95-9A12-4770-BC3E-48519C66A45D}" destId="{C0FD856F-9FF3-4F38-831E-177CE58B8BAF}" srcOrd="1" destOrd="0" parTransId="{98803167-0157-4279-B89D-89EC0F48B014}" sibTransId="{7E1D9908-9CD6-455A-A9CC-2B6291E13E3C}"/>
    <dgm:cxn modelId="{F01BA39D-9811-4E65-B75C-84C7859B585C}" type="presOf" srcId="{C84F1C95-9A12-4770-BC3E-48519C66A45D}" destId="{A8BD7413-4F92-41E8-891A-36A9840EA8F7}" srcOrd="0" destOrd="0" presId="urn:microsoft.com/office/officeart/2005/8/layout/hierarchy1"/>
    <dgm:cxn modelId="{44E4DFCD-4BB6-499D-A4AD-FCB35914D0A7}" srcId="{C84F1C95-9A12-4770-BC3E-48519C66A45D}" destId="{473EFACF-164A-4D3A-90C5-F63553A7BFDF}" srcOrd="0" destOrd="0" parTransId="{99513F45-8F4C-458A-8F75-8A94B4E44A5D}" sibTransId="{03504C34-2E4A-4CDA-983F-553E65C6709C}"/>
    <dgm:cxn modelId="{DEDEA500-DA07-4518-AD21-D5C7FF982CCA}" type="presParOf" srcId="{A8BD7413-4F92-41E8-891A-36A9840EA8F7}" destId="{7D60F8FC-F985-4757-8BA1-92181AE5F770}" srcOrd="0" destOrd="0" presId="urn:microsoft.com/office/officeart/2005/8/layout/hierarchy1"/>
    <dgm:cxn modelId="{7E507BE7-3889-4C20-9BFD-5DB7825C48FF}" type="presParOf" srcId="{7D60F8FC-F985-4757-8BA1-92181AE5F770}" destId="{C6D0107E-3A41-45D6-A1B7-FC46D476F491}" srcOrd="0" destOrd="0" presId="urn:microsoft.com/office/officeart/2005/8/layout/hierarchy1"/>
    <dgm:cxn modelId="{20B5EB8A-6F53-48F5-AB9C-EE145122026D}" type="presParOf" srcId="{C6D0107E-3A41-45D6-A1B7-FC46D476F491}" destId="{1DEF8752-9BDF-43E7-BCD1-43019377A2D3}" srcOrd="0" destOrd="0" presId="urn:microsoft.com/office/officeart/2005/8/layout/hierarchy1"/>
    <dgm:cxn modelId="{DD5CF830-C4CF-453C-8CB4-E094615ED43C}" type="presParOf" srcId="{C6D0107E-3A41-45D6-A1B7-FC46D476F491}" destId="{40338247-3222-42BC-8A0B-9FBC871DB128}" srcOrd="1" destOrd="0" presId="urn:microsoft.com/office/officeart/2005/8/layout/hierarchy1"/>
    <dgm:cxn modelId="{FCFC1C37-ACF6-414A-94A3-87909257CA4D}" type="presParOf" srcId="{7D60F8FC-F985-4757-8BA1-92181AE5F770}" destId="{10F1E3B9-509F-47F6-993E-0CDDCEB43CE7}" srcOrd="1" destOrd="0" presId="urn:microsoft.com/office/officeart/2005/8/layout/hierarchy1"/>
    <dgm:cxn modelId="{F26AF20A-C22A-4466-9364-0152BCDD1042}" type="presParOf" srcId="{A8BD7413-4F92-41E8-891A-36A9840EA8F7}" destId="{21D47A65-6B55-49DA-A80C-8001A91B60CF}" srcOrd="1" destOrd="0" presId="urn:microsoft.com/office/officeart/2005/8/layout/hierarchy1"/>
    <dgm:cxn modelId="{CC97EC0B-8005-44FD-ABB0-249F832C437D}" type="presParOf" srcId="{21D47A65-6B55-49DA-A80C-8001A91B60CF}" destId="{1CEA8B8E-1698-469C-A9DD-F6A1EA64EA81}" srcOrd="0" destOrd="0" presId="urn:microsoft.com/office/officeart/2005/8/layout/hierarchy1"/>
    <dgm:cxn modelId="{14683728-69B8-4570-8727-A71E0825519A}" type="presParOf" srcId="{1CEA8B8E-1698-469C-A9DD-F6A1EA64EA81}" destId="{2D9F5698-35ED-4AF8-A4E3-057D9342558E}" srcOrd="0" destOrd="0" presId="urn:microsoft.com/office/officeart/2005/8/layout/hierarchy1"/>
    <dgm:cxn modelId="{0492F512-FFE3-4A8E-8ED2-1DC6D4F10A26}" type="presParOf" srcId="{1CEA8B8E-1698-469C-A9DD-F6A1EA64EA81}" destId="{E34107CA-9780-4D67-8E33-DCE5EE281DF8}" srcOrd="1" destOrd="0" presId="urn:microsoft.com/office/officeart/2005/8/layout/hierarchy1"/>
    <dgm:cxn modelId="{49CBF2D1-D1D1-448C-B47F-176C02EAF7A7}" type="presParOf" srcId="{21D47A65-6B55-49DA-A80C-8001A91B60CF}" destId="{083DFA06-AAA2-4B96-B5FE-1162730A131D}"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E11BB4C7-57DB-4309-8F42-9609AD8B1460}" type="doc">
      <dgm:prSet loTypeId="urn:microsoft.com/office/officeart/2018/2/layout/IconLabelList" loCatId="icon" qsTypeId="urn:microsoft.com/office/officeart/2005/8/quickstyle/simple1" qsCatId="simple" csTypeId="urn:microsoft.com/office/officeart/2018/5/colors/Iconchunking_neutralbg_colorful1" csCatId="colorful" phldr="1"/>
      <dgm:spPr/>
      <dgm:t>
        <a:bodyPr/>
        <a:lstStyle/>
        <a:p>
          <a:endParaRPr lang="en-US"/>
        </a:p>
      </dgm:t>
    </dgm:pt>
    <dgm:pt modelId="{CC51B52D-1876-406E-B2A7-9B913986422B}">
      <dgm:prSet/>
      <dgm:spPr/>
      <dgm:t>
        <a:bodyPr/>
        <a:lstStyle/>
        <a:p>
          <a:r>
            <a:rPr lang="en-US" b="0" i="0"/>
            <a:t>Know yourself- Take a personal inventory</a:t>
          </a:r>
          <a:endParaRPr lang="en-US"/>
        </a:p>
      </dgm:t>
    </dgm:pt>
    <dgm:pt modelId="{14C91489-FC55-4227-B521-156DA630EA3E}" type="parTrans" cxnId="{7E8CE12D-4A3D-4E9E-A911-B3A69928E795}">
      <dgm:prSet/>
      <dgm:spPr/>
      <dgm:t>
        <a:bodyPr/>
        <a:lstStyle/>
        <a:p>
          <a:endParaRPr lang="en-US"/>
        </a:p>
      </dgm:t>
    </dgm:pt>
    <dgm:pt modelId="{5F79B9C6-DE7A-408E-A2A5-DA77BF4A3E51}" type="sibTrans" cxnId="{7E8CE12D-4A3D-4E9E-A911-B3A69928E795}">
      <dgm:prSet/>
      <dgm:spPr/>
      <dgm:t>
        <a:bodyPr/>
        <a:lstStyle/>
        <a:p>
          <a:endParaRPr lang="en-US"/>
        </a:p>
      </dgm:t>
    </dgm:pt>
    <dgm:pt modelId="{F445F13A-B7EC-45D9-85F2-22EE16A1A340}">
      <dgm:prSet/>
      <dgm:spPr/>
      <dgm:t>
        <a:bodyPr/>
        <a:lstStyle/>
        <a:p>
          <a:r>
            <a:rPr lang="en-US" b="0" i="0"/>
            <a:t>Know the suppliers well/do your homework- Know who you are negotiating with, what is his/her reputation as a negotiator</a:t>
          </a:r>
          <a:endParaRPr lang="en-US"/>
        </a:p>
      </dgm:t>
    </dgm:pt>
    <dgm:pt modelId="{EFAD3669-25C4-4227-8FED-36F972169EE1}" type="parTrans" cxnId="{18A56D82-DEFB-4617-8077-B425A24680FC}">
      <dgm:prSet/>
      <dgm:spPr/>
      <dgm:t>
        <a:bodyPr/>
        <a:lstStyle/>
        <a:p>
          <a:endParaRPr lang="en-US"/>
        </a:p>
      </dgm:t>
    </dgm:pt>
    <dgm:pt modelId="{71FEC0CE-331D-4E26-B25B-8FA5AAF976ED}" type="sibTrans" cxnId="{18A56D82-DEFB-4617-8077-B425A24680FC}">
      <dgm:prSet/>
      <dgm:spPr/>
      <dgm:t>
        <a:bodyPr/>
        <a:lstStyle/>
        <a:p>
          <a:endParaRPr lang="en-US"/>
        </a:p>
      </dgm:t>
    </dgm:pt>
    <dgm:pt modelId="{B42204E2-9EDC-404D-8904-0C3C6814D307}">
      <dgm:prSet/>
      <dgm:spPr/>
      <dgm:t>
        <a:bodyPr/>
        <a:lstStyle/>
        <a:p>
          <a:r>
            <a:rPr lang="en-US" b="0" i="0"/>
            <a:t>Use Questions effectively- By proper timing and phrasing questions, negotiators can control the progress and trend of the negotiations</a:t>
          </a:r>
          <a:endParaRPr lang="en-US"/>
        </a:p>
      </dgm:t>
    </dgm:pt>
    <dgm:pt modelId="{E91E14C7-295D-438F-AC2F-DDB58F89DE38}" type="parTrans" cxnId="{938108BB-8863-4CCB-BFD5-594FAFFB1E13}">
      <dgm:prSet/>
      <dgm:spPr/>
      <dgm:t>
        <a:bodyPr/>
        <a:lstStyle/>
        <a:p>
          <a:endParaRPr lang="en-US"/>
        </a:p>
      </dgm:t>
    </dgm:pt>
    <dgm:pt modelId="{71B9CFF2-AC69-4325-96D5-0BA90A118137}" type="sibTrans" cxnId="{938108BB-8863-4CCB-BFD5-594FAFFB1E13}">
      <dgm:prSet/>
      <dgm:spPr/>
      <dgm:t>
        <a:bodyPr/>
        <a:lstStyle/>
        <a:p>
          <a:endParaRPr lang="en-US"/>
        </a:p>
      </dgm:t>
    </dgm:pt>
    <dgm:pt modelId="{1D614CCB-AE4B-43C6-977B-627D096EF518}">
      <dgm:prSet/>
      <dgm:spPr/>
      <dgm:t>
        <a:bodyPr/>
        <a:lstStyle/>
        <a:p>
          <a:r>
            <a:rPr lang="en-US" b="0" i="0" dirty="0"/>
            <a:t>Develop external listening- When listening to someone, don’t carry on an inner dialogue with yourself</a:t>
          </a:r>
          <a:endParaRPr lang="en-US" dirty="0"/>
        </a:p>
      </dgm:t>
    </dgm:pt>
    <dgm:pt modelId="{CF9826E6-8FBE-4833-B8BA-A09EB8917B04}" type="parTrans" cxnId="{1D5B6C93-88C3-4EAA-82D1-477D91C42AE2}">
      <dgm:prSet/>
      <dgm:spPr/>
      <dgm:t>
        <a:bodyPr/>
        <a:lstStyle/>
        <a:p>
          <a:endParaRPr lang="en-US"/>
        </a:p>
      </dgm:t>
    </dgm:pt>
    <dgm:pt modelId="{360759EC-E78E-4924-B0D1-996C967B2EF3}" type="sibTrans" cxnId="{1D5B6C93-88C3-4EAA-82D1-477D91C42AE2}">
      <dgm:prSet/>
      <dgm:spPr/>
      <dgm:t>
        <a:bodyPr/>
        <a:lstStyle/>
        <a:p>
          <a:endParaRPr lang="en-US"/>
        </a:p>
      </dgm:t>
    </dgm:pt>
    <dgm:pt modelId="{BD0353C8-F83F-44B3-9DB8-90579234D6E6}">
      <dgm:prSet/>
      <dgm:spPr/>
      <dgm:t>
        <a:bodyPr/>
        <a:lstStyle/>
        <a:p>
          <a:r>
            <a:rPr lang="en-US" b="0" i="0"/>
            <a:t>Use positive statement- Be positive always</a:t>
          </a:r>
          <a:endParaRPr lang="en-US"/>
        </a:p>
      </dgm:t>
    </dgm:pt>
    <dgm:pt modelId="{B0AC848D-D252-4E66-8B58-0EB9AE372BE7}" type="parTrans" cxnId="{AC0CEB88-AC9D-4C95-B84A-9EBF9F8E4BF8}">
      <dgm:prSet/>
      <dgm:spPr/>
      <dgm:t>
        <a:bodyPr/>
        <a:lstStyle/>
        <a:p>
          <a:endParaRPr lang="en-US"/>
        </a:p>
      </dgm:t>
    </dgm:pt>
    <dgm:pt modelId="{4AA2A5C8-7323-4E69-9E47-788BB02C6A77}" type="sibTrans" cxnId="{AC0CEB88-AC9D-4C95-B84A-9EBF9F8E4BF8}">
      <dgm:prSet/>
      <dgm:spPr/>
      <dgm:t>
        <a:bodyPr/>
        <a:lstStyle/>
        <a:p>
          <a:endParaRPr lang="en-US"/>
        </a:p>
      </dgm:t>
    </dgm:pt>
    <dgm:pt modelId="{2A168035-0CCD-474D-9948-40EBA2AB6935}">
      <dgm:prSet/>
      <dgm:spPr/>
      <dgm:t>
        <a:bodyPr/>
        <a:lstStyle/>
        <a:p>
          <a:r>
            <a:rPr lang="en-US" b="0" i="0"/>
            <a:t>Know your BATNA - Before you begin negotiation, know what your options are</a:t>
          </a:r>
          <a:endParaRPr lang="en-US"/>
        </a:p>
      </dgm:t>
    </dgm:pt>
    <dgm:pt modelId="{7D1B3205-3B61-4424-8D82-EBF8A098C4C1}" type="parTrans" cxnId="{BC9C3FFF-4665-44C2-9376-8C73F45D76CC}">
      <dgm:prSet/>
      <dgm:spPr/>
      <dgm:t>
        <a:bodyPr/>
        <a:lstStyle/>
        <a:p>
          <a:endParaRPr lang="en-US"/>
        </a:p>
      </dgm:t>
    </dgm:pt>
    <dgm:pt modelId="{E681FCC9-E777-4C19-9A81-7886BF836C0A}" type="sibTrans" cxnId="{BC9C3FFF-4665-44C2-9376-8C73F45D76CC}">
      <dgm:prSet/>
      <dgm:spPr/>
      <dgm:t>
        <a:bodyPr/>
        <a:lstStyle/>
        <a:p>
          <a:endParaRPr lang="en-US"/>
        </a:p>
      </dgm:t>
    </dgm:pt>
    <dgm:pt modelId="{8AEED7DB-15ED-4D13-83FB-A8BBB840A06E}">
      <dgm:prSet/>
      <dgm:spPr/>
      <dgm:t>
        <a:bodyPr/>
        <a:lstStyle/>
        <a:p>
          <a:r>
            <a:rPr lang="en-US" b="0" i="0"/>
            <a:t>Know what a win is-What is your best scenario/ what is your worst scenario?</a:t>
          </a:r>
          <a:endParaRPr lang="en-US"/>
        </a:p>
      </dgm:t>
    </dgm:pt>
    <dgm:pt modelId="{D4CAF6DF-9044-45C6-A1C6-135D8E8E1F9D}" type="parTrans" cxnId="{70CE6377-2520-49D3-8986-4197DCC137A6}">
      <dgm:prSet/>
      <dgm:spPr/>
      <dgm:t>
        <a:bodyPr/>
        <a:lstStyle/>
        <a:p>
          <a:endParaRPr lang="en-US"/>
        </a:p>
      </dgm:t>
    </dgm:pt>
    <dgm:pt modelId="{4B1E2667-34B0-4B15-A205-EA05CCB7A49D}" type="sibTrans" cxnId="{70CE6377-2520-49D3-8986-4197DCC137A6}">
      <dgm:prSet/>
      <dgm:spPr/>
      <dgm:t>
        <a:bodyPr/>
        <a:lstStyle/>
        <a:p>
          <a:endParaRPr lang="en-US"/>
        </a:p>
      </dgm:t>
    </dgm:pt>
    <dgm:pt modelId="{6BFF4ACE-5DA4-4001-936A-CE2E0220208B}" type="pres">
      <dgm:prSet presAssocID="{E11BB4C7-57DB-4309-8F42-9609AD8B1460}" presName="root" presStyleCnt="0">
        <dgm:presLayoutVars>
          <dgm:dir/>
          <dgm:resizeHandles val="exact"/>
        </dgm:presLayoutVars>
      </dgm:prSet>
      <dgm:spPr/>
    </dgm:pt>
    <dgm:pt modelId="{CF9419B7-DCEA-473A-A248-9A25FE468E8D}" type="pres">
      <dgm:prSet presAssocID="{CC51B52D-1876-406E-B2A7-9B913986422B}" presName="compNode" presStyleCnt="0"/>
      <dgm:spPr/>
    </dgm:pt>
    <dgm:pt modelId="{ADEE016C-B73B-4B37-BBC4-8311D769E15A}" type="pres">
      <dgm:prSet presAssocID="{CC51B52D-1876-406E-B2A7-9B913986422B}" presName="iconRect" presStyleLbl="node1" presStyleIdx="0" presStyleCnt="7"/>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Box trolley"/>
        </a:ext>
      </dgm:extLst>
    </dgm:pt>
    <dgm:pt modelId="{0D4BB61E-CE55-477B-9873-D39A6AD7DA75}" type="pres">
      <dgm:prSet presAssocID="{CC51B52D-1876-406E-B2A7-9B913986422B}" presName="spaceRect" presStyleCnt="0"/>
      <dgm:spPr/>
    </dgm:pt>
    <dgm:pt modelId="{DCAF87F7-C436-4A5D-8193-34F7E9F94061}" type="pres">
      <dgm:prSet presAssocID="{CC51B52D-1876-406E-B2A7-9B913986422B}" presName="textRect" presStyleLbl="revTx" presStyleIdx="0" presStyleCnt="7">
        <dgm:presLayoutVars>
          <dgm:chMax val="1"/>
          <dgm:chPref val="1"/>
        </dgm:presLayoutVars>
      </dgm:prSet>
      <dgm:spPr/>
    </dgm:pt>
    <dgm:pt modelId="{504F2811-8CCE-498A-B1FF-7B6FED62FE63}" type="pres">
      <dgm:prSet presAssocID="{5F79B9C6-DE7A-408E-A2A5-DA77BF4A3E51}" presName="sibTrans" presStyleCnt="0"/>
      <dgm:spPr/>
    </dgm:pt>
    <dgm:pt modelId="{FF8C743B-5EF1-4719-B633-4659327A237C}" type="pres">
      <dgm:prSet presAssocID="{F445F13A-B7EC-45D9-85F2-22EE16A1A340}" presName="compNode" presStyleCnt="0"/>
      <dgm:spPr/>
    </dgm:pt>
    <dgm:pt modelId="{62EC0551-6BB8-4214-A5A0-2ABF50F54803}" type="pres">
      <dgm:prSet presAssocID="{F445F13A-B7EC-45D9-85F2-22EE16A1A340}" presName="iconRect" presStyleLbl="node1" presStyleIdx="1" presStyleCnt="7"/>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Office Worker"/>
        </a:ext>
      </dgm:extLst>
    </dgm:pt>
    <dgm:pt modelId="{F8477D64-28FB-446F-A1F5-680974720945}" type="pres">
      <dgm:prSet presAssocID="{F445F13A-B7EC-45D9-85F2-22EE16A1A340}" presName="spaceRect" presStyleCnt="0"/>
      <dgm:spPr/>
    </dgm:pt>
    <dgm:pt modelId="{AADAE5D1-7526-4AC3-B54A-797441B21D69}" type="pres">
      <dgm:prSet presAssocID="{F445F13A-B7EC-45D9-85F2-22EE16A1A340}" presName="textRect" presStyleLbl="revTx" presStyleIdx="1" presStyleCnt="7">
        <dgm:presLayoutVars>
          <dgm:chMax val="1"/>
          <dgm:chPref val="1"/>
        </dgm:presLayoutVars>
      </dgm:prSet>
      <dgm:spPr/>
    </dgm:pt>
    <dgm:pt modelId="{E30E4CC5-E0DD-4A2B-B591-A5106D311274}" type="pres">
      <dgm:prSet presAssocID="{71FEC0CE-331D-4E26-B25B-8FA5AAF976ED}" presName="sibTrans" presStyleCnt="0"/>
      <dgm:spPr/>
    </dgm:pt>
    <dgm:pt modelId="{18587773-383B-49FA-A0A4-59D4C6574975}" type="pres">
      <dgm:prSet presAssocID="{B42204E2-9EDC-404D-8904-0C3C6814D307}" presName="compNode" presStyleCnt="0"/>
      <dgm:spPr/>
    </dgm:pt>
    <dgm:pt modelId="{72ED25D1-C561-4C0C-BEA6-92EE5FD153C3}" type="pres">
      <dgm:prSet presAssocID="{B42204E2-9EDC-404D-8904-0C3C6814D307}" presName="iconRect" presStyleLbl="node1" presStyleIdx="2" presStyleCnt="7"/>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Questions"/>
        </a:ext>
      </dgm:extLst>
    </dgm:pt>
    <dgm:pt modelId="{0E73E6D5-E789-471D-AD80-A1C7DA9ACC92}" type="pres">
      <dgm:prSet presAssocID="{B42204E2-9EDC-404D-8904-0C3C6814D307}" presName="spaceRect" presStyleCnt="0"/>
      <dgm:spPr/>
    </dgm:pt>
    <dgm:pt modelId="{22161A7D-DB0F-4D03-BFCD-D6D107AE54DD}" type="pres">
      <dgm:prSet presAssocID="{B42204E2-9EDC-404D-8904-0C3C6814D307}" presName="textRect" presStyleLbl="revTx" presStyleIdx="2" presStyleCnt="7">
        <dgm:presLayoutVars>
          <dgm:chMax val="1"/>
          <dgm:chPref val="1"/>
        </dgm:presLayoutVars>
      </dgm:prSet>
      <dgm:spPr/>
    </dgm:pt>
    <dgm:pt modelId="{1155ACDA-650D-4665-B313-F0598FC8D2C6}" type="pres">
      <dgm:prSet presAssocID="{71B9CFF2-AC69-4325-96D5-0BA90A118137}" presName="sibTrans" presStyleCnt="0"/>
      <dgm:spPr/>
    </dgm:pt>
    <dgm:pt modelId="{C597D386-4428-4CD5-A4CD-A51815428A38}" type="pres">
      <dgm:prSet presAssocID="{1D614CCB-AE4B-43C6-977B-627D096EF518}" presName="compNode" presStyleCnt="0"/>
      <dgm:spPr/>
    </dgm:pt>
    <dgm:pt modelId="{A757ECA2-0131-4B79-BA72-54FF0B10B5F0}" type="pres">
      <dgm:prSet presAssocID="{1D614CCB-AE4B-43C6-977B-627D096EF518}" presName="iconRect" presStyleLbl="node1" presStyleIdx="3" presStyleCnt="7"/>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Ear"/>
        </a:ext>
      </dgm:extLst>
    </dgm:pt>
    <dgm:pt modelId="{0C592585-D71B-4F1B-8349-45F15FA174A5}" type="pres">
      <dgm:prSet presAssocID="{1D614CCB-AE4B-43C6-977B-627D096EF518}" presName="spaceRect" presStyleCnt="0"/>
      <dgm:spPr/>
    </dgm:pt>
    <dgm:pt modelId="{38E09B43-8B7F-4F38-81E3-F1C23130F2FB}" type="pres">
      <dgm:prSet presAssocID="{1D614CCB-AE4B-43C6-977B-627D096EF518}" presName="textRect" presStyleLbl="revTx" presStyleIdx="3" presStyleCnt="7">
        <dgm:presLayoutVars>
          <dgm:chMax val="1"/>
          <dgm:chPref val="1"/>
        </dgm:presLayoutVars>
      </dgm:prSet>
      <dgm:spPr/>
    </dgm:pt>
    <dgm:pt modelId="{8EF01990-7143-4A74-8279-92D0F55FE825}" type="pres">
      <dgm:prSet presAssocID="{360759EC-E78E-4924-B0D1-996C967B2EF3}" presName="sibTrans" presStyleCnt="0"/>
      <dgm:spPr/>
    </dgm:pt>
    <dgm:pt modelId="{A7EE86CE-20D2-4922-9512-63DF1DA4C51F}" type="pres">
      <dgm:prSet presAssocID="{BD0353C8-F83F-44B3-9DB8-90579234D6E6}" presName="compNode" presStyleCnt="0"/>
      <dgm:spPr/>
    </dgm:pt>
    <dgm:pt modelId="{D65D32AF-8570-41A9-B7DF-ADCA3B7C2F86}" type="pres">
      <dgm:prSet presAssocID="{BD0353C8-F83F-44B3-9DB8-90579234D6E6}" presName="iconRect" presStyleLbl="node1" presStyleIdx="4" presStyleCnt="7"/>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Thumbs Up Sign"/>
        </a:ext>
      </dgm:extLst>
    </dgm:pt>
    <dgm:pt modelId="{5C3F4B6F-7F22-400E-BFE3-F531D40A32E8}" type="pres">
      <dgm:prSet presAssocID="{BD0353C8-F83F-44B3-9DB8-90579234D6E6}" presName="spaceRect" presStyleCnt="0"/>
      <dgm:spPr/>
    </dgm:pt>
    <dgm:pt modelId="{C653EAFC-F39A-4CB7-B38B-6B17A1DA2E47}" type="pres">
      <dgm:prSet presAssocID="{BD0353C8-F83F-44B3-9DB8-90579234D6E6}" presName="textRect" presStyleLbl="revTx" presStyleIdx="4" presStyleCnt="7">
        <dgm:presLayoutVars>
          <dgm:chMax val="1"/>
          <dgm:chPref val="1"/>
        </dgm:presLayoutVars>
      </dgm:prSet>
      <dgm:spPr/>
    </dgm:pt>
    <dgm:pt modelId="{063BAB55-6739-4FED-AD51-A435D153215F}" type="pres">
      <dgm:prSet presAssocID="{4AA2A5C8-7323-4E69-9E47-788BB02C6A77}" presName="sibTrans" presStyleCnt="0"/>
      <dgm:spPr/>
    </dgm:pt>
    <dgm:pt modelId="{86722514-627A-45DD-BADE-13079E507BC3}" type="pres">
      <dgm:prSet presAssocID="{2A168035-0CCD-474D-9948-40EBA2AB6935}" presName="compNode" presStyleCnt="0"/>
      <dgm:spPr/>
    </dgm:pt>
    <dgm:pt modelId="{2E6E8C7C-ED69-4312-9554-F31EA850012D}" type="pres">
      <dgm:prSet presAssocID="{2A168035-0CCD-474D-9948-40EBA2AB6935}" presName="iconRect" presStyleLbl="node1" presStyleIdx="5" presStyleCnt="7"/>
      <dgm:spPr>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a:noFill/>
        </a:ln>
      </dgm:spPr>
      <dgm:extLst>
        <a:ext uri="{E40237B7-FDA0-4F09-8148-C483321AD2D9}">
          <dgm14:cNvPr xmlns:dgm14="http://schemas.microsoft.com/office/drawing/2010/diagram" id="0" name="" descr="Handshake"/>
        </a:ext>
      </dgm:extLst>
    </dgm:pt>
    <dgm:pt modelId="{ACF367D5-53D4-432C-9178-4EE0FDBC3EF1}" type="pres">
      <dgm:prSet presAssocID="{2A168035-0CCD-474D-9948-40EBA2AB6935}" presName="spaceRect" presStyleCnt="0"/>
      <dgm:spPr/>
    </dgm:pt>
    <dgm:pt modelId="{F214ADD6-48EE-4B9C-BA40-7F15EC545E70}" type="pres">
      <dgm:prSet presAssocID="{2A168035-0CCD-474D-9948-40EBA2AB6935}" presName="textRect" presStyleLbl="revTx" presStyleIdx="5" presStyleCnt="7">
        <dgm:presLayoutVars>
          <dgm:chMax val="1"/>
          <dgm:chPref val="1"/>
        </dgm:presLayoutVars>
      </dgm:prSet>
      <dgm:spPr/>
    </dgm:pt>
    <dgm:pt modelId="{CE4414DE-9451-43CC-A82B-3642E16191A1}" type="pres">
      <dgm:prSet presAssocID="{E681FCC9-E777-4C19-9A81-7886BF836C0A}" presName="sibTrans" presStyleCnt="0"/>
      <dgm:spPr/>
    </dgm:pt>
    <dgm:pt modelId="{3FEE35AB-B778-46CC-A22E-FAE44AA4822B}" type="pres">
      <dgm:prSet presAssocID="{8AEED7DB-15ED-4D13-83FB-A8BBB840A06E}" presName="compNode" presStyleCnt="0"/>
      <dgm:spPr/>
    </dgm:pt>
    <dgm:pt modelId="{1DA0CDC7-4C1F-4234-98B4-76179712675A}" type="pres">
      <dgm:prSet presAssocID="{8AEED7DB-15ED-4D13-83FB-A8BBB840A06E}" presName="iconRect" presStyleLbl="node1" presStyleIdx="6" presStyleCnt="7"/>
      <dgm:spPr>
        <a:blipFill>
          <a:blip xmlns:r="http://schemas.openxmlformats.org/officeDocument/2006/relationships"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a:blipFill>
        <a:ln>
          <a:noFill/>
        </a:ln>
      </dgm:spPr>
      <dgm:extLst>
        <a:ext uri="{E40237B7-FDA0-4F09-8148-C483321AD2D9}">
          <dgm14:cNvPr xmlns:dgm14="http://schemas.microsoft.com/office/drawing/2010/diagram" id="0" name="" descr="Trophy"/>
        </a:ext>
      </dgm:extLst>
    </dgm:pt>
    <dgm:pt modelId="{E0564D3D-1A1E-41BE-9126-0999FDCD0050}" type="pres">
      <dgm:prSet presAssocID="{8AEED7DB-15ED-4D13-83FB-A8BBB840A06E}" presName="spaceRect" presStyleCnt="0"/>
      <dgm:spPr/>
    </dgm:pt>
    <dgm:pt modelId="{242C7783-4547-4121-AC05-E1BF91217D25}" type="pres">
      <dgm:prSet presAssocID="{8AEED7DB-15ED-4D13-83FB-A8BBB840A06E}" presName="textRect" presStyleLbl="revTx" presStyleIdx="6" presStyleCnt="7">
        <dgm:presLayoutVars>
          <dgm:chMax val="1"/>
          <dgm:chPref val="1"/>
        </dgm:presLayoutVars>
      </dgm:prSet>
      <dgm:spPr/>
    </dgm:pt>
  </dgm:ptLst>
  <dgm:cxnLst>
    <dgm:cxn modelId="{0A13E12D-023A-4441-88C1-9EB40A8E821F}" type="presOf" srcId="{2A168035-0CCD-474D-9948-40EBA2AB6935}" destId="{F214ADD6-48EE-4B9C-BA40-7F15EC545E70}" srcOrd="0" destOrd="0" presId="urn:microsoft.com/office/officeart/2018/2/layout/IconLabelList"/>
    <dgm:cxn modelId="{7E8CE12D-4A3D-4E9E-A911-B3A69928E795}" srcId="{E11BB4C7-57DB-4309-8F42-9609AD8B1460}" destId="{CC51B52D-1876-406E-B2A7-9B913986422B}" srcOrd="0" destOrd="0" parTransId="{14C91489-FC55-4227-B521-156DA630EA3E}" sibTransId="{5F79B9C6-DE7A-408E-A2A5-DA77BF4A3E51}"/>
    <dgm:cxn modelId="{10D3C12F-EB7C-4493-9401-96E25EB5CAAE}" type="presOf" srcId="{E11BB4C7-57DB-4309-8F42-9609AD8B1460}" destId="{6BFF4ACE-5DA4-4001-936A-CE2E0220208B}" srcOrd="0" destOrd="0" presId="urn:microsoft.com/office/officeart/2018/2/layout/IconLabelList"/>
    <dgm:cxn modelId="{40ACE540-F6C3-4DDF-92A7-105EE7BD8188}" type="presOf" srcId="{F445F13A-B7EC-45D9-85F2-22EE16A1A340}" destId="{AADAE5D1-7526-4AC3-B54A-797441B21D69}" srcOrd="0" destOrd="0" presId="urn:microsoft.com/office/officeart/2018/2/layout/IconLabelList"/>
    <dgm:cxn modelId="{09C2B55D-DE35-4A73-AE5F-06F34F6F9AF2}" type="presOf" srcId="{B42204E2-9EDC-404D-8904-0C3C6814D307}" destId="{22161A7D-DB0F-4D03-BFCD-D6D107AE54DD}" srcOrd="0" destOrd="0" presId="urn:microsoft.com/office/officeart/2018/2/layout/IconLabelList"/>
    <dgm:cxn modelId="{968B906A-6CCE-4E04-9BD0-754364EA89E2}" type="presOf" srcId="{CC51B52D-1876-406E-B2A7-9B913986422B}" destId="{DCAF87F7-C436-4A5D-8193-34F7E9F94061}" srcOrd="0" destOrd="0" presId="urn:microsoft.com/office/officeart/2018/2/layout/IconLabelList"/>
    <dgm:cxn modelId="{70CE6377-2520-49D3-8986-4197DCC137A6}" srcId="{E11BB4C7-57DB-4309-8F42-9609AD8B1460}" destId="{8AEED7DB-15ED-4D13-83FB-A8BBB840A06E}" srcOrd="6" destOrd="0" parTransId="{D4CAF6DF-9044-45C6-A1C6-135D8E8E1F9D}" sibTransId="{4B1E2667-34B0-4B15-A205-EA05CCB7A49D}"/>
    <dgm:cxn modelId="{0E709A7C-7010-42FD-8289-7582F8E763F4}" type="presOf" srcId="{BD0353C8-F83F-44B3-9DB8-90579234D6E6}" destId="{C653EAFC-F39A-4CB7-B38B-6B17A1DA2E47}" srcOrd="0" destOrd="0" presId="urn:microsoft.com/office/officeart/2018/2/layout/IconLabelList"/>
    <dgm:cxn modelId="{18A56D82-DEFB-4617-8077-B425A24680FC}" srcId="{E11BB4C7-57DB-4309-8F42-9609AD8B1460}" destId="{F445F13A-B7EC-45D9-85F2-22EE16A1A340}" srcOrd="1" destOrd="0" parTransId="{EFAD3669-25C4-4227-8FED-36F972169EE1}" sibTransId="{71FEC0CE-331D-4E26-B25B-8FA5AAF976ED}"/>
    <dgm:cxn modelId="{AC0CEB88-AC9D-4C95-B84A-9EBF9F8E4BF8}" srcId="{E11BB4C7-57DB-4309-8F42-9609AD8B1460}" destId="{BD0353C8-F83F-44B3-9DB8-90579234D6E6}" srcOrd="4" destOrd="0" parTransId="{B0AC848D-D252-4E66-8B58-0EB9AE372BE7}" sibTransId="{4AA2A5C8-7323-4E69-9E47-788BB02C6A77}"/>
    <dgm:cxn modelId="{1D5B6C93-88C3-4EAA-82D1-477D91C42AE2}" srcId="{E11BB4C7-57DB-4309-8F42-9609AD8B1460}" destId="{1D614CCB-AE4B-43C6-977B-627D096EF518}" srcOrd="3" destOrd="0" parTransId="{CF9826E6-8FBE-4833-B8BA-A09EB8917B04}" sibTransId="{360759EC-E78E-4924-B0D1-996C967B2EF3}"/>
    <dgm:cxn modelId="{938108BB-8863-4CCB-BFD5-594FAFFB1E13}" srcId="{E11BB4C7-57DB-4309-8F42-9609AD8B1460}" destId="{B42204E2-9EDC-404D-8904-0C3C6814D307}" srcOrd="2" destOrd="0" parTransId="{E91E14C7-295D-438F-AC2F-DDB58F89DE38}" sibTransId="{71B9CFF2-AC69-4325-96D5-0BA90A118137}"/>
    <dgm:cxn modelId="{2D7EC0F1-76D2-4752-93A8-0466C4221F55}" type="presOf" srcId="{1D614CCB-AE4B-43C6-977B-627D096EF518}" destId="{38E09B43-8B7F-4F38-81E3-F1C23130F2FB}" srcOrd="0" destOrd="0" presId="urn:microsoft.com/office/officeart/2018/2/layout/IconLabelList"/>
    <dgm:cxn modelId="{632240F3-9507-4D48-88EC-AD40DE77D35A}" type="presOf" srcId="{8AEED7DB-15ED-4D13-83FB-A8BBB840A06E}" destId="{242C7783-4547-4121-AC05-E1BF91217D25}" srcOrd="0" destOrd="0" presId="urn:microsoft.com/office/officeart/2018/2/layout/IconLabelList"/>
    <dgm:cxn modelId="{BC9C3FFF-4665-44C2-9376-8C73F45D76CC}" srcId="{E11BB4C7-57DB-4309-8F42-9609AD8B1460}" destId="{2A168035-0CCD-474D-9948-40EBA2AB6935}" srcOrd="5" destOrd="0" parTransId="{7D1B3205-3B61-4424-8D82-EBF8A098C4C1}" sibTransId="{E681FCC9-E777-4C19-9A81-7886BF836C0A}"/>
    <dgm:cxn modelId="{8F5054F1-301F-429D-9894-D8B33FFB0B57}" type="presParOf" srcId="{6BFF4ACE-5DA4-4001-936A-CE2E0220208B}" destId="{CF9419B7-DCEA-473A-A248-9A25FE468E8D}" srcOrd="0" destOrd="0" presId="urn:microsoft.com/office/officeart/2018/2/layout/IconLabelList"/>
    <dgm:cxn modelId="{B58E847E-D2A9-4253-8884-F2716D52AE98}" type="presParOf" srcId="{CF9419B7-DCEA-473A-A248-9A25FE468E8D}" destId="{ADEE016C-B73B-4B37-BBC4-8311D769E15A}" srcOrd="0" destOrd="0" presId="urn:microsoft.com/office/officeart/2018/2/layout/IconLabelList"/>
    <dgm:cxn modelId="{5B096DDF-2A5E-48C4-805B-BF5530D9D6D1}" type="presParOf" srcId="{CF9419B7-DCEA-473A-A248-9A25FE468E8D}" destId="{0D4BB61E-CE55-477B-9873-D39A6AD7DA75}" srcOrd="1" destOrd="0" presId="urn:microsoft.com/office/officeart/2018/2/layout/IconLabelList"/>
    <dgm:cxn modelId="{A885120F-01C1-40E2-9362-2AE5C59DDE01}" type="presParOf" srcId="{CF9419B7-DCEA-473A-A248-9A25FE468E8D}" destId="{DCAF87F7-C436-4A5D-8193-34F7E9F94061}" srcOrd="2" destOrd="0" presId="urn:microsoft.com/office/officeart/2018/2/layout/IconLabelList"/>
    <dgm:cxn modelId="{DACD2DA8-7E4E-4945-A583-AE9F04C29F72}" type="presParOf" srcId="{6BFF4ACE-5DA4-4001-936A-CE2E0220208B}" destId="{504F2811-8CCE-498A-B1FF-7B6FED62FE63}" srcOrd="1" destOrd="0" presId="urn:microsoft.com/office/officeart/2018/2/layout/IconLabelList"/>
    <dgm:cxn modelId="{5C10CC34-9473-4004-96AC-BBDF8943EB0D}" type="presParOf" srcId="{6BFF4ACE-5DA4-4001-936A-CE2E0220208B}" destId="{FF8C743B-5EF1-4719-B633-4659327A237C}" srcOrd="2" destOrd="0" presId="urn:microsoft.com/office/officeart/2018/2/layout/IconLabelList"/>
    <dgm:cxn modelId="{94062166-DCC5-482E-849F-5B1BE21A5AA6}" type="presParOf" srcId="{FF8C743B-5EF1-4719-B633-4659327A237C}" destId="{62EC0551-6BB8-4214-A5A0-2ABF50F54803}" srcOrd="0" destOrd="0" presId="urn:microsoft.com/office/officeart/2018/2/layout/IconLabelList"/>
    <dgm:cxn modelId="{3FE0C964-81AA-4E41-BB3F-7D8010E8704B}" type="presParOf" srcId="{FF8C743B-5EF1-4719-B633-4659327A237C}" destId="{F8477D64-28FB-446F-A1F5-680974720945}" srcOrd="1" destOrd="0" presId="urn:microsoft.com/office/officeart/2018/2/layout/IconLabelList"/>
    <dgm:cxn modelId="{ADEBE8A8-5F13-4F51-932C-159CC887565F}" type="presParOf" srcId="{FF8C743B-5EF1-4719-B633-4659327A237C}" destId="{AADAE5D1-7526-4AC3-B54A-797441B21D69}" srcOrd="2" destOrd="0" presId="urn:microsoft.com/office/officeart/2018/2/layout/IconLabelList"/>
    <dgm:cxn modelId="{8447F692-7BC4-4119-95FE-DBDC82DCFE00}" type="presParOf" srcId="{6BFF4ACE-5DA4-4001-936A-CE2E0220208B}" destId="{E30E4CC5-E0DD-4A2B-B591-A5106D311274}" srcOrd="3" destOrd="0" presId="urn:microsoft.com/office/officeart/2018/2/layout/IconLabelList"/>
    <dgm:cxn modelId="{EEF0E601-178C-43BC-86E2-B53AB8E3A399}" type="presParOf" srcId="{6BFF4ACE-5DA4-4001-936A-CE2E0220208B}" destId="{18587773-383B-49FA-A0A4-59D4C6574975}" srcOrd="4" destOrd="0" presId="urn:microsoft.com/office/officeart/2018/2/layout/IconLabelList"/>
    <dgm:cxn modelId="{26C6933F-D880-4049-AA53-6B9037A4CD4E}" type="presParOf" srcId="{18587773-383B-49FA-A0A4-59D4C6574975}" destId="{72ED25D1-C561-4C0C-BEA6-92EE5FD153C3}" srcOrd="0" destOrd="0" presId="urn:microsoft.com/office/officeart/2018/2/layout/IconLabelList"/>
    <dgm:cxn modelId="{1C547814-4A3B-4D45-B23E-813D1281E7D1}" type="presParOf" srcId="{18587773-383B-49FA-A0A4-59D4C6574975}" destId="{0E73E6D5-E789-471D-AD80-A1C7DA9ACC92}" srcOrd="1" destOrd="0" presId="urn:microsoft.com/office/officeart/2018/2/layout/IconLabelList"/>
    <dgm:cxn modelId="{72E00567-258A-4B9A-97A8-C89EA8F6B573}" type="presParOf" srcId="{18587773-383B-49FA-A0A4-59D4C6574975}" destId="{22161A7D-DB0F-4D03-BFCD-D6D107AE54DD}" srcOrd="2" destOrd="0" presId="urn:microsoft.com/office/officeart/2018/2/layout/IconLabelList"/>
    <dgm:cxn modelId="{5E231E5D-01D7-44EF-A694-204C2D2BEA00}" type="presParOf" srcId="{6BFF4ACE-5DA4-4001-936A-CE2E0220208B}" destId="{1155ACDA-650D-4665-B313-F0598FC8D2C6}" srcOrd="5" destOrd="0" presId="urn:microsoft.com/office/officeart/2018/2/layout/IconLabelList"/>
    <dgm:cxn modelId="{A5E5D83E-0B71-4A7B-B35B-4714410C45EE}" type="presParOf" srcId="{6BFF4ACE-5DA4-4001-936A-CE2E0220208B}" destId="{C597D386-4428-4CD5-A4CD-A51815428A38}" srcOrd="6" destOrd="0" presId="urn:microsoft.com/office/officeart/2018/2/layout/IconLabelList"/>
    <dgm:cxn modelId="{69E6AFDF-2401-4170-949A-927BDF442679}" type="presParOf" srcId="{C597D386-4428-4CD5-A4CD-A51815428A38}" destId="{A757ECA2-0131-4B79-BA72-54FF0B10B5F0}" srcOrd="0" destOrd="0" presId="urn:microsoft.com/office/officeart/2018/2/layout/IconLabelList"/>
    <dgm:cxn modelId="{4308F834-EFD7-4F6B-B144-FC66496967A4}" type="presParOf" srcId="{C597D386-4428-4CD5-A4CD-A51815428A38}" destId="{0C592585-D71B-4F1B-8349-45F15FA174A5}" srcOrd="1" destOrd="0" presId="urn:microsoft.com/office/officeart/2018/2/layout/IconLabelList"/>
    <dgm:cxn modelId="{A4579D55-64E1-40DF-B94E-AB34F230E9A8}" type="presParOf" srcId="{C597D386-4428-4CD5-A4CD-A51815428A38}" destId="{38E09B43-8B7F-4F38-81E3-F1C23130F2FB}" srcOrd="2" destOrd="0" presId="urn:microsoft.com/office/officeart/2018/2/layout/IconLabelList"/>
    <dgm:cxn modelId="{A36DDEDC-C624-47DD-9D5F-F38815C0D7B3}" type="presParOf" srcId="{6BFF4ACE-5DA4-4001-936A-CE2E0220208B}" destId="{8EF01990-7143-4A74-8279-92D0F55FE825}" srcOrd="7" destOrd="0" presId="urn:microsoft.com/office/officeart/2018/2/layout/IconLabelList"/>
    <dgm:cxn modelId="{075B76C0-E10F-41FC-8A9A-06FC6DC3F975}" type="presParOf" srcId="{6BFF4ACE-5DA4-4001-936A-CE2E0220208B}" destId="{A7EE86CE-20D2-4922-9512-63DF1DA4C51F}" srcOrd="8" destOrd="0" presId="urn:microsoft.com/office/officeart/2018/2/layout/IconLabelList"/>
    <dgm:cxn modelId="{40BB3794-4B28-496E-B731-957BC861FD1D}" type="presParOf" srcId="{A7EE86CE-20D2-4922-9512-63DF1DA4C51F}" destId="{D65D32AF-8570-41A9-B7DF-ADCA3B7C2F86}" srcOrd="0" destOrd="0" presId="urn:microsoft.com/office/officeart/2018/2/layout/IconLabelList"/>
    <dgm:cxn modelId="{32F46F5C-E356-4450-B174-E6300F63DA0A}" type="presParOf" srcId="{A7EE86CE-20D2-4922-9512-63DF1DA4C51F}" destId="{5C3F4B6F-7F22-400E-BFE3-F531D40A32E8}" srcOrd="1" destOrd="0" presId="urn:microsoft.com/office/officeart/2018/2/layout/IconLabelList"/>
    <dgm:cxn modelId="{A53D4E7E-2838-48DD-9B5A-4657933F79B2}" type="presParOf" srcId="{A7EE86CE-20D2-4922-9512-63DF1DA4C51F}" destId="{C653EAFC-F39A-4CB7-B38B-6B17A1DA2E47}" srcOrd="2" destOrd="0" presId="urn:microsoft.com/office/officeart/2018/2/layout/IconLabelList"/>
    <dgm:cxn modelId="{25FBE45F-D73D-44F8-AB50-4F2012D837F1}" type="presParOf" srcId="{6BFF4ACE-5DA4-4001-936A-CE2E0220208B}" destId="{063BAB55-6739-4FED-AD51-A435D153215F}" srcOrd="9" destOrd="0" presId="urn:microsoft.com/office/officeart/2018/2/layout/IconLabelList"/>
    <dgm:cxn modelId="{8E28234A-90C9-485B-BD0F-4FE63FBE0B2A}" type="presParOf" srcId="{6BFF4ACE-5DA4-4001-936A-CE2E0220208B}" destId="{86722514-627A-45DD-BADE-13079E507BC3}" srcOrd="10" destOrd="0" presId="urn:microsoft.com/office/officeart/2018/2/layout/IconLabelList"/>
    <dgm:cxn modelId="{0B9815A4-CC3B-4FC2-B05E-0DCDC0BA350F}" type="presParOf" srcId="{86722514-627A-45DD-BADE-13079E507BC3}" destId="{2E6E8C7C-ED69-4312-9554-F31EA850012D}" srcOrd="0" destOrd="0" presId="urn:microsoft.com/office/officeart/2018/2/layout/IconLabelList"/>
    <dgm:cxn modelId="{3C703305-9E0F-4B07-B004-E71471FF9090}" type="presParOf" srcId="{86722514-627A-45DD-BADE-13079E507BC3}" destId="{ACF367D5-53D4-432C-9178-4EE0FDBC3EF1}" srcOrd="1" destOrd="0" presId="urn:microsoft.com/office/officeart/2018/2/layout/IconLabelList"/>
    <dgm:cxn modelId="{DCEC0234-B520-42F0-9450-41C3DB52D5CC}" type="presParOf" srcId="{86722514-627A-45DD-BADE-13079E507BC3}" destId="{F214ADD6-48EE-4B9C-BA40-7F15EC545E70}" srcOrd="2" destOrd="0" presId="urn:microsoft.com/office/officeart/2018/2/layout/IconLabelList"/>
    <dgm:cxn modelId="{36FA39CA-7B87-4C7A-9B92-BDF566D72378}" type="presParOf" srcId="{6BFF4ACE-5DA4-4001-936A-CE2E0220208B}" destId="{CE4414DE-9451-43CC-A82B-3642E16191A1}" srcOrd="11" destOrd="0" presId="urn:microsoft.com/office/officeart/2018/2/layout/IconLabelList"/>
    <dgm:cxn modelId="{9A54C9E8-BABD-4D8C-9ED3-4CB1EE55DAF9}" type="presParOf" srcId="{6BFF4ACE-5DA4-4001-936A-CE2E0220208B}" destId="{3FEE35AB-B778-46CC-A22E-FAE44AA4822B}" srcOrd="12" destOrd="0" presId="urn:microsoft.com/office/officeart/2018/2/layout/IconLabelList"/>
    <dgm:cxn modelId="{25ADF9E3-7E49-4B76-91C9-E1BB2B3372AB}" type="presParOf" srcId="{3FEE35AB-B778-46CC-A22E-FAE44AA4822B}" destId="{1DA0CDC7-4C1F-4234-98B4-76179712675A}" srcOrd="0" destOrd="0" presId="urn:microsoft.com/office/officeart/2018/2/layout/IconLabelList"/>
    <dgm:cxn modelId="{01660B38-B0F2-4EDD-BFB8-A08A87936A1B}" type="presParOf" srcId="{3FEE35AB-B778-46CC-A22E-FAE44AA4822B}" destId="{E0564D3D-1A1E-41BE-9126-0999FDCD0050}" srcOrd="1" destOrd="0" presId="urn:microsoft.com/office/officeart/2018/2/layout/IconLabelList"/>
    <dgm:cxn modelId="{BF705D07-06C4-4F90-A94D-61E9D754189C}" type="presParOf" srcId="{3FEE35AB-B778-46CC-A22E-FAE44AA4822B}" destId="{242C7783-4547-4121-AC05-E1BF91217D25}" srcOrd="2" destOrd="0" presId="urn:microsoft.com/office/officeart/2018/2/layout/Icon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A21CD010-B08E-4EEF-9380-80C08600DC05}" type="doc">
      <dgm:prSet loTypeId="urn:microsoft.com/office/officeart/2018/2/layout/IconLabelList" loCatId="icon" qsTypeId="urn:microsoft.com/office/officeart/2005/8/quickstyle/simple1" qsCatId="simple" csTypeId="urn:microsoft.com/office/officeart/2018/5/colors/Iconchunking_neutralbg_colorful1" csCatId="colorful" phldr="1"/>
      <dgm:spPr/>
      <dgm:t>
        <a:bodyPr/>
        <a:lstStyle/>
        <a:p>
          <a:endParaRPr lang="en-US"/>
        </a:p>
      </dgm:t>
    </dgm:pt>
    <dgm:pt modelId="{7FF54255-1655-4EDA-BE4A-10263EED90E7}">
      <dgm:prSet/>
      <dgm:spPr/>
      <dgm:t>
        <a:bodyPr/>
        <a:lstStyle/>
        <a:p>
          <a:r>
            <a:rPr lang="en-US" b="0" i="0"/>
            <a:t>Knowledge of the subject matter</a:t>
          </a:r>
          <a:endParaRPr lang="en-US"/>
        </a:p>
      </dgm:t>
    </dgm:pt>
    <dgm:pt modelId="{3E237A12-589A-4DE4-9604-1AEAC8C4DA71}" type="parTrans" cxnId="{F74A244B-8BE5-4F5A-92FB-B212B5E422C8}">
      <dgm:prSet/>
      <dgm:spPr/>
      <dgm:t>
        <a:bodyPr/>
        <a:lstStyle/>
        <a:p>
          <a:endParaRPr lang="en-US"/>
        </a:p>
      </dgm:t>
    </dgm:pt>
    <dgm:pt modelId="{8ADAC1DE-8BFA-4C0F-8E08-9189B107710B}" type="sibTrans" cxnId="{F74A244B-8BE5-4F5A-92FB-B212B5E422C8}">
      <dgm:prSet/>
      <dgm:spPr/>
      <dgm:t>
        <a:bodyPr/>
        <a:lstStyle/>
        <a:p>
          <a:endParaRPr lang="en-US"/>
        </a:p>
      </dgm:t>
    </dgm:pt>
    <dgm:pt modelId="{9C8D4209-FF70-4793-933D-64C075FB60F1}">
      <dgm:prSet/>
      <dgm:spPr/>
      <dgm:t>
        <a:bodyPr/>
        <a:lstStyle/>
        <a:p>
          <a:r>
            <a:rPr lang="en-US" b="0" i="0"/>
            <a:t>Experience</a:t>
          </a:r>
          <a:endParaRPr lang="en-US"/>
        </a:p>
      </dgm:t>
    </dgm:pt>
    <dgm:pt modelId="{0FD4F5F0-C4EF-4B66-BB6E-B51E490D8951}" type="parTrans" cxnId="{77F53631-AD33-4D9E-A068-52659B18B0F7}">
      <dgm:prSet/>
      <dgm:spPr/>
      <dgm:t>
        <a:bodyPr/>
        <a:lstStyle/>
        <a:p>
          <a:endParaRPr lang="en-US"/>
        </a:p>
      </dgm:t>
    </dgm:pt>
    <dgm:pt modelId="{90CCC687-68AE-42CF-B19C-65707B192510}" type="sibTrans" cxnId="{77F53631-AD33-4D9E-A068-52659B18B0F7}">
      <dgm:prSet/>
      <dgm:spPr/>
      <dgm:t>
        <a:bodyPr/>
        <a:lstStyle/>
        <a:p>
          <a:endParaRPr lang="en-US"/>
        </a:p>
      </dgm:t>
    </dgm:pt>
    <dgm:pt modelId="{083E3578-605B-405E-889D-ADE416D1DD0E}">
      <dgm:prSet/>
      <dgm:spPr/>
      <dgm:t>
        <a:bodyPr/>
        <a:lstStyle/>
        <a:p>
          <a:r>
            <a:rPr lang="en-US" b="0" i="0" dirty="0"/>
            <a:t>Personality</a:t>
          </a:r>
          <a:endParaRPr lang="en-US" dirty="0"/>
        </a:p>
      </dgm:t>
    </dgm:pt>
    <dgm:pt modelId="{A59959A1-B810-4FCF-9EC7-A67DC92A32A6}" type="parTrans" cxnId="{7B9B001B-171D-46EF-BCF1-89F1EA025A58}">
      <dgm:prSet/>
      <dgm:spPr/>
      <dgm:t>
        <a:bodyPr/>
        <a:lstStyle/>
        <a:p>
          <a:endParaRPr lang="en-US"/>
        </a:p>
      </dgm:t>
    </dgm:pt>
    <dgm:pt modelId="{44EE85AC-21BC-4960-B87B-0E775D297EF0}" type="sibTrans" cxnId="{7B9B001B-171D-46EF-BCF1-89F1EA025A58}">
      <dgm:prSet/>
      <dgm:spPr/>
      <dgm:t>
        <a:bodyPr/>
        <a:lstStyle/>
        <a:p>
          <a:endParaRPr lang="en-US"/>
        </a:p>
      </dgm:t>
    </dgm:pt>
    <dgm:pt modelId="{5B80B742-2DE2-4607-8ADC-3575D558DE2F}" type="pres">
      <dgm:prSet presAssocID="{A21CD010-B08E-4EEF-9380-80C08600DC05}" presName="root" presStyleCnt="0">
        <dgm:presLayoutVars>
          <dgm:dir/>
          <dgm:resizeHandles val="exact"/>
        </dgm:presLayoutVars>
      </dgm:prSet>
      <dgm:spPr/>
    </dgm:pt>
    <dgm:pt modelId="{7803CF5E-F34D-4290-A249-287150696EC9}" type="pres">
      <dgm:prSet presAssocID="{7FF54255-1655-4EDA-BE4A-10263EED90E7}" presName="compNode" presStyleCnt="0"/>
      <dgm:spPr/>
    </dgm:pt>
    <dgm:pt modelId="{90E16920-76DD-4FB3-BE78-2891CF2669E3}" type="pres">
      <dgm:prSet presAssocID="{7FF54255-1655-4EDA-BE4A-10263EED90E7}"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Books"/>
        </a:ext>
      </dgm:extLst>
    </dgm:pt>
    <dgm:pt modelId="{ABA1702A-A319-4580-BBFF-E1B05A91E79D}" type="pres">
      <dgm:prSet presAssocID="{7FF54255-1655-4EDA-BE4A-10263EED90E7}" presName="spaceRect" presStyleCnt="0"/>
      <dgm:spPr/>
    </dgm:pt>
    <dgm:pt modelId="{711D6ED6-69E6-466B-85FA-74D7D6A32D66}" type="pres">
      <dgm:prSet presAssocID="{7FF54255-1655-4EDA-BE4A-10263EED90E7}" presName="textRect" presStyleLbl="revTx" presStyleIdx="0" presStyleCnt="3">
        <dgm:presLayoutVars>
          <dgm:chMax val="1"/>
          <dgm:chPref val="1"/>
        </dgm:presLayoutVars>
      </dgm:prSet>
      <dgm:spPr/>
    </dgm:pt>
    <dgm:pt modelId="{5F8B2C1D-CA07-4A3C-A520-29B5FE0FD4E9}" type="pres">
      <dgm:prSet presAssocID="{8ADAC1DE-8BFA-4C0F-8E08-9189B107710B}" presName="sibTrans" presStyleCnt="0"/>
      <dgm:spPr/>
    </dgm:pt>
    <dgm:pt modelId="{7E57C330-CCEC-4071-BD15-2881A65B28AB}" type="pres">
      <dgm:prSet presAssocID="{9C8D4209-FF70-4793-933D-64C075FB60F1}" presName="compNode" presStyleCnt="0"/>
      <dgm:spPr/>
    </dgm:pt>
    <dgm:pt modelId="{09CDD970-4E6D-44BE-858E-A172D1D295FD}" type="pres">
      <dgm:prSet presAssocID="{9C8D4209-FF70-4793-933D-64C075FB60F1}"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Head with Gears"/>
        </a:ext>
      </dgm:extLst>
    </dgm:pt>
    <dgm:pt modelId="{5C00025C-472A-4210-8F43-F7304AD0D281}" type="pres">
      <dgm:prSet presAssocID="{9C8D4209-FF70-4793-933D-64C075FB60F1}" presName="spaceRect" presStyleCnt="0"/>
      <dgm:spPr/>
    </dgm:pt>
    <dgm:pt modelId="{FB345031-C00F-4FC6-AB19-A9CF1E09150E}" type="pres">
      <dgm:prSet presAssocID="{9C8D4209-FF70-4793-933D-64C075FB60F1}" presName="textRect" presStyleLbl="revTx" presStyleIdx="1" presStyleCnt="3">
        <dgm:presLayoutVars>
          <dgm:chMax val="1"/>
          <dgm:chPref val="1"/>
        </dgm:presLayoutVars>
      </dgm:prSet>
      <dgm:spPr/>
    </dgm:pt>
    <dgm:pt modelId="{D09AEDB0-A8F8-4507-A1B9-C55C9425363A}" type="pres">
      <dgm:prSet presAssocID="{90CCC687-68AE-42CF-B19C-65707B192510}" presName="sibTrans" presStyleCnt="0"/>
      <dgm:spPr/>
    </dgm:pt>
    <dgm:pt modelId="{972472E0-6EE4-439A-A152-FFF7C4C1FC2C}" type="pres">
      <dgm:prSet presAssocID="{083E3578-605B-405E-889D-ADE416D1DD0E}" presName="compNode" presStyleCnt="0"/>
      <dgm:spPr/>
    </dgm:pt>
    <dgm:pt modelId="{D1E8CE7E-5F5A-42CF-89E3-B638221D4BCD}" type="pres">
      <dgm:prSet presAssocID="{083E3578-605B-405E-889D-ADE416D1DD0E}"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Drama"/>
        </a:ext>
      </dgm:extLst>
    </dgm:pt>
    <dgm:pt modelId="{544D2391-48D6-4217-9CD7-14A2DE7698E2}" type="pres">
      <dgm:prSet presAssocID="{083E3578-605B-405E-889D-ADE416D1DD0E}" presName="spaceRect" presStyleCnt="0"/>
      <dgm:spPr/>
    </dgm:pt>
    <dgm:pt modelId="{765FCBBC-C362-45DB-8D82-00258527710C}" type="pres">
      <dgm:prSet presAssocID="{083E3578-605B-405E-889D-ADE416D1DD0E}" presName="textRect" presStyleLbl="revTx" presStyleIdx="2" presStyleCnt="3">
        <dgm:presLayoutVars>
          <dgm:chMax val="1"/>
          <dgm:chPref val="1"/>
        </dgm:presLayoutVars>
      </dgm:prSet>
      <dgm:spPr/>
    </dgm:pt>
  </dgm:ptLst>
  <dgm:cxnLst>
    <dgm:cxn modelId="{7B9B001B-171D-46EF-BCF1-89F1EA025A58}" srcId="{A21CD010-B08E-4EEF-9380-80C08600DC05}" destId="{083E3578-605B-405E-889D-ADE416D1DD0E}" srcOrd="2" destOrd="0" parTransId="{A59959A1-B810-4FCF-9EC7-A67DC92A32A6}" sibTransId="{44EE85AC-21BC-4960-B87B-0E775D297EF0}"/>
    <dgm:cxn modelId="{77F53631-AD33-4D9E-A068-52659B18B0F7}" srcId="{A21CD010-B08E-4EEF-9380-80C08600DC05}" destId="{9C8D4209-FF70-4793-933D-64C075FB60F1}" srcOrd="1" destOrd="0" parTransId="{0FD4F5F0-C4EF-4B66-BB6E-B51E490D8951}" sibTransId="{90CCC687-68AE-42CF-B19C-65707B192510}"/>
    <dgm:cxn modelId="{F74A244B-8BE5-4F5A-92FB-B212B5E422C8}" srcId="{A21CD010-B08E-4EEF-9380-80C08600DC05}" destId="{7FF54255-1655-4EDA-BE4A-10263EED90E7}" srcOrd="0" destOrd="0" parTransId="{3E237A12-589A-4DE4-9604-1AEAC8C4DA71}" sibTransId="{8ADAC1DE-8BFA-4C0F-8E08-9189B107710B}"/>
    <dgm:cxn modelId="{58698093-62B3-412D-82E0-5C0EFE827A45}" type="presOf" srcId="{083E3578-605B-405E-889D-ADE416D1DD0E}" destId="{765FCBBC-C362-45DB-8D82-00258527710C}" srcOrd="0" destOrd="0" presId="urn:microsoft.com/office/officeart/2018/2/layout/IconLabelList"/>
    <dgm:cxn modelId="{AA444E94-F849-4351-A09A-E4744B5FDD44}" type="presOf" srcId="{7FF54255-1655-4EDA-BE4A-10263EED90E7}" destId="{711D6ED6-69E6-466B-85FA-74D7D6A32D66}" srcOrd="0" destOrd="0" presId="urn:microsoft.com/office/officeart/2018/2/layout/IconLabelList"/>
    <dgm:cxn modelId="{081733D3-81AE-4D9D-B29C-0612609BF5A2}" type="presOf" srcId="{A21CD010-B08E-4EEF-9380-80C08600DC05}" destId="{5B80B742-2DE2-4607-8ADC-3575D558DE2F}" srcOrd="0" destOrd="0" presId="urn:microsoft.com/office/officeart/2018/2/layout/IconLabelList"/>
    <dgm:cxn modelId="{85C96FDB-89D1-4532-9A5A-AC698576D566}" type="presOf" srcId="{9C8D4209-FF70-4793-933D-64C075FB60F1}" destId="{FB345031-C00F-4FC6-AB19-A9CF1E09150E}" srcOrd="0" destOrd="0" presId="urn:microsoft.com/office/officeart/2018/2/layout/IconLabelList"/>
    <dgm:cxn modelId="{8FFF7185-5FAB-4493-8247-B57724DE5664}" type="presParOf" srcId="{5B80B742-2DE2-4607-8ADC-3575D558DE2F}" destId="{7803CF5E-F34D-4290-A249-287150696EC9}" srcOrd="0" destOrd="0" presId="urn:microsoft.com/office/officeart/2018/2/layout/IconLabelList"/>
    <dgm:cxn modelId="{DFD370E2-B2E5-4A81-B20C-35AC1E7D47DF}" type="presParOf" srcId="{7803CF5E-F34D-4290-A249-287150696EC9}" destId="{90E16920-76DD-4FB3-BE78-2891CF2669E3}" srcOrd="0" destOrd="0" presId="urn:microsoft.com/office/officeart/2018/2/layout/IconLabelList"/>
    <dgm:cxn modelId="{F17F26B0-E1B8-4FC1-A31C-75279DD207F6}" type="presParOf" srcId="{7803CF5E-F34D-4290-A249-287150696EC9}" destId="{ABA1702A-A319-4580-BBFF-E1B05A91E79D}" srcOrd="1" destOrd="0" presId="urn:microsoft.com/office/officeart/2018/2/layout/IconLabelList"/>
    <dgm:cxn modelId="{308822C4-2DF2-473D-9305-09B1CA99F1FA}" type="presParOf" srcId="{7803CF5E-F34D-4290-A249-287150696EC9}" destId="{711D6ED6-69E6-466B-85FA-74D7D6A32D66}" srcOrd="2" destOrd="0" presId="urn:microsoft.com/office/officeart/2018/2/layout/IconLabelList"/>
    <dgm:cxn modelId="{138D7DE6-624F-44A1-A746-7626D74D1082}" type="presParOf" srcId="{5B80B742-2DE2-4607-8ADC-3575D558DE2F}" destId="{5F8B2C1D-CA07-4A3C-A520-29B5FE0FD4E9}" srcOrd="1" destOrd="0" presId="urn:microsoft.com/office/officeart/2018/2/layout/IconLabelList"/>
    <dgm:cxn modelId="{38DCB644-A5B5-4920-B67B-1DBBA65523C8}" type="presParOf" srcId="{5B80B742-2DE2-4607-8ADC-3575D558DE2F}" destId="{7E57C330-CCEC-4071-BD15-2881A65B28AB}" srcOrd="2" destOrd="0" presId="urn:microsoft.com/office/officeart/2018/2/layout/IconLabelList"/>
    <dgm:cxn modelId="{32BEEF05-E65A-41F2-8A2A-232DCC6C9D89}" type="presParOf" srcId="{7E57C330-CCEC-4071-BD15-2881A65B28AB}" destId="{09CDD970-4E6D-44BE-858E-A172D1D295FD}" srcOrd="0" destOrd="0" presId="urn:microsoft.com/office/officeart/2018/2/layout/IconLabelList"/>
    <dgm:cxn modelId="{16AEA038-299A-434D-B888-7A315DF1DCE8}" type="presParOf" srcId="{7E57C330-CCEC-4071-BD15-2881A65B28AB}" destId="{5C00025C-472A-4210-8F43-F7304AD0D281}" srcOrd="1" destOrd="0" presId="urn:microsoft.com/office/officeart/2018/2/layout/IconLabelList"/>
    <dgm:cxn modelId="{6AE76E2F-1CF4-4969-A908-9BF0142BB430}" type="presParOf" srcId="{7E57C330-CCEC-4071-BD15-2881A65B28AB}" destId="{FB345031-C00F-4FC6-AB19-A9CF1E09150E}" srcOrd="2" destOrd="0" presId="urn:microsoft.com/office/officeart/2018/2/layout/IconLabelList"/>
    <dgm:cxn modelId="{39596EA0-27AD-4ABA-8310-2EC5D62019C4}" type="presParOf" srcId="{5B80B742-2DE2-4607-8ADC-3575D558DE2F}" destId="{D09AEDB0-A8F8-4507-A1B9-C55C9425363A}" srcOrd="3" destOrd="0" presId="urn:microsoft.com/office/officeart/2018/2/layout/IconLabelList"/>
    <dgm:cxn modelId="{608D685D-C8FC-4746-B976-4E35961A8D37}" type="presParOf" srcId="{5B80B742-2DE2-4607-8ADC-3575D558DE2F}" destId="{972472E0-6EE4-439A-A152-FFF7C4C1FC2C}" srcOrd="4" destOrd="0" presId="urn:microsoft.com/office/officeart/2018/2/layout/IconLabelList"/>
    <dgm:cxn modelId="{AACDDC58-E120-4991-92CF-803AFE665A99}" type="presParOf" srcId="{972472E0-6EE4-439A-A152-FFF7C4C1FC2C}" destId="{D1E8CE7E-5F5A-42CF-89E3-B638221D4BCD}" srcOrd="0" destOrd="0" presId="urn:microsoft.com/office/officeart/2018/2/layout/IconLabelList"/>
    <dgm:cxn modelId="{66E24F69-0AA7-4E0F-B258-6FA2CC944C74}" type="presParOf" srcId="{972472E0-6EE4-439A-A152-FFF7C4C1FC2C}" destId="{544D2391-48D6-4217-9CD7-14A2DE7698E2}" srcOrd="1" destOrd="0" presId="urn:microsoft.com/office/officeart/2018/2/layout/IconLabelList"/>
    <dgm:cxn modelId="{F331817C-63EA-4C6E-845F-4F05C28B3C20}" type="presParOf" srcId="{972472E0-6EE4-439A-A152-FFF7C4C1FC2C}" destId="{765FCBBC-C362-45DB-8D82-00258527710C}" srcOrd="2" destOrd="0" presId="urn:microsoft.com/office/officeart/2018/2/layout/Icon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16323AA0-2578-4070-A4F4-A112504F4108}" type="doc">
      <dgm:prSet loTypeId="urn:microsoft.com/office/officeart/2018/2/layout/IconLabelList" loCatId="icon" qsTypeId="urn:microsoft.com/office/officeart/2005/8/quickstyle/simple1" qsCatId="simple" csTypeId="urn:microsoft.com/office/officeart/2018/5/colors/Iconchunking_neutralbg_colorful1" csCatId="colorful" phldr="1"/>
      <dgm:spPr/>
      <dgm:t>
        <a:bodyPr/>
        <a:lstStyle/>
        <a:p>
          <a:endParaRPr lang="en-US"/>
        </a:p>
      </dgm:t>
    </dgm:pt>
    <dgm:pt modelId="{8B3269C6-FC5C-459D-B6BA-5E327EDEB827}">
      <dgm:prSet/>
      <dgm:spPr/>
      <dgm:t>
        <a:bodyPr/>
        <a:lstStyle/>
        <a:p>
          <a:pPr>
            <a:lnSpc>
              <a:spcPct val="100000"/>
            </a:lnSpc>
          </a:pPr>
          <a:r>
            <a:rPr lang="en-GB" dirty="0"/>
            <a:t>Negotiation in the procurement process is a critical skill that encompasses both art and strategy, aiming to achieve mutually beneficial agreements between parties</a:t>
          </a:r>
          <a:endParaRPr lang="en-US" dirty="0"/>
        </a:p>
      </dgm:t>
    </dgm:pt>
    <dgm:pt modelId="{421D11B1-1F00-4341-A598-D47A580CE0B5}" type="parTrans" cxnId="{FEE59234-E00F-4343-8821-142DAAE5F562}">
      <dgm:prSet/>
      <dgm:spPr/>
      <dgm:t>
        <a:bodyPr/>
        <a:lstStyle/>
        <a:p>
          <a:endParaRPr lang="en-US"/>
        </a:p>
      </dgm:t>
    </dgm:pt>
    <dgm:pt modelId="{3EAB699A-CB48-46A2-92A2-9299B275126E}" type="sibTrans" cxnId="{FEE59234-E00F-4343-8821-142DAAE5F562}">
      <dgm:prSet/>
      <dgm:spPr/>
      <dgm:t>
        <a:bodyPr/>
        <a:lstStyle/>
        <a:p>
          <a:endParaRPr lang="en-US"/>
        </a:p>
      </dgm:t>
    </dgm:pt>
    <dgm:pt modelId="{C39EECDF-6DAC-4660-9B37-EFC43336489B}">
      <dgm:prSet/>
      <dgm:spPr/>
      <dgm:t>
        <a:bodyPr/>
        <a:lstStyle/>
        <a:p>
          <a:pPr>
            <a:lnSpc>
              <a:spcPct val="100000"/>
            </a:lnSpc>
          </a:pPr>
          <a:r>
            <a:rPr lang="en-GB" dirty="0"/>
            <a:t>Effective negotiation requires thorough preparation, including understanding one's needs, researching suppliers, and being aware of market conditions</a:t>
          </a:r>
        </a:p>
      </dgm:t>
    </dgm:pt>
    <dgm:pt modelId="{86A9FAD4-9C56-45C3-A815-D517E8C37BF7}" type="parTrans" cxnId="{77D45A3A-4C15-40DE-B40D-DB8FD44360D8}">
      <dgm:prSet/>
      <dgm:spPr/>
      <dgm:t>
        <a:bodyPr/>
        <a:lstStyle/>
        <a:p>
          <a:endParaRPr lang="en-GB"/>
        </a:p>
      </dgm:t>
    </dgm:pt>
    <dgm:pt modelId="{8A19F281-4510-4A98-BFB9-92A543BABDAE}" type="sibTrans" cxnId="{77D45A3A-4C15-40DE-B40D-DB8FD44360D8}">
      <dgm:prSet/>
      <dgm:spPr/>
      <dgm:t>
        <a:bodyPr/>
        <a:lstStyle/>
        <a:p>
          <a:endParaRPr lang="en-GB"/>
        </a:p>
      </dgm:t>
    </dgm:pt>
    <dgm:pt modelId="{6B526ACE-F344-48C3-9A26-1BE4E0FFA7B2}">
      <dgm:prSet/>
      <dgm:spPr/>
      <dgm:t>
        <a:bodyPr/>
        <a:lstStyle/>
        <a:p>
          <a:pPr>
            <a:lnSpc>
              <a:spcPct val="100000"/>
            </a:lnSpc>
          </a:pPr>
          <a:r>
            <a:rPr lang="en-GB" dirty="0"/>
            <a:t>Ultimately, the skills and strategies outlined in this chapter empower procurement professionals to secure favourable agreements that contribute to the organization’s success.</a:t>
          </a:r>
        </a:p>
      </dgm:t>
    </dgm:pt>
    <dgm:pt modelId="{1514ACD5-4934-420A-8822-B23643A799F8}" type="parTrans" cxnId="{928DDEF1-198C-4AB5-888C-892EC6580751}">
      <dgm:prSet/>
      <dgm:spPr/>
      <dgm:t>
        <a:bodyPr/>
        <a:lstStyle/>
        <a:p>
          <a:endParaRPr lang="en-GB"/>
        </a:p>
      </dgm:t>
    </dgm:pt>
    <dgm:pt modelId="{A6DB9062-7EEE-4BAB-A063-3DD76A13632D}" type="sibTrans" cxnId="{928DDEF1-198C-4AB5-888C-892EC6580751}">
      <dgm:prSet/>
      <dgm:spPr/>
      <dgm:t>
        <a:bodyPr/>
        <a:lstStyle/>
        <a:p>
          <a:endParaRPr lang="en-GB"/>
        </a:p>
      </dgm:t>
    </dgm:pt>
    <dgm:pt modelId="{E5E929CA-299F-4C74-A652-37ED790E362A}">
      <dgm:prSet/>
      <dgm:spPr/>
      <dgm:t>
        <a:bodyPr/>
        <a:lstStyle/>
        <a:p>
          <a:pPr>
            <a:lnSpc>
              <a:spcPct val="100000"/>
            </a:lnSpc>
          </a:pPr>
          <a:r>
            <a:rPr lang="en-GB" dirty="0"/>
            <a:t>With the right knowledge, experience, and interpersonal skills, negotiators can enhance their effectiveness, ensuring not only immediate gains but also the potential for future partnerships</a:t>
          </a:r>
          <a:endParaRPr lang="en-US" dirty="0"/>
        </a:p>
      </dgm:t>
    </dgm:pt>
    <dgm:pt modelId="{4EEBACDE-0451-4D88-BBB1-244F4CC6CD51}" type="parTrans" cxnId="{BB6DF8E4-9F87-457D-91E0-7D3149A36F7F}">
      <dgm:prSet/>
      <dgm:spPr/>
      <dgm:t>
        <a:bodyPr/>
        <a:lstStyle/>
        <a:p>
          <a:endParaRPr lang="en-GB"/>
        </a:p>
      </dgm:t>
    </dgm:pt>
    <dgm:pt modelId="{07E3DFD7-D971-468B-B301-4B6702C731F8}" type="sibTrans" cxnId="{BB6DF8E4-9F87-457D-91E0-7D3149A36F7F}">
      <dgm:prSet/>
      <dgm:spPr/>
      <dgm:t>
        <a:bodyPr/>
        <a:lstStyle/>
        <a:p>
          <a:endParaRPr lang="en-GB"/>
        </a:p>
      </dgm:t>
    </dgm:pt>
    <dgm:pt modelId="{B20FB47B-FCE2-4B3A-8863-33EBD6BE9358}" type="pres">
      <dgm:prSet presAssocID="{16323AA0-2578-4070-A4F4-A112504F4108}" presName="root" presStyleCnt="0">
        <dgm:presLayoutVars>
          <dgm:dir/>
          <dgm:resizeHandles val="exact"/>
        </dgm:presLayoutVars>
      </dgm:prSet>
      <dgm:spPr/>
    </dgm:pt>
    <dgm:pt modelId="{61ACA3D2-6000-4D82-B367-83217DF356E0}" type="pres">
      <dgm:prSet presAssocID="{8B3269C6-FC5C-459D-B6BA-5E327EDEB827}" presName="compNode" presStyleCnt="0"/>
      <dgm:spPr/>
    </dgm:pt>
    <dgm:pt modelId="{44753EEA-E27D-486F-BCEF-B6E211FFC149}" type="pres">
      <dgm:prSet presAssocID="{8B3269C6-FC5C-459D-B6BA-5E327EDEB827}"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Handshake"/>
        </a:ext>
      </dgm:extLst>
    </dgm:pt>
    <dgm:pt modelId="{839F6FE0-9656-4FC4-92E5-8DA31E4D8DD3}" type="pres">
      <dgm:prSet presAssocID="{8B3269C6-FC5C-459D-B6BA-5E327EDEB827}" presName="spaceRect" presStyleCnt="0"/>
      <dgm:spPr/>
    </dgm:pt>
    <dgm:pt modelId="{A01416A1-DA22-4CBE-A495-BBCC2D1700B3}" type="pres">
      <dgm:prSet presAssocID="{8B3269C6-FC5C-459D-B6BA-5E327EDEB827}" presName="textRect" presStyleLbl="revTx" presStyleIdx="0" presStyleCnt="4">
        <dgm:presLayoutVars>
          <dgm:chMax val="1"/>
          <dgm:chPref val="1"/>
        </dgm:presLayoutVars>
      </dgm:prSet>
      <dgm:spPr/>
    </dgm:pt>
    <dgm:pt modelId="{CEA696F9-CA4A-4754-AB2F-6D9CABF76010}" type="pres">
      <dgm:prSet presAssocID="{3EAB699A-CB48-46A2-92A2-9299B275126E}" presName="sibTrans" presStyleCnt="0"/>
      <dgm:spPr/>
    </dgm:pt>
    <dgm:pt modelId="{B0E01DA2-4042-46CF-8BBA-41B59035D755}" type="pres">
      <dgm:prSet presAssocID="{C39EECDF-6DAC-4660-9B37-EFC43336489B}" presName="compNode" presStyleCnt="0"/>
      <dgm:spPr/>
    </dgm:pt>
    <dgm:pt modelId="{4B3FFC9D-0C47-46AC-AE10-F0DD16CB5659}" type="pres">
      <dgm:prSet presAssocID="{C39EECDF-6DAC-4660-9B37-EFC43336489B}" presName="iconRect" presStyleLbl="node1" presStyleIdx="1" presStyleCnt="4"/>
      <dgm:spPr/>
    </dgm:pt>
    <dgm:pt modelId="{07C5BCD0-E725-42D0-9AC1-F5F7CF2A16E7}" type="pres">
      <dgm:prSet presAssocID="{C39EECDF-6DAC-4660-9B37-EFC43336489B}" presName="spaceRect" presStyleCnt="0"/>
      <dgm:spPr/>
    </dgm:pt>
    <dgm:pt modelId="{E120F4D5-7C21-4FB0-89B5-34EB9025D073}" type="pres">
      <dgm:prSet presAssocID="{C39EECDF-6DAC-4660-9B37-EFC43336489B}" presName="textRect" presStyleLbl="revTx" presStyleIdx="1" presStyleCnt="4">
        <dgm:presLayoutVars>
          <dgm:chMax val="1"/>
          <dgm:chPref val="1"/>
        </dgm:presLayoutVars>
      </dgm:prSet>
      <dgm:spPr/>
    </dgm:pt>
    <dgm:pt modelId="{27D6FC13-29C1-49E8-B152-9C9746F18103}" type="pres">
      <dgm:prSet presAssocID="{8A19F281-4510-4A98-BFB9-92A543BABDAE}" presName="sibTrans" presStyleCnt="0"/>
      <dgm:spPr/>
    </dgm:pt>
    <dgm:pt modelId="{DC0866C7-8330-4CAC-98A2-5482D6955141}" type="pres">
      <dgm:prSet presAssocID="{6B526ACE-F344-48C3-9A26-1BE4E0FFA7B2}" presName="compNode" presStyleCnt="0"/>
      <dgm:spPr/>
    </dgm:pt>
    <dgm:pt modelId="{0DC436C4-2776-4194-8174-A94E267051D1}" type="pres">
      <dgm:prSet presAssocID="{6B526ACE-F344-48C3-9A26-1BE4E0FFA7B2}" presName="iconRect" presStyleLbl="node1" presStyleIdx="2" presStyleCnt="4"/>
      <dgm:spPr/>
    </dgm:pt>
    <dgm:pt modelId="{66865FA9-04A4-4014-AC5A-5B9E056EA144}" type="pres">
      <dgm:prSet presAssocID="{6B526ACE-F344-48C3-9A26-1BE4E0FFA7B2}" presName="spaceRect" presStyleCnt="0"/>
      <dgm:spPr/>
    </dgm:pt>
    <dgm:pt modelId="{979F5AA2-E7A6-4DBE-BA81-2BE6D88DF365}" type="pres">
      <dgm:prSet presAssocID="{6B526ACE-F344-48C3-9A26-1BE4E0FFA7B2}" presName="textRect" presStyleLbl="revTx" presStyleIdx="2" presStyleCnt="4">
        <dgm:presLayoutVars>
          <dgm:chMax val="1"/>
          <dgm:chPref val="1"/>
        </dgm:presLayoutVars>
      </dgm:prSet>
      <dgm:spPr/>
    </dgm:pt>
    <dgm:pt modelId="{F7A0D0A7-C20A-4DC5-B91E-09396D45F1B0}" type="pres">
      <dgm:prSet presAssocID="{A6DB9062-7EEE-4BAB-A063-3DD76A13632D}" presName="sibTrans" presStyleCnt="0"/>
      <dgm:spPr/>
    </dgm:pt>
    <dgm:pt modelId="{D980CCBA-2E14-455A-8EDC-AFFD03084553}" type="pres">
      <dgm:prSet presAssocID="{E5E929CA-299F-4C74-A652-37ED790E362A}" presName="compNode" presStyleCnt="0"/>
      <dgm:spPr/>
    </dgm:pt>
    <dgm:pt modelId="{4E02AB07-8115-4D6A-B423-FA87002D2214}" type="pres">
      <dgm:prSet presAssocID="{E5E929CA-299F-4C74-A652-37ED790E362A}" presName="iconRect" presStyleLbl="node1" presStyleIdx="3"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Board Room"/>
        </a:ext>
      </dgm:extLst>
    </dgm:pt>
    <dgm:pt modelId="{6FC4569A-EAD8-4A91-B8E9-EC22771F5EB2}" type="pres">
      <dgm:prSet presAssocID="{E5E929CA-299F-4C74-A652-37ED790E362A}" presName="spaceRect" presStyleCnt="0"/>
      <dgm:spPr/>
    </dgm:pt>
    <dgm:pt modelId="{D1225EB9-2EE7-4F9F-8662-EF6EBE983CAE}" type="pres">
      <dgm:prSet presAssocID="{E5E929CA-299F-4C74-A652-37ED790E362A}" presName="textRect" presStyleLbl="revTx" presStyleIdx="3" presStyleCnt="4">
        <dgm:presLayoutVars>
          <dgm:chMax val="1"/>
          <dgm:chPref val="1"/>
        </dgm:presLayoutVars>
      </dgm:prSet>
      <dgm:spPr/>
    </dgm:pt>
  </dgm:ptLst>
  <dgm:cxnLst>
    <dgm:cxn modelId="{FEE59234-E00F-4343-8821-142DAAE5F562}" srcId="{16323AA0-2578-4070-A4F4-A112504F4108}" destId="{8B3269C6-FC5C-459D-B6BA-5E327EDEB827}" srcOrd="0" destOrd="0" parTransId="{421D11B1-1F00-4341-A598-D47A580CE0B5}" sibTransId="{3EAB699A-CB48-46A2-92A2-9299B275126E}"/>
    <dgm:cxn modelId="{77D45A3A-4C15-40DE-B40D-DB8FD44360D8}" srcId="{16323AA0-2578-4070-A4F4-A112504F4108}" destId="{C39EECDF-6DAC-4660-9B37-EFC43336489B}" srcOrd="1" destOrd="0" parTransId="{86A9FAD4-9C56-45C3-A815-D517E8C37BF7}" sibTransId="{8A19F281-4510-4A98-BFB9-92A543BABDAE}"/>
    <dgm:cxn modelId="{2E218C61-4338-4E73-B455-9F613729E88E}" type="presOf" srcId="{E5E929CA-299F-4C74-A652-37ED790E362A}" destId="{D1225EB9-2EE7-4F9F-8662-EF6EBE983CAE}" srcOrd="0" destOrd="0" presId="urn:microsoft.com/office/officeart/2018/2/layout/IconLabelList"/>
    <dgm:cxn modelId="{6B75174B-2F56-46C1-90F0-C33C27D00646}" type="presOf" srcId="{8B3269C6-FC5C-459D-B6BA-5E327EDEB827}" destId="{A01416A1-DA22-4CBE-A495-BBCC2D1700B3}" srcOrd="0" destOrd="0" presId="urn:microsoft.com/office/officeart/2018/2/layout/IconLabelList"/>
    <dgm:cxn modelId="{4E0E9C4E-71C6-48C4-AF54-E44ECF4F07B8}" type="presOf" srcId="{6B526ACE-F344-48C3-9A26-1BE4E0FFA7B2}" destId="{979F5AA2-E7A6-4DBE-BA81-2BE6D88DF365}" srcOrd="0" destOrd="0" presId="urn:microsoft.com/office/officeart/2018/2/layout/IconLabelList"/>
    <dgm:cxn modelId="{4AB7F9B0-3D69-448F-8E05-A0A5FA92D7E2}" type="presOf" srcId="{C39EECDF-6DAC-4660-9B37-EFC43336489B}" destId="{E120F4D5-7C21-4FB0-89B5-34EB9025D073}" srcOrd="0" destOrd="0" presId="urn:microsoft.com/office/officeart/2018/2/layout/IconLabelList"/>
    <dgm:cxn modelId="{BA6341E2-7CE0-4CEA-9B29-4C4DED4617C0}" type="presOf" srcId="{16323AA0-2578-4070-A4F4-A112504F4108}" destId="{B20FB47B-FCE2-4B3A-8863-33EBD6BE9358}" srcOrd="0" destOrd="0" presId="urn:microsoft.com/office/officeart/2018/2/layout/IconLabelList"/>
    <dgm:cxn modelId="{BB6DF8E4-9F87-457D-91E0-7D3149A36F7F}" srcId="{16323AA0-2578-4070-A4F4-A112504F4108}" destId="{E5E929CA-299F-4C74-A652-37ED790E362A}" srcOrd="3" destOrd="0" parTransId="{4EEBACDE-0451-4D88-BBB1-244F4CC6CD51}" sibTransId="{07E3DFD7-D971-468B-B301-4B6702C731F8}"/>
    <dgm:cxn modelId="{928DDEF1-198C-4AB5-888C-892EC6580751}" srcId="{16323AA0-2578-4070-A4F4-A112504F4108}" destId="{6B526ACE-F344-48C3-9A26-1BE4E0FFA7B2}" srcOrd="2" destOrd="0" parTransId="{1514ACD5-4934-420A-8822-B23643A799F8}" sibTransId="{A6DB9062-7EEE-4BAB-A063-3DD76A13632D}"/>
    <dgm:cxn modelId="{C31E96B4-A9F8-40CA-A4AF-95B6E8A07282}" type="presParOf" srcId="{B20FB47B-FCE2-4B3A-8863-33EBD6BE9358}" destId="{61ACA3D2-6000-4D82-B367-83217DF356E0}" srcOrd="0" destOrd="0" presId="urn:microsoft.com/office/officeart/2018/2/layout/IconLabelList"/>
    <dgm:cxn modelId="{0F0A3BFB-F9AA-4B10-A00F-A8A839929E54}" type="presParOf" srcId="{61ACA3D2-6000-4D82-B367-83217DF356E0}" destId="{44753EEA-E27D-486F-BCEF-B6E211FFC149}" srcOrd="0" destOrd="0" presId="urn:microsoft.com/office/officeart/2018/2/layout/IconLabelList"/>
    <dgm:cxn modelId="{DEC54A49-FCAE-4466-A5E8-3DEF977EE1DF}" type="presParOf" srcId="{61ACA3D2-6000-4D82-B367-83217DF356E0}" destId="{839F6FE0-9656-4FC4-92E5-8DA31E4D8DD3}" srcOrd="1" destOrd="0" presId="urn:microsoft.com/office/officeart/2018/2/layout/IconLabelList"/>
    <dgm:cxn modelId="{F4738C25-BA4E-4279-9F18-0F7D363790B9}" type="presParOf" srcId="{61ACA3D2-6000-4D82-B367-83217DF356E0}" destId="{A01416A1-DA22-4CBE-A495-BBCC2D1700B3}" srcOrd="2" destOrd="0" presId="urn:microsoft.com/office/officeart/2018/2/layout/IconLabelList"/>
    <dgm:cxn modelId="{B7C1726F-CB52-4546-8FBE-56249C6566BC}" type="presParOf" srcId="{B20FB47B-FCE2-4B3A-8863-33EBD6BE9358}" destId="{CEA696F9-CA4A-4754-AB2F-6D9CABF76010}" srcOrd="1" destOrd="0" presId="urn:microsoft.com/office/officeart/2018/2/layout/IconLabelList"/>
    <dgm:cxn modelId="{D229AB81-1865-43E8-9CFF-2E1943362431}" type="presParOf" srcId="{B20FB47B-FCE2-4B3A-8863-33EBD6BE9358}" destId="{B0E01DA2-4042-46CF-8BBA-41B59035D755}" srcOrd="2" destOrd="0" presId="urn:microsoft.com/office/officeart/2018/2/layout/IconLabelList"/>
    <dgm:cxn modelId="{7BF69E30-36FD-4CEC-8CD4-C759B1F04343}" type="presParOf" srcId="{B0E01DA2-4042-46CF-8BBA-41B59035D755}" destId="{4B3FFC9D-0C47-46AC-AE10-F0DD16CB5659}" srcOrd="0" destOrd="0" presId="urn:microsoft.com/office/officeart/2018/2/layout/IconLabelList"/>
    <dgm:cxn modelId="{368BBB0F-841C-4DAB-86F0-A7C2DD68C551}" type="presParOf" srcId="{B0E01DA2-4042-46CF-8BBA-41B59035D755}" destId="{07C5BCD0-E725-42D0-9AC1-F5F7CF2A16E7}" srcOrd="1" destOrd="0" presId="urn:microsoft.com/office/officeart/2018/2/layout/IconLabelList"/>
    <dgm:cxn modelId="{D078473F-EFA1-46D1-A48F-48A23DD38294}" type="presParOf" srcId="{B0E01DA2-4042-46CF-8BBA-41B59035D755}" destId="{E120F4D5-7C21-4FB0-89B5-34EB9025D073}" srcOrd="2" destOrd="0" presId="urn:microsoft.com/office/officeart/2018/2/layout/IconLabelList"/>
    <dgm:cxn modelId="{F6302F79-199D-480D-B79C-C0943A36B7A7}" type="presParOf" srcId="{B20FB47B-FCE2-4B3A-8863-33EBD6BE9358}" destId="{27D6FC13-29C1-49E8-B152-9C9746F18103}" srcOrd="3" destOrd="0" presId="urn:microsoft.com/office/officeart/2018/2/layout/IconLabelList"/>
    <dgm:cxn modelId="{9F15C363-AEE7-4D8C-8441-4A3AF72FA5AA}" type="presParOf" srcId="{B20FB47B-FCE2-4B3A-8863-33EBD6BE9358}" destId="{DC0866C7-8330-4CAC-98A2-5482D6955141}" srcOrd="4" destOrd="0" presId="urn:microsoft.com/office/officeart/2018/2/layout/IconLabelList"/>
    <dgm:cxn modelId="{31C72632-4176-4147-AB08-B7B90907FFC9}" type="presParOf" srcId="{DC0866C7-8330-4CAC-98A2-5482D6955141}" destId="{0DC436C4-2776-4194-8174-A94E267051D1}" srcOrd="0" destOrd="0" presId="urn:microsoft.com/office/officeart/2018/2/layout/IconLabelList"/>
    <dgm:cxn modelId="{BFB23497-3807-45B1-B907-32F7307E3FF3}" type="presParOf" srcId="{DC0866C7-8330-4CAC-98A2-5482D6955141}" destId="{66865FA9-04A4-4014-AC5A-5B9E056EA144}" srcOrd="1" destOrd="0" presId="urn:microsoft.com/office/officeart/2018/2/layout/IconLabelList"/>
    <dgm:cxn modelId="{CCEBE412-F787-44FE-B1E9-2CD645670D00}" type="presParOf" srcId="{DC0866C7-8330-4CAC-98A2-5482D6955141}" destId="{979F5AA2-E7A6-4DBE-BA81-2BE6D88DF365}" srcOrd="2" destOrd="0" presId="urn:microsoft.com/office/officeart/2018/2/layout/IconLabelList"/>
    <dgm:cxn modelId="{CC661F35-9A50-4844-A0FD-683D2A936591}" type="presParOf" srcId="{B20FB47B-FCE2-4B3A-8863-33EBD6BE9358}" destId="{F7A0D0A7-C20A-4DC5-B91E-09396D45F1B0}" srcOrd="5" destOrd="0" presId="urn:microsoft.com/office/officeart/2018/2/layout/IconLabelList"/>
    <dgm:cxn modelId="{EC3BB8CC-304C-40D3-8518-B649E7BDA03F}" type="presParOf" srcId="{B20FB47B-FCE2-4B3A-8863-33EBD6BE9358}" destId="{D980CCBA-2E14-455A-8EDC-AFFD03084553}" srcOrd="6" destOrd="0" presId="urn:microsoft.com/office/officeart/2018/2/layout/IconLabelList"/>
    <dgm:cxn modelId="{A0CB3D55-26EF-49EC-A091-3D232416AE23}" type="presParOf" srcId="{D980CCBA-2E14-455A-8EDC-AFFD03084553}" destId="{4E02AB07-8115-4D6A-B423-FA87002D2214}" srcOrd="0" destOrd="0" presId="urn:microsoft.com/office/officeart/2018/2/layout/IconLabelList"/>
    <dgm:cxn modelId="{860A645B-1097-4EE1-9DD4-950188F42C67}" type="presParOf" srcId="{D980CCBA-2E14-455A-8EDC-AFFD03084553}" destId="{6FC4569A-EAD8-4A91-B8E9-EC22771F5EB2}" srcOrd="1" destOrd="0" presId="urn:microsoft.com/office/officeart/2018/2/layout/IconLabelList"/>
    <dgm:cxn modelId="{93B4E30F-77BE-4B6C-A6C1-5BCAC4050011}" type="presParOf" srcId="{D980CCBA-2E14-455A-8EDC-AFFD03084553}" destId="{D1225EB9-2EE7-4F9F-8662-EF6EBE983CAE}" srcOrd="2" destOrd="0" presId="urn:microsoft.com/office/officeart/2018/2/layout/Icon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FDF0F9E-90CF-4662-9529-CF80B22693D6}">
      <dsp:nvSpPr>
        <dsp:cNvPr id="0" name=""/>
        <dsp:cNvSpPr/>
      </dsp:nvSpPr>
      <dsp:spPr>
        <a:xfrm>
          <a:off x="1251" y="84888"/>
          <a:ext cx="4391693" cy="2788725"/>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D39DDAD-5B3D-467F-9329-56B9FF8057FC}">
      <dsp:nvSpPr>
        <dsp:cNvPr id="0" name=""/>
        <dsp:cNvSpPr/>
      </dsp:nvSpPr>
      <dsp:spPr>
        <a:xfrm>
          <a:off x="489217" y="548456"/>
          <a:ext cx="4391693" cy="2788725"/>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b="0" i="0" kern="1200"/>
            <a:t>Negotiation is a process whereby two or more parties decide what each will give and take in an exchange between them</a:t>
          </a:r>
          <a:endParaRPr lang="en-US" sz="1900" kern="1200"/>
        </a:p>
      </dsp:txBody>
      <dsp:txXfrm>
        <a:off x="570896" y="630135"/>
        <a:ext cx="4228335" cy="2625367"/>
      </dsp:txXfrm>
    </dsp:sp>
    <dsp:sp modelId="{F42D96E5-D4A6-4464-884C-E3D76723AE2B}">
      <dsp:nvSpPr>
        <dsp:cNvPr id="0" name=""/>
        <dsp:cNvSpPr/>
      </dsp:nvSpPr>
      <dsp:spPr>
        <a:xfrm>
          <a:off x="5368876" y="84888"/>
          <a:ext cx="4391693" cy="2788725"/>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5D8D9DA-1308-4624-B414-86F6490DDDD9}">
      <dsp:nvSpPr>
        <dsp:cNvPr id="0" name=""/>
        <dsp:cNvSpPr/>
      </dsp:nvSpPr>
      <dsp:spPr>
        <a:xfrm>
          <a:off x="5856842" y="548456"/>
          <a:ext cx="4391693" cy="2788725"/>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b="0" i="0" kern="1200" dirty="0"/>
            <a:t>Negotiation can also be defined as any form of verbal communication in which the participants seek to exploit their relative competitive advantages and needs to achieve explicit objectives within the overall purpose of seeking to resolve problems which are barriers to agreement</a:t>
          </a:r>
          <a:endParaRPr lang="en-US" sz="1900" kern="1200" dirty="0"/>
        </a:p>
      </dsp:txBody>
      <dsp:txXfrm>
        <a:off x="5938521" y="630135"/>
        <a:ext cx="4228335" cy="262536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7377C6E-05CC-4353-A761-CB36AEFEA22C}">
      <dsp:nvSpPr>
        <dsp:cNvPr id="0" name=""/>
        <dsp:cNvSpPr/>
      </dsp:nvSpPr>
      <dsp:spPr>
        <a:xfrm>
          <a:off x="0" y="3646"/>
          <a:ext cx="6608617" cy="507761"/>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6051BA4-E16E-4342-9C39-E38029F19A4A}">
      <dsp:nvSpPr>
        <dsp:cNvPr id="0" name=""/>
        <dsp:cNvSpPr/>
      </dsp:nvSpPr>
      <dsp:spPr>
        <a:xfrm>
          <a:off x="153597" y="117892"/>
          <a:ext cx="279541" cy="279268"/>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8DD4F8A-303C-47A0-8579-4F835A60C2BC}">
      <dsp:nvSpPr>
        <dsp:cNvPr id="0" name=""/>
        <dsp:cNvSpPr/>
      </dsp:nvSpPr>
      <dsp:spPr>
        <a:xfrm>
          <a:off x="586737" y="3646"/>
          <a:ext cx="5960430" cy="61883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5493" tIns="65493" rIns="65493" bIns="65493" numCol="1" spcCol="1270" anchor="ctr" anchorCtr="0">
          <a:noAutofit/>
        </a:bodyPr>
        <a:lstStyle/>
        <a:p>
          <a:pPr marL="0" lvl="0" indent="0" algn="l" defTabSz="622300">
            <a:lnSpc>
              <a:spcPct val="90000"/>
            </a:lnSpc>
            <a:spcBef>
              <a:spcPct val="0"/>
            </a:spcBef>
            <a:spcAft>
              <a:spcPct val="35000"/>
            </a:spcAft>
            <a:buNone/>
          </a:pPr>
          <a:r>
            <a:rPr lang="en-US" sz="1400" b="0" i="0" kern="1200"/>
            <a:t>To obtain the quality specified</a:t>
          </a:r>
          <a:endParaRPr lang="en-US" sz="1400" kern="1200"/>
        </a:p>
      </dsp:txBody>
      <dsp:txXfrm>
        <a:off x="586737" y="3646"/>
        <a:ext cx="5960430" cy="618833"/>
      </dsp:txXfrm>
    </dsp:sp>
    <dsp:sp modelId="{63E41CF4-2D7A-4D43-8DF7-7ECCDE3791DF}">
      <dsp:nvSpPr>
        <dsp:cNvPr id="0" name=""/>
        <dsp:cNvSpPr/>
      </dsp:nvSpPr>
      <dsp:spPr>
        <a:xfrm>
          <a:off x="0" y="777188"/>
          <a:ext cx="6608617" cy="507761"/>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BC935B1-79E2-4B45-9428-97619A32FD0B}">
      <dsp:nvSpPr>
        <dsp:cNvPr id="0" name=""/>
        <dsp:cNvSpPr/>
      </dsp:nvSpPr>
      <dsp:spPr>
        <a:xfrm>
          <a:off x="153597" y="891434"/>
          <a:ext cx="279541" cy="279268"/>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8E967C5-CCD5-4199-A20C-22CD3334224C}">
      <dsp:nvSpPr>
        <dsp:cNvPr id="0" name=""/>
        <dsp:cNvSpPr/>
      </dsp:nvSpPr>
      <dsp:spPr>
        <a:xfrm>
          <a:off x="586737" y="777188"/>
          <a:ext cx="5960430" cy="61883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5493" tIns="65493" rIns="65493" bIns="65493" numCol="1" spcCol="1270" anchor="ctr" anchorCtr="0">
          <a:noAutofit/>
        </a:bodyPr>
        <a:lstStyle/>
        <a:p>
          <a:pPr marL="0" lvl="0" indent="0" algn="l" defTabSz="622300">
            <a:lnSpc>
              <a:spcPct val="90000"/>
            </a:lnSpc>
            <a:spcBef>
              <a:spcPct val="0"/>
            </a:spcBef>
            <a:spcAft>
              <a:spcPct val="35000"/>
            </a:spcAft>
            <a:buNone/>
          </a:pPr>
          <a:r>
            <a:rPr lang="en-US" sz="1400" b="0" i="0" kern="1200"/>
            <a:t>To obtain a fair and reasonable price</a:t>
          </a:r>
          <a:endParaRPr lang="en-US" sz="1400" kern="1200"/>
        </a:p>
      </dsp:txBody>
      <dsp:txXfrm>
        <a:off x="586737" y="777188"/>
        <a:ext cx="5960430" cy="618833"/>
      </dsp:txXfrm>
    </dsp:sp>
    <dsp:sp modelId="{70313B50-EAC1-4760-B610-D46E14C4EE13}">
      <dsp:nvSpPr>
        <dsp:cNvPr id="0" name=""/>
        <dsp:cNvSpPr/>
      </dsp:nvSpPr>
      <dsp:spPr>
        <a:xfrm>
          <a:off x="0" y="1550730"/>
          <a:ext cx="6608617" cy="507761"/>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1F2CB59-E51D-4769-83C4-C3ED5A9C3384}">
      <dsp:nvSpPr>
        <dsp:cNvPr id="0" name=""/>
        <dsp:cNvSpPr/>
      </dsp:nvSpPr>
      <dsp:spPr>
        <a:xfrm>
          <a:off x="153597" y="1664977"/>
          <a:ext cx="279541" cy="279268"/>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85517A28-B87B-4819-B372-5B19F19A4E46}">
      <dsp:nvSpPr>
        <dsp:cNvPr id="0" name=""/>
        <dsp:cNvSpPr/>
      </dsp:nvSpPr>
      <dsp:spPr>
        <a:xfrm>
          <a:off x="586737" y="1550730"/>
          <a:ext cx="5960430" cy="61883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5493" tIns="65493" rIns="65493" bIns="65493" numCol="1" spcCol="1270" anchor="ctr" anchorCtr="0">
          <a:noAutofit/>
        </a:bodyPr>
        <a:lstStyle/>
        <a:p>
          <a:pPr marL="0" lvl="0" indent="0" algn="l" defTabSz="622300">
            <a:lnSpc>
              <a:spcPct val="90000"/>
            </a:lnSpc>
            <a:spcBef>
              <a:spcPct val="0"/>
            </a:spcBef>
            <a:spcAft>
              <a:spcPct val="35000"/>
            </a:spcAft>
            <a:buNone/>
          </a:pPr>
          <a:r>
            <a:rPr lang="en-US" sz="1400" b="0" i="0" kern="1200"/>
            <a:t>Get supply on time</a:t>
          </a:r>
          <a:endParaRPr lang="en-US" sz="1400" kern="1200"/>
        </a:p>
      </dsp:txBody>
      <dsp:txXfrm>
        <a:off x="586737" y="1550730"/>
        <a:ext cx="5960430" cy="618833"/>
      </dsp:txXfrm>
    </dsp:sp>
    <dsp:sp modelId="{C559B76A-6798-4C0D-91B8-2F3E6F74CCA5}">
      <dsp:nvSpPr>
        <dsp:cNvPr id="0" name=""/>
        <dsp:cNvSpPr/>
      </dsp:nvSpPr>
      <dsp:spPr>
        <a:xfrm>
          <a:off x="0" y="2324273"/>
          <a:ext cx="6608617" cy="507761"/>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B09EC11-7160-424D-B8C9-89A3DD2AC62C}">
      <dsp:nvSpPr>
        <dsp:cNvPr id="0" name=""/>
        <dsp:cNvSpPr/>
      </dsp:nvSpPr>
      <dsp:spPr>
        <a:xfrm>
          <a:off x="153597" y="2438519"/>
          <a:ext cx="279541" cy="279268"/>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09962D6-168F-45E5-B197-749B0A6E4553}">
      <dsp:nvSpPr>
        <dsp:cNvPr id="0" name=""/>
        <dsp:cNvSpPr/>
      </dsp:nvSpPr>
      <dsp:spPr>
        <a:xfrm>
          <a:off x="586737" y="2324273"/>
          <a:ext cx="5960430" cy="61883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5493" tIns="65493" rIns="65493" bIns="65493" numCol="1" spcCol="1270" anchor="ctr" anchorCtr="0">
          <a:noAutofit/>
        </a:bodyPr>
        <a:lstStyle/>
        <a:p>
          <a:pPr marL="0" lvl="0" indent="0" algn="l" defTabSz="622300">
            <a:lnSpc>
              <a:spcPct val="90000"/>
            </a:lnSpc>
            <a:spcBef>
              <a:spcPct val="0"/>
            </a:spcBef>
            <a:spcAft>
              <a:spcPct val="35000"/>
            </a:spcAft>
            <a:buNone/>
          </a:pPr>
          <a:r>
            <a:rPr lang="en-US" sz="1400" b="0" i="0" kern="1200"/>
            <a:t>The firm’s negotiation must agree contractually or legally for controls which will assure compliance with the quality, quantity, delivery and service terms of the contract</a:t>
          </a:r>
          <a:endParaRPr lang="en-US" sz="1400" kern="1200"/>
        </a:p>
      </dsp:txBody>
      <dsp:txXfrm>
        <a:off x="586737" y="2324273"/>
        <a:ext cx="5960430" cy="618833"/>
      </dsp:txXfrm>
    </dsp:sp>
    <dsp:sp modelId="{3086DDB2-2940-4663-898A-14E563C7D595}">
      <dsp:nvSpPr>
        <dsp:cNvPr id="0" name=""/>
        <dsp:cNvSpPr/>
      </dsp:nvSpPr>
      <dsp:spPr>
        <a:xfrm>
          <a:off x="0" y="3097815"/>
          <a:ext cx="6608617" cy="507761"/>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C6AFE91-FE00-4AC6-8390-84FE6C8091AE}">
      <dsp:nvSpPr>
        <dsp:cNvPr id="0" name=""/>
        <dsp:cNvSpPr/>
      </dsp:nvSpPr>
      <dsp:spPr>
        <a:xfrm>
          <a:off x="153597" y="3212061"/>
          <a:ext cx="279541" cy="279268"/>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D637E86-671D-4268-9C37-DF7FDEC6CE0E}">
      <dsp:nvSpPr>
        <dsp:cNvPr id="0" name=""/>
        <dsp:cNvSpPr/>
      </dsp:nvSpPr>
      <dsp:spPr>
        <a:xfrm>
          <a:off x="586737" y="3097815"/>
          <a:ext cx="5960430" cy="61883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5493" tIns="65493" rIns="65493" bIns="65493" numCol="1" spcCol="1270" anchor="ctr" anchorCtr="0">
          <a:noAutofit/>
        </a:bodyPr>
        <a:lstStyle/>
        <a:p>
          <a:pPr marL="0" lvl="0" indent="0" algn="l" defTabSz="622300">
            <a:lnSpc>
              <a:spcPct val="90000"/>
            </a:lnSpc>
            <a:spcBef>
              <a:spcPct val="0"/>
            </a:spcBef>
            <a:spcAft>
              <a:spcPct val="35000"/>
            </a:spcAft>
            <a:buNone/>
          </a:pPr>
          <a:r>
            <a:rPr lang="en-US" sz="1400" b="0" i="0" kern="1200" dirty="0"/>
            <a:t>The negotiator must persuade the suppliers to give his firm maximum co-operation and in return to rewarding the supplier should ensure future orders and timely payments</a:t>
          </a:r>
          <a:endParaRPr lang="en-US" sz="1400" kern="1200" dirty="0"/>
        </a:p>
      </dsp:txBody>
      <dsp:txXfrm>
        <a:off x="586737" y="3097815"/>
        <a:ext cx="5960430" cy="618833"/>
      </dsp:txXfrm>
    </dsp:sp>
    <dsp:sp modelId="{A89C87EB-8FBE-4583-8EBD-D945C1462136}">
      <dsp:nvSpPr>
        <dsp:cNvPr id="0" name=""/>
        <dsp:cNvSpPr/>
      </dsp:nvSpPr>
      <dsp:spPr>
        <a:xfrm>
          <a:off x="0" y="3871357"/>
          <a:ext cx="6608617" cy="507761"/>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031AB44-0A38-4163-94FD-189C0E764C0A}">
      <dsp:nvSpPr>
        <dsp:cNvPr id="0" name=""/>
        <dsp:cNvSpPr/>
      </dsp:nvSpPr>
      <dsp:spPr>
        <a:xfrm>
          <a:off x="153597" y="3985603"/>
          <a:ext cx="279541" cy="279268"/>
        </a:xfrm>
        <a:prstGeom prst="rect">
          <a:avLst/>
        </a:prstGeom>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136A054E-7088-40E4-87E4-E0E7813F4CDA}">
      <dsp:nvSpPr>
        <dsp:cNvPr id="0" name=""/>
        <dsp:cNvSpPr/>
      </dsp:nvSpPr>
      <dsp:spPr>
        <a:xfrm>
          <a:off x="586737" y="3871357"/>
          <a:ext cx="5960430" cy="61883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5493" tIns="65493" rIns="65493" bIns="65493" numCol="1" spcCol="1270" anchor="ctr" anchorCtr="0">
          <a:noAutofit/>
        </a:bodyPr>
        <a:lstStyle/>
        <a:p>
          <a:pPr marL="0" lvl="0" indent="0" algn="l" defTabSz="622300">
            <a:lnSpc>
              <a:spcPct val="90000"/>
            </a:lnSpc>
            <a:spcBef>
              <a:spcPct val="0"/>
            </a:spcBef>
            <a:spcAft>
              <a:spcPct val="35000"/>
            </a:spcAft>
            <a:buNone/>
          </a:pPr>
          <a:r>
            <a:rPr lang="en-US" sz="1400" b="0" i="0" kern="1200"/>
            <a:t>A procurement office must investigate and find a suppliers with concrete, continuing experienced and quality performance of operations</a:t>
          </a:r>
          <a:endParaRPr lang="en-US" sz="1400" kern="1200"/>
        </a:p>
      </dsp:txBody>
      <dsp:txXfrm>
        <a:off x="586737" y="3871357"/>
        <a:ext cx="5960430" cy="618833"/>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FEBEE25-82ED-40E8-A937-0A913B74283D}">
      <dsp:nvSpPr>
        <dsp:cNvPr id="0" name=""/>
        <dsp:cNvSpPr/>
      </dsp:nvSpPr>
      <dsp:spPr>
        <a:xfrm>
          <a:off x="0" y="61317"/>
          <a:ext cx="6262253" cy="913678"/>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US" sz="2300" b="0" i="0" kern="1200"/>
            <a:t>Parties have competing goals</a:t>
          </a:r>
          <a:endParaRPr lang="en-US" sz="2300" kern="1200"/>
        </a:p>
      </dsp:txBody>
      <dsp:txXfrm>
        <a:off x="44602" y="105919"/>
        <a:ext cx="6173049" cy="824474"/>
      </dsp:txXfrm>
    </dsp:sp>
    <dsp:sp modelId="{C52C5CC3-8319-4352-B768-D060364C7422}">
      <dsp:nvSpPr>
        <dsp:cNvPr id="0" name=""/>
        <dsp:cNvSpPr/>
      </dsp:nvSpPr>
      <dsp:spPr>
        <a:xfrm>
          <a:off x="0" y="1041236"/>
          <a:ext cx="6262253" cy="913678"/>
        </a:xfrm>
        <a:prstGeom prst="roundRect">
          <a:avLst/>
        </a:prstGeom>
        <a:solidFill>
          <a:schemeClr val="accent2">
            <a:hueOff val="-367740"/>
            <a:satOff val="-74"/>
            <a:lumOff val="171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US" sz="2300" b="0" i="0" kern="1200"/>
            <a:t>Involves use of threats</a:t>
          </a:r>
          <a:endParaRPr lang="en-US" sz="2300" kern="1200"/>
        </a:p>
      </dsp:txBody>
      <dsp:txXfrm>
        <a:off x="44602" y="1085838"/>
        <a:ext cx="6173049" cy="824474"/>
      </dsp:txXfrm>
    </dsp:sp>
    <dsp:sp modelId="{E14662C2-3712-40E0-92FB-C3636AF2D600}">
      <dsp:nvSpPr>
        <dsp:cNvPr id="0" name=""/>
        <dsp:cNvSpPr/>
      </dsp:nvSpPr>
      <dsp:spPr>
        <a:xfrm>
          <a:off x="0" y="2021154"/>
          <a:ext cx="6262253" cy="913678"/>
        </a:xfrm>
        <a:prstGeom prst="roundRect">
          <a:avLst/>
        </a:prstGeom>
        <a:solidFill>
          <a:schemeClr val="accent2">
            <a:hueOff val="-735480"/>
            <a:satOff val="-147"/>
            <a:lumOff val="343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US" sz="2300" b="0" i="0" kern="1200"/>
            <a:t>In case of deadlock, negotiation is terminated</a:t>
          </a:r>
          <a:endParaRPr lang="en-US" sz="2300" kern="1200"/>
        </a:p>
      </dsp:txBody>
      <dsp:txXfrm>
        <a:off x="44602" y="2065756"/>
        <a:ext cx="6173049" cy="824474"/>
      </dsp:txXfrm>
    </dsp:sp>
    <dsp:sp modelId="{00EDA087-FAE1-47FD-AADD-298C7B0D7DE2}">
      <dsp:nvSpPr>
        <dsp:cNvPr id="0" name=""/>
        <dsp:cNvSpPr/>
      </dsp:nvSpPr>
      <dsp:spPr>
        <a:xfrm>
          <a:off x="0" y="3014928"/>
          <a:ext cx="6262253" cy="913678"/>
        </a:xfrm>
        <a:prstGeom prst="roundRect">
          <a:avLst/>
        </a:prstGeom>
        <a:solidFill>
          <a:schemeClr val="accent2">
            <a:hueOff val="-1103220"/>
            <a:satOff val="-221"/>
            <a:lumOff val="514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US" sz="2300" b="0" i="0" kern="1200" dirty="0"/>
            <a:t>The approach is rigid</a:t>
          </a:r>
          <a:endParaRPr lang="en-US" sz="2300" kern="1200" dirty="0"/>
        </a:p>
      </dsp:txBody>
      <dsp:txXfrm>
        <a:off x="44602" y="3059530"/>
        <a:ext cx="6173049" cy="824474"/>
      </dsp:txXfrm>
    </dsp:sp>
    <dsp:sp modelId="{F6B52998-3DE5-41A7-A933-07192AE9BB97}">
      <dsp:nvSpPr>
        <dsp:cNvPr id="0" name=""/>
        <dsp:cNvSpPr/>
      </dsp:nvSpPr>
      <dsp:spPr>
        <a:xfrm>
          <a:off x="0" y="3980991"/>
          <a:ext cx="6262253" cy="913678"/>
        </a:xfrm>
        <a:prstGeom prst="roundRect">
          <a:avLst/>
        </a:prstGeom>
        <a:solidFill>
          <a:schemeClr val="accent2">
            <a:hueOff val="-1470960"/>
            <a:satOff val="-295"/>
            <a:lumOff val="686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US" sz="2300" b="0" i="0" kern="1200"/>
            <a:t>The attitude is that of we must win, they must lose</a:t>
          </a:r>
          <a:endParaRPr lang="en-US" sz="2300" kern="1200"/>
        </a:p>
      </dsp:txBody>
      <dsp:txXfrm>
        <a:off x="44602" y="4025593"/>
        <a:ext cx="6173049" cy="824474"/>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8346550-43C4-44CE-B30B-DCA15711384E}">
      <dsp:nvSpPr>
        <dsp:cNvPr id="0" name=""/>
        <dsp:cNvSpPr/>
      </dsp:nvSpPr>
      <dsp:spPr>
        <a:xfrm>
          <a:off x="500884" y="37"/>
          <a:ext cx="1041169" cy="1041169"/>
        </a:xfrm>
        <a:prstGeom prst="round2DiagRect">
          <a:avLst>
            <a:gd name="adj1" fmla="val 29727"/>
            <a:gd name="adj2" fmla="val 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8E6B0CC-B197-449B-857C-6666891311DB}">
      <dsp:nvSpPr>
        <dsp:cNvPr id="0" name=""/>
        <dsp:cNvSpPr/>
      </dsp:nvSpPr>
      <dsp:spPr>
        <a:xfrm>
          <a:off x="722772" y="221925"/>
          <a:ext cx="597392" cy="597392"/>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A5DB50B3-52A7-4639-94B5-90CAF5EB88D0}">
      <dsp:nvSpPr>
        <dsp:cNvPr id="0" name=""/>
        <dsp:cNvSpPr/>
      </dsp:nvSpPr>
      <dsp:spPr>
        <a:xfrm>
          <a:off x="168051" y="1365505"/>
          <a:ext cx="1706835" cy="7467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90000"/>
            </a:lnSpc>
            <a:spcBef>
              <a:spcPct val="0"/>
            </a:spcBef>
            <a:spcAft>
              <a:spcPct val="35000"/>
            </a:spcAft>
            <a:buNone/>
            <a:defRPr cap="all"/>
          </a:pPr>
          <a:r>
            <a:rPr lang="en-US" sz="1100" b="0" i="0" kern="1200"/>
            <a:t>Common goals emphasized upon</a:t>
          </a:r>
          <a:endParaRPr lang="en-US" sz="1100" kern="1200"/>
        </a:p>
      </dsp:txBody>
      <dsp:txXfrm>
        <a:off x="168051" y="1365505"/>
        <a:ext cx="1706835" cy="746740"/>
      </dsp:txXfrm>
    </dsp:sp>
    <dsp:sp modelId="{0BF75E32-C88E-4CE3-9595-4C89717FAF34}">
      <dsp:nvSpPr>
        <dsp:cNvPr id="0" name=""/>
        <dsp:cNvSpPr/>
      </dsp:nvSpPr>
      <dsp:spPr>
        <a:xfrm>
          <a:off x="2506416" y="37"/>
          <a:ext cx="1041169" cy="1041169"/>
        </a:xfrm>
        <a:prstGeom prst="round2DiagRect">
          <a:avLst>
            <a:gd name="adj1" fmla="val 29727"/>
            <a:gd name="adj2" fmla="val 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5072ECA-6368-4481-B733-344C7C33F464}">
      <dsp:nvSpPr>
        <dsp:cNvPr id="0" name=""/>
        <dsp:cNvSpPr/>
      </dsp:nvSpPr>
      <dsp:spPr>
        <a:xfrm>
          <a:off x="2728305" y="221925"/>
          <a:ext cx="597392" cy="597392"/>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DD3D5EE-DBE8-4C9F-BA19-DA1A5E371407}">
      <dsp:nvSpPr>
        <dsp:cNvPr id="0" name=""/>
        <dsp:cNvSpPr/>
      </dsp:nvSpPr>
      <dsp:spPr>
        <a:xfrm>
          <a:off x="2173583" y="1365505"/>
          <a:ext cx="1706835" cy="7467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90000"/>
            </a:lnSpc>
            <a:spcBef>
              <a:spcPct val="0"/>
            </a:spcBef>
            <a:spcAft>
              <a:spcPct val="35000"/>
            </a:spcAft>
            <a:buNone/>
            <a:defRPr cap="all"/>
          </a:pPr>
          <a:r>
            <a:rPr lang="en-US" sz="1100" b="0" i="0" kern="1200"/>
            <a:t>Negotiation is friendly and based on openness</a:t>
          </a:r>
          <a:endParaRPr lang="en-US" sz="1100" kern="1200"/>
        </a:p>
      </dsp:txBody>
      <dsp:txXfrm>
        <a:off x="2173583" y="1365505"/>
        <a:ext cx="1706835" cy="746740"/>
      </dsp:txXfrm>
    </dsp:sp>
    <dsp:sp modelId="{D13FBFF5-FBF0-4F5C-BA72-47688B09D81A}">
      <dsp:nvSpPr>
        <dsp:cNvPr id="0" name=""/>
        <dsp:cNvSpPr/>
      </dsp:nvSpPr>
      <dsp:spPr>
        <a:xfrm>
          <a:off x="4511948" y="37"/>
          <a:ext cx="1041169" cy="1041169"/>
        </a:xfrm>
        <a:prstGeom prst="round2DiagRect">
          <a:avLst>
            <a:gd name="adj1" fmla="val 29727"/>
            <a:gd name="adj2" fmla="val 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1CCCA06-E0CA-4902-B8FE-E899FF8D9449}">
      <dsp:nvSpPr>
        <dsp:cNvPr id="0" name=""/>
        <dsp:cNvSpPr/>
      </dsp:nvSpPr>
      <dsp:spPr>
        <a:xfrm>
          <a:off x="4733837" y="221925"/>
          <a:ext cx="597392" cy="597392"/>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D7A6BBE1-0542-4085-A5B1-8A8358A42F8D}">
      <dsp:nvSpPr>
        <dsp:cNvPr id="0" name=""/>
        <dsp:cNvSpPr/>
      </dsp:nvSpPr>
      <dsp:spPr>
        <a:xfrm>
          <a:off x="4179115" y="1365505"/>
          <a:ext cx="1706835" cy="7467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90000"/>
            </a:lnSpc>
            <a:spcBef>
              <a:spcPct val="0"/>
            </a:spcBef>
            <a:spcAft>
              <a:spcPct val="35000"/>
            </a:spcAft>
            <a:buNone/>
            <a:defRPr cap="all"/>
          </a:pPr>
          <a:r>
            <a:rPr lang="en-US" sz="1100" b="0" i="0" kern="1200"/>
            <a:t>In case of a deadlock, negotiation results to further problem solving</a:t>
          </a:r>
          <a:endParaRPr lang="en-US" sz="1100" kern="1200"/>
        </a:p>
      </dsp:txBody>
      <dsp:txXfrm>
        <a:off x="4179115" y="1365505"/>
        <a:ext cx="1706835" cy="746740"/>
      </dsp:txXfrm>
    </dsp:sp>
    <dsp:sp modelId="{869024BD-5A97-4093-9394-30BCF4D6A4B6}">
      <dsp:nvSpPr>
        <dsp:cNvPr id="0" name=""/>
        <dsp:cNvSpPr/>
      </dsp:nvSpPr>
      <dsp:spPr>
        <a:xfrm>
          <a:off x="1503650" y="2538955"/>
          <a:ext cx="1041169" cy="1041169"/>
        </a:xfrm>
        <a:prstGeom prst="round2DiagRect">
          <a:avLst>
            <a:gd name="adj1" fmla="val 29727"/>
            <a:gd name="adj2" fmla="val 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8B4B720-0C75-4B2C-9776-7DEBC7E71B66}">
      <dsp:nvSpPr>
        <dsp:cNvPr id="0" name=""/>
        <dsp:cNvSpPr/>
      </dsp:nvSpPr>
      <dsp:spPr>
        <a:xfrm>
          <a:off x="1725539" y="2760844"/>
          <a:ext cx="597392" cy="597392"/>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91917D7-DA39-483B-BEFD-5D91C9CE0979}">
      <dsp:nvSpPr>
        <dsp:cNvPr id="0" name=""/>
        <dsp:cNvSpPr/>
      </dsp:nvSpPr>
      <dsp:spPr>
        <a:xfrm>
          <a:off x="1170817" y="3904424"/>
          <a:ext cx="1706835" cy="7467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90000"/>
            </a:lnSpc>
            <a:spcBef>
              <a:spcPct val="0"/>
            </a:spcBef>
            <a:spcAft>
              <a:spcPct val="35000"/>
            </a:spcAft>
            <a:buNone/>
            <a:defRPr cap="all"/>
          </a:pPr>
          <a:r>
            <a:rPr lang="en-US" sz="1100" b="0" i="0" kern="1200"/>
            <a:t>The approach is flexible</a:t>
          </a:r>
          <a:endParaRPr lang="en-US" sz="1100" kern="1200"/>
        </a:p>
      </dsp:txBody>
      <dsp:txXfrm>
        <a:off x="1170817" y="3904424"/>
        <a:ext cx="1706835" cy="746740"/>
      </dsp:txXfrm>
    </dsp:sp>
    <dsp:sp modelId="{87C23B6C-8E50-43E5-A50D-34C30FCC9CB6}">
      <dsp:nvSpPr>
        <dsp:cNvPr id="0" name=""/>
        <dsp:cNvSpPr/>
      </dsp:nvSpPr>
      <dsp:spPr>
        <a:xfrm>
          <a:off x="3509182" y="2538955"/>
          <a:ext cx="1041169" cy="1041169"/>
        </a:xfrm>
        <a:prstGeom prst="round2DiagRect">
          <a:avLst>
            <a:gd name="adj1" fmla="val 29727"/>
            <a:gd name="adj2" fmla="val 0"/>
          </a:avLst>
        </a:prstGeom>
        <a:solidFill>
          <a:schemeClr val="accent6">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1BFA13A-B8B6-4825-8BD8-36C1291B69B1}">
      <dsp:nvSpPr>
        <dsp:cNvPr id="0" name=""/>
        <dsp:cNvSpPr/>
      </dsp:nvSpPr>
      <dsp:spPr>
        <a:xfrm>
          <a:off x="3731071" y="2760844"/>
          <a:ext cx="597392" cy="597392"/>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EAFDD615-201C-43FB-9F0F-68CAA901A016}">
      <dsp:nvSpPr>
        <dsp:cNvPr id="0" name=""/>
        <dsp:cNvSpPr/>
      </dsp:nvSpPr>
      <dsp:spPr>
        <a:xfrm>
          <a:off x="3176349" y="3904424"/>
          <a:ext cx="1706835" cy="7467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90000"/>
            </a:lnSpc>
            <a:spcBef>
              <a:spcPct val="0"/>
            </a:spcBef>
            <a:spcAft>
              <a:spcPct val="35000"/>
            </a:spcAft>
            <a:buNone/>
            <a:defRPr cap="all"/>
          </a:pPr>
          <a:r>
            <a:rPr lang="en-US" sz="1100" b="0" i="0" kern="1200"/>
            <a:t>The attitude is we both must win</a:t>
          </a:r>
          <a:endParaRPr lang="en-US" sz="1100" kern="1200"/>
        </a:p>
      </dsp:txBody>
      <dsp:txXfrm>
        <a:off x="3176349" y="3904424"/>
        <a:ext cx="1706835" cy="746740"/>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8849556-EEFD-425A-BA54-D7BB40D94239}">
      <dsp:nvSpPr>
        <dsp:cNvPr id="0" name=""/>
        <dsp:cNvSpPr/>
      </dsp:nvSpPr>
      <dsp:spPr>
        <a:xfrm>
          <a:off x="0" y="1160177"/>
          <a:ext cx="6012872" cy="595877"/>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US" sz="1500" b="0" i="0" kern="1200"/>
            <a:t>Collaboration                                                                    Distribution</a:t>
          </a:r>
          <a:endParaRPr lang="en-US" sz="1500" kern="1200"/>
        </a:p>
      </dsp:txBody>
      <dsp:txXfrm>
        <a:off x="29088" y="1189265"/>
        <a:ext cx="5954696" cy="537701"/>
      </dsp:txXfrm>
    </dsp:sp>
    <dsp:sp modelId="{66D9A408-F19A-4BE2-BA87-15F5E1C4BC46}">
      <dsp:nvSpPr>
        <dsp:cNvPr id="0" name=""/>
        <dsp:cNvSpPr/>
      </dsp:nvSpPr>
      <dsp:spPr>
        <a:xfrm>
          <a:off x="0" y="1799254"/>
          <a:ext cx="6012872" cy="595877"/>
        </a:xfrm>
        <a:prstGeom prst="roundRect">
          <a:avLst/>
        </a:prstGeom>
        <a:solidFill>
          <a:schemeClr val="accent2">
            <a:hueOff val="-367740"/>
            <a:satOff val="-74"/>
            <a:lumOff val="171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US" sz="1500" b="0" i="0" kern="1200"/>
            <a:t>Mutual interest and common goal                                  Opposition and confrontation</a:t>
          </a:r>
          <a:endParaRPr lang="en-US" sz="1500" kern="1200"/>
        </a:p>
      </dsp:txBody>
      <dsp:txXfrm>
        <a:off x="29088" y="1828342"/>
        <a:ext cx="5954696" cy="537701"/>
      </dsp:txXfrm>
    </dsp:sp>
    <dsp:sp modelId="{F4F983F0-82DD-4275-A372-C90D388F71F3}">
      <dsp:nvSpPr>
        <dsp:cNvPr id="0" name=""/>
        <dsp:cNvSpPr/>
      </dsp:nvSpPr>
      <dsp:spPr>
        <a:xfrm>
          <a:off x="0" y="2438332"/>
          <a:ext cx="6012872" cy="595877"/>
        </a:xfrm>
        <a:prstGeom prst="roundRect">
          <a:avLst/>
        </a:prstGeom>
        <a:solidFill>
          <a:schemeClr val="accent2">
            <a:hueOff val="-735480"/>
            <a:satOff val="-147"/>
            <a:lumOff val="343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US" sz="1500" b="0" i="0" kern="1200"/>
            <a:t>Flexibility                                                                        Inflexibility</a:t>
          </a:r>
          <a:endParaRPr lang="en-US" sz="1500" kern="1200"/>
        </a:p>
      </dsp:txBody>
      <dsp:txXfrm>
        <a:off x="29088" y="2467420"/>
        <a:ext cx="5954696" cy="537701"/>
      </dsp:txXfrm>
    </dsp:sp>
    <dsp:sp modelId="{603C628F-BA90-41CF-8ECD-8BDD141E0241}">
      <dsp:nvSpPr>
        <dsp:cNvPr id="0" name=""/>
        <dsp:cNvSpPr/>
      </dsp:nvSpPr>
      <dsp:spPr>
        <a:xfrm>
          <a:off x="0" y="3077409"/>
          <a:ext cx="6012872" cy="595877"/>
        </a:xfrm>
        <a:prstGeom prst="roundRect">
          <a:avLst/>
        </a:prstGeom>
        <a:solidFill>
          <a:schemeClr val="accent2">
            <a:hueOff val="-1103220"/>
            <a:satOff val="-221"/>
            <a:lumOff val="514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US" sz="1500" b="0" i="0" kern="1200" dirty="0"/>
            <a:t>Joint problem-solving                                                      Conflicts and disagreement</a:t>
          </a:r>
          <a:endParaRPr lang="en-US" sz="1500" kern="1200" dirty="0"/>
        </a:p>
      </dsp:txBody>
      <dsp:txXfrm>
        <a:off x="29088" y="3106497"/>
        <a:ext cx="5954696" cy="537701"/>
      </dsp:txXfrm>
    </dsp:sp>
    <dsp:sp modelId="{15AE23E1-D3AA-4EAB-B8CF-0D1540E408F7}">
      <dsp:nvSpPr>
        <dsp:cNvPr id="0" name=""/>
        <dsp:cNvSpPr/>
      </dsp:nvSpPr>
      <dsp:spPr>
        <a:xfrm>
          <a:off x="0" y="3716487"/>
          <a:ext cx="6012872" cy="595877"/>
        </a:xfrm>
        <a:prstGeom prst="roundRect">
          <a:avLst/>
        </a:prstGeom>
        <a:solidFill>
          <a:schemeClr val="accent2">
            <a:hueOff val="-1470960"/>
            <a:satOff val="-295"/>
            <a:lumOff val="686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US" sz="1500" b="0" i="0" kern="1200"/>
            <a:t>Long term contract and repeat supplies                            One-off and adversarial supplies</a:t>
          </a:r>
          <a:endParaRPr lang="en-US" sz="1500" kern="1200"/>
        </a:p>
      </dsp:txBody>
      <dsp:txXfrm>
        <a:off x="29088" y="3745575"/>
        <a:ext cx="5954696" cy="537701"/>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237CA2A-1F08-4CFA-AEA1-2A455968AF78}">
      <dsp:nvSpPr>
        <dsp:cNvPr id="0" name=""/>
        <dsp:cNvSpPr/>
      </dsp:nvSpPr>
      <dsp:spPr>
        <a:xfrm>
          <a:off x="0" y="411640"/>
          <a:ext cx="6137563" cy="887445"/>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b="0" i="0" kern="1200"/>
            <a:t>The bogey: This is a buyer’s ploy</a:t>
          </a:r>
          <a:endParaRPr lang="en-US" sz="1600" kern="1200"/>
        </a:p>
      </dsp:txBody>
      <dsp:txXfrm>
        <a:off x="43321" y="454961"/>
        <a:ext cx="6050921" cy="800803"/>
      </dsp:txXfrm>
    </dsp:sp>
    <dsp:sp modelId="{B0393DB1-1CBD-47F7-BB83-EB4080C53BFC}">
      <dsp:nvSpPr>
        <dsp:cNvPr id="0" name=""/>
        <dsp:cNvSpPr/>
      </dsp:nvSpPr>
      <dsp:spPr>
        <a:xfrm>
          <a:off x="0" y="1345165"/>
          <a:ext cx="6137563" cy="887445"/>
        </a:xfrm>
        <a:prstGeom prst="roundRect">
          <a:avLst/>
        </a:prstGeom>
        <a:solidFill>
          <a:schemeClr val="accent2">
            <a:hueOff val="-367740"/>
            <a:satOff val="-74"/>
            <a:lumOff val="171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b="0" i="0" kern="1200"/>
            <a:t>Minimum order ploy:This is a ploy used by the seller whereby the seller maximises the value of the order by placing restrictions or conditions on the order the buyer has placed</a:t>
          </a:r>
          <a:endParaRPr lang="en-US" sz="1600" kern="1200"/>
        </a:p>
      </dsp:txBody>
      <dsp:txXfrm>
        <a:off x="43321" y="1388486"/>
        <a:ext cx="6050921" cy="800803"/>
      </dsp:txXfrm>
    </dsp:sp>
    <dsp:sp modelId="{C9718B97-3A90-4AE5-867B-0E66D2C5B7F9}">
      <dsp:nvSpPr>
        <dsp:cNvPr id="0" name=""/>
        <dsp:cNvSpPr/>
      </dsp:nvSpPr>
      <dsp:spPr>
        <a:xfrm>
          <a:off x="0" y="2278690"/>
          <a:ext cx="6137563" cy="887445"/>
        </a:xfrm>
        <a:prstGeom prst="roundRect">
          <a:avLst/>
        </a:prstGeom>
        <a:solidFill>
          <a:schemeClr val="accent2">
            <a:hueOff val="-735480"/>
            <a:satOff val="-147"/>
            <a:lumOff val="343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b="0" i="0" kern="1200"/>
            <a:t>Over and under ploy: This ploy is a handy response to a demand made by your opponent</a:t>
          </a:r>
          <a:endParaRPr lang="en-US" sz="1600" kern="1200"/>
        </a:p>
      </dsp:txBody>
      <dsp:txXfrm>
        <a:off x="43321" y="2322011"/>
        <a:ext cx="6050921" cy="800803"/>
      </dsp:txXfrm>
    </dsp:sp>
    <dsp:sp modelId="{50FF209C-21E4-4EAA-8EB9-9F6E744740E4}">
      <dsp:nvSpPr>
        <dsp:cNvPr id="0" name=""/>
        <dsp:cNvSpPr/>
      </dsp:nvSpPr>
      <dsp:spPr>
        <a:xfrm>
          <a:off x="0" y="3212215"/>
          <a:ext cx="6137563" cy="887445"/>
        </a:xfrm>
        <a:prstGeom prst="roundRect">
          <a:avLst/>
        </a:prstGeom>
        <a:solidFill>
          <a:schemeClr val="accent2">
            <a:hueOff val="-1103220"/>
            <a:satOff val="-221"/>
            <a:lumOff val="514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b="0" i="0" kern="1200" dirty="0"/>
            <a:t>Quivering quill: This is a ploy used by buyers in which the buyer demands concessions at the very point of closing the deal</a:t>
          </a:r>
          <a:endParaRPr lang="en-US" sz="1600" kern="1200" dirty="0"/>
        </a:p>
      </dsp:txBody>
      <dsp:txXfrm>
        <a:off x="43321" y="3255536"/>
        <a:ext cx="6050921" cy="800803"/>
      </dsp:txXfrm>
    </dsp:sp>
    <dsp:sp modelId="{5BA17B02-6163-48F5-8AAB-300470A78B71}">
      <dsp:nvSpPr>
        <dsp:cNvPr id="0" name=""/>
        <dsp:cNvSpPr/>
      </dsp:nvSpPr>
      <dsp:spPr>
        <a:xfrm>
          <a:off x="0" y="4145740"/>
          <a:ext cx="6137563" cy="887445"/>
        </a:xfrm>
        <a:prstGeom prst="roundRect">
          <a:avLst/>
        </a:prstGeom>
        <a:solidFill>
          <a:schemeClr val="accent2">
            <a:hueOff val="-1470960"/>
            <a:satOff val="-295"/>
            <a:lumOff val="686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b="0" i="0" kern="1200"/>
            <a:t>Shock opening: This is a negotiation ploy designed to pressure the opponent</a:t>
          </a:r>
          <a:endParaRPr lang="en-US" sz="1600" kern="1200"/>
        </a:p>
      </dsp:txBody>
      <dsp:txXfrm>
        <a:off x="43321" y="4189061"/>
        <a:ext cx="6050921" cy="800803"/>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DC820D3-9DCC-490E-9389-31AFDDE65419}">
      <dsp:nvSpPr>
        <dsp:cNvPr id="0" name=""/>
        <dsp:cNvSpPr/>
      </dsp:nvSpPr>
      <dsp:spPr>
        <a:xfrm flipV="1">
          <a:off x="0" y="46921"/>
          <a:ext cx="7079674" cy="1211736"/>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60C446E-986A-448E-8C2E-869EA2A5E672}">
      <dsp:nvSpPr>
        <dsp:cNvPr id="0" name=""/>
        <dsp:cNvSpPr/>
      </dsp:nvSpPr>
      <dsp:spPr>
        <a:xfrm>
          <a:off x="415236" y="309440"/>
          <a:ext cx="754976" cy="754976"/>
        </a:xfrm>
        <a:prstGeom prst="rect">
          <a:avLst/>
        </a:prstGeom>
        <a:solidFill>
          <a:schemeClr val="accent2">
            <a:hueOff val="0"/>
            <a:satOff val="0"/>
            <a:lumOff val="0"/>
            <a:alphaOff val="0"/>
          </a:schemeClr>
        </a:solid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F996F0CE-B9C2-45A6-A36B-329F73B3EFF0}">
      <dsp:nvSpPr>
        <dsp:cNvPr id="0" name=""/>
        <dsp:cNvSpPr/>
      </dsp:nvSpPr>
      <dsp:spPr>
        <a:xfrm>
          <a:off x="1585449" y="586"/>
          <a:ext cx="5494224" cy="137268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5276" tIns="145276" rIns="145276" bIns="145276" numCol="1" spcCol="1270" anchor="ctr" anchorCtr="0">
          <a:noAutofit/>
        </a:bodyPr>
        <a:lstStyle/>
        <a:p>
          <a:pPr marL="0" lvl="0" indent="0" algn="l" defTabSz="844550">
            <a:lnSpc>
              <a:spcPct val="90000"/>
            </a:lnSpc>
            <a:spcBef>
              <a:spcPct val="0"/>
            </a:spcBef>
            <a:spcAft>
              <a:spcPct val="35000"/>
            </a:spcAft>
            <a:buNone/>
          </a:pPr>
          <a:endParaRPr lang="en-US" sz="1900" kern="1200" dirty="0"/>
        </a:p>
      </dsp:txBody>
      <dsp:txXfrm>
        <a:off x="1585449" y="586"/>
        <a:ext cx="5494224" cy="1372683"/>
      </dsp:txXfrm>
    </dsp:sp>
    <dsp:sp modelId="{8B52DAC7-456A-49D9-B8DE-B806BB30DFD5}">
      <dsp:nvSpPr>
        <dsp:cNvPr id="0" name=""/>
        <dsp:cNvSpPr/>
      </dsp:nvSpPr>
      <dsp:spPr>
        <a:xfrm>
          <a:off x="0" y="1716441"/>
          <a:ext cx="7079674" cy="1372683"/>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E8E345D-CAF6-43BB-AB79-572C39236EE3}">
      <dsp:nvSpPr>
        <dsp:cNvPr id="0" name=""/>
        <dsp:cNvSpPr/>
      </dsp:nvSpPr>
      <dsp:spPr>
        <a:xfrm>
          <a:off x="415236" y="2025294"/>
          <a:ext cx="754976" cy="754976"/>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F8E5ABC-469D-4B06-BBCE-30883589D716}">
      <dsp:nvSpPr>
        <dsp:cNvPr id="0" name=""/>
        <dsp:cNvSpPr/>
      </dsp:nvSpPr>
      <dsp:spPr>
        <a:xfrm>
          <a:off x="1585449" y="1716441"/>
          <a:ext cx="5494224" cy="137268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5276" tIns="145276" rIns="145276" bIns="145276" numCol="1" spcCol="1270" anchor="ctr" anchorCtr="0">
          <a:noAutofit/>
        </a:bodyPr>
        <a:lstStyle/>
        <a:p>
          <a:pPr marL="0" lvl="0" indent="0" algn="l" defTabSz="844550">
            <a:lnSpc>
              <a:spcPct val="90000"/>
            </a:lnSpc>
            <a:spcBef>
              <a:spcPct val="0"/>
            </a:spcBef>
            <a:spcAft>
              <a:spcPct val="35000"/>
            </a:spcAft>
            <a:buNone/>
          </a:pPr>
          <a:r>
            <a:rPr lang="en-US" sz="1900" b="0" i="0" kern="1200"/>
            <a:t>The procurement officers need clearly outline the specific products or services needed, including quality, quantity, and delivery timelines</a:t>
          </a:r>
          <a:endParaRPr lang="en-US" sz="1900" kern="1200"/>
        </a:p>
      </dsp:txBody>
      <dsp:txXfrm>
        <a:off x="1585449" y="1716441"/>
        <a:ext cx="5494224" cy="1372683"/>
      </dsp:txXfrm>
    </dsp:sp>
    <dsp:sp modelId="{5E525A24-DF20-44A3-A628-C3E6511F369F}">
      <dsp:nvSpPr>
        <dsp:cNvPr id="0" name=""/>
        <dsp:cNvSpPr/>
      </dsp:nvSpPr>
      <dsp:spPr>
        <a:xfrm>
          <a:off x="0" y="3432295"/>
          <a:ext cx="7079674" cy="1372683"/>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4D3FAFA-B2F6-4451-B9DF-F7A8B497F118}">
      <dsp:nvSpPr>
        <dsp:cNvPr id="0" name=""/>
        <dsp:cNvSpPr/>
      </dsp:nvSpPr>
      <dsp:spPr>
        <a:xfrm>
          <a:off x="415236" y="3741149"/>
          <a:ext cx="754976" cy="754976"/>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EF2A657-644A-438F-BD93-0FBAF2A872FE}">
      <dsp:nvSpPr>
        <dsp:cNvPr id="0" name=""/>
        <dsp:cNvSpPr/>
      </dsp:nvSpPr>
      <dsp:spPr>
        <a:xfrm>
          <a:off x="1585449" y="3432295"/>
          <a:ext cx="5494224" cy="137268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5276" tIns="145276" rIns="145276" bIns="145276" numCol="1" spcCol="1270" anchor="ctr" anchorCtr="0">
          <a:noAutofit/>
        </a:bodyPr>
        <a:lstStyle/>
        <a:p>
          <a:pPr marL="0" lvl="0" indent="0" algn="l" defTabSz="844550">
            <a:lnSpc>
              <a:spcPct val="90000"/>
            </a:lnSpc>
            <a:spcBef>
              <a:spcPct val="0"/>
            </a:spcBef>
            <a:spcAft>
              <a:spcPct val="35000"/>
            </a:spcAft>
            <a:buNone/>
          </a:pPr>
          <a:r>
            <a:rPr lang="en-US" sz="1900" b="0" i="0" kern="1200"/>
            <a:t>Identify your primary goals, acceptable alternatives, and the minimum terms you’re willing to accept</a:t>
          </a:r>
          <a:endParaRPr lang="en-US" sz="1900" kern="1200"/>
        </a:p>
      </dsp:txBody>
      <dsp:txXfrm>
        <a:off x="1585449" y="3432295"/>
        <a:ext cx="5494224" cy="1372683"/>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62DCB74-58C3-46B5-9215-5996EE32E7C0}">
      <dsp:nvSpPr>
        <dsp:cNvPr id="0" name=""/>
        <dsp:cNvSpPr/>
      </dsp:nvSpPr>
      <dsp:spPr>
        <a:xfrm>
          <a:off x="295237" y="389"/>
          <a:ext cx="4058649" cy="2577242"/>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D3C8939-92DA-4BF2-844E-35981B117B31}">
      <dsp:nvSpPr>
        <dsp:cNvPr id="0" name=""/>
        <dsp:cNvSpPr/>
      </dsp:nvSpPr>
      <dsp:spPr>
        <a:xfrm>
          <a:off x="746198" y="428802"/>
          <a:ext cx="4058649" cy="2577242"/>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9060" tIns="99060" rIns="99060" bIns="99060" numCol="1" spcCol="1270" anchor="ctr" anchorCtr="0">
          <a:noAutofit/>
        </a:bodyPr>
        <a:lstStyle/>
        <a:p>
          <a:pPr marL="0" lvl="0" indent="0" algn="ctr" defTabSz="1155700">
            <a:lnSpc>
              <a:spcPct val="90000"/>
            </a:lnSpc>
            <a:spcBef>
              <a:spcPct val="0"/>
            </a:spcBef>
            <a:spcAft>
              <a:spcPct val="35000"/>
            </a:spcAft>
            <a:buNone/>
          </a:pPr>
          <a:r>
            <a:rPr lang="en-US" sz="2600" b="0" i="0" kern="1200" dirty="0"/>
            <a:t>The procurement officers need to investigate the supplier's history, reputation, and market position</a:t>
          </a:r>
          <a:endParaRPr lang="en-US" sz="2600" kern="1200" dirty="0"/>
        </a:p>
      </dsp:txBody>
      <dsp:txXfrm>
        <a:off x="821683" y="504287"/>
        <a:ext cx="3907679" cy="2426272"/>
      </dsp:txXfrm>
    </dsp:sp>
    <dsp:sp modelId="{02EAE7C3-8BCB-4ADB-875B-59B9ECF758F0}">
      <dsp:nvSpPr>
        <dsp:cNvPr id="0" name=""/>
        <dsp:cNvSpPr/>
      </dsp:nvSpPr>
      <dsp:spPr>
        <a:xfrm>
          <a:off x="5255808" y="389"/>
          <a:ext cx="4058649" cy="2577242"/>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B45731F-66A9-4CFC-8913-987FCF435FFE}">
      <dsp:nvSpPr>
        <dsp:cNvPr id="0" name=""/>
        <dsp:cNvSpPr/>
      </dsp:nvSpPr>
      <dsp:spPr>
        <a:xfrm>
          <a:off x="5706769" y="428802"/>
          <a:ext cx="4058649" cy="2577242"/>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9060" tIns="99060" rIns="99060" bIns="99060" numCol="1" spcCol="1270" anchor="ctr" anchorCtr="0">
          <a:noAutofit/>
        </a:bodyPr>
        <a:lstStyle/>
        <a:p>
          <a:pPr marL="0" lvl="0" indent="0" algn="ctr" defTabSz="1155700">
            <a:lnSpc>
              <a:spcPct val="90000"/>
            </a:lnSpc>
            <a:spcBef>
              <a:spcPct val="0"/>
            </a:spcBef>
            <a:spcAft>
              <a:spcPct val="35000"/>
            </a:spcAft>
            <a:buNone/>
          </a:pPr>
          <a:r>
            <a:rPr lang="en-US" sz="2600" b="0" i="0" kern="1200"/>
            <a:t>Assess their financial stability to gauge their negotiation power and reliability</a:t>
          </a:r>
          <a:endParaRPr lang="en-US" sz="2600" kern="1200"/>
        </a:p>
      </dsp:txBody>
      <dsp:txXfrm>
        <a:off x="5782254" y="504287"/>
        <a:ext cx="3907679" cy="2426272"/>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789C234-CE51-46A3-BBD1-58C095721773}">
      <dsp:nvSpPr>
        <dsp:cNvPr id="0" name=""/>
        <dsp:cNvSpPr/>
      </dsp:nvSpPr>
      <dsp:spPr>
        <a:xfrm>
          <a:off x="0" y="887927"/>
          <a:ext cx="6104761" cy="1639251"/>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6A9F861-F5A9-4F0A-9DD5-8D32B53538E6}">
      <dsp:nvSpPr>
        <dsp:cNvPr id="0" name=""/>
        <dsp:cNvSpPr/>
      </dsp:nvSpPr>
      <dsp:spPr>
        <a:xfrm>
          <a:off x="495873" y="1256759"/>
          <a:ext cx="901588" cy="901588"/>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1F1F50F9-78A3-4829-BE40-8E275A304B13}">
      <dsp:nvSpPr>
        <dsp:cNvPr id="0" name=""/>
        <dsp:cNvSpPr/>
      </dsp:nvSpPr>
      <dsp:spPr>
        <a:xfrm>
          <a:off x="1893334" y="887927"/>
          <a:ext cx="4211426" cy="163925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3487" tIns="173487" rIns="173487" bIns="173487" numCol="1" spcCol="1270" anchor="ctr" anchorCtr="0">
          <a:noAutofit/>
        </a:bodyPr>
        <a:lstStyle/>
        <a:p>
          <a:pPr marL="0" lvl="0" indent="0" algn="l" defTabSz="800100">
            <a:lnSpc>
              <a:spcPct val="90000"/>
            </a:lnSpc>
            <a:spcBef>
              <a:spcPct val="0"/>
            </a:spcBef>
            <a:spcAft>
              <a:spcPct val="35000"/>
            </a:spcAft>
            <a:buNone/>
          </a:pPr>
          <a:r>
            <a:rPr lang="en-US" sz="1800" b="0" i="0" kern="1200"/>
            <a:t>As a procurement officer, you need to create a proposal that outlines your expectations, potential concessions, and what you hope to achieve</a:t>
          </a:r>
          <a:endParaRPr lang="en-US" sz="1800" kern="1200"/>
        </a:p>
      </dsp:txBody>
      <dsp:txXfrm>
        <a:off x="1893334" y="887927"/>
        <a:ext cx="4211426" cy="1639251"/>
      </dsp:txXfrm>
    </dsp:sp>
    <dsp:sp modelId="{56AC2201-F5BA-436E-B1C6-5FF4C7908F8D}">
      <dsp:nvSpPr>
        <dsp:cNvPr id="0" name=""/>
        <dsp:cNvSpPr/>
      </dsp:nvSpPr>
      <dsp:spPr>
        <a:xfrm>
          <a:off x="0" y="2936991"/>
          <a:ext cx="6104761" cy="1639251"/>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57A990B-0302-4F34-A054-60661B524485}">
      <dsp:nvSpPr>
        <dsp:cNvPr id="0" name=""/>
        <dsp:cNvSpPr/>
      </dsp:nvSpPr>
      <dsp:spPr>
        <a:xfrm>
          <a:off x="495873" y="3305822"/>
          <a:ext cx="901588" cy="901588"/>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8F186C5E-D0D4-4A95-9456-B417EB4279A6}">
      <dsp:nvSpPr>
        <dsp:cNvPr id="0" name=""/>
        <dsp:cNvSpPr/>
      </dsp:nvSpPr>
      <dsp:spPr>
        <a:xfrm>
          <a:off x="1893334" y="2936991"/>
          <a:ext cx="4211426" cy="163925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3487" tIns="173487" rIns="173487" bIns="173487" numCol="1" spcCol="1270" anchor="ctr" anchorCtr="0">
          <a:noAutofit/>
        </a:bodyPr>
        <a:lstStyle/>
        <a:p>
          <a:pPr marL="0" lvl="0" indent="0" algn="l" defTabSz="800100">
            <a:lnSpc>
              <a:spcPct val="90000"/>
            </a:lnSpc>
            <a:spcBef>
              <a:spcPct val="0"/>
            </a:spcBef>
            <a:spcAft>
              <a:spcPct val="35000"/>
            </a:spcAft>
            <a:buNone/>
          </a:pPr>
          <a:r>
            <a:rPr lang="en-US" sz="1800" b="0" i="0" kern="1200"/>
            <a:t>Clearly communicate the benefits your organization offers to the supplier, emphasizing why a partnership is advantageous</a:t>
          </a:r>
          <a:endParaRPr lang="en-US" sz="1800" kern="1200"/>
        </a:p>
      </dsp:txBody>
      <dsp:txXfrm>
        <a:off x="1893334" y="2936991"/>
        <a:ext cx="4211426" cy="1639251"/>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04B60AB-E447-49BD-A450-B96B7B9872D0}">
      <dsp:nvSpPr>
        <dsp:cNvPr id="0" name=""/>
        <dsp:cNvSpPr/>
      </dsp:nvSpPr>
      <dsp:spPr>
        <a:xfrm>
          <a:off x="412662" y="1277"/>
          <a:ext cx="4112378" cy="261136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6C51198-A8A6-42E3-AEEB-9BDD7DE7718F}">
      <dsp:nvSpPr>
        <dsp:cNvPr id="0" name=""/>
        <dsp:cNvSpPr/>
      </dsp:nvSpPr>
      <dsp:spPr>
        <a:xfrm>
          <a:off x="869593" y="435361"/>
          <a:ext cx="4112378" cy="2611360"/>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5250" tIns="95250" rIns="95250" bIns="95250" numCol="1" spcCol="1270" anchor="ctr" anchorCtr="0">
          <a:noAutofit/>
        </a:bodyPr>
        <a:lstStyle/>
        <a:p>
          <a:pPr marL="0" lvl="0" indent="0" algn="ctr" defTabSz="1111250">
            <a:lnSpc>
              <a:spcPct val="90000"/>
            </a:lnSpc>
            <a:spcBef>
              <a:spcPct val="0"/>
            </a:spcBef>
            <a:spcAft>
              <a:spcPct val="35000"/>
            </a:spcAft>
            <a:buNone/>
          </a:pPr>
          <a:r>
            <a:rPr lang="en-US" sz="2500" b="0" i="0" kern="1200" dirty="0"/>
            <a:t>As a procurement officer, you need to anticipate potential objections from the supplier and develop responses to address these effectively</a:t>
          </a:r>
          <a:endParaRPr lang="en-US" sz="2500" kern="1200" dirty="0"/>
        </a:p>
      </dsp:txBody>
      <dsp:txXfrm>
        <a:off x="946077" y="511845"/>
        <a:ext cx="3959410" cy="2458392"/>
      </dsp:txXfrm>
    </dsp:sp>
    <dsp:sp modelId="{AF04218C-8E09-49FE-9E67-D8750A22DDCF}">
      <dsp:nvSpPr>
        <dsp:cNvPr id="0" name=""/>
        <dsp:cNvSpPr/>
      </dsp:nvSpPr>
      <dsp:spPr>
        <a:xfrm>
          <a:off x="5438902" y="1277"/>
          <a:ext cx="4112378" cy="261136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B80F03E-582D-4B5D-AD6F-16122329E50B}">
      <dsp:nvSpPr>
        <dsp:cNvPr id="0" name=""/>
        <dsp:cNvSpPr/>
      </dsp:nvSpPr>
      <dsp:spPr>
        <a:xfrm>
          <a:off x="5895833" y="435361"/>
          <a:ext cx="4112378" cy="2611360"/>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5250" tIns="95250" rIns="95250" bIns="95250" numCol="1" spcCol="1270" anchor="ctr" anchorCtr="0">
          <a:noAutofit/>
        </a:bodyPr>
        <a:lstStyle/>
        <a:p>
          <a:pPr marL="0" lvl="0" indent="0" algn="ctr" defTabSz="1111250">
            <a:lnSpc>
              <a:spcPct val="90000"/>
            </a:lnSpc>
            <a:spcBef>
              <a:spcPct val="0"/>
            </a:spcBef>
            <a:spcAft>
              <a:spcPct val="35000"/>
            </a:spcAft>
            <a:buNone/>
          </a:pPr>
          <a:r>
            <a:rPr lang="en-US" sz="2500" b="0" i="0" kern="1200"/>
            <a:t>Familiarize yourself with common negotiation tactics, allowing you to counter them calmly and strategically</a:t>
          </a:r>
          <a:endParaRPr lang="en-US" sz="2500" kern="1200"/>
        </a:p>
      </dsp:txBody>
      <dsp:txXfrm>
        <a:off x="5972317" y="511845"/>
        <a:ext cx="3959410" cy="2458392"/>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6BF3375-79B4-4234-B32B-B7D92B80244F}">
      <dsp:nvSpPr>
        <dsp:cNvPr id="0" name=""/>
        <dsp:cNvSpPr/>
      </dsp:nvSpPr>
      <dsp:spPr>
        <a:xfrm>
          <a:off x="0" y="3871"/>
          <a:ext cx="6719455" cy="824709"/>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4FE6F83-5BFE-4FDF-A8BC-E9D70109DC0C}">
      <dsp:nvSpPr>
        <dsp:cNvPr id="0" name=""/>
        <dsp:cNvSpPr/>
      </dsp:nvSpPr>
      <dsp:spPr>
        <a:xfrm>
          <a:off x="249474" y="189431"/>
          <a:ext cx="453590" cy="45359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6412ACD-529E-4D45-A6A2-73CAD60ECC4F}">
      <dsp:nvSpPr>
        <dsp:cNvPr id="0" name=""/>
        <dsp:cNvSpPr/>
      </dsp:nvSpPr>
      <dsp:spPr>
        <a:xfrm>
          <a:off x="952539" y="3871"/>
          <a:ext cx="5766915" cy="82470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282" tIns="87282" rIns="87282" bIns="87282" numCol="1" spcCol="1270" anchor="ctr" anchorCtr="0">
          <a:noAutofit/>
        </a:bodyPr>
        <a:lstStyle/>
        <a:p>
          <a:pPr marL="0" lvl="0" indent="0" algn="l" defTabSz="666750">
            <a:lnSpc>
              <a:spcPct val="90000"/>
            </a:lnSpc>
            <a:spcBef>
              <a:spcPct val="0"/>
            </a:spcBef>
            <a:spcAft>
              <a:spcPct val="35000"/>
            </a:spcAft>
            <a:buNone/>
          </a:pPr>
          <a:r>
            <a:rPr lang="en-US" sz="1500" b="0" i="0" kern="1200"/>
            <a:t>Compile data to justify your pricing and terms, including competitive comparisons and industry benchmarks</a:t>
          </a:r>
          <a:endParaRPr lang="en-US" sz="1500" kern="1200"/>
        </a:p>
      </dsp:txBody>
      <dsp:txXfrm>
        <a:off x="952539" y="3871"/>
        <a:ext cx="5766915" cy="824709"/>
      </dsp:txXfrm>
    </dsp:sp>
    <dsp:sp modelId="{20CF5A20-BFB6-482D-AF93-67B5D1C4BE66}">
      <dsp:nvSpPr>
        <dsp:cNvPr id="0" name=""/>
        <dsp:cNvSpPr/>
      </dsp:nvSpPr>
      <dsp:spPr>
        <a:xfrm>
          <a:off x="0" y="1034758"/>
          <a:ext cx="6719455" cy="824709"/>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43C208C-9DF8-429D-8EB7-08154298E8D6}">
      <dsp:nvSpPr>
        <dsp:cNvPr id="0" name=""/>
        <dsp:cNvSpPr/>
      </dsp:nvSpPr>
      <dsp:spPr>
        <a:xfrm>
          <a:off x="249474" y="1220318"/>
          <a:ext cx="453590" cy="45359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295FE5B-D5C0-4603-BDBA-081A8604CE52}">
      <dsp:nvSpPr>
        <dsp:cNvPr id="0" name=""/>
        <dsp:cNvSpPr/>
      </dsp:nvSpPr>
      <dsp:spPr>
        <a:xfrm>
          <a:off x="952539" y="1034758"/>
          <a:ext cx="5766915" cy="82470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282" tIns="87282" rIns="87282" bIns="87282" numCol="1" spcCol="1270" anchor="ctr" anchorCtr="0">
          <a:noAutofit/>
        </a:bodyPr>
        <a:lstStyle/>
        <a:p>
          <a:pPr marL="0" lvl="0" indent="0" algn="l" defTabSz="666750">
            <a:lnSpc>
              <a:spcPct val="90000"/>
            </a:lnSpc>
            <a:spcBef>
              <a:spcPct val="0"/>
            </a:spcBef>
            <a:spcAft>
              <a:spcPct val="35000"/>
            </a:spcAft>
            <a:buNone/>
          </a:pPr>
          <a:r>
            <a:rPr lang="en-US" sz="1500" b="0" i="0" kern="1200"/>
            <a:t>Be prepared to discuss necessary specifications and standards to ensure compliance with your organization’s requirements</a:t>
          </a:r>
          <a:endParaRPr lang="en-US" sz="1500" kern="1200"/>
        </a:p>
      </dsp:txBody>
      <dsp:txXfrm>
        <a:off x="952539" y="1034758"/>
        <a:ext cx="5766915" cy="824709"/>
      </dsp:txXfrm>
    </dsp:sp>
    <dsp:sp modelId="{209A8AE6-1F07-4917-A8ED-4FEF2AA24697}">
      <dsp:nvSpPr>
        <dsp:cNvPr id="0" name=""/>
        <dsp:cNvSpPr/>
      </dsp:nvSpPr>
      <dsp:spPr>
        <a:xfrm>
          <a:off x="0" y="2065645"/>
          <a:ext cx="6719455" cy="824709"/>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DDD80E4-5001-46FA-BAAB-98F7F18B1DF8}">
      <dsp:nvSpPr>
        <dsp:cNvPr id="0" name=""/>
        <dsp:cNvSpPr/>
      </dsp:nvSpPr>
      <dsp:spPr>
        <a:xfrm>
          <a:off x="249474" y="2251205"/>
          <a:ext cx="453590" cy="453590"/>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526B0B5B-6543-4BCD-962C-7941AD3B71A5}">
      <dsp:nvSpPr>
        <dsp:cNvPr id="0" name=""/>
        <dsp:cNvSpPr/>
      </dsp:nvSpPr>
      <dsp:spPr>
        <a:xfrm>
          <a:off x="952539" y="2065645"/>
          <a:ext cx="5766915" cy="82470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282" tIns="87282" rIns="87282" bIns="87282" numCol="1" spcCol="1270" anchor="ctr" anchorCtr="0">
          <a:noAutofit/>
        </a:bodyPr>
        <a:lstStyle/>
        <a:p>
          <a:pPr marL="0" lvl="0" indent="0" algn="l" defTabSz="666750">
            <a:lnSpc>
              <a:spcPct val="90000"/>
            </a:lnSpc>
            <a:spcBef>
              <a:spcPct val="0"/>
            </a:spcBef>
            <a:spcAft>
              <a:spcPct val="35000"/>
            </a:spcAft>
            <a:buNone/>
          </a:pPr>
          <a:r>
            <a:rPr lang="en-US" sz="1500" b="0" i="0" kern="1200"/>
            <a:t>Engage Stakeholders</a:t>
          </a:r>
          <a:endParaRPr lang="en-US" sz="1500" kern="1200"/>
        </a:p>
      </dsp:txBody>
      <dsp:txXfrm>
        <a:off x="952539" y="2065645"/>
        <a:ext cx="5766915" cy="824709"/>
      </dsp:txXfrm>
    </dsp:sp>
    <dsp:sp modelId="{19E47B56-9F8F-41BE-A5FD-E550ED40490C}">
      <dsp:nvSpPr>
        <dsp:cNvPr id="0" name=""/>
        <dsp:cNvSpPr/>
      </dsp:nvSpPr>
      <dsp:spPr>
        <a:xfrm>
          <a:off x="0" y="3096532"/>
          <a:ext cx="6719455" cy="824709"/>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53F5CE3-7FAB-427D-89E7-E62CDABC89F2}">
      <dsp:nvSpPr>
        <dsp:cNvPr id="0" name=""/>
        <dsp:cNvSpPr/>
      </dsp:nvSpPr>
      <dsp:spPr>
        <a:xfrm>
          <a:off x="249474" y="3282092"/>
          <a:ext cx="453590" cy="453590"/>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521A2D9B-DFF2-418A-B7FA-FFE2FF895751}">
      <dsp:nvSpPr>
        <dsp:cNvPr id="0" name=""/>
        <dsp:cNvSpPr/>
      </dsp:nvSpPr>
      <dsp:spPr>
        <a:xfrm>
          <a:off x="952539" y="3096532"/>
          <a:ext cx="5766915" cy="82470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282" tIns="87282" rIns="87282" bIns="87282" numCol="1" spcCol="1270" anchor="ctr" anchorCtr="0">
          <a:noAutofit/>
        </a:bodyPr>
        <a:lstStyle/>
        <a:p>
          <a:pPr marL="0" lvl="0" indent="0" algn="l" defTabSz="666750">
            <a:lnSpc>
              <a:spcPct val="90000"/>
            </a:lnSpc>
            <a:spcBef>
              <a:spcPct val="0"/>
            </a:spcBef>
            <a:spcAft>
              <a:spcPct val="35000"/>
            </a:spcAft>
            <a:buNone/>
          </a:pPr>
          <a:r>
            <a:rPr lang="en-US" sz="1500" b="0" i="0" kern="1200" dirty="0"/>
            <a:t>Collaborate with relevant team members to gather input and align on strategy</a:t>
          </a:r>
          <a:endParaRPr lang="en-US" sz="1500" kern="1200" dirty="0"/>
        </a:p>
      </dsp:txBody>
      <dsp:txXfrm>
        <a:off x="952539" y="3096532"/>
        <a:ext cx="5766915" cy="824709"/>
      </dsp:txXfrm>
    </dsp:sp>
    <dsp:sp modelId="{B80779D8-1120-4915-A645-E30E39BA1F60}">
      <dsp:nvSpPr>
        <dsp:cNvPr id="0" name=""/>
        <dsp:cNvSpPr/>
      </dsp:nvSpPr>
      <dsp:spPr>
        <a:xfrm>
          <a:off x="0" y="4127419"/>
          <a:ext cx="6719455" cy="824709"/>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310B66D-4FBF-4230-A8C3-A1F48ED884EE}">
      <dsp:nvSpPr>
        <dsp:cNvPr id="0" name=""/>
        <dsp:cNvSpPr/>
      </dsp:nvSpPr>
      <dsp:spPr>
        <a:xfrm>
          <a:off x="249474" y="4312979"/>
          <a:ext cx="453590" cy="453590"/>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B88ED65-31BF-4EA8-9170-E6C02E631F94}">
      <dsp:nvSpPr>
        <dsp:cNvPr id="0" name=""/>
        <dsp:cNvSpPr/>
      </dsp:nvSpPr>
      <dsp:spPr>
        <a:xfrm>
          <a:off x="952539" y="4127419"/>
          <a:ext cx="5766915" cy="82470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282" tIns="87282" rIns="87282" bIns="87282" numCol="1" spcCol="1270" anchor="ctr" anchorCtr="0">
          <a:noAutofit/>
        </a:bodyPr>
        <a:lstStyle/>
        <a:p>
          <a:pPr marL="0" lvl="0" indent="0" algn="l" defTabSz="666750">
            <a:lnSpc>
              <a:spcPct val="90000"/>
            </a:lnSpc>
            <a:spcBef>
              <a:spcPct val="0"/>
            </a:spcBef>
            <a:spcAft>
              <a:spcPct val="35000"/>
            </a:spcAft>
            <a:buNone/>
          </a:pPr>
          <a:r>
            <a:rPr lang="en-US" sz="1500" b="0" i="0" kern="1200"/>
            <a:t>Assign specific roles for each team member during the negotiation, ensuring everyone knows their responsibilities</a:t>
          </a:r>
          <a:endParaRPr lang="en-US" sz="1500" kern="1200"/>
        </a:p>
      </dsp:txBody>
      <dsp:txXfrm>
        <a:off x="952539" y="4127419"/>
        <a:ext cx="5766915" cy="824709"/>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DEF8752-9BDF-43E7-BCD1-43019377A2D3}">
      <dsp:nvSpPr>
        <dsp:cNvPr id="0" name=""/>
        <dsp:cNvSpPr/>
      </dsp:nvSpPr>
      <dsp:spPr>
        <a:xfrm>
          <a:off x="1251" y="5835"/>
          <a:ext cx="4391693" cy="2788725"/>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0338247-3222-42BC-8A0B-9FBC871DB128}">
      <dsp:nvSpPr>
        <dsp:cNvPr id="0" name=""/>
        <dsp:cNvSpPr/>
      </dsp:nvSpPr>
      <dsp:spPr>
        <a:xfrm>
          <a:off x="489217" y="469403"/>
          <a:ext cx="4391693" cy="2788725"/>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US" sz="2800" b="0" i="0" kern="1200"/>
            <a:t>The procurement officers need to choose a conducive meeting environment, ensuring it is quiet and comfortable for discussions</a:t>
          </a:r>
          <a:endParaRPr lang="en-US" sz="2800" kern="1200"/>
        </a:p>
      </dsp:txBody>
      <dsp:txXfrm>
        <a:off x="570896" y="551082"/>
        <a:ext cx="4228335" cy="2625367"/>
      </dsp:txXfrm>
    </dsp:sp>
    <dsp:sp modelId="{2D9F5698-35ED-4AF8-A4E3-057D9342558E}">
      <dsp:nvSpPr>
        <dsp:cNvPr id="0" name=""/>
        <dsp:cNvSpPr/>
      </dsp:nvSpPr>
      <dsp:spPr>
        <a:xfrm>
          <a:off x="5368876" y="5835"/>
          <a:ext cx="4391693" cy="2788725"/>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34107CA-9780-4D67-8E33-DCE5EE281DF8}">
      <dsp:nvSpPr>
        <dsp:cNvPr id="0" name=""/>
        <dsp:cNvSpPr/>
      </dsp:nvSpPr>
      <dsp:spPr>
        <a:xfrm>
          <a:off x="5856842" y="469403"/>
          <a:ext cx="4391693" cy="2788725"/>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US" sz="2800" b="0" i="0" kern="1200"/>
            <a:t>The procurement officers need to test any necessary equipment to avoid disruptions</a:t>
          </a:r>
          <a:endParaRPr lang="en-US" sz="2800" kern="1200"/>
        </a:p>
      </dsp:txBody>
      <dsp:txXfrm>
        <a:off x="5938521" y="551082"/>
        <a:ext cx="4228335" cy="2625367"/>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DEE016C-B73B-4B37-BBC4-8311D769E15A}">
      <dsp:nvSpPr>
        <dsp:cNvPr id="0" name=""/>
        <dsp:cNvSpPr/>
      </dsp:nvSpPr>
      <dsp:spPr>
        <a:xfrm>
          <a:off x="403017" y="841433"/>
          <a:ext cx="657333" cy="657333"/>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DCAF87F7-C436-4A5D-8193-34F7E9F94061}">
      <dsp:nvSpPr>
        <dsp:cNvPr id="0" name=""/>
        <dsp:cNvSpPr/>
      </dsp:nvSpPr>
      <dsp:spPr>
        <a:xfrm>
          <a:off x="1313" y="1790591"/>
          <a:ext cx="1460742" cy="75890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90000"/>
            </a:lnSpc>
            <a:spcBef>
              <a:spcPct val="0"/>
            </a:spcBef>
            <a:spcAft>
              <a:spcPct val="35000"/>
            </a:spcAft>
            <a:buNone/>
          </a:pPr>
          <a:r>
            <a:rPr lang="en-US" sz="1100" b="0" i="0" kern="1200"/>
            <a:t>Know yourself- Take a personal inventory</a:t>
          </a:r>
          <a:endParaRPr lang="en-US" sz="1100" kern="1200"/>
        </a:p>
      </dsp:txBody>
      <dsp:txXfrm>
        <a:off x="1313" y="1790591"/>
        <a:ext cx="1460742" cy="758901"/>
      </dsp:txXfrm>
    </dsp:sp>
    <dsp:sp modelId="{62EC0551-6BB8-4214-A5A0-2ABF50F54803}">
      <dsp:nvSpPr>
        <dsp:cNvPr id="0" name=""/>
        <dsp:cNvSpPr/>
      </dsp:nvSpPr>
      <dsp:spPr>
        <a:xfrm>
          <a:off x="2119389" y="841433"/>
          <a:ext cx="657333" cy="657333"/>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AADAE5D1-7526-4AC3-B54A-797441B21D69}">
      <dsp:nvSpPr>
        <dsp:cNvPr id="0" name=""/>
        <dsp:cNvSpPr/>
      </dsp:nvSpPr>
      <dsp:spPr>
        <a:xfrm>
          <a:off x="1717685" y="1790591"/>
          <a:ext cx="1460742" cy="75890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90000"/>
            </a:lnSpc>
            <a:spcBef>
              <a:spcPct val="0"/>
            </a:spcBef>
            <a:spcAft>
              <a:spcPct val="35000"/>
            </a:spcAft>
            <a:buNone/>
          </a:pPr>
          <a:r>
            <a:rPr lang="en-US" sz="1100" b="0" i="0" kern="1200"/>
            <a:t>Know the suppliers well/do your homework- Know who you are negotiating with, what is his/her reputation as a negotiator</a:t>
          </a:r>
          <a:endParaRPr lang="en-US" sz="1100" kern="1200"/>
        </a:p>
      </dsp:txBody>
      <dsp:txXfrm>
        <a:off x="1717685" y="1790591"/>
        <a:ext cx="1460742" cy="758901"/>
      </dsp:txXfrm>
    </dsp:sp>
    <dsp:sp modelId="{72ED25D1-C561-4C0C-BEA6-92EE5FD153C3}">
      <dsp:nvSpPr>
        <dsp:cNvPr id="0" name=""/>
        <dsp:cNvSpPr/>
      </dsp:nvSpPr>
      <dsp:spPr>
        <a:xfrm>
          <a:off x="3835762" y="841433"/>
          <a:ext cx="657333" cy="657333"/>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22161A7D-DB0F-4D03-BFCD-D6D107AE54DD}">
      <dsp:nvSpPr>
        <dsp:cNvPr id="0" name=""/>
        <dsp:cNvSpPr/>
      </dsp:nvSpPr>
      <dsp:spPr>
        <a:xfrm>
          <a:off x="3434057" y="1790591"/>
          <a:ext cx="1460742" cy="75890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90000"/>
            </a:lnSpc>
            <a:spcBef>
              <a:spcPct val="0"/>
            </a:spcBef>
            <a:spcAft>
              <a:spcPct val="35000"/>
            </a:spcAft>
            <a:buNone/>
          </a:pPr>
          <a:r>
            <a:rPr lang="en-US" sz="1100" b="0" i="0" kern="1200"/>
            <a:t>Use Questions effectively- By proper timing and phrasing questions, negotiators can control the progress and trend of the negotiations</a:t>
          </a:r>
          <a:endParaRPr lang="en-US" sz="1100" kern="1200"/>
        </a:p>
      </dsp:txBody>
      <dsp:txXfrm>
        <a:off x="3434057" y="1790591"/>
        <a:ext cx="1460742" cy="758901"/>
      </dsp:txXfrm>
    </dsp:sp>
    <dsp:sp modelId="{A757ECA2-0131-4B79-BA72-54FF0B10B5F0}">
      <dsp:nvSpPr>
        <dsp:cNvPr id="0" name=""/>
        <dsp:cNvSpPr/>
      </dsp:nvSpPr>
      <dsp:spPr>
        <a:xfrm>
          <a:off x="5552134" y="841433"/>
          <a:ext cx="657333" cy="657333"/>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8E09B43-8B7F-4F38-81E3-F1C23130F2FB}">
      <dsp:nvSpPr>
        <dsp:cNvPr id="0" name=""/>
        <dsp:cNvSpPr/>
      </dsp:nvSpPr>
      <dsp:spPr>
        <a:xfrm>
          <a:off x="5150430" y="1790591"/>
          <a:ext cx="1460742" cy="75890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90000"/>
            </a:lnSpc>
            <a:spcBef>
              <a:spcPct val="0"/>
            </a:spcBef>
            <a:spcAft>
              <a:spcPct val="35000"/>
            </a:spcAft>
            <a:buNone/>
          </a:pPr>
          <a:r>
            <a:rPr lang="en-US" sz="1100" b="0" i="0" kern="1200" dirty="0"/>
            <a:t>Develop external listening- When listening to someone, don’t carry on an inner dialogue with yourself</a:t>
          </a:r>
          <a:endParaRPr lang="en-US" sz="1100" kern="1200" dirty="0"/>
        </a:p>
      </dsp:txBody>
      <dsp:txXfrm>
        <a:off x="5150430" y="1790591"/>
        <a:ext cx="1460742" cy="758901"/>
      </dsp:txXfrm>
    </dsp:sp>
    <dsp:sp modelId="{D65D32AF-8570-41A9-B7DF-ADCA3B7C2F86}">
      <dsp:nvSpPr>
        <dsp:cNvPr id="0" name=""/>
        <dsp:cNvSpPr/>
      </dsp:nvSpPr>
      <dsp:spPr>
        <a:xfrm>
          <a:off x="1261203" y="2914677"/>
          <a:ext cx="657333" cy="657333"/>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653EAFC-F39A-4CB7-B38B-6B17A1DA2E47}">
      <dsp:nvSpPr>
        <dsp:cNvPr id="0" name=""/>
        <dsp:cNvSpPr/>
      </dsp:nvSpPr>
      <dsp:spPr>
        <a:xfrm>
          <a:off x="859499" y="3863835"/>
          <a:ext cx="1460742" cy="75890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90000"/>
            </a:lnSpc>
            <a:spcBef>
              <a:spcPct val="0"/>
            </a:spcBef>
            <a:spcAft>
              <a:spcPct val="35000"/>
            </a:spcAft>
            <a:buNone/>
          </a:pPr>
          <a:r>
            <a:rPr lang="en-US" sz="1100" b="0" i="0" kern="1200"/>
            <a:t>Use positive statement- Be positive always</a:t>
          </a:r>
          <a:endParaRPr lang="en-US" sz="1100" kern="1200"/>
        </a:p>
      </dsp:txBody>
      <dsp:txXfrm>
        <a:off x="859499" y="3863835"/>
        <a:ext cx="1460742" cy="758901"/>
      </dsp:txXfrm>
    </dsp:sp>
    <dsp:sp modelId="{2E6E8C7C-ED69-4312-9554-F31EA850012D}">
      <dsp:nvSpPr>
        <dsp:cNvPr id="0" name=""/>
        <dsp:cNvSpPr/>
      </dsp:nvSpPr>
      <dsp:spPr>
        <a:xfrm>
          <a:off x="2977576" y="2914677"/>
          <a:ext cx="657333" cy="657333"/>
        </a:xfrm>
        <a:prstGeom prst="rect">
          <a:avLst/>
        </a:prstGeom>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F214ADD6-48EE-4B9C-BA40-7F15EC545E70}">
      <dsp:nvSpPr>
        <dsp:cNvPr id="0" name=""/>
        <dsp:cNvSpPr/>
      </dsp:nvSpPr>
      <dsp:spPr>
        <a:xfrm>
          <a:off x="2575871" y="3863835"/>
          <a:ext cx="1460742" cy="75890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90000"/>
            </a:lnSpc>
            <a:spcBef>
              <a:spcPct val="0"/>
            </a:spcBef>
            <a:spcAft>
              <a:spcPct val="35000"/>
            </a:spcAft>
            <a:buNone/>
          </a:pPr>
          <a:r>
            <a:rPr lang="en-US" sz="1100" b="0" i="0" kern="1200"/>
            <a:t>Know your BATNA - Before you begin negotiation, know what your options are</a:t>
          </a:r>
          <a:endParaRPr lang="en-US" sz="1100" kern="1200"/>
        </a:p>
      </dsp:txBody>
      <dsp:txXfrm>
        <a:off x="2575871" y="3863835"/>
        <a:ext cx="1460742" cy="758901"/>
      </dsp:txXfrm>
    </dsp:sp>
    <dsp:sp modelId="{1DA0CDC7-4C1F-4234-98B4-76179712675A}">
      <dsp:nvSpPr>
        <dsp:cNvPr id="0" name=""/>
        <dsp:cNvSpPr/>
      </dsp:nvSpPr>
      <dsp:spPr>
        <a:xfrm>
          <a:off x="4693948" y="2914677"/>
          <a:ext cx="657333" cy="657333"/>
        </a:xfrm>
        <a:prstGeom prst="rect">
          <a:avLst/>
        </a:prstGeom>
        <a:blipFill>
          <a:blip xmlns:r="http://schemas.openxmlformats.org/officeDocument/2006/relationships"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242C7783-4547-4121-AC05-E1BF91217D25}">
      <dsp:nvSpPr>
        <dsp:cNvPr id="0" name=""/>
        <dsp:cNvSpPr/>
      </dsp:nvSpPr>
      <dsp:spPr>
        <a:xfrm>
          <a:off x="4292243" y="3863835"/>
          <a:ext cx="1460742" cy="75890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90000"/>
            </a:lnSpc>
            <a:spcBef>
              <a:spcPct val="0"/>
            </a:spcBef>
            <a:spcAft>
              <a:spcPct val="35000"/>
            </a:spcAft>
            <a:buNone/>
          </a:pPr>
          <a:r>
            <a:rPr lang="en-US" sz="1100" b="0" i="0" kern="1200"/>
            <a:t>Know what a win is-What is your best scenario/ what is your worst scenario?</a:t>
          </a:r>
          <a:endParaRPr lang="en-US" sz="1100" kern="1200"/>
        </a:p>
      </dsp:txBody>
      <dsp:txXfrm>
        <a:off x="4292243" y="3863835"/>
        <a:ext cx="1460742" cy="758901"/>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0E16920-76DD-4FB3-BE78-2891CF2669E3}">
      <dsp:nvSpPr>
        <dsp:cNvPr id="0" name=""/>
        <dsp:cNvSpPr/>
      </dsp:nvSpPr>
      <dsp:spPr>
        <a:xfrm>
          <a:off x="1845509" y="317066"/>
          <a:ext cx="916813" cy="916813"/>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11D6ED6-69E6-466B-85FA-74D7D6A32D66}">
      <dsp:nvSpPr>
        <dsp:cNvPr id="0" name=""/>
        <dsp:cNvSpPr/>
      </dsp:nvSpPr>
      <dsp:spPr>
        <a:xfrm>
          <a:off x="1285234" y="1522761"/>
          <a:ext cx="2037363"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844550">
            <a:lnSpc>
              <a:spcPct val="90000"/>
            </a:lnSpc>
            <a:spcBef>
              <a:spcPct val="0"/>
            </a:spcBef>
            <a:spcAft>
              <a:spcPct val="35000"/>
            </a:spcAft>
            <a:buNone/>
          </a:pPr>
          <a:r>
            <a:rPr lang="en-US" sz="1900" b="0" i="0" kern="1200"/>
            <a:t>Knowledge of the subject matter</a:t>
          </a:r>
          <a:endParaRPr lang="en-US" sz="1900" kern="1200"/>
        </a:p>
      </dsp:txBody>
      <dsp:txXfrm>
        <a:off x="1285234" y="1522761"/>
        <a:ext cx="2037363" cy="720000"/>
      </dsp:txXfrm>
    </dsp:sp>
    <dsp:sp modelId="{09CDD970-4E6D-44BE-858E-A172D1D295FD}">
      <dsp:nvSpPr>
        <dsp:cNvPr id="0" name=""/>
        <dsp:cNvSpPr/>
      </dsp:nvSpPr>
      <dsp:spPr>
        <a:xfrm>
          <a:off x="4239412" y="317066"/>
          <a:ext cx="916813" cy="916813"/>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FB345031-C00F-4FC6-AB19-A9CF1E09150E}">
      <dsp:nvSpPr>
        <dsp:cNvPr id="0" name=""/>
        <dsp:cNvSpPr/>
      </dsp:nvSpPr>
      <dsp:spPr>
        <a:xfrm>
          <a:off x="3679137" y="1522761"/>
          <a:ext cx="2037363"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844550">
            <a:lnSpc>
              <a:spcPct val="90000"/>
            </a:lnSpc>
            <a:spcBef>
              <a:spcPct val="0"/>
            </a:spcBef>
            <a:spcAft>
              <a:spcPct val="35000"/>
            </a:spcAft>
            <a:buNone/>
          </a:pPr>
          <a:r>
            <a:rPr lang="en-US" sz="1900" b="0" i="0" kern="1200"/>
            <a:t>Experience</a:t>
          </a:r>
          <a:endParaRPr lang="en-US" sz="1900" kern="1200"/>
        </a:p>
      </dsp:txBody>
      <dsp:txXfrm>
        <a:off x="3679137" y="1522761"/>
        <a:ext cx="2037363" cy="720000"/>
      </dsp:txXfrm>
    </dsp:sp>
    <dsp:sp modelId="{D1E8CE7E-5F5A-42CF-89E3-B638221D4BCD}">
      <dsp:nvSpPr>
        <dsp:cNvPr id="0" name=""/>
        <dsp:cNvSpPr/>
      </dsp:nvSpPr>
      <dsp:spPr>
        <a:xfrm>
          <a:off x="6633314" y="317066"/>
          <a:ext cx="916813" cy="916813"/>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65FCBBC-C362-45DB-8D82-00258527710C}">
      <dsp:nvSpPr>
        <dsp:cNvPr id="0" name=""/>
        <dsp:cNvSpPr/>
      </dsp:nvSpPr>
      <dsp:spPr>
        <a:xfrm>
          <a:off x="6073039" y="1522761"/>
          <a:ext cx="2037363"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844550">
            <a:lnSpc>
              <a:spcPct val="90000"/>
            </a:lnSpc>
            <a:spcBef>
              <a:spcPct val="0"/>
            </a:spcBef>
            <a:spcAft>
              <a:spcPct val="35000"/>
            </a:spcAft>
            <a:buNone/>
          </a:pPr>
          <a:r>
            <a:rPr lang="en-US" sz="1900" b="0" i="0" kern="1200" dirty="0"/>
            <a:t>Personality</a:t>
          </a:r>
          <a:endParaRPr lang="en-US" sz="1900" kern="1200" dirty="0"/>
        </a:p>
      </dsp:txBody>
      <dsp:txXfrm>
        <a:off x="6073039" y="1522761"/>
        <a:ext cx="2037363" cy="720000"/>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4753EEA-E27D-486F-BCEF-B6E211FFC149}">
      <dsp:nvSpPr>
        <dsp:cNvPr id="0" name=""/>
        <dsp:cNvSpPr/>
      </dsp:nvSpPr>
      <dsp:spPr>
        <a:xfrm>
          <a:off x="1353598" y="242104"/>
          <a:ext cx="707958" cy="707958"/>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A01416A1-DA22-4CBE-A495-BBCC2D1700B3}">
      <dsp:nvSpPr>
        <dsp:cNvPr id="0" name=""/>
        <dsp:cNvSpPr/>
      </dsp:nvSpPr>
      <dsp:spPr>
        <a:xfrm>
          <a:off x="920956" y="1313310"/>
          <a:ext cx="1573242" cy="134954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pPr>
          <a:r>
            <a:rPr lang="en-GB" sz="1100" kern="1200" dirty="0"/>
            <a:t>Negotiation in the procurement process is a critical skill that encompasses both art and strategy, aiming to achieve mutually beneficial agreements between parties</a:t>
          </a:r>
          <a:endParaRPr lang="en-US" sz="1100" kern="1200" dirty="0"/>
        </a:p>
      </dsp:txBody>
      <dsp:txXfrm>
        <a:off x="920956" y="1313310"/>
        <a:ext cx="1573242" cy="1349546"/>
      </dsp:txXfrm>
    </dsp:sp>
    <dsp:sp modelId="{4B3FFC9D-0C47-46AC-AE10-F0DD16CB5659}">
      <dsp:nvSpPr>
        <dsp:cNvPr id="0" name=""/>
        <dsp:cNvSpPr/>
      </dsp:nvSpPr>
      <dsp:spPr>
        <a:xfrm>
          <a:off x="3202158" y="242104"/>
          <a:ext cx="707958" cy="707958"/>
        </a:xfrm>
        <a:prstGeom prst="rect">
          <a:avLst/>
        </a:prstGeom>
        <a:solidFill>
          <a:schemeClr val="accent3">
            <a:hueOff val="0"/>
            <a:satOff val="0"/>
            <a:lumOff val="0"/>
            <a:alphaOff val="0"/>
          </a:schemeClr>
        </a:solidFill>
        <a:ln w="12700" cap="flat" cmpd="sng" algn="ctr">
          <a:solidFill>
            <a:schemeClr val="lt1">
              <a:alpha val="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120F4D5-7C21-4FB0-89B5-34EB9025D073}">
      <dsp:nvSpPr>
        <dsp:cNvPr id="0" name=""/>
        <dsp:cNvSpPr/>
      </dsp:nvSpPr>
      <dsp:spPr>
        <a:xfrm>
          <a:off x="2769516" y="1313310"/>
          <a:ext cx="1573242" cy="134954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pPr>
          <a:r>
            <a:rPr lang="en-GB" sz="1100" kern="1200" dirty="0"/>
            <a:t>Effective negotiation requires thorough preparation, including understanding one's needs, researching suppliers, and being aware of market conditions</a:t>
          </a:r>
        </a:p>
      </dsp:txBody>
      <dsp:txXfrm>
        <a:off x="2769516" y="1313310"/>
        <a:ext cx="1573242" cy="1349546"/>
      </dsp:txXfrm>
    </dsp:sp>
    <dsp:sp modelId="{0DC436C4-2776-4194-8174-A94E267051D1}">
      <dsp:nvSpPr>
        <dsp:cNvPr id="0" name=""/>
        <dsp:cNvSpPr/>
      </dsp:nvSpPr>
      <dsp:spPr>
        <a:xfrm>
          <a:off x="5050717" y="242104"/>
          <a:ext cx="707958" cy="707958"/>
        </a:xfrm>
        <a:prstGeom prst="rect">
          <a:avLst/>
        </a:prstGeom>
        <a:solidFill>
          <a:schemeClr val="accent4">
            <a:hueOff val="0"/>
            <a:satOff val="0"/>
            <a:lumOff val="0"/>
            <a:alphaOff val="0"/>
          </a:schemeClr>
        </a:solidFill>
        <a:ln w="12700" cap="flat" cmpd="sng" algn="ctr">
          <a:solidFill>
            <a:schemeClr val="lt1">
              <a:alpha val="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79F5AA2-E7A6-4DBE-BA81-2BE6D88DF365}">
      <dsp:nvSpPr>
        <dsp:cNvPr id="0" name=""/>
        <dsp:cNvSpPr/>
      </dsp:nvSpPr>
      <dsp:spPr>
        <a:xfrm>
          <a:off x="4618075" y="1313310"/>
          <a:ext cx="1573242" cy="134954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pPr>
          <a:r>
            <a:rPr lang="en-GB" sz="1100" kern="1200" dirty="0"/>
            <a:t>Ultimately, the skills and strategies outlined in this chapter empower procurement professionals to secure favourable agreements that contribute to the organization’s success.</a:t>
          </a:r>
        </a:p>
      </dsp:txBody>
      <dsp:txXfrm>
        <a:off x="4618075" y="1313310"/>
        <a:ext cx="1573242" cy="1349546"/>
      </dsp:txXfrm>
    </dsp:sp>
    <dsp:sp modelId="{4E02AB07-8115-4D6A-B423-FA87002D2214}">
      <dsp:nvSpPr>
        <dsp:cNvPr id="0" name=""/>
        <dsp:cNvSpPr/>
      </dsp:nvSpPr>
      <dsp:spPr>
        <a:xfrm>
          <a:off x="3202158" y="3056168"/>
          <a:ext cx="707958" cy="707958"/>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solidFill>
            <a:schemeClr val="lt1">
              <a:alpha val="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1225EB9-2EE7-4F9F-8662-EF6EBE983CAE}">
      <dsp:nvSpPr>
        <dsp:cNvPr id="0" name=""/>
        <dsp:cNvSpPr/>
      </dsp:nvSpPr>
      <dsp:spPr>
        <a:xfrm>
          <a:off x="2769516" y="4127374"/>
          <a:ext cx="1573242" cy="134954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pPr>
          <a:r>
            <a:rPr lang="en-GB" sz="1100" kern="1200" dirty="0"/>
            <a:t>With the right knowledge, experience, and interpersonal skills, negotiators can enhance their effectiveness, ensuring not only immediate gains but also the potential for future partnerships</a:t>
          </a:r>
          <a:endParaRPr lang="en-US" sz="1100" kern="1200" dirty="0"/>
        </a:p>
      </dsp:txBody>
      <dsp:txXfrm>
        <a:off x="2769516" y="4127374"/>
        <a:ext cx="1573242" cy="1349546"/>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18/5/layout/IconLeafLabelList">
  <dgm:title val="Icon Leaf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round2DiagRect" r:blip="">
            <dgm:adjLst/>
            <dgm:extLst>
              <a:ext uri="{B698B0E9-8C71-41B9-8309-B3DCBF30829C}">
                <dgm1612:spPr xmlns:dgm1612="http://schemas.microsoft.com/office/drawing/2016/12/diagram">
                  <a:prstGeom prst="round2DiagRect">
                    <a:avLst>
                      <a:gd name="adj1" fmla="val 29727"/>
                      <a:gd name="adj2" fmla="val 0"/>
                    </a:avLst>
                  </a:prstGeom>
                </dgm1612:spPr>
              </a:ext>
            </dgm:ext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layout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8.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10.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1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12.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13.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layout14.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layout15.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grpSp>
        <p:nvGrpSpPr>
          <p:cNvPr id="43" name="Group 42">
            <a:extLst>
              <a:ext uri="{FF2B5EF4-FFF2-40B4-BE49-F238E27FC236}">
                <a16:creationId xmlns:a16="http://schemas.microsoft.com/office/drawing/2014/main" id="{EB46B8FB-F6A2-5F47-A6CD-A7E17E69270F}"/>
              </a:ext>
            </a:extLst>
          </p:cNvPr>
          <p:cNvGrpSpPr/>
          <p:nvPr/>
        </p:nvGrpSpPr>
        <p:grpSpPr>
          <a:xfrm>
            <a:off x="6201388" y="0"/>
            <a:ext cx="5990612" cy="6858001"/>
            <a:chOff x="6201388" y="0"/>
            <a:chExt cx="5990612" cy="6858001"/>
          </a:xfrm>
        </p:grpSpPr>
        <p:sp>
          <p:nvSpPr>
            <p:cNvPr id="45" name="Oval 44">
              <a:extLst>
                <a:ext uri="{FF2B5EF4-FFF2-40B4-BE49-F238E27FC236}">
                  <a16:creationId xmlns:a16="http://schemas.microsoft.com/office/drawing/2014/main" id="{419BDE93-3EC2-4E4D-BC0B-417378F49EDA}"/>
                </a:ext>
              </a:extLst>
            </p:cNvPr>
            <p:cNvSpPr/>
            <p:nvPr/>
          </p:nvSpPr>
          <p:spPr>
            <a:xfrm>
              <a:off x="6201388" y="3549396"/>
              <a:ext cx="1130725" cy="1130724"/>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7" name="Freeform 46">
              <a:extLst>
                <a:ext uri="{FF2B5EF4-FFF2-40B4-BE49-F238E27FC236}">
                  <a16:creationId xmlns:a16="http://schemas.microsoft.com/office/drawing/2014/main" id="{FE21F82F-1EE5-8240-97F8-387DF0253FCE}"/>
                </a:ext>
              </a:extLst>
            </p:cNvPr>
            <p:cNvSpPr/>
            <p:nvPr/>
          </p:nvSpPr>
          <p:spPr>
            <a:xfrm>
              <a:off x="6201389" y="1"/>
              <a:ext cx="1130725" cy="565575"/>
            </a:xfrm>
            <a:custGeom>
              <a:avLst/>
              <a:gdLst>
                <a:gd name="connsiteX0" fmla="*/ 21 w 1130725"/>
                <a:gd name="connsiteY0" fmla="*/ 0 h 565575"/>
                <a:gd name="connsiteX1" fmla="*/ 1130704 w 1130725"/>
                <a:gd name="connsiteY1" fmla="*/ 0 h 565575"/>
                <a:gd name="connsiteX2" fmla="*/ 1130725 w 1130725"/>
                <a:gd name="connsiteY2" fmla="*/ 213 h 565575"/>
                <a:gd name="connsiteX3" fmla="*/ 565362 w 1130725"/>
                <a:gd name="connsiteY3" fmla="*/ 565575 h 565575"/>
                <a:gd name="connsiteX4" fmla="*/ 0 w 1130725"/>
                <a:gd name="connsiteY4" fmla="*/ 213 h 5655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0725" h="565575">
                  <a:moveTo>
                    <a:pt x="21" y="0"/>
                  </a:moveTo>
                  <a:lnTo>
                    <a:pt x="1130704" y="0"/>
                  </a:lnTo>
                  <a:lnTo>
                    <a:pt x="1130725" y="213"/>
                  </a:lnTo>
                  <a:cubicBezTo>
                    <a:pt x="1130725" y="312454"/>
                    <a:pt x="877604" y="565575"/>
                    <a:pt x="565362" y="565575"/>
                  </a:cubicBezTo>
                  <a:cubicBezTo>
                    <a:pt x="253121" y="565575"/>
                    <a:pt x="0" y="312454"/>
                    <a:pt x="0" y="213"/>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49" name="Freeform 48">
              <a:extLst>
                <a:ext uri="{FF2B5EF4-FFF2-40B4-BE49-F238E27FC236}">
                  <a16:creationId xmlns:a16="http://schemas.microsoft.com/office/drawing/2014/main" id="{AE1903E3-6B5F-6B4C-9A1F-62628A050AEB}"/>
                </a:ext>
              </a:extLst>
            </p:cNvPr>
            <p:cNvSpPr/>
            <p:nvPr/>
          </p:nvSpPr>
          <p:spPr>
            <a:xfrm>
              <a:off x="7564255" y="6292426"/>
              <a:ext cx="1130723" cy="565575"/>
            </a:xfrm>
            <a:custGeom>
              <a:avLst/>
              <a:gdLst>
                <a:gd name="connsiteX0" fmla="*/ 565362 w 1130723"/>
                <a:gd name="connsiteY0" fmla="*/ 0 h 565575"/>
                <a:gd name="connsiteX1" fmla="*/ 1130723 w 1130723"/>
                <a:gd name="connsiteY1" fmla="*/ 565362 h 565575"/>
                <a:gd name="connsiteX2" fmla="*/ 1130702 w 1130723"/>
                <a:gd name="connsiteY2" fmla="*/ 565575 h 565575"/>
                <a:gd name="connsiteX3" fmla="*/ 21 w 1130723"/>
                <a:gd name="connsiteY3" fmla="*/ 565575 h 565575"/>
                <a:gd name="connsiteX4" fmla="*/ 0 w 1130723"/>
                <a:gd name="connsiteY4" fmla="*/ 565362 h 565575"/>
                <a:gd name="connsiteX5" fmla="*/ 565362 w 1130723"/>
                <a:gd name="connsiteY5" fmla="*/ 0 h 565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30723" h="565575">
                  <a:moveTo>
                    <a:pt x="565362" y="0"/>
                  </a:moveTo>
                  <a:cubicBezTo>
                    <a:pt x="877602" y="0"/>
                    <a:pt x="1130723" y="253121"/>
                    <a:pt x="1130723" y="565362"/>
                  </a:cubicBezTo>
                  <a:lnTo>
                    <a:pt x="1130702" y="565575"/>
                  </a:lnTo>
                  <a:lnTo>
                    <a:pt x="21" y="565575"/>
                  </a:lnTo>
                  <a:lnTo>
                    <a:pt x="0" y="565362"/>
                  </a:lnTo>
                  <a:cubicBezTo>
                    <a:pt x="0" y="253121"/>
                    <a:pt x="253120" y="0"/>
                    <a:pt x="565362" y="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51" name="Oval 50">
              <a:extLst>
                <a:ext uri="{FF2B5EF4-FFF2-40B4-BE49-F238E27FC236}">
                  <a16:creationId xmlns:a16="http://schemas.microsoft.com/office/drawing/2014/main" id="{F7C55863-3B37-0743-B001-1A970033FBA8}"/>
                </a:ext>
              </a:extLst>
            </p:cNvPr>
            <p:cNvSpPr/>
            <p:nvPr/>
          </p:nvSpPr>
          <p:spPr>
            <a:xfrm>
              <a:off x="7564253" y="3549396"/>
              <a:ext cx="1130725" cy="1130724"/>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Oval 59">
              <a:extLst>
                <a:ext uri="{FF2B5EF4-FFF2-40B4-BE49-F238E27FC236}">
                  <a16:creationId xmlns:a16="http://schemas.microsoft.com/office/drawing/2014/main" id="{932B4C24-3A58-924C-B79A-D961EF7C2C48}"/>
                </a:ext>
              </a:extLst>
            </p:cNvPr>
            <p:cNvSpPr/>
            <p:nvPr/>
          </p:nvSpPr>
          <p:spPr>
            <a:xfrm>
              <a:off x="7564253" y="2177881"/>
              <a:ext cx="1130725" cy="1130724"/>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3" name="Oval 62">
              <a:extLst>
                <a:ext uri="{FF2B5EF4-FFF2-40B4-BE49-F238E27FC236}">
                  <a16:creationId xmlns:a16="http://schemas.microsoft.com/office/drawing/2014/main" id="{21EF52E0-D2CF-544F-93A6-4D7B45A0483A}"/>
                </a:ext>
              </a:extLst>
            </p:cNvPr>
            <p:cNvSpPr/>
            <p:nvPr/>
          </p:nvSpPr>
          <p:spPr>
            <a:xfrm>
              <a:off x="7564253" y="806366"/>
              <a:ext cx="1130725" cy="113072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4" name="Freeform 63">
              <a:extLst>
                <a:ext uri="{FF2B5EF4-FFF2-40B4-BE49-F238E27FC236}">
                  <a16:creationId xmlns:a16="http://schemas.microsoft.com/office/drawing/2014/main" id="{6966CFE5-1C8C-2E4F-9B2D-A8438F5A5322}"/>
                </a:ext>
              </a:extLst>
            </p:cNvPr>
            <p:cNvSpPr/>
            <p:nvPr/>
          </p:nvSpPr>
          <p:spPr>
            <a:xfrm>
              <a:off x="7564254" y="1"/>
              <a:ext cx="1130725" cy="565575"/>
            </a:xfrm>
            <a:custGeom>
              <a:avLst/>
              <a:gdLst>
                <a:gd name="connsiteX0" fmla="*/ 21 w 1130725"/>
                <a:gd name="connsiteY0" fmla="*/ 0 h 565575"/>
                <a:gd name="connsiteX1" fmla="*/ 1130704 w 1130725"/>
                <a:gd name="connsiteY1" fmla="*/ 0 h 565575"/>
                <a:gd name="connsiteX2" fmla="*/ 1130725 w 1130725"/>
                <a:gd name="connsiteY2" fmla="*/ 213 h 565575"/>
                <a:gd name="connsiteX3" fmla="*/ 565363 w 1130725"/>
                <a:gd name="connsiteY3" fmla="*/ 565575 h 565575"/>
                <a:gd name="connsiteX4" fmla="*/ 0 w 1130725"/>
                <a:gd name="connsiteY4" fmla="*/ 213 h 5655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0725" h="565575">
                  <a:moveTo>
                    <a:pt x="21" y="0"/>
                  </a:moveTo>
                  <a:lnTo>
                    <a:pt x="1130704" y="0"/>
                  </a:lnTo>
                  <a:lnTo>
                    <a:pt x="1130725" y="213"/>
                  </a:lnTo>
                  <a:cubicBezTo>
                    <a:pt x="1130725" y="312454"/>
                    <a:pt x="877603" y="565575"/>
                    <a:pt x="565363" y="565575"/>
                  </a:cubicBezTo>
                  <a:cubicBezTo>
                    <a:pt x="253121" y="565575"/>
                    <a:pt x="0" y="312454"/>
                    <a:pt x="0" y="213"/>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65" name="Freeform 64">
              <a:extLst>
                <a:ext uri="{FF2B5EF4-FFF2-40B4-BE49-F238E27FC236}">
                  <a16:creationId xmlns:a16="http://schemas.microsoft.com/office/drawing/2014/main" id="{9FD29EF3-A5B2-554A-A307-6BE1BCE8AF03}"/>
                </a:ext>
              </a:extLst>
            </p:cNvPr>
            <p:cNvSpPr/>
            <p:nvPr/>
          </p:nvSpPr>
          <p:spPr>
            <a:xfrm>
              <a:off x="8927118" y="6292426"/>
              <a:ext cx="1130724" cy="565575"/>
            </a:xfrm>
            <a:custGeom>
              <a:avLst/>
              <a:gdLst>
                <a:gd name="connsiteX0" fmla="*/ 565362 w 1130724"/>
                <a:gd name="connsiteY0" fmla="*/ 0 h 565575"/>
                <a:gd name="connsiteX1" fmla="*/ 1130724 w 1130724"/>
                <a:gd name="connsiteY1" fmla="*/ 565362 h 565575"/>
                <a:gd name="connsiteX2" fmla="*/ 1130703 w 1130724"/>
                <a:gd name="connsiteY2" fmla="*/ 565575 h 565575"/>
                <a:gd name="connsiteX3" fmla="*/ 22 w 1130724"/>
                <a:gd name="connsiteY3" fmla="*/ 565575 h 565575"/>
                <a:gd name="connsiteX4" fmla="*/ 0 w 1130724"/>
                <a:gd name="connsiteY4" fmla="*/ 565362 h 565575"/>
                <a:gd name="connsiteX5" fmla="*/ 565362 w 1130724"/>
                <a:gd name="connsiteY5" fmla="*/ 0 h 565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30724" h="565575">
                  <a:moveTo>
                    <a:pt x="565362" y="0"/>
                  </a:moveTo>
                  <a:cubicBezTo>
                    <a:pt x="877603" y="0"/>
                    <a:pt x="1130724" y="253121"/>
                    <a:pt x="1130724" y="565362"/>
                  </a:cubicBezTo>
                  <a:lnTo>
                    <a:pt x="1130703" y="565575"/>
                  </a:lnTo>
                  <a:lnTo>
                    <a:pt x="22" y="565575"/>
                  </a:lnTo>
                  <a:lnTo>
                    <a:pt x="0" y="565362"/>
                  </a:lnTo>
                  <a:cubicBezTo>
                    <a:pt x="0" y="253121"/>
                    <a:pt x="253121" y="0"/>
                    <a:pt x="565362"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67" name="Oval 66">
              <a:extLst>
                <a:ext uri="{FF2B5EF4-FFF2-40B4-BE49-F238E27FC236}">
                  <a16:creationId xmlns:a16="http://schemas.microsoft.com/office/drawing/2014/main" id="{AC1ECAD8-0CF2-934D-AA1E-C108208CDE6F}"/>
                </a:ext>
              </a:extLst>
            </p:cNvPr>
            <p:cNvSpPr/>
            <p:nvPr/>
          </p:nvSpPr>
          <p:spPr>
            <a:xfrm>
              <a:off x="8927118" y="4920911"/>
              <a:ext cx="1130725" cy="1130724"/>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8" name="Oval 67">
              <a:extLst>
                <a:ext uri="{FF2B5EF4-FFF2-40B4-BE49-F238E27FC236}">
                  <a16:creationId xmlns:a16="http://schemas.microsoft.com/office/drawing/2014/main" id="{DB14DED1-3A58-8C4D-902E-2A9F34043F61}"/>
                </a:ext>
              </a:extLst>
            </p:cNvPr>
            <p:cNvSpPr/>
            <p:nvPr/>
          </p:nvSpPr>
          <p:spPr>
            <a:xfrm>
              <a:off x="8927118" y="3549396"/>
              <a:ext cx="1130725" cy="113072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9" name="Oval 68">
              <a:extLst>
                <a:ext uri="{FF2B5EF4-FFF2-40B4-BE49-F238E27FC236}">
                  <a16:creationId xmlns:a16="http://schemas.microsoft.com/office/drawing/2014/main" id="{65D65157-5719-0341-A807-A8956595FB4C}"/>
                </a:ext>
              </a:extLst>
            </p:cNvPr>
            <p:cNvSpPr/>
            <p:nvPr/>
          </p:nvSpPr>
          <p:spPr>
            <a:xfrm>
              <a:off x="8927118" y="2177881"/>
              <a:ext cx="1130725" cy="113072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0" name="Oval 69">
              <a:extLst>
                <a:ext uri="{FF2B5EF4-FFF2-40B4-BE49-F238E27FC236}">
                  <a16:creationId xmlns:a16="http://schemas.microsoft.com/office/drawing/2014/main" id="{A7F23F74-B777-2A4C-8EF9-E798880D5942}"/>
                </a:ext>
              </a:extLst>
            </p:cNvPr>
            <p:cNvSpPr/>
            <p:nvPr/>
          </p:nvSpPr>
          <p:spPr>
            <a:xfrm>
              <a:off x="8927118" y="806366"/>
              <a:ext cx="1130725" cy="1130724"/>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 name="Freeform 70">
              <a:extLst>
                <a:ext uri="{FF2B5EF4-FFF2-40B4-BE49-F238E27FC236}">
                  <a16:creationId xmlns:a16="http://schemas.microsoft.com/office/drawing/2014/main" id="{E3B9A050-0AE1-1D4B-A2AC-6EEF64B106D9}"/>
                </a:ext>
              </a:extLst>
            </p:cNvPr>
            <p:cNvSpPr/>
            <p:nvPr/>
          </p:nvSpPr>
          <p:spPr>
            <a:xfrm>
              <a:off x="8927117" y="0"/>
              <a:ext cx="1130726" cy="565576"/>
            </a:xfrm>
            <a:custGeom>
              <a:avLst/>
              <a:gdLst>
                <a:gd name="connsiteX0" fmla="*/ 22 w 1130726"/>
                <a:gd name="connsiteY0" fmla="*/ 0 h 565576"/>
                <a:gd name="connsiteX1" fmla="*/ 1130704 w 1130726"/>
                <a:gd name="connsiteY1" fmla="*/ 0 h 565576"/>
                <a:gd name="connsiteX2" fmla="*/ 1130726 w 1130726"/>
                <a:gd name="connsiteY2" fmla="*/ 214 h 565576"/>
                <a:gd name="connsiteX3" fmla="*/ 565363 w 1130726"/>
                <a:gd name="connsiteY3" fmla="*/ 565576 h 565576"/>
                <a:gd name="connsiteX4" fmla="*/ 0 w 1130726"/>
                <a:gd name="connsiteY4" fmla="*/ 214 h 5655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0726" h="565576">
                  <a:moveTo>
                    <a:pt x="22" y="0"/>
                  </a:moveTo>
                  <a:lnTo>
                    <a:pt x="1130704" y="0"/>
                  </a:lnTo>
                  <a:lnTo>
                    <a:pt x="1130726" y="214"/>
                  </a:lnTo>
                  <a:cubicBezTo>
                    <a:pt x="1130726" y="312455"/>
                    <a:pt x="877604" y="565576"/>
                    <a:pt x="565363" y="565576"/>
                  </a:cubicBezTo>
                  <a:cubicBezTo>
                    <a:pt x="253122" y="565576"/>
                    <a:pt x="0" y="312455"/>
                    <a:pt x="0" y="214"/>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72" name="Freeform 71">
              <a:extLst>
                <a:ext uri="{FF2B5EF4-FFF2-40B4-BE49-F238E27FC236}">
                  <a16:creationId xmlns:a16="http://schemas.microsoft.com/office/drawing/2014/main" id="{C424FE38-F803-8D47-BF56-1B18EC2B1F03}"/>
                </a:ext>
              </a:extLst>
            </p:cNvPr>
            <p:cNvSpPr/>
            <p:nvPr/>
          </p:nvSpPr>
          <p:spPr>
            <a:xfrm>
              <a:off x="10289984" y="6292426"/>
              <a:ext cx="1130724" cy="565575"/>
            </a:xfrm>
            <a:custGeom>
              <a:avLst/>
              <a:gdLst>
                <a:gd name="connsiteX0" fmla="*/ 565362 w 1130724"/>
                <a:gd name="connsiteY0" fmla="*/ 0 h 565575"/>
                <a:gd name="connsiteX1" fmla="*/ 1130724 w 1130724"/>
                <a:gd name="connsiteY1" fmla="*/ 565362 h 565575"/>
                <a:gd name="connsiteX2" fmla="*/ 1130703 w 1130724"/>
                <a:gd name="connsiteY2" fmla="*/ 565575 h 565575"/>
                <a:gd name="connsiteX3" fmla="*/ 21 w 1130724"/>
                <a:gd name="connsiteY3" fmla="*/ 565575 h 565575"/>
                <a:gd name="connsiteX4" fmla="*/ 0 w 1130724"/>
                <a:gd name="connsiteY4" fmla="*/ 565362 h 565575"/>
                <a:gd name="connsiteX5" fmla="*/ 565362 w 1130724"/>
                <a:gd name="connsiteY5" fmla="*/ 0 h 565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30724" h="565575">
                  <a:moveTo>
                    <a:pt x="565362" y="0"/>
                  </a:moveTo>
                  <a:cubicBezTo>
                    <a:pt x="877603" y="0"/>
                    <a:pt x="1130724" y="253121"/>
                    <a:pt x="1130724" y="565362"/>
                  </a:cubicBezTo>
                  <a:lnTo>
                    <a:pt x="1130703" y="565575"/>
                  </a:lnTo>
                  <a:lnTo>
                    <a:pt x="21" y="565575"/>
                  </a:lnTo>
                  <a:lnTo>
                    <a:pt x="0" y="565362"/>
                  </a:lnTo>
                  <a:cubicBezTo>
                    <a:pt x="0" y="253121"/>
                    <a:pt x="253121" y="0"/>
                    <a:pt x="565362" y="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73" name="Oval 72">
              <a:extLst>
                <a:ext uri="{FF2B5EF4-FFF2-40B4-BE49-F238E27FC236}">
                  <a16:creationId xmlns:a16="http://schemas.microsoft.com/office/drawing/2014/main" id="{E37187F2-9212-0641-97D0-1ACD50B748A8}"/>
                </a:ext>
              </a:extLst>
            </p:cNvPr>
            <p:cNvSpPr/>
            <p:nvPr/>
          </p:nvSpPr>
          <p:spPr>
            <a:xfrm>
              <a:off x="10289984" y="4920911"/>
              <a:ext cx="1130725" cy="113072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4" name="Oval 73">
              <a:extLst>
                <a:ext uri="{FF2B5EF4-FFF2-40B4-BE49-F238E27FC236}">
                  <a16:creationId xmlns:a16="http://schemas.microsoft.com/office/drawing/2014/main" id="{C760C651-2AC4-564E-BEAA-AB7FAFE7F79F}"/>
                </a:ext>
              </a:extLst>
            </p:cNvPr>
            <p:cNvSpPr/>
            <p:nvPr/>
          </p:nvSpPr>
          <p:spPr>
            <a:xfrm>
              <a:off x="10289984" y="3549396"/>
              <a:ext cx="1130725" cy="1130724"/>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5" name="Oval 74">
              <a:extLst>
                <a:ext uri="{FF2B5EF4-FFF2-40B4-BE49-F238E27FC236}">
                  <a16:creationId xmlns:a16="http://schemas.microsoft.com/office/drawing/2014/main" id="{58B0A1B8-5BA3-3548-9511-B4904D05264B}"/>
                </a:ext>
              </a:extLst>
            </p:cNvPr>
            <p:cNvSpPr/>
            <p:nvPr/>
          </p:nvSpPr>
          <p:spPr>
            <a:xfrm>
              <a:off x="10289984" y="806366"/>
              <a:ext cx="1130725" cy="1130724"/>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6" name="Freeform 75">
              <a:extLst>
                <a:ext uri="{FF2B5EF4-FFF2-40B4-BE49-F238E27FC236}">
                  <a16:creationId xmlns:a16="http://schemas.microsoft.com/office/drawing/2014/main" id="{424CD779-EE9A-214D-9488-767327E373AA}"/>
                </a:ext>
              </a:extLst>
            </p:cNvPr>
            <p:cNvSpPr/>
            <p:nvPr/>
          </p:nvSpPr>
          <p:spPr>
            <a:xfrm>
              <a:off x="10289983" y="0"/>
              <a:ext cx="1130726" cy="565576"/>
            </a:xfrm>
            <a:custGeom>
              <a:avLst/>
              <a:gdLst>
                <a:gd name="connsiteX0" fmla="*/ 21 w 1130726"/>
                <a:gd name="connsiteY0" fmla="*/ 0 h 565576"/>
                <a:gd name="connsiteX1" fmla="*/ 1130704 w 1130726"/>
                <a:gd name="connsiteY1" fmla="*/ 0 h 565576"/>
                <a:gd name="connsiteX2" fmla="*/ 1130726 w 1130726"/>
                <a:gd name="connsiteY2" fmla="*/ 214 h 565576"/>
                <a:gd name="connsiteX3" fmla="*/ 565363 w 1130726"/>
                <a:gd name="connsiteY3" fmla="*/ 565576 h 565576"/>
                <a:gd name="connsiteX4" fmla="*/ 0 w 1130726"/>
                <a:gd name="connsiteY4" fmla="*/ 214 h 5655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0726" h="565576">
                  <a:moveTo>
                    <a:pt x="21" y="0"/>
                  </a:moveTo>
                  <a:lnTo>
                    <a:pt x="1130704" y="0"/>
                  </a:lnTo>
                  <a:lnTo>
                    <a:pt x="1130726" y="214"/>
                  </a:lnTo>
                  <a:cubicBezTo>
                    <a:pt x="1130726" y="312455"/>
                    <a:pt x="877604" y="565576"/>
                    <a:pt x="565363" y="565576"/>
                  </a:cubicBezTo>
                  <a:cubicBezTo>
                    <a:pt x="253122" y="565576"/>
                    <a:pt x="0" y="312455"/>
                    <a:pt x="0" y="214"/>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77" name="Freeform 76">
              <a:extLst>
                <a:ext uri="{FF2B5EF4-FFF2-40B4-BE49-F238E27FC236}">
                  <a16:creationId xmlns:a16="http://schemas.microsoft.com/office/drawing/2014/main" id="{630D08C6-9EFB-8540-875F-2A55DED2AAE3}"/>
                </a:ext>
              </a:extLst>
            </p:cNvPr>
            <p:cNvSpPr/>
            <p:nvPr/>
          </p:nvSpPr>
          <p:spPr>
            <a:xfrm>
              <a:off x="11652854" y="6295069"/>
              <a:ext cx="539146" cy="562931"/>
            </a:xfrm>
            <a:custGeom>
              <a:avLst/>
              <a:gdLst>
                <a:gd name="connsiteX0" fmla="*/ 539146 w 539146"/>
                <a:gd name="connsiteY0" fmla="*/ 0 h 562931"/>
                <a:gd name="connsiteX1" fmla="*/ 539146 w 539146"/>
                <a:gd name="connsiteY1" fmla="*/ 562931 h 562931"/>
                <a:gd name="connsiteX2" fmla="*/ 21 w 539146"/>
                <a:gd name="connsiteY2" fmla="*/ 562931 h 562931"/>
                <a:gd name="connsiteX3" fmla="*/ 0 w 539146"/>
                <a:gd name="connsiteY3" fmla="*/ 562719 h 562931"/>
                <a:gd name="connsiteX4" fmla="*/ 451422 w 539146"/>
                <a:gd name="connsiteY4" fmla="*/ 8843 h 5629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9146" h="562931">
                  <a:moveTo>
                    <a:pt x="539146" y="0"/>
                  </a:moveTo>
                  <a:lnTo>
                    <a:pt x="539146" y="562931"/>
                  </a:lnTo>
                  <a:lnTo>
                    <a:pt x="21" y="562931"/>
                  </a:lnTo>
                  <a:lnTo>
                    <a:pt x="0" y="562719"/>
                  </a:lnTo>
                  <a:cubicBezTo>
                    <a:pt x="0" y="289508"/>
                    <a:pt x="193796" y="61561"/>
                    <a:pt x="451422" y="8843"/>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78" name="Freeform 77">
              <a:extLst>
                <a:ext uri="{FF2B5EF4-FFF2-40B4-BE49-F238E27FC236}">
                  <a16:creationId xmlns:a16="http://schemas.microsoft.com/office/drawing/2014/main" id="{D7E8DA86-1294-4641-9C52-6E153150641C}"/>
                </a:ext>
              </a:extLst>
            </p:cNvPr>
            <p:cNvSpPr/>
            <p:nvPr/>
          </p:nvSpPr>
          <p:spPr>
            <a:xfrm>
              <a:off x="11652853" y="4923555"/>
              <a:ext cx="539147" cy="1125439"/>
            </a:xfrm>
            <a:custGeom>
              <a:avLst/>
              <a:gdLst>
                <a:gd name="connsiteX0" fmla="*/ 539147 w 539147"/>
                <a:gd name="connsiteY0" fmla="*/ 0 h 1125439"/>
                <a:gd name="connsiteX1" fmla="*/ 539147 w 539147"/>
                <a:gd name="connsiteY1" fmla="*/ 1125439 h 1125439"/>
                <a:gd name="connsiteX2" fmla="*/ 451423 w 539147"/>
                <a:gd name="connsiteY2" fmla="*/ 1116595 h 1125439"/>
                <a:gd name="connsiteX3" fmla="*/ 0 w 539147"/>
                <a:gd name="connsiteY3" fmla="*/ 562719 h 1125439"/>
                <a:gd name="connsiteX4" fmla="*/ 451423 w 539147"/>
                <a:gd name="connsiteY4" fmla="*/ 8843 h 112543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9147" h="1125439">
                  <a:moveTo>
                    <a:pt x="539147" y="0"/>
                  </a:moveTo>
                  <a:lnTo>
                    <a:pt x="539147" y="1125439"/>
                  </a:lnTo>
                  <a:lnTo>
                    <a:pt x="451423" y="1116595"/>
                  </a:lnTo>
                  <a:cubicBezTo>
                    <a:pt x="193797" y="1063877"/>
                    <a:pt x="0" y="835930"/>
                    <a:pt x="0" y="562719"/>
                  </a:cubicBezTo>
                  <a:cubicBezTo>
                    <a:pt x="0" y="289508"/>
                    <a:pt x="193797" y="61561"/>
                    <a:pt x="451423" y="8843"/>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79" name="Freeform 78">
              <a:extLst>
                <a:ext uri="{FF2B5EF4-FFF2-40B4-BE49-F238E27FC236}">
                  <a16:creationId xmlns:a16="http://schemas.microsoft.com/office/drawing/2014/main" id="{011063C9-2A43-3348-A018-F27FACAA778D}"/>
                </a:ext>
              </a:extLst>
            </p:cNvPr>
            <p:cNvSpPr/>
            <p:nvPr/>
          </p:nvSpPr>
          <p:spPr>
            <a:xfrm>
              <a:off x="11652853" y="3552039"/>
              <a:ext cx="539147" cy="1125438"/>
            </a:xfrm>
            <a:custGeom>
              <a:avLst/>
              <a:gdLst>
                <a:gd name="connsiteX0" fmla="*/ 539147 w 539147"/>
                <a:gd name="connsiteY0" fmla="*/ 0 h 1125438"/>
                <a:gd name="connsiteX1" fmla="*/ 539147 w 539147"/>
                <a:gd name="connsiteY1" fmla="*/ 1125438 h 1125438"/>
                <a:gd name="connsiteX2" fmla="*/ 451423 w 539147"/>
                <a:gd name="connsiteY2" fmla="*/ 1116595 h 1125438"/>
                <a:gd name="connsiteX3" fmla="*/ 0 w 539147"/>
                <a:gd name="connsiteY3" fmla="*/ 562719 h 1125438"/>
                <a:gd name="connsiteX4" fmla="*/ 451423 w 539147"/>
                <a:gd name="connsiteY4" fmla="*/ 8843 h 11254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9147" h="1125438">
                  <a:moveTo>
                    <a:pt x="539147" y="0"/>
                  </a:moveTo>
                  <a:lnTo>
                    <a:pt x="539147" y="1125438"/>
                  </a:lnTo>
                  <a:lnTo>
                    <a:pt x="451423" y="1116595"/>
                  </a:lnTo>
                  <a:cubicBezTo>
                    <a:pt x="193797" y="1063877"/>
                    <a:pt x="0" y="835930"/>
                    <a:pt x="0" y="562719"/>
                  </a:cubicBezTo>
                  <a:cubicBezTo>
                    <a:pt x="0" y="289508"/>
                    <a:pt x="193797" y="61561"/>
                    <a:pt x="451423" y="8843"/>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80" name="Freeform 79">
              <a:extLst>
                <a:ext uri="{FF2B5EF4-FFF2-40B4-BE49-F238E27FC236}">
                  <a16:creationId xmlns:a16="http://schemas.microsoft.com/office/drawing/2014/main" id="{EE85C7DE-D965-244F-BD95-3A05FF4AAC61}"/>
                </a:ext>
              </a:extLst>
            </p:cNvPr>
            <p:cNvSpPr/>
            <p:nvPr/>
          </p:nvSpPr>
          <p:spPr>
            <a:xfrm>
              <a:off x="11652853" y="2180524"/>
              <a:ext cx="539147" cy="1125438"/>
            </a:xfrm>
            <a:custGeom>
              <a:avLst/>
              <a:gdLst>
                <a:gd name="connsiteX0" fmla="*/ 539147 w 539147"/>
                <a:gd name="connsiteY0" fmla="*/ 0 h 1125438"/>
                <a:gd name="connsiteX1" fmla="*/ 539147 w 539147"/>
                <a:gd name="connsiteY1" fmla="*/ 1125438 h 1125438"/>
                <a:gd name="connsiteX2" fmla="*/ 451423 w 539147"/>
                <a:gd name="connsiteY2" fmla="*/ 1116595 h 1125438"/>
                <a:gd name="connsiteX3" fmla="*/ 0 w 539147"/>
                <a:gd name="connsiteY3" fmla="*/ 562719 h 1125438"/>
                <a:gd name="connsiteX4" fmla="*/ 451423 w 539147"/>
                <a:gd name="connsiteY4" fmla="*/ 8843 h 11254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9147" h="1125438">
                  <a:moveTo>
                    <a:pt x="539147" y="0"/>
                  </a:moveTo>
                  <a:lnTo>
                    <a:pt x="539147" y="1125438"/>
                  </a:lnTo>
                  <a:lnTo>
                    <a:pt x="451423" y="1116595"/>
                  </a:lnTo>
                  <a:cubicBezTo>
                    <a:pt x="193797" y="1063877"/>
                    <a:pt x="0" y="835930"/>
                    <a:pt x="0" y="562719"/>
                  </a:cubicBezTo>
                  <a:cubicBezTo>
                    <a:pt x="0" y="289509"/>
                    <a:pt x="193797" y="61561"/>
                    <a:pt x="451423" y="8843"/>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81" name="Freeform 80">
              <a:extLst>
                <a:ext uri="{FF2B5EF4-FFF2-40B4-BE49-F238E27FC236}">
                  <a16:creationId xmlns:a16="http://schemas.microsoft.com/office/drawing/2014/main" id="{315A1389-149A-3342-A863-637D42FDB28D}"/>
                </a:ext>
              </a:extLst>
            </p:cNvPr>
            <p:cNvSpPr/>
            <p:nvPr/>
          </p:nvSpPr>
          <p:spPr>
            <a:xfrm>
              <a:off x="11652853" y="809010"/>
              <a:ext cx="539147" cy="1125439"/>
            </a:xfrm>
            <a:custGeom>
              <a:avLst/>
              <a:gdLst>
                <a:gd name="connsiteX0" fmla="*/ 539147 w 539147"/>
                <a:gd name="connsiteY0" fmla="*/ 0 h 1125439"/>
                <a:gd name="connsiteX1" fmla="*/ 539147 w 539147"/>
                <a:gd name="connsiteY1" fmla="*/ 1125439 h 1125439"/>
                <a:gd name="connsiteX2" fmla="*/ 451423 w 539147"/>
                <a:gd name="connsiteY2" fmla="*/ 1116595 h 1125439"/>
                <a:gd name="connsiteX3" fmla="*/ 0 w 539147"/>
                <a:gd name="connsiteY3" fmla="*/ 562719 h 1125439"/>
                <a:gd name="connsiteX4" fmla="*/ 451423 w 539147"/>
                <a:gd name="connsiteY4" fmla="*/ 8843 h 112543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9147" h="1125439">
                  <a:moveTo>
                    <a:pt x="539147" y="0"/>
                  </a:moveTo>
                  <a:lnTo>
                    <a:pt x="539147" y="1125439"/>
                  </a:lnTo>
                  <a:lnTo>
                    <a:pt x="451423" y="1116595"/>
                  </a:lnTo>
                  <a:cubicBezTo>
                    <a:pt x="193797" y="1063877"/>
                    <a:pt x="0" y="835930"/>
                    <a:pt x="0" y="562719"/>
                  </a:cubicBezTo>
                  <a:cubicBezTo>
                    <a:pt x="0" y="289508"/>
                    <a:pt x="193797" y="61561"/>
                    <a:pt x="451423" y="8843"/>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82" name="Freeform 81">
              <a:extLst>
                <a:ext uri="{FF2B5EF4-FFF2-40B4-BE49-F238E27FC236}">
                  <a16:creationId xmlns:a16="http://schemas.microsoft.com/office/drawing/2014/main" id="{B149CC6F-B6C6-BE46-B451-1BF7D47A8936}"/>
                </a:ext>
              </a:extLst>
            </p:cNvPr>
            <p:cNvSpPr/>
            <p:nvPr/>
          </p:nvSpPr>
          <p:spPr>
            <a:xfrm>
              <a:off x="11652853" y="1"/>
              <a:ext cx="539147" cy="562933"/>
            </a:xfrm>
            <a:custGeom>
              <a:avLst/>
              <a:gdLst>
                <a:gd name="connsiteX0" fmla="*/ 22 w 539147"/>
                <a:gd name="connsiteY0" fmla="*/ 0 h 562933"/>
                <a:gd name="connsiteX1" fmla="*/ 539147 w 539147"/>
                <a:gd name="connsiteY1" fmla="*/ 0 h 562933"/>
                <a:gd name="connsiteX2" fmla="*/ 539147 w 539147"/>
                <a:gd name="connsiteY2" fmla="*/ 562933 h 562933"/>
                <a:gd name="connsiteX3" fmla="*/ 451423 w 539147"/>
                <a:gd name="connsiteY3" fmla="*/ 554090 h 562933"/>
                <a:gd name="connsiteX4" fmla="*/ 0 w 539147"/>
                <a:gd name="connsiteY4" fmla="*/ 214 h 5629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9147" h="562933">
                  <a:moveTo>
                    <a:pt x="22" y="0"/>
                  </a:moveTo>
                  <a:lnTo>
                    <a:pt x="539147" y="0"/>
                  </a:lnTo>
                  <a:lnTo>
                    <a:pt x="539147" y="562933"/>
                  </a:lnTo>
                  <a:lnTo>
                    <a:pt x="451423" y="554090"/>
                  </a:lnTo>
                  <a:cubicBezTo>
                    <a:pt x="193797" y="501372"/>
                    <a:pt x="0" y="273425"/>
                    <a:pt x="0" y="214"/>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2" name="Title 1">
            <a:extLst>
              <a:ext uri="{FF2B5EF4-FFF2-40B4-BE49-F238E27FC236}">
                <a16:creationId xmlns:a16="http://schemas.microsoft.com/office/drawing/2014/main" id="{CDAB39E9-6F50-3F4B-9DDB-FC0E0CA993A6}"/>
              </a:ext>
            </a:extLst>
          </p:cNvPr>
          <p:cNvSpPr>
            <a:spLocks noGrp="1"/>
          </p:cNvSpPr>
          <p:nvPr>
            <p:ph type="ctrTitle"/>
          </p:nvPr>
        </p:nvSpPr>
        <p:spPr>
          <a:xfrm>
            <a:off x="565150" y="768334"/>
            <a:ext cx="5066001" cy="2866405"/>
          </a:xfrm>
        </p:spPr>
        <p:txBody>
          <a:bodyPr anchor="t"/>
          <a:lstStyle>
            <a:lvl1pPr algn="l">
              <a:defRPr sz="6000"/>
            </a:lvl1pPr>
          </a:lstStyle>
          <a:p>
            <a:r>
              <a:rPr lang="en-US" dirty="0"/>
              <a:t>Click to edit Master title style</a:t>
            </a:r>
          </a:p>
        </p:txBody>
      </p:sp>
      <p:sp>
        <p:nvSpPr>
          <p:cNvPr id="3" name="Subtitle 2">
            <a:extLst>
              <a:ext uri="{FF2B5EF4-FFF2-40B4-BE49-F238E27FC236}">
                <a16:creationId xmlns:a16="http://schemas.microsoft.com/office/drawing/2014/main" id="{A6B2C33E-E9A6-304D-BBCB-97AD0B213CE0}"/>
              </a:ext>
            </a:extLst>
          </p:cNvPr>
          <p:cNvSpPr>
            <a:spLocks noGrp="1"/>
          </p:cNvSpPr>
          <p:nvPr>
            <p:ph type="subTitle" idx="1"/>
          </p:nvPr>
        </p:nvSpPr>
        <p:spPr>
          <a:xfrm>
            <a:off x="565150" y="4283239"/>
            <a:ext cx="5066001" cy="1475177"/>
          </a:xfrm>
        </p:spPr>
        <p:txBody>
          <a:bodyPr anchor="b"/>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C29C75C4-E533-BE48-B528-D1A278BC39A3}"/>
              </a:ext>
            </a:extLst>
          </p:cNvPr>
          <p:cNvSpPr>
            <a:spLocks noGrp="1"/>
          </p:cNvSpPr>
          <p:nvPr>
            <p:ph type="dt" sz="half" idx="10"/>
          </p:nvPr>
        </p:nvSpPr>
        <p:spPr>
          <a:xfrm>
            <a:off x="566928" y="457200"/>
            <a:ext cx="3608205" cy="365125"/>
          </a:xfrm>
        </p:spPr>
        <p:txBody>
          <a:bodyPr/>
          <a:lstStyle>
            <a:lvl1pPr algn="l">
              <a:defRPr/>
            </a:lvl1pPr>
          </a:lstStyle>
          <a:p>
            <a:pPr algn="l"/>
            <a:fld id="{A5B0A250-5CC0-1746-B209-08E8B0DAE6AF}" type="datetimeFigureOut">
              <a:rPr lang="en-US" smtClean="0"/>
              <a:pPr algn="l"/>
              <a:t>10/11/2024</a:t>
            </a:fld>
            <a:endParaRPr lang="en-US" dirty="0"/>
          </a:p>
        </p:txBody>
      </p:sp>
      <p:sp>
        <p:nvSpPr>
          <p:cNvPr id="5" name="Footer Placeholder 4">
            <a:extLst>
              <a:ext uri="{FF2B5EF4-FFF2-40B4-BE49-F238E27FC236}">
                <a16:creationId xmlns:a16="http://schemas.microsoft.com/office/drawing/2014/main" id="{8F09BA8A-EF83-434D-A90E-0805D1104A5D}"/>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FCFDDE0-90B9-AD4E-B0EB-E7464FA9CDF2}"/>
              </a:ext>
            </a:extLst>
          </p:cNvPr>
          <p:cNvSpPr>
            <a:spLocks noGrp="1"/>
          </p:cNvSpPr>
          <p:nvPr>
            <p:ph type="sldNum" sz="quarter" idx="12"/>
          </p:nvPr>
        </p:nvSpPr>
        <p:spPr>
          <a:xfrm>
            <a:off x="4817335" y="6141085"/>
            <a:ext cx="813816" cy="365125"/>
          </a:xfrm>
        </p:spPr>
        <p:txBody>
          <a:bodyPr/>
          <a:lstStyle/>
          <a:p>
            <a:fld id="{49ABCAEC-7D34-E549-A96E-FCEDAADBE4B0}" type="slidenum">
              <a:rPr lang="en-US" smtClean="0"/>
              <a:t>‹#›</a:t>
            </a:fld>
            <a:endParaRPr lang="en-US" dirty="0"/>
          </a:p>
        </p:txBody>
      </p:sp>
      <p:cxnSp>
        <p:nvCxnSpPr>
          <p:cNvPr id="7" name="Straight Connector 6">
            <a:extLst>
              <a:ext uri="{FF2B5EF4-FFF2-40B4-BE49-F238E27FC236}">
                <a16:creationId xmlns:a16="http://schemas.microsoft.com/office/drawing/2014/main" id="{D33A3282-0389-C547-8CA6-7F3E7F27B34D}"/>
              </a:ext>
            </a:extLst>
          </p:cNvPr>
          <p:cNvCxnSpPr>
            <a:cxnSpLocks/>
          </p:cNvCxnSpPr>
          <p:nvPr/>
        </p:nvCxnSpPr>
        <p:spPr>
          <a:xfrm>
            <a:off x="565150" y="6087110"/>
            <a:ext cx="5066001"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45582492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grpSp>
        <p:nvGrpSpPr>
          <p:cNvPr id="22" name="Group 21">
            <a:extLst>
              <a:ext uri="{FF2B5EF4-FFF2-40B4-BE49-F238E27FC236}">
                <a16:creationId xmlns:a16="http://schemas.microsoft.com/office/drawing/2014/main" id="{F0CAFDA3-320A-C24D-A7A1-20C1267EC987}"/>
              </a:ext>
            </a:extLst>
          </p:cNvPr>
          <p:cNvGrpSpPr/>
          <p:nvPr/>
        </p:nvGrpSpPr>
        <p:grpSpPr>
          <a:xfrm>
            <a:off x="8928528" y="0"/>
            <a:ext cx="3263472" cy="6858000"/>
            <a:chOff x="8928528" y="0"/>
            <a:chExt cx="3263472" cy="6858000"/>
          </a:xfrm>
        </p:grpSpPr>
        <p:sp>
          <p:nvSpPr>
            <p:cNvPr id="23" name="Oval 22">
              <a:extLst>
                <a:ext uri="{FF2B5EF4-FFF2-40B4-BE49-F238E27FC236}">
                  <a16:creationId xmlns:a16="http://schemas.microsoft.com/office/drawing/2014/main" id="{D2411669-6E2C-2243-99CD-6BC9D724FA1F}"/>
                </a:ext>
              </a:extLst>
            </p:cNvPr>
            <p:cNvSpPr/>
            <p:nvPr/>
          </p:nvSpPr>
          <p:spPr>
            <a:xfrm>
              <a:off x="8928528" y="806362"/>
              <a:ext cx="1130724" cy="1130723"/>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Freeform 23">
              <a:extLst>
                <a:ext uri="{FF2B5EF4-FFF2-40B4-BE49-F238E27FC236}">
                  <a16:creationId xmlns:a16="http://schemas.microsoft.com/office/drawing/2014/main" id="{C4E0C522-0F40-ED44-A700-F1BCD1CF74F5}"/>
                </a:ext>
              </a:extLst>
            </p:cNvPr>
            <p:cNvSpPr/>
            <p:nvPr/>
          </p:nvSpPr>
          <p:spPr>
            <a:xfrm>
              <a:off x="8928528" y="0"/>
              <a:ext cx="1130724" cy="565573"/>
            </a:xfrm>
            <a:custGeom>
              <a:avLst/>
              <a:gdLst>
                <a:gd name="connsiteX0" fmla="*/ 22 w 1130724"/>
                <a:gd name="connsiteY0" fmla="*/ 0 h 565573"/>
                <a:gd name="connsiteX1" fmla="*/ 1130703 w 1130724"/>
                <a:gd name="connsiteY1" fmla="*/ 0 h 565573"/>
                <a:gd name="connsiteX2" fmla="*/ 1130724 w 1130724"/>
                <a:gd name="connsiteY2" fmla="*/ 211 h 565573"/>
                <a:gd name="connsiteX3" fmla="*/ 565362 w 1130724"/>
                <a:gd name="connsiteY3" fmla="*/ 565573 h 565573"/>
                <a:gd name="connsiteX4" fmla="*/ 0 w 1130724"/>
                <a:gd name="connsiteY4" fmla="*/ 211 h 5655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0724" h="565573">
                  <a:moveTo>
                    <a:pt x="22" y="0"/>
                  </a:moveTo>
                  <a:lnTo>
                    <a:pt x="1130703" y="0"/>
                  </a:lnTo>
                  <a:lnTo>
                    <a:pt x="1130724" y="211"/>
                  </a:lnTo>
                  <a:cubicBezTo>
                    <a:pt x="1130724" y="312452"/>
                    <a:pt x="877603" y="565573"/>
                    <a:pt x="565362" y="565573"/>
                  </a:cubicBezTo>
                  <a:cubicBezTo>
                    <a:pt x="253121" y="565573"/>
                    <a:pt x="0" y="312452"/>
                    <a:pt x="0" y="211"/>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5" name="Freeform 24">
              <a:extLst>
                <a:ext uri="{FF2B5EF4-FFF2-40B4-BE49-F238E27FC236}">
                  <a16:creationId xmlns:a16="http://schemas.microsoft.com/office/drawing/2014/main" id="{B79B4380-CBEC-C341-A10E-5EF9A8597959}"/>
                </a:ext>
              </a:extLst>
            </p:cNvPr>
            <p:cNvSpPr/>
            <p:nvPr/>
          </p:nvSpPr>
          <p:spPr>
            <a:xfrm>
              <a:off x="10291391" y="6292417"/>
              <a:ext cx="1130724" cy="565583"/>
            </a:xfrm>
            <a:custGeom>
              <a:avLst/>
              <a:gdLst>
                <a:gd name="connsiteX0" fmla="*/ 565362 w 1130724"/>
                <a:gd name="connsiteY0" fmla="*/ 0 h 565583"/>
                <a:gd name="connsiteX1" fmla="*/ 1130724 w 1130724"/>
                <a:gd name="connsiteY1" fmla="*/ 565362 h 565583"/>
                <a:gd name="connsiteX2" fmla="*/ 1130702 w 1130724"/>
                <a:gd name="connsiteY2" fmla="*/ 565583 h 565583"/>
                <a:gd name="connsiteX3" fmla="*/ 22 w 1130724"/>
                <a:gd name="connsiteY3" fmla="*/ 565583 h 565583"/>
                <a:gd name="connsiteX4" fmla="*/ 0 w 1130724"/>
                <a:gd name="connsiteY4" fmla="*/ 565362 h 565583"/>
                <a:gd name="connsiteX5" fmla="*/ 565362 w 1130724"/>
                <a:gd name="connsiteY5" fmla="*/ 0 h 5655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30724" h="565583">
                  <a:moveTo>
                    <a:pt x="565362" y="0"/>
                  </a:moveTo>
                  <a:cubicBezTo>
                    <a:pt x="877603" y="0"/>
                    <a:pt x="1130724" y="253121"/>
                    <a:pt x="1130724" y="565362"/>
                  </a:cubicBezTo>
                  <a:lnTo>
                    <a:pt x="1130702" y="565583"/>
                  </a:lnTo>
                  <a:lnTo>
                    <a:pt x="22" y="565583"/>
                  </a:lnTo>
                  <a:lnTo>
                    <a:pt x="0" y="565362"/>
                  </a:lnTo>
                  <a:cubicBezTo>
                    <a:pt x="0" y="253121"/>
                    <a:pt x="253121" y="0"/>
                    <a:pt x="565362" y="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6" name="Oval 25">
              <a:extLst>
                <a:ext uri="{FF2B5EF4-FFF2-40B4-BE49-F238E27FC236}">
                  <a16:creationId xmlns:a16="http://schemas.microsoft.com/office/drawing/2014/main" id="{F04AD70E-5490-4C4E-A05D-D67949C51A74}"/>
                </a:ext>
              </a:extLst>
            </p:cNvPr>
            <p:cNvSpPr/>
            <p:nvPr/>
          </p:nvSpPr>
          <p:spPr>
            <a:xfrm>
              <a:off x="10291392" y="3549390"/>
              <a:ext cx="1130724" cy="1130723"/>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Oval 26">
              <a:extLst>
                <a:ext uri="{FF2B5EF4-FFF2-40B4-BE49-F238E27FC236}">
                  <a16:creationId xmlns:a16="http://schemas.microsoft.com/office/drawing/2014/main" id="{128A8883-9F24-0047-92B7-45B3D2E7D9C0}"/>
                </a:ext>
              </a:extLst>
            </p:cNvPr>
            <p:cNvSpPr/>
            <p:nvPr/>
          </p:nvSpPr>
          <p:spPr>
            <a:xfrm>
              <a:off x="10291392" y="2177876"/>
              <a:ext cx="1130724" cy="1130723"/>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Oval 27">
              <a:extLst>
                <a:ext uri="{FF2B5EF4-FFF2-40B4-BE49-F238E27FC236}">
                  <a16:creationId xmlns:a16="http://schemas.microsoft.com/office/drawing/2014/main" id="{AAC3A3BB-FD2C-FB44-9478-FA87EF229D37}"/>
                </a:ext>
              </a:extLst>
            </p:cNvPr>
            <p:cNvSpPr/>
            <p:nvPr/>
          </p:nvSpPr>
          <p:spPr>
            <a:xfrm>
              <a:off x="10291392" y="806363"/>
              <a:ext cx="1130724" cy="1130723"/>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Freeform 28">
              <a:extLst>
                <a:ext uri="{FF2B5EF4-FFF2-40B4-BE49-F238E27FC236}">
                  <a16:creationId xmlns:a16="http://schemas.microsoft.com/office/drawing/2014/main" id="{BF46B3B1-E981-BB40-B916-51A6D3851969}"/>
                </a:ext>
              </a:extLst>
            </p:cNvPr>
            <p:cNvSpPr/>
            <p:nvPr/>
          </p:nvSpPr>
          <p:spPr>
            <a:xfrm>
              <a:off x="10291392" y="0"/>
              <a:ext cx="1130724" cy="565573"/>
            </a:xfrm>
            <a:custGeom>
              <a:avLst/>
              <a:gdLst>
                <a:gd name="connsiteX0" fmla="*/ 21 w 1130724"/>
                <a:gd name="connsiteY0" fmla="*/ 0 h 565573"/>
                <a:gd name="connsiteX1" fmla="*/ 1130703 w 1130724"/>
                <a:gd name="connsiteY1" fmla="*/ 0 h 565573"/>
                <a:gd name="connsiteX2" fmla="*/ 1130724 w 1130724"/>
                <a:gd name="connsiteY2" fmla="*/ 211 h 565573"/>
                <a:gd name="connsiteX3" fmla="*/ 565362 w 1130724"/>
                <a:gd name="connsiteY3" fmla="*/ 565573 h 565573"/>
                <a:gd name="connsiteX4" fmla="*/ 0 w 1130724"/>
                <a:gd name="connsiteY4" fmla="*/ 211 h 5655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0724" h="565573">
                  <a:moveTo>
                    <a:pt x="21" y="0"/>
                  </a:moveTo>
                  <a:lnTo>
                    <a:pt x="1130703" y="0"/>
                  </a:lnTo>
                  <a:lnTo>
                    <a:pt x="1130724" y="211"/>
                  </a:lnTo>
                  <a:cubicBezTo>
                    <a:pt x="1130724" y="312452"/>
                    <a:pt x="877603" y="565573"/>
                    <a:pt x="565362" y="565573"/>
                  </a:cubicBezTo>
                  <a:cubicBezTo>
                    <a:pt x="253121" y="565573"/>
                    <a:pt x="0" y="312452"/>
                    <a:pt x="0" y="211"/>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0" name="Freeform 29">
              <a:extLst>
                <a:ext uri="{FF2B5EF4-FFF2-40B4-BE49-F238E27FC236}">
                  <a16:creationId xmlns:a16="http://schemas.microsoft.com/office/drawing/2014/main" id="{EA7DAE92-7D6B-B042-83BE-047C8EC322A0}"/>
                </a:ext>
              </a:extLst>
            </p:cNvPr>
            <p:cNvSpPr/>
            <p:nvPr/>
          </p:nvSpPr>
          <p:spPr>
            <a:xfrm>
              <a:off x="11654256" y="6295201"/>
              <a:ext cx="537744" cy="562799"/>
            </a:xfrm>
            <a:custGeom>
              <a:avLst/>
              <a:gdLst>
                <a:gd name="connsiteX0" fmla="*/ 537744 w 537744"/>
                <a:gd name="connsiteY0" fmla="*/ 0 h 562799"/>
                <a:gd name="connsiteX1" fmla="*/ 537744 w 537744"/>
                <a:gd name="connsiteY1" fmla="*/ 562799 h 562799"/>
                <a:gd name="connsiteX2" fmla="*/ 22 w 537744"/>
                <a:gd name="connsiteY2" fmla="*/ 562799 h 562799"/>
                <a:gd name="connsiteX3" fmla="*/ 0 w 537744"/>
                <a:gd name="connsiteY3" fmla="*/ 562578 h 562799"/>
                <a:gd name="connsiteX4" fmla="*/ 451422 w 537744"/>
                <a:gd name="connsiteY4" fmla="*/ 8702 h 5627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7744" h="562799">
                  <a:moveTo>
                    <a:pt x="537744" y="0"/>
                  </a:moveTo>
                  <a:lnTo>
                    <a:pt x="537744" y="562799"/>
                  </a:lnTo>
                  <a:lnTo>
                    <a:pt x="22" y="562799"/>
                  </a:lnTo>
                  <a:lnTo>
                    <a:pt x="0" y="562578"/>
                  </a:lnTo>
                  <a:cubicBezTo>
                    <a:pt x="0" y="289367"/>
                    <a:pt x="193796" y="61420"/>
                    <a:pt x="451422" y="8702"/>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1" name="Freeform 30">
              <a:extLst>
                <a:ext uri="{FF2B5EF4-FFF2-40B4-BE49-F238E27FC236}">
                  <a16:creationId xmlns:a16="http://schemas.microsoft.com/office/drawing/2014/main" id="{06AADCE6-4277-EA49-AF23-63B53CA6772A}"/>
                </a:ext>
              </a:extLst>
            </p:cNvPr>
            <p:cNvSpPr/>
            <p:nvPr/>
          </p:nvSpPr>
          <p:spPr>
            <a:xfrm>
              <a:off x="11654256" y="4923687"/>
              <a:ext cx="537744" cy="1125156"/>
            </a:xfrm>
            <a:custGeom>
              <a:avLst/>
              <a:gdLst>
                <a:gd name="connsiteX0" fmla="*/ 537744 w 537744"/>
                <a:gd name="connsiteY0" fmla="*/ 0 h 1125156"/>
                <a:gd name="connsiteX1" fmla="*/ 537744 w 537744"/>
                <a:gd name="connsiteY1" fmla="*/ 1125156 h 1125156"/>
                <a:gd name="connsiteX2" fmla="*/ 451422 w 537744"/>
                <a:gd name="connsiteY2" fmla="*/ 1116454 h 1125156"/>
                <a:gd name="connsiteX3" fmla="*/ 0 w 537744"/>
                <a:gd name="connsiteY3" fmla="*/ 562578 h 1125156"/>
                <a:gd name="connsiteX4" fmla="*/ 451422 w 537744"/>
                <a:gd name="connsiteY4" fmla="*/ 8702 h 11251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7744" h="1125156">
                  <a:moveTo>
                    <a:pt x="537744" y="0"/>
                  </a:moveTo>
                  <a:lnTo>
                    <a:pt x="537744" y="1125156"/>
                  </a:lnTo>
                  <a:lnTo>
                    <a:pt x="451422" y="1116454"/>
                  </a:lnTo>
                  <a:cubicBezTo>
                    <a:pt x="193796" y="1063736"/>
                    <a:pt x="0" y="835789"/>
                    <a:pt x="0" y="562578"/>
                  </a:cubicBezTo>
                  <a:cubicBezTo>
                    <a:pt x="0" y="289367"/>
                    <a:pt x="193796" y="61420"/>
                    <a:pt x="451422" y="8702"/>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2" name="Freeform 31">
              <a:extLst>
                <a:ext uri="{FF2B5EF4-FFF2-40B4-BE49-F238E27FC236}">
                  <a16:creationId xmlns:a16="http://schemas.microsoft.com/office/drawing/2014/main" id="{58CEA343-047B-DF4E-A7A8-881C7740EA36}"/>
                </a:ext>
              </a:extLst>
            </p:cNvPr>
            <p:cNvSpPr/>
            <p:nvPr/>
          </p:nvSpPr>
          <p:spPr>
            <a:xfrm>
              <a:off x="11654256" y="3552173"/>
              <a:ext cx="537744" cy="1125156"/>
            </a:xfrm>
            <a:custGeom>
              <a:avLst/>
              <a:gdLst>
                <a:gd name="connsiteX0" fmla="*/ 537744 w 537744"/>
                <a:gd name="connsiteY0" fmla="*/ 0 h 1125156"/>
                <a:gd name="connsiteX1" fmla="*/ 537744 w 537744"/>
                <a:gd name="connsiteY1" fmla="*/ 1125156 h 1125156"/>
                <a:gd name="connsiteX2" fmla="*/ 451422 w 537744"/>
                <a:gd name="connsiteY2" fmla="*/ 1116454 h 1125156"/>
                <a:gd name="connsiteX3" fmla="*/ 0 w 537744"/>
                <a:gd name="connsiteY3" fmla="*/ 562578 h 1125156"/>
                <a:gd name="connsiteX4" fmla="*/ 451422 w 537744"/>
                <a:gd name="connsiteY4" fmla="*/ 8702 h 11251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7744" h="1125156">
                  <a:moveTo>
                    <a:pt x="537744" y="0"/>
                  </a:moveTo>
                  <a:lnTo>
                    <a:pt x="537744" y="1125156"/>
                  </a:lnTo>
                  <a:lnTo>
                    <a:pt x="451422" y="1116454"/>
                  </a:lnTo>
                  <a:cubicBezTo>
                    <a:pt x="193796" y="1063736"/>
                    <a:pt x="0" y="835789"/>
                    <a:pt x="0" y="562578"/>
                  </a:cubicBezTo>
                  <a:cubicBezTo>
                    <a:pt x="0" y="289367"/>
                    <a:pt x="193796" y="61420"/>
                    <a:pt x="451422" y="8702"/>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3" name="Freeform 32">
              <a:extLst>
                <a:ext uri="{FF2B5EF4-FFF2-40B4-BE49-F238E27FC236}">
                  <a16:creationId xmlns:a16="http://schemas.microsoft.com/office/drawing/2014/main" id="{FCCBAA07-17CE-2740-AA04-AEDA5EAD2796}"/>
                </a:ext>
              </a:extLst>
            </p:cNvPr>
            <p:cNvSpPr/>
            <p:nvPr/>
          </p:nvSpPr>
          <p:spPr>
            <a:xfrm>
              <a:off x="11654256" y="2180659"/>
              <a:ext cx="537744" cy="1125156"/>
            </a:xfrm>
            <a:custGeom>
              <a:avLst/>
              <a:gdLst>
                <a:gd name="connsiteX0" fmla="*/ 537744 w 537744"/>
                <a:gd name="connsiteY0" fmla="*/ 0 h 1125156"/>
                <a:gd name="connsiteX1" fmla="*/ 537744 w 537744"/>
                <a:gd name="connsiteY1" fmla="*/ 1125156 h 1125156"/>
                <a:gd name="connsiteX2" fmla="*/ 451422 w 537744"/>
                <a:gd name="connsiteY2" fmla="*/ 1116454 h 1125156"/>
                <a:gd name="connsiteX3" fmla="*/ 0 w 537744"/>
                <a:gd name="connsiteY3" fmla="*/ 562578 h 1125156"/>
                <a:gd name="connsiteX4" fmla="*/ 451422 w 537744"/>
                <a:gd name="connsiteY4" fmla="*/ 8702 h 11251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7744" h="1125156">
                  <a:moveTo>
                    <a:pt x="537744" y="0"/>
                  </a:moveTo>
                  <a:lnTo>
                    <a:pt x="537744" y="1125156"/>
                  </a:lnTo>
                  <a:lnTo>
                    <a:pt x="451422" y="1116454"/>
                  </a:lnTo>
                  <a:cubicBezTo>
                    <a:pt x="193796" y="1063736"/>
                    <a:pt x="0" y="835789"/>
                    <a:pt x="0" y="562578"/>
                  </a:cubicBezTo>
                  <a:cubicBezTo>
                    <a:pt x="0" y="289367"/>
                    <a:pt x="193796" y="61420"/>
                    <a:pt x="451422" y="8702"/>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4" name="Freeform 33">
              <a:extLst>
                <a:ext uri="{FF2B5EF4-FFF2-40B4-BE49-F238E27FC236}">
                  <a16:creationId xmlns:a16="http://schemas.microsoft.com/office/drawing/2014/main" id="{BF15C430-7951-6040-BD4C-4E996E94480E}"/>
                </a:ext>
              </a:extLst>
            </p:cNvPr>
            <p:cNvSpPr/>
            <p:nvPr/>
          </p:nvSpPr>
          <p:spPr>
            <a:xfrm>
              <a:off x="11654256" y="809146"/>
              <a:ext cx="537744" cy="1125156"/>
            </a:xfrm>
            <a:custGeom>
              <a:avLst/>
              <a:gdLst>
                <a:gd name="connsiteX0" fmla="*/ 537744 w 537744"/>
                <a:gd name="connsiteY0" fmla="*/ 0 h 1125156"/>
                <a:gd name="connsiteX1" fmla="*/ 537744 w 537744"/>
                <a:gd name="connsiteY1" fmla="*/ 1125156 h 1125156"/>
                <a:gd name="connsiteX2" fmla="*/ 451422 w 537744"/>
                <a:gd name="connsiteY2" fmla="*/ 1116454 h 1125156"/>
                <a:gd name="connsiteX3" fmla="*/ 0 w 537744"/>
                <a:gd name="connsiteY3" fmla="*/ 562578 h 1125156"/>
                <a:gd name="connsiteX4" fmla="*/ 451422 w 537744"/>
                <a:gd name="connsiteY4" fmla="*/ 8702 h 11251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7744" h="1125156">
                  <a:moveTo>
                    <a:pt x="537744" y="0"/>
                  </a:moveTo>
                  <a:lnTo>
                    <a:pt x="537744" y="1125156"/>
                  </a:lnTo>
                  <a:lnTo>
                    <a:pt x="451422" y="1116454"/>
                  </a:lnTo>
                  <a:cubicBezTo>
                    <a:pt x="193796" y="1063736"/>
                    <a:pt x="0" y="835789"/>
                    <a:pt x="0" y="562578"/>
                  </a:cubicBezTo>
                  <a:cubicBezTo>
                    <a:pt x="0" y="289367"/>
                    <a:pt x="193796" y="61420"/>
                    <a:pt x="451422" y="8702"/>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5" name="Freeform 34">
              <a:extLst>
                <a:ext uri="{FF2B5EF4-FFF2-40B4-BE49-F238E27FC236}">
                  <a16:creationId xmlns:a16="http://schemas.microsoft.com/office/drawing/2014/main" id="{0B3467F9-370D-5C4C-9EDE-E0CA0E401568}"/>
                </a:ext>
              </a:extLst>
            </p:cNvPr>
            <p:cNvSpPr/>
            <p:nvPr/>
          </p:nvSpPr>
          <p:spPr>
            <a:xfrm>
              <a:off x="11654256" y="0"/>
              <a:ext cx="537744" cy="562788"/>
            </a:xfrm>
            <a:custGeom>
              <a:avLst/>
              <a:gdLst>
                <a:gd name="connsiteX0" fmla="*/ 21 w 537744"/>
                <a:gd name="connsiteY0" fmla="*/ 0 h 562788"/>
                <a:gd name="connsiteX1" fmla="*/ 537744 w 537744"/>
                <a:gd name="connsiteY1" fmla="*/ 0 h 562788"/>
                <a:gd name="connsiteX2" fmla="*/ 537744 w 537744"/>
                <a:gd name="connsiteY2" fmla="*/ 562788 h 562788"/>
                <a:gd name="connsiteX3" fmla="*/ 451422 w 537744"/>
                <a:gd name="connsiteY3" fmla="*/ 554086 h 562788"/>
                <a:gd name="connsiteX4" fmla="*/ 0 w 537744"/>
                <a:gd name="connsiteY4" fmla="*/ 211 h 56278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7744" h="562788">
                  <a:moveTo>
                    <a:pt x="21" y="0"/>
                  </a:moveTo>
                  <a:lnTo>
                    <a:pt x="537744" y="0"/>
                  </a:lnTo>
                  <a:lnTo>
                    <a:pt x="537744" y="562788"/>
                  </a:lnTo>
                  <a:lnTo>
                    <a:pt x="451422" y="554086"/>
                  </a:lnTo>
                  <a:cubicBezTo>
                    <a:pt x="193796" y="501368"/>
                    <a:pt x="0" y="273421"/>
                    <a:pt x="0" y="211"/>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2" name="Title 1">
            <a:extLst>
              <a:ext uri="{FF2B5EF4-FFF2-40B4-BE49-F238E27FC236}">
                <a16:creationId xmlns:a16="http://schemas.microsoft.com/office/drawing/2014/main" id="{B652A1E4-52BA-534C-AECC-35C3CF44F861}"/>
              </a:ext>
            </a:extLst>
          </p:cNvPr>
          <p:cNvSpPr>
            <a:spLocks noGrp="1"/>
          </p:cNvSpPr>
          <p:nvPr>
            <p:ph type="title"/>
          </p:nvPr>
        </p:nvSpPr>
        <p:spPr/>
        <p:txBody>
          <a:bodyPr/>
          <a:lstStyle/>
          <a:p>
            <a:r>
              <a:rPr lang="en-US" dirty="0"/>
              <a:t>Click to edit Master title style</a:t>
            </a:r>
          </a:p>
        </p:txBody>
      </p:sp>
      <p:sp>
        <p:nvSpPr>
          <p:cNvPr id="3" name="Content Placeholder 2">
            <a:extLst>
              <a:ext uri="{FF2B5EF4-FFF2-40B4-BE49-F238E27FC236}">
                <a16:creationId xmlns:a16="http://schemas.microsoft.com/office/drawing/2014/main" id="{88315675-65B4-E14F-9785-663A83B7B658}"/>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8676A1E-2332-684F-BDD2-687C166BDEC0}"/>
              </a:ext>
            </a:extLst>
          </p:cNvPr>
          <p:cNvSpPr>
            <a:spLocks noGrp="1"/>
          </p:cNvSpPr>
          <p:nvPr>
            <p:ph type="dt" sz="half" idx="10"/>
          </p:nvPr>
        </p:nvSpPr>
        <p:spPr/>
        <p:txBody>
          <a:bodyPr/>
          <a:lstStyle/>
          <a:p>
            <a:fld id="{A5B0A250-5CC0-1746-B209-08E8B0DAE6AF}" type="datetimeFigureOut">
              <a:rPr lang="en-US" smtClean="0"/>
              <a:t>10/11/2024</a:t>
            </a:fld>
            <a:endParaRPr lang="en-US" dirty="0"/>
          </a:p>
        </p:txBody>
      </p:sp>
      <p:sp>
        <p:nvSpPr>
          <p:cNvPr id="5" name="Footer Placeholder 4">
            <a:extLst>
              <a:ext uri="{FF2B5EF4-FFF2-40B4-BE49-F238E27FC236}">
                <a16:creationId xmlns:a16="http://schemas.microsoft.com/office/drawing/2014/main" id="{22BB8CB0-B7BE-7D4F-B254-8A2F8AEC2730}"/>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A3E5A569-A063-8E40-B703-82B11D2A988A}"/>
              </a:ext>
            </a:extLst>
          </p:cNvPr>
          <p:cNvSpPr>
            <a:spLocks noGrp="1"/>
          </p:cNvSpPr>
          <p:nvPr>
            <p:ph type="sldNum" sz="quarter" idx="12"/>
          </p:nvPr>
        </p:nvSpPr>
        <p:spPr>
          <a:xfrm>
            <a:off x="7087169" y="6141085"/>
            <a:ext cx="813816" cy="365125"/>
          </a:xfrm>
        </p:spPr>
        <p:txBody>
          <a:bodyPr/>
          <a:lstStyle/>
          <a:p>
            <a:fld id="{49ABCAEC-7D34-E549-A96E-FCEDAADBE4B0}" type="slidenum">
              <a:rPr lang="en-US" smtClean="0"/>
              <a:t>‹#›</a:t>
            </a:fld>
            <a:endParaRPr lang="en-US"/>
          </a:p>
        </p:txBody>
      </p:sp>
      <p:cxnSp>
        <p:nvCxnSpPr>
          <p:cNvPr id="7" name="Straight Connector 6">
            <a:extLst>
              <a:ext uri="{FF2B5EF4-FFF2-40B4-BE49-F238E27FC236}">
                <a16:creationId xmlns:a16="http://schemas.microsoft.com/office/drawing/2014/main" id="{8231D73A-BA91-794F-8C09-4F4B41A6D08B}"/>
              </a:ext>
            </a:extLst>
          </p:cNvPr>
          <p:cNvCxnSpPr>
            <a:cxnSpLocks/>
          </p:cNvCxnSpPr>
          <p:nvPr/>
        </p:nvCxnSpPr>
        <p:spPr>
          <a:xfrm>
            <a:off x="565150" y="6087110"/>
            <a:ext cx="7335835"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163436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grpSp>
        <p:nvGrpSpPr>
          <p:cNvPr id="39" name="Group 38">
            <a:extLst>
              <a:ext uri="{FF2B5EF4-FFF2-40B4-BE49-F238E27FC236}">
                <a16:creationId xmlns:a16="http://schemas.microsoft.com/office/drawing/2014/main" id="{3ABDDED5-B489-454D-A72D-46C9473AB018}"/>
              </a:ext>
            </a:extLst>
          </p:cNvPr>
          <p:cNvGrpSpPr/>
          <p:nvPr/>
        </p:nvGrpSpPr>
        <p:grpSpPr>
          <a:xfrm>
            <a:off x="6201388" y="0"/>
            <a:ext cx="5990612" cy="6858001"/>
            <a:chOff x="6201388" y="0"/>
            <a:chExt cx="5990612" cy="6858001"/>
          </a:xfrm>
        </p:grpSpPr>
        <p:sp>
          <p:nvSpPr>
            <p:cNvPr id="40" name="Oval 39">
              <a:extLst>
                <a:ext uri="{FF2B5EF4-FFF2-40B4-BE49-F238E27FC236}">
                  <a16:creationId xmlns:a16="http://schemas.microsoft.com/office/drawing/2014/main" id="{E6338A9A-49A1-B04D-B479-43604A5CD6D5}"/>
                </a:ext>
              </a:extLst>
            </p:cNvPr>
            <p:cNvSpPr/>
            <p:nvPr/>
          </p:nvSpPr>
          <p:spPr>
            <a:xfrm>
              <a:off x="6201388" y="3549396"/>
              <a:ext cx="1130725" cy="1130724"/>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Freeform 40">
              <a:extLst>
                <a:ext uri="{FF2B5EF4-FFF2-40B4-BE49-F238E27FC236}">
                  <a16:creationId xmlns:a16="http://schemas.microsoft.com/office/drawing/2014/main" id="{3151B6D8-101B-F34D-992A-1668DB5D0067}"/>
                </a:ext>
              </a:extLst>
            </p:cNvPr>
            <p:cNvSpPr/>
            <p:nvPr/>
          </p:nvSpPr>
          <p:spPr>
            <a:xfrm>
              <a:off x="6201389" y="1"/>
              <a:ext cx="1130725" cy="565575"/>
            </a:xfrm>
            <a:custGeom>
              <a:avLst/>
              <a:gdLst>
                <a:gd name="connsiteX0" fmla="*/ 21 w 1130725"/>
                <a:gd name="connsiteY0" fmla="*/ 0 h 565575"/>
                <a:gd name="connsiteX1" fmla="*/ 1130704 w 1130725"/>
                <a:gd name="connsiteY1" fmla="*/ 0 h 565575"/>
                <a:gd name="connsiteX2" fmla="*/ 1130725 w 1130725"/>
                <a:gd name="connsiteY2" fmla="*/ 213 h 565575"/>
                <a:gd name="connsiteX3" fmla="*/ 565362 w 1130725"/>
                <a:gd name="connsiteY3" fmla="*/ 565575 h 565575"/>
                <a:gd name="connsiteX4" fmla="*/ 0 w 1130725"/>
                <a:gd name="connsiteY4" fmla="*/ 213 h 5655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0725" h="565575">
                  <a:moveTo>
                    <a:pt x="21" y="0"/>
                  </a:moveTo>
                  <a:lnTo>
                    <a:pt x="1130704" y="0"/>
                  </a:lnTo>
                  <a:lnTo>
                    <a:pt x="1130725" y="213"/>
                  </a:lnTo>
                  <a:cubicBezTo>
                    <a:pt x="1130725" y="312454"/>
                    <a:pt x="877604" y="565575"/>
                    <a:pt x="565362" y="565575"/>
                  </a:cubicBezTo>
                  <a:cubicBezTo>
                    <a:pt x="253121" y="565575"/>
                    <a:pt x="0" y="312454"/>
                    <a:pt x="0" y="213"/>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42" name="Freeform 41">
              <a:extLst>
                <a:ext uri="{FF2B5EF4-FFF2-40B4-BE49-F238E27FC236}">
                  <a16:creationId xmlns:a16="http://schemas.microsoft.com/office/drawing/2014/main" id="{21D4DE71-EB1A-E74C-9364-5FEC5377F4EF}"/>
                </a:ext>
              </a:extLst>
            </p:cNvPr>
            <p:cNvSpPr/>
            <p:nvPr/>
          </p:nvSpPr>
          <p:spPr>
            <a:xfrm>
              <a:off x="7564255" y="6292426"/>
              <a:ext cx="1130723" cy="565575"/>
            </a:xfrm>
            <a:custGeom>
              <a:avLst/>
              <a:gdLst>
                <a:gd name="connsiteX0" fmla="*/ 565362 w 1130723"/>
                <a:gd name="connsiteY0" fmla="*/ 0 h 565575"/>
                <a:gd name="connsiteX1" fmla="*/ 1130723 w 1130723"/>
                <a:gd name="connsiteY1" fmla="*/ 565362 h 565575"/>
                <a:gd name="connsiteX2" fmla="*/ 1130702 w 1130723"/>
                <a:gd name="connsiteY2" fmla="*/ 565575 h 565575"/>
                <a:gd name="connsiteX3" fmla="*/ 21 w 1130723"/>
                <a:gd name="connsiteY3" fmla="*/ 565575 h 565575"/>
                <a:gd name="connsiteX4" fmla="*/ 0 w 1130723"/>
                <a:gd name="connsiteY4" fmla="*/ 565362 h 565575"/>
                <a:gd name="connsiteX5" fmla="*/ 565362 w 1130723"/>
                <a:gd name="connsiteY5" fmla="*/ 0 h 565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30723" h="565575">
                  <a:moveTo>
                    <a:pt x="565362" y="0"/>
                  </a:moveTo>
                  <a:cubicBezTo>
                    <a:pt x="877602" y="0"/>
                    <a:pt x="1130723" y="253121"/>
                    <a:pt x="1130723" y="565362"/>
                  </a:cubicBezTo>
                  <a:lnTo>
                    <a:pt x="1130702" y="565575"/>
                  </a:lnTo>
                  <a:lnTo>
                    <a:pt x="21" y="565575"/>
                  </a:lnTo>
                  <a:lnTo>
                    <a:pt x="0" y="565362"/>
                  </a:lnTo>
                  <a:cubicBezTo>
                    <a:pt x="0" y="253121"/>
                    <a:pt x="253120" y="0"/>
                    <a:pt x="565362" y="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43" name="Oval 42">
              <a:extLst>
                <a:ext uri="{FF2B5EF4-FFF2-40B4-BE49-F238E27FC236}">
                  <a16:creationId xmlns:a16="http://schemas.microsoft.com/office/drawing/2014/main" id="{BD99A5CD-9D3A-DA46-AD96-34B9DB522051}"/>
                </a:ext>
              </a:extLst>
            </p:cNvPr>
            <p:cNvSpPr/>
            <p:nvPr/>
          </p:nvSpPr>
          <p:spPr>
            <a:xfrm>
              <a:off x="7564253" y="3549396"/>
              <a:ext cx="1130725" cy="1130724"/>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4" name="Oval 43">
              <a:extLst>
                <a:ext uri="{FF2B5EF4-FFF2-40B4-BE49-F238E27FC236}">
                  <a16:creationId xmlns:a16="http://schemas.microsoft.com/office/drawing/2014/main" id="{E6537DF9-74F2-924C-9B63-22B100C80C92}"/>
                </a:ext>
              </a:extLst>
            </p:cNvPr>
            <p:cNvSpPr/>
            <p:nvPr/>
          </p:nvSpPr>
          <p:spPr>
            <a:xfrm>
              <a:off x="7564253" y="2177881"/>
              <a:ext cx="1130725" cy="1130724"/>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5" name="Oval 44">
              <a:extLst>
                <a:ext uri="{FF2B5EF4-FFF2-40B4-BE49-F238E27FC236}">
                  <a16:creationId xmlns:a16="http://schemas.microsoft.com/office/drawing/2014/main" id="{D7655457-8E4D-F34C-A595-66A45E9C3A1F}"/>
                </a:ext>
              </a:extLst>
            </p:cNvPr>
            <p:cNvSpPr/>
            <p:nvPr/>
          </p:nvSpPr>
          <p:spPr>
            <a:xfrm>
              <a:off x="7564253" y="806366"/>
              <a:ext cx="1130725" cy="113072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Freeform 45">
              <a:extLst>
                <a:ext uri="{FF2B5EF4-FFF2-40B4-BE49-F238E27FC236}">
                  <a16:creationId xmlns:a16="http://schemas.microsoft.com/office/drawing/2014/main" id="{FB0E8D2C-8947-E44C-BC5F-F81B083DAA3E}"/>
                </a:ext>
              </a:extLst>
            </p:cNvPr>
            <p:cNvSpPr/>
            <p:nvPr/>
          </p:nvSpPr>
          <p:spPr>
            <a:xfrm>
              <a:off x="7564254" y="1"/>
              <a:ext cx="1130725" cy="565575"/>
            </a:xfrm>
            <a:custGeom>
              <a:avLst/>
              <a:gdLst>
                <a:gd name="connsiteX0" fmla="*/ 21 w 1130725"/>
                <a:gd name="connsiteY0" fmla="*/ 0 h 565575"/>
                <a:gd name="connsiteX1" fmla="*/ 1130704 w 1130725"/>
                <a:gd name="connsiteY1" fmla="*/ 0 h 565575"/>
                <a:gd name="connsiteX2" fmla="*/ 1130725 w 1130725"/>
                <a:gd name="connsiteY2" fmla="*/ 213 h 565575"/>
                <a:gd name="connsiteX3" fmla="*/ 565363 w 1130725"/>
                <a:gd name="connsiteY3" fmla="*/ 565575 h 565575"/>
                <a:gd name="connsiteX4" fmla="*/ 0 w 1130725"/>
                <a:gd name="connsiteY4" fmla="*/ 213 h 5655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0725" h="565575">
                  <a:moveTo>
                    <a:pt x="21" y="0"/>
                  </a:moveTo>
                  <a:lnTo>
                    <a:pt x="1130704" y="0"/>
                  </a:lnTo>
                  <a:lnTo>
                    <a:pt x="1130725" y="213"/>
                  </a:lnTo>
                  <a:cubicBezTo>
                    <a:pt x="1130725" y="312454"/>
                    <a:pt x="877603" y="565575"/>
                    <a:pt x="565363" y="565575"/>
                  </a:cubicBezTo>
                  <a:cubicBezTo>
                    <a:pt x="253121" y="565575"/>
                    <a:pt x="0" y="312454"/>
                    <a:pt x="0" y="213"/>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47" name="Freeform 46">
              <a:extLst>
                <a:ext uri="{FF2B5EF4-FFF2-40B4-BE49-F238E27FC236}">
                  <a16:creationId xmlns:a16="http://schemas.microsoft.com/office/drawing/2014/main" id="{ED57F45D-85B8-AC49-A2BA-E941F1BE7F15}"/>
                </a:ext>
              </a:extLst>
            </p:cNvPr>
            <p:cNvSpPr/>
            <p:nvPr/>
          </p:nvSpPr>
          <p:spPr>
            <a:xfrm>
              <a:off x="8927118" y="6292426"/>
              <a:ext cx="1130724" cy="565575"/>
            </a:xfrm>
            <a:custGeom>
              <a:avLst/>
              <a:gdLst>
                <a:gd name="connsiteX0" fmla="*/ 565362 w 1130724"/>
                <a:gd name="connsiteY0" fmla="*/ 0 h 565575"/>
                <a:gd name="connsiteX1" fmla="*/ 1130724 w 1130724"/>
                <a:gd name="connsiteY1" fmla="*/ 565362 h 565575"/>
                <a:gd name="connsiteX2" fmla="*/ 1130703 w 1130724"/>
                <a:gd name="connsiteY2" fmla="*/ 565575 h 565575"/>
                <a:gd name="connsiteX3" fmla="*/ 22 w 1130724"/>
                <a:gd name="connsiteY3" fmla="*/ 565575 h 565575"/>
                <a:gd name="connsiteX4" fmla="*/ 0 w 1130724"/>
                <a:gd name="connsiteY4" fmla="*/ 565362 h 565575"/>
                <a:gd name="connsiteX5" fmla="*/ 565362 w 1130724"/>
                <a:gd name="connsiteY5" fmla="*/ 0 h 565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30724" h="565575">
                  <a:moveTo>
                    <a:pt x="565362" y="0"/>
                  </a:moveTo>
                  <a:cubicBezTo>
                    <a:pt x="877603" y="0"/>
                    <a:pt x="1130724" y="253121"/>
                    <a:pt x="1130724" y="565362"/>
                  </a:cubicBezTo>
                  <a:lnTo>
                    <a:pt x="1130703" y="565575"/>
                  </a:lnTo>
                  <a:lnTo>
                    <a:pt x="22" y="565575"/>
                  </a:lnTo>
                  <a:lnTo>
                    <a:pt x="0" y="565362"/>
                  </a:lnTo>
                  <a:cubicBezTo>
                    <a:pt x="0" y="253121"/>
                    <a:pt x="253121" y="0"/>
                    <a:pt x="565362"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48" name="Oval 47">
              <a:extLst>
                <a:ext uri="{FF2B5EF4-FFF2-40B4-BE49-F238E27FC236}">
                  <a16:creationId xmlns:a16="http://schemas.microsoft.com/office/drawing/2014/main" id="{DA576359-CAE3-634C-8DF8-A834BCD7D668}"/>
                </a:ext>
              </a:extLst>
            </p:cNvPr>
            <p:cNvSpPr/>
            <p:nvPr/>
          </p:nvSpPr>
          <p:spPr>
            <a:xfrm>
              <a:off x="8927118" y="4920911"/>
              <a:ext cx="1130725" cy="1130724"/>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9" name="Oval 48">
              <a:extLst>
                <a:ext uri="{FF2B5EF4-FFF2-40B4-BE49-F238E27FC236}">
                  <a16:creationId xmlns:a16="http://schemas.microsoft.com/office/drawing/2014/main" id="{16343F35-6601-BD4A-B9A5-25361D0453D2}"/>
                </a:ext>
              </a:extLst>
            </p:cNvPr>
            <p:cNvSpPr/>
            <p:nvPr/>
          </p:nvSpPr>
          <p:spPr>
            <a:xfrm>
              <a:off x="8927118" y="3549396"/>
              <a:ext cx="1130725" cy="113072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0" name="Oval 49">
              <a:extLst>
                <a:ext uri="{FF2B5EF4-FFF2-40B4-BE49-F238E27FC236}">
                  <a16:creationId xmlns:a16="http://schemas.microsoft.com/office/drawing/2014/main" id="{5ED1C169-DCD9-9C4B-91B1-519621155A64}"/>
                </a:ext>
              </a:extLst>
            </p:cNvPr>
            <p:cNvSpPr/>
            <p:nvPr/>
          </p:nvSpPr>
          <p:spPr>
            <a:xfrm>
              <a:off x="8927118" y="2177881"/>
              <a:ext cx="1130725" cy="113072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 name="Oval 50">
              <a:extLst>
                <a:ext uri="{FF2B5EF4-FFF2-40B4-BE49-F238E27FC236}">
                  <a16:creationId xmlns:a16="http://schemas.microsoft.com/office/drawing/2014/main" id="{32328AC7-E0BC-0E46-A25B-11D523EC8100}"/>
                </a:ext>
              </a:extLst>
            </p:cNvPr>
            <p:cNvSpPr/>
            <p:nvPr/>
          </p:nvSpPr>
          <p:spPr>
            <a:xfrm>
              <a:off x="8927118" y="806366"/>
              <a:ext cx="1130725" cy="1130724"/>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2" name="Freeform 51">
              <a:extLst>
                <a:ext uri="{FF2B5EF4-FFF2-40B4-BE49-F238E27FC236}">
                  <a16:creationId xmlns:a16="http://schemas.microsoft.com/office/drawing/2014/main" id="{32BBE02A-588F-6C4D-B310-694098C6A340}"/>
                </a:ext>
              </a:extLst>
            </p:cNvPr>
            <p:cNvSpPr/>
            <p:nvPr/>
          </p:nvSpPr>
          <p:spPr>
            <a:xfrm>
              <a:off x="8927117" y="0"/>
              <a:ext cx="1130726" cy="565576"/>
            </a:xfrm>
            <a:custGeom>
              <a:avLst/>
              <a:gdLst>
                <a:gd name="connsiteX0" fmla="*/ 22 w 1130726"/>
                <a:gd name="connsiteY0" fmla="*/ 0 h 565576"/>
                <a:gd name="connsiteX1" fmla="*/ 1130704 w 1130726"/>
                <a:gd name="connsiteY1" fmla="*/ 0 h 565576"/>
                <a:gd name="connsiteX2" fmla="*/ 1130726 w 1130726"/>
                <a:gd name="connsiteY2" fmla="*/ 214 h 565576"/>
                <a:gd name="connsiteX3" fmla="*/ 565363 w 1130726"/>
                <a:gd name="connsiteY3" fmla="*/ 565576 h 565576"/>
                <a:gd name="connsiteX4" fmla="*/ 0 w 1130726"/>
                <a:gd name="connsiteY4" fmla="*/ 214 h 5655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0726" h="565576">
                  <a:moveTo>
                    <a:pt x="22" y="0"/>
                  </a:moveTo>
                  <a:lnTo>
                    <a:pt x="1130704" y="0"/>
                  </a:lnTo>
                  <a:lnTo>
                    <a:pt x="1130726" y="214"/>
                  </a:lnTo>
                  <a:cubicBezTo>
                    <a:pt x="1130726" y="312455"/>
                    <a:pt x="877604" y="565576"/>
                    <a:pt x="565363" y="565576"/>
                  </a:cubicBezTo>
                  <a:cubicBezTo>
                    <a:pt x="253122" y="565576"/>
                    <a:pt x="0" y="312455"/>
                    <a:pt x="0" y="214"/>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53" name="Freeform 52">
              <a:extLst>
                <a:ext uri="{FF2B5EF4-FFF2-40B4-BE49-F238E27FC236}">
                  <a16:creationId xmlns:a16="http://schemas.microsoft.com/office/drawing/2014/main" id="{6751D5A0-C90A-0A44-8654-CFE1B719B353}"/>
                </a:ext>
              </a:extLst>
            </p:cNvPr>
            <p:cNvSpPr/>
            <p:nvPr/>
          </p:nvSpPr>
          <p:spPr>
            <a:xfrm>
              <a:off x="10289984" y="6292426"/>
              <a:ext cx="1130724" cy="565575"/>
            </a:xfrm>
            <a:custGeom>
              <a:avLst/>
              <a:gdLst>
                <a:gd name="connsiteX0" fmla="*/ 565362 w 1130724"/>
                <a:gd name="connsiteY0" fmla="*/ 0 h 565575"/>
                <a:gd name="connsiteX1" fmla="*/ 1130724 w 1130724"/>
                <a:gd name="connsiteY1" fmla="*/ 565362 h 565575"/>
                <a:gd name="connsiteX2" fmla="*/ 1130703 w 1130724"/>
                <a:gd name="connsiteY2" fmla="*/ 565575 h 565575"/>
                <a:gd name="connsiteX3" fmla="*/ 21 w 1130724"/>
                <a:gd name="connsiteY3" fmla="*/ 565575 h 565575"/>
                <a:gd name="connsiteX4" fmla="*/ 0 w 1130724"/>
                <a:gd name="connsiteY4" fmla="*/ 565362 h 565575"/>
                <a:gd name="connsiteX5" fmla="*/ 565362 w 1130724"/>
                <a:gd name="connsiteY5" fmla="*/ 0 h 565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30724" h="565575">
                  <a:moveTo>
                    <a:pt x="565362" y="0"/>
                  </a:moveTo>
                  <a:cubicBezTo>
                    <a:pt x="877603" y="0"/>
                    <a:pt x="1130724" y="253121"/>
                    <a:pt x="1130724" y="565362"/>
                  </a:cubicBezTo>
                  <a:lnTo>
                    <a:pt x="1130703" y="565575"/>
                  </a:lnTo>
                  <a:lnTo>
                    <a:pt x="21" y="565575"/>
                  </a:lnTo>
                  <a:lnTo>
                    <a:pt x="0" y="565362"/>
                  </a:lnTo>
                  <a:cubicBezTo>
                    <a:pt x="0" y="253121"/>
                    <a:pt x="253121" y="0"/>
                    <a:pt x="565362" y="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54" name="Oval 53">
              <a:extLst>
                <a:ext uri="{FF2B5EF4-FFF2-40B4-BE49-F238E27FC236}">
                  <a16:creationId xmlns:a16="http://schemas.microsoft.com/office/drawing/2014/main" id="{0F0FA086-0D80-B74A-9B37-5EACDE30D61F}"/>
                </a:ext>
              </a:extLst>
            </p:cNvPr>
            <p:cNvSpPr/>
            <p:nvPr/>
          </p:nvSpPr>
          <p:spPr>
            <a:xfrm>
              <a:off x="10289984" y="4920911"/>
              <a:ext cx="1130725" cy="113072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 name="Oval 54">
              <a:extLst>
                <a:ext uri="{FF2B5EF4-FFF2-40B4-BE49-F238E27FC236}">
                  <a16:creationId xmlns:a16="http://schemas.microsoft.com/office/drawing/2014/main" id="{7022E302-2A55-8844-A50B-DC16D075E16B}"/>
                </a:ext>
              </a:extLst>
            </p:cNvPr>
            <p:cNvSpPr/>
            <p:nvPr/>
          </p:nvSpPr>
          <p:spPr>
            <a:xfrm>
              <a:off x="10289984" y="3549396"/>
              <a:ext cx="1130725" cy="1130724"/>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 name="Oval 55">
              <a:extLst>
                <a:ext uri="{FF2B5EF4-FFF2-40B4-BE49-F238E27FC236}">
                  <a16:creationId xmlns:a16="http://schemas.microsoft.com/office/drawing/2014/main" id="{F4B325F5-A048-2843-A40B-3B2B31ECED76}"/>
                </a:ext>
              </a:extLst>
            </p:cNvPr>
            <p:cNvSpPr/>
            <p:nvPr/>
          </p:nvSpPr>
          <p:spPr>
            <a:xfrm>
              <a:off x="10289984" y="806366"/>
              <a:ext cx="1130725" cy="1130724"/>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7" name="Freeform 56">
              <a:extLst>
                <a:ext uri="{FF2B5EF4-FFF2-40B4-BE49-F238E27FC236}">
                  <a16:creationId xmlns:a16="http://schemas.microsoft.com/office/drawing/2014/main" id="{7707B616-7E85-5442-B46B-AF9426A7A0E9}"/>
                </a:ext>
              </a:extLst>
            </p:cNvPr>
            <p:cNvSpPr/>
            <p:nvPr/>
          </p:nvSpPr>
          <p:spPr>
            <a:xfrm>
              <a:off x="10289983" y="0"/>
              <a:ext cx="1130726" cy="565576"/>
            </a:xfrm>
            <a:custGeom>
              <a:avLst/>
              <a:gdLst>
                <a:gd name="connsiteX0" fmla="*/ 21 w 1130726"/>
                <a:gd name="connsiteY0" fmla="*/ 0 h 565576"/>
                <a:gd name="connsiteX1" fmla="*/ 1130704 w 1130726"/>
                <a:gd name="connsiteY1" fmla="*/ 0 h 565576"/>
                <a:gd name="connsiteX2" fmla="*/ 1130726 w 1130726"/>
                <a:gd name="connsiteY2" fmla="*/ 214 h 565576"/>
                <a:gd name="connsiteX3" fmla="*/ 565363 w 1130726"/>
                <a:gd name="connsiteY3" fmla="*/ 565576 h 565576"/>
                <a:gd name="connsiteX4" fmla="*/ 0 w 1130726"/>
                <a:gd name="connsiteY4" fmla="*/ 214 h 5655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0726" h="565576">
                  <a:moveTo>
                    <a:pt x="21" y="0"/>
                  </a:moveTo>
                  <a:lnTo>
                    <a:pt x="1130704" y="0"/>
                  </a:lnTo>
                  <a:lnTo>
                    <a:pt x="1130726" y="214"/>
                  </a:lnTo>
                  <a:cubicBezTo>
                    <a:pt x="1130726" y="312455"/>
                    <a:pt x="877604" y="565576"/>
                    <a:pt x="565363" y="565576"/>
                  </a:cubicBezTo>
                  <a:cubicBezTo>
                    <a:pt x="253122" y="565576"/>
                    <a:pt x="0" y="312455"/>
                    <a:pt x="0" y="214"/>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58" name="Freeform 57">
              <a:extLst>
                <a:ext uri="{FF2B5EF4-FFF2-40B4-BE49-F238E27FC236}">
                  <a16:creationId xmlns:a16="http://schemas.microsoft.com/office/drawing/2014/main" id="{08914A00-D181-5847-A150-77CE67F94369}"/>
                </a:ext>
              </a:extLst>
            </p:cNvPr>
            <p:cNvSpPr/>
            <p:nvPr/>
          </p:nvSpPr>
          <p:spPr>
            <a:xfrm>
              <a:off x="11652854" y="6295069"/>
              <a:ext cx="539146" cy="562931"/>
            </a:xfrm>
            <a:custGeom>
              <a:avLst/>
              <a:gdLst>
                <a:gd name="connsiteX0" fmla="*/ 539146 w 539146"/>
                <a:gd name="connsiteY0" fmla="*/ 0 h 562931"/>
                <a:gd name="connsiteX1" fmla="*/ 539146 w 539146"/>
                <a:gd name="connsiteY1" fmla="*/ 562931 h 562931"/>
                <a:gd name="connsiteX2" fmla="*/ 21 w 539146"/>
                <a:gd name="connsiteY2" fmla="*/ 562931 h 562931"/>
                <a:gd name="connsiteX3" fmla="*/ 0 w 539146"/>
                <a:gd name="connsiteY3" fmla="*/ 562719 h 562931"/>
                <a:gd name="connsiteX4" fmla="*/ 451422 w 539146"/>
                <a:gd name="connsiteY4" fmla="*/ 8843 h 5629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9146" h="562931">
                  <a:moveTo>
                    <a:pt x="539146" y="0"/>
                  </a:moveTo>
                  <a:lnTo>
                    <a:pt x="539146" y="562931"/>
                  </a:lnTo>
                  <a:lnTo>
                    <a:pt x="21" y="562931"/>
                  </a:lnTo>
                  <a:lnTo>
                    <a:pt x="0" y="562719"/>
                  </a:lnTo>
                  <a:cubicBezTo>
                    <a:pt x="0" y="289508"/>
                    <a:pt x="193796" y="61561"/>
                    <a:pt x="451422" y="8843"/>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59" name="Freeform 58">
              <a:extLst>
                <a:ext uri="{FF2B5EF4-FFF2-40B4-BE49-F238E27FC236}">
                  <a16:creationId xmlns:a16="http://schemas.microsoft.com/office/drawing/2014/main" id="{DAF2D976-5F49-2848-B465-C85708A6D706}"/>
                </a:ext>
              </a:extLst>
            </p:cNvPr>
            <p:cNvSpPr/>
            <p:nvPr/>
          </p:nvSpPr>
          <p:spPr>
            <a:xfrm>
              <a:off x="11652853" y="4923555"/>
              <a:ext cx="539147" cy="1125439"/>
            </a:xfrm>
            <a:custGeom>
              <a:avLst/>
              <a:gdLst>
                <a:gd name="connsiteX0" fmla="*/ 539147 w 539147"/>
                <a:gd name="connsiteY0" fmla="*/ 0 h 1125439"/>
                <a:gd name="connsiteX1" fmla="*/ 539147 w 539147"/>
                <a:gd name="connsiteY1" fmla="*/ 1125439 h 1125439"/>
                <a:gd name="connsiteX2" fmla="*/ 451423 w 539147"/>
                <a:gd name="connsiteY2" fmla="*/ 1116595 h 1125439"/>
                <a:gd name="connsiteX3" fmla="*/ 0 w 539147"/>
                <a:gd name="connsiteY3" fmla="*/ 562719 h 1125439"/>
                <a:gd name="connsiteX4" fmla="*/ 451423 w 539147"/>
                <a:gd name="connsiteY4" fmla="*/ 8843 h 112543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9147" h="1125439">
                  <a:moveTo>
                    <a:pt x="539147" y="0"/>
                  </a:moveTo>
                  <a:lnTo>
                    <a:pt x="539147" y="1125439"/>
                  </a:lnTo>
                  <a:lnTo>
                    <a:pt x="451423" y="1116595"/>
                  </a:lnTo>
                  <a:cubicBezTo>
                    <a:pt x="193797" y="1063877"/>
                    <a:pt x="0" y="835930"/>
                    <a:pt x="0" y="562719"/>
                  </a:cubicBezTo>
                  <a:cubicBezTo>
                    <a:pt x="0" y="289508"/>
                    <a:pt x="193797" y="61561"/>
                    <a:pt x="451423" y="8843"/>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60" name="Freeform 59">
              <a:extLst>
                <a:ext uri="{FF2B5EF4-FFF2-40B4-BE49-F238E27FC236}">
                  <a16:creationId xmlns:a16="http://schemas.microsoft.com/office/drawing/2014/main" id="{5E333474-B850-354C-A2E2-01735C948D47}"/>
                </a:ext>
              </a:extLst>
            </p:cNvPr>
            <p:cNvSpPr/>
            <p:nvPr/>
          </p:nvSpPr>
          <p:spPr>
            <a:xfrm>
              <a:off x="11652853" y="3552039"/>
              <a:ext cx="539147" cy="1125438"/>
            </a:xfrm>
            <a:custGeom>
              <a:avLst/>
              <a:gdLst>
                <a:gd name="connsiteX0" fmla="*/ 539147 w 539147"/>
                <a:gd name="connsiteY0" fmla="*/ 0 h 1125438"/>
                <a:gd name="connsiteX1" fmla="*/ 539147 w 539147"/>
                <a:gd name="connsiteY1" fmla="*/ 1125438 h 1125438"/>
                <a:gd name="connsiteX2" fmla="*/ 451423 w 539147"/>
                <a:gd name="connsiteY2" fmla="*/ 1116595 h 1125438"/>
                <a:gd name="connsiteX3" fmla="*/ 0 w 539147"/>
                <a:gd name="connsiteY3" fmla="*/ 562719 h 1125438"/>
                <a:gd name="connsiteX4" fmla="*/ 451423 w 539147"/>
                <a:gd name="connsiteY4" fmla="*/ 8843 h 11254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9147" h="1125438">
                  <a:moveTo>
                    <a:pt x="539147" y="0"/>
                  </a:moveTo>
                  <a:lnTo>
                    <a:pt x="539147" y="1125438"/>
                  </a:lnTo>
                  <a:lnTo>
                    <a:pt x="451423" y="1116595"/>
                  </a:lnTo>
                  <a:cubicBezTo>
                    <a:pt x="193797" y="1063877"/>
                    <a:pt x="0" y="835930"/>
                    <a:pt x="0" y="562719"/>
                  </a:cubicBezTo>
                  <a:cubicBezTo>
                    <a:pt x="0" y="289508"/>
                    <a:pt x="193797" y="61561"/>
                    <a:pt x="451423" y="8843"/>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61" name="Freeform 60">
              <a:extLst>
                <a:ext uri="{FF2B5EF4-FFF2-40B4-BE49-F238E27FC236}">
                  <a16:creationId xmlns:a16="http://schemas.microsoft.com/office/drawing/2014/main" id="{BC25646C-71B3-4A44-A4FE-C3CABE5580BB}"/>
                </a:ext>
              </a:extLst>
            </p:cNvPr>
            <p:cNvSpPr/>
            <p:nvPr/>
          </p:nvSpPr>
          <p:spPr>
            <a:xfrm>
              <a:off x="11652853" y="2180524"/>
              <a:ext cx="539147" cy="1125438"/>
            </a:xfrm>
            <a:custGeom>
              <a:avLst/>
              <a:gdLst>
                <a:gd name="connsiteX0" fmla="*/ 539147 w 539147"/>
                <a:gd name="connsiteY0" fmla="*/ 0 h 1125438"/>
                <a:gd name="connsiteX1" fmla="*/ 539147 w 539147"/>
                <a:gd name="connsiteY1" fmla="*/ 1125438 h 1125438"/>
                <a:gd name="connsiteX2" fmla="*/ 451423 w 539147"/>
                <a:gd name="connsiteY2" fmla="*/ 1116595 h 1125438"/>
                <a:gd name="connsiteX3" fmla="*/ 0 w 539147"/>
                <a:gd name="connsiteY3" fmla="*/ 562719 h 1125438"/>
                <a:gd name="connsiteX4" fmla="*/ 451423 w 539147"/>
                <a:gd name="connsiteY4" fmla="*/ 8843 h 11254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9147" h="1125438">
                  <a:moveTo>
                    <a:pt x="539147" y="0"/>
                  </a:moveTo>
                  <a:lnTo>
                    <a:pt x="539147" y="1125438"/>
                  </a:lnTo>
                  <a:lnTo>
                    <a:pt x="451423" y="1116595"/>
                  </a:lnTo>
                  <a:cubicBezTo>
                    <a:pt x="193797" y="1063877"/>
                    <a:pt x="0" y="835930"/>
                    <a:pt x="0" y="562719"/>
                  </a:cubicBezTo>
                  <a:cubicBezTo>
                    <a:pt x="0" y="289509"/>
                    <a:pt x="193797" y="61561"/>
                    <a:pt x="451423" y="8843"/>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62" name="Freeform 61">
              <a:extLst>
                <a:ext uri="{FF2B5EF4-FFF2-40B4-BE49-F238E27FC236}">
                  <a16:creationId xmlns:a16="http://schemas.microsoft.com/office/drawing/2014/main" id="{B598CFE9-67EE-E342-9EF7-F40A1E0BE59E}"/>
                </a:ext>
              </a:extLst>
            </p:cNvPr>
            <p:cNvSpPr/>
            <p:nvPr/>
          </p:nvSpPr>
          <p:spPr>
            <a:xfrm>
              <a:off x="11652853" y="809010"/>
              <a:ext cx="539147" cy="1125439"/>
            </a:xfrm>
            <a:custGeom>
              <a:avLst/>
              <a:gdLst>
                <a:gd name="connsiteX0" fmla="*/ 539147 w 539147"/>
                <a:gd name="connsiteY0" fmla="*/ 0 h 1125439"/>
                <a:gd name="connsiteX1" fmla="*/ 539147 w 539147"/>
                <a:gd name="connsiteY1" fmla="*/ 1125439 h 1125439"/>
                <a:gd name="connsiteX2" fmla="*/ 451423 w 539147"/>
                <a:gd name="connsiteY2" fmla="*/ 1116595 h 1125439"/>
                <a:gd name="connsiteX3" fmla="*/ 0 w 539147"/>
                <a:gd name="connsiteY3" fmla="*/ 562719 h 1125439"/>
                <a:gd name="connsiteX4" fmla="*/ 451423 w 539147"/>
                <a:gd name="connsiteY4" fmla="*/ 8843 h 112543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9147" h="1125439">
                  <a:moveTo>
                    <a:pt x="539147" y="0"/>
                  </a:moveTo>
                  <a:lnTo>
                    <a:pt x="539147" y="1125439"/>
                  </a:lnTo>
                  <a:lnTo>
                    <a:pt x="451423" y="1116595"/>
                  </a:lnTo>
                  <a:cubicBezTo>
                    <a:pt x="193797" y="1063877"/>
                    <a:pt x="0" y="835930"/>
                    <a:pt x="0" y="562719"/>
                  </a:cubicBezTo>
                  <a:cubicBezTo>
                    <a:pt x="0" y="289508"/>
                    <a:pt x="193797" y="61561"/>
                    <a:pt x="451423" y="8843"/>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63" name="Freeform 62">
              <a:extLst>
                <a:ext uri="{FF2B5EF4-FFF2-40B4-BE49-F238E27FC236}">
                  <a16:creationId xmlns:a16="http://schemas.microsoft.com/office/drawing/2014/main" id="{1E29AD13-94FE-1349-A28E-10F6E780F510}"/>
                </a:ext>
              </a:extLst>
            </p:cNvPr>
            <p:cNvSpPr/>
            <p:nvPr/>
          </p:nvSpPr>
          <p:spPr>
            <a:xfrm>
              <a:off x="11652853" y="1"/>
              <a:ext cx="539147" cy="562933"/>
            </a:xfrm>
            <a:custGeom>
              <a:avLst/>
              <a:gdLst>
                <a:gd name="connsiteX0" fmla="*/ 22 w 539147"/>
                <a:gd name="connsiteY0" fmla="*/ 0 h 562933"/>
                <a:gd name="connsiteX1" fmla="*/ 539147 w 539147"/>
                <a:gd name="connsiteY1" fmla="*/ 0 h 562933"/>
                <a:gd name="connsiteX2" fmla="*/ 539147 w 539147"/>
                <a:gd name="connsiteY2" fmla="*/ 562933 h 562933"/>
                <a:gd name="connsiteX3" fmla="*/ 451423 w 539147"/>
                <a:gd name="connsiteY3" fmla="*/ 554090 h 562933"/>
                <a:gd name="connsiteX4" fmla="*/ 0 w 539147"/>
                <a:gd name="connsiteY4" fmla="*/ 214 h 5629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9147" h="562933">
                  <a:moveTo>
                    <a:pt x="22" y="0"/>
                  </a:moveTo>
                  <a:lnTo>
                    <a:pt x="539147" y="0"/>
                  </a:lnTo>
                  <a:lnTo>
                    <a:pt x="539147" y="562933"/>
                  </a:lnTo>
                  <a:lnTo>
                    <a:pt x="451423" y="554090"/>
                  </a:lnTo>
                  <a:cubicBezTo>
                    <a:pt x="193797" y="501372"/>
                    <a:pt x="0" y="273425"/>
                    <a:pt x="0" y="214"/>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2" name="Title 1">
            <a:extLst>
              <a:ext uri="{FF2B5EF4-FFF2-40B4-BE49-F238E27FC236}">
                <a16:creationId xmlns:a16="http://schemas.microsoft.com/office/drawing/2014/main" id="{B650648E-B4D5-4145-84E7-46B5793EA68B}"/>
              </a:ext>
            </a:extLst>
          </p:cNvPr>
          <p:cNvSpPr>
            <a:spLocks noGrp="1"/>
          </p:cNvSpPr>
          <p:nvPr>
            <p:ph type="title"/>
          </p:nvPr>
        </p:nvSpPr>
        <p:spPr>
          <a:xfrm>
            <a:off x="565150" y="768351"/>
            <a:ext cx="5066001" cy="2334768"/>
          </a:xfrm>
        </p:spPr>
        <p:txBody>
          <a:bodyPr anchor="t"/>
          <a:lstStyle>
            <a:lvl1pPr>
              <a:defRPr sz="48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3E3B92A6-7558-3148-B855-5BC58B4159C5}"/>
              </a:ext>
            </a:extLst>
          </p:cNvPr>
          <p:cNvSpPr>
            <a:spLocks noGrp="1"/>
          </p:cNvSpPr>
          <p:nvPr>
            <p:ph type="body" idx="1"/>
          </p:nvPr>
        </p:nvSpPr>
        <p:spPr>
          <a:xfrm>
            <a:off x="565150" y="4255453"/>
            <a:ext cx="5066001" cy="1500187"/>
          </a:xfrm>
        </p:spPr>
        <p:txBody>
          <a:bodyPr anchor="b"/>
          <a:lstStyle>
            <a:lvl1pPr marL="0" indent="0">
              <a:buNone/>
              <a:defRPr sz="2400">
                <a:solidFill>
                  <a:schemeClr val="bg1">
                    <a:lumMod val="6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4" name="Date Placeholder 3">
            <a:extLst>
              <a:ext uri="{FF2B5EF4-FFF2-40B4-BE49-F238E27FC236}">
                <a16:creationId xmlns:a16="http://schemas.microsoft.com/office/drawing/2014/main" id="{43A0B541-D211-974B-97FE-C1F9473ABE9D}"/>
              </a:ext>
            </a:extLst>
          </p:cNvPr>
          <p:cNvSpPr>
            <a:spLocks noGrp="1"/>
          </p:cNvSpPr>
          <p:nvPr>
            <p:ph type="dt" sz="half" idx="10"/>
          </p:nvPr>
        </p:nvSpPr>
        <p:spPr/>
        <p:txBody>
          <a:bodyPr/>
          <a:lstStyle/>
          <a:p>
            <a:fld id="{A5B0A250-5CC0-1746-B209-08E8B0DAE6AF}" type="datetimeFigureOut">
              <a:rPr lang="en-US" smtClean="0"/>
              <a:t>10/11/2024</a:t>
            </a:fld>
            <a:endParaRPr lang="en-US" dirty="0"/>
          </a:p>
        </p:txBody>
      </p:sp>
      <p:sp>
        <p:nvSpPr>
          <p:cNvPr id="5" name="Footer Placeholder 4">
            <a:extLst>
              <a:ext uri="{FF2B5EF4-FFF2-40B4-BE49-F238E27FC236}">
                <a16:creationId xmlns:a16="http://schemas.microsoft.com/office/drawing/2014/main" id="{A1727FB0-D95A-D543-8E29-6E5F22B491A4}"/>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C89C4404-F49D-9F48-A10B-1F60870B4450}"/>
              </a:ext>
            </a:extLst>
          </p:cNvPr>
          <p:cNvSpPr>
            <a:spLocks noGrp="1"/>
          </p:cNvSpPr>
          <p:nvPr>
            <p:ph type="sldNum" sz="quarter" idx="12"/>
          </p:nvPr>
        </p:nvSpPr>
        <p:spPr>
          <a:xfrm>
            <a:off x="4817335" y="6141085"/>
            <a:ext cx="813816" cy="365125"/>
          </a:xfrm>
        </p:spPr>
        <p:txBody>
          <a:bodyPr/>
          <a:lstStyle/>
          <a:p>
            <a:fld id="{49ABCAEC-7D34-E549-A96E-FCEDAADBE4B0}" type="slidenum">
              <a:rPr lang="en-US" smtClean="0"/>
              <a:t>‹#›</a:t>
            </a:fld>
            <a:endParaRPr lang="en-US" dirty="0"/>
          </a:p>
        </p:txBody>
      </p:sp>
      <p:cxnSp>
        <p:nvCxnSpPr>
          <p:cNvPr id="7" name="Straight Connector 6">
            <a:extLst>
              <a:ext uri="{FF2B5EF4-FFF2-40B4-BE49-F238E27FC236}">
                <a16:creationId xmlns:a16="http://schemas.microsoft.com/office/drawing/2014/main" id="{2D6A1FD1-D82F-3141-8687-8D7C0631C215}"/>
              </a:ext>
            </a:extLst>
          </p:cNvPr>
          <p:cNvCxnSpPr>
            <a:cxnSpLocks/>
          </p:cNvCxnSpPr>
          <p:nvPr/>
        </p:nvCxnSpPr>
        <p:spPr>
          <a:xfrm>
            <a:off x="565150" y="6087110"/>
            <a:ext cx="5066001"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8955970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442ECFEB-12CF-4C4F-BC8A-5816C27CA565}"/>
              </a:ext>
            </a:extLst>
          </p:cNvPr>
          <p:cNvGrpSpPr/>
          <p:nvPr/>
        </p:nvGrpSpPr>
        <p:grpSpPr>
          <a:xfrm>
            <a:off x="10290315" y="0"/>
            <a:ext cx="1901686" cy="6858000"/>
            <a:chOff x="10290315" y="0"/>
            <a:chExt cx="1901686" cy="6858000"/>
          </a:xfrm>
        </p:grpSpPr>
        <p:sp>
          <p:nvSpPr>
            <p:cNvPr id="18" name="Oval 17">
              <a:extLst>
                <a:ext uri="{FF2B5EF4-FFF2-40B4-BE49-F238E27FC236}">
                  <a16:creationId xmlns:a16="http://schemas.microsoft.com/office/drawing/2014/main" id="{626C9482-2804-144B-88B2-0AF191BD757D}"/>
                </a:ext>
              </a:extLst>
            </p:cNvPr>
            <p:cNvSpPr/>
            <p:nvPr/>
          </p:nvSpPr>
          <p:spPr>
            <a:xfrm>
              <a:off x="10290315" y="806362"/>
              <a:ext cx="1130724" cy="1130723"/>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Freeform 18">
              <a:extLst>
                <a:ext uri="{FF2B5EF4-FFF2-40B4-BE49-F238E27FC236}">
                  <a16:creationId xmlns:a16="http://schemas.microsoft.com/office/drawing/2014/main" id="{71363F79-96BD-9240-86E2-DF26C9C2437D}"/>
                </a:ext>
              </a:extLst>
            </p:cNvPr>
            <p:cNvSpPr/>
            <p:nvPr/>
          </p:nvSpPr>
          <p:spPr>
            <a:xfrm>
              <a:off x="10290315" y="0"/>
              <a:ext cx="1130724" cy="565573"/>
            </a:xfrm>
            <a:custGeom>
              <a:avLst/>
              <a:gdLst>
                <a:gd name="connsiteX0" fmla="*/ 21 w 1130724"/>
                <a:gd name="connsiteY0" fmla="*/ 0 h 565573"/>
                <a:gd name="connsiteX1" fmla="*/ 1130703 w 1130724"/>
                <a:gd name="connsiteY1" fmla="*/ 0 h 565573"/>
                <a:gd name="connsiteX2" fmla="*/ 1130724 w 1130724"/>
                <a:gd name="connsiteY2" fmla="*/ 211 h 565573"/>
                <a:gd name="connsiteX3" fmla="*/ 565362 w 1130724"/>
                <a:gd name="connsiteY3" fmla="*/ 565573 h 565573"/>
                <a:gd name="connsiteX4" fmla="*/ 0 w 1130724"/>
                <a:gd name="connsiteY4" fmla="*/ 211 h 5655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0724" h="565573">
                  <a:moveTo>
                    <a:pt x="21" y="0"/>
                  </a:moveTo>
                  <a:lnTo>
                    <a:pt x="1130703" y="0"/>
                  </a:lnTo>
                  <a:lnTo>
                    <a:pt x="1130724" y="211"/>
                  </a:lnTo>
                  <a:cubicBezTo>
                    <a:pt x="1130724" y="312452"/>
                    <a:pt x="877603" y="565573"/>
                    <a:pt x="565362" y="565573"/>
                  </a:cubicBezTo>
                  <a:cubicBezTo>
                    <a:pt x="253121" y="565573"/>
                    <a:pt x="0" y="312452"/>
                    <a:pt x="0" y="211"/>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0" name="Freeform 19">
              <a:extLst>
                <a:ext uri="{FF2B5EF4-FFF2-40B4-BE49-F238E27FC236}">
                  <a16:creationId xmlns:a16="http://schemas.microsoft.com/office/drawing/2014/main" id="{153F0BF1-DA57-1D49-82F0-802F4D385A85}"/>
                </a:ext>
              </a:extLst>
            </p:cNvPr>
            <p:cNvSpPr/>
            <p:nvPr/>
          </p:nvSpPr>
          <p:spPr>
            <a:xfrm>
              <a:off x="11653180" y="6295093"/>
              <a:ext cx="538821" cy="562907"/>
            </a:xfrm>
            <a:custGeom>
              <a:avLst/>
              <a:gdLst>
                <a:gd name="connsiteX0" fmla="*/ 538821 w 538821"/>
                <a:gd name="connsiteY0" fmla="*/ 0 h 562907"/>
                <a:gd name="connsiteX1" fmla="*/ 538821 w 538821"/>
                <a:gd name="connsiteY1" fmla="*/ 562907 h 562907"/>
                <a:gd name="connsiteX2" fmla="*/ 22 w 538821"/>
                <a:gd name="connsiteY2" fmla="*/ 562907 h 562907"/>
                <a:gd name="connsiteX3" fmla="*/ 0 w 538821"/>
                <a:gd name="connsiteY3" fmla="*/ 562686 h 562907"/>
                <a:gd name="connsiteX4" fmla="*/ 451422 w 538821"/>
                <a:gd name="connsiteY4" fmla="*/ 8810 h 5629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562907">
                  <a:moveTo>
                    <a:pt x="538821" y="0"/>
                  </a:moveTo>
                  <a:lnTo>
                    <a:pt x="538821" y="562907"/>
                  </a:lnTo>
                  <a:lnTo>
                    <a:pt x="22" y="562907"/>
                  </a:lnTo>
                  <a:lnTo>
                    <a:pt x="0" y="562686"/>
                  </a:lnTo>
                  <a:cubicBezTo>
                    <a:pt x="0" y="289475"/>
                    <a:pt x="193796" y="61528"/>
                    <a:pt x="451422" y="881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1" name="Freeform 20">
              <a:extLst>
                <a:ext uri="{FF2B5EF4-FFF2-40B4-BE49-F238E27FC236}">
                  <a16:creationId xmlns:a16="http://schemas.microsoft.com/office/drawing/2014/main" id="{8CD42A1B-A03A-C946-8A2A-CE437EA433FD}"/>
                </a:ext>
              </a:extLst>
            </p:cNvPr>
            <p:cNvSpPr/>
            <p:nvPr/>
          </p:nvSpPr>
          <p:spPr>
            <a:xfrm>
              <a:off x="11653180" y="3552066"/>
              <a:ext cx="538821" cy="1125373"/>
            </a:xfrm>
            <a:custGeom>
              <a:avLst/>
              <a:gdLst>
                <a:gd name="connsiteX0" fmla="*/ 538821 w 538821"/>
                <a:gd name="connsiteY0" fmla="*/ 0 h 1125373"/>
                <a:gd name="connsiteX1" fmla="*/ 538821 w 538821"/>
                <a:gd name="connsiteY1" fmla="*/ 1125373 h 1125373"/>
                <a:gd name="connsiteX2" fmla="*/ 451422 w 538821"/>
                <a:gd name="connsiteY2" fmla="*/ 1116562 h 1125373"/>
                <a:gd name="connsiteX3" fmla="*/ 0 w 538821"/>
                <a:gd name="connsiteY3" fmla="*/ 562686 h 1125373"/>
                <a:gd name="connsiteX4" fmla="*/ 451422 w 538821"/>
                <a:gd name="connsiteY4" fmla="*/ 8810 h 11253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1125373">
                  <a:moveTo>
                    <a:pt x="538821" y="0"/>
                  </a:moveTo>
                  <a:lnTo>
                    <a:pt x="538821" y="1125373"/>
                  </a:lnTo>
                  <a:lnTo>
                    <a:pt x="451422" y="1116562"/>
                  </a:lnTo>
                  <a:cubicBezTo>
                    <a:pt x="193796" y="1063844"/>
                    <a:pt x="0" y="835897"/>
                    <a:pt x="0" y="562686"/>
                  </a:cubicBezTo>
                  <a:cubicBezTo>
                    <a:pt x="0" y="289475"/>
                    <a:pt x="193796" y="61528"/>
                    <a:pt x="451422" y="881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2" name="Freeform 21">
              <a:extLst>
                <a:ext uri="{FF2B5EF4-FFF2-40B4-BE49-F238E27FC236}">
                  <a16:creationId xmlns:a16="http://schemas.microsoft.com/office/drawing/2014/main" id="{5591FE00-3AAF-9B4B-8107-E94D50828227}"/>
                </a:ext>
              </a:extLst>
            </p:cNvPr>
            <p:cNvSpPr/>
            <p:nvPr/>
          </p:nvSpPr>
          <p:spPr>
            <a:xfrm>
              <a:off x="11653180" y="2180552"/>
              <a:ext cx="538821" cy="1125373"/>
            </a:xfrm>
            <a:custGeom>
              <a:avLst/>
              <a:gdLst>
                <a:gd name="connsiteX0" fmla="*/ 538821 w 538821"/>
                <a:gd name="connsiteY0" fmla="*/ 0 h 1125373"/>
                <a:gd name="connsiteX1" fmla="*/ 538821 w 538821"/>
                <a:gd name="connsiteY1" fmla="*/ 1125373 h 1125373"/>
                <a:gd name="connsiteX2" fmla="*/ 451422 w 538821"/>
                <a:gd name="connsiteY2" fmla="*/ 1116562 h 1125373"/>
                <a:gd name="connsiteX3" fmla="*/ 0 w 538821"/>
                <a:gd name="connsiteY3" fmla="*/ 562686 h 1125373"/>
                <a:gd name="connsiteX4" fmla="*/ 451422 w 538821"/>
                <a:gd name="connsiteY4" fmla="*/ 8810 h 11253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1125373">
                  <a:moveTo>
                    <a:pt x="538821" y="0"/>
                  </a:moveTo>
                  <a:lnTo>
                    <a:pt x="538821" y="1125373"/>
                  </a:lnTo>
                  <a:lnTo>
                    <a:pt x="451422" y="1116562"/>
                  </a:lnTo>
                  <a:cubicBezTo>
                    <a:pt x="193796" y="1063844"/>
                    <a:pt x="0" y="835897"/>
                    <a:pt x="0" y="562686"/>
                  </a:cubicBezTo>
                  <a:cubicBezTo>
                    <a:pt x="0" y="289475"/>
                    <a:pt x="193796" y="61528"/>
                    <a:pt x="451422" y="881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3" name="Freeform 22">
              <a:extLst>
                <a:ext uri="{FF2B5EF4-FFF2-40B4-BE49-F238E27FC236}">
                  <a16:creationId xmlns:a16="http://schemas.microsoft.com/office/drawing/2014/main" id="{149E92E9-89A7-4842-B271-411C7DF75D2D}"/>
                </a:ext>
              </a:extLst>
            </p:cNvPr>
            <p:cNvSpPr/>
            <p:nvPr/>
          </p:nvSpPr>
          <p:spPr>
            <a:xfrm>
              <a:off x="11653180" y="809039"/>
              <a:ext cx="538821" cy="1125373"/>
            </a:xfrm>
            <a:custGeom>
              <a:avLst/>
              <a:gdLst>
                <a:gd name="connsiteX0" fmla="*/ 538821 w 538821"/>
                <a:gd name="connsiteY0" fmla="*/ 0 h 1125373"/>
                <a:gd name="connsiteX1" fmla="*/ 538821 w 538821"/>
                <a:gd name="connsiteY1" fmla="*/ 1125373 h 1125373"/>
                <a:gd name="connsiteX2" fmla="*/ 451422 w 538821"/>
                <a:gd name="connsiteY2" fmla="*/ 1116562 h 1125373"/>
                <a:gd name="connsiteX3" fmla="*/ 0 w 538821"/>
                <a:gd name="connsiteY3" fmla="*/ 562686 h 1125373"/>
                <a:gd name="connsiteX4" fmla="*/ 451422 w 538821"/>
                <a:gd name="connsiteY4" fmla="*/ 8810 h 11253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1125373">
                  <a:moveTo>
                    <a:pt x="538821" y="0"/>
                  </a:moveTo>
                  <a:lnTo>
                    <a:pt x="538821" y="1125373"/>
                  </a:lnTo>
                  <a:lnTo>
                    <a:pt x="451422" y="1116562"/>
                  </a:lnTo>
                  <a:cubicBezTo>
                    <a:pt x="193796" y="1063844"/>
                    <a:pt x="0" y="835897"/>
                    <a:pt x="0" y="562686"/>
                  </a:cubicBezTo>
                  <a:cubicBezTo>
                    <a:pt x="0" y="289475"/>
                    <a:pt x="193796" y="61528"/>
                    <a:pt x="451422" y="881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4" name="Freeform 23">
              <a:extLst>
                <a:ext uri="{FF2B5EF4-FFF2-40B4-BE49-F238E27FC236}">
                  <a16:creationId xmlns:a16="http://schemas.microsoft.com/office/drawing/2014/main" id="{4DC29C99-0841-9F46-AB1A-E9751DFE4487}"/>
                </a:ext>
              </a:extLst>
            </p:cNvPr>
            <p:cNvSpPr/>
            <p:nvPr/>
          </p:nvSpPr>
          <p:spPr>
            <a:xfrm>
              <a:off x="11653180" y="0"/>
              <a:ext cx="538821" cy="562898"/>
            </a:xfrm>
            <a:custGeom>
              <a:avLst/>
              <a:gdLst>
                <a:gd name="connsiteX0" fmla="*/ 21 w 538821"/>
                <a:gd name="connsiteY0" fmla="*/ 0 h 562898"/>
                <a:gd name="connsiteX1" fmla="*/ 538821 w 538821"/>
                <a:gd name="connsiteY1" fmla="*/ 0 h 562898"/>
                <a:gd name="connsiteX2" fmla="*/ 538821 w 538821"/>
                <a:gd name="connsiteY2" fmla="*/ 562898 h 562898"/>
                <a:gd name="connsiteX3" fmla="*/ 451422 w 538821"/>
                <a:gd name="connsiteY3" fmla="*/ 554087 h 562898"/>
                <a:gd name="connsiteX4" fmla="*/ 0 w 538821"/>
                <a:gd name="connsiteY4" fmla="*/ 211 h 5628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562898">
                  <a:moveTo>
                    <a:pt x="21" y="0"/>
                  </a:moveTo>
                  <a:lnTo>
                    <a:pt x="538821" y="0"/>
                  </a:lnTo>
                  <a:lnTo>
                    <a:pt x="538821" y="562898"/>
                  </a:lnTo>
                  <a:lnTo>
                    <a:pt x="451422" y="554087"/>
                  </a:lnTo>
                  <a:cubicBezTo>
                    <a:pt x="193796" y="501369"/>
                    <a:pt x="0" y="273422"/>
                    <a:pt x="0" y="211"/>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2" name="Title 1">
            <a:extLst>
              <a:ext uri="{FF2B5EF4-FFF2-40B4-BE49-F238E27FC236}">
                <a16:creationId xmlns:a16="http://schemas.microsoft.com/office/drawing/2014/main" id="{EE0AB684-BDA8-014B-8DCC-125F8B8DCEE0}"/>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62540E05-0F5F-6243-AD57-66BFC33ADBAC}"/>
              </a:ext>
            </a:extLst>
          </p:cNvPr>
          <p:cNvSpPr>
            <a:spLocks noGrp="1"/>
          </p:cNvSpPr>
          <p:nvPr>
            <p:ph sz="half" idx="1"/>
          </p:nvPr>
        </p:nvSpPr>
        <p:spPr>
          <a:xfrm>
            <a:off x="562851" y="2365755"/>
            <a:ext cx="5239512" cy="33954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F170B3A4-11FE-D94C-9B93-255E36231064}"/>
              </a:ext>
            </a:extLst>
          </p:cNvPr>
          <p:cNvSpPr>
            <a:spLocks noGrp="1"/>
          </p:cNvSpPr>
          <p:nvPr>
            <p:ph sz="half" idx="2"/>
          </p:nvPr>
        </p:nvSpPr>
        <p:spPr>
          <a:xfrm>
            <a:off x="6389638" y="2365755"/>
            <a:ext cx="5239512" cy="33954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D67BEEAF-F881-6E48-84AF-E5CEEF1C7167}"/>
              </a:ext>
            </a:extLst>
          </p:cNvPr>
          <p:cNvSpPr>
            <a:spLocks noGrp="1"/>
          </p:cNvSpPr>
          <p:nvPr>
            <p:ph type="dt" sz="half" idx="10"/>
          </p:nvPr>
        </p:nvSpPr>
        <p:spPr/>
        <p:txBody>
          <a:bodyPr/>
          <a:lstStyle/>
          <a:p>
            <a:fld id="{A5B0A250-5CC0-1746-B209-08E8B0DAE6AF}" type="datetimeFigureOut">
              <a:rPr lang="en-US" smtClean="0"/>
              <a:t>10/11/2024</a:t>
            </a:fld>
            <a:endParaRPr lang="en-US" dirty="0"/>
          </a:p>
        </p:txBody>
      </p:sp>
      <p:sp>
        <p:nvSpPr>
          <p:cNvPr id="6" name="Footer Placeholder 5">
            <a:extLst>
              <a:ext uri="{FF2B5EF4-FFF2-40B4-BE49-F238E27FC236}">
                <a16:creationId xmlns:a16="http://schemas.microsoft.com/office/drawing/2014/main" id="{9C472753-1CC3-9244-9AF0-6927018A64FE}"/>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B4DD55D0-FCC7-AC42-9810-9B49E3348958}"/>
              </a:ext>
            </a:extLst>
          </p:cNvPr>
          <p:cNvSpPr>
            <a:spLocks noGrp="1"/>
          </p:cNvSpPr>
          <p:nvPr>
            <p:ph type="sldNum" sz="quarter" idx="12"/>
          </p:nvPr>
        </p:nvSpPr>
        <p:spPr/>
        <p:txBody>
          <a:bodyPr/>
          <a:lstStyle/>
          <a:p>
            <a:fld id="{49ABCAEC-7D34-E549-A96E-FCEDAADBE4B0}" type="slidenum">
              <a:rPr lang="en-US" smtClean="0"/>
              <a:t>‹#›</a:t>
            </a:fld>
            <a:endParaRPr lang="en-US" dirty="0"/>
          </a:p>
        </p:txBody>
      </p:sp>
      <p:cxnSp>
        <p:nvCxnSpPr>
          <p:cNvPr id="8" name="Straight Connector 7">
            <a:extLst>
              <a:ext uri="{FF2B5EF4-FFF2-40B4-BE49-F238E27FC236}">
                <a16:creationId xmlns:a16="http://schemas.microsoft.com/office/drawing/2014/main" id="{5FC736C3-88FB-244C-83B8-B2856998D221}"/>
              </a:ext>
            </a:extLst>
          </p:cNvPr>
          <p:cNvCxnSpPr>
            <a:cxnSpLocks/>
          </p:cNvCxnSpPr>
          <p:nvPr/>
        </p:nvCxnSpPr>
        <p:spPr>
          <a:xfrm>
            <a:off x="565150" y="6087110"/>
            <a:ext cx="11058344"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8125545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grpSp>
        <p:nvGrpSpPr>
          <p:cNvPr id="19" name="Group 18">
            <a:extLst>
              <a:ext uri="{FF2B5EF4-FFF2-40B4-BE49-F238E27FC236}">
                <a16:creationId xmlns:a16="http://schemas.microsoft.com/office/drawing/2014/main" id="{B7D16A9C-7411-5242-A59C-816B8907E3BE}"/>
              </a:ext>
            </a:extLst>
          </p:cNvPr>
          <p:cNvGrpSpPr/>
          <p:nvPr/>
        </p:nvGrpSpPr>
        <p:grpSpPr>
          <a:xfrm>
            <a:off x="10290315" y="0"/>
            <a:ext cx="1901686" cy="6858000"/>
            <a:chOff x="10290315" y="0"/>
            <a:chExt cx="1901686" cy="6858000"/>
          </a:xfrm>
        </p:grpSpPr>
        <p:sp>
          <p:nvSpPr>
            <p:cNvPr id="20" name="Oval 19">
              <a:extLst>
                <a:ext uri="{FF2B5EF4-FFF2-40B4-BE49-F238E27FC236}">
                  <a16:creationId xmlns:a16="http://schemas.microsoft.com/office/drawing/2014/main" id="{A997260B-7D44-7049-B605-7FD6E6CE5612}"/>
                </a:ext>
              </a:extLst>
            </p:cNvPr>
            <p:cNvSpPr/>
            <p:nvPr/>
          </p:nvSpPr>
          <p:spPr>
            <a:xfrm>
              <a:off x="10290315" y="806362"/>
              <a:ext cx="1130724" cy="1130723"/>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Freeform 20">
              <a:extLst>
                <a:ext uri="{FF2B5EF4-FFF2-40B4-BE49-F238E27FC236}">
                  <a16:creationId xmlns:a16="http://schemas.microsoft.com/office/drawing/2014/main" id="{5D6AF601-77C3-D74A-B1E5-7F33703A6927}"/>
                </a:ext>
              </a:extLst>
            </p:cNvPr>
            <p:cNvSpPr/>
            <p:nvPr/>
          </p:nvSpPr>
          <p:spPr>
            <a:xfrm>
              <a:off x="10290315" y="0"/>
              <a:ext cx="1130724" cy="565573"/>
            </a:xfrm>
            <a:custGeom>
              <a:avLst/>
              <a:gdLst>
                <a:gd name="connsiteX0" fmla="*/ 21 w 1130724"/>
                <a:gd name="connsiteY0" fmla="*/ 0 h 565573"/>
                <a:gd name="connsiteX1" fmla="*/ 1130703 w 1130724"/>
                <a:gd name="connsiteY1" fmla="*/ 0 h 565573"/>
                <a:gd name="connsiteX2" fmla="*/ 1130724 w 1130724"/>
                <a:gd name="connsiteY2" fmla="*/ 211 h 565573"/>
                <a:gd name="connsiteX3" fmla="*/ 565362 w 1130724"/>
                <a:gd name="connsiteY3" fmla="*/ 565573 h 565573"/>
                <a:gd name="connsiteX4" fmla="*/ 0 w 1130724"/>
                <a:gd name="connsiteY4" fmla="*/ 211 h 5655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0724" h="565573">
                  <a:moveTo>
                    <a:pt x="21" y="0"/>
                  </a:moveTo>
                  <a:lnTo>
                    <a:pt x="1130703" y="0"/>
                  </a:lnTo>
                  <a:lnTo>
                    <a:pt x="1130724" y="211"/>
                  </a:lnTo>
                  <a:cubicBezTo>
                    <a:pt x="1130724" y="312452"/>
                    <a:pt x="877603" y="565573"/>
                    <a:pt x="565362" y="565573"/>
                  </a:cubicBezTo>
                  <a:cubicBezTo>
                    <a:pt x="253121" y="565573"/>
                    <a:pt x="0" y="312452"/>
                    <a:pt x="0" y="211"/>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2" name="Freeform 21">
              <a:extLst>
                <a:ext uri="{FF2B5EF4-FFF2-40B4-BE49-F238E27FC236}">
                  <a16:creationId xmlns:a16="http://schemas.microsoft.com/office/drawing/2014/main" id="{4DFCA921-0F9E-2E41-A285-75409E25501A}"/>
                </a:ext>
              </a:extLst>
            </p:cNvPr>
            <p:cNvSpPr/>
            <p:nvPr/>
          </p:nvSpPr>
          <p:spPr>
            <a:xfrm>
              <a:off x="11653180" y="6295093"/>
              <a:ext cx="538821" cy="562907"/>
            </a:xfrm>
            <a:custGeom>
              <a:avLst/>
              <a:gdLst>
                <a:gd name="connsiteX0" fmla="*/ 538821 w 538821"/>
                <a:gd name="connsiteY0" fmla="*/ 0 h 562907"/>
                <a:gd name="connsiteX1" fmla="*/ 538821 w 538821"/>
                <a:gd name="connsiteY1" fmla="*/ 562907 h 562907"/>
                <a:gd name="connsiteX2" fmla="*/ 22 w 538821"/>
                <a:gd name="connsiteY2" fmla="*/ 562907 h 562907"/>
                <a:gd name="connsiteX3" fmla="*/ 0 w 538821"/>
                <a:gd name="connsiteY3" fmla="*/ 562686 h 562907"/>
                <a:gd name="connsiteX4" fmla="*/ 451422 w 538821"/>
                <a:gd name="connsiteY4" fmla="*/ 8810 h 5629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562907">
                  <a:moveTo>
                    <a:pt x="538821" y="0"/>
                  </a:moveTo>
                  <a:lnTo>
                    <a:pt x="538821" y="562907"/>
                  </a:lnTo>
                  <a:lnTo>
                    <a:pt x="22" y="562907"/>
                  </a:lnTo>
                  <a:lnTo>
                    <a:pt x="0" y="562686"/>
                  </a:lnTo>
                  <a:cubicBezTo>
                    <a:pt x="0" y="289475"/>
                    <a:pt x="193796" y="61528"/>
                    <a:pt x="451422" y="881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3" name="Freeform 22">
              <a:extLst>
                <a:ext uri="{FF2B5EF4-FFF2-40B4-BE49-F238E27FC236}">
                  <a16:creationId xmlns:a16="http://schemas.microsoft.com/office/drawing/2014/main" id="{120B9E03-438B-FC42-9DA1-835D5BC3FE88}"/>
                </a:ext>
              </a:extLst>
            </p:cNvPr>
            <p:cNvSpPr/>
            <p:nvPr/>
          </p:nvSpPr>
          <p:spPr>
            <a:xfrm>
              <a:off x="11653180" y="3552066"/>
              <a:ext cx="538821" cy="1125373"/>
            </a:xfrm>
            <a:custGeom>
              <a:avLst/>
              <a:gdLst>
                <a:gd name="connsiteX0" fmla="*/ 538821 w 538821"/>
                <a:gd name="connsiteY0" fmla="*/ 0 h 1125373"/>
                <a:gd name="connsiteX1" fmla="*/ 538821 w 538821"/>
                <a:gd name="connsiteY1" fmla="*/ 1125373 h 1125373"/>
                <a:gd name="connsiteX2" fmla="*/ 451422 w 538821"/>
                <a:gd name="connsiteY2" fmla="*/ 1116562 h 1125373"/>
                <a:gd name="connsiteX3" fmla="*/ 0 w 538821"/>
                <a:gd name="connsiteY3" fmla="*/ 562686 h 1125373"/>
                <a:gd name="connsiteX4" fmla="*/ 451422 w 538821"/>
                <a:gd name="connsiteY4" fmla="*/ 8810 h 11253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1125373">
                  <a:moveTo>
                    <a:pt x="538821" y="0"/>
                  </a:moveTo>
                  <a:lnTo>
                    <a:pt x="538821" y="1125373"/>
                  </a:lnTo>
                  <a:lnTo>
                    <a:pt x="451422" y="1116562"/>
                  </a:lnTo>
                  <a:cubicBezTo>
                    <a:pt x="193796" y="1063844"/>
                    <a:pt x="0" y="835897"/>
                    <a:pt x="0" y="562686"/>
                  </a:cubicBezTo>
                  <a:cubicBezTo>
                    <a:pt x="0" y="289475"/>
                    <a:pt x="193796" y="61528"/>
                    <a:pt x="451422" y="881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4" name="Freeform 23">
              <a:extLst>
                <a:ext uri="{FF2B5EF4-FFF2-40B4-BE49-F238E27FC236}">
                  <a16:creationId xmlns:a16="http://schemas.microsoft.com/office/drawing/2014/main" id="{4D670E1F-61CD-8940-A898-6D5092A78BB9}"/>
                </a:ext>
              </a:extLst>
            </p:cNvPr>
            <p:cNvSpPr/>
            <p:nvPr/>
          </p:nvSpPr>
          <p:spPr>
            <a:xfrm>
              <a:off x="11653180" y="2180552"/>
              <a:ext cx="538821" cy="1125373"/>
            </a:xfrm>
            <a:custGeom>
              <a:avLst/>
              <a:gdLst>
                <a:gd name="connsiteX0" fmla="*/ 538821 w 538821"/>
                <a:gd name="connsiteY0" fmla="*/ 0 h 1125373"/>
                <a:gd name="connsiteX1" fmla="*/ 538821 w 538821"/>
                <a:gd name="connsiteY1" fmla="*/ 1125373 h 1125373"/>
                <a:gd name="connsiteX2" fmla="*/ 451422 w 538821"/>
                <a:gd name="connsiteY2" fmla="*/ 1116562 h 1125373"/>
                <a:gd name="connsiteX3" fmla="*/ 0 w 538821"/>
                <a:gd name="connsiteY3" fmla="*/ 562686 h 1125373"/>
                <a:gd name="connsiteX4" fmla="*/ 451422 w 538821"/>
                <a:gd name="connsiteY4" fmla="*/ 8810 h 11253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1125373">
                  <a:moveTo>
                    <a:pt x="538821" y="0"/>
                  </a:moveTo>
                  <a:lnTo>
                    <a:pt x="538821" y="1125373"/>
                  </a:lnTo>
                  <a:lnTo>
                    <a:pt x="451422" y="1116562"/>
                  </a:lnTo>
                  <a:cubicBezTo>
                    <a:pt x="193796" y="1063844"/>
                    <a:pt x="0" y="835897"/>
                    <a:pt x="0" y="562686"/>
                  </a:cubicBezTo>
                  <a:cubicBezTo>
                    <a:pt x="0" y="289475"/>
                    <a:pt x="193796" y="61528"/>
                    <a:pt x="451422" y="881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5" name="Freeform 24">
              <a:extLst>
                <a:ext uri="{FF2B5EF4-FFF2-40B4-BE49-F238E27FC236}">
                  <a16:creationId xmlns:a16="http://schemas.microsoft.com/office/drawing/2014/main" id="{080C64CF-0C6A-3449-9709-AE038C4A7995}"/>
                </a:ext>
              </a:extLst>
            </p:cNvPr>
            <p:cNvSpPr/>
            <p:nvPr/>
          </p:nvSpPr>
          <p:spPr>
            <a:xfrm>
              <a:off x="11653180" y="809039"/>
              <a:ext cx="538821" cy="1125373"/>
            </a:xfrm>
            <a:custGeom>
              <a:avLst/>
              <a:gdLst>
                <a:gd name="connsiteX0" fmla="*/ 538821 w 538821"/>
                <a:gd name="connsiteY0" fmla="*/ 0 h 1125373"/>
                <a:gd name="connsiteX1" fmla="*/ 538821 w 538821"/>
                <a:gd name="connsiteY1" fmla="*/ 1125373 h 1125373"/>
                <a:gd name="connsiteX2" fmla="*/ 451422 w 538821"/>
                <a:gd name="connsiteY2" fmla="*/ 1116562 h 1125373"/>
                <a:gd name="connsiteX3" fmla="*/ 0 w 538821"/>
                <a:gd name="connsiteY3" fmla="*/ 562686 h 1125373"/>
                <a:gd name="connsiteX4" fmla="*/ 451422 w 538821"/>
                <a:gd name="connsiteY4" fmla="*/ 8810 h 11253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1125373">
                  <a:moveTo>
                    <a:pt x="538821" y="0"/>
                  </a:moveTo>
                  <a:lnTo>
                    <a:pt x="538821" y="1125373"/>
                  </a:lnTo>
                  <a:lnTo>
                    <a:pt x="451422" y="1116562"/>
                  </a:lnTo>
                  <a:cubicBezTo>
                    <a:pt x="193796" y="1063844"/>
                    <a:pt x="0" y="835897"/>
                    <a:pt x="0" y="562686"/>
                  </a:cubicBezTo>
                  <a:cubicBezTo>
                    <a:pt x="0" y="289475"/>
                    <a:pt x="193796" y="61528"/>
                    <a:pt x="451422" y="881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6" name="Freeform 25">
              <a:extLst>
                <a:ext uri="{FF2B5EF4-FFF2-40B4-BE49-F238E27FC236}">
                  <a16:creationId xmlns:a16="http://schemas.microsoft.com/office/drawing/2014/main" id="{FEC46D5B-957F-A24C-8E36-CC71F660EC8B}"/>
                </a:ext>
              </a:extLst>
            </p:cNvPr>
            <p:cNvSpPr/>
            <p:nvPr/>
          </p:nvSpPr>
          <p:spPr>
            <a:xfrm>
              <a:off x="11653180" y="0"/>
              <a:ext cx="538821" cy="562898"/>
            </a:xfrm>
            <a:custGeom>
              <a:avLst/>
              <a:gdLst>
                <a:gd name="connsiteX0" fmla="*/ 21 w 538821"/>
                <a:gd name="connsiteY0" fmla="*/ 0 h 562898"/>
                <a:gd name="connsiteX1" fmla="*/ 538821 w 538821"/>
                <a:gd name="connsiteY1" fmla="*/ 0 h 562898"/>
                <a:gd name="connsiteX2" fmla="*/ 538821 w 538821"/>
                <a:gd name="connsiteY2" fmla="*/ 562898 h 562898"/>
                <a:gd name="connsiteX3" fmla="*/ 451422 w 538821"/>
                <a:gd name="connsiteY3" fmla="*/ 554087 h 562898"/>
                <a:gd name="connsiteX4" fmla="*/ 0 w 538821"/>
                <a:gd name="connsiteY4" fmla="*/ 211 h 5628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562898">
                  <a:moveTo>
                    <a:pt x="21" y="0"/>
                  </a:moveTo>
                  <a:lnTo>
                    <a:pt x="538821" y="0"/>
                  </a:lnTo>
                  <a:lnTo>
                    <a:pt x="538821" y="562898"/>
                  </a:lnTo>
                  <a:lnTo>
                    <a:pt x="451422" y="554087"/>
                  </a:lnTo>
                  <a:cubicBezTo>
                    <a:pt x="193796" y="501369"/>
                    <a:pt x="0" y="273422"/>
                    <a:pt x="0" y="211"/>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2" name="Title 1">
            <a:extLst>
              <a:ext uri="{FF2B5EF4-FFF2-40B4-BE49-F238E27FC236}">
                <a16:creationId xmlns:a16="http://schemas.microsoft.com/office/drawing/2014/main" id="{9058182F-7B5E-FD42-AFC6-A3848D8332AC}"/>
              </a:ext>
            </a:extLst>
          </p:cNvPr>
          <p:cNvSpPr>
            <a:spLocks noGrp="1"/>
          </p:cNvSpPr>
          <p:nvPr>
            <p:ph type="title"/>
          </p:nvPr>
        </p:nvSpPr>
        <p:spPr>
          <a:xfrm>
            <a:off x="566928" y="768096"/>
            <a:ext cx="7333488" cy="1271016"/>
          </a:xfrm>
        </p:spPr>
        <p:txBody>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1FD9E4DE-75C0-C841-A68D-9D7BBAD76C5E}"/>
              </a:ext>
            </a:extLst>
          </p:cNvPr>
          <p:cNvSpPr>
            <a:spLocks noGrp="1"/>
          </p:cNvSpPr>
          <p:nvPr>
            <p:ph type="body" idx="1"/>
          </p:nvPr>
        </p:nvSpPr>
        <p:spPr>
          <a:xfrm>
            <a:off x="562149" y="2365756"/>
            <a:ext cx="5239512"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id="{CB5C87F7-356E-9E43-97A0-D972B22853DA}"/>
              </a:ext>
            </a:extLst>
          </p:cNvPr>
          <p:cNvSpPr>
            <a:spLocks noGrp="1"/>
          </p:cNvSpPr>
          <p:nvPr>
            <p:ph sz="half" idx="2"/>
          </p:nvPr>
        </p:nvSpPr>
        <p:spPr>
          <a:xfrm>
            <a:off x="562149" y="3189668"/>
            <a:ext cx="5239512" cy="2571557"/>
          </a:xfrm>
        </p:spPr>
        <p:txBody>
          <a:bodyPr/>
          <a:lstStyle>
            <a:lvl1pPr>
              <a:defRPr sz="2000"/>
            </a:lvl1pPr>
            <a:lvl2pPr>
              <a:defRPr sz="1800"/>
            </a:lvl2pPr>
            <a:lvl3pPr>
              <a:defRPr sz="1600"/>
            </a:lvl3pPr>
            <a:lvl4pPr>
              <a:defRPr sz="1400"/>
            </a:lvl4pPr>
            <a:lvl5pPr>
              <a:defRPr sz="14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0DAB4C28-30CB-CC4E-A25E-F4FEFA49BCA5}"/>
              </a:ext>
            </a:extLst>
          </p:cNvPr>
          <p:cNvSpPr>
            <a:spLocks noGrp="1"/>
          </p:cNvSpPr>
          <p:nvPr>
            <p:ph type="body" sz="quarter" idx="3"/>
          </p:nvPr>
        </p:nvSpPr>
        <p:spPr>
          <a:xfrm>
            <a:off x="6383066" y="2365756"/>
            <a:ext cx="5239512"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a:extLst>
              <a:ext uri="{FF2B5EF4-FFF2-40B4-BE49-F238E27FC236}">
                <a16:creationId xmlns:a16="http://schemas.microsoft.com/office/drawing/2014/main" id="{E9ED0191-963B-1E4C-BEC5-9B42E39514A3}"/>
              </a:ext>
            </a:extLst>
          </p:cNvPr>
          <p:cNvSpPr>
            <a:spLocks noGrp="1"/>
          </p:cNvSpPr>
          <p:nvPr>
            <p:ph sz="quarter" idx="4"/>
          </p:nvPr>
        </p:nvSpPr>
        <p:spPr>
          <a:xfrm>
            <a:off x="6383066" y="3189668"/>
            <a:ext cx="5239512" cy="2571557"/>
          </a:xfrm>
        </p:spPr>
        <p:txBody>
          <a:bodyPr/>
          <a:lstStyle>
            <a:lvl1pPr>
              <a:defRPr sz="2000"/>
            </a:lvl1pPr>
            <a:lvl2pPr>
              <a:defRPr sz="1800"/>
            </a:lvl2pPr>
            <a:lvl3pPr>
              <a:defRPr sz="1600"/>
            </a:lvl3pPr>
            <a:lvl4pPr>
              <a:defRPr sz="1400"/>
            </a:lvl4pPr>
            <a:lvl5pPr>
              <a:defRPr sz="14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a:extLst>
              <a:ext uri="{FF2B5EF4-FFF2-40B4-BE49-F238E27FC236}">
                <a16:creationId xmlns:a16="http://schemas.microsoft.com/office/drawing/2014/main" id="{7F0E0BED-3EB7-BB4A-A556-FA967FB0115F}"/>
              </a:ext>
            </a:extLst>
          </p:cNvPr>
          <p:cNvSpPr>
            <a:spLocks noGrp="1"/>
          </p:cNvSpPr>
          <p:nvPr>
            <p:ph type="dt" sz="half" idx="10"/>
          </p:nvPr>
        </p:nvSpPr>
        <p:spPr/>
        <p:txBody>
          <a:bodyPr/>
          <a:lstStyle/>
          <a:p>
            <a:fld id="{A5B0A250-5CC0-1746-B209-08E8B0DAE6AF}" type="datetimeFigureOut">
              <a:rPr lang="en-US" smtClean="0"/>
              <a:t>10/11/2024</a:t>
            </a:fld>
            <a:endParaRPr lang="en-US" dirty="0"/>
          </a:p>
        </p:txBody>
      </p:sp>
      <p:sp>
        <p:nvSpPr>
          <p:cNvPr id="8" name="Footer Placeholder 7">
            <a:extLst>
              <a:ext uri="{FF2B5EF4-FFF2-40B4-BE49-F238E27FC236}">
                <a16:creationId xmlns:a16="http://schemas.microsoft.com/office/drawing/2014/main" id="{B6A2466A-4D90-174C-B382-AC4674D7215B}"/>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D6EADE49-8082-214B-9742-5EE8DA2E9FFE}"/>
              </a:ext>
            </a:extLst>
          </p:cNvPr>
          <p:cNvSpPr>
            <a:spLocks noGrp="1"/>
          </p:cNvSpPr>
          <p:nvPr>
            <p:ph type="sldNum" sz="quarter" idx="12"/>
          </p:nvPr>
        </p:nvSpPr>
        <p:spPr/>
        <p:txBody>
          <a:bodyPr/>
          <a:lstStyle/>
          <a:p>
            <a:fld id="{49ABCAEC-7D34-E549-A96E-FCEDAADBE4B0}" type="slidenum">
              <a:rPr lang="en-US" smtClean="0"/>
              <a:t>‹#›</a:t>
            </a:fld>
            <a:endParaRPr lang="en-US"/>
          </a:p>
        </p:txBody>
      </p:sp>
      <p:cxnSp>
        <p:nvCxnSpPr>
          <p:cNvPr id="10" name="Straight Connector 9">
            <a:extLst>
              <a:ext uri="{FF2B5EF4-FFF2-40B4-BE49-F238E27FC236}">
                <a16:creationId xmlns:a16="http://schemas.microsoft.com/office/drawing/2014/main" id="{75E39200-18D5-014B-BAB8-FF5D0BA15E0C}"/>
              </a:ext>
            </a:extLst>
          </p:cNvPr>
          <p:cNvCxnSpPr>
            <a:cxnSpLocks/>
          </p:cNvCxnSpPr>
          <p:nvPr/>
        </p:nvCxnSpPr>
        <p:spPr>
          <a:xfrm>
            <a:off x="565150" y="6087110"/>
            <a:ext cx="11058344"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2021377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grpSp>
        <p:nvGrpSpPr>
          <p:cNvPr id="15" name="Group 14">
            <a:extLst>
              <a:ext uri="{FF2B5EF4-FFF2-40B4-BE49-F238E27FC236}">
                <a16:creationId xmlns:a16="http://schemas.microsoft.com/office/drawing/2014/main" id="{D7DF52F6-A06E-0343-95B8-DAAC38DB4B8C}"/>
              </a:ext>
            </a:extLst>
          </p:cNvPr>
          <p:cNvGrpSpPr/>
          <p:nvPr/>
        </p:nvGrpSpPr>
        <p:grpSpPr>
          <a:xfrm>
            <a:off x="10290315" y="0"/>
            <a:ext cx="1901686" cy="6858000"/>
            <a:chOff x="10290315" y="0"/>
            <a:chExt cx="1901686" cy="6858000"/>
          </a:xfrm>
        </p:grpSpPr>
        <p:sp>
          <p:nvSpPr>
            <p:cNvPr id="16" name="Oval 15">
              <a:extLst>
                <a:ext uri="{FF2B5EF4-FFF2-40B4-BE49-F238E27FC236}">
                  <a16:creationId xmlns:a16="http://schemas.microsoft.com/office/drawing/2014/main" id="{67092C52-7052-0749-9DA0-9374DBF495AE}"/>
                </a:ext>
              </a:extLst>
            </p:cNvPr>
            <p:cNvSpPr/>
            <p:nvPr/>
          </p:nvSpPr>
          <p:spPr>
            <a:xfrm>
              <a:off x="10290315" y="806362"/>
              <a:ext cx="1130724" cy="1130723"/>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16">
              <a:extLst>
                <a:ext uri="{FF2B5EF4-FFF2-40B4-BE49-F238E27FC236}">
                  <a16:creationId xmlns:a16="http://schemas.microsoft.com/office/drawing/2014/main" id="{C64E1C2F-81E1-C44D-859C-946596C950F2}"/>
                </a:ext>
              </a:extLst>
            </p:cNvPr>
            <p:cNvSpPr/>
            <p:nvPr/>
          </p:nvSpPr>
          <p:spPr>
            <a:xfrm>
              <a:off x="10290315" y="0"/>
              <a:ext cx="1130724" cy="565573"/>
            </a:xfrm>
            <a:custGeom>
              <a:avLst/>
              <a:gdLst>
                <a:gd name="connsiteX0" fmla="*/ 21 w 1130724"/>
                <a:gd name="connsiteY0" fmla="*/ 0 h 565573"/>
                <a:gd name="connsiteX1" fmla="*/ 1130703 w 1130724"/>
                <a:gd name="connsiteY1" fmla="*/ 0 h 565573"/>
                <a:gd name="connsiteX2" fmla="*/ 1130724 w 1130724"/>
                <a:gd name="connsiteY2" fmla="*/ 211 h 565573"/>
                <a:gd name="connsiteX3" fmla="*/ 565362 w 1130724"/>
                <a:gd name="connsiteY3" fmla="*/ 565573 h 565573"/>
                <a:gd name="connsiteX4" fmla="*/ 0 w 1130724"/>
                <a:gd name="connsiteY4" fmla="*/ 211 h 5655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0724" h="565573">
                  <a:moveTo>
                    <a:pt x="21" y="0"/>
                  </a:moveTo>
                  <a:lnTo>
                    <a:pt x="1130703" y="0"/>
                  </a:lnTo>
                  <a:lnTo>
                    <a:pt x="1130724" y="211"/>
                  </a:lnTo>
                  <a:cubicBezTo>
                    <a:pt x="1130724" y="312452"/>
                    <a:pt x="877603" y="565573"/>
                    <a:pt x="565362" y="565573"/>
                  </a:cubicBezTo>
                  <a:cubicBezTo>
                    <a:pt x="253121" y="565573"/>
                    <a:pt x="0" y="312452"/>
                    <a:pt x="0" y="211"/>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8" name="Freeform 17">
              <a:extLst>
                <a:ext uri="{FF2B5EF4-FFF2-40B4-BE49-F238E27FC236}">
                  <a16:creationId xmlns:a16="http://schemas.microsoft.com/office/drawing/2014/main" id="{53626485-4263-0A44-9561-E278A7056C33}"/>
                </a:ext>
              </a:extLst>
            </p:cNvPr>
            <p:cNvSpPr/>
            <p:nvPr/>
          </p:nvSpPr>
          <p:spPr>
            <a:xfrm>
              <a:off x="11653180" y="6295093"/>
              <a:ext cx="538821" cy="562907"/>
            </a:xfrm>
            <a:custGeom>
              <a:avLst/>
              <a:gdLst>
                <a:gd name="connsiteX0" fmla="*/ 538821 w 538821"/>
                <a:gd name="connsiteY0" fmla="*/ 0 h 562907"/>
                <a:gd name="connsiteX1" fmla="*/ 538821 w 538821"/>
                <a:gd name="connsiteY1" fmla="*/ 562907 h 562907"/>
                <a:gd name="connsiteX2" fmla="*/ 22 w 538821"/>
                <a:gd name="connsiteY2" fmla="*/ 562907 h 562907"/>
                <a:gd name="connsiteX3" fmla="*/ 0 w 538821"/>
                <a:gd name="connsiteY3" fmla="*/ 562686 h 562907"/>
                <a:gd name="connsiteX4" fmla="*/ 451422 w 538821"/>
                <a:gd name="connsiteY4" fmla="*/ 8810 h 5629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562907">
                  <a:moveTo>
                    <a:pt x="538821" y="0"/>
                  </a:moveTo>
                  <a:lnTo>
                    <a:pt x="538821" y="562907"/>
                  </a:lnTo>
                  <a:lnTo>
                    <a:pt x="22" y="562907"/>
                  </a:lnTo>
                  <a:lnTo>
                    <a:pt x="0" y="562686"/>
                  </a:lnTo>
                  <a:cubicBezTo>
                    <a:pt x="0" y="289475"/>
                    <a:pt x="193796" y="61528"/>
                    <a:pt x="451422" y="881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9" name="Freeform 18">
              <a:extLst>
                <a:ext uri="{FF2B5EF4-FFF2-40B4-BE49-F238E27FC236}">
                  <a16:creationId xmlns:a16="http://schemas.microsoft.com/office/drawing/2014/main" id="{7D45AAB5-3CCC-DE4A-A962-3702911B55CC}"/>
                </a:ext>
              </a:extLst>
            </p:cNvPr>
            <p:cNvSpPr/>
            <p:nvPr/>
          </p:nvSpPr>
          <p:spPr>
            <a:xfrm>
              <a:off x="11653180" y="3552066"/>
              <a:ext cx="538821" cy="1125373"/>
            </a:xfrm>
            <a:custGeom>
              <a:avLst/>
              <a:gdLst>
                <a:gd name="connsiteX0" fmla="*/ 538821 w 538821"/>
                <a:gd name="connsiteY0" fmla="*/ 0 h 1125373"/>
                <a:gd name="connsiteX1" fmla="*/ 538821 w 538821"/>
                <a:gd name="connsiteY1" fmla="*/ 1125373 h 1125373"/>
                <a:gd name="connsiteX2" fmla="*/ 451422 w 538821"/>
                <a:gd name="connsiteY2" fmla="*/ 1116562 h 1125373"/>
                <a:gd name="connsiteX3" fmla="*/ 0 w 538821"/>
                <a:gd name="connsiteY3" fmla="*/ 562686 h 1125373"/>
                <a:gd name="connsiteX4" fmla="*/ 451422 w 538821"/>
                <a:gd name="connsiteY4" fmla="*/ 8810 h 11253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1125373">
                  <a:moveTo>
                    <a:pt x="538821" y="0"/>
                  </a:moveTo>
                  <a:lnTo>
                    <a:pt x="538821" y="1125373"/>
                  </a:lnTo>
                  <a:lnTo>
                    <a:pt x="451422" y="1116562"/>
                  </a:lnTo>
                  <a:cubicBezTo>
                    <a:pt x="193796" y="1063844"/>
                    <a:pt x="0" y="835897"/>
                    <a:pt x="0" y="562686"/>
                  </a:cubicBezTo>
                  <a:cubicBezTo>
                    <a:pt x="0" y="289475"/>
                    <a:pt x="193796" y="61528"/>
                    <a:pt x="451422" y="881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0" name="Freeform 19">
              <a:extLst>
                <a:ext uri="{FF2B5EF4-FFF2-40B4-BE49-F238E27FC236}">
                  <a16:creationId xmlns:a16="http://schemas.microsoft.com/office/drawing/2014/main" id="{8CAFB16F-8EDE-D44F-A51E-34EDC41E7404}"/>
                </a:ext>
              </a:extLst>
            </p:cNvPr>
            <p:cNvSpPr/>
            <p:nvPr/>
          </p:nvSpPr>
          <p:spPr>
            <a:xfrm>
              <a:off x="11653180" y="2180552"/>
              <a:ext cx="538821" cy="1125373"/>
            </a:xfrm>
            <a:custGeom>
              <a:avLst/>
              <a:gdLst>
                <a:gd name="connsiteX0" fmla="*/ 538821 w 538821"/>
                <a:gd name="connsiteY0" fmla="*/ 0 h 1125373"/>
                <a:gd name="connsiteX1" fmla="*/ 538821 w 538821"/>
                <a:gd name="connsiteY1" fmla="*/ 1125373 h 1125373"/>
                <a:gd name="connsiteX2" fmla="*/ 451422 w 538821"/>
                <a:gd name="connsiteY2" fmla="*/ 1116562 h 1125373"/>
                <a:gd name="connsiteX3" fmla="*/ 0 w 538821"/>
                <a:gd name="connsiteY3" fmla="*/ 562686 h 1125373"/>
                <a:gd name="connsiteX4" fmla="*/ 451422 w 538821"/>
                <a:gd name="connsiteY4" fmla="*/ 8810 h 11253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1125373">
                  <a:moveTo>
                    <a:pt x="538821" y="0"/>
                  </a:moveTo>
                  <a:lnTo>
                    <a:pt x="538821" y="1125373"/>
                  </a:lnTo>
                  <a:lnTo>
                    <a:pt x="451422" y="1116562"/>
                  </a:lnTo>
                  <a:cubicBezTo>
                    <a:pt x="193796" y="1063844"/>
                    <a:pt x="0" y="835897"/>
                    <a:pt x="0" y="562686"/>
                  </a:cubicBezTo>
                  <a:cubicBezTo>
                    <a:pt x="0" y="289475"/>
                    <a:pt x="193796" y="61528"/>
                    <a:pt x="451422" y="881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1" name="Freeform 20">
              <a:extLst>
                <a:ext uri="{FF2B5EF4-FFF2-40B4-BE49-F238E27FC236}">
                  <a16:creationId xmlns:a16="http://schemas.microsoft.com/office/drawing/2014/main" id="{DCD51329-732C-BB4C-98E5-715BAF9F8853}"/>
                </a:ext>
              </a:extLst>
            </p:cNvPr>
            <p:cNvSpPr/>
            <p:nvPr/>
          </p:nvSpPr>
          <p:spPr>
            <a:xfrm>
              <a:off x="11653180" y="809039"/>
              <a:ext cx="538821" cy="1125373"/>
            </a:xfrm>
            <a:custGeom>
              <a:avLst/>
              <a:gdLst>
                <a:gd name="connsiteX0" fmla="*/ 538821 w 538821"/>
                <a:gd name="connsiteY0" fmla="*/ 0 h 1125373"/>
                <a:gd name="connsiteX1" fmla="*/ 538821 w 538821"/>
                <a:gd name="connsiteY1" fmla="*/ 1125373 h 1125373"/>
                <a:gd name="connsiteX2" fmla="*/ 451422 w 538821"/>
                <a:gd name="connsiteY2" fmla="*/ 1116562 h 1125373"/>
                <a:gd name="connsiteX3" fmla="*/ 0 w 538821"/>
                <a:gd name="connsiteY3" fmla="*/ 562686 h 1125373"/>
                <a:gd name="connsiteX4" fmla="*/ 451422 w 538821"/>
                <a:gd name="connsiteY4" fmla="*/ 8810 h 11253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1125373">
                  <a:moveTo>
                    <a:pt x="538821" y="0"/>
                  </a:moveTo>
                  <a:lnTo>
                    <a:pt x="538821" y="1125373"/>
                  </a:lnTo>
                  <a:lnTo>
                    <a:pt x="451422" y="1116562"/>
                  </a:lnTo>
                  <a:cubicBezTo>
                    <a:pt x="193796" y="1063844"/>
                    <a:pt x="0" y="835897"/>
                    <a:pt x="0" y="562686"/>
                  </a:cubicBezTo>
                  <a:cubicBezTo>
                    <a:pt x="0" y="289475"/>
                    <a:pt x="193796" y="61528"/>
                    <a:pt x="451422" y="881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2" name="Freeform 21">
              <a:extLst>
                <a:ext uri="{FF2B5EF4-FFF2-40B4-BE49-F238E27FC236}">
                  <a16:creationId xmlns:a16="http://schemas.microsoft.com/office/drawing/2014/main" id="{192B5D44-BC55-AF4C-984D-C8231B22F80B}"/>
                </a:ext>
              </a:extLst>
            </p:cNvPr>
            <p:cNvSpPr/>
            <p:nvPr/>
          </p:nvSpPr>
          <p:spPr>
            <a:xfrm>
              <a:off x="11653180" y="0"/>
              <a:ext cx="538821" cy="562898"/>
            </a:xfrm>
            <a:custGeom>
              <a:avLst/>
              <a:gdLst>
                <a:gd name="connsiteX0" fmla="*/ 21 w 538821"/>
                <a:gd name="connsiteY0" fmla="*/ 0 h 562898"/>
                <a:gd name="connsiteX1" fmla="*/ 538821 w 538821"/>
                <a:gd name="connsiteY1" fmla="*/ 0 h 562898"/>
                <a:gd name="connsiteX2" fmla="*/ 538821 w 538821"/>
                <a:gd name="connsiteY2" fmla="*/ 562898 h 562898"/>
                <a:gd name="connsiteX3" fmla="*/ 451422 w 538821"/>
                <a:gd name="connsiteY3" fmla="*/ 554087 h 562898"/>
                <a:gd name="connsiteX4" fmla="*/ 0 w 538821"/>
                <a:gd name="connsiteY4" fmla="*/ 211 h 5628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562898">
                  <a:moveTo>
                    <a:pt x="21" y="0"/>
                  </a:moveTo>
                  <a:lnTo>
                    <a:pt x="538821" y="0"/>
                  </a:lnTo>
                  <a:lnTo>
                    <a:pt x="538821" y="562898"/>
                  </a:lnTo>
                  <a:lnTo>
                    <a:pt x="451422" y="554087"/>
                  </a:lnTo>
                  <a:cubicBezTo>
                    <a:pt x="193796" y="501369"/>
                    <a:pt x="0" y="273422"/>
                    <a:pt x="0" y="211"/>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2" name="Title 1">
            <a:extLst>
              <a:ext uri="{FF2B5EF4-FFF2-40B4-BE49-F238E27FC236}">
                <a16:creationId xmlns:a16="http://schemas.microsoft.com/office/drawing/2014/main" id="{DFA1E9E2-564E-7049-A22F-BB5B876BABB5}"/>
              </a:ext>
            </a:extLst>
          </p:cNvPr>
          <p:cNvSpPr>
            <a:spLocks noGrp="1"/>
          </p:cNvSpPr>
          <p:nvPr>
            <p:ph type="title"/>
          </p:nvPr>
        </p:nvSpPr>
        <p:spPr/>
        <p:txBody>
          <a:bodyPr/>
          <a:lstStyle/>
          <a:p>
            <a:r>
              <a:rPr lang="en-US" dirty="0"/>
              <a:t>Click to edit Master title style</a:t>
            </a:r>
          </a:p>
        </p:txBody>
      </p:sp>
      <p:sp>
        <p:nvSpPr>
          <p:cNvPr id="3" name="Date Placeholder 2">
            <a:extLst>
              <a:ext uri="{FF2B5EF4-FFF2-40B4-BE49-F238E27FC236}">
                <a16:creationId xmlns:a16="http://schemas.microsoft.com/office/drawing/2014/main" id="{B6359D05-C08D-7747-B2FC-3F62B3357315}"/>
              </a:ext>
            </a:extLst>
          </p:cNvPr>
          <p:cNvSpPr>
            <a:spLocks noGrp="1"/>
          </p:cNvSpPr>
          <p:nvPr>
            <p:ph type="dt" sz="half" idx="10"/>
          </p:nvPr>
        </p:nvSpPr>
        <p:spPr/>
        <p:txBody>
          <a:bodyPr/>
          <a:lstStyle/>
          <a:p>
            <a:fld id="{A5B0A250-5CC0-1746-B209-08E8B0DAE6AF}" type="datetimeFigureOut">
              <a:rPr lang="en-US" smtClean="0"/>
              <a:t>10/11/2024</a:t>
            </a:fld>
            <a:endParaRPr lang="en-US" dirty="0"/>
          </a:p>
        </p:txBody>
      </p:sp>
      <p:sp>
        <p:nvSpPr>
          <p:cNvPr id="4" name="Footer Placeholder 3">
            <a:extLst>
              <a:ext uri="{FF2B5EF4-FFF2-40B4-BE49-F238E27FC236}">
                <a16:creationId xmlns:a16="http://schemas.microsoft.com/office/drawing/2014/main" id="{8E2FF615-BB08-A844-B689-BAA7C5040748}"/>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8563A67D-F96F-4849-8C83-49CC3A6539BB}"/>
              </a:ext>
            </a:extLst>
          </p:cNvPr>
          <p:cNvSpPr>
            <a:spLocks noGrp="1"/>
          </p:cNvSpPr>
          <p:nvPr>
            <p:ph type="sldNum" sz="quarter" idx="12"/>
          </p:nvPr>
        </p:nvSpPr>
        <p:spPr/>
        <p:txBody>
          <a:bodyPr/>
          <a:lstStyle/>
          <a:p>
            <a:fld id="{49ABCAEC-7D34-E549-A96E-FCEDAADBE4B0}" type="slidenum">
              <a:rPr lang="en-US" smtClean="0"/>
              <a:t>‹#›</a:t>
            </a:fld>
            <a:endParaRPr lang="en-US"/>
          </a:p>
        </p:txBody>
      </p:sp>
      <p:cxnSp>
        <p:nvCxnSpPr>
          <p:cNvPr id="6" name="Straight Connector 5">
            <a:extLst>
              <a:ext uri="{FF2B5EF4-FFF2-40B4-BE49-F238E27FC236}">
                <a16:creationId xmlns:a16="http://schemas.microsoft.com/office/drawing/2014/main" id="{1DCFAAB9-2B6B-8D4C-A748-433E2C393EA6}"/>
              </a:ext>
            </a:extLst>
          </p:cNvPr>
          <p:cNvCxnSpPr>
            <a:cxnSpLocks/>
          </p:cNvCxnSpPr>
          <p:nvPr/>
        </p:nvCxnSpPr>
        <p:spPr>
          <a:xfrm>
            <a:off x="565150" y="6087110"/>
            <a:ext cx="11058344"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8133283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5" name="Date Placeholder 4">
            <a:extLst>
              <a:ext uri="{FF2B5EF4-FFF2-40B4-BE49-F238E27FC236}">
                <a16:creationId xmlns:a16="http://schemas.microsoft.com/office/drawing/2014/main" id="{798BCA70-D63D-40F6-B9B3-4E49B96E27FB}"/>
              </a:ext>
            </a:extLst>
          </p:cNvPr>
          <p:cNvSpPr>
            <a:spLocks noGrp="1"/>
          </p:cNvSpPr>
          <p:nvPr>
            <p:ph type="dt" sz="half" idx="10"/>
          </p:nvPr>
        </p:nvSpPr>
        <p:spPr/>
        <p:txBody>
          <a:bodyPr/>
          <a:lstStyle/>
          <a:p>
            <a:fld id="{A5B0A250-5CC0-1746-B209-08E8B0DAE6AF}" type="datetimeFigureOut">
              <a:rPr lang="en-US" smtClean="0"/>
              <a:pPr/>
              <a:t>10/11/2024</a:t>
            </a:fld>
            <a:endParaRPr lang="en-US" dirty="0"/>
          </a:p>
        </p:txBody>
      </p:sp>
      <p:sp>
        <p:nvSpPr>
          <p:cNvPr id="6" name="Footer Placeholder 5">
            <a:extLst>
              <a:ext uri="{FF2B5EF4-FFF2-40B4-BE49-F238E27FC236}">
                <a16:creationId xmlns:a16="http://schemas.microsoft.com/office/drawing/2014/main" id="{72F12559-BD91-4904-A24A-0CF0A2324A05}"/>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CB658BB7-74A5-4A6F-A0FF-021E68F02BFF}"/>
              </a:ext>
            </a:extLst>
          </p:cNvPr>
          <p:cNvSpPr>
            <a:spLocks noGrp="1"/>
          </p:cNvSpPr>
          <p:nvPr>
            <p:ph type="sldNum" sz="quarter" idx="12"/>
          </p:nvPr>
        </p:nvSpPr>
        <p:spPr/>
        <p:txBody>
          <a:bodyPr/>
          <a:lstStyle/>
          <a:p>
            <a:fld id="{49ABCAEC-7D34-E549-A96E-FCEDAADBE4B0}" type="slidenum">
              <a:rPr lang="en-US" smtClean="0"/>
              <a:pPr/>
              <a:t>‹#›</a:t>
            </a:fld>
            <a:endParaRPr lang="en-US" dirty="0"/>
          </a:p>
        </p:txBody>
      </p:sp>
    </p:spTree>
    <p:extLst>
      <p:ext uri="{BB962C8B-B14F-4D97-AF65-F5344CB8AC3E}">
        <p14:creationId xmlns:p14="http://schemas.microsoft.com/office/powerpoint/2010/main" val="168379380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D0914A35-7AAF-4B42-9C68-47A633EFD9D0}"/>
              </a:ext>
            </a:extLst>
          </p:cNvPr>
          <p:cNvGrpSpPr/>
          <p:nvPr/>
        </p:nvGrpSpPr>
        <p:grpSpPr>
          <a:xfrm>
            <a:off x="10290315" y="0"/>
            <a:ext cx="1901686" cy="6858000"/>
            <a:chOff x="10290315" y="0"/>
            <a:chExt cx="1901686" cy="6858000"/>
          </a:xfrm>
        </p:grpSpPr>
        <p:sp>
          <p:nvSpPr>
            <p:cNvPr id="18" name="Freeform 17">
              <a:extLst>
                <a:ext uri="{FF2B5EF4-FFF2-40B4-BE49-F238E27FC236}">
                  <a16:creationId xmlns:a16="http://schemas.microsoft.com/office/drawing/2014/main" id="{DABCED79-0E70-FB4D-ABF2-D859BF5556E4}"/>
                </a:ext>
              </a:extLst>
            </p:cNvPr>
            <p:cNvSpPr/>
            <p:nvPr/>
          </p:nvSpPr>
          <p:spPr>
            <a:xfrm>
              <a:off x="10290315" y="0"/>
              <a:ext cx="1130724" cy="565573"/>
            </a:xfrm>
            <a:custGeom>
              <a:avLst/>
              <a:gdLst>
                <a:gd name="connsiteX0" fmla="*/ 21 w 1130724"/>
                <a:gd name="connsiteY0" fmla="*/ 0 h 565573"/>
                <a:gd name="connsiteX1" fmla="*/ 1130703 w 1130724"/>
                <a:gd name="connsiteY1" fmla="*/ 0 h 565573"/>
                <a:gd name="connsiteX2" fmla="*/ 1130724 w 1130724"/>
                <a:gd name="connsiteY2" fmla="*/ 211 h 565573"/>
                <a:gd name="connsiteX3" fmla="*/ 565362 w 1130724"/>
                <a:gd name="connsiteY3" fmla="*/ 565573 h 565573"/>
                <a:gd name="connsiteX4" fmla="*/ 0 w 1130724"/>
                <a:gd name="connsiteY4" fmla="*/ 211 h 5655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0724" h="565573">
                  <a:moveTo>
                    <a:pt x="21" y="0"/>
                  </a:moveTo>
                  <a:lnTo>
                    <a:pt x="1130703" y="0"/>
                  </a:lnTo>
                  <a:lnTo>
                    <a:pt x="1130724" y="211"/>
                  </a:lnTo>
                  <a:cubicBezTo>
                    <a:pt x="1130724" y="312452"/>
                    <a:pt x="877603" y="565573"/>
                    <a:pt x="565362" y="565573"/>
                  </a:cubicBezTo>
                  <a:cubicBezTo>
                    <a:pt x="253121" y="565573"/>
                    <a:pt x="0" y="312452"/>
                    <a:pt x="0" y="211"/>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9" name="Freeform 18">
              <a:extLst>
                <a:ext uri="{FF2B5EF4-FFF2-40B4-BE49-F238E27FC236}">
                  <a16:creationId xmlns:a16="http://schemas.microsoft.com/office/drawing/2014/main" id="{8364885D-A3A4-5144-AB4E-7624F27287E6}"/>
                </a:ext>
              </a:extLst>
            </p:cNvPr>
            <p:cNvSpPr/>
            <p:nvPr/>
          </p:nvSpPr>
          <p:spPr>
            <a:xfrm>
              <a:off x="11653180" y="6295093"/>
              <a:ext cx="538821" cy="562907"/>
            </a:xfrm>
            <a:custGeom>
              <a:avLst/>
              <a:gdLst>
                <a:gd name="connsiteX0" fmla="*/ 538821 w 538821"/>
                <a:gd name="connsiteY0" fmla="*/ 0 h 562907"/>
                <a:gd name="connsiteX1" fmla="*/ 538821 w 538821"/>
                <a:gd name="connsiteY1" fmla="*/ 562907 h 562907"/>
                <a:gd name="connsiteX2" fmla="*/ 22 w 538821"/>
                <a:gd name="connsiteY2" fmla="*/ 562907 h 562907"/>
                <a:gd name="connsiteX3" fmla="*/ 0 w 538821"/>
                <a:gd name="connsiteY3" fmla="*/ 562686 h 562907"/>
                <a:gd name="connsiteX4" fmla="*/ 451422 w 538821"/>
                <a:gd name="connsiteY4" fmla="*/ 8810 h 5629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562907">
                  <a:moveTo>
                    <a:pt x="538821" y="0"/>
                  </a:moveTo>
                  <a:lnTo>
                    <a:pt x="538821" y="562907"/>
                  </a:lnTo>
                  <a:lnTo>
                    <a:pt x="22" y="562907"/>
                  </a:lnTo>
                  <a:lnTo>
                    <a:pt x="0" y="562686"/>
                  </a:lnTo>
                  <a:cubicBezTo>
                    <a:pt x="0" y="289475"/>
                    <a:pt x="193796" y="61528"/>
                    <a:pt x="451422" y="881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0" name="Freeform 19">
              <a:extLst>
                <a:ext uri="{FF2B5EF4-FFF2-40B4-BE49-F238E27FC236}">
                  <a16:creationId xmlns:a16="http://schemas.microsoft.com/office/drawing/2014/main" id="{D22073D5-CC72-0549-BD26-F7AF9851BE45}"/>
                </a:ext>
              </a:extLst>
            </p:cNvPr>
            <p:cNvSpPr/>
            <p:nvPr/>
          </p:nvSpPr>
          <p:spPr>
            <a:xfrm>
              <a:off x="11653180" y="3552066"/>
              <a:ext cx="538821" cy="1125373"/>
            </a:xfrm>
            <a:custGeom>
              <a:avLst/>
              <a:gdLst>
                <a:gd name="connsiteX0" fmla="*/ 538821 w 538821"/>
                <a:gd name="connsiteY0" fmla="*/ 0 h 1125373"/>
                <a:gd name="connsiteX1" fmla="*/ 538821 w 538821"/>
                <a:gd name="connsiteY1" fmla="*/ 1125373 h 1125373"/>
                <a:gd name="connsiteX2" fmla="*/ 451422 w 538821"/>
                <a:gd name="connsiteY2" fmla="*/ 1116562 h 1125373"/>
                <a:gd name="connsiteX3" fmla="*/ 0 w 538821"/>
                <a:gd name="connsiteY3" fmla="*/ 562686 h 1125373"/>
                <a:gd name="connsiteX4" fmla="*/ 451422 w 538821"/>
                <a:gd name="connsiteY4" fmla="*/ 8810 h 11253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1125373">
                  <a:moveTo>
                    <a:pt x="538821" y="0"/>
                  </a:moveTo>
                  <a:lnTo>
                    <a:pt x="538821" y="1125373"/>
                  </a:lnTo>
                  <a:lnTo>
                    <a:pt x="451422" y="1116562"/>
                  </a:lnTo>
                  <a:cubicBezTo>
                    <a:pt x="193796" y="1063844"/>
                    <a:pt x="0" y="835897"/>
                    <a:pt x="0" y="562686"/>
                  </a:cubicBezTo>
                  <a:cubicBezTo>
                    <a:pt x="0" y="289475"/>
                    <a:pt x="193796" y="61528"/>
                    <a:pt x="451422" y="881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1" name="Freeform 20">
              <a:extLst>
                <a:ext uri="{FF2B5EF4-FFF2-40B4-BE49-F238E27FC236}">
                  <a16:creationId xmlns:a16="http://schemas.microsoft.com/office/drawing/2014/main" id="{1827A049-C9FD-554E-9B01-F151B0D9E86B}"/>
                </a:ext>
              </a:extLst>
            </p:cNvPr>
            <p:cNvSpPr/>
            <p:nvPr/>
          </p:nvSpPr>
          <p:spPr>
            <a:xfrm>
              <a:off x="11653180" y="2180552"/>
              <a:ext cx="538821" cy="1125373"/>
            </a:xfrm>
            <a:custGeom>
              <a:avLst/>
              <a:gdLst>
                <a:gd name="connsiteX0" fmla="*/ 538821 w 538821"/>
                <a:gd name="connsiteY0" fmla="*/ 0 h 1125373"/>
                <a:gd name="connsiteX1" fmla="*/ 538821 w 538821"/>
                <a:gd name="connsiteY1" fmla="*/ 1125373 h 1125373"/>
                <a:gd name="connsiteX2" fmla="*/ 451422 w 538821"/>
                <a:gd name="connsiteY2" fmla="*/ 1116562 h 1125373"/>
                <a:gd name="connsiteX3" fmla="*/ 0 w 538821"/>
                <a:gd name="connsiteY3" fmla="*/ 562686 h 1125373"/>
                <a:gd name="connsiteX4" fmla="*/ 451422 w 538821"/>
                <a:gd name="connsiteY4" fmla="*/ 8810 h 11253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1125373">
                  <a:moveTo>
                    <a:pt x="538821" y="0"/>
                  </a:moveTo>
                  <a:lnTo>
                    <a:pt x="538821" y="1125373"/>
                  </a:lnTo>
                  <a:lnTo>
                    <a:pt x="451422" y="1116562"/>
                  </a:lnTo>
                  <a:cubicBezTo>
                    <a:pt x="193796" y="1063844"/>
                    <a:pt x="0" y="835897"/>
                    <a:pt x="0" y="562686"/>
                  </a:cubicBezTo>
                  <a:cubicBezTo>
                    <a:pt x="0" y="289475"/>
                    <a:pt x="193796" y="61528"/>
                    <a:pt x="451422" y="881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2" name="Freeform 21">
              <a:extLst>
                <a:ext uri="{FF2B5EF4-FFF2-40B4-BE49-F238E27FC236}">
                  <a16:creationId xmlns:a16="http://schemas.microsoft.com/office/drawing/2014/main" id="{76832559-4D18-8744-AB91-9FCFAB732477}"/>
                </a:ext>
              </a:extLst>
            </p:cNvPr>
            <p:cNvSpPr/>
            <p:nvPr/>
          </p:nvSpPr>
          <p:spPr>
            <a:xfrm>
              <a:off x="11653180" y="809039"/>
              <a:ext cx="538821" cy="1125373"/>
            </a:xfrm>
            <a:custGeom>
              <a:avLst/>
              <a:gdLst>
                <a:gd name="connsiteX0" fmla="*/ 538821 w 538821"/>
                <a:gd name="connsiteY0" fmla="*/ 0 h 1125373"/>
                <a:gd name="connsiteX1" fmla="*/ 538821 w 538821"/>
                <a:gd name="connsiteY1" fmla="*/ 1125373 h 1125373"/>
                <a:gd name="connsiteX2" fmla="*/ 451422 w 538821"/>
                <a:gd name="connsiteY2" fmla="*/ 1116562 h 1125373"/>
                <a:gd name="connsiteX3" fmla="*/ 0 w 538821"/>
                <a:gd name="connsiteY3" fmla="*/ 562686 h 1125373"/>
                <a:gd name="connsiteX4" fmla="*/ 451422 w 538821"/>
                <a:gd name="connsiteY4" fmla="*/ 8810 h 11253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1125373">
                  <a:moveTo>
                    <a:pt x="538821" y="0"/>
                  </a:moveTo>
                  <a:lnTo>
                    <a:pt x="538821" y="1125373"/>
                  </a:lnTo>
                  <a:lnTo>
                    <a:pt x="451422" y="1116562"/>
                  </a:lnTo>
                  <a:cubicBezTo>
                    <a:pt x="193796" y="1063844"/>
                    <a:pt x="0" y="835897"/>
                    <a:pt x="0" y="562686"/>
                  </a:cubicBezTo>
                  <a:cubicBezTo>
                    <a:pt x="0" y="289475"/>
                    <a:pt x="193796" y="61528"/>
                    <a:pt x="451422" y="881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3" name="Freeform 22">
              <a:extLst>
                <a:ext uri="{FF2B5EF4-FFF2-40B4-BE49-F238E27FC236}">
                  <a16:creationId xmlns:a16="http://schemas.microsoft.com/office/drawing/2014/main" id="{BF97A623-E5DC-1B44-B687-8643B9F0D741}"/>
                </a:ext>
              </a:extLst>
            </p:cNvPr>
            <p:cNvSpPr/>
            <p:nvPr/>
          </p:nvSpPr>
          <p:spPr>
            <a:xfrm>
              <a:off x="11653180" y="0"/>
              <a:ext cx="538821" cy="562898"/>
            </a:xfrm>
            <a:custGeom>
              <a:avLst/>
              <a:gdLst>
                <a:gd name="connsiteX0" fmla="*/ 21 w 538821"/>
                <a:gd name="connsiteY0" fmla="*/ 0 h 562898"/>
                <a:gd name="connsiteX1" fmla="*/ 538821 w 538821"/>
                <a:gd name="connsiteY1" fmla="*/ 0 h 562898"/>
                <a:gd name="connsiteX2" fmla="*/ 538821 w 538821"/>
                <a:gd name="connsiteY2" fmla="*/ 562898 h 562898"/>
                <a:gd name="connsiteX3" fmla="*/ 451422 w 538821"/>
                <a:gd name="connsiteY3" fmla="*/ 554087 h 562898"/>
                <a:gd name="connsiteX4" fmla="*/ 0 w 538821"/>
                <a:gd name="connsiteY4" fmla="*/ 211 h 5628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562898">
                  <a:moveTo>
                    <a:pt x="21" y="0"/>
                  </a:moveTo>
                  <a:lnTo>
                    <a:pt x="538821" y="0"/>
                  </a:lnTo>
                  <a:lnTo>
                    <a:pt x="538821" y="562898"/>
                  </a:lnTo>
                  <a:lnTo>
                    <a:pt x="451422" y="554087"/>
                  </a:lnTo>
                  <a:cubicBezTo>
                    <a:pt x="193796" y="501369"/>
                    <a:pt x="0" y="273422"/>
                    <a:pt x="0" y="211"/>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2" name="Title 1">
            <a:extLst>
              <a:ext uri="{FF2B5EF4-FFF2-40B4-BE49-F238E27FC236}">
                <a16:creationId xmlns:a16="http://schemas.microsoft.com/office/drawing/2014/main" id="{3637BBE1-2C82-4E45-B5C5-35E07B05EA4E}"/>
              </a:ext>
            </a:extLst>
          </p:cNvPr>
          <p:cNvSpPr>
            <a:spLocks noGrp="1"/>
          </p:cNvSpPr>
          <p:nvPr>
            <p:ph type="title"/>
          </p:nvPr>
        </p:nvSpPr>
        <p:spPr>
          <a:xfrm>
            <a:off x="565151" y="764973"/>
            <a:ext cx="3609982" cy="1395043"/>
          </a:xfrm>
        </p:spPr>
        <p:txBody>
          <a:bodyPr anchor="t"/>
          <a:lstStyle>
            <a:lvl1pPr>
              <a:defRPr sz="3200"/>
            </a:lvl1pPr>
          </a:lstStyle>
          <a:p>
            <a:r>
              <a:rPr lang="en-US" dirty="0"/>
              <a:t>Click to edit Master title style</a:t>
            </a:r>
          </a:p>
        </p:txBody>
      </p:sp>
      <p:sp>
        <p:nvSpPr>
          <p:cNvPr id="3" name="Content Placeholder 2">
            <a:extLst>
              <a:ext uri="{FF2B5EF4-FFF2-40B4-BE49-F238E27FC236}">
                <a16:creationId xmlns:a16="http://schemas.microsoft.com/office/drawing/2014/main" id="{54201F2E-A734-364B-8A7D-990D6B8893D0}"/>
              </a:ext>
            </a:extLst>
          </p:cNvPr>
          <p:cNvSpPr>
            <a:spLocks noGrp="1"/>
          </p:cNvSpPr>
          <p:nvPr>
            <p:ph idx="1"/>
          </p:nvPr>
        </p:nvSpPr>
        <p:spPr>
          <a:xfrm>
            <a:off x="5104832" y="770890"/>
            <a:ext cx="6112517" cy="4800570"/>
          </a:xfrm>
        </p:spPr>
        <p:txBody>
          <a:bodyPr/>
          <a:lstStyle>
            <a:lvl1pPr>
              <a:defRPr sz="2800"/>
            </a:lvl1pPr>
            <a:lvl2pPr>
              <a:defRPr sz="2400"/>
            </a:lvl2pPr>
            <a:lvl3pPr>
              <a:defRPr sz="2000"/>
            </a:lvl3pPr>
            <a:lvl4pPr>
              <a:defRPr sz="1800"/>
            </a:lvl4pPr>
            <a:lvl5pPr>
              <a:defRPr sz="16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a:extLst>
              <a:ext uri="{FF2B5EF4-FFF2-40B4-BE49-F238E27FC236}">
                <a16:creationId xmlns:a16="http://schemas.microsoft.com/office/drawing/2014/main" id="{D57CBAD9-5515-1748-8E77-F48160F4ED1C}"/>
              </a:ext>
            </a:extLst>
          </p:cNvPr>
          <p:cNvSpPr>
            <a:spLocks noGrp="1"/>
          </p:cNvSpPr>
          <p:nvPr>
            <p:ph type="body" sz="half" idx="2"/>
          </p:nvPr>
        </p:nvSpPr>
        <p:spPr>
          <a:xfrm>
            <a:off x="565150" y="2160016"/>
            <a:ext cx="3609983" cy="3708972"/>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2A6C22B-80D4-AA42-9999-401E37B469C0}"/>
              </a:ext>
            </a:extLst>
          </p:cNvPr>
          <p:cNvSpPr>
            <a:spLocks noGrp="1"/>
          </p:cNvSpPr>
          <p:nvPr>
            <p:ph type="dt" sz="half" idx="10"/>
          </p:nvPr>
        </p:nvSpPr>
        <p:spPr/>
        <p:txBody>
          <a:bodyPr/>
          <a:lstStyle/>
          <a:p>
            <a:fld id="{A5B0A250-5CC0-1746-B209-08E8B0DAE6AF}" type="datetimeFigureOut">
              <a:rPr lang="en-US" smtClean="0"/>
              <a:t>10/11/2024</a:t>
            </a:fld>
            <a:endParaRPr lang="en-US" dirty="0"/>
          </a:p>
        </p:txBody>
      </p:sp>
      <p:sp>
        <p:nvSpPr>
          <p:cNvPr id="6" name="Footer Placeholder 5">
            <a:extLst>
              <a:ext uri="{FF2B5EF4-FFF2-40B4-BE49-F238E27FC236}">
                <a16:creationId xmlns:a16="http://schemas.microsoft.com/office/drawing/2014/main" id="{03055DE4-33E8-7F4B-9334-95EA60845C3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6470FA5-21EE-D742-8F01-C1BAE0FDB064}"/>
              </a:ext>
            </a:extLst>
          </p:cNvPr>
          <p:cNvSpPr>
            <a:spLocks noGrp="1"/>
          </p:cNvSpPr>
          <p:nvPr>
            <p:ph type="sldNum" sz="quarter" idx="12"/>
          </p:nvPr>
        </p:nvSpPr>
        <p:spPr/>
        <p:txBody>
          <a:bodyPr/>
          <a:lstStyle/>
          <a:p>
            <a:fld id="{49ABCAEC-7D34-E549-A96E-FCEDAADBE4B0}" type="slidenum">
              <a:rPr lang="en-US" smtClean="0"/>
              <a:t>‹#›</a:t>
            </a:fld>
            <a:endParaRPr lang="en-US"/>
          </a:p>
        </p:txBody>
      </p:sp>
      <p:cxnSp>
        <p:nvCxnSpPr>
          <p:cNvPr id="8" name="Straight Connector 7">
            <a:extLst>
              <a:ext uri="{FF2B5EF4-FFF2-40B4-BE49-F238E27FC236}">
                <a16:creationId xmlns:a16="http://schemas.microsoft.com/office/drawing/2014/main" id="{BEF966AA-D7DF-F84D-80D4-E216A641B005}"/>
              </a:ext>
            </a:extLst>
          </p:cNvPr>
          <p:cNvCxnSpPr>
            <a:cxnSpLocks/>
          </p:cNvCxnSpPr>
          <p:nvPr/>
        </p:nvCxnSpPr>
        <p:spPr>
          <a:xfrm>
            <a:off x="565150" y="6087110"/>
            <a:ext cx="11058344"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1878058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210D391A-F01E-4947-8A01-95438AA0B323}"/>
              </a:ext>
            </a:extLst>
          </p:cNvPr>
          <p:cNvGrpSpPr/>
          <p:nvPr/>
        </p:nvGrpSpPr>
        <p:grpSpPr>
          <a:xfrm>
            <a:off x="10290315" y="0"/>
            <a:ext cx="1901686" cy="6858000"/>
            <a:chOff x="10290315" y="0"/>
            <a:chExt cx="1901686" cy="6858000"/>
          </a:xfrm>
        </p:grpSpPr>
        <p:sp>
          <p:nvSpPr>
            <p:cNvPr id="17" name="Oval 16">
              <a:extLst>
                <a:ext uri="{FF2B5EF4-FFF2-40B4-BE49-F238E27FC236}">
                  <a16:creationId xmlns:a16="http://schemas.microsoft.com/office/drawing/2014/main" id="{7D499306-B4E0-064D-8F6C-96E9C4BD04DA}"/>
                </a:ext>
              </a:extLst>
            </p:cNvPr>
            <p:cNvSpPr/>
            <p:nvPr/>
          </p:nvSpPr>
          <p:spPr>
            <a:xfrm>
              <a:off x="10290315" y="806362"/>
              <a:ext cx="1130724" cy="1130723"/>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Freeform 17">
              <a:extLst>
                <a:ext uri="{FF2B5EF4-FFF2-40B4-BE49-F238E27FC236}">
                  <a16:creationId xmlns:a16="http://schemas.microsoft.com/office/drawing/2014/main" id="{AF3D0241-0A21-8047-8CE3-B3FDD5FDF719}"/>
                </a:ext>
              </a:extLst>
            </p:cNvPr>
            <p:cNvSpPr/>
            <p:nvPr/>
          </p:nvSpPr>
          <p:spPr>
            <a:xfrm>
              <a:off x="10290315" y="0"/>
              <a:ext cx="1130724" cy="565573"/>
            </a:xfrm>
            <a:custGeom>
              <a:avLst/>
              <a:gdLst>
                <a:gd name="connsiteX0" fmla="*/ 21 w 1130724"/>
                <a:gd name="connsiteY0" fmla="*/ 0 h 565573"/>
                <a:gd name="connsiteX1" fmla="*/ 1130703 w 1130724"/>
                <a:gd name="connsiteY1" fmla="*/ 0 h 565573"/>
                <a:gd name="connsiteX2" fmla="*/ 1130724 w 1130724"/>
                <a:gd name="connsiteY2" fmla="*/ 211 h 565573"/>
                <a:gd name="connsiteX3" fmla="*/ 565362 w 1130724"/>
                <a:gd name="connsiteY3" fmla="*/ 565573 h 565573"/>
                <a:gd name="connsiteX4" fmla="*/ 0 w 1130724"/>
                <a:gd name="connsiteY4" fmla="*/ 211 h 5655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0724" h="565573">
                  <a:moveTo>
                    <a:pt x="21" y="0"/>
                  </a:moveTo>
                  <a:lnTo>
                    <a:pt x="1130703" y="0"/>
                  </a:lnTo>
                  <a:lnTo>
                    <a:pt x="1130724" y="211"/>
                  </a:lnTo>
                  <a:cubicBezTo>
                    <a:pt x="1130724" y="312452"/>
                    <a:pt x="877603" y="565573"/>
                    <a:pt x="565362" y="565573"/>
                  </a:cubicBezTo>
                  <a:cubicBezTo>
                    <a:pt x="253121" y="565573"/>
                    <a:pt x="0" y="312452"/>
                    <a:pt x="0" y="211"/>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9" name="Freeform 18">
              <a:extLst>
                <a:ext uri="{FF2B5EF4-FFF2-40B4-BE49-F238E27FC236}">
                  <a16:creationId xmlns:a16="http://schemas.microsoft.com/office/drawing/2014/main" id="{13083F97-6891-0447-957C-AB0834B826D2}"/>
                </a:ext>
              </a:extLst>
            </p:cNvPr>
            <p:cNvSpPr/>
            <p:nvPr/>
          </p:nvSpPr>
          <p:spPr>
            <a:xfrm>
              <a:off x="11653180" y="6295093"/>
              <a:ext cx="538821" cy="562907"/>
            </a:xfrm>
            <a:custGeom>
              <a:avLst/>
              <a:gdLst>
                <a:gd name="connsiteX0" fmla="*/ 538821 w 538821"/>
                <a:gd name="connsiteY0" fmla="*/ 0 h 562907"/>
                <a:gd name="connsiteX1" fmla="*/ 538821 w 538821"/>
                <a:gd name="connsiteY1" fmla="*/ 562907 h 562907"/>
                <a:gd name="connsiteX2" fmla="*/ 22 w 538821"/>
                <a:gd name="connsiteY2" fmla="*/ 562907 h 562907"/>
                <a:gd name="connsiteX3" fmla="*/ 0 w 538821"/>
                <a:gd name="connsiteY3" fmla="*/ 562686 h 562907"/>
                <a:gd name="connsiteX4" fmla="*/ 451422 w 538821"/>
                <a:gd name="connsiteY4" fmla="*/ 8810 h 5629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562907">
                  <a:moveTo>
                    <a:pt x="538821" y="0"/>
                  </a:moveTo>
                  <a:lnTo>
                    <a:pt x="538821" y="562907"/>
                  </a:lnTo>
                  <a:lnTo>
                    <a:pt x="22" y="562907"/>
                  </a:lnTo>
                  <a:lnTo>
                    <a:pt x="0" y="562686"/>
                  </a:lnTo>
                  <a:cubicBezTo>
                    <a:pt x="0" y="289475"/>
                    <a:pt x="193796" y="61528"/>
                    <a:pt x="451422" y="881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0" name="Freeform 19">
              <a:extLst>
                <a:ext uri="{FF2B5EF4-FFF2-40B4-BE49-F238E27FC236}">
                  <a16:creationId xmlns:a16="http://schemas.microsoft.com/office/drawing/2014/main" id="{B2EF7D75-E7C1-5147-A03B-3EC641CF3B08}"/>
                </a:ext>
              </a:extLst>
            </p:cNvPr>
            <p:cNvSpPr/>
            <p:nvPr/>
          </p:nvSpPr>
          <p:spPr>
            <a:xfrm>
              <a:off x="11653180" y="3552066"/>
              <a:ext cx="538821" cy="1125373"/>
            </a:xfrm>
            <a:custGeom>
              <a:avLst/>
              <a:gdLst>
                <a:gd name="connsiteX0" fmla="*/ 538821 w 538821"/>
                <a:gd name="connsiteY0" fmla="*/ 0 h 1125373"/>
                <a:gd name="connsiteX1" fmla="*/ 538821 w 538821"/>
                <a:gd name="connsiteY1" fmla="*/ 1125373 h 1125373"/>
                <a:gd name="connsiteX2" fmla="*/ 451422 w 538821"/>
                <a:gd name="connsiteY2" fmla="*/ 1116562 h 1125373"/>
                <a:gd name="connsiteX3" fmla="*/ 0 w 538821"/>
                <a:gd name="connsiteY3" fmla="*/ 562686 h 1125373"/>
                <a:gd name="connsiteX4" fmla="*/ 451422 w 538821"/>
                <a:gd name="connsiteY4" fmla="*/ 8810 h 11253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1125373">
                  <a:moveTo>
                    <a:pt x="538821" y="0"/>
                  </a:moveTo>
                  <a:lnTo>
                    <a:pt x="538821" y="1125373"/>
                  </a:lnTo>
                  <a:lnTo>
                    <a:pt x="451422" y="1116562"/>
                  </a:lnTo>
                  <a:cubicBezTo>
                    <a:pt x="193796" y="1063844"/>
                    <a:pt x="0" y="835897"/>
                    <a:pt x="0" y="562686"/>
                  </a:cubicBezTo>
                  <a:cubicBezTo>
                    <a:pt x="0" y="289475"/>
                    <a:pt x="193796" y="61528"/>
                    <a:pt x="451422" y="881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1" name="Freeform 20">
              <a:extLst>
                <a:ext uri="{FF2B5EF4-FFF2-40B4-BE49-F238E27FC236}">
                  <a16:creationId xmlns:a16="http://schemas.microsoft.com/office/drawing/2014/main" id="{A6D7CA94-94B4-C140-8C68-01C0ADFA1C71}"/>
                </a:ext>
              </a:extLst>
            </p:cNvPr>
            <p:cNvSpPr/>
            <p:nvPr/>
          </p:nvSpPr>
          <p:spPr>
            <a:xfrm>
              <a:off x="11653180" y="2180552"/>
              <a:ext cx="538821" cy="1125373"/>
            </a:xfrm>
            <a:custGeom>
              <a:avLst/>
              <a:gdLst>
                <a:gd name="connsiteX0" fmla="*/ 538821 w 538821"/>
                <a:gd name="connsiteY0" fmla="*/ 0 h 1125373"/>
                <a:gd name="connsiteX1" fmla="*/ 538821 w 538821"/>
                <a:gd name="connsiteY1" fmla="*/ 1125373 h 1125373"/>
                <a:gd name="connsiteX2" fmla="*/ 451422 w 538821"/>
                <a:gd name="connsiteY2" fmla="*/ 1116562 h 1125373"/>
                <a:gd name="connsiteX3" fmla="*/ 0 w 538821"/>
                <a:gd name="connsiteY3" fmla="*/ 562686 h 1125373"/>
                <a:gd name="connsiteX4" fmla="*/ 451422 w 538821"/>
                <a:gd name="connsiteY4" fmla="*/ 8810 h 11253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1125373">
                  <a:moveTo>
                    <a:pt x="538821" y="0"/>
                  </a:moveTo>
                  <a:lnTo>
                    <a:pt x="538821" y="1125373"/>
                  </a:lnTo>
                  <a:lnTo>
                    <a:pt x="451422" y="1116562"/>
                  </a:lnTo>
                  <a:cubicBezTo>
                    <a:pt x="193796" y="1063844"/>
                    <a:pt x="0" y="835897"/>
                    <a:pt x="0" y="562686"/>
                  </a:cubicBezTo>
                  <a:cubicBezTo>
                    <a:pt x="0" y="289475"/>
                    <a:pt x="193796" y="61528"/>
                    <a:pt x="451422" y="881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2" name="Freeform 21">
              <a:extLst>
                <a:ext uri="{FF2B5EF4-FFF2-40B4-BE49-F238E27FC236}">
                  <a16:creationId xmlns:a16="http://schemas.microsoft.com/office/drawing/2014/main" id="{211CD629-C318-A848-BDDE-BBA9465EBF9D}"/>
                </a:ext>
              </a:extLst>
            </p:cNvPr>
            <p:cNvSpPr/>
            <p:nvPr/>
          </p:nvSpPr>
          <p:spPr>
            <a:xfrm>
              <a:off x="11653180" y="809039"/>
              <a:ext cx="538821" cy="1125373"/>
            </a:xfrm>
            <a:custGeom>
              <a:avLst/>
              <a:gdLst>
                <a:gd name="connsiteX0" fmla="*/ 538821 w 538821"/>
                <a:gd name="connsiteY0" fmla="*/ 0 h 1125373"/>
                <a:gd name="connsiteX1" fmla="*/ 538821 w 538821"/>
                <a:gd name="connsiteY1" fmla="*/ 1125373 h 1125373"/>
                <a:gd name="connsiteX2" fmla="*/ 451422 w 538821"/>
                <a:gd name="connsiteY2" fmla="*/ 1116562 h 1125373"/>
                <a:gd name="connsiteX3" fmla="*/ 0 w 538821"/>
                <a:gd name="connsiteY3" fmla="*/ 562686 h 1125373"/>
                <a:gd name="connsiteX4" fmla="*/ 451422 w 538821"/>
                <a:gd name="connsiteY4" fmla="*/ 8810 h 11253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1125373">
                  <a:moveTo>
                    <a:pt x="538821" y="0"/>
                  </a:moveTo>
                  <a:lnTo>
                    <a:pt x="538821" y="1125373"/>
                  </a:lnTo>
                  <a:lnTo>
                    <a:pt x="451422" y="1116562"/>
                  </a:lnTo>
                  <a:cubicBezTo>
                    <a:pt x="193796" y="1063844"/>
                    <a:pt x="0" y="835897"/>
                    <a:pt x="0" y="562686"/>
                  </a:cubicBezTo>
                  <a:cubicBezTo>
                    <a:pt x="0" y="289475"/>
                    <a:pt x="193796" y="61528"/>
                    <a:pt x="451422" y="881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3" name="Freeform 22">
              <a:extLst>
                <a:ext uri="{FF2B5EF4-FFF2-40B4-BE49-F238E27FC236}">
                  <a16:creationId xmlns:a16="http://schemas.microsoft.com/office/drawing/2014/main" id="{2A5AC1F8-1370-E946-977E-E4CFC6947BAB}"/>
                </a:ext>
              </a:extLst>
            </p:cNvPr>
            <p:cNvSpPr/>
            <p:nvPr/>
          </p:nvSpPr>
          <p:spPr>
            <a:xfrm>
              <a:off x="11653180" y="0"/>
              <a:ext cx="538821" cy="562898"/>
            </a:xfrm>
            <a:custGeom>
              <a:avLst/>
              <a:gdLst>
                <a:gd name="connsiteX0" fmla="*/ 21 w 538821"/>
                <a:gd name="connsiteY0" fmla="*/ 0 h 562898"/>
                <a:gd name="connsiteX1" fmla="*/ 538821 w 538821"/>
                <a:gd name="connsiteY1" fmla="*/ 0 h 562898"/>
                <a:gd name="connsiteX2" fmla="*/ 538821 w 538821"/>
                <a:gd name="connsiteY2" fmla="*/ 562898 h 562898"/>
                <a:gd name="connsiteX3" fmla="*/ 451422 w 538821"/>
                <a:gd name="connsiteY3" fmla="*/ 554087 h 562898"/>
                <a:gd name="connsiteX4" fmla="*/ 0 w 538821"/>
                <a:gd name="connsiteY4" fmla="*/ 211 h 5628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562898">
                  <a:moveTo>
                    <a:pt x="21" y="0"/>
                  </a:moveTo>
                  <a:lnTo>
                    <a:pt x="538821" y="0"/>
                  </a:lnTo>
                  <a:lnTo>
                    <a:pt x="538821" y="562898"/>
                  </a:lnTo>
                  <a:lnTo>
                    <a:pt x="451422" y="554087"/>
                  </a:lnTo>
                  <a:cubicBezTo>
                    <a:pt x="193796" y="501369"/>
                    <a:pt x="0" y="273422"/>
                    <a:pt x="0" y="211"/>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2" name="Title 1">
            <a:extLst>
              <a:ext uri="{FF2B5EF4-FFF2-40B4-BE49-F238E27FC236}">
                <a16:creationId xmlns:a16="http://schemas.microsoft.com/office/drawing/2014/main" id="{64CEE63B-B967-0A48-9623-2203767609F4}"/>
              </a:ext>
            </a:extLst>
          </p:cNvPr>
          <p:cNvSpPr>
            <a:spLocks noGrp="1"/>
          </p:cNvSpPr>
          <p:nvPr>
            <p:ph type="title"/>
          </p:nvPr>
        </p:nvSpPr>
        <p:spPr>
          <a:xfrm>
            <a:off x="565150" y="770889"/>
            <a:ext cx="3609983" cy="1389127"/>
          </a:xfrm>
        </p:spPr>
        <p:txBody>
          <a:bodyPr anchor="t"/>
          <a:lstStyle>
            <a:lvl1pPr>
              <a:defRPr sz="3200"/>
            </a:lvl1pPr>
          </a:lstStyle>
          <a:p>
            <a:r>
              <a:rPr lang="en-US" dirty="0"/>
              <a:t>Click to edit Master title style</a:t>
            </a:r>
          </a:p>
        </p:txBody>
      </p:sp>
      <p:sp>
        <p:nvSpPr>
          <p:cNvPr id="3" name="Picture Placeholder 2">
            <a:extLst>
              <a:ext uri="{FF2B5EF4-FFF2-40B4-BE49-F238E27FC236}">
                <a16:creationId xmlns:a16="http://schemas.microsoft.com/office/drawing/2014/main" id="{9211F680-28C8-FA44-9CD5-20709DA02EA0}"/>
              </a:ext>
            </a:extLst>
          </p:cNvPr>
          <p:cNvSpPr>
            <a:spLocks noGrp="1"/>
          </p:cNvSpPr>
          <p:nvPr>
            <p:ph type="pic" idx="1"/>
          </p:nvPr>
        </p:nvSpPr>
        <p:spPr>
          <a:xfrm>
            <a:off x="5223838" y="890816"/>
            <a:ext cx="6060136" cy="4870411"/>
          </a:xfrm>
          <a:solidFill>
            <a:schemeClr val="bg2"/>
          </a:solidFill>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CBD507CD-197E-BB4C-83A6-DA3FC97A22C2}"/>
              </a:ext>
            </a:extLst>
          </p:cNvPr>
          <p:cNvSpPr>
            <a:spLocks noGrp="1"/>
          </p:cNvSpPr>
          <p:nvPr>
            <p:ph type="body" sz="half" idx="2"/>
          </p:nvPr>
        </p:nvSpPr>
        <p:spPr>
          <a:xfrm>
            <a:off x="565150" y="2160016"/>
            <a:ext cx="3609983" cy="360121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059E00AC-DF6C-D548-8A06-D6269BDB0A41}"/>
              </a:ext>
            </a:extLst>
          </p:cNvPr>
          <p:cNvSpPr>
            <a:spLocks noGrp="1"/>
          </p:cNvSpPr>
          <p:nvPr>
            <p:ph type="dt" sz="half" idx="10"/>
          </p:nvPr>
        </p:nvSpPr>
        <p:spPr/>
        <p:txBody>
          <a:bodyPr/>
          <a:lstStyle/>
          <a:p>
            <a:fld id="{A5B0A250-5CC0-1746-B209-08E8B0DAE6AF}" type="datetimeFigureOut">
              <a:rPr lang="en-US" smtClean="0"/>
              <a:t>10/11/2024</a:t>
            </a:fld>
            <a:endParaRPr lang="en-US" dirty="0"/>
          </a:p>
        </p:txBody>
      </p:sp>
      <p:sp>
        <p:nvSpPr>
          <p:cNvPr id="6" name="Footer Placeholder 5">
            <a:extLst>
              <a:ext uri="{FF2B5EF4-FFF2-40B4-BE49-F238E27FC236}">
                <a16:creationId xmlns:a16="http://schemas.microsoft.com/office/drawing/2014/main" id="{F8ED113B-57D4-9A4F-BFE0-2A3963B425A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E20D9954-FA18-8948-AA52-21CED059476D}"/>
              </a:ext>
            </a:extLst>
          </p:cNvPr>
          <p:cNvSpPr>
            <a:spLocks noGrp="1"/>
          </p:cNvSpPr>
          <p:nvPr>
            <p:ph type="sldNum" sz="quarter" idx="12"/>
          </p:nvPr>
        </p:nvSpPr>
        <p:spPr/>
        <p:txBody>
          <a:bodyPr/>
          <a:lstStyle/>
          <a:p>
            <a:fld id="{49ABCAEC-7D34-E549-A96E-FCEDAADBE4B0}" type="slidenum">
              <a:rPr lang="en-US" smtClean="0"/>
              <a:t>‹#›</a:t>
            </a:fld>
            <a:endParaRPr lang="en-US"/>
          </a:p>
        </p:txBody>
      </p:sp>
      <p:cxnSp>
        <p:nvCxnSpPr>
          <p:cNvPr id="8" name="Straight Connector 7">
            <a:extLst>
              <a:ext uri="{FF2B5EF4-FFF2-40B4-BE49-F238E27FC236}">
                <a16:creationId xmlns:a16="http://schemas.microsoft.com/office/drawing/2014/main" id="{5E3EB25D-2379-5040-B990-1C99B0B7D931}"/>
              </a:ext>
            </a:extLst>
          </p:cNvPr>
          <p:cNvCxnSpPr>
            <a:cxnSpLocks/>
          </p:cNvCxnSpPr>
          <p:nvPr/>
        </p:nvCxnSpPr>
        <p:spPr>
          <a:xfrm>
            <a:off x="565150" y="6087110"/>
            <a:ext cx="11058344"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5829822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grpSp>
        <p:nvGrpSpPr>
          <p:cNvPr id="22" name="Group 21">
            <a:extLst>
              <a:ext uri="{FF2B5EF4-FFF2-40B4-BE49-F238E27FC236}">
                <a16:creationId xmlns:a16="http://schemas.microsoft.com/office/drawing/2014/main" id="{7ED46EE4-CE67-DD46-A751-9FEA049A22B8}"/>
              </a:ext>
            </a:extLst>
          </p:cNvPr>
          <p:cNvGrpSpPr/>
          <p:nvPr/>
        </p:nvGrpSpPr>
        <p:grpSpPr>
          <a:xfrm>
            <a:off x="8928528" y="0"/>
            <a:ext cx="3263472" cy="6858000"/>
            <a:chOff x="8928528" y="0"/>
            <a:chExt cx="3263472" cy="6858000"/>
          </a:xfrm>
        </p:grpSpPr>
        <p:sp>
          <p:nvSpPr>
            <p:cNvPr id="23" name="Oval 22">
              <a:extLst>
                <a:ext uri="{FF2B5EF4-FFF2-40B4-BE49-F238E27FC236}">
                  <a16:creationId xmlns:a16="http://schemas.microsoft.com/office/drawing/2014/main" id="{955C5B70-D34F-8A49-B220-808CE2BBB7F3}"/>
                </a:ext>
              </a:extLst>
            </p:cNvPr>
            <p:cNvSpPr/>
            <p:nvPr/>
          </p:nvSpPr>
          <p:spPr>
            <a:xfrm>
              <a:off x="8928528" y="4918120"/>
              <a:ext cx="1130724" cy="1130723"/>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Freeform 23">
              <a:extLst>
                <a:ext uri="{FF2B5EF4-FFF2-40B4-BE49-F238E27FC236}">
                  <a16:creationId xmlns:a16="http://schemas.microsoft.com/office/drawing/2014/main" id="{4BBFE624-6DBD-8541-B43B-180C0AFA21F0}"/>
                </a:ext>
              </a:extLst>
            </p:cNvPr>
            <p:cNvSpPr/>
            <p:nvPr/>
          </p:nvSpPr>
          <p:spPr>
            <a:xfrm>
              <a:off x="8928528" y="0"/>
              <a:ext cx="1130724" cy="565573"/>
            </a:xfrm>
            <a:custGeom>
              <a:avLst/>
              <a:gdLst>
                <a:gd name="connsiteX0" fmla="*/ 22 w 1130724"/>
                <a:gd name="connsiteY0" fmla="*/ 0 h 565573"/>
                <a:gd name="connsiteX1" fmla="*/ 1130703 w 1130724"/>
                <a:gd name="connsiteY1" fmla="*/ 0 h 565573"/>
                <a:gd name="connsiteX2" fmla="*/ 1130724 w 1130724"/>
                <a:gd name="connsiteY2" fmla="*/ 211 h 565573"/>
                <a:gd name="connsiteX3" fmla="*/ 565362 w 1130724"/>
                <a:gd name="connsiteY3" fmla="*/ 565573 h 565573"/>
                <a:gd name="connsiteX4" fmla="*/ 0 w 1130724"/>
                <a:gd name="connsiteY4" fmla="*/ 211 h 5655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0724" h="565573">
                  <a:moveTo>
                    <a:pt x="22" y="0"/>
                  </a:moveTo>
                  <a:lnTo>
                    <a:pt x="1130703" y="0"/>
                  </a:lnTo>
                  <a:lnTo>
                    <a:pt x="1130724" y="211"/>
                  </a:lnTo>
                  <a:cubicBezTo>
                    <a:pt x="1130724" y="312452"/>
                    <a:pt x="877603" y="565573"/>
                    <a:pt x="565362" y="565573"/>
                  </a:cubicBezTo>
                  <a:cubicBezTo>
                    <a:pt x="253121" y="565573"/>
                    <a:pt x="0" y="312452"/>
                    <a:pt x="0" y="211"/>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5" name="Freeform 24">
              <a:extLst>
                <a:ext uri="{FF2B5EF4-FFF2-40B4-BE49-F238E27FC236}">
                  <a16:creationId xmlns:a16="http://schemas.microsoft.com/office/drawing/2014/main" id="{6E01AC23-2120-A542-B140-5A29AA27A2C8}"/>
                </a:ext>
              </a:extLst>
            </p:cNvPr>
            <p:cNvSpPr/>
            <p:nvPr/>
          </p:nvSpPr>
          <p:spPr>
            <a:xfrm>
              <a:off x="10291391" y="6292417"/>
              <a:ext cx="1130724" cy="565583"/>
            </a:xfrm>
            <a:custGeom>
              <a:avLst/>
              <a:gdLst>
                <a:gd name="connsiteX0" fmla="*/ 565362 w 1130724"/>
                <a:gd name="connsiteY0" fmla="*/ 0 h 565583"/>
                <a:gd name="connsiteX1" fmla="*/ 1130724 w 1130724"/>
                <a:gd name="connsiteY1" fmla="*/ 565362 h 565583"/>
                <a:gd name="connsiteX2" fmla="*/ 1130702 w 1130724"/>
                <a:gd name="connsiteY2" fmla="*/ 565583 h 565583"/>
                <a:gd name="connsiteX3" fmla="*/ 22 w 1130724"/>
                <a:gd name="connsiteY3" fmla="*/ 565583 h 565583"/>
                <a:gd name="connsiteX4" fmla="*/ 0 w 1130724"/>
                <a:gd name="connsiteY4" fmla="*/ 565362 h 565583"/>
                <a:gd name="connsiteX5" fmla="*/ 565362 w 1130724"/>
                <a:gd name="connsiteY5" fmla="*/ 0 h 5655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30724" h="565583">
                  <a:moveTo>
                    <a:pt x="565362" y="0"/>
                  </a:moveTo>
                  <a:cubicBezTo>
                    <a:pt x="877603" y="0"/>
                    <a:pt x="1130724" y="253121"/>
                    <a:pt x="1130724" y="565362"/>
                  </a:cubicBezTo>
                  <a:lnTo>
                    <a:pt x="1130702" y="565583"/>
                  </a:lnTo>
                  <a:lnTo>
                    <a:pt x="22" y="565583"/>
                  </a:lnTo>
                  <a:lnTo>
                    <a:pt x="0" y="565362"/>
                  </a:lnTo>
                  <a:cubicBezTo>
                    <a:pt x="0" y="253121"/>
                    <a:pt x="253121" y="0"/>
                    <a:pt x="565362" y="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6" name="Oval 25">
              <a:extLst>
                <a:ext uri="{FF2B5EF4-FFF2-40B4-BE49-F238E27FC236}">
                  <a16:creationId xmlns:a16="http://schemas.microsoft.com/office/drawing/2014/main" id="{154689C0-9C35-9B4D-906B-DA287DA55A38}"/>
                </a:ext>
              </a:extLst>
            </p:cNvPr>
            <p:cNvSpPr/>
            <p:nvPr/>
          </p:nvSpPr>
          <p:spPr>
            <a:xfrm>
              <a:off x="10291392" y="3549390"/>
              <a:ext cx="1130724" cy="1130723"/>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Oval 26">
              <a:extLst>
                <a:ext uri="{FF2B5EF4-FFF2-40B4-BE49-F238E27FC236}">
                  <a16:creationId xmlns:a16="http://schemas.microsoft.com/office/drawing/2014/main" id="{696570F0-11E0-6147-9053-E3A4B5DBA0E4}"/>
                </a:ext>
              </a:extLst>
            </p:cNvPr>
            <p:cNvSpPr/>
            <p:nvPr/>
          </p:nvSpPr>
          <p:spPr>
            <a:xfrm>
              <a:off x="10291392" y="2177876"/>
              <a:ext cx="1130724" cy="1130723"/>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Oval 27">
              <a:extLst>
                <a:ext uri="{FF2B5EF4-FFF2-40B4-BE49-F238E27FC236}">
                  <a16:creationId xmlns:a16="http://schemas.microsoft.com/office/drawing/2014/main" id="{9BDD97F6-A366-B54A-B889-42E97AFEDE37}"/>
                </a:ext>
              </a:extLst>
            </p:cNvPr>
            <p:cNvSpPr/>
            <p:nvPr/>
          </p:nvSpPr>
          <p:spPr>
            <a:xfrm>
              <a:off x="10291392" y="806363"/>
              <a:ext cx="1130724" cy="1130723"/>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Freeform 28">
              <a:extLst>
                <a:ext uri="{FF2B5EF4-FFF2-40B4-BE49-F238E27FC236}">
                  <a16:creationId xmlns:a16="http://schemas.microsoft.com/office/drawing/2014/main" id="{58E853BC-EE80-374B-B823-8D51A948C4CF}"/>
                </a:ext>
              </a:extLst>
            </p:cNvPr>
            <p:cNvSpPr/>
            <p:nvPr/>
          </p:nvSpPr>
          <p:spPr>
            <a:xfrm>
              <a:off x="10291392" y="0"/>
              <a:ext cx="1130724" cy="565573"/>
            </a:xfrm>
            <a:custGeom>
              <a:avLst/>
              <a:gdLst>
                <a:gd name="connsiteX0" fmla="*/ 21 w 1130724"/>
                <a:gd name="connsiteY0" fmla="*/ 0 h 565573"/>
                <a:gd name="connsiteX1" fmla="*/ 1130703 w 1130724"/>
                <a:gd name="connsiteY1" fmla="*/ 0 h 565573"/>
                <a:gd name="connsiteX2" fmla="*/ 1130724 w 1130724"/>
                <a:gd name="connsiteY2" fmla="*/ 211 h 565573"/>
                <a:gd name="connsiteX3" fmla="*/ 565362 w 1130724"/>
                <a:gd name="connsiteY3" fmla="*/ 565573 h 565573"/>
                <a:gd name="connsiteX4" fmla="*/ 0 w 1130724"/>
                <a:gd name="connsiteY4" fmla="*/ 211 h 5655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0724" h="565573">
                  <a:moveTo>
                    <a:pt x="21" y="0"/>
                  </a:moveTo>
                  <a:lnTo>
                    <a:pt x="1130703" y="0"/>
                  </a:lnTo>
                  <a:lnTo>
                    <a:pt x="1130724" y="211"/>
                  </a:lnTo>
                  <a:cubicBezTo>
                    <a:pt x="1130724" y="312452"/>
                    <a:pt x="877603" y="565573"/>
                    <a:pt x="565362" y="565573"/>
                  </a:cubicBezTo>
                  <a:cubicBezTo>
                    <a:pt x="253121" y="565573"/>
                    <a:pt x="0" y="312452"/>
                    <a:pt x="0" y="211"/>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0" name="Freeform 29">
              <a:extLst>
                <a:ext uri="{FF2B5EF4-FFF2-40B4-BE49-F238E27FC236}">
                  <a16:creationId xmlns:a16="http://schemas.microsoft.com/office/drawing/2014/main" id="{4B5B70B1-649D-9848-B5D4-6DE04D55F5F0}"/>
                </a:ext>
              </a:extLst>
            </p:cNvPr>
            <p:cNvSpPr/>
            <p:nvPr/>
          </p:nvSpPr>
          <p:spPr>
            <a:xfrm>
              <a:off x="11654256" y="6295201"/>
              <a:ext cx="537744" cy="562799"/>
            </a:xfrm>
            <a:custGeom>
              <a:avLst/>
              <a:gdLst>
                <a:gd name="connsiteX0" fmla="*/ 537744 w 537744"/>
                <a:gd name="connsiteY0" fmla="*/ 0 h 562799"/>
                <a:gd name="connsiteX1" fmla="*/ 537744 w 537744"/>
                <a:gd name="connsiteY1" fmla="*/ 562799 h 562799"/>
                <a:gd name="connsiteX2" fmla="*/ 22 w 537744"/>
                <a:gd name="connsiteY2" fmla="*/ 562799 h 562799"/>
                <a:gd name="connsiteX3" fmla="*/ 0 w 537744"/>
                <a:gd name="connsiteY3" fmla="*/ 562578 h 562799"/>
                <a:gd name="connsiteX4" fmla="*/ 451422 w 537744"/>
                <a:gd name="connsiteY4" fmla="*/ 8702 h 5627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7744" h="562799">
                  <a:moveTo>
                    <a:pt x="537744" y="0"/>
                  </a:moveTo>
                  <a:lnTo>
                    <a:pt x="537744" y="562799"/>
                  </a:lnTo>
                  <a:lnTo>
                    <a:pt x="22" y="562799"/>
                  </a:lnTo>
                  <a:lnTo>
                    <a:pt x="0" y="562578"/>
                  </a:lnTo>
                  <a:cubicBezTo>
                    <a:pt x="0" y="289367"/>
                    <a:pt x="193796" y="61420"/>
                    <a:pt x="451422" y="8702"/>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1" name="Freeform 30">
              <a:extLst>
                <a:ext uri="{FF2B5EF4-FFF2-40B4-BE49-F238E27FC236}">
                  <a16:creationId xmlns:a16="http://schemas.microsoft.com/office/drawing/2014/main" id="{46A2092A-2157-0A49-937F-BBAE14687DE7}"/>
                </a:ext>
              </a:extLst>
            </p:cNvPr>
            <p:cNvSpPr/>
            <p:nvPr/>
          </p:nvSpPr>
          <p:spPr>
            <a:xfrm>
              <a:off x="11654256" y="4923687"/>
              <a:ext cx="537744" cy="1125156"/>
            </a:xfrm>
            <a:custGeom>
              <a:avLst/>
              <a:gdLst>
                <a:gd name="connsiteX0" fmla="*/ 537744 w 537744"/>
                <a:gd name="connsiteY0" fmla="*/ 0 h 1125156"/>
                <a:gd name="connsiteX1" fmla="*/ 537744 w 537744"/>
                <a:gd name="connsiteY1" fmla="*/ 1125156 h 1125156"/>
                <a:gd name="connsiteX2" fmla="*/ 451422 w 537744"/>
                <a:gd name="connsiteY2" fmla="*/ 1116454 h 1125156"/>
                <a:gd name="connsiteX3" fmla="*/ 0 w 537744"/>
                <a:gd name="connsiteY3" fmla="*/ 562578 h 1125156"/>
                <a:gd name="connsiteX4" fmla="*/ 451422 w 537744"/>
                <a:gd name="connsiteY4" fmla="*/ 8702 h 11251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7744" h="1125156">
                  <a:moveTo>
                    <a:pt x="537744" y="0"/>
                  </a:moveTo>
                  <a:lnTo>
                    <a:pt x="537744" y="1125156"/>
                  </a:lnTo>
                  <a:lnTo>
                    <a:pt x="451422" y="1116454"/>
                  </a:lnTo>
                  <a:cubicBezTo>
                    <a:pt x="193796" y="1063736"/>
                    <a:pt x="0" y="835789"/>
                    <a:pt x="0" y="562578"/>
                  </a:cubicBezTo>
                  <a:cubicBezTo>
                    <a:pt x="0" y="289367"/>
                    <a:pt x="193796" y="61420"/>
                    <a:pt x="451422" y="8702"/>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2" name="Freeform 31">
              <a:extLst>
                <a:ext uri="{FF2B5EF4-FFF2-40B4-BE49-F238E27FC236}">
                  <a16:creationId xmlns:a16="http://schemas.microsoft.com/office/drawing/2014/main" id="{F092371E-D526-AF43-816F-F7AEBA9FF166}"/>
                </a:ext>
              </a:extLst>
            </p:cNvPr>
            <p:cNvSpPr/>
            <p:nvPr/>
          </p:nvSpPr>
          <p:spPr>
            <a:xfrm>
              <a:off x="11654256" y="3552173"/>
              <a:ext cx="537744" cy="1125156"/>
            </a:xfrm>
            <a:custGeom>
              <a:avLst/>
              <a:gdLst>
                <a:gd name="connsiteX0" fmla="*/ 537744 w 537744"/>
                <a:gd name="connsiteY0" fmla="*/ 0 h 1125156"/>
                <a:gd name="connsiteX1" fmla="*/ 537744 w 537744"/>
                <a:gd name="connsiteY1" fmla="*/ 1125156 h 1125156"/>
                <a:gd name="connsiteX2" fmla="*/ 451422 w 537744"/>
                <a:gd name="connsiteY2" fmla="*/ 1116454 h 1125156"/>
                <a:gd name="connsiteX3" fmla="*/ 0 w 537744"/>
                <a:gd name="connsiteY3" fmla="*/ 562578 h 1125156"/>
                <a:gd name="connsiteX4" fmla="*/ 451422 w 537744"/>
                <a:gd name="connsiteY4" fmla="*/ 8702 h 11251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7744" h="1125156">
                  <a:moveTo>
                    <a:pt x="537744" y="0"/>
                  </a:moveTo>
                  <a:lnTo>
                    <a:pt x="537744" y="1125156"/>
                  </a:lnTo>
                  <a:lnTo>
                    <a:pt x="451422" y="1116454"/>
                  </a:lnTo>
                  <a:cubicBezTo>
                    <a:pt x="193796" y="1063736"/>
                    <a:pt x="0" y="835789"/>
                    <a:pt x="0" y="562578"/>
                  </a:cubicBezTo>
                  <a:cubicBezTo>
                    <a:pt x="0" y="289367"/>
                    <a:pt x="193796" y="61420"/>
                    <a:pt x="451422" y="8702"/>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3" name="Freeform 32">
              <a:extLst>
                <a:ext uri="{FF2B5EF4-FFF2-40B4-BE49-F238E27FC236}">
                  <a16:creationId xmlns:a16="http://schemas.microsoft.com/office/drawing/2014/main" id="{06995714-B51E-E84A-9FD5-3AD33004E517}"/>
                </a:ext>
              </a:extLst>
            </p:cNvPr>
            <p:cNvSpPr/>
            <p:nvPr/>
          </p:nvSpPr>
          <p:spPr>
            <a:xfrm>
              <a:off x="11654256" y="2180659"/>
              <a:ext cx="537744" cy="1125156"/>
            </a:xfrm>
            <a:custGeom>
              <a:avLst/>
              <a:gdLst>
                <a:gd name="connsiteX0" fmla="*/ 537744 w 537744"/>
                <a:gd name="connsiteY0" fmla="*/ 0 h 1125156"/>
                <a:gd name="connsiteX1" fmla="*/ 537744 w 537744"/>
                <a:gd name="connsiteY1" fmla="*/ 1125156 h 1125156"/>
                <a:gd name="connsiteX2" fmla="*/ 451422 w 537744"/>
                <a:gd name="connsiteY2" fmla="*/ 1116454 h 1125156"/>
                <a:gd name="connsiteX3" fmla="*/ 0 w 537744"/>
                <a:gd name="connsiteY3" fmla="*/ 562578 h 1125156"/>
                <a:gd name="connsiteX4" fmla="*/ 451422 w 537744"/>
                <a:gd name="connsiteY4" fmla="*/ 8702 h 11251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7744" h="1125156">
                  <a:moveTo>
                    <a:pt x="537744" y="0"/>
                  </a:moveTo>
                  <a:lnTo>
                    <a:pt x="537744" y="1125156"/>
                  </a:lnTo>
                  <a:lnTo>
                    <a:pt x="451422" y="1116454"/>
                  </a:lnTo>
                  <a:cubicBezTo>
                    <a:pt x="193796" y="1063736"/>
                    <a:pt x="0" y="835789"/>
                    <a:pt x="0" y="562578"/>
                  </a:cubicBezTo>
                  <a:cubicBezTo>
                    <a:pt x="0" y="289367"/>
                    <a:pt x="193796" y="61420"/>
                    <a:pt x="451422" y="8702"/>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4" name="Freeform 33">
              <a:extLst>
                <a:ext uri="{FF2B5EF4-FFF2-40B4-BE49-F238E27FC236}">
                  <a16:creationId xmlns:a16="http://schemas.microsoft.com/office/drawing/2014/main" id="{0FDB0CC5-76AA-6E44-8376-4EE649C1DE42}"/>
                </a:ext>
              </a:extLst>
            </p:cNvPr>
            <p:cNvSpPr/>
            <p:nvPr/>
          </p:nvSpPr>
          <p:spPr>
            <a:xfrm>
              <a:off x="11654256" y="809146"/>
              <a:ext cx="537744" cy="1125156"/>
            </a:xfrm>
            <a:custGeom>
              <a:avLst/>
              <a:gdLst>
                <a:gd name="connsiteX0" fmla="*/ 537744 w 537744"/>
                <a:gd name="connsiteY0" fmla="*/ 0 h 1125156"/>
                <a:gd name="connsiteX1" fmla="*/ 537744 w 537744"/>
                <a:gd name="connsiteY1" fmla="*/ 1125156 h 1125156"/>
                <a:gd name="connsiteX2" fmla="*/ 451422 w 537744"/>
                <a:gd name="connsiteY2" fmla="*/ 1116454 h 1125156"/>
                <a:gd name="connsiteX3" fmla="*/ 0 w 537744"/>
                <a:gd name="connsiteY3" fmla="*/ 562578 h 1125156"/>
                <a:gd name="connsiteX4" fmla="*/ 451422 w 537744"/>
                <a:gd name="connsiteY4" fmla="*/ 8702 h 11251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7744" h="1125156">
                  <a:moveTo>
                    <a:pt x="537744" y="0"/>
                  </a:moveTo>
                  <a:lnTo>
                    <a:pt x="537744" y="1125156"/>
                  </a:lnTo>
                  <a:lnTo>
                    <a:pt x="451422" y="1116454"/>
                  </a:lnTo>
                  <a:cubicBezTo>
                    <a:pt x="193796" y="1063736"/>
                    <a:pt x="0" y="835789"/>
                    <a:pt x="0" y="562578"/>
                  </a:cubicBezTo>
                  <a:cubicBezTo>
                    <a:pt x="0" y="289367"/>
                    <a:pt x="193796" y="61420"/>
                    <a:pt x="451422" y="8702"/>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5" name="Freeform 34">
              <a:extLst>
                <a:ext uri="{FF2B5EF4-FFF2-40B4-BE49-F238E27FC236}">
                  <a16:creationId xmlns:a16="http://schemas.microsoft.com/office/drawing/2014/main" id="{3D981F0B-8982-1C45-8D7C-30E744003823}"/>
                </a:ext>
              </a:extLst>
            </p:cNvPr>
            <p:cNvSpPr/>
            <p:nvPr/>
          </p:nvSpPr>
          <p:spPr>
            <a:xfrm>
              <a:off x="11654256" y="0"/>
              <a:ext cx="537744" cy="562788"/>
            </a:xfrm>
            <a:custGeom>
              <a:avLst/>
              <a:gdLst>
                <a:gd name="connsiteX0" fmla="*/ 21 w 537744"/>
                <a:gd name="connsiteY0" fmla="*/ 0 h 562788"/>
                <a:gd name="connsiteX1" fmla="*/ 537744 w 537744"/>
                <a:gd name="connsiteY1" fmla="*/ 0 h 562788"/>
                <a:gd name="connsiteX2" fmla="*/ 537744 w 537744"/>
                <a:gd name="connsiteY2" fmla="*/ 562788 h 562788"/>
                <a:gd name="connsiteX3" fmla="*/ 451422 w 537744"/>
                <a:gd name="connsiteY3" fmla="*/ 554086 h 562788"/>
                <a:gd name="connsiteX4" fmla="*/ 0 w 537744"/>
                <a:gd name="connsiteY4" fmla="*/ 211 h 56278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7744" h="562788">
                  <a:moveTo>
                    <a:pt x="21" y="0"/>
                  </a:moveTo>
                  <a:lnTo>
                    <a:pt x="537744" y="0"/>
                  </a:lnTo>
                  <a:lnTo>
                    <a:pt x="537744" y="562788"/>
                  </a:lnTo>
                  <a:lnTo>
                    <a:pt x="451422" y="554086"/>
                  </a:lnTo>
                  <a:cubicBezTo>
                    <a:pt x="193796" y="501368"/>
                    <a:pt x="0" y="273421"/>
                    <a:pt x="0" y="211"/>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2" name="Title 1">
            <a:extLst>
              <a:ext uri="{FF2B5EF4-FFF2-40B4-BE49-F238E27FC236}">
                <a16:creationId xmlns:a16="http://schemas.microsoft.com/office/drawing/2014/main" id="{DF76EEB7-1E87-0447-8CD6-DD220CF4EE59}"/>
              </a:ext>
            </a:extLst>
          </p:cNvPr>
          <p:cNvSpPr>
            <a:spLocks noGrp="1"/>
          </p:cNvSpPr>
          <p:nvPr>
            <p:ph type="title"/>
          </p:nvPr>
        </p:nvSpPr>
        <p:spPr/>
        <p:txBody>
          <a:bodyPr/>
          <a:lstStyle/>
          <a:p>
            <a:r>
              <a:rPr lang="en-US" dirty="0"/>
              <a:t>Click to edit Master title style</a:t>
            </a:r>
          </a:p>
        </p:txBody>
      </p:sp>
      <p:sp>
        <p:nvSpPr>
          <p:cNvPr id="3" name="Vertical Text Placeholder 2">
            <a:extLst>
              <a:ext uri="{FF2B5EF4-FFF2-40B4-BE49-F238E27FC236}">
                <a16:creationId xmlns:a16="http://schemas.microsoft.com/office/drawing/2014/main" id="{BA8AE526-3A03-9B41-8C9F-27156E701CF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CD08D72-182D-C947-B3F7-B74948D0849B}"/>
              </a:ext>
            </a:extLst>
          </p:cNvPr>
          <p:cNvSpPr>
            <a:spLocks noGrp="1"/>
          </p:cNvSpPr>
          <p:nvPr>
            <p:ph type="dt" sz="half" idx="10"/>
          </p:nvPr>
        </p:nvSpPr>
        <p:spPr/>
        <p:txBody>
          <a:bodyPr/>
          <a:lstStyle/>
          <a:p>
            <a:fld id="{A5B0A250-5CC0-1746-B209-08E8B0DAE6AF}" type="datetimeFigureOut">
              <a:rPr lang="en-US" smtClean="0"/>
              <a:t>10/11/2024</a:t>
            </a:fld>
            <a:endParaRPr lang="en-US" dirty="0"/>
          </a:p>
        </p:txBody>
      </p:sp>
      <p:sp>
        <p:nvSpPr>
          <p:cNvPr id="5" name="Footer Placeholder 4">
            <a:extLst>
              <a:ext uri="{FF2B5EF4-FFF2-40B4-BE49-F238E27FC236}">
                <a16:creationId xmlns:a16="http://schemas.microsoft.com/office/drawing/2014/main" id="{B076E396-D059-AF4D-A1D9-C1347978AAD9}"/>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4F8845B6-87C0-2F4A-8146-00E911CDF70D}"/>
              </a:ext>
            </a:extLst>
          </p:cNvPr>
          <p:cNvSpPr>
            <a:spLocks noGrp="1"/>
          </p:cNvSpPr>
          <p:nvPr>
            <p:ph type="sldNum" sz="quarter" idx="12"/>
          </p:nvPr>
        </p:nvSpPr>
        <p:spPr>
          <a:xfrm>
            <a:off x="7086480" y="6141085"/>
            <a:ext cx="813816" cy="365125"/>
          </a:xfrm>
        </p:spPr>
        <p:txBody>
          <a:bodyPr/>
          <a:lstStyle/>
          <a:p>
            <a:fld id="{49ABCAEC-7D34-E549-A96E-FCEDAADBE4B0}" type="slidenum">
              <a:rPr lang="en-US" smtClean="0"/>
              <a:t>‹#›</a:t>
            </a:fld>
            <a:endParaRPr lang="en-US"/>
          </a:p>
        </p:txBody>
      </p:sp>
      <p:cxnSp>
        <p:nvCxnSpPr>
          <p:cNvPr id="7" name="Straight Connector 6">
            <a:extLst>
              <a:ext uri="{FF2B5EF4-FFF2-40B4-BE49-F238E27FC236}">
                <a16:creationId xmlns:a16="http://schemas.microsoft.com/office/drawing/2014/main" id="{A78A912D-4325-C449-BF2E-F331A221C695}"/>
              </a:ext>
            </a:extLst>
          </p:cNvPr>
          <p:cNvCxnSpPr>
            <a:cxnSpLocks/>
          </p:cNvCxnSpPr>
          <p:nvPr/>
        </p:nvCxnSpPr>
        <p:spPr>
          <a:xfrm>
            <a:off x="565150" y="6087110"/>
            <a:ext cx="7335146"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9749509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grpSp>
        <p:nvGrpSpPr>
          <p:cNvPr id="15" name="Group 14">
            <a:extLst>
              <a:ext uri="{FF2B5EF4-FFF2-40B4-BE49-F238E27FC236}">
                <a16:creationId xmlns:a16="http://schemas.microsoft.com/office/drawing/2014/main" id="{C3803ECC-8207-244B-8051-94AA5304EDD9}"/>
              </a:ext>
            </a:extLst>
          </p:cNvPr>
          <p:cNvGrpSpPr/>
          <p:nvPr/>
        </p:nvGrpSpPr>
        <p:grpSpPr>
          <a:xfrm>
            <a:off x="10290315" y="0"/>
            <a:ext cx="1901686" cy="6858000"/>
            <a:chOff x="10290315" y="0"/>
            <a:chExt cx="1901686" cy="6858000"/>
          </a:xfrm>
        </p:grpSpPr>
        <p:sp>
          <p:nvSpPr>
            <p:cNvPr id="17" name="Freeform 16">
              <a:extLst>
                <a:ext uri="{FF2B5EF4-FFF2-40B4-BE49-F238E27FC236}">
                  <a16:creationId xmlns:a16="http://schemas.microsoft.com/office/drawing/2014/main" id="{CF2E8536-821C-3846-A152-2001B7BA4BC9}"/>
                </a:ext>
              </a:extLst>
            </p:cNvPr>
            <p:cNvSpPr/>
            <p:nvPr/>
          </p:nvSpPr>
          <p:spPr>
            <a:xfrm>
              <a:off x="10290315" y="0"/>
              <a:ext cx="1130724" cy="565573"/>
            </a:xfrm>
            <a:custGeom>
              <a:avLst/>
              <a:gdLst>
                <a:gd name="connsiteX0" fmla="*/ 21 w 1130724"/>
                <a:gd name="connsiteY0" fmla="*/ 0 h 565573"/>
                <a:gd name="connsiteX1" fmla="*/ 1130703 w 1130724"/>
                <a:gd name="connsiteY1" fmla="*/ 0 h 565573"/>
                <a:gd name="connsiteX2" fmla="*/ 1130724 w 1130724"/>
                <a:gd name="connsiteY2" fmla="*/ 211 h 565573"/>
                <a:gd name="connsiteX3" fmla="*/ 565362 w 1130724"/>
                <a:gd name="connsiteY3" fmla="*/ 565573 h 565573"/>
                <a:gd name="connsiteX4" fmla="*/ 0 w 1130724"/>
                <a:gd name="connsiteY4" fmla="*/ 211 h 5655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0724" h="565573">
                  <a:moveTo>
                    <a:pt x="21" y="0"/>
                  </a:moveTo>
                  <a:lnTo>
                    <a:pt x="1130703" y="0"/>
                  </a:lnTo>
                  <a:lnTo>
                    <a:pt x="1130724" y="211"/>
                  </a:lnTo>
                  <a:cubicBezTo>
                    <a:pt x="1130724" y="312452"/>
                    <a:pt x="877603" y="565573"/>
                    <a:pt x="565362" y="565573"/>
                  </a:cubicBezTo>
                  <a:cubicBezTo>
                    <a:pt x="253121" y="565573"/>
                    <a:pt x="0" y="312452"/>
                    <a:pt x="0" y="211"/>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8" name="Freeform 17">
              <a:extLst>
                <a:ext uri="{FF2B5EF4-FFF2-40B4-BE49-F238E27FC236}">
                  <a16:creationId xmlns:a16="http://schemas.microsoft.com/office/drawing/2014/main" id="{57A02781-FFB4-C04E-97FB-78D26A9E8F1C}"/>
                </a:ext>
              </a:extLst>
            </p:cNvPr>
            <p:cNvSpPr/>
            <p:nvPr/>
          </p:nvSpPr>
          <p:spPr>
            <a:xfrm>
              <a:off x="11653180" y="6295093"/>
              <a:ext cx="538821" cy="562907"/>
            </a:xfrm>
            <a:custGeom>
              <a:avLst/>
              <a:gdLst>
                <a:gd name="connsiteX0" fmla="*/ 538821 w 538821"/>
                <a:gd name="connsiteY0" fmla="*/ 0 h 562907"/>
                <a:gd name="connsiteX1" fmla="*/ 538821 w 538821"/>
                <a:gd name="connsiteY1" fmla="*/ 562907 h 562907"/>
                <a:gd name="connsiteX2" fmla="*/ 22 w 538821"/>
                <a:gd name="connsiteY2" fmla="*/ 562907 h 562907"/>
                <a:gd name="connsiteX3" fmla="*/ 0 w 538821"/>
                <a:gd name="connsiteY3" fmla="*/ 562686 h 562907"/>
                <a:gd name="connsiteX4" fmla="*/ 451422 w 538821"/>
                <a:gd name="connsiteY4" fmla="*/ 8810 h 5629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562907">
                  <a:moveTo>
                    <a:pt x="538821" y="0"/>
                  </a:moveTo>
                  <a:lnTo>
                    <a:pt x="538821" y="562907"/>
                  </a:lnTo>
                  <a:lnTo>
                    <a:pt x="22" y="562907"/>
                  </a:lnTo>
                  <a:lnTo>
                    <a:pt x="0" y="562686"/>
                  </a:lnTo>
                  <a:cubicBezTo>
                    <a:pt x="0" y="289475"/>
                    <a:pt x="193796" y="61528"/>
                    <a:pt x="451422" y="881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9" name="Freeform 18">
              <a:extLst>
                <a:ext uri="{FF2B5EF4-FFF2-40B4-BE49-F238E27FC236}">
                  <a16:creationId xmlns:a16="http://schemas.microsoft.com/office/drawing/2014/main" id="{14C29607-37D2-7A4B-98E2-2C851CD6776C}"/>
                </a:ext>
              </a:extLst>
            </p:cNvPr>
            <p:cNvSpPr/>
            <p:nvPr/>
          </p:nvSpPr>
          <p:spPr>
            <a:xfrm>
              <a:off x="11653180" y="3552066"/>
              <a:ext cx="538821" cy="1125373"/>
            </a:xfrm>
            <a:custGeom>
              <a:avLst/>
              <a:gdLst>
                <a:gd name="connsiteX0" fmla="*/ 538821 w 538821"/>
                <a:gd name="connsiteY0" fmla="*/ 0 h 1125373"/>
                <a:gd name="connsiteX1" fmla="*/ 538821 w 538821"/>
                <a:gd name="connsiteY1" fmla="*/ 1125373 h 1125373"/>
                <a:gd name="connsiteX2" fmla="*/ 451422 w 538821"/>
                <a:gd name="connsiteY2" fmla="*/ 1116562 h 1125373"/>
                <a:gd name="connsiteX3" fmla="*/ 0 w 538821"/>
                <a:gd name="connsiteY3" fmla="*/ 562686 h 1125373"/>
                <a:gd name="connsiteX4" fmla="*/ 451422 w 538821"/>
                <a:gd name="connsiteY4" fmla="*/ 8810 h 11253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1125373">
                  <a:moveTo>
                    <a:pt x="538821" y="0"/>
                  </a:moveTo>
                  <a:lnTo>
                    <a:pt x="538821" y="1125373"/>
                  </a:lnTo>
                  <a:lnTo>
                    <a:pt x="451422" y="1116562"/>
                  </a:lnTo>
                  <a:cubicBezTo>
                    <a:pt x="193796" y="1063844"/>
                    <a:pt x="0" y="835897"/>
                    <a:pt x="0" y="562686"/>
                  </a:cubicBezTo>
                  <a:cubicBezTo>
                    <a:pt x="0" y="289475"/>
                    <a:pt x="193796" y="61528"/>
                    <a:pt x="451422" y="881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0" name="Freeform 19">
              <a:extLst>
                <a:ext uri="{FF2B5EF4-FFF2-40B4-BE49-F238E27FC236}">
                  <a16:creationId xmlns:a16="http://schemas.microsoft.com/office/drawing/2014/main" id="{D12FC7BA-80CC-1C4E-B268-B3EEA08137F1}"/>
                </a:ext>
              </a:extLst>
            </p:cNvPr>
            <p:cNvSpPr/>
            <p:nvPr/>
          </p:nvSpPr>
          <p:spPr>
            <a:xfrm>
              <a:off x="11653180" y="2180552"/>
              <a:ext cx="538821" cy="1125373"/>
            </a:xfrm>
            <a:custGeom>
              <a:avLst/>
              <a:gdLst>
                <a:gd name="connsiteX0" fmla="*/ 538821 w 538821"/>
                <a:gd name="connsiteY0" fmla="*/ 0 h 1125373"/>
                <a:gd name="connsiteX1" fmla="*/ 538821 w 538821"/>
                <a:gd name="connsiteY1" fmla="*/ 1125373 h 1125373"/>
                <a:gd name="connsiteX2" fmla="*/ 451422 w 538821"/>
                <a:gd name="connsiteY2" fmla="*/ 1116562 h 1125373"/>
                <a:gd name="connsiteX3" fmla="*/ 0 w 538821"/>
                <a:gd name="connsiteY3" fmla="*/ 562686 h 1125373"/>
                <a:gd name="connsiteX4" fmla="*/ 451422 w 538821"/>
                <a:gd name="connsiteY4" fmla="*/ 8810 h 11253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1125373">
                  <a:moveTo>
                    <a:pt x="538821" y="0"/>
                  </a:moveTo>
                  <a:lnTo>
                    <a:pt x="538821" y="1125373"/>
                  </a:lnTo>
                  <a:lnTo>
                    <a:pt x="451422" y="1116562"/>
                  </a:lnTo>
                  <a:cubicBezTo>
                    <a:pt x="193796" y="1063844"/>
                    <a:pt x="0" y="835897"/>
                    <a:pt x="0" y="562686"/>
                  </a:cubicBezTo>
                  <a:cubicBezTo>
                    <a:pt x="0" y="289475"/>
                    <a:pt x="193796" y="61528"/>
                    <a:pt x="451422" y="881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1" name="Freeform 20">
              <a:extLst>
                <a:ext uri="{FF2B5EF4-FFF2-40B4-BE49-F238E27FC236}">
                  <a16:creationId xmlns:a16="http://schemas.microsoft.com/office/drawing/2014/main" id="{BEBC8FB1-96B9-D84A-BD2A-BC8410EBE012}"/>
                </a:ext>
              </a:extLst>
            </p:cNvPr>
            <p:cNvSpPr/>
            <p:nvPr/>
          </p:nvSpPr>
          <p:spPr>
            <a:xfrm>
              <a:off x="11653180" y="809039"/>
              <a:ext cx="538821" cy="1125373"/>
            </a:xfrm>
            <a:custGeom>
              <a:avLst/>
              <a:gdLst>
                <a:gd name="connsiteX0" fmla="*/ 538821 w 538821"/>
                <a:gd name="connsiteY0" fmla="*/ 0 h 1125373"/>
                <a:gd name="connsiteX1" fmla="*/ 538821 w 538821"/>
                <a:gd name="connsiteY1" fmla="*/ 1125373 h 1125373"/>
                <a:gd name="connsiteX2" fmla="*/ 451422 w 538821"/>
                <a:gd name="connsiteY2" fmla="*/ 1116562 h 1125373"/>
                <a:gd name="connsiteX3" fmla="*/ 0 w 538821"/>
                <a:gd name="connsiteY3" fmla="*/ 562686 h 1125373"/>
                <a:gd name="connsiteX4" fmla="*/ 451422 w 538821"/>
                <a:gd name="connsiteY4" fmla="*/ 8810 h 11253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1125373">
                  <a:moveTo>
                    <a:pt x="538821" y="0"/>
                  </a:moveTo>
                  <a:lnTo>
                    <a:pt x="538821" y="1125373"/>
                  </a:lnTo>
                  <a:lnTo>
                    <a:pt x="451422" y="1116562"/>
                  </a:lnTo>
                  <a:cubicBezTo>
                    <a:pt x="193796" y="1063844"/>
                    <a:pt x="0" y="835897"/>
                    <a:pt x="0" y="562686"/>
                  </a:cubicBezTo>
                  <a:cubicBezTo>
                    <a:pt x="0" y="289475"/>
                    <a:pt x="193796" y="61528"/>
                    <a:pt x="451422" y="881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2" name="Freeform 21">
              <a:extLst>
                <a:ext uri="{FF2B5EF4-FFF2-40B4-BE49-F238E27FC236}">
                  <a16:creationId xmlns:a16="http://schemas.microsoft.com/office/drawing/2014/main" id="{5A8455B4-A778-B44D-A7E8-C45A4846D9F7}"/>
                </a:ext>
              </a:extLst>
            </p:cNvPr>
            <p:cNvSpPr/>
            <p:nvPr/>
          </p:nvSpPr>
          <p:spPr>
            <a:xfrm>
              <a:off x="11653180" y="0"/>
              <a:ext cx="538821" cy="562898"/>
            </a:xfrm>
            <a:custGeom>
              <a:avLst/>
              <a:gdLst>
                <a:gd name="connsiteX0" fmla="*/ 21 w 538821"/>
                <a:gd name="connsiteY0" fmla="*/ 0 h 562898"/>
                <a:gd name="connsiteX1" fmla="*/ 538821 w 538821"/>
                <a:gd name="connsiteY1" fmla="*/ 0 h 562898"/>
                <a:gd name="connsiteX2" fmla="*/ 538821 w 538821"/>
                <a:gd name="connsiteY2" fmla="*/ 562898 h 562898"/>
                <a:gd name="connsiteX3" fmla="*/ 451422 w 538821"/>
                <a:gd name="connsiteY3" fmla="*/ 554087 h 562898"/>
                <a:gd name="connsiteX4" fmla="*/ 0 w 538821"/>
                <a:gd name="connsiteY4" fmla="*/ 211 h 5628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562898">
                  <a:moveTo>
                    <a:pt x="21" y="0"/>
                  </a:moveTo>
                  <a:lnTo>
                    <a:pt x="538821" y="0"/>
                  </a:lnTo>
                  <a:lnTo>
                    <a:pt x="538821" y="562898"/>
                  </a:lnTo>
                  <a:lnTo>
                    <a:pt x="451422" y="554087"/>
                  </a:lnTo>
                  <a:cubicBezTo>
                    <a:pt x="193796" y="501369"/>
                    <a:pt x="0" y="273422"/>
                    <a:pt x="0" y="211"/>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2" name="Vertical Title 1">
            <a:extLst>
              <a:ext uri="{FF2B5EF4-FFF2-40B4-BE49-F238E27FC236}">
                <a16:creationId xmlns:a16="http://schemas.microsoft.com/office/drawing/2014/main" id="{B0407CCA-80EF-2B45-8F8C-7D5796A61BC0}"/>
              </a:ext>
            </a:extLst>
          </p:cNvPr>
          <p:cNvSpPr>
            <a:spLocks noGrp="1"/>
          </p:cNvSpPr>
          <p:nvPr>
            <p:ph type="title" orient="vert"/>
          </p:nvPr>
        </p:nvSpPr>
        <p:spPr>
          <a:xfrm>
            <a:off x="8950095" y="976630"/>
            <a:ext cx="2268507" cy="4784598"/>
          </a:xfrm>
        </p:spPr>
        <p:txBody>
          <a:bodyPr vert="eaVe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BAA221C3-F2D3-FC4F-938B-4C4CAC7370B1}"/>
              </a:ext>
            </a:extLst>
          </p:cNvPr>
          <p:cNvSpPr>
            <a:spLocks noGrp="1"/>
          </p:cNvSpPr>
          <p:nvPr>
            <p:ph type="body" orient="vert" idx="1"/>
          </p:nvPr>
        </p:nvSpPr>
        <p:spPr>
          <a:xfrm>
            <a:off x="565150" y="976630"/>
            <a:ext cx="8264057" cy="4784598"/>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6B061B46-3E9A-AC48-8C84-5B46EA1EC583}"/>
              </a:ext>
            </a:extLst>
          </p:cNvPr>
          <p:cNvSpPr>
            <a:spLocks noGrp="1"/>
          </p:cNvSpPr>
          <p:nvPr>
            <p:ph type="dt" sz="half" idx="10"/>
          </p:nvPr>
        </p:nvSpPr>
        <p:spPr/>
        <p:txBody>
          <a:bodyPr/>
          <a:lstStyle/>
          <a:p>
            <a:fld id="{A5B0A250-5CC0-1746-B209-08E8B0DAE6AF}" type="datetimeFigureOut">
              <a:rPr lang="en-US" smtClean="0"/>
              <a:t>10/11/2024</a:t>
            </a:fld>
            <a:endParaRPr lang="en-US"/>
          </a:p>
        </p:txBody>
      </p:sp>
      <p:sp>
        <p:nvSpPr>
          <p:cNvPr id="5" name="Footer Placeholder 4">
            <a:extLst>
              <a:ext uri="{FF2B5EF4-FFF2-40B4-BE49-F238E27FC236}">
                <a16:creationId xmlns:a16="http://schemas.microsoft.com/office/drawing/2014/main" id="{369F8F49-5859-714C-8EE1-61A74F324EC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E2B6F69-3FFA-D94F-BA99-873D36F7F69D}"/>
              </a:ext>
            </a:extLst>
          </p:cNvPr>
          <p:cNvSpPr>
            <a:spLocks noGrp="1"/>
          </p:cNvSpPr>
          <p:nvPr>
            <p:ph type="sldNum" sz="quarter" idx="12"/>
          </p:nvPr>
        </p:nvSpPr>
        <p:spPr/>
        <p:txBody>
          <a:bodyPr/>
          <a:lstStyle/>
          <a:p>
            <a:fld id="{49ABCAEC-7D34-E549-A96E-FCEDAADBE4B0}" type="slidenum">
              <a:rPr lang="en-US" smtClean="0"/>
              <a:t>‹#›</a:t>
            </a:fld>
            <a:endParaRPr lang="en-US"/>
          </a:p>
        </p:txBody>
      </p:sp>
      <p:cxnSp>
        <p:nvCxnSpPr>
          <p:cNvPr id="7" name="Straight Connector 6">
            <a:extLst>
              <a:ext uri="{FF2B5EF4-FFF2-40B4-BE49-F238E27FC236}">
                <a16:creationId xmlns:a16="http://schemas.microsoft.com/office/drawing/2014/main" id="{C31B40EC-87DB-A64F-9D4B-98A86F7CEFFF}"/>
              </a:ext>
            </a:extLst>
          </p:cNvPr>
          <p:cNvCxnSpPr>
            <a:cxnSpLocks/>
          </p:cNvCxnSpPr>
          <p:nvPr/>
        </p:nvCxnSpPr>
        <p:spPr>
          <a:xfrm>
            <a:off x="565150" y="6087110"/>
            <a:ext cx="11058344"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5612576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70D98E2-86CE-4D4F-9F8F-17C83D19A271}"/>
              </a:ext>
            </a:extLst>
          </p:cNvPr>
          <p:cNvSpPr>
            <a:spLocks noGrp="1"/>
          </p:cNvSpPr>
          <p:nvPr>
            <p:ph type="title"/>
          </p:nvPr>
        </p:nvSpPr>
        <p:spPr>
          <a:xfrm>
            <a:off x="565150" y="770890"/>
            <a:ext cx="7335835" cy="1268984"/>
          </a:xfrm>
          <a:prstGeom prst="rect">
            <a:avLst/>
          </a:prstGeom>
        </p:spPr>
        <p:txBody>
          <a:bodyPr vert="horz" lIns="91440" tIns="45720" rIns="91440" bIns="45720" rtlCol="0" anchor="t">
            <a:normAutofit/>
          </a:bodyPr>
          <a:lstStyle/>
          <a:p>
            <a:r>
              <a:rPr lang="en-US" dirty="0"/>
              <a:t>Click to edit Master title style</a:t>
            </a:r>
          </a:p>
        </p:txBody>
      </p:sp>
      <p:sp>
        <p:nvSpPr>
          <p:cNvPr id="3" name="Text Placeholder 2">
            <a:extLst>
              <a:ext uri="{FF2B5EF4-FFF2-40B4-BE49-F238E27FC236}">
                <a16:creationId xmlns:a16="http://schemas.microsoft.com/office/drawing/2014/main" id="{8804B4F2-48A4-A140-B59B-7A2ED9FD4653}"/>
              </a:ext>
            </a:extLst>
          </p:cNvPr>
          <p:cNvSpPr>
            <a:spLocks noGrp="1"/>
          </p:cNvSpPr>
          <p:nvPr>
            <p:ph type="body" idx="1"/>
          </p:nvPr>
        </p:nvSpPr>
        <p:spPr>
          <a:xfrm>
            <a:off x="565150" y="2160016"/>
            <a:ext cx="7335835" cy="3601212"/>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BFCF4A7E-D5FF-BF48-8E01-8F46150ABFD5}"/>
              </a:ext>
            </a:extLst>
          </p:cNvPr>
          <p:cNvSpPr>
            <a:spLocks noGrp="1"/>
          </p:cNvSpPr>
          <p:nvPr>
            <p:ph type="dt" sz="half" idx="2"/>
          </p:nvPr>
        </p:nvSpPr>
        <p:spPr>
          <a:xfrm>
            <a:off x="566928" y="457200"/>
            <a:ext cx="3608205" cy="365125"/>
          </a:xfrm>
          <a:prstGeom prst="rect">
            <a:avLst/>
          </a:prstGeom>
        </p:spPr>
        <p:txBody>
          <a:bodyPr vert="horz" lIns="91440" tIns="45720" rIns="91440" bIns="45720" rtlCol="0" anchor="ctr"/>
          <a:lstStyle>
            <a:lvl1pPr algn="l">
              <a:defRPr sz="1050" b="0" i="0">
                <a:solidFill>
                  <a:schemeClr val="tx1">
                    <a:tint val="75000"/>
                  </a:schemeClr>
                </a:solidFill>
                <a:latin typeface="+mn-lt"/>
              </a:defRPr>
            </a:lvl1pPr>
          </a:lstStyle>
          <a:p>
            <a:fld id="{A5B0A250-5CC0-1746-B209-08E8B0DAE6AF}" type="datetimeFigureOut">
              <a:rPr lang="en-US" smtClean="0"/>
              <a:pPr/>
              <a:t>10/11/2024</a:t>
            </a:fld>
            <a:endParaRPr lang="en-US" dirty="0"/>
          </a:p>
        </p:txBody>
      </p:sp>
      <p:sp>
        <p:nvSpPr>
          <p:cNvPr id="5" name="Footer Placeholder 4">
            <a:extLst>
              <a:ext uri="{FF2B5EF4-FFF2-40B4-BE49-F238E27FC236}">
                <a16:creationId xmlns:a16="http://schemas.microsoft.com/office/drawing/2014/main" id="{CA131757-5039-BF46-B47A-50DA8FFBC078}"/>
              </a:ext>
            </a:extLst>
          </p:cNvPr>
          <p:cNvSpPr>
            <a:spLocks noGrp="1"/>
          </p:cNvSpPr>
          <p:nvPr>
            <p:ph type="ftr" sz="quarter" idx="3"/>
          </p:nvPr>
        </p:nvSpPr>
        <p:spPr>
          <a:xfrm>
            <a:off x="565150" y="6141085"/>
            <a:ext cx="3608205" cy="365125"/>
          </a:xfrm>
          <a:prstGeom prst="rect">
            <a:avLst/>
          </a:prstGeom>
        </p:spPr>
        <p:txBody>
          <a:bodyPr vert="horz" lIns="91440" tIns="45720" rIns="91440" bIns="45720" rtlCol="0" anchor="ctr"/>
          <a:lstStyle>
            <a:lvl1pPr algn="l">
              <a:defRPr sz="1050" b="0" i="0">
                <a:solidFill>
                  <a:schemeClr val="tx1">
                    <a:tint val="75000"/>
                  </a:schemeClr>
                </a:solidFill>
                <a:latin typeface="+mn-lt"/>
              </a:defRPr>
            </a:lvl1pPr>
          </a:lstStyle>
          <a:p>
            <a:endParaRPr lang="en-US" dirty="0"/>
          </a:p>
        </p:txBody>
      </p:sp>
      <p:sp>
        <p:nvSpPr>
          <p:cNvPr id="6" name="Slide Number Placeholder 5">
            <a:extLst>
              <a:ext uri="{FF2B5EF4-FFF2-40B4-BE49-F238E27FC236}">
                <a16:creationId xmlns:a16="http://schemas.microsoft.com/office/drawing/2014/main" id="{AA83FD16-4337-B940-905E-D20A26FD483A}"/>
              </a:ext>
            </a:extLst>
          </p:cNvPr>
          <p:cNvSpPr>
            <a:spLocks noGrp="1"/>
          </p:cNvSpPr>
          <p:nvPr>
            <p:ph type="sldNum" sz="quarter" idx="4"/>
          </p:nvPr>
        </p:nvSpPr>
        <p:spPr>
          <a:xfrm>
            <a:off x="10809678" y="6141085"/>
            <a:ext cx="813816" cy="365125"/>
          </a:xfrm>
          <a:prstGeom prst="rect">
            <a:avLst/>
          </a:prstGeom>
        </p:spPr>
        <p:txBody>
          <a:bodyPr vert="horz" lIns="91440" tIns="45720" rIns="91440" bIns="45720" rtlCol="0" anchor="ctr"/>
          <a:lstStyle>
            <a:lvl1pPr algn="r">
              <a:defRPr sz="1050" b="0" i="0">
                <a:solidFill>
                  <a:schemeClr val="tx1">
                    <a:tint val="75000"/>
                  </a:schemeClr>
                </a:solidFill>
                <a:latin typeface="+mn-lt"/>
              </a:defRPr>
            </a:lvl1pPr>
          </a:lstStyle>
          <a:p>
            <a:fld id="{49ABCAEC-7D34-E549-A96E-FCEDAADBE4B0}" type="slidenum">
              <a:rPr lang="en-US" smtClean="0"/>
              <a:pPr/>
              <a:t>‹#›</a:t>
            </a:fld>
            <a:endParaRPr lang="en-US" dirty="0"/>
          </a:p>
        </p:txBody>
      </p:sp>
    </p:spTree>
    <p:extLst>
      <p:ext uri="{BB962C8B-B14F-4D97-AF65-F5344CB8AC3E}">
        <p14:creationId xmlns:p14="http://schemas.microsoft.com/office/powerpoint/2010/main" val="282015597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100000"/>
        </a:lnSpc>
        <a:spcBef>
          <a:spcPct val="0"/>
        </a:spcBef>
        <a:buNone/>
        <a:defRPr sz="4000" b="1" i="0" kern="1200">
          <a:solidFill>
            <a:schemeClr val="tx1"/>
          </a:solidFill>
          <a:latin typeface="+mj-lt"/>
          <a:ea typeface="+mj-ea"/>
          <a:cs typeface="+mj-cs"/>
        </a:defRPr>
      </a:lvl1pPr>
    </p:titleStyle>
    <p:bodyStyle>
      <a:lvl1pPr marL="228600" indent="-228600" algn="l" defTabSz="914400" rtl="0" eaLnBrk="1" latinLnBrk="0" hangingPunct="1">
        <a:lnSpc>
          <a:spcPct val="100000"/>
        </a:lnSpc>
        <a:spcBef>
          <a:spcPts val="900"/>
        </a:spcBef>
        <a:buFont typeface="Arial" panose="020B0604020202020204" pitchFamily="34" charset="0"/>
        <a:buChar char="•"/>
        <a:defRPr sz="2400" b="0" i="0" kern="1200">
          <a:solidFill>
            <a:schemeClr val="tx1"/>
          </a:solidFill>
          <a:latin typeface="+mn-lt"/>
          <a:ea typeface="+mn-ea"/>
          <a:cs typeface="+mn-cs"/>
        </a:defRPr>
      </a:lvl1pPr>
      <a:lvl2pPr marL="685800" indent="-228600" algn="l" defTabSz="914400" rtl="0" eaLnBrk="1" latinLnBrk="0" hangingPunct="1">
        <a:lnSpc>
          <a:spcPct val="100000"/>
        </a:lnSpc>
        <a:spcBef>
          <a:spcPts val="900"/>
        </a:spcBef>
        <a:buFont typeface="Arial" panose="020B0604020202020204" pitchFamily="34" charset="0"/>
        <a:buChar char="•"/>
        <a:defRPr sz="2000" b="0" i="0" kern="1200">
          <a:solidFill>
            <a:schemeClr val="tx1"/>
          </a:solidFill>
          <a:latin typeface="+mn-lt"/>
          <a:ea typeface="+mn-ea"/>
          <a:cs typeface="+mn-cs"/>
        </a:defRPr>
      </a:lvl2pPr>
      <a:lvl3pPr marL="1143000" indent="-228600" algn="l" defTabSz="914400" rtl="0" eaLnBrk="1" latinLnBrk="0" hangingPunct="1">
        <a:lnSpc>
          <a:spcPct val="100000"/>
        </a:lnSpc>
        <a:spcBef>
          <a:spcPts val="900"/>
        </a:spcBef>
        <a:buFont typeface="Arial" panose="020B0604020202020204" pitchFamily="34" charset="0"/>
        <a:buChar char="•"/>
        <a:defRPr sz="1800" b="0" i="0" kern="1200">
          <a:solidFill>
            <a:schemeClr val="tx1"/>
          </a:solidFill>
          <a:latin typeface="+mn-lt"/>
          <a:ea typeface="+mn-ea"/>
          <a:cs typeface="+mn-cs"/>
        </a:defRPr>
      </a:lvl3pPr>
      <a:lvl4pPr marL="1600200" indent="-228600" algn="l" defTabSz="914400" rtl="0" eaLnBrk="1" latinLnBrk="0" hangingPunct="1">
        <a:lnSpc>
          <a:spcPct val="100000"/>
        </a:lnSpc>
        <a:spcBef>
          <a:spcPts val="900"/>
        </a:spcBef>
        <a:buFont typeface="Arial" panose="020B0604020202020204" pitchFamily="34" charset="0"/>
        <a:buChar char="•"/>
        <a:defRPr sz="1600" b="0" i="0" kern="1200">
          <a:solidFill>
            <a:schemeClr val="tx1"/>
          </a:solidFill>
          <a:latin typeface="+mn-lt"/>
          <a:ea typeface="+mn-ea"/>
          <a:cs typeface="+mn-cs"/>
        </a:defRPr>
      </a:lvl4pPr>
      <a:lvl5pPr marL="2057400" indent="-228600" algn="l" defTabSz="914400" rtl="0" eaLnBrk="1" latinLnBrk="0" hangingPunct="1">
        <a:lnSpc>
          <a:spcPct val="100000"/>
        </a:lnSpc>
        <a:spcBef>
          <a:spcPts val="900"/>
        </a:spcBef>
        <a:buFont typeface="Arial" panose="020B0604020202020204" pitchFamily="34" charset="0"/>
        <a:buChar char="•"/>
        <a:defRPr sz="1400" b="0" i="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7.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20.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2.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21.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2.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23.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2.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24.xml.rels><?xml version="1.0" encoding="UTF-8" standalone="yes"?>
<Relationships xmlns="http://schemas.openxmlformats.org/package/2006/relationships"><Relationship Id="rId3" Type="http://schemas.openxmlformats.org/officeDocument/2006/relationships/diagramLayout" Target="../diagrams/layout11.xml"/><Relationship Id="rId2" Type="http://schemas.openxmlformats.org/officeDocument/2006/relationships/diagramData" Target="../diagrams/data11.xml"/><Relationship Id="rId1" Type="http://schemas.openxmlformats.org/officeDocument/2006/relationships/slideLayout" Target="../slideLayouts/slideLayout2.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_rels/slide25.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diagramLayout" Target="../diagrams/layout12.xml"/><Relationship Id="rId2" Type="http://schemas.openxmlformats.org/officeDocument/2006/relationships/diagramData" Target="../diagrams/data12.xml"/><Relationship Id="rId1" Type="http://schemas.openxmlformats.org/officeDocument/2006/relationships/slideLayout" Target="../slideLayouts/slideLayout2.xml"/><Relationship Id="rId6" Type="http://schemas.microsoft.com/office/2007/relationships/diagramDrawing" Target="../diagrams/drawing12.xml"/><Relationship Id="rId5" Type="http://schemas.openxmlformats.org/officeDocument/2006/relationships/diagramColors" Target="../diagrams/colors12.xml"/><Relationship Id="rId4" Type="http://schemas.openxmlformats.org/officeDocument/2006/relationships/diagramQuickStyle" Target="../diagrams/quickStyle12.xml"/></Relationships>
</file>

<file path=ppt/slides/_rels/slide27.xml.rels><?xml version="1.0" encoding="UTF-8" standalone="yes"?>
<Relationships xmlns="http://schemas.openxmlformats.org/package/2006/relationships"><Relationship Id="rId3" Type="http://schemas.openxmlformats.org/officeDocument/2006/relationships/diagramLayout" Target="../diagrams/layout13.xml"/><Relationship Id="rId2" Type="http://schemas.openxmlformats.org/officeDocument/2006/relationships/diagramData" Target="../diagrams/data13.xml"/><Relationship Id="rId1" Type="http://schemas.openxmlformats.org/officeDocument/2006/relationships/slideLayout" Target="../slideLayouts/slideLayout2.xml"/><Relationship Id="rId6" Type="http://schemas.microsoft.com/office/2007/relationships/diagramDrawing" Target="../diagrams/drawing13.xml"/><Relationship Id="rId5" Type="http://schemas.openxmlformats.org/officeDocument/2006/relationships/diagramColors" Target="../diagrams/colors13.xml"/><Relationship Id="rId4" Type="http://schemas.openxmlformats.org/officeDocument/2006/relationships/diagramQuickStyle" Target="../diagrams/quickStyle13.xml"/></Relationships>
</file>

<file path=ppt/slides/_rels/slide28.xml.rels><?xml version="1.0" encoding="UTF-8" standalone="yes"?>
<Relationships xmlns="http://schemas.openxmlformats.org/package/2006/relationships"><Relationship Id="rId3" Type="http://schemas.openxmlformats.org/officeDocument/2006/relationships/diagramLayout" Target="../diagrams/layout14.xml"/><Relationship Id="rId2" Type="http://schemas.openxmlformats.org/officeDocument/2006/relationships/diagramData" Target="../diagrams/data14.xml"/><Relationship Id="rId1" Type="http://schemas.openxmlformats.org/officeDocument/2006/relationships/slideLayout" Target="../slideLayouts/slideLayout2.xml"/><Relationship Id="rId6" Type="http://schemas.microsoft.com/office/2007/relationships/diagramDrawing" Target="../diagrams/drawing14.xml"/><Relationship Id="rId5" Type="http://schemas.openxmlformats.org/officeDocument/2006/relationships/diagramColors" Target="../diagrams/colors14.xml"/><Relationship Id="rId4" Type="http://schemas.openxmlformats.org/officeDocument/2006/relationships/diagramQuickStyle" Target="../diagrams/quickStyle14.xml"/></Relationships>
</file>

<file path=ppt/slides/_rels/slide29.xml.rels><?xml version="1.0" encoding="UTF-8" standalone="yes"?>
<Relationships xmlns="http://schemas.openxmlformats.org/package/2006/relationships"><Relationship Id="rId3" Type="http://schemas.openxmlformats.org/officeDocument/2006/relationships/diagramLayout" Target="../diagrams/layout15.xml"/><Relationship Id="rId2" Type="http://schemas.openxmlformats.org/officeDocument/2006/relationships/diagramData" Target="../diagrams/data15.xml"/><Relationship Id="rId1" Type="http://schemas.openxmlformats.org/officeDocument/2006/relationships/slideLayout" Target="../slideLayouts/slideLayout2.xml"/><Relationship Id="rId6" Type="http://schemas.microsoft.com/office/2007/relationships/diagramDrawing" Target="../diagrams/drawing15.xml"/><Relationship Id="rId5" Type="http://schemas.openxmlformats.org/officeDocument/2006/relationships/diagramColors" Target="../diagrams/colors15.xml"/><Relationship Id="rId4" Type="http://schemas.openxmlformats.org/officeDocument/2006/relationships/diagramQuickStyle" Target="../diagrams/quickStyle15.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4EFE82FE-7465-AE46-88DF-34D347E83B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1" name="Group 10">
            <a:extLst>
              <a:ext uri="{FF2B5EF4-FFF2-40B4-BE49-F238E27FC236}">
                <a16:creationId xmlns:a16="http://schemas.microsoft.com/office/drawing/2014/main" id="{66F2B51C-9578-EB41-A17E-FFF9D491ADA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290315" y="0"/>
            <a:ext cx="1901686" cy="6858000"/>
            <a:chOff x="10290315" y="0"/>
            <a:chExt cx="1901686" cy="6858000"/>
          </a:xfrm>
        </p:grpSpPr>
        <p:sp>
          <p:nvSpPr>
            <p:cNvPr id="12" name="Oval 11">
              <a:extLst>
                <a:ext uri="{FF2B5EF4-FFF2-40B4-BE49-F238E27FC236}">
                  <a16:creationId xmlns:a16="http://schemas.microsoft.com/office/drawing/2014/main" id="{14E9CAEA-4CF4-D249-8127-CD2FA20187E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290315" y="3549390"/>
              <a:ext cx="1130724" cy="1130723"/>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Freeform 85">
              <a:extLst>
                <a:ext uri="{FF2B5EF4-FFF2-40B4-BE49-F238E27FC236}">
                  <a16:creationId xmlns:a16="http://schemas.microsoft.com/office/drawing/2014/main" id="{E51EDD93-C3A3-DF47-BCFC-43B049E34EC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290315" y="0"/>
              <a:ext cx="1130724" cy="565573"/>
            </a:xfrm>
            <a:custGeom>
              <a:avLst/>
              <a:gdLst>
                <a:gd name="connsiteX0" fmla="*/ 21 w 1130724"/>
                <a:gd name="connsiteY0" fmla="*/ 0 h 565573"/>
                <a:gd name="connsiteX1" fmla="*/ 1130703 w 1130724"/>
                <a:gd name="connsiteY1" fmla="*/ 0 h 565573"/>
                <a:gd name="connsiteX2" fmla="*/ 1130724 w 1130724"/>
                <a:gd name="connsiteY2" fmla="*/ 211 h 565573"/>
                <a:gd name="connsiteX3" fmla="*/ 565362 w 1130724"/>
                <a:gd name="connsiteY3" fmla="*/ 565573 h 565573"/>
                <a:gd name="connsiteX4" fmla="*/ 0 w 1130724"/>
                <a:gd name="connsiteY4" fmla="*/ 211 h 5655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0724" h="565573">
                  <a:moveTo>
                    <a:pt x="21" y="0"/>
                  </a:moveTo>
                  <a:lnTo>
                    <a:pt x="1130703" y="0"/>
                  </a:lnTo>
                  <a:lnTo>
                    <a:pt x="1130724" y="211"/>
                  </a:lnTo>
                  <a:cubicBezTo>
                    <a:pt x="1130724" y="312452"/>
                    <a:pt x="877603" y="565573"/>
                    <a:pt x="565362" y="565573"/>
                  </a:cubicBezTo>
                  <a:cubicBezTo>
                    <a:pt x="253121" y="565573"/>
                    <a:pt x="0" y="312452"/>
                    <a:pt x="0" y="211"/>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4" name="Freeform 86">
              <a:extLst>
                <a:ext uri="{FF2B5EF4-FFF2-40B4-BE49-F238E27FC236}">
                  <a16:creationId xmlns:a16="http://schemas.microsoft.com/office/drawing/2014/main" id="{D574DB0D-896A-D649-89B1-33753E1D46E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3180" y="6295093"/>
              <a:ext cx="538821" cy="562907"/>
            </a:xfrm>
            <a:custGeom>
              <a:avLst/>
              <a:gdLst>
                <a:gd name="connsiteX0" fmla="*/ 538821 w 538821"/>
                <a:gd name="connsiteY0" fmla="*/ 0 h 562907"/>
                <a:gd name="connsiteX1" fmla="*/ 538821 w 538821"/>
                <a:gd name="connsiteY1" fmla="*/ 562907 h 562907"/>
                <a:gd name="connsiteX2" fmla="*/ 22 w 538821"/>
                <a:gd name="connsiteY2" fmla="*/ 562907 h 562907"/>
                <a:gd name="connsiteX3" fmla="*/ 0 w 538821"/>
                <a:gd name="connsiteY3" fmla="*/ 562686 h 562907"/>
                <a:gd name="connsiteX4" fmla="*/ 451422 w 538821"/>
                <a:gd name="connsiteY4" fmla="*/ 8810 h 5629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562907">
                  <a:moveTo>
                    <a:pt x="538821" y="0"/>
                  </a:moveTo>
                  <a:lnTo>
                    <a:pt x="538821" y="562907"/>
                  </a:lnTo>
                  <a:lnTo>
                    <a:pt x="22" y="562907"/>
                  </a:lnTo>
                  <a:lnTo>
                    <a:pt x="0" y="562686"/>
                  </a:lnTo>
                  <a:cubicBezTo>
                    <a:pt x="0" y="289475"/>
                    <a:pt x="193796" y="61528"/>
                    <a:pt x="451422" y="881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5" name="Freeform 87">
              <a:extLst>
                <a:ext uri="{FF2B5EF4-FFF2-40B4-BE49-F238E27FC236}">
                  <a16:creationId xmlns:a16="http://schemas.microsoft.com/office/drawing/2014/main" id="{62256DD9-FEA3-4A40-80D1-B33F0FF1583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3180" y="3552066"/>
              <a:ext cx="538821" cy="1125373"/>
            </a:xfrm>
            <a:custGeom>
              <a:avLst/>
              <a:gdLst>
                <a:gd name="connsiteX0" fmla="*/ 538821 w 538821"/>
                <a:gd name="connsiteY0" fmla="*/ 0 h 1125373"/>
                <a:gd name="connsiteX1" fmla="*/ 538821 w 538821"/>
                <a:gd name="connsiteY1" fmla="*/ 1125373 h 1125373"/>
                <a:gd name="connsiteX2" fmla="*/ 451422 w 538821"/>
                <a:gd name="connsiteY2" fmla="*/ 1116562 h 1125373"/>
                <a:gd name="connsiteX3" fmla="*/ 0 w 538821"/>
                <a:gd name="connsiteY3" fmla="*/ 562686 h 1125373"/>
                <a:gd name="connsiteX4" fmla="*/ 451422 w 538821"/>
                <a:gd name="connsiteY4" fmla="*/ 8810 h 11253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1125373">
                  <a:moveTo>
                    <a:pt x="538821" y="0"/>
                  </a:moveTo>
                  <a:lnTo>
                    <a:pt x="538821" y="1125373"/>
                  </a:lnTo>
                  <a:lnTo>
                    <a:pt x="451422" y="1116562"/>
                  </a:lnTo>
                  <a:cubicBezTo>
                    <a:pt x="193796" y="1063844"/>
                    <a:pt x="0" y="835897"/>
                    <a:pt x="0" y="562686"/>
                  </a:cubicBezTo>
                  <a:cubicBezTo>
                    <a:pt x="0" y="289475"/>
                    <a:pt x="193796" y="61528"/>
                    <a:pt x="451422" y="881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6" name="Freeform 88">
              <a:extLst>
                <a:ext uri="{FF2B5EF4-FFF2-40B4-BE49-F238E27FC236}">
                  <a16:creationId xmlns:a16="http://schemas.microsoft.com/office/drawing/2014/main" id="{534E9839-EAD7-3C49-8D10-E4BFE082082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3180" y="2180552"/>
              <a:ext cx="538821" cy="1125373"/>
            </a:xfrm>
            <a:custGeom>
              <a:avLst/>
              <a:gdLst>
                <a:gd name="connsiteX0" fmla="*/ 538821 w 538821"/>
                <a:gd name="connsiteY0" fmla="*/ 0 h 1125373"/>
                <a:gd name="connsiteX1" fmla="*/ 538821 w 538821"/>
                <a:gd name="connsiteY1" fmla="*/ 1125373 h 1125373"/>
                <a:gd name="connsiteX2" fmla="*/ 451422 w 538821"/>
                <a:gd name="connsiteY2" fmla="*/ 1116562 h 1125373"/>
                <a:gd name="connsiteX3" fmla="*/ 0 w 538821"/>
                <a:gd name="connsiteY3" fmla="*/ 562686 h 1125373"/>
                <a:gd name="connsiteX4" fmla="*/ 451422 w 538821"/>
                <a:gd name="connsiteY4" fmla="*/ 8810 h 11253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1125373">
                  <a:moveTo>
                    <a:pt x="538821" y="0"/>
                  </a:moveTo>
                  <a:lnTo>
                    <a:pt x="538821" y="1125373"/>
                  </a:lnTo>
                  <a:lnTo>
                    <a:pt x="451422" y="1116562"/>
                  </a:lnTo>
                  <a:cubicBezTo>
                    <a:pt x="193796" y="1063844"/>
                    <a:pt x="0" y="835897"/>
                    <a:pt x="0" y="562686"/>
                  </a:cubicBezTo>
                  <a:cubicBezTo>
                    <a:pt x="0" y="289475"/>
                    <a:pt x="193796" y="61528"/>
                    <a:pt x="451422" y="881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7" name="Freeform 89">
              <a:extLst>
                <a:ext uri="{FF2B5EF4-FFF2-40B4-BE49-F238E27FC236}">
                  <a16:creationId xmlns:a16="http://schemas.microsoft.com/office/drawing/2014/main" id="{DDFC3FA6-9BB5-A34E-9337-A2E9A1EED93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3180" y="809039"/>
              <a:ext cx="538821" cy="1125373"/>
            </a:xfrm>
            <a:custGeom>
              <a:avLst/>
              <a:gdLst>
                <a:gd name="connsiteX0" fmla="*/ 538821 w 538821"/>
                <a:gd name="connsiteY0" fmla="*/ 0 h 1125373"/>
                <a:gd name="connsiteX1" fmla="*/ 538821 w 538821"/>
                <a:gd name="connsiteY1" fmla="*/ 1125373 h 1125373"/>
                <a:gd name="connsiteX2" fmla="*/ 451422 w 538821"/>
                <a:gd name="connsiteY2" fmla="*/ 1116562 h 1125373"/>
                <a:gd name="connsiteX3" fmla="*/ 0 w 538821"/>
                <a:gd name="connsiteY3" fmla="*/ 562686 h 1125373"/>
                <a:gd name="connsiteX4" fmla="*/ 451422 w 538821"/>
                <a:gd name="connsiteY4" fmla="*/ 8810 h 11253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1125373">
                  <a:moveTo>
                    <a:pt x="538821" y="0"/>
                  </a:moveTo>
                  <a:lnTo>
                    <a:pt x="538821" y="1125373"/>
                  </a:lnTo>
                  <a:lnTo>
                    <a:pt x="451422" y="1116562"/>
                  </a:lnTo>
                  <a:cubicBezTo>
                    <a:pt x="193796" y="1063844"/>
                    <a:pt x="0" y="835897"/>
                    <a:pt x="0" y="562686"/>
                  </a:cubicBezTo>
                  <a:cubicBezTo>
                    <a:pt x="0" y="289475"/>
                    <a:pt x="193796" y="61528"/>
                    <a:pt x="451422" y="881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8" name="Freeform 97">
              <a:extLst>
                <a:ext uri="{FF2B5EF4-FFF2-40B4-BE49-F238E27FC236}">
                  <a16:creationId xmlns:a16="http://schemas.microsoft.com/office/drawing/2014/main" id="{45000D9E-4AD7-5A4F-8E99-302F388C83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3180" y="0"/>
              <a:ext cx="538821" cy="562898"/>
            </a:xfrm>
            <a:custGeom>
              <a:avLst/>
              <a:gdLst>
                <a:gd name="connsiteX0" fmla="*/ 21 w 538821"/>
                <a:gd name="connsiteY0" fmla="*/ 0 h 562898"/>
                <a:gd name="connsiteX1" fmla="*/ 538821 w 538821"/>
                <a:gd name="connsiteY1" fmla="*/ 0 h 562898"/>
                <a:gd name="connsiteX2" fmla="*/ 538821 w 538821"/>
                <a:gd name="connsiteY2" fmla="*/ 562898 h 562898"/>
                <a:gd name="connsiteX3" fmla="*/ 451422 w 538821"/>
                <a:gd name="connsiteY3" fmla="*/ 554087 h 562898"/>
                <a:gd name="connsiteX4" fmla="*/ 0 w 538821"/>
                <a:gd name="connsiteY4" fmla="*/ 211 h 5628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562898">
                  <a:moveTo>
                    <a:pt x="21" y="0"/>
                  </a:moveTo>
                  <a:lnTo>
                    <a:pt x="538821" y="0"/>
                  </a:lnTo>
                  <a:lnTo>
                    <a:pt x="538821" y="562898"/>
                  </a:lnTo>
                  <a:lnTo>
                    <a:pt x="451422" y="554087"/>
                  </a:lnTo>
                  <a:cubicBezTo>
                    <a:pt x="193796" y="501369"/>
                    <a:pt x="0" y="273422"/>
                    <a:pt x="0" y="211"/>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2" name="Title"/>
          <p:cNvSpPr>
            <a:spLocks noGrp="1"/>
          </p:cNvSpPr>
          <p:nvPr>
            <p:ph type="ctrTitle"/>
          </p:nvPr>
        </p:nvSpPr>
        <p:spPr>
          <a:xfrm>
            <a:off x="4739751" y="768334"/>
            <a:ext cx="6479629" cy="2866405"/>
          </a:xfrm>
        </p:spPr>
        <p:txBody>
          <a:bodyPr>
            <a:normAutofit fontScale="90000"/>
          </a:bodyPr>
          <a:lstStyle/>
          <a:p>
            <a:pPr algn="ctr"/>
            <a:r>
              <a:rPr lang="en-US" sz="3200" dirty="0"/>
              <a:t>Principles of Purchasing</a:t>
            </a:r>
            <a:br>
              <a:rPr lang="en-US" sz="3200" dirty="0"/>
            </a:br>
            <a:br>
              <a:rPr lang="en-US" sz="3200" dirty="0"/>
            </a:br>
            <a:r>
              <a:rPr lang="en-GB" sz="3200" dirty="0">
                <a:latin typeface="Times New Roman" panose="02020603050405020304" pitchFamily="18" charset="0"/>
                <a:cs typeface="Times New Roman" panose="02020603050405020304" pitchFamily="18" charset="0"/>
              </a:rPr>
              <a:t>Week 6</a:t>
            </a:r>
            <a:br>
              <a:rPr lang="en-GB" sz="3200" dirty="0">
                <a:latin typeface="Times New Roman" panose="02020603050405020304" pitchFamily="18" charset="0"/>
                <a:cs typeface="Times New Roman" panose="02020603050405020304" pitchFamily="18" charset="0"/>
              </a:rPr>
            </a:br>
            <a:br>
              <a:rPr lang="en-GB" sz="3200" dirty="0">
                <a:effectLst/>
                <a:latin typeface="Times New Roman" panose="02020603050405020304" pitchFamily="18" charset="0"/>
                <a:ea typeface="Times New Roman" panose="02020603050405020304" pitchFamily="18" charset="0"/>
                <a:cs typeface="Angsana New" panose="02020603050405020304" pitchFamily="18" charset="-34"/>
              </a:rPr>
            </a:br>
            <a:r>
              <a:rPr lang="en-GB" sz="3200" b="1" dirty="0">
                <a:effectLst/>
                <a:latin typeface="Times New Roman" panose="02020603050405020304" pitchFamily="18" charset="0"/>
                <a:ea typeface="Times New Roman" panose="02020603050405020304" pitchFamily="18" charset="0"/>
                <a:cs typeface="Angsana New" panose="02020603050405020304" pitchFamily="18" charset="-34"/>
              </a:rPr>
              <a:t>Negotiation In Purchasing</a:t>
            </a:r>
            <a:br>
              <a:rPr lang="en-GB" sz="3200" b="1" dirty="0">
                <a:effectLst/>
                <a:latin typeface="Times New Roman" panose="02020603050405020304" pitchFamily="18" charset="0"/>
                <a:ea typeface="Times New Roman" panose="02020603050405020304" pitchFamily="18" charset="0"/>
                <a:cs typeface="Angsana New" panose="02020603050405020304" pitchFamily="18" charset="-34"/>
              </a:rPr>
            </a:br>
            <a:br>
              <a:rPr lang="en-GB" sz="3200" b="1" dirty="0">
                <a:effectLst/>
                <a:latin typeface="Times New Roman" panose="02020603050405020304" pitchFamily="18" charset="0"/>
                <a:ea typeface="Times New Roman" panose="02020603050405020304" pitchFamily="18" charset="0"/>
                <a:cs typeface="Angsana New" panose="02020603050405020304" pitchFamily="18" charset="-34"/>
              </a:rPr>
            </a:br>
            <a:br>
              <a:rPr lang="en-GB" sz="3200" dirty="0">
                <a:effectLst/>
                <a:latin typeface="Times New Roman" panose="02020603050405020304" pitchFamily="18" charset="0"/>
                <a:ea typeface="Times New Roman" panose="02020603050405020304" pitchFamily="18" charset="0"/>
                <a:cs typeface="Angsana New" panose="02020603050405020304" pitchFamily="18" charset="-34"/>
              </a:rPr>
            </a:br>
            <a:r>
              <a:rPr lang="en-GB" sz="3200" b="1" dirty="0">
                <a:effectLst/>
                <a:latin typeface="Times New Roman" panose="02020603050405020304" pitchFamily="18" charset="0"/>
                <a:ea typeface="Times New Roman" panose="02020603050405020304" pitchFamily="18" charset="0"/>
                <a:cs typeface="Times New Roman" panose="02020603050405020304" pitchFamily="18" charset="0"/>
              </a:rPr>
              <a:t>Lecturer: Samson Ndonye</a:t>
            </a:r>
            <a:endParaRPr lang="en-US" sz="3200" dirty="0"/>
          </a:p>
        </p:txBody>
      </p:sp>
      <p:pic>
        <p:nvPicPr>
          <p:cNvPr id="3" name="Picture 2">
            <a:extLst>
              <a:ext uri="{FF2B5EF4-FFF2-40B4-BE49-F238E27FC236}">
                <a16:creationId xmlns:a16="http://schemas.microsoft.com/office/drawing/2014/main" id="{563C2B0D-107E-A296-EC22-BFF0504B8B47}"/>
              </a:ext>
            </a:extLst>
          </p:cNvPr>
          <p:cNvPicPr>
            <a:picLocks noChangeAspect="1"/>
          </p:cNvPicPr>
          <p:nvPr/>
        </p:nvPicPr>
        <p:blipFill>
          <a:blip r:embed="rId2"/>
          <a:srcRect l="32077" r="27094" b="-5"/>
          <a:stretch/>
        </p:blipFill>
        <p:spPr>
          <a:xfrm>
            <a:off x="20" y="1"/>
            <a:ext cx="4173349" cy="6857999"/>
          </a:xfrm>
          <a:prstGeom prst="rect">
            <a:avLst/>
          </a:prstGeom>
        </p:spPr>
      </p:pic>
      <p:cxnSp>
        <p:nvCxnSpPr>
          <p:cNvPr id="20" name="Straight Connector 19">
            <a:extLst>
              <a:ext uri="{FF2B5EF4-FFF2-40B4-BE49-F238E27FC236}">
                <a16:creationId xmlns:a16="http://schemas.microsoft.com/office/drawing/2014/main" id="{EEA70831-9A8D-3B4D-8EA5-EE32F93E94E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739752" y="6087110"/>
            <a:ext cx="6883742"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2955413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4EFE82FE-7465-AE46-88DF-34D347E83B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cNvSpPr>
            <a:spLocks noGrp="1"/>
          </p:cNvSpPr>
          <p:nvPr>
            <p:ph type="ctrTitle"/>
          </p:nvPr>
        </p:nvSpPr>
        <p:spPr>
          <a:xfrm>
            <a:off x="565150" y="768334"/>
            <a:ext cx="4134537" cy="2866405"/>
          </a:xfrm>
        </p:spPr>
        <p:txBody>
          <a:bodyPr>
            <a:normAutofit/>
          </a:bodyPr>
          <a:lstStyle/>
          <a:p>
            <a:r>
              <a:rPr lang="en-US" sz="5400"/>
              <a:t>Lecture Learning outcomes</a:t>
            </a:r>
          </a:p>
        </p:txBody>
      </p:sp>
      <p:grpSp>
        <p:nvGrpSpPr>
          <p:cNvPr id="12" name="Group 11">
            <a:extLst>
              <a:ext uri="{FF2B5EF4-FFF2-40B4-BE49-F238E27FC236}">
                <a16:creationId xmlns:a16="http://schemas.microsoft.com/office/drawing/2014/main" id="{665B630C-8A26-BF40-AD00-AAAB3F8DFB5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290315" y="0"/>
            <a:ext cx="1901686" cy="4677439"/>
            <a:chOff x="10290315" y="0"/>
            <a:chExt cx="1901686" cy="4677439"/>
          </a:xfrm>
        </p:grpSpPr>
        <p:sp>
          <p:nvSpPr>
            <p:cNvPr id="13" name="Freeform 85">
              <a:extLst>
                <a:ext uri="{FF2B5EF4-FFF2-40B4-BE49-F238E27FC236}">
                  <a16:creationId xmlns:a16="http://schemas.microsoft.com/office/drawing/2014/main" id="{47332152-49D9-5F42-9522-9424EDC706E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290315" y="0"/>
              <a:ext cx="1130724" cy="565573"/>
            </a:xfrm>
            <a:custGeom>
              <a:avLst/>
              <a:gdLst>
                <a:gd name="connsiteX0" fmla="*/ 21 w 1130724"/>
                <a:gd name="connsiteY0" fmla="*/ 0 h 565573"/>
                <a:gd name="connsiteX1" fmla="*/ 1130703 w 1130724"/>
                <a:gd name="connsiteY1" fmla="*/ 0 h 565573"/>
                <a:gd name="connsiteX2" fmla="*/ 1130724 w 1130724"/>
                <a:gd name="connsiteY2" fmla="*/ 211 h 565573"/>
                <a:gd name="connsiteX3" fmla="*/ 565362 w 1130724"/>
                <a:gd name="connsiteY3" fmla="*/ 565573 h 565573"/>
                <a:gd name="connsiteX4" fmla="*/ 0 w 1130724"/>
                <a:gd name="connsiteY4" fmla="*/ 211 h 5655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0724" h="565573">
                  <a:moveTo>
                    <a:pt x="21" y="0"/>
                  </a:moveTo>
                  <a:lnTo>
                    <a:pt x="1130703" y="0"/>
                  </a:lnTo>
                  <a:lnTo>
                    <a:pt x="1130724" y="211"/>
                  </a:lnTo>
                  <a:cubicBezTo>
                    <a:pt x="1130724" y="312452"/>
                    <a:pt x="877603" y="565573"/>
                    <a:pt x="565362" y="565573"/>
                  </a:cubicBezTo>
                  <a:cubicBezTo>
                    <a:pt x="253121" y="565573"/>
                    <a:pt x="0" y="312452"/>
                    <a:pt x="0" y="211"/>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4" name="Freeform 87">
              <a:extLst>
                <a:ext uri="{FF2B5EF4-FFF2-40B4-BE49-F238E27FC236}">
                  <a16:creationId xmlns:a16="http://schemas.microsoft.com/office/drawing/2014/main" id="{60C97C94-6942-C048-8F6F-55E05CBA1A2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3180" y="3552066"/>
              <a:ext cx="538821" cy="1125373"/>
            </a:xfrm>
            <a:custGeom>
              <a:avLst/>
              <a:gdLst>
                <a:gd name="connsiteX0" fmla="*/ 538821 w 538821"/>
                <a:gd name="connsiteY0" fmla="*/ 0 h 1125373"/>
                <a:gd name="connsiteX1" fmla="*/ 538821 w 538821"/>
                <a:gd name="connsiteY1" fmla="*/ 1125373 h 1125373"/>
                <a:gd name="connsiteX2" fmla="*/ 451422 w 538821"/>
                <a:gd name="connsiteY2" fmla="*/ 1116562 h 1125373"/>
                <a:gd name="connsiteX3" fmla="*/ 0 w 538821"/>
                <a:gd name="connsiteY3" fmla="*/ 562686 h 1125373"/>
                <a:gd name="connsiteX4" fmla="*/ 451422 w 538821"/>
                <a:gd name="connsiteY4" fmla="*/ 8810 h 11253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1125373">
                  <a:moveTo>
                    <a:pt x="538821" y="0"/>
                  </a:moveTo>
                  <a:lnTo>
                    <a:pt x="538821" y="1125373"/>
                  </a:lnTo>
                  <a:lnTo>
                    <a:pt x="451422" y="1116562"/>
                  </a:lnTo>
                  <a:cubicBezTo>
                    <a:pt x="193796" y="1063844"/>
                    <a:pt x="0" y="835897"/>
                    <a:pt x="0" y="562686"/>
                  </a:cubicBezTo>
                  <a:cubicBezTo>
                    <a:pt x="0" y="289475"/>
                    <a:pt x="193796" y="61528"/>
                    <a:pt x="451422" y="881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5" name="Freeform 89">
              <a:extLst>
                <a:ext uri="{FF2B5EF4-FFF2-40B4-BE49-F238E27FC236}">
                  <a16:creationId xmlns:a16="http://schemas.microsoft.com/office/drawing/2014/main" id="{BD92967A-BFB2-E441-AC07-5997DDDD571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3180" y="809039"/>
              <a:ext cx="538821" cy="1125373"/>
            </a:xfrm>
            <a:custGeom>
              <a:avLst/>
              <a:gdLst>
                <a:gd name="connsiteX0" fmla="*/ 538821 w 538821"/>
                <a:gd name="connsiteY0" fmla="*/ 0 h 1125373"/>
                <a:gd name="connsiteX1" fmla="*/ 538821 w 538821"/>
                <a:gd name="connsiteY1" fmla="*/ 1125373 h 1125373"/>
                <a:gd name="connsiteX2" fmla="*/ 451422 w 538821"/>
                <a:gd name="connsiteY2" fmla="*/ 1116562 h 1125373"/>
                <a:gd name="connsiteX3" fmla="*/ 0 w 538821"/>
                <a:gd name="connsiteY3" fmla="*/ 562686 h 1125373"/>
                <a:gd name="connsiteX4" fmla="*/ 451422 w 538821"/>
                <a:gd name="connsiteY4" fmla="*/ 8810 h 11253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1125373">
                  <a:moveTo>
                    <a:pt x="538821" y="0"/>
                  </a:moveTo>
                  <a:lnTo>
                    <a:pt x="538821" y="1125373"/>
                  </a:lnTo>
                  <a:lnTo>
                    <a:pt x="451422" y="1116562"/>
                  </a:lnTo>
                  <a:cubicBezTo>
                    <a:pt x="193796" y="1063844"/>
                    <a:pt x="0" y="835897"/>
                    <a:pt x="0" y="562686"/>
                  </a:cubicBezTo>
                  <a:cubicBezTo>
                    <a:pt x="0" y="289475"/>
                    <a:pt x="193796" y="61528"/>
                    <a:pt x="451422" y="881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6" name="Freeform 100">
              <a:extLst>
                <a:ext uri="{FF2B5EF4-FFF2-40B4-BE49-F238E27FC236}">
                  <a16:creationId xmlns:a16="http://schemas.microsoft.com/office/drawing/2014/main" id="{DC25488D-5181-EC40-A6AC-862FC37879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3180" y="0"/>
              <a:ext cx="538821" cy="562898"/>
            </a:xfrm>
            <a:custGeom>
              <a:avLst/>
              <a:gdLst>
                <a:gd name="connsiteX0" fmla="*/ 21 w 538821"/>
                <a:gd name="connsiteY0" fmla="*/ 0 h 562898"/>
                <a:gd name="connsiteX1" fmla="*/ 538821 w 538821"/>
                <a:gd name="connsiteY1" fmla="*/ 0 h 562898"/>
                <a:gd name="connsiteX2" fmla="*/ 538821 w 538821"/>
                <a:gd name="connsiteY2" fmla="*/ 562898 h 562898"/>
                <a:gd name="connsiteX3" fmla="*/ 451422 w 538821"/>
                <a:gd name="connsiteY3" fmla="*/ 554087 h 562898"/>
                <a:gd name="connsiteX4" fmla="*/ 0 w 538821"/>
                <a:gd name="connsiteY4" fmla="*/ 211 h 5628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562898">
                  <a:moveTo>
                    <a:pt x="21" y="0"/>
                  </a:moveTo>
                  <a:lnTo>
                    <a:pt x="538821" y="0"/>
                  </a:lnTo>
                  <a:lnTo>
                    <a:pt x="538821" y="562898"/>
                  </a:lnTo>
                  <a:lnTo>
                    <a:pt x="451422" y="554087"/>
                  </a:lnTo>
                  <a:cubicBezTo>
                    <a:pt x="193796" y="501369"/>
                    <a:pt x="0" y="273422"/>
                    <a:pt x="0" y="211"/>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cxnSp>
        <p:nvCxnSpPr>
          <p:cNvPr id="18" name="Straight Connector 17">
            <a:extLst>
              <a:ext uri="{FF2B5EF4-FFF2-40B4-BE49-F238E27FC236}">
                <a16:creationId xmlns:a16="http://schemas.microsoft.com/office/drawing/2014/main" id="{EEA70831-9A8D-3B4D-8EA5-EE32F93E94E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65150" y="6087110"/>
            <a:ext cx="4134537"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2933A7F7-91E2-39DC-E65C-237BEB99B557}"/>
              </a:ext>
            </a:extLst>
          </p:cNvPr>
          <p:cNvSpPr txBox="1"/>
          <p:nvPr/>
        </p:nvSpPr>
        <p:spPr>
          <a:xfrm>
            <a:off x="4100945" y="768335"/>
            <a:ext cx="7121238" cy="2823593"/>
          </a:xfrm>
          <a:prstGeom prst="rect">
            <a:avLst/>
          </a:prstGeom>
          <a:noFill/>
        </p:spPr>
        <p:txBody>
          <a:bodyPr wrap="square">
            <a:spAutoFit/>
          </a:bodyPr>
          <a:lstStyle/>
          <a:p>
            <a:pPr>
              <a:lnSpc>
                <a:spcPct val="150000"/>
              </a:lnSpc>
              <a:spcAft>
                <a:spcPts val="1000"/>
              </a:spcAft>
            </a:pPr>
            <a:r>
              <a:rPr lang="en-GB" sz="2400" dirty="0">
                <a:effectLst/>
                <a:latin typeface="ADLaM Display" panose="020F0502020204030204" pitchFamily="2" charset="0"/>
                <a:ea typeface="ADLaM Display" panose="020F0502020204030204" pitchFamily="2" charset="0"/>
                <a:cs typeface="ADLaM Display" panose="020F0502020204030204" pitchFamily="2" charset="0"/>
              </a:rPr>
              <a:t>At the end of the lecture, you will be able to:</a:t>
            </a:r>
          </a:p>
          <a:p>
            <a:pPr>
              <a:lnSpc>
                <a:spcPct val="150000"/>
              </a:lnSpc>
              <a:spcAft>
                <a:spcPts val="1000"/>
              </a:spcAft>
            </a:pPr>
            <a:r>
              <a:rPr lang="en-GB" sz="2000" dirty="0">
                <a:effectLst/>
                <a:latin typeface="ADLaM Display" panose="020F0502020204030204" pitchFamily="2" charset="0"/>
                <a:ea typeface="ADLaM Display" panose="020F0502020204030204" pitchFamily="2" charset="0"/>
                <a:cs typeface="ADLaM Display" panose="020F0502020204030204" pitchFamily="2" charset="0"/>
              </a:rPr>
              <a:t>1. Understand the Key concepts and objectives of Negotiation </a:t>
            </a:r>
          </a:p>
          <a:p>
            <a:pPr>
              <a:lnSpc>
                <a:spcPct val="150000"/>
              </a:lnSpc>
              <a:spcAft>
                <a:spcPts val="1000"/>
              </a:spcAft>
            </a:pPr>
            <a:r>
              <a:rPr lang="en-GB" sz="2000" dirty="0">
                <a:effectLst/>
                <a:latin typeface="ADLaM Display" panose="020F0502020204030204" pitchFamily="2" charset="0"/>
                <a:ea typeface="ADLaM Display" panose="020F0502020204030204" pitchFamily="2" charset="0"/>
                <a:cs typeface="ADLaM Display" panose="020F0502020204030204" pitchFamily="2" charset="0"/>
              </a:rPr>
              <a:t>2. Explain the negotiation styles and approaches</a:t>
            </a:r>
          </a:p>
          <a:p>
            <a:pPr>
              <a:lnSpc>
                <a:spcPct val="150000"/>
              </a:lnSpc>
              <a:spcAft>
                <a:spcPts val="1000"/>
              </a:spcAft>
            </a:pPr>
            <a:r>
              <a:rPr lang="en-GB" sz="2000" dirty="0">
                <a:effectLst/>
                <a:latin typeface="ADLaM Display" panose="020F0502020204030204" pitchFamily="2" charset="0"/>
                <a:ea typeface="ADLaM Display" panose="020F0502020204030204" pitchFamily="2" charset="0"/>
                <a:cs typeface="ADLaM Display" panose="020F0502020204030204" pitchFamily="2" charset="0"/>
              </a:rPr>
              <a:t>3. Apply effective negotiation strategies and ploys</a:t>
            </a:r>
          </a:p>
        </p:txBody>
      </p:sp>
    </p:spTree>
    <p:extLst>
      <p:ext uri="{BB962C8B-B14F-4D97-AF65-F5344CB8AC3E}">
        <p14:creationId xmlns:p14="http://schemas.microsoft.com/office/powerpoint/2010/main" val="311959342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C7F2E4D6-EF46-1C43-8F3E-3620C3C83F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cNvSpPr>
            <a:spLocks noGrp="1"/>
          </p:cNvSpPr>
          <p:nvPr>
            <p:ph type="ctrTitle"/>
          </p:nvPr>
        </p:nvSpPr>
        <p:spPr>
          <a:xfrm>
            <a:off x="565150" y="770890"/>
            <a:ext cx="7335835" cy="1268984"/>
          </a:xfrm>
        </p:spPr>
        <p:txBody>
          <a:bodyPr>
            <a:normAutofit/>
          </a:bodyPr>
          <a:lstStyle/>
          <a:p>
            <a:r>
              <a:rPr lang="en-US" dirty="0"/>
              <a:t>Introduction</a:t>
            </a:r>
          </a:p>
        </p:txBody>
      </p:sp>
      <p:cxnSp>
        <p:nvCxnSpPr>
          <p:cNvPr id="12" name="Straight Connector 11">
            <a:extLst>
              <a:ext uri="{FF2B5EF4-FFF2-40B4-BE49-F238E27FC236}">
                <a16:creationId xmlns:a16="http://schemas.microsoft.com/office/drawing/2014/main" id="{65824CF1-E973-7D48-9ECB-68CF79EC0DE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65150" y="6087110"/>
            <a:ext cx="11058344"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aphicFrame>
        <p:nvGraphicFramePr>
          <p:cNvPr id="6" name="Content Placeholder">
            <a:extLst>
              <a:ext uri="{FF2B5EF4-FFF2-40B4-BE49-F238E27FC236}">
                <a16:creationId xmlns:a16="http://schemas.microsoft.com/office/drawing/2014/main" id="{D69C7386-27E2-41B3-4D3F-6C286110B84C}"/>
              </a:ext>
            </a:extLst>
          </p:cNvPr>
          <p:cNvGraphicFramePr>
            <a:graphicFrameLocks noGrp="1"/>
          </p:cNvGraphicFramePr>
          <p:nvPr>
            <p:ph idx="1"/>
            <p:extLst>
              <p:ext uri="{D42A27DB-BD31-4B8C-83A1-F6EECF244321}">
                <p14:modId xmlns:p14="http://schemas.microsoft.com/office/powerpoint/2010/main" val="1743859578"/>
              </p:ext>
            </p:extLst>
          </p:nvPr>
        </p:nvGraphicFramePr>
        <p:xfrm>
          <a:off x="967562" y="1551710"/>
          <a:ext cx="10249787" cy="342207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94506556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4EFE82FE-7465-AE46-88DF-34D347E83B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cNvSpPr>
            <a:spLocks noGrp="1"/>
          </p:cNvSpPr>
          <p:nvPr>
            <p:ph type="ctrTitle"/>
          </p:nvPr>
        </p:nvSpPr>
        <p:spPr>
          <a:xfrm>
            <a:off x="565150" y="768334"/>
            <a:ext cx="4134537" cy="2866405"/>
          </a:xfrm>
        </p:spPr>
        <p:txBody>
          <a:bodyPr>
            <a:normAutofit/>
          </a:bodyPr>
          <a:lstStyle/>
          <a:p>
            <a:pPr algn="ctr">
              <a:lnSpc>
                <a:spcPct val="90000"/>
              </a:lnSpc>
            </a:pPr>
            <a:r>
              <a:rPr lang="en-US" sz="4200" dirty="0"/>
              <a:t>OBJECTIVES OF NEGOTIATION</a:t>
            </a:r>
          </a:p>
        </p:txBody>
      </p:sp>
      <p:grpSp>
        <p:nvGrpSpPr>
          <p:cNvPr id="12" name="Group 11">
            <a:extLst>
              <a:ext uri="{FF2B5EF4-FFF2-40B4-BE49-F238E27FC236}">
                <a16:creationId xmlns:a16="http://schemas.microsoft.com/office/drawing/2014/main" id="{665B630C-8A26-BF40-AD00-AAAB3F8DFB5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290315" y="0"/>
            <a:ext cx="1901686" cy="4677439"/>
            <a:chOff x="10290315" y="0"/>
            <a:chExt cx="1901686" cy="4677439"/>
          </a:xfrm>
        </p:grpSpPr>
        <p:sp>
          <p:nvSpPr>
            <p:cNvPr id="13" name="Freeform 85">
              <a:extLst>
                <a:ext uri="{FF2B5EF4-FFF2-40B4-BE49-F238E27FC236}">
                  <a16:creationId xmlns:a16="http://schemas.microsoft.com/office/drawing/2014/main" id="{47332152-49D9-5F42-9522-9424EDC706E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290315" y="0"/>
              <a:ext cx="1130724" cy="565573"/>
            </a:xfrm>
            <a:custGeom>
              <a:avLst/>
              <a:gdLst>
                <a:gd name="connsiteX0" fmla="*/ 21 w 1130724"/>
                <a:gd name="connsiteY0" fmla="*/ 0 h 565573"/>
                <a:gd name="connsiteX1" fmla="*/ 1130703 w 1130724"/>
                <a:gd name="connsiteY1" fmla="*/ 0 h 565573"/>
                <a:gd name="connsiteX2" fmla="*/ 1130724 w 1130724"/>
                <a:gd name="connsiteY2" fmla="*/ 211 h 565573"/>
                <a:gd name="connsiteX3" fmla="*/ 565362 w 1130724"/>
                <a:gd name="connsiteY3" fmla="*/ 565573 h 565573"/>
                <a:gd name="connsiteX4" fmla="*/ 0 w 1130724"/>
                <a:gd name="connsiteY4" fmla="*/ 211 h 5655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0724" h="565573">
                  <a:moveTo>
                    <a:pt x="21" y="0"/>
                  </a:moveTo>
                  <a:lnTo>
                    <a:pt x="1130703" y="0"/>
                  </a:lnTo>
                  <a:lnTo>
                    <a:pt x="1130724" y="211"/>
                  </a:lnTo>
                  <a:cubicBezTo>
                    <a:pt x="1130724" y="312452"/>
                    <a:pt x="877603" y="565573"/>
                    <a:pt x="565362" y="565573"/>
                  </a:cubicBezTo>
                  <a:cubicBezTo>
                    <a:pt x="253121" y="565573"/>
                    <a:pt x="0" y="312452"/>
                    <a:pt x="0" y="211"/>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4" name="Freeform 87">
              <a:extLst>
                <a:ext uri="{FF2B5EF4-FFF2-40B4-BE49-F238E27FC236}">
                  <a16:creationId xmlns:a16="http://schemas.microsoft.com/office/drawing/2014/main" id="{60C97C94-6942-C048-8F6F-55E05CBA1A2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3180" y="3552066"/>
              <a:ext cx="538821" cy="1125373"/>
            </a:xfrm>
            <a:custGeom>
              <a:avLst/>
              <a:gdLst>
                <a:gd name="connsiteX0" fmla="*/ 538821 w 538821"/>
                <a:gd name="connsiteY0" fmla="*/ 0 h 1125373"/>
                <a:gd name="connsiteX1" fmla="*/ 538821 w 538821"/>
                <a:gd name="connsiteY1" fmla="*/ 1125373 h 1125373"/>
                <a:gd name="connsiteX2" fmla="*/ 451422 w 538821"/>
                <a:gd name="connsiteY2" fmla="*/ 1116562 h 1125373"/>
                <a:gd name="connsiteX3" fmla="*/ 0 w 538821"/>
                <a:gd name="connsiteY3" fmla="*/ 562686 h 1125373"/>
                <a:gd name="connsiteX4" fmla="*/ 451422 w 538821"/>
                <a:gd name="connsiteY4" fmla="*/ 8810 h 11253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1125373">
                  <a:moveTo>
                    <a:pt x="538821" y="0"/>
                  </a:moveTo>
                  <a:lnTo>
                    <a:pt x="538821" y="1125373"/>
                  </a:lnTo>
                  <a:lnTo>
                    <a:pt x="451422" y="1116562"/>
                  </a:lnTo>
                  <a:cubicBezTo>
                    <a:pt x="193796" y="1063844"/>
                    <a:pt x="0" y="835897"/>
                    <a:pt x="0" y="562686"/>
                  </a:cubicBezTo>
                  <a:cubicBezTo>
                    <a:pt x="0" y="289475"/>
                    <a:pt x="193796" y="61528"/>
                    <a:pt x="451422" y="881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5" name="Freeform 89">
              <a:extLst>
                <a:ext uri="{FF2B5EF4-FFF2-40B4-BE49-F238E27FC236}">
                  <a16:creationId xmlns:a16="http://schemas.microsoft.com/office/drawing/2014/main" id="{BD92967A-BFB2-E441-AC07-5997DDDD571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3180" y="809039"/>
              <a:ext cx="538821" cy="1125373"/>
            </a:xfrm>
            <a:custGeom>
              <a:avLst/>
              <a:gdLst>
                <a:gd name="connsiteX0" fmla="*/ 538821 w 538821"/>
                <a:gd name="connsiteY0" fmla="*/ 0 h 1125373"/>
                <a:gd name="connsiteX1" fmla="*/ 538821 w 538821"/>
                <a:gd name="connsiteY1" fmla="*/ 1125373 h 1125373"/>
                <a:gd name="connsiteX2" fmla="*/ 451422 w 538821"/>
                <a:gd name="connsiteY2" fmla="*/ 1116562 h 1125373"/>
                <a:gd name="connsiteX3" fmla="*/ 0 w 538821"/>
                <a:gd name="connsiteY3" fmla="*/ 562686 h 1125373"/>
                <a:gd name="connsiteX4" fmla="*/ 451422 w 538821"/>
                <a:gd name="connsiteY4" fmla="*/ 8810 h 11253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1125373">
                  <a:moveTo>
                    <a:pt x="538821" y="0"/>
                  </a:moveTo>
                  <a:lnTo>
                    <a:pt x="538821" y="1125373"/>
                  </a:lnTo>
                  <a:lnTo>
                    <a:pt x="451422" y="1116562"/>
                  </a:lnTo>
                  <a:cubicBezTo>
                    <a:pt x="193796" y="1063844"/>
                    <a:pt x="0" y="835897"/>
                    <a:pt x="0" y="562686"/>
                  </a:cubicBezTo>
                  <a:cubicBezTo>
                    <a:pt x="0" y="289475"/>
                    <a:pt x="193796" y="61528"/>
                    <a:pt x="451422" y="881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6" name="Freeform 100">
              <a:extLst>
                <a:ext uri="{FF2B5EF4-FFF2-40B4-BE49-F238E27FC236}">
                  <a16:creationId xmlns:a16="http://schemas.microsoft.com/office/drawing/2014/main" id="{DC25488D-5181-EC40-A6AC-862FC37879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3180" y="0"/>
              <a:ext cx="538821" cy="562898"/>
            </a:xfrm>
            <a:custGeom>
              <a:avLst/>
              <a:gdLst>
                <a:gd name="connsiteX0" fmla="*/ 21 w 538821"/>
                <a:gd name="connsiteY0" fmla="*/ 0 h 562898"/>
                <a:gd name="connsiteX1" fmla="*/ 538821 w 538821"/>
                <a:gd name="connsiteY1" fmla="*/ 0 h 562898"/>
                <a:gd name="connsiteX2" fmla="*/ 538821 w 538821"/>
                <a:gd name="connsiteY2" fmla="*/ 562898 h 562898"/>
                <a:gd name="connsiteX3" fmla="*/ 451422 w 538821"/>
                <a:gd name="connsiteY3" fmla="*/ 554087 h 562898"/>
                <a:gd name="connsiteX4" fmla="*/ 0 w 538821"/>
                <a:gd name="connsiteY4" fmla="*/ 211 h 5628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562898">
                  <a:moveTo>
                    <a:pt x="21" y="0"/>
                  </a:moveTo>
                  <a:lnTo>
                    <a:pt x="538821" y="0"/>
                  </a:lnTo>
                  <a:lnTo>
                    <a:pt x="538821" y="562898"/>
                  </a:lnTo>
                  <a:lnTo>
                    <a:pt x="451422" y="554087"/>
                  </a:lnTo>
                  <a:cubicBezTo>
                    <a:pt x="193796" y="501369"/>
                    <a:pt x="0" y="273422"/>
                    <a:pt x="0" y="211"/>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cxnSp>
        <p:nvCxnSpPr>
          <p:cNvPr id="18" name="Straight Connector 17">
            <a:extLst>
              <a:ext uri="{FF2B5EF4-FFF2-40B4-BE49-F238E27FC236}">
                <a16:creationId xmlns:a16="http://schemas.microsoft.com/office/drawing/2014/main" id="{EEA70831-9A8D-3B4D-8EA5-EE32F93E94E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65150" y="6087110"/>
            <a:ext cx="4134537"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pic>
        <p:nvPicPr>
          <p:cNvPr id="7" name="Graphic 6" descr="Handshake">
            <a:extLst>
              <a:ext uri="{FF2B5EF4-FFF2-40B4-BE49-F238E27FC236}">
                <a16:creationId xmlns:a16="http://schemas.microsoft.com/office/drawing/2014/main" id="{85A75C69-A8CB-E505-1E61-CAA62CE128BD}"/>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5657943" y="681645"/>
            <a:ext cx="5486059" cy="5486059"/>
          </a:xfrm>
          <a:prstGeom prst="rect">
            <a:avLst/>
          </a:prstGeom>
        </p:spPr>
      </p:pic>
      <p:sp>
        <p:nvSpPr>
          <p:cNvPr id="4" name="TextBox 3">
            <a:extLst>
              <a:ext uri="{FF2B5EF4-FFF2-40B4-BE49-F238E27FC236}">
                <a16:creationId xmlns:a16="http://schemas.microsoft.com/office/drawing/2014/main" id="{D7489827-38A4-19C0-2F93-B408053312FF}"/>
              </a:ext>
            </a:extLst>
          </p:cNvPr>
          <p:cNvSpPr txBox="1"/>
          <p:nvPr/>
        </p:nvSpPr>
        <p:spPr>
          <a:xfrm>
            <a:off x="4699687" y="1244542"/>
            <a:ext cx="7210373" cy="3217356"/>
          </a:xfrm>
          <a:prstGeom prst="rect">
            <a:avLst/>
          </a:prstGeom>
          <a:noFill/>
        </p:spPr>
        <p:txBody>
          <a:bodyPr wrap="square">
            <a:spAutoFit/>
          </a:bodyPr>
          <a:lstStyle/>
          <a:p>
            <a:pPr marL="285750" indent="-285750" algn="just">
              <a:lnSpc>
                <a:spcPct val="150000"/>
              </a:lnSpc>
              <a:spcBef>
                <a:spcPts val="500"/>
              </a:spcBef>
              <a:spcAft>
                <a:spcPts val="500"/>
              </a:spcAft>
              <a:buFont typeface="Arial" panose="020B0604020202020204" pitchFamily="34" charset="0"/>
              <a:buChar char="•"/>
            </a:pPr>
            <a:r>
              <a:rPr lang="en-GB" b="1" dirty="0">
                <a:solidFill>
                  <a:srgbClr val="002060"/>
                </a:solidFill>
                <a:effectLst/>
                <a:latin typeface="Tahoma" panose="020B0604030504040204" pitchFamily="34" charset="0"/>
                <a:ea typeface="Tahoma" panose="020B0604030504040204" pitchFamily="34" charset="0"/>
                <a:cs typeface="Tahoma" panose="020B0604030504040204" pitchFamily="34" charset="0"/>
              </a:rPr>
              <a:t>Certainty</a:t>
            </a:r>
            <a:endParaRPr lang="en-GB" dirty="0">
              <a:solidFill>
                <a:srgbClr val="002060"/>
              </a:solidFill>
              <a:effectLst/>
              <a:latin typeface="Tahoma" panose="020B0604030504040204" pitchFamily="34" charset="0"/>
              <a:ea typeface="Tahoma" panose="020B0604030504040204" pitchFamily="34" charset="0"/>
              <a:cs typeface="Tahoma" panose="020B0604030504040204" pitchFamily="34" charset="0"/>
            </a:endParaRPr>
          </a:p>
          <a:p>
            <a:pPr marL="285750" indent="-285750" algn="just">
              <a:lnSpc>
                <a:spcPct val="150000"/>
              </a:lnSpc>
              <a:spcBef>
                <a:spcPts val="500"/>
              </a:spcBef>
              <a:spcAft>
                <a:spcPts val="500"/>
              </a:spcAft>
              <a:buFont typeface="Arial" panose="020B0604020202020204" pitchFamily="34" charset="0"/>
              <a:buChar char="•"/>
            </a:pPr>
            <a:r>
              <a:rPr lang="en-GB" b="1" dirty="0">
                <a:solidFill>
                  <a:srgbClr val="002060"/>
                </a:solidFill>
                <a:effectLst/>
                <a:latin typeface="Tahoma" panose="020B0604030504040204" pitchFamily="34" charset="0"/>
                <a:ea typeface="Tahoma" panose="020B0604030504040204" pitchFamily="34" charset="0"/>
                <a:cs typeface="Tahoma" panose="020B0604030504040204" pitchFamily="34" charset="0"/>
              </a:rPr>
              <a:t>The best deal</a:t>
            </a:r>
            <a:endParaRPr lang="en-GB" dirty="0">
              <a:solidFill>
                <a:srgbClr val="002060"/>
              </a:solidFill>
              <a:effectLst/>
              <a:latin typeface="Tahoma" panose="020B0604030504040204" pitchFamily="34" charset="0"/>
              <a:ea typeface="Tahoma" panose="020B0604030504040204" pitchFamily="34" charset="0"/>
              <a:cs typeface="Tahoma" panose="020B0604030504040204" pitchFamily="34" charset="0"/>
            </a:endParaRPr>
          </a:p>
          <a:p>
            <a:pPr marL="285750" indent="-285750" algn="just">
              <a:lnSpc>
                <a:spcPct val="150000"/>
              </a:lnSpc>
              <a:spcBef>
                <a:spcPts val="500"/>
              </a:spcBef>
              <a:spcAft>
                <a:spcPts val="500"/>
              </a:spcAft>
              <a:buFont typeface="Arial" panose="020B0604020202020204" pitchFamily="34" charset="0"/>
              <a:buChar char="•"/>
            </a:pPr>
            <a:r>
              <a:rPr lang="en-GB" b="1" dirty="0">
                <a:solidFill>
                  <a:srgbClr val="002060"/>
                </a:solidFill>
                <a:effectLst/>
                <a:latin typeface="Tahoma" panose="020B0604030504040204" pitchFamily="34" charset="0"/>
                <a:ea typeface="Tahoma" panose="020B0604030504040204" pitchFamily="34" charset="0"/>
                <a:cs typeface="Tahoma" panose="020B0604030504040204" pitchFamily="34" charset="0"/>
              </a:rPr>
              <a:t>Achievement of an Organization's objectives</a:t>
            </a:r>
            <a:endParaRPr lang="en-GB" dirty="0">
              <a:solidFill>
                <a:srgbClr val="002060"/>
              </a:solidFill>
              <a:effectLst/>
              <a:latin typeface="Tahoma" panose="020B0604030504040204" pitchFamily="34" charset="0"/>
              <a:ea typeface="Tahoma" panose="020B0604030504040204" pitchFamily="34" charset="0"/>
              <a:cs typeface="Tahoma" panose="020B0604030504040204" pitchFamily="34" charset="0"/>
            </a:endParaRPr>
          </a:p>
          <a:p>
            <a:pPr marL="285750" indent="-285750" algn="just">
              <a:lnSpc>
                <a:spcPct val="150000"/>
              </a:lnSpc>
              <a:spcBef>
                <a:spcPts val="500"/>
              </a:spcBef>
              <a:spcAft>
                <a:spcPts val="500"/>
              </a:spcAft>
              <a:buFont typeface="Arial" panose="020B0604020202020204" pitchFamily="34" charset="0"/>
              <a:buChar char="•"/>
            </a:pPr>
            <a:r>
              <a:rPr lang="en-GB" b="1" dirty="0">
                <a:solidFill>
                  <a:srgbClr val="002060"/>
                </a:solidFill>
                <a:effectLst/>
                <a:latin typeface="Tahoma" panose="020B0604030504040204" pitchFamily="34" charset="0"/>
                <a:ea typeface="Tahoma" panose="020B0604030504040204" pitchFamily="34" charset="0"/>
                <a:cs typeface="Tahoma" panose="020B0604030504040204" pitchFamily="34" charset="0"/>
              </a:rPr>
              <a:t>Creation of a long-term relationship between the parties</a:t>
            </a:r>
          </a:p>
          <a:p>
            <a:pPr marL="285750" indent="-285750" algn="just">
              <a:lnSpc>
                <a:spcPct val="150000"/>
              </a:lnSpc>
              <a:spcBef>
                <a:spcPts val="500"/>
              </a:spcBef>
              <a:spcAft>
                <a:spcPts val="500"/>
              </a:spcAft>
              <a:buFont typeface="Arial" panose="020B0604020202020204" pitchFamily="34" charset="0"/>
              <a:buChar char="•"/>
            </a:pPr>
            <a:r>
              <a:rPr lang="en-GB" b="1" dirty="0">
                <a:solidFill>
                  <a:srgbClr val="002060"/>
                </a:solidFill>
                <a:effectLst/>
                <a:latin typeface="Tahoma" panose="020B0604030504040204" pitchFamily="34" charset="0"/>
                <a:ea typeface="Tahoma" panose="020B0604030504040204" pitchFamily="34" charset="0"/>
                <a:cs typeface="Tahoma" panose="020B0604030504040204" pitchFamily="34" charset="0"/>
              </a:rPr>
              <a:t>A Negotiator is also paid to walk away from a bad deal</a:t>
            </a:r>
            <a:endParaRPr lang="en-GB" dirty="0">
              <a:solidFill>
                <a:srgbClr val="002060"/>
              </a:solidFill>
              <a:effectLst/>
              <a:latin typeface="Tahoma" panose="020B0604030504040204" pitchFamily="34" charset="0"/>
              <a:ea typeface="Tahoma" panose="020B0604030504040204" pitchFamily="34" charset="0"/>
              <a:cs typeface="Tahoma" panose="020B0604030504040204" pitchFamily="34" charset="0"/>
            </a:endParaRPr>
          </a:p>
          <a:p>
            <a:pPr algn="just">
              <a:lnSpc>
                <a:spcPct val="150000"/>
              </a:lnSpc>
              <a:spcBef>
                <a:spcPts val="500"/>
              </a:spcBef>
              <a:spcAft>
                <a:spcPts val="500"/>
              </a:spcAft>
            </a:pPr>
            <a:endParaRPr lang="en-GB" sz="20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15441097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4EFE82FE-7465-AE46-88DF-34D347E83B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cNvSpPr>
            <a:spLocks noGrp="1"/>
          </p:cNvSpPr>
          <p:nvPr>
            <p:ph type="ctrTitle"/>
          </p:nvPr>
        </p:nvSpPr>
        <p:spPr>
          <a:xfrm>
            <a:off x="565150" y="770890"/>
            <a:ext cx="6400999" cy="1268984"/>
          </a:xfrm>
        </p:spPr>
        <p:txBody>
          <a:bodyPr>
            <a:normAutofit/>
          </a:bodyPr>
          <a:lstStyle/>
          <a:p>
            <a:r>
              <a:rPr lang="en-US" dirty="0"/>
              <a:t>Certainty</a:t>
            </a:r>
          </a:p>
        </p:txBody>
      </p:sp>
      <p:sp>
        <p:nvSpPr>
          <p:cNvPr id="3" name="Content Placeholder"/>
          <p:cNvSpPr>
            <a:spLocks noGrp="1"/>
          </p:cNvSpPr>
          <p:nvPr>
            <p:ph idx="1"/>
          </p:nvPr>
        </p:nvSpPr>
        <p:spPr>
          <a:xfrm>
            <a:off x="565150" y="2160016"/>
            <a:ext cx="6400999" cy="3601212"/>
          </a:xfrm>
        </p:spPr>
        <p:txBody>
          <a:bodyPr>
            <a:normAutofit/>
          </a:bodyPr>
          <a:lstStyle/>
          <a:p>
            <a:pPr lvl="0"/>
            <a:r>
              <a:rPr lang="en-US" dirty="0"/>
              <a:t>The aim of contract negotiation is firstly to achieve certainty, to record what is being supplied, when, in what quantities and to what standard, and what are the consequences of delay or failure to meet the agreed requirements</a:t>
            </a:r>
          </a:p>
        </p:txBody>
      </p:sp>
      <p:grpSp>
        <p:nvGrpSpPr>
          <p:cNvPr id="13" name="Group 12">
            <a:extLst>
              <a:ext uri="{FF2B5EF4-FFF2-40B4-BE49-F238E27FC236}">
                <a16:creationId xmlns:a16="http://schemas.microsoft.com/office/drawing/2014/main" id="{1B5E71B3-7269-894E-A00B-31D341365FC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290315" y="0"/>
            <a:ext cx="1901686" cy="4677439"/>
            <a:chOff x="10290315" y="0"/>
            <a:chExt cx="1901686" cy="4677439"/>
          </a:xfrm>
        </p:grpSpPr>
        <p:sp>
          <p:nvSpPr>
            <p:cNvPr id="14" name="Freeform 85">
              <a:extLst>
                <a:ext uri="{FF2B5EF4-FFF2-40B4-BE49-F238E27FC236}">
                  <a16:creationId xmlns:a16="http://schemas.microsoft.com/office/drawing/2014/main" id="{FFFA3A20-1539-CC4A-9BE1-7415FE5A98C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290315" y="0"/>
              <a:ext cx="1130724" cy="565573"/>
            </a:xfrm>
            <a:custGeom>
              <a:avLst/>
              <a:gdLst>
                <a:gd name="connsiteX0" fmla="*/ 21 w 1130724"/>
                <a:gd name="connsiteY0" fmla="*/ 0 h 565573"/>
                <a:gd name="connsiteX1" fmla="*/ 1130703 w 1130724"/>
                <a:gd name="connsiteY1" fmla="*/ 0 h 565573"/>
                <a:gd name="connsiteX2" fmla="*/ 1130724 w 1130724"/>
                <a:gd name="connsiteY2" fmla="*/ 211 h 565573"/>
                <a:gd name="connsiteX3" fmla="*/ 565362 w 1130724"/>
                <a:gd name="connsiteY3" fmla="*/ 565573 h 565573"/>
                <a:gd name="connsiteX4" fmla="*/ 0 w 1130724"/>
                <a:gd name="connsiteY4" fmla="*/ 211 h 5655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0724" h="565573">
                  <a:moveTo>
                    <a:pt x="21" y="0"/>
                  </a:moveTo>
                  <a:lnTo>
                    <a:pt x="1130703" y="0"/>
                  </a:lnTo>
                  <a:lnTo>
                    <a:pt x="1130724" y="211"/>
                  </a:lnTo>
                  <a:cubicBezTo>
                    <a:pt x="1130724" y="312452"/>
                    <a:pt x="877603" y="565573"/>
                    <a:pt x="565362" y="565573"/>
                  </a:cubicBezTo>
                  <a:cubicBezTo>
                    <a:pt x="253121" y="565573"/>
                    <a:pt x="0" y="312452"/>
                    <a:pt x="0" y="211"/>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5" name="Freeform 87">
              <a:extLst>
                <a:ext uri="{FF2B5EF4-FFF2-40B4-BE49-F238E27FC236}">
                  <a16:creationId xmlns:a16="http://schemas.microsoft.com/office/drawing/2014/main" id="{44EBCCFB-8EAB-2442-8E02-293F08D50B5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3180" y="3552066"/>
              <a:ext cx="538821" cy="1125373"/>
            </a:xfrm>
            <a:custGeom>
              <a:avLst/>
              <a:gdLst>
                <a:gd name="connsiteX0" fmla="*/ 538821 w 538821"/>
                <a:gd name="connsiteY0" fmla="*/ 0 h 1125373"/>
                <a:gd name="connsiteX1" fmla="*/ 538821 w 538821"/>
                <a:gd name="connsiteY1" fmla="*/ 1125373 h 1125373"/>
                <a:gd name="connsiteX2" fmla="*/ 451422 w 538821"/>
                <a:gd name="connsiteY2" fmla="*/ 1116562 h 1125373"/>
                <a:gd name="connsiteX3" fmla="*/ 0 w 538821"/>
                <a:gd name="connsiteY3" fmla="*/ 562686 h 1125373"/>
                <a:gd name="connsiteX4" fmla="*/ 451422 w 538821"/>
                <a:gd name="connsiteY4" fmla="*/ 8810 h 11253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1125373">
                  <a:moveTo>
                    <a:pt x="538821" y="0"/>
                  </a:moveTo>
                  <a:lnTo>
                    <a:pt x="538821" y="1125373"/>
                  </a:lnTo>
                  <a:lnTo>
                    <a:pt x="451422" y="1116562"/>
                  </a:lnTo>
                  <a:cubicBezTo>
                    <a:pt x="193796" y="1063844"/>
                    <a:pt x="0" y="835897"/>
                    <a:pt x="0" y="562686"/>
                  </a:cubicBezTo>
                  <a:cubicBezTo>
                    <a:pt x="0" y="289475"/>
                    <a:pt x="193796" y="61528"/>
                    <a:pt x="451422" y="881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6" name="Freeform 89">
              <a:extLst>
                <a:ext uri="{FF2B5EF4-FFF2-40B4-BE49-F238E27FC236}">
                  <a16:creationId xmlns:a16="http://schemas.microsoft.com/office/drawing/2014/main" id="{AFD14830-CC36-D64E-8173-3980425632A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3180" y="809039"/>
              <a:ext cx="538821" cy="1125373"/>
            </a:xfrm>
            <a:custGeom>
              <a:avLst/>
              <a:gdLst>
                <a:gd name="connsiteX0" fmla="*/ 538821 w 538821"/>
                <a:gd name="connsiteY0" fmla="*/ 0 h 1125373"/>
                <a:gd name="connsiteX1" fmla="*/ 538821 w 538821"/>
                <a:gd name="connsiteY1" fmla="*/ 1125373 h 1125373"/>
                <a:gd name="connsiteX2" fmla="*/ 451422 w 538821"/>
                <a:gd name="connsiteY2" fmla="*/ 1116562 h 1125373"/>
                <a:gd name="connsiteX3" fmla="*/ 0 w 538821"/>
                <a:gd name="connsiteY3" fmla="*/ 562686 h 1125373"/>
                <a:gd name="connsiteX4" fmla="*/ 451422 w 538821"/>
                <a:gd name="connsiteY4" fmla="*/ 8810 h 11253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1125373">
                  <a:moveTo>
                    <a:pt x="538821" y="0"/>
                  </a:moveTo>
                  <a:lnTo>
                    <a:pt x="538821" y="1125373"/>
                  </a:lnTo>
                  <a:lnTo>
                    <a:pt x="451422" y="1116562"/>
                  </a:lnTo>
                  <a:cubicBezTo>
                    <a:pt x="193796" y="1063844"/>
                    <a:pt x="0" y="835897"/>
                    <a:pt x="0" y="562686"/>
                  </a:cubicBezTo>
                  <a:cubicBezTo>
                    <a:pt x="0" y="289475"/>
                    <a:pt x="193796" y="61528"/>
                    <a:pt x="451422" y="881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7" name="Freeform 97">
              <a:extLst>
                <a:ext uri="{FF2B5EF4-FFF2-40B4-BE49-F238E27FC236}">
                  <a16:creationId xmlns:a16="http://schemas.microsoft.com/office/drawing/2014/main" id="{FAA40AB8-EB6E-A44D-B3CA-7D25B64F5A4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3180" y="0"/>
              <a:ext cx="538821" cy="562898"/>
            </a:xfrm>
            <a:custGeom>
              <a:avLst/>
              <a:gdLst>
                <a:gd name="connsiteX0" fmla="*/ 21 w 538821"/>
                <a:gd name="connsiteY0" fmla="*/ 0 h 562898"/>
                <a:gd name="connsiteX1" fmla="*/ 538821 w 538821"/>
                <a:gd name="connsiteY1" fmla="*/ 0 h 562898"/>
                <a:gd name="connsiteX2" fmla="*/ 538821 w 538821"/>
                <a:gd name="connsiteY2" fmla="*/ 562898 h 562898"/>
                <a:gd name="connsiteX3" fmla="*/ 451422 w 538821"/>
                <a:gd name="connsiteY3" fmla="*/ 554087 h 562898"/>
                <a:gd name="connsiteX4" fmla="*/ 0 w 538821"/>
                <a:gd name="connsiteY4" fmla="*/ 211 h 5628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562898">
                  <a:moveTo>
                    <a:pt x="21" y="0"/>
                  </a:moveTo>
                  <a:lnTo>
                    <a:pt x="538821" y="0"/>
                  </a:lnTo>
                  <a:lnTo>
                    <a:pt x="538821" y="562898"/>
                  </a:lnTo>
                  <a:lnTo>
                    <a:pt x="451422" y="554087"/>
                  </a:lnTo>
                  <a:cubicBezTo>
                    <a:pt x="193796" y="501369"/>
                    <a:pt x="0" y="273422"/>
                    <a:pt x="0" y="211"/>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cxnSp>
        <p:nvCxnSpPr>
          <p:cNvPr id="19" name="Straight Connector 18">
            <a:extLst>
              <a:ext uri="{FF2B5EF4-FFF2-40B4-BE49-F238E27FC236}">
                <a16:creationId xmlns:a16="http://schemas.microsoft.com/office/drawing/2014/main" id="{EEA70831-9A8D-3B4D-8EA5-EE32F93E94E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65150" y="6087110"/>
            <a:ext cx="6404372"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pic>
        <p:nvPicPr>
          <p:cNvPr id="8" name="Graphic 7" descr="Contract">
            <a:extLst>
              <a:ext uri="{FF2B5EF4-FFF2-40B4-BE49-F238E27FC236}">
                <a16:creationId xmlns:a16="http://schemas.microsoft.com/office/drawing/2014/main" id="{3C35398A-7BD0-B789-63F9-49AA7108246F}"/>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7534656" y="1423446"/>
            <a:ext cx="4002456" cy="4002456"/>
          </a:xfrm>
          <a:prstGeom prst="rect">
            <a:avLst/>
          </a:prstGeom>
        </p:spPr>
      </p:pic>
    </p:spTree>
    <p:extLst>
      <p:ext uri="{BB962C8B-B14F-4D97-AF65-F5344CB8AC3E}">
        <p14:creationId xmlns:p14="http://schemas.microsoft.com/office/powerpoint/2010/main" val="251222608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4EFE82FE-7465-AE46-88DF-34D347E83B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cNvSpPr>
            <a:spLocks noGrp="1"/>
          </p:cNvSpPr>
          <p:nvPr>
            <p:ph type="ctrTitle"/>
          </p:nvPr>
        </p:nvSpPr>
        <p:spPr>
          <a:xfrm>
            <a:off x="565151" y="770890"/>
            <a:ext cx="4133559" cy="1268984"/>
          </a:xfrm>
        </p:spPr>
        <p:txBody>
          <a:bodyPr>
            <a:normAutofit/>
          </a:bodyPr>
          <a:lstStyle/>
          <a:p>
            <a:r>
              <a:rPr lang="en-US" dirty="0"/>
              <a:t>The best deal</a:t>
            </a:r>
          </a:p>
        </p:txBody>
      </p:sp>
      <p:sp>
        <p:nvSpPr>
          <p:cNvPr id="3" name="Content Placeholder"/>
          <p:cNvSpPr>
            <a:spLocks noGrp="1"/>
          </p:cNvSpPr>
          <p:nvPr>
            <p:ph idx="1"/>
          </p:nvPr>
        </p:nvSpPr>
        <p:spPr>
          <a:xfrm>
            <a:off x="565151" y="2160016"/>
            <a:ext cx="4133559" cy="3601212"/>
          </a:xfrm>
        </p:spPr>
        <p:txBody>
          <a:bodyPr>
            <a:normAutofit/>
          </a:bodyPr>
          <a:lstStyle/>
          <a:p>
            <a:pPr lvl="0"/>
            <a:r>
              <a:rPr lang="en-US" dirty="0"/>
              <a:t>Seeking clarity does not conflict with the view that negotiations should achieve the best deal, it merely points out that both parties to a negotiation have to understand what it is that they have agreed to</a:t>
            </a:r>
          </a:p>
        </p:txBody>
      </p:sp>
      <p:pic>
        <p:nvPicPr>
          <p:cNvPr id="8" name="Graphic 7" descr="Handshake">
            <a:extLst>
              <a:ext uri="{FF2B5EF4-FFF2-40B4-BE49-F238E27FC236}">
                <a16:creationId xmlns:a16="http://schemas.microsoft.com/office/drawing/2014/main" id="{1E9D6A8E-2DBD-B51B-7C6C-6A9D6AC10D3E}"/>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5578823" y="681645"/>
            <a:ext cx="5486059" cy="5486059"/>
          </a:xfrm>
          <a:prstGeom prst="rect">
            <a:avLst/>
          </a:prstGeom>
        </p:spPr>
      </p:pic>
      <p:grpSp>
        <p:nvGrpSpPr>
          <p:cNvPr id="13" name="Group 12">
            <a:extLst>
              <a:ext uri="{FF2B5EF4-FFF2-40B4-BE49-F238E27FC236}">
                <a16:creationId xmlns:a16="http://schemas.microsoft.com/office/drawing/2014/main" id="{1B5E71B3-7269-894E-A00B-31D341365FC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290315" y="0"/>
            <a:ext cx="1901686" cy="4677439"/>
            <a:chOff x="10290315" y="0"/>
            <a:chExt cx="1901686" cy="4677439"/>
          </a:xfrm>
        </p:grpSpPr>
        <p:sp>
          <p:nvSpPr>
            <p:cNvPr id="14" name="Freeform 85">
              <a:extLst>
                <a:ext uri="{FF2B5EF4-FFF2-40B4-BE49-F238E27FC236}">
                  <a16:creationId xmlns:a16="http://schemas.microsoft.com/office/drawing/2014/main" id="{FFFA3A20-1539-CC4A-9BE1-7415FE5A98C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290315" y="0"/>
              <a:ext cx="1130724" cy="565573"/>
            </a:xfrm>
            <a:custGeom>
              <a:avLst/>
              <a:gdLst>
                <a:gd name="connsiteX0" fmla="*/ 21 w 1130724"/>
                <a:gd name="connsiteY0" fmla="*/ 0 h 565573"/>
                <a:gd name="connsiteX1" fmla="*/ 1130703 w 1130724"/>
                <a:gd name="connsiteY1" fmla="*/ 0 h 565573"/>
                <a:gd name="connsiteX2" fmla="*/ 1130724 w 1130724"/>
                <a:gd name="connsiteY2" fmla="*/ 211 h 565573"/>
                <a:gd name="connsiteX3" fmla="*/ 565362 w 1130724"/>
                <a:gd name="connsiteY3" fmla="*/ 565573 h 565573"/>
                <a:gd name="connsiteX4" fmla="*/ 0 w 1130724"/>
                <a:gd name="connsiteY4" fmla="*/ 211 h 5655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0724" h="565573">
                  <a:moveTo>
                    <a:pt x="21" y="0"/>
                  </a:moveTo>
                  <a:lnTo>
                    <a:pt x="1130703" y="0"/>
                  </a:lnTo>
                  <a:lnTo>
                    <a:pt x="1130724" y="211"/>
                  </a:lnTo>
                  <a:cubicBezTo>
                    <a:pt x="1130724" y="312452"/>
                    <a:pt x="877603" y="565573"/>
                    <a:pt x="565362" y="565573"/>
                  </a:cubicBezTo>
                  <a:cubicBezTo>
                    <a:pt x="253121" y="565573"/>
                    <a:pt x="0" y="312452"/>
                    <a:pt x="0" y="211"/>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5" name="Freeform 87">
              <a:extLst>
                <a:ext uri="{FF2B5EF4-FFF2-40B4-BE49-F238E27FC236}">
                  <a16:creationId xmlns:a16="http://schemas.microsoft.com/office/drawing/2014/main" id="{44EBCCFB-8EAB-2442-8E02-293F08D50B5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3180" y="3552066"/>
              <a:ext cx="538821" cy="1125373"/>
            </a:xfrm>
            <a:custGeom>
              <a:avLst/>
              <a:gdLst>
                <a:gd name="connsiteX0" fmla="*/ 538821 w 538821"/>
                <a:gd name="connsiteY0" fmla="*/ 0 h 1125373"/>
                <a:gd name="connsiteX1" fmla="*/ 538821 w 538821"/>
                <a:gd name="connsiteY1" fmla="*/ 1125373 h 1125373"/>
                <a:gd name="connsiteX2" fmla="*/ 451422 w 538821"/>
                <a:gd name="connsiteY2" fmla="*/ 1116562 h 1125373"/>
                <a:gd name="connsiteX3" fmla="*/ 0 w 538821"/>
                <a:gd name="connsiteY3" fmla="*/ 562686 h 1125373"/>
                <a:gd name="connsiteX4" fmla="*/ 451422 w 538821"/>
                <a:gd name="connsiteY4" fmla="*/ 8810 h 11253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1125373">
                  <a:moveTo>
                    <a:pt x="538821" y="0"/>
                  </a:moveTo>
                  <a:lnTo>
                    <a:pt x="538821" y="1125373"/>
                  </a:lnTo>
                  <a:lnTo>
                    <a:pt x="451422" y="1116562"/>
                  </a:lnTo>
                  <a:cubicBezTo>
                    <a:pt x="193796" y="1063844"/>
                    <a:pt x="0" y="835897"/>
                    <a:pt x="0" y="562686"/>
                  </a:cubicBezTo>
                  <a:cubicBezTo>
                    <a:pt x="0" y="289475"/>
                    <a:pt x="193796" y="61528"/>
                    <a:pt x="451422" y="881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6" name="Freeform 89">
              <a:extLst>
                <a:ext uri="{FF2B5EF4-FFF2-40B4-BE49-F238E27FC236}">
                  <a16:creationId xmlns:a16="http://schemas.microsoft.com/office/drawing/2014/main" id="{AFD14830-CC36-D64E-8173-3980425632A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3180" y="809039"/>
              <a:ext cx="538821" cy="1125373"/>
            </a:xfrm>
            <a:custGeom>
              <a:avLst/>
              <a:gdLst>
                <a:gd name="connsiteX0" fmla="*/ 538821 w 538821"/>
                <a:gd name="connsiteY0" fmla="*/ 0 h 1125373"/>
                <a:gd name="connsiteX1" fmla="*/ 538821 w 538821"/>
                <a:gd name="connsiteY1" fmla="*/ 1125373 h 1125373"/>
                <a:gd name="connsiteX2" fmla="*/ 451422 w 538821"/>
                <a:gd name="connsiteY2" fmla="*/ 1116562 h 1125373"/>
                <a:gd name="connsiteX3" fmla="*/ 0 w 538821"/>
                <a:gd name="connsiteY3" fmla="*/ 562686 h 1125373"/>
                <a:gd name="connsiteX4" fmla="*/ 451422 w 538821"/>
                <a:gd name="connsiteY4" fmla="*/ 8810 h 11253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1125373">
                  <a:moveTo>
                    <a:pt x="538821" y="0"/>
                  </a:moveTo>
                  <a:lnTo>
                    <a:pt x="538821" y="1125373"/>
                  </a:lnTo>
                  <a:lnTo>
                    <a:pt x="451422" y="1116562"/>
                  </a:lnTo>
                  <a:cubicBezTo>
                    <a:pt x="193796" y="1063844"/>
                    <a:pt x="0" y="835897"/>
                    <a:pt x="0" y="562686"/>
                  </a:cubicBezTo>
                  <a:cubicBezTo>
                    <a:pt x="0" y="289475"/>
                    <a:pt x="193796" y="61528"/>
                    <a:pt x="451422" y="881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7" name="Freeform 97">
              <a:extLst>
                <a:ext uri="{FF2B5EF4-FFF2-40B4-BE49-F238E27FC236}">
                  <a16:creationId xmlns:a16="http://schemas.microsoft.com/office/drawing/2014/main" id="{FAA40AB8-EB6E-A44D-B3CA-7D25B64F5A4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3180" y="0"/>
              <a:ext cx="538821" cy="562898"/>
            </a:xfrm>
            <a:custGeom>
              <a:avLst/>
              <a:gdLst>
                <a:gd name="connsiteX0" fmla="*/ 21 w 538821"/>
                <a:gd name="connsiteY0" fmla="*/ 0 h 562898"/>
                <a:gd name="connsiteX1" fmla="*/ 538821 w 538821"/>
                <a:gd name="connsiteY1" fmla="*/ 0 h 562898"/>
                <a:gd name="connsiteX2" fmla="*/ 538821 w 538821"/>
                <a:gd name="connsiteY2" fmla="*/ 562898 h 562898"/>
                <a:gd name="connsiteX3" fmla="*/ 451422 w 538821"/>
                <a:gd name="connsiteY3" fmla="*/ 554087 h 562898"/>
                <a:gd name="connsiteX4" fmla="*/ 0 w 538821"/>
                <a:gd name="connsiteY4" fmla="*/ 211 h 5628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562898">
                  <a:moveTo>
                    <a:pt x="21" y="0"/>
                  </a:moveTo>
                  <a:lnTo>
                    <a:pt x="538821" y="0"/>
                  </a:lnTo>
                  <a:lnTo>
                    <a:pt x="538821" y="562898"/>
                  </a:lnTo>
                  <a:lnTo>
                    <a:pt x="451422" y="554087"/>
                  </a:lnTo>
                  <a:cubicBezTo>
                    <a:pt x="193796" y="501369"/>
                    <a:pt x="0" y="273422"/>
                    <a:pt x="0" y="211"/>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cxnSp>
        <p:nvCxnSpPr>
          <p:cNvPr id="19" name="Straight Connector 18">
            <a:extLst>
              <a:ext uri="{FF2B5EF4-FFF2-40B4-BE49-F238E27FC236}">
                <a16:creationId xmlns:a16="http://schemas.microsoft.com/office/drawing/2014/main" id="{A0A01F17-907D-3541-BBAF-A33828880DC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65150" y="6087110"/>
            <a:ext cx="4133560"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1143490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C7F2E4D6-EF46-1C43-8F3E-3620C3C83F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2" name="Group 11">
            <a:extLst>
              <a:ext uri="{FF2B5EF4-FFF2-40B4-BE49-F238E27FC236}">
                <a16:creationId xmlns:a16="http://schemas.microsoft.com/office/drawing/2014/main" id="{7A00BDF4-7643-A942-A588-F24E4E09AAD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290315" y="0"/>
            <a:ext cx="1901686" cy="4677439"/>
            <a:chOff x="10290315" y="0"/>
            <a:chExt cx="1901686" cy="4677439"/>
          </a:xfrm>
        </p:grpSpPr>
        <p:sp>
          <p:nvSpPr>
            <p:cNvPr id="13" name="Freeform 32">
              <a:extLst>
                <a:ext uri="{FF2B5EF4-FFF2-40B4-BE49-F238E27FC236}">
                  <a16:creationId xmlns:a16="http://schemas.microsoft.com/office/drawing/2014/main" id="{90B25A21-16B9-8D47-928B-2367A0B8C06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290315" y="0"/>
              <a:ext cx="1130724" cy="565573"/>
            </a:xfrm>
            <a:custGeom>
              <a:avLst/>
              <a:gdLst>
                <a:gd name="connsiteX0" fmla="*/ 21 w 1130724"/>
                <a:gd name="connsiteY0" fmla="*/ 0 h 565573"/>
                <a:gd name="connsiteX1" fmla="*/ 1130703 w 1130724"/>
                <a:gd name="connsiteY1" fmla="*/ 0 h 565573"/>
                <a:gd name="connsiteX2" fmla="*/ 1130724 w 1130724"/>
                <a:gd name="connsiteY2" fmla="*/ 211 h 565573"/>
                <a:gd name="connsiteX3" fmla="*/ 565362 w 1130724"/>
                <a:gd name="connsiteY3" fmla="*/ 565573 h 565573"/>
                <a:gd name="connsiteX4" fmla="*/ 0 w 1130724"/>
                <a:gd name="connsiteY4" fmla="*/ 211 h 5655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0724" h="565573">
                  <a:moveTo>
                    <a:pt x="21" y="0"/>
                  </a:moveTo>
                  <a:lnTo>
                    <a:pt x="1130703" y="0"/>
                  </a:lnTo>
                  <a:lnTo>
                    <a:pt x="1130724" y="211"/>
                  </a:lnTo>
                  <a:cubicBezTo>
                    <a:pt x="1130724" y="312452"/>
                    <a:pt x="877603" y="565573"/>
                    <a:pt x="565362" y="565573"/>
                  </a:cubicBezTo>
                  <a:cubicBezTo>
                    <a:pt x="253121" y="565573"/>
                    <a:pt x="0" y="312452"/>
                    <a:pt x="0" y="211"/>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4" name="Freeform 34">
              <a:extLst>
                <a:ext uri="{FF2B5EF4-FFF2-40B4-BE49-F238E27FC236}">
                  <a16:creationId xmlns:a16="http://schemas.microsoft.com/office/drawing/2014/main" id="{E5E64190-3AC0-0A48-9917-5FAE935A85C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3180" y="3552066"/>
              <a:ext cx="538821" cy="1125373"/>
            </a:xfrm>
            <a:custGeom>
              <a:avLst/>
              <a:gdLst>
                <a:gd name="connsiteX0" fmla="*/ 538821 w 538821"/>
                <a:gd name="connsiteY0" fmla="*/ 0 h 1125373"/>
                <a:gd name="connsiteX1" fmla="*/ 538821 w 538821"/>
                <a:gd name="connsiteY1" fmla="*/ 1125373 h 1125373"/>
                <a:gd name="connsiteX2" fmla="*/ 451422 w 538821"/>
                <a:gd name="connsiteY2" fmla="*/ 1116562 h 1125373"/>
                <a:gd name="connsiteX3" fmla="*/ 0 w 538821"/>
                <a:gd name="connsiteY3" fmla="*/ 562686 h 1125373"/>
                <a:gd name="connsiteX4" fmla="*/ 451422 w 538821"/>
                <a:gd name="connsiteY4" fmla="*/ 8810 h 11253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1125373">
                  <a:moveTo>
                    <a:pt x="538821" y="0"/>
                  </a:moveTo>
                  <a:lnTo>
                    <a:pt x="538821" y="1125373"/>
                  </a:lnTo>
                  <a:lnTo>
                    <a:pt x="451422" y="1116562"/>
                  </a:lnTo>
                  <a:cubicBezTo>
                    <a:pt x="193796" y="1063844"/>
                    <a:pt x="0" y="835897"/>
                    <a:pt x="0" y="562686"/>
                  </a:cubicBezTo>
                  <a:cubicBezTo>
                    <a:pt x="0" y="289475"/>
                    <a:pt x="193796" y="61528"/>
                    <a:pt x="451422" y="881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5" name="Freeform 47">
              <a:extLst>
                <a:ext uri="{FF2B5EF4-FFF2-40B4-BE49-F238E27FC236}">
                  <a16:creationId xmlns:a16="http://schemas.microsoft.com/office/drawing/2014/main" id="{AE71CDB8-B430-F14E-99C8-E6AAB8E21CF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3180" y="809039"/>
              <a:ext cx="538821" cy="1125373"/>
            </a:xfrm>
            <a:custGeom>
              <a:avLst/>
              <a:gdLst>
                <a:gd name="connsiteX0" fmla="*/ 538821 w 538821"/>
                <a:gd name="connsiteY0" fmla="*/ 0 h 1125373"/>
                <a:gd name="connsiteX1" fmla="*/ 538821 w 538821"/>
                <a:gd name="connsiteY1" fmla="*/ 1125373 h 1125373"/>
                <a:gd name="connsiteX2" fmla="*/ 451422 w 538821"/>
                <a:gd name="connsiteY2" fmla="*/ 1116562 h 1125373"/>
                <a:gd name="connsiteX3" fmla="*/ 0 w 538821"/>
                <a:gd name="connsiteY3" fmla="*/ 562686 h 1125373"/>
                <a:gd name="connsiteX4" fmla="*/ 451422 w 538821"/>
                <a:gd name="connsiteY4" fmla="*/ 8810 h 11253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1125373">
                  <a:moveTo>
                    <a:pt x="538821" y="0"/>
                  </a:moveTo>
                  <a:lnTo>
                    <a:pt x="538821" y="1125373"/>
                  </a:lnTo>
                  <a:lnTo>
                    <a:pt x="451422" y="1116562"/>
                  </a:lnTo>
                  <a:cubicBezTo>
                    <a:pt x="193796" y="1063844"/>
                    <a:pt x="0" y="835897"/>
                    <a:pt x="0" y="562686"/>
                  </a:cubicBezTo>
                  <a:cubicBezTo>
                    <a:pt x="0" y="289475"/>
                    <a:pt x="193796" y="61528"/>
                    <a:pt x="451422" y="881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6" name="Freeform 48">
              <a:extLst>
                <a:ext uri="{FF2B5EF4-FFF2-40B4-BE49-F238E27FC236}">
                  <a16:creationId xmlns:a16="http://schemas.microsoft.com/office/drawing/2014/main" id="{DCA37B0A-FCCC-7642-B70D-56AD500498A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3180" y="0"/>
              <a:ext cx="538821" cy="562898"/>
            </a:xfrm>
            <a:custGeom>
              <a:avLst/>
              <a:gdLst>
                <a:gd name="connsiteX0" fmla="*/ 21 w 538821"/>
                <a:gd name="connsiteY0" fmla="*/ 0 h 562898"/>
                <a:gd name="connsiteX1" fmla="*/ 538821 w 538821"/>
                <a:gd name="connsiteY1" fmla="*/ 0 h 562898"/>
                <a:gd name="connsiteX2" fmla="*/ 538821 w 538821"/>
                <a:gd name="connsiteY2" fmla="*/ 562898 h 562898"/>
                <a:gd name="connsiteX3" fmla="*/ 451422 w 538821"/>
                <a:gd name="connsiteY3" fmla="*/ 554087 h 562898"/>
                <a:gd name="connsiteX4" fmla="*/ 0 w 538821"/>
                <a:gd name="connsiteY4" fmla="*/ 211 h 5628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562898">
                  <a:moveTo>
                    <a:pt x="21" y="0"/>
                  </a:moveTo>
                  <a:lnTo>
                    <a:pt x="538821" y="0"/>
                  </a:lnTo>
                  <a:lnTo>
                    <a:pt x="538821" y="562898"/>
                  </a:lnTo>
                  <a:lnTo>
                    <a:pt x="451422" y="554087"/>
                  </a:lnTo>
                  <a:cubicBezTo>
                    <a:pt x="193796" y="501369"/>
                    <a:pt x="0" y="273422"/>
                    <a:pt x="0" y="211"/>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2" name="Title"/>
          <p:cNvSpPr>
            <a:spLocks noGrp="1"/>
          </p:cNvSpPr>
          <p:nvPr>
            <p:ph type="ctrTitle"/>
          </p:nvPr>
        </p:nvSpPr>
        <p:spPr>
          <a:xfrm>
            <a:off x="5224243" y="770890"/>
            <a:ext cx="6400999" cy="1268984"/>
          </a:xfrm>
        </p:spPr>
        <p:txBody>
          <a:bodyPr>
            <a:normAutofit/>
          </a:bodyPr>
          <a:lstStyle/>
          <a:p>
            <a:r>
              <a:rPr lang="en-US" sz="3700" dirty="0"/>
              <a:t>Achievement of an Organization's objectives</a:t>
            </a:r>
          </a:p>
        </p:txBody>
      </p:sp>
      <p:sp>
        <p:nvSpPr>
          <p:cNvPr id="3" name="Content Placeholder"/>
          <p:cNvSpPr>
            <a:spLocks noGrp="1"/>
          </p:cNvSpPr>
          <p:nvPr>
            <p:ph idx="1"/>
          </p:nvPr>
        </p:nvSpPr>
        <p:spPr>
          <a:xfrm>
            <a:off x="5224243" y="2160016"/>
            <a:ext cx="6400999" cy="3601212"/>
          </a:xfrm>
        </p:spPr>
        <p:txBody>
          <a:bodyPr>
            <a:normAutofit/>
          </a:bodyPr>
          <a:lstStyle/>
          <a:p>
            <a:pPr lvl="0"/>
            <a:r>
              <a:rPr lang="en-US" dirty="0"/>
              <a:t>The goal of every negotiation must be to achieve a result which, even if it falls short of the original objective can be considered a satisfactory advancement towards it</a:t>
            </a:r>
          </a:p>
        </p:txBody>
      </p:sp>
      <p:pic>
        <p:nvPicPr>
          <p:cNvPr id="6" name="Picture 5" descr="Red toy person in front of two lines of white figures">
            <a:extLst>
              <a:ext uri="{FF2B5EF4-FFF2-40B4-BE49-F238E27FC236}">
                <a16:creationId xmlns:a16="http://schemas.microsoft.com/office/drawing/2014/main" id="{CCE967D9-F925-5D4B-35C3-8A3F81FB20E1}"/>
              </a:ext>
            </a:extLst>
          </p:cNvPr>
          <p:cNvPicPr>
            <a:picLocks noChangeAspect="1"/>
          </p:cNvPicPr>
          <p:nvPr/>
        </p:nvPicPr>
        <p:blipFill>
          <a:blip r:embed="rId2"/>
          <a:srcRect l="29395" r="25875" b="5"/>
          <a:stretch/>
        </p:blipFill>
        <p:spPr>
          <a:xfrm>
            <a:off x="20" y="1"/>
            <a:ext cx="4657325" cy="6857999"/>
          </a:xfrm>
          <a:prstGeom prst="rect">
            <a:avLst/>
          </a:prstGeom>
        </p:spPr>
      </p:pic>
      <p:cxnSp>
        <p:nvCxnSpPr>
          <p:cNvPr id="18" name="Straight Connector 17">
            <a:extLst>
              <a:ext uri="{FF2B5EF4-FFF2-40B4-BE49-F238E27FC236}">
                <a16:creationId xmlns:a16="http://schemas.microsoft.com/office/drawing/2014/main" id="{BF3CF3DF-4809-5B42-9F22-98139137929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224243" y="6087110"/>
            <a:ext cx="6400999"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1475024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4EFE82FE-7465-AE46-88DF-34D347E83B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cNvSpPr>
            <a:spLocks noGrp="1"/>
          </p:cNvSpPr>
          <p:nvPr>
            <p:ph type="ctrTitle"/>
          </p:nvPr>
        </p:nvSpPr>
        <p:spPr>
          <a:xfrm>
            <a:off x="565150" y="770890"/>
            <a:ext cx="6400999" cy="1268984"/>
          </a:xfrm>
        </p:spPr>
        <p:txBody>
          <a:bodyPr>
            <a:normAutofit/>
          </a:bodyPr>
          <a:lstStyle/>
          <a:p>
            <a:pPr>
              <a:lnSpc>
                <a:spcPct val="90000"/>
              </a:lnSpc>
            </a:pPr>
            <a:r>
              <a:rPr lang="en-US" sz="3100" dirty="0"/>
              <a:t>Creation of a long-term relationship between the parties</a:t>
            </a:r>
          </a:p>
        </p:txBody>
      </p:sp>
      <p:sp>
        <p:nvSpPr>
          <p:cNvPr id="3" name="Content Placeholder"/>
          <p:cNvSpPr>
            <a:spLocks noGrp="1"/>
          </p:cNvSpPr>
          <p:nvPr>
            <p:ph idx="1"/>
          </p:nvPr>
        </p:nvSpPr>
        <p:spPr>
          <a:xfrm>
            <a:off x="565150" y="2160016"/>
            <a:ext cx="6400999" cy="3601212"/>
          </a:xfrm>
        </p:spPr>
        <p:txBody>
          <a:bodyPr>
            <a:normAutofit/>
          </a:bodyPr>
          <a:lstStyle/>
          <a:p>
            <a:pPr lvl="0"/>
            <a:r>
              <a:rPr lang="en-US" dirty="0"/>
              <a:t>Whilst this is not always possible, and some cultures, such as the Japanese, place more emphasis on this aspect of negotiation this is increasingly important as companies build networks of alliance partners</a:t>
            </a:r>
          </a:p>
        </p:txBody>
      </p:sp>
      <p:grpSp>
        <p:nvGrpSpPr>
          <p:cNvPr id="13" name="Group 12">
            <a:extLst>
              <a:ext uri="{FF2B5EF4-FFF2-40B4-BE49-F238E27FC236}">
                <a16:creationId xmlns:a16="http://schemas.microsoft.com/office/drawing/2014/main" id="{1B5E71B3-7269-894E-A00B-31D341365FC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290315" y="0"/>
            <a:ext cx="1901686" cy="4677439"/>
            <a:chOff x="10290315" y="0"/>
            <a:chExt cx="1901686" cy="4677439"/>
          </a:xfrm>
        </p:grpSpPr>
        <p:sp>
          <p:nvSpPr>
            <p:cNvPr id="14" name="Freeform 85">
              <a:extLst>
                <a:ext uri="{FF2B5EF4-FFF2-40B4-BE49-F238E27FC236}">
                  <a16:creationId xmlns:a16="http://schemas.microsoft.com/office/drawing/2014/main" id="{FFFA3A20-1539-CC4A-9BE1-7415FE5A98C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290315" y="0"/>
              <a:ext cx="1130724" cy="565573"/>
            </a:xfrm>
            <a:custGeom>
              <a:avLst/>
              <a:gdLst>
                <a:gd name="connsiteX0" fmla="*/ 21 w 1130724"/>
                <a:gd name="connsiteY0" fmla="*/ 0 h 565573"/>
                <a:gd name="connsiteX1" fmla="*/ 1130703 w 1130724"/>
                <a:gd name="connsiteY1" fmla="*/ 0 h 565573"/>
                <a:gd name="connsiteX2" fmla="*/ 1130724 w 1130724"/>
                <a:gd name="connsiteY2" fmla="*/ 211 h 565573"/>
                <a:gd name="connsiteX3" fmla="*/ 565362 w 1130724"/>
                <a:gd name="connsiteY3" fmla="*/ 565573 h 565573"/>
                <a:gd name="connsiteX4" fmla="*/ 0 w 1130724"/>
                <a:gd name="connsiteY4" fmla="*/ 211 h 5655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0724" h="565573">
                  <a:moveTo>
                    <a:pt x="21" y="0"/>
                  </a:moveTo>
                  <a:lnTo>
                    <a:pt x="1130703" y="0"/>
                  </a:lnTo>
                  <a:lnTo>
                    <a:pt x="1130724" y="211"/>
                  </a:lnTo>
                  <a:cubicBezTo>
                    <a:pt x="1130724" y="312452"/>
                    <a:pt x="877603" y="565573"/>
                    <a:pt x="565362" y="565573"/>
                  </a:cubicBezTo>
                  <a:cubicBezTo>
                    <a:pt x="253121" y="565573"/>
                    <a:pt x="0" y="312452"/>
                    <a:pt x="0" y="211"/>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5" name="Freeform 87">
              <a:extLst>
                <a:ext uri="{FF2B5EF4-FFF2-40B4-BE49-F238E27FC236}">
                  <a16:creationId xmlns:a16="http://schemas.microsoft.com/office/drawing/2014/main" id="{44EBCCFB-8EAB-2442-8E02-293F08D50B5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3180" y="3552066"/>
              <a:ext cx="538821" cy="1125373"/>
            </a:xfrm>
            <a:custGeom>
              <a:avLst/>
              <a:gdLst>
                <a:gd name="connsiteX0" fmla="*/ 538821 w 538821"/>
                <a:gd name="connsiteY0" fmla="*/ 0 h 1125373"/>
                <a:gd name="connsiteX1" fmla="*/ 538821 w 538821"/>
                <a:gd name="connsiteY1" fmla="*/ 1125373 h 1125373"/>
                <a:gd name="connsiteX2" fmla="*/ 451422 w 538821"/>
                <a:gd name="connsiteY2" fmla="*/ 1116562 h 1125373"/>
                <a:gd name="connsiteX3" fmla="*/ 0 w 538821"/>
                <a:gd name="connsiteY3" fmla="*/ 562686 h 1125373"/>
                <a:gd name="connsiteX4" fmla="*/ 451422 w 538821"/>
                <a:gd name="connsiteY4" fmla="*/ 8810 h 11253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1125373">
                  <a:moveTo>
                    <a:pt x="538821" y="0"/>
                  </a:moveTo>
                  <a:lnTo>
                    <a:pt x="538821" y="1125373"/>
                  </a:lnTo>
                  <a:lnTo>
                    <a:pt x="451422" y="1116562"/>
                  </a:lnTo>
                  <a:cubicBezTo>
                    <a:pt x="193796" y="1063844"/>
                    <a:pt x="0" y="835897"/>
                    <a:pt x="0" y="562686"/>
                  </a:cubicBezTo>
                  <a:cubicBezTo>
                    <a:pt x="0" y="289475"/>
                    <a:pt x="193796" y="61528"/>
                    <a:pt x="451422" y="881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6" name="Freeform 89">
              <a:extLst>
                <a:ext uri="{FF2B5EF4-FFF2-40B4-BE49-F238E27FC236}">
                  <a16:creationId xmlns:a16="http://schemas.microsoft.com/office/drawing/2014/main" id="{AFD14830-CC36-D64E-8173-3980425632A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3180" y="809039"/>
              <a:ext cx="538821" cy="1125373"/>
            </a:xfrm>
            <a:custGeom>
              <a:avLst/>
              <a:gdLst>
                <a:gd name="connsiteX0" fmla="*/ 538821 w 538821"/>
                <a:gd name="connsiteY0" fmla="*/ 0 h 1125373"/>
                <a:gd name="connsiteX1" fmla="*/ 538821 w 538821"/>
                <a:gd name="connsiteY1" fmla="*/ 1125373 h 1125373"/>
                <a:gd name="connsiteX2" fmla="*/ 451422 w 538821"/>
                <a:gd name="connsiteY2" fmla="*/ 1116562 h 1125373"/>
                <a:gd name="connsiteX3" fmla="*/ 0 w 538821"/>
                <a:gd name="connsiteY3" fmla="*/ 562686 h 1125373"/>
                <a:gd name="connsiteX4" fmla="*/ 451422 w 538821"/>
                <a:gd name="connsiteY4" fmla="*/ 8810 h 11253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1125373">
                  <a:moveTo>
                    <a:pt x="538821" y="0"/>
                  </a:moveTo>
                  <a:lnTo>
                    <a:pt x="538821" y="1125373"/>
                  </a:lnTo>
                  <a:lnTo>
                    <a:pt x="451422" y="1116562"/>
                  </a:lnTo>
                  <a:cubicBezTo>
                    <a:pt x="193796" y="1063844"/>
                    <a:pt x="0" y="835897"/>
                    <a:pt x="0" y="562686"/>
                  </a:cubicBezTo>
                  <a:cubicBezTo>
                    <a:pt x="0" y="289475"/>
                    <a:pt x="193796" y="61528"/>
                    <a:pt x="451422" y="881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7" name="Freeform 97">
              <a:extLst>
                <a:ext uri="{FF2B5EF4-FFF2-40B4-BE49-F238E27FC236}">
                  <a16:creationId xmlns:a16="http://schemas.microsoft.com/office/drawing/2014/main" id="{FAA40AB8-EB6E-A44D-B3CA-7D25B64F5A4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3180" y="0"/>
              <a:ext cx="538821" cy="562898"/>
            </a:xfrm>
            <a:custGeom>
              <a:avLst/>
              <a:gdLst>
                <a:gd name="connsiteX0" fmla="*/ 21 w 538821"/>
                <a:gd name="connsiteY0" fmla="*/ 0 h 562898"/>
                <a:gd name="connsiteX1" fmla="*/ 538821 w 538821"/>
                <a:gd name="connsiteY1" fmla="*/ 0 h 562898"/>
                <a:gd name="connsiteX2" fmla="*/ 538821 w 538821"/>
                <a:gd name="connsiteY2" fmla="*/ 562898 h 562898"/>
                <a:gd name="connsiteX3" fmla="*/ 451422 w 538821"/>
                <a:gd name="connsiteY3" fmla="*/ 554087 h 562898"/>
                <a:gd name="connsiteX4" fmla="*/ 0 w 538821"/>
                <a:gd name="connsiteY4" fmla="*/ 211 h 5628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562898">
                  <a:moveTo>
                    <a:pt x="21" y="0"/>
                  </a:moveTo>
                  <a:lnTo>
                    <a:pt x="538821" y="0"/>
                  </a:lnTo>
                  <a:lnTo>
                    <a:pt x="538821" y="562898"/>
                  </a:lnTo>
                  <a:lnTo>
                    <a:pt x="451422" y="554087"/>
                  </a:lnTo>
                  <a:cubicBezTo>
                    <a:pt x="193796" y="501369"/>
                    <a:pt x="0" y="273422"/>
                    <a:pt x="0" y="211"/>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cxnSp>
        <p:nvCxnSpPr>
          <p:cNvPr id="19" name="Straight Connector 18">
            <a:extLst>
              <a:ext uri="{FF2B5EF4-FFF2-40B4-BE49-F238E27FC236}">
                <a16:creationId xmlns:a16="http://schemas.microsoft.com/office/drawing/2014/main" id="{EEA70831-9A8D-3B4D-8EA5-EE32F93E94E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65150" y="6087110"/>
            <a:ext cx="6404372"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pic>
        <p:nvPicPr>
          <p:cNvPr id="8" name="Graphic 7" descr="Handshake">
            <a:extLst>
              <a:ext uri="{FF2B5EF4-FFF2-40B4-BE49-F238E27FC236}">
                <a16:creationId xmlns:a16="http://schemas.microsoft.com/office/drawing/2014/main" id="{84D87801-04C4-3958-B044-E56112F8F6A1}"/>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7534656" y="1423446"/>
            <a:ext cx="4002456" cy="4002456"/>
          </a:xfrm>
          <a:prstGeom prst="rect">
            <a:avLst/>
          </a:prstGeom>
        </p:spPr>
      </p:pic>
    </p:spTree>
    <p:extLst>
      <p:ext uri="{BB962C8B-B14F-4D97-AF65-F5344CB8AC3E}">
        <p14:creationId xmlns:p14="http://schemas.microsoft.com/office/powerpoint/2010/main" val="361605330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C7F2E4D6-EF46-1C43-8F3E-3620C3C83F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cNvSpPr>
            <a:spLocks noGrp="1"/>
          </p:cNvSpPr>
          <p:nvPr>
            <p:ph type="ctrTitle"/>
          </p:nvPr>
        </p:nvSpPr>
        <p:spPr>
          <a:xfrm>
            <a:off x="565151" y="770889"/>
            <a:ext cx="3438813" cy="3395469"/>
          </a:xfrm>
        </p:spPr>
        <p:txBody>
          <a:bodyPr>
            <a:normAutofit/>
          </a:bodyPr>
          <a:lstStyle/>
          <a:p>
            <a:r>
              <a:rPr lang="en-US" dirty="0"/>
              <a:t>A Negotiator is also paid to walk away from a bad deal</a:t>
            </a:r>
          </a:p>
        </p:txBody>
      </p:sp>
      <p:cxnSp>
        <p:nvCxnSpPr>
          <p:cNvPr id="12" name="Straight Connector 11">
            <a:extLst>
              <a:ext uri="{FF2B5EF4-FFF2-40B4-BE49-F238E27FC236}">
                <a16:creationId xmlns:a16="http://schemas.microsoft.com/office/drawing/2014/main" id="{BF3CF3DF-4809-5B42-9F22-98139137929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65150" y="6087110"/>
            <a:ext cx="4133560"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aphicFrame>
        <p:nvGraphicFramePr>
          <p:cNvPr id="6" name="Content Placeholder">
            <a:extLst>
              <a:ext uri="{FF2B5EF4-FFF2-40B4-BE49-F238E27FC236}">
                <a16:creationId xmlns:a16="http://schemas.microsoft.com/office/drawing/2014/main" id="{070D8BE7-29E2-4EEF-E491-C9399D732DAB}"/>
              </a:ext>
            </a:extLst>
          </p:cNvPr>
          <p:cNvGraphicFramePr>
            <a:graphicFrameLocks noGrp="1"/>
          </p:cNvGraphicFramePr>
          <p:nvPr>
            <p:ph idx="1"/>
            <p:extLst>
              <p:ext uri="{D42A27DB-BD31-4B8C-83A1-F6EECF244321}">
                <p14:modId xmlns:p14="http://schemas.microsoft.com/office/powerpoint/2010/main" val="2299154863"/>
              </p:ext>
            </p:extLst>
          </p:nvPr>
        </p:nvGraphicFramePr>
        <p:xfrm>
          <a:off x="4807527" y="687762"/>
          <a:ext cx="6608618" cy="44938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44506831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CE4E04-8377-5B46-3BB3-A5B7DAE5CCCA}"/>
              </a:ext>
            </a:extLst>
          </p:cNvPr>
          <p:cNvSpPr>
            <a:spLocks noGrp="1"/>
          </p:cNvSpPr>
          <p:nvPr>
            <p:ph type="title"/>
          </p:nvPr>
        </p:nvSpPr>
        <p:spPr/>
        <p:txBody>
          <a:bodyPr/>
          <a:lstStyle/>
          <a:p>
            <a:r>
              <a:rPr lang="en-GB" sz="4000" b="1" dirty="0">
                <a:effectLst/>
                <a:latin typeface="Verdana Pro Cond Semibold" panose="020F0502020204030204" pitchFamily="34" charset="0"/>
                <a:ea typeface="Times New Roman" panose="02020603050405020304" pitchFamily="18" charset="0"/>
                <a:cs typeface="Angsana New" panose="02020603050405020304" pitchFamily="18" charset="-34"/>
              </a:rPr>
              <a:t>Other objectives of negotiation</a:t>
            </a:r>
            <a:endParaRPr lang="en-GB" dirty="0">
              <a:latin typeface="Verdana Pro Cond Semibold" panose="020F0502020204030204" pitchFamily="34" charset="0"/>
            </a:endParaRPr>
          </a:p>
        </p:txBody>
      </p:sp>
      <p:sp>
        <p:nvSpPr>
          <p:cNvPr id="3" name="Content Placeholder 2">
            <a:extLst>
              <a:ext uri="{FF2B5EF4-FFF2-40B4-BE49-F238E27FC236}">
                <a16:creationId xmlns:a16="http://schemas.microsoft.com/office/drawing/2014/main" id="{FAB88EBB-A92C-A782-AFD0-AA1CDA171B56}"/>
              </a:ext>
            </a:extLst>
          </p:cNvPr>
          <p:cNvSpPr>
            <a:spLocks noGrp="1"/>
          </p:cNvSpPr>
          <p:nvPr>
            <p:ph idx="1"/>
          </p:nvPr>
        </p:nvSpPr>
        <p:spPr>
          <a:xfrm>
            <a:off x="565150" y="1260765"/>
            <a:ext cx="9105323" cy="4500464"/>
          </a:xfrm>
        </p:spPr>
        <p:txBody>
          <a:bodyPr>
            <a:normAutofit fontScale="25000" lnSpcReduction="20000"/>
          </a:bodyPr>
          <a:lstStyle/>
          <a:p>
            <a:pPr indent="457200" algn="just">
              <a:lnSpc>
                <a:spcPct val="150000"/>
              </a:lnSpc>
              <a:spcAft>
                <a:spcPts val="1000"/>
              </a:spcAft>
            </a:pPr>
            <a:r>
              <a:rPr lang="en-GB" sz="1800" b="1" dirty="0">
                <a:effectLst/>
                <a:latin typeface="Times New Roman" panose="02020603050405020304" pitchFamily="18" charset="0"/>
                <a:ea typeface="Times New Roman" panose="02020603050405020304" pitchFamily="18" charset="0"/>
                <a:cs typeface="Angsana New" panose="02020603050405020304" pitchFamily="18" charset="-34"/>
              </a:rPr>
              <a:t>:</a:t>
            </a:r>
            <a:endParaRPr lang="en-GB" sz="1800" dirty="0">
              <a:effectLst/>
              <a:latin typeface="Times New Roman" panose="02020603050405020304" pitchFamily="18" charset="0"/>
              <a:ea typeface="Times New Roman" panose="02020603050405020304" pitchFamily="18" charset="0"/>
              <a:cs typeface="Angsana New" panose="02020603050405020304" pitchFamily="18" charset="-34"/>
            </a:endParaRPr>
          </a:p>
          <a:p>
            <a:pPr marL="342900" lvl="0" indent="-342900" algn="just">
              <a:lnSpc>
                <a:spcPct val="120000"/>
              </a:lnSpc>
              <a:spcAft>
                <a:spcPts val="1000"/>
              </a:spcAft>
              <a:buFont typeface="Arial" panose="020B0604020202020204" pitchFamily="34" charset="0"/>
              <a:buChar char="•"/>
            </a:pPr>
            <a:r>
              <a:rPr lang="en-GB" sz="9600" dirty="0">
                <a:effectLst/>
                <a:latin typeface="Arial Rounded MT Bold" panose="020F0704030504030204" pitchFamily="34" charset="0"/>
                <a:ea typeface="Times New Roman" panose="02020603050405020304" pitchFamily="18" charset="0"/>
                <a:cs typeface="Angsana New" panose="02020603050405020304" pitchFamily="18" charset="-34"/>
              </a:rPr>
              <a:t>To obtain the quality specified</a:t>
            </a:r>
          </a:p>
          <a:p>
            <a:pPr marL="342900" lvl="0" indent="-342900" algn="just">
              <a:lnSpc>
                <a:spcPct val="120000"/>
              </a:lnSpc>
              <a:spcAft>
                <a:spcPts val="1000"/>
              </a:spcAft>
              <a:buFont typeface="Arial" panose="020B0604020202020204" pitchFamily="34" charset="0"/>
              <a:buChar char="•"/>
            </a:pPr>
            <a:r>
              <a:rPr lang="en-GB" sz="9600" dirty="0">
                <a:effectLst/>
                <a:latin typeface="Arial Rounded MT Bold" panose="020F0704030504030204" pitchFamily="34" charset="0"/>
                <a:ea typeface="Times New Roman" panose="02020603050405020304" pitchFamily="18" charset="0"/>
                <a:cs typeface="Angsana New" panose="02020603050405020304" pitchFamily="18" charset="-34"/>
              </a:rPr>
              <a:t>To obtain a fair and reasonable price</a:t>
            </a:r>
          </a:p>
          <a:p>
            <a:pPr marL="342900" lvl="0" indent="-342900" algn="just">
              <a:lnSpc>
                <a:spcPct val="120000"/>
              </a:lnSpc>
              <a:spcAft>
                <a:spcPts val="1000"/>
              </a:spcAft>
              <a:buFont typeface="Arial" panose="020B0604020202020204" pitchFamily="34" charset="0"/>
              <a:buChar char="•"/>
            </a:pPr>
            <a:r>
              <a:rPr lang="en-GB" sz="9600" dirty="0">
                <a:effectLst/>
                <a:latin typeface="Arial Rounded MT Bold" panose="020F0704030504030204" pitchFamily="34" charset="0"/>
                <a:ea typeface="Times New Roman" panose="02020603050405020304" pitchFamily="18" charset="0"/>
                <a:cs typeface="Angsana New" panose="02020603050405020304" pitchFamily="18" charset="-34"/>
              </a:rPr>
              <a:t>Get supply on time. </a:t>
            </a:r>
          </a:p>
          <a:p>
            <a:pPr marL="342900" lvl="0" indent="-342900" algn="just">
              <a:lnSpc>
                <a:spcPct val="120000"/>
              </a:lnSpc>
              <a:spcAft>
                <a:spcPts val="1000"/>
              </a:spcAft>
              <a:buFont typeface="Arial" panose="020B0604020202020204" pitchFamily="34" charset="0"/>
              <a:buChar char="•"/>
            </a:pPr>
            <a:r>
              <a:rPr lang="en-GB" sz="9600" dirty="0">
                <a:effectLst/>
                <a:latin typeface="Arial Rounded MT Bold" panose="020F0704030504030204" pitchFamily="34" charset="0"/>
                <a:ea typeface="Times New Roman" panose="02020603050405020304" pitchFamily="18" charset="0"/>
                <a:cs typeface="Angsana New" panose="02020603050405020304" pitchFamily="18" charset="-34"/>
              </a:rPr>
              <a:t>For quality, quantity, delivery and service terms of the contract</a:t>
            </a:r>
          </a:p>
          <a:p>
            <a:pPr marL="342900" lvl="0" indent="-342900" algn="just">
              <a:lnSpc>
                <a:spcPct val="120000"/>
              </a:lnSpc>
              <a:spcAft>
                <a:spcPts val="1000"/>
              </a:spcAft>
              <a:buFont typeface="Arial" panose="020B0604020202020204" pitchFamily="34" charset="0"/>
              <a:buChar char="•"/>
            </a:pPr>
            <a:r>
              <a:rPr lang="en-GB" sz="9600" dirty="0">
                <a:effectLst/>
                <a:latin typeface="Arial Rounded MT Bold" panose="020F0704030504030204" pitchFamily="34" charset="0"/>
                <a:ea typeface="Times New Roman" panose="02020603050405020304" pitchFamily="18" charset="0"/>
                <a:cs typeface="Angsana New" panose="02020603050405020304" pitchFamily="18" charset="-34"/>
              </a:rPr>
              <a:t>Timely payments</a:t>
            </a:r>
          </a:p>
          <a:p>
            <a:pPr marL="342900" lvl="0" indent="-342900" algn="just">
              <a:lnSpc>
                <a:spcPct val="120000"/>
              </a:lnSpc>
              <a:spcAft>
                <a:spcPts val="1000"/>
              </a:spcAft>
              <a:buFont typeface="Arial" panose="020B0604020202020204" pitchFamily="34" charset="0"/>
              <a:buChar char="•"/>
            </a:pPr>
            <a:r>
              <a:rPr lang="en-GB" sz="9600" dirty="0">
                <a:latin typeface="Arial Rounded MT Bold" panose="020F0704030504030204" pitchFamily="34" charset="0"/>
                <a:ea typeface="Times New Roman" panose="02020603050405020304" pitchFamily="18" charset="0"/>
                <a:cs typeface="Angsana New" panose="02020603050405020304" pitchFamily="18" charset="-34"/>
              </a:rPr>
              <a:t>C</a:t>
            </a:r>
            <a:r>
              <a:rPr lang="en-GB" sz="9600" dirty="0">
                <a:effectLst/>
                <a:latin typeface="Arial Rounded MT Bold" panose="020F0704030504030204" pitchFamily="34" charset="0"/>
                <a:ea typeface="Times New Roman" panose="02020603050405020304" pitchFamily="18" charset="0"/>
                <a:cs typeface="Angsana New" panose="02020603050405020304" pitchFamily="18" charset="-34"/>
              </a:rPr>
              <a:t>ontinuing experienced and quality performance of operations</a:t>
            </a:r>
          </a:p>
          <a:p>
            <a:endParaRPr lang="en-GB" dirty="0"/>
          </a:p>
        </p:txBody>
      </p:sp>
    </p:spTree>
    <p:extLst>
      <p:ext uri="{BB962C8B-B14F-4D97-AF65-F5344CB8AC3E}">
        <p14:creationId xmlns:p14="http://schemas.microsoft.com/office/powerpoint/2010/main" val="186005442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C7F2E4D6-EF46-1C43-8F3E-3620C3C83F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2" name="Group 11">
            <a:extLst>
              <a:ext uri="{FF2B5EF4-FFF2-40B4-BE49-F238E27FC236}">
                <a16:creationId xmlns:a16="http://schemas.microsoft.com/office/drawing/2014/main" id="{7A00BDF4-7643-A942-A588-F24E4E09AAD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290315" y="0"/>
            <a:ext cx="1901686" cy="4677439"/>
            <a:chOff x="10290315" y="0"/>
            <a:chExt cx="1901686" cy="4677439"/>
          </a:xfrm>
        </p:grpSpPr>
        <p:sp>
          <p:nvSpPr>
            <p:cNvPr id="13" name="Freeform 32">
              <a:extLst>
                <a:ext uri="{FF2B5EF4-FFF2-40B4-BE49-F238E27FC236}">
                  <a16:creationId xmlns:a16="http://schemas.microsoft.com/office/drawing/2014/main" id="{90B25A21-16B9-8D47-928B-2367A0B8C06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290315" y="0"/>
              <a:ext cx="1130724" cy="565573"/>
            </a:xfrm>
            <a:custGeom>
              <a:avLst/>
              <a:gdLst>
                <a:gd name="connsiteX0" fmla="*/ 21 w 1130724"/>
                <a:gd name="connsiteY0" fmla="*/ 0 h 565573"/>
                <a:gd name="connsiteX1" fmla="*/ 1130703 w 1130724"/>
                <a:gd name="connsiteY1" fmla="*/ 0 h 565573"/>
                <a:gd name="connsiteX2" fmla="*/ 1130724 w 1130724"/>
                <a:gd name="connsiteY2" fmla="*/ 211 h 565573"/>
                <a:gd name="connsiteX3" fmla="*/ 565362 w 1130724"/>
                <a:gd name="connsiteY3" fmla="*/ 565573 h 565573"/>
                <a:gd name="connsiteX4" fmla="*/ 0 w 1130724"/>
                <a:gd name="connsiteY4" fmla="*/ 211 h 5655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0724" h="565573">
                  <a:moveTo>
                    <a:pt x="21" y="0"/>
                  </a:moveTo>
                  <a:lnTo>
                    <a:pt x="1130703" y="0"/>
                  </a:lnTo>
                  <a:lnTo>
                    <a:pt x="1130724" y="211"/>
                  </a:lnTo>
                  <a:cubicBezTo>
                    <a:pt x="1130724" y="312452"/>
                    <a:pt x="877603" y="565573"/>
                    <a:pt x="565362" y="565573"/>
                  </a:cubicBezTo>
                  <a:cubicBezTo>
                    <a:pt x="253121" y="565573"/>
                    <a:pt x="0" y="312452"/>
                    <a:pt x="0" y="211"/>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4" name="Freeform 34">
              <a:extLst>
                <a:ext uri="{FF2B5EF4-FFF2-40B4-BE49-F238E27FC236}">
                  <a16:creationId xmlns:a16="http://schemas.microsoft.com/office/drawing/2014/main" id="{E5E64190-3AC0-0A48-9917-5FAE935A85C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3180" y="3552066"/>
              <a:ext cx="538821" cy="1125373"/>
            </a:xfrm>
            <a:custGeom>
              <a:avLst/>
              <a:gdLst>
                <a:gd name="connsiteX0" fmla="*/ 538821 w 538821"/>
                <a:gd name="connsiteY0" fmla="*/ 0 h 1125373"/>
                <a:gd name="connsiteX1" fmla="*/ 538821 w 538821"/>
                <a:gd name="connsiteY1" fmla="*/ 1125373 h 1125373"/>
                <a:gd name="connsiteX2" fmla="*/ 451422 w 538821"/>
                <a:gd name="connsiteY2" fmla="*/ 1116562 h 1125373"/>
                <a:gd name="connsiteX3" fmla="*/ 0 w 538821"/>
                <a:gd name="connsiteY3" fmla="*/ 562686 h 1125373"/>
                <a:gd name="connsiteX4" fmla="*/ 451422 w 538821"/>
                <a:gd name="connsiteY4" fmla="*/ 8810 h 11253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1125373">
                  <a:moveTo>
                    <a:pt x="538821" y="0"/>
                  </a:moveTo>
                  <a:lnTo>
                    <a:pt x="538821" y="1125373"/>
                  </a:lnTo>
                  <a:lnTo>
                    <a:pt x="451422" y="1116562"/>
                  </a:lnTo>
                  <a:cubicBezTo>
                    <a:pt x="193796" y="1063844"/>
                    <a:pt x="0" y="835897"/>
                    <a:pt x="0" y="562686"/>
                  </a:cubicBezTo>
                  <a:cubicBezTo>
                    <a:pt x="0" y="289475"/>
                    <a:pt x="193796" y="61528"/>
                    <a:pt x="451422" y="881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5" name="Freeform 47">
              <a:extLst>
                <a:ext uri="{FF2B5EF4-FFF2-40B4-BE49-F238E27FC236}">
                  <a16:creationId xmlns:a16="http://schemas.microsoft.com/office/drawing/2014/main" id="{AE71CDB8-B430-F14E-99C8-E6AAB8E21CF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3180" y="809039"/>
              <a:ext cx="538821" cy="1125373"/>
            </a:xfrm>
            <a:custGeom>
              <a:avLst/>
              <a:gdLst>
                <a:gd name="connsiteX0" fmla="*/ 538821 w 538821"/>
                <a:gd name="connsiteY0" fmla="*/ 0 h 1125373"/>
                <a:gd name="connsiteX1" fmla="*/ 538821 w 538821"/>
                <a:gd name="connsiteY1" fmla="*/ 1125373 h 1125373"/>
                <a:gd name="connsiteX2" fmla="*/ 451422 w 538821"/>
                <a:gd name="connsiteY2" fmla="*/ 1116562 h 1125373"/>
                <a:gd name="connsiteX3" fmla="*/ 0 w 538821"/>
                <a:gd name="connsiteY3" fmla="*/ 562686 h 1125373"/>
                <a:gd name="connsiteX4" fmla="*/ 451422 w 538821"/>
                <a:gd name="connsiteY4" fmla="*/ 8810 h 11253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1125373">
                  <a:moveTo>
                    <a:pt x="538821" y="0"/>
                  </a:moveTo>
                  <a:lnTo>
                    <a:pt x="538821" y="1125373"/>
                  </a:lnTo>
                  <a:lnTo>
                    <a:pt x="451422" y="1116562"/>
                  </a:lnTo>
                  <a:cubicBezTo>
                    <a:pt x="193796" y="1063844"/>
                    <a:pt x="0" y="835897"/>
                    <a:pt x="0" y="562686"/>
                  </a:cubicBezTo>
                  <a:cubicBezTo>
                    <a:pt x="0" y="289475"/>
                    <a:pt x="193796" y="61528"/>
                    <a:pt x="451422" y="881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6" name="Freeform 48">
              <a:extLst>
                <a:ext uri="{FF2B5EF4-FFF2-40B4-BE49-F238E27FC236}">
                  <a16:creationId xmlns:a16="http://schemas.microsoft.com/office/drawing/2014/main" id="{DCA37B0A-FCCC-7642-B70D-56AD500498A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3180" y="0"/>
              <a:ext cx="538821" cy="562898"/>
            </a:xfrm>
            <a:custGeom>
              <a:avLst/>
              <a:gdLst>
                <a:gd name="connsiteX0" fmla="*/ 21 w 538821"/>
                <a:gd name="connsiteY0" fmla="*/ 0 h 562898"/>
                <a:gd name="connsiteX1" fmla="*/ 538821 w 538821"/>
                <a:gd name="connsiteY1" fmla="*/ 0 h 562898"/>
                <a:gd name="connsiteX2" fmla="*/ 538821 w 538821"/>
                <a:gd name="connsiteY2" fmla="*/ 562898 h 562898"/>
                <a:gd name="connsiteX3" fmla="*/ 451422 w 538821"/>
                <a:gd name="connsiteY3" fmla="*/ 554087 h 562898"/>
                <a:gd name="connsiteX4" fmla="*/ 0 w 538821"/>
                <a:gd name="connsiteY4" fmla="*/ 211 h 5628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562898">
                  <a:moveTo>
                    <a:pt x="21" y="0"/>
                  </a:moveTo>
                  <a:lnTo>
                    <a:pt x="538821" y="0"/>
                  </a:lnTo>
                  <a:lnTo>
                    <a:pt x="538821" y="562898"/>
                  </a:lnTo>
                  <a:lnTo>
                    <a:pt x="451422" y="554087"/>
                  </a:lnTo>
                  <a:cubicBezTo>
                    <a:pt x="193796" y="501369"/>
                    <a:pt x="0" y="273422"/>
                    <a:pt x="0" y="211"/>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2" name="Title"/>
          <p:cNvSpPr>
            <a:spLocks noGrp="1"/>
          </p:cNvSpPr>
          <p:nvPr>
            <p:ph type="ctrTitle"/>
          </p:nvPr>
        </p:nvSpPr>
        <p:spPr>
          <a:xfrm>
            <a:off x="5224243" y="770890"/>
            <a:ext cx="6400999" cy="1268984"/>
          </a:xfrm>
        </p:spPr>
        <p:txBody>
          <a:bodyPr>
            <a:normAutofit/>
          </a:bodyPr>
          <a:lstStyle/>
          <a:p>
            <a:pPr>
              <a:lnSpc>
                <a:spcPct val="90000"/>
              </a:lnSpc>
            </a:pPr>
            <a:r>
              <a:rPr lang="en-US" sz="3200" dirty="0"/>
              <a:t>Negotiation can be done when</a:t>
            </a:r>
          </a:p>
        </p:txBody>
      </p:sp>
      <p:sp>
        <p:nvSpPr>
          <p:cNvPr id="3" name="Content Placeholder"/>
          <p:cNvSpPr>
            <a:spLocks noGrp="1"/>
          </p:cNvSpPr>
          <p:nvPr>
            <p:ph idx="1"/>
          </p:nvPr>
        </p:nvSpPr>
        <p:spPr>
          <a:xfrm>
            <a:off x="5224243" y="1336463"/>
            <a:ext cx="6400999" cy="4424765"/>
          </a:xfrm>
        </p:spPr>
        <p:txBody>
          <a:bodyPr>
            <a:normAutofit/>
          </a:bodyPr>
          <a:lstStyle/>
          <a:p>
            <a:pPr lvl="0">
              <a:lnSpc>
                <a:spcPct val="90000"/>
              </a:lnSpc>
            </a:pPr>
            <a:r>
              <a:rPr lang="en-US" sz="2000" dirty="0"/>
              <a:t>The purchase involves a significant amount of money or requires an ongoing effort</a:t>
            </a:r>
          </a:p>
          <a:p>
            <a:pPr lvl="0">
              <a:lnSpc>
                <a:spcPct val="90000"/>
              </a:lnSpc>
            </a:pPr>
            <a:r>
              <a:rPr lang="en-US" sz="2000" dirty="0"/>
              <a:t>The number of suppliers available is too limited to create competition via a bid</a:t>
            </a:r>
          </a:p>
          <a:p>
            <a:pPr lvl="0">
              <a:lnSpc>
                <a:spcPct val="90000"/>
              </a:lnSpc>
            </a:pPr>
            <a:r>
              <a:rPr lang="en-US" sz="2000" dirty="0"/>
              <a:t>New technologies or processes are required for which a selling price has yet to be determined</a:t>
            </a:r>
          </a:p>
          <a:p>
            <a:pPr lvl="0">
              <a:lnSpc>
                <a:spcPct val="90000"/>
              </a:lnSpc>
            </a:pPr>
            <a:r>
              <a:rPr lang="en-US" sz="2000" dirty="0"/>
              <a:t>The supplier is required to make a substantial financial investment or other resources</a:t>
            </a:r>
          </a:p>
          <a:p>
            <a:pPr lvl="0">
              <a:lnSpc>
                <a:spcPct val="90000"/>
              </a:lnSpc>
            </a:pPr>
            <a:r>
              <a:rPr lang="en-US" sz="2000" dirty="0"/>
              <a:t>There is not enough time available to seek competitive bids</a:t>
            </a:r>
          </a:p>
        </p:txBody>
      </p:sp>
      <p:pic>
        <p:nvPicPr>
          <p:cNvPr id="6" name="Picture 5" descr="Magnifying glass showing decling performance">
            <a:extLst>
              <a:ext uri="{FF2B5EF4-FFF2-40B4-BE49-F238E27FC236}">
                <a16:creationId xmlns:a16="http://schemas.microsoft.com/office/drawing/2014/main" id="{25F9A132-4D9D-5DC3-4F8F-7A6DBF41808C}"/>
              </a:ext>
            </a:extLst>
          </p:cNvPr>
          <p:cNvPicPr>
            <a:picLocks noChangeAspect="1"/>
          </p:cNvPicPr>
          <p:nvPr/>
        </p:nvPicPr>
        <p:blipFill>
          <a:blip r:embed="rId2"/>
          <a:srcRect l="29338" r="25398" b="-3"/>
          <a:stretch/>
        </p:blipFill>
        <p:spPr>
          <a:xfrm>
            <a:off x="20" y="1"/>
            <a:ext cx="4657325" cy="6857999"/>
          </a:xfrm>
          <a:prstGeom prst="rect">
            <a:avLst/>
          </a:prstGeom>
        </p:spPr>
      </p:pic>
      <p:cxnSp>
        <p:nvCxnSpPr>
          <p:cNvPr id="18" name="Straight Connector 17">
            <a:extLst>
              <a:ext uri="{FF2B5EF4-FFF2-40B4-BE49-F238E27FC236}">
                <a16:creationId xmlns:a16="http://schemas.microsoft.com/office/drawing/2014/main" id="{BF3CF3DF-4809-5B42-9F22-98139137929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224243" y="6087110"/>
            <a:ext cx="6400999"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6280792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4EFE82FE-7465-AE46-88DF-34D347E83B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cNvSpPr>
            <a:spLocks noGrp="1"/>
          </p:cNvSpPr>
          <p:nvPr>
            <p:ph type="ctrTitle"/>
          </p:nvPr>
        </p:nvSpPr>
        <p:spPr>
          <a:xfrm>
            <a:off x="565150" y="768334"/>
            <a:ext cx="4134537" cy="2866405"/>
          </a:xfrm>
        </p:spPr>
        <p:txBody>
          <a:bodyPr>
            <a:normAutofit/>
          </a:bodyPr>
          <a:lstStyle/>
          <a:p>
            <a:pPr algn="ctr">
              <a:lnSpc>
                <a:spcPct val="90000"/>
              </a:lnSpc>
            </a:pPr>
            <a:r>
              <a:rPr lang="en-US" sz="3800" dirty="0"/>
              <a:t>STRATEGIES FOR NEGOTIATIONS</a:t>
            </a:r>
          </a:p>
        </p:txBody>
      </p:sp>
      <p:grpSp>
        <p:nvGrpSpPr>
          <p:cNvPr id="12" name="Group 11">
            <a:extLst>
              <a:ext uri="{FF2B5EF4-FFF2-40B4-BE49-F238E27FC236}">
                <a16:creationId xmlns:a16="http://schemas.microsoft.com/office/drawing/2014/main" id="{665B630C-8A26-BF40-AD00-AAAB3F8DFB5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290315" y="0"/>
            <a:ext cx="1901686" cy="4677439"/>
            <a:chOff x="10290315" y="0"/>
            <a:chExt cx="1901686" cy="4677439"/>
          </a:xfrm>
        </p:grpSpPr>
        <p:sp>
          <p:nvSpPr>
            <p:cNvPr id="13" name="Freeform 85">
              <a:extLst>
                <a:ext uri="{FF2B5EF4-FFF2-40B4-BE49-F238E27FC236}">
                  <a16:creationId xmlns:a16="http://schemas.microsoft.com/office/drawing/2014/main" id="{47332152-49D9-5F42-9522-9424EDC706E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290315" y="0"/>
              <a:ext cx="1130724" cy="565573"/>
            </a:xfrm>
            <a:custGeom>
              <a:avLst/>
              <a:gdLst>
                <a:gd name="connsiteX0" fmla="*/ 21 w 1130724"/>
                <a:gd name="connsiteY0" fmla="*/ 0 h 565573"/>
                <a:gd name="connsiteX1" fmla="*/ 1130703 w 1130724"/>
                <a:gd name="connsiteY1" fmla="*/ 0 h 565573"/>
                <a:gd name="connsiteX2" fmla="*/ 1130724 w 1130724"/>
                <a:gd name="connsiteY2" fmla="*/ 211 h 565573"/>
                <a:gd name="connsiteX3" fmla="*/ 565362 w 1130724"/>
                <a:gd name="connsiteY3" fmla="*/ 565573 h 565573"/>
                <a:gd name="connsiteX4" fmla="*/ 0 w 1130724"/>
                <a:gd name="connsiteY4" fmla="*/ 211 h 5655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0724" h="565573">
                  <a:moveTo>
                    <a:pt x="21" y="0"/>
                  </a:moveTo>
                  <a:lnTo>
                    <a:pt x="1130703" y="0"/>
                  </a:lnTo>
                  <a:lnTo>
                    <a:pt x="1130724" y="211"/>
                  </a:lnTo>
                  <a:cubicBezTo>
                    <a:pt x="1130724" y="312452"/>
                    <a:pt x="877603" y="565573"/>
                    <a:pt x="565362" y="565573"/>
                  </a:cubicBezTo>
                  <a:cubicBezTo>
                    <a:pt x="253121" y="565573"/>
                    <a:pt x="0" y="312452"/>
                    <a:pt x="0" y="211"/>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4" name="Freeform 87">
              <a:extLst>
                <a:ext uri="{FF2B5EF4-FFF2-40B4-BE49-F238E27FC236}">
                  <a16:creationId xmlns:a16="http://schemas.microsoft.com/office/drawing/2014/main" id="{60C97C94-6942-C048-8F6F-55E05CBA1A2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3180" y="3552066"/>
              <a:ext cx="538821" cy="1125373"/>
            </a:xfrm>
            <a:custGeom>
              <a:avLst/>
              <a:gdLst>
                <a:gd name="connsiteX0" fmla="*/ 538821 w 538821"/>
                <a:gd name="connsiteY0" fmla="*/ 0 h 1125373"/>
                <a:gd name="connsiteX1" fmla="*/ 538821 w 538821"/>
                <a:gd name="connsiteY1" fmla="*/ 1125373 h 1125373"/>
                <a:gd name="connsiteX2" fmla="*/ 451422 w 538821"/>
                <a:gd name="connsiteY2" fmla="*/ 1116562 h 1125373"/>
                <a:gd name="connsiteX3" fmla="*/ 0 w 538821"/>
                <a:gd name="connsiteY3" fmla="*/ 562686 h 1125373"/>
                <a:gd name="connsiteX4" fmla="*/ 451422 w 538821"/>
                <a:gd name="connsiteY4" fmla="*/ 8810 h 11253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1125373">
                  <a:moveTo>
                    <a:pt x="538821" y="0"/>
                  </a:moveTo>
                  <a:lnTo>
                    <a:pt x="538821" y="1125373"/>
                  </a:lnTo>
                  <a:lnTo>
                    <a:pt x="451422" y="1116562"/>
                  </a:lnTo>
                  <a:cubicBezTo>
                    <a:pt x="193796" y="1063844"/>
                    <a:pt x="0" y="835897"/>
                    <a:pt x="0" y="562686"/>
                  </a:cubicBezTo>
                  <a:cubicBezTo>
                    <a:pt x="0" y="289475"/>
                    <a:pt x="193796" y="61528"/>
                    <a:pt x="451422" y="881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5" name="Freeform 89">
              <a:extLst>
                <a:ext uri="{FF2B5EF4-FFF2-40B4-BE49-F238E27FC236}">
                  <a16:creationId xmlns:a16="http://schemas.microsoft.com/office/drawing/2014/main" id="{BD92967A-BFB2-E441-AC07-5997DDDD571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3180" y="809039"/>
              <a:ext cx="538821" cy="1125373"/>
            </a:xfrm>
            <a:custGeom>
              <a:avLst/>
              <a:gdLst>
                <a:gd name="connsiteX0" fmla="*/ 538821 w 538821"/>
                <a:gd name="connsiteY0" fmla="*/ 0 h 1125373"/>
                <a:gd name="connsiteX1" fmla="*/ 538821 w 538821"/>
                <a:gd name="connsiteY1" fmla="*/ 1125373 h 1125373"/>
                <a:gd name="connsiteX2" fmla="*/ 451422 w 538821"/>
                <a:gd name="connsiteY2" fmla="*/ 1116562 h 1125373"/>
                <a:gd name="connsiteX3" fmla="*/ 0 w 538821"/>
                <a:gd name="connsiteY3" fmla="*/ 562686 h 1125373"/>
                <a:gd name="connsiteX4" fmla="*/ 451422 w 538821"/>
                <a:gd name="connsiteY4" fmla="*/ 8810 h 11253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1125373">
                  <a:moveTo>
                    <a:pt x="538821" y="0"/>
                  </a:moveTo>
                  <a:lnTo>
                    <a:pt x="538821" y="1125373"/>
                  </a:lnTo>
                  <a:lnTo>
                    <a:pt x="451422" y="1116562"/>
                  </a:lnTo>
                  <a:cubicBezTo>
                    <a:pt x="193796" y="1063844"/>
                    <a:pt x="0" y="835897"/>
                    <a:pt x="0" y="562686"/>
                  </a:cubicBezTo>
                  <a:cubicBezTo>
                    <a:pt x="0" y="289475"/>
                    <a:pt x="193796" y="61528"/>
                    <a:pt x="451422" y="881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6" name="Freeform 100">
              <a:extLst>
                <a:ext uri="{FF2B5EF4-FFF2-40B4-BE49-F238E27FC236}">
                  <a16:creationId xmlns:a16="http://schemas.microsoft.com/office/drawing/2014/main" id="{DC25488D-5181-EC40-A6AC-862FC37879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3180" y="0"/>
              <a:ext cx="538821" cy="562898"/>
            </a:xfrm>
            <a:custGeom>
              <a:avLst/>
              <a:gdLst>
                <a:gd name="connsiteX0" fmla="*/ 21 w 538821"/>
                <a:gd name="connsiteY0" fmla="*/ 0 h 562898"/>
                <a:gd name="connsiteX1" fmla="*/ 538821 w 538821"/>
                <a:gd name="connsiteY1" fmla="*/ 0 h 562898"/>
                <a:gd name="connsiteX2" fmla="*/ 538821 w 538821"/>
                <a:gd name="connsiteY2" fmla="*/ 562898 h 562898"/>
                <a:gd name="connsiteX3" fmla="*/ 451422 w 538821"/>
                <a:gd name="connsiteY3" fmla="*/ 554087 h 562898"/>
                <a:gd name="connsiteX4" fmla="*/ 0 w 538821"/>
                <a:gd name="connsiteY4" fmla="*/ 211 h 5628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562898">
                  <a:moveTo>
                    <a:pt x="21" y="0"/>
                  </a:moveTo>
                  <a:lnTo>
                    <a:pt x="538821" y="0"/>
                  </a:lnTo>
                  <a:lnTo>
                    <a:pt x="538821" y="562898"/>
                  </a:lnTo>
                  <a:lnTo>
                    <a:pt x="451422" y="554087"/>
                  </a:lnTo>
                  <a:cubicBezTo>
                    <a:pt x="193796" y="501369"/>
                    <a:pt x="0" y="273422"/>
                    <a:pt x="0" y="211"/>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cxnSp>
        <p:nvCxnSpPr>
          <p:cNvPr id="18" name="Straight Connector 17">
            <a:extLst>
              <a:ext uri="{FF2B5EF4-FFF2-40B4-BE49-F238E27FC236}">
                <a16:creationId xmlns:a16="http://schemas.microsoft.com/office/drawing/2014/main" id="{EEA70831-9A8D-3B4D-8EA5-EE32F93E94E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65150" y="6087110"/>
            <a:ext cx="4134537"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4" name="TextBox 3">
            <a:extLst>
              <a:ext uri="{FF2B5EF4-FFF2-40B4-BE49-F238E27FC236}">
                <a16:creationId xmlns:a16="http://schemas.microsoft.com/office/drawing/2014/main" id="{AEF2C1A5-601C-163C-71E2-DD3664CA3445}"/>
              </a:ext>
            </a:extLst>
          </p:cNvPr>
          <p:cNvSpPr txBox="1"/>
          <p:nvPr/>
        </p:nvSpPr>
        <p:spPr>
          <a:xfrm>
            <a:off x="6096000" y="809039"/>
            <a:ext cx="5056908" cy="1260089"/>
          </a:xfrm>
          <a:prstGeom prst="rect">
            <a:avLst/>
          </a:prstGeom>
          <a:noFill/>
        </p:spPr>
        <p:txBody>
          <a:bodyPr wrap="square">
            <a:spAutoFit/>
          </a:bodyPr>
          <a:lstStyle/>
          <a:p>
            <a:pPr marL="1143000" lvl="2" indent="-228600" algn="just">
              <a:lnSpc>
                <a:spcPct val="150000"/>
              </a:lnSpc>
              <a:spcAft>
                <a:spcPts val="1000"/>
              </a:spcAft>
              <a:buFont typeface="Arial" panose="020B0604020202020204" pitchFamily="34" charset="0"/>
              <a:buChar char="•"/>
            </a:pPr>
            <a:r>
              <a:rPr lang="en-GB" sz="2400" b="1" dirty="0">
                <a:effectLst/>
                <a:latin typeface="Arial" panose="020B0604020202020204" pitchFamily="34" charset="0"/>
                <a:ea typeface="Times New Roman" panose="02020603050405020304" pitchFamily="18" charset="0"/>
                <a:cs typeface="Angsana New" panose="02020603050405020304" pitchFamily="18" charset="-34"/>
              </a:rPr>
              <a:t>Adversarial Negotiations</a:t>
            </a:r>
            <a:endParaRPr lang="en-GB" sz="2400" dirty="0">
              <a:effectLst/>
              <a:latin typeface="Arial" panose="020B0604020202020204" pitchFamily="34" charset="0"/>
              <a:ea typeface="Times New Roman" panose="02020603050405020304" pitchFamily="18" charset="0"/>
              <a:cs typeface="Angsana New" panose="02020603050405020304" pitchFamily="18" charset="-34"/>
            </a:endParaRPr>
          </a:p>
          <a:p>
            <a:pPr marL="1143000" lvl="2" indent="-228600" algn="just">
              <a:lnSpc>
                <a:spcPct val="150000"/>
              </a:lnSpc>
              <a:spcAft>
                <a:spcPts val="1000"/>
              </a:spcAft>
              <a:buFont typeface="Arial" panose="020B0604020202020204" pitchFamily="34" charset="0"/>
              <a:buChar char="•"/>
            </a:pPr>
            <a:r>
              <a:rPr lang="en-GB" sz="2400" b="1" dirty="0">
                <a:effectLst/>
                <a:latin typeface="Arial" panose="020B0604020202020204" pitchFamily="34" charset="0"/>
                <a:ea typeface="Times New Roman" panose="02020603050405020304" pitchFamily="18" charset="0"/>
                <a:cs typeface="Angsana New" panose="02020603050405020304" pitchFamily="18" charset="-34"/>
              </a:rPr>
              <a:t>Partnership Negotiations</a:t>
            </a:r>
            <a:endParaRPr lang="en-GB" sz="2400" dirty="0">
              <a:effectLst/>
              <a:latin typeface="Arial" panose="020B0604020202020204" pitchFamily="34" charset="0"/>
              <a:ea typeface="Times New Roman" panose="02020603050405020304" pitchFamily="18" charset="0"/>
              <a:cs typeface="Angsana New" panose="02020603050405020304" pitchFamily="18" charset="-34"/>
            </a:endParaRPr>
          </a:p>
        </p:txBody>
      </p:sp>
    </p:spTree>
    <p:extLst>
      <p:ext uri="{BB962C8B-B14F-4D97-AF65-F5344CB8AC3E}">
        <p14:creationId xmlns:p14="http://schemas.microsoft.com/office/powerpoint/2010/main" val="305474360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C7F2E4D6-EF46-1C43-8F3E-3620C3C83F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cNvSpPr>
            <a:spLocks noGrp="1"/>
          </p:cNvSpPr>
          <p:nvPr>
            <p:ph type="ctrTitle"/>
          </p:nvPr>
        </p:nvSpPr>
        <p:spPr>
          <a:xfrm>
            <a:off x="565151" y="770889"/>
            <a:ext cx="4133560" cy="3395469"/>
          </a:xfrm>
        </p:spPr>
        <p:txBody>
          <a:bodyPr>
            <a:normAutofit/>
          </a:bodyPr>
          <a:lstStyle/>
          <a:p>
            <a:r>
              <a:rPr lang="en-US" dirty="0"/>
              <a:t>Adversarial Negotiations</a:t>
            </a:r>
          </a:p>
        </p:txBody>
      </p:sp>
      <p:cxnSp>
        <p:nvCxnSpPr>
          <p:cNvPr id="12" name="Straight Connector 11">
            <a:extLst>
              <a:ext uri="{FF2B5EF4-FFF2-40B4-BE49-F238E27FC236}">
                <a16:creationId xmlns:a16="http://schemas.microsoft.com/office/drawing/2014/main" id="{BF3CF3DF-4809-5B42-9F22-98139137929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65150" y="6087110"/>
            <a:ext cx="4133560"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aphicFrame>
        <p:nvGraphicFramePr>
          <p:cNvPr id="6" name="Content Placeholder">
            <a:extLst>
              <a:ext uri="{FF2B5EF4-FFF2-40B4-BE49-F238E27FC236}">
                <a16:creationId xmlns:a16="http://schemas.microsoft.com/office/drawing/2014/main" id="{42016443-6616-4B89-8007-97957392B4D9}"/>
              </a:ext>
            </a:extLst>
          </p:cNvPr>
          <p:cNvGraphicFramePr>
            <a:graphicFrameLocks noGrp="1"/>
          </p:cNvGraphicFramePr>
          <p:nvPr>
            <p:ph idx="1"/>
            <p:extLst>
              <p:ext uri="{D42A27DB-BD31-4B8C-83A1-F6EECF244321}">
                <p14:modId xmlns:p14="http://schemas.microsoft.com/office/powerpoint/2010/main" val="455621664"/>
              </p:ext>
            </p:extLst>
          </p:nvPr>
        </p:nvGraphicFramePr>
        <p:xfrm>
          <a:off x="4281056" y="360230"/>
          <a:ext cx="6262253" cy="49559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23036442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C7F2E4D6-EF46-1C43-8F3E-3620C3C83F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cNvSpPr>
            <a:spLocks noGrp="1"/>
          </p:cNvSpPr>
          <p:nvPr>
            <p:ph type="ctrTitle"/>
          </p:nvPr>
        </p:nvSpPr>
        <p:spPr>
          <a:xfrm>
            <a:off x="565150" y="770890"/>
            <a:ext cx="3608387" cy="3395472"/>
          </a:xfrm>
        </p:spPr>
        <p:txBody>
          <a:bodyPr>
            <a:normAutofit/>
          </a:bodyPr>
          <a:lstStyle/>
          <a:p>
            <a:r>
              <a:rPr lang="en-US" dirty="0"/>
              <a:t>Partnership Negotiations</a:t>
            </a:r>
          </a:p>
        </p:txBody>
      </p:sp>
      <p:grpSp>
        <p:nvGrpSpPr>
          <p:cNvPr id="12" name="Group 11">
            <a:extLst>
              <a:ext uri="{FF2B5EF4-FFF2-40B4-BE49-F238E27FC236}">
                <a16:creationId xmlns:a16="http://schemas.microsoft.com/office/drawing/2014/main" id="{05ADD15B-C747-D340-BF8A-A1DD2A6A932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290315" y="0"/>
            <a:ext cx="1901686" cy="4677439"/>
            <a:chOff x="10290315" y="0"/>
            <a:chExt cx="1901686" cy="4677439"/>
          </a:xfrm>
        </p:grpSpPr>
        <p:sp>
          <p:nvSpPr>
            <p:cNvPr id="13" name="Freeform 53">
              <a:extLst>
                <a:ext uri="{FF2B5EF4-FFF2-40B4-BE49-F238E27FC236}">
                  <a16:creationId xmlns:a16="http://schemas.microsoft.com/office/drawing/2014/main" id="{0B0B662E-0152-FD4E-B468-3F3593C151F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290315" y="0"/>
              <a:ext cx="1130724" cy="565573"/>
            </a:xfrm>
            <a:custGeom>
              <a:avLst/>
              <a:gdLst>
                <a:gd name="connsiteX0" fmla="*/ 21 w 1130724"/>
                <a:gd name="connsiteY0" fmla="*/ 0 h 565573"/>
                <a:gd name="connsiteX1" fmla="*/ 1130703 w 1130724"/>
                <a:gd name="connsiteY1" fmla="*/ 0 h 565573"/>
                <a:gd name="connsiteX2" fmla="*/ 1130724 w 1130724"/>
                <a:gd name="connsiteY2" fmla="*/ 211 h 565573"/>
                <a:gd name="connsiteX3" fmla="*/ 565362 w 1130724"/>
                <a:gd name="connsiteY3" fmla="*/ 565573 h 565573"/>
                <a:gd name="connsiteX4" fmla="*/ 0 w 1130724"/>
                <a:gd name="connsiteY4" fmla="*/ 211 h 5655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0724" h="565573">
                  <a:moveTo>
                    <a:pt x="21" y="0"/>
                  </a:moveTo>
                  <a:lnTo>
                    <a:pt x="1130703" y="0"/>
                  </a:lnTo>
                  <a:lnTo>
                    <a:pt x="1130724" y="211"/>
                  </a:lnTo>
                  <a:cubicBezTo>
                    <a:pt x="1130724" y="312452"/>
                    <a:pt x="877603" y="565573"/>
                    <a:pt x="565362" y="565573"/>
                  </a:cubicBezTo>
                  <a:cubicBezTo>
                    <a:pt x="253121" y="565573"/>
                    <a:pt x="0" y="312452"/>
                    <a:pt x="0" y="211"/>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4" name="Freeform 55">
              <a:extLst>
                <a:ext uri="{FF2B5EF4-FFF2-40B4-BE49-F238E27FC236}">
                  <a16:creationId xmlns:a16="http://schemas.microsoft.com/office/drawing/2014/main" id="{81BFFC99-6B9D-F240-BD39-160F4C5735B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3180" y="3552066"/>
              <a:ext cx="538821" cy="1125373"/>
            </a:xfrm>
            <a:custGeom>
              <a:avLst/>
              <a:gdLst>
                <a:gd name="connsiteX0" fmla="*/ 538821 w 538821"/>
                <a:gd name="connsiteY0" fmla="*/ 0 h 1125373"/>
                <a:gd name="connsiteX1" fmla="*/ 538821 w 538821"/>
                <a:gd name="connsiteY1" fmla="*/ 1125373 h 1125373"/>
                <a:gd name="connsiteX2" fmla="*/ 451422 w 538821"/>
                <a:gd name="connsiteY2" fmla="*/ 1116562 h 1125373"/>
                <a:gd name="connsiteX3" fmla="*/ 0 w 538821"/>
                <a:gd name="connsiteY3" fmla="*/ 562686 h 1125373"/>
                <a:gd name="connsiteX4" fmla="*/ 451422 w 538821"/>
                <a:gd name="connsiteY4" fmla="*/ 8810 h 11253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1125373">
                  <a:moveTo>
                    <a:pt x="538821" y="0"/>
                  </a:moveTo>
                  <a:lnTo>
                    <a:pt x="538821" y="1125373"/>
                  </a:lnTo>
                  <a:lnTo>
                    <a:pt x="451422" y="1116562"/>
                  </a:lnTo>
                  <a:cubicBezTo>
                    <a:pt x="193796" y="1063844"/>
                    <a:pt x="0" y="835897"/>
                    <a:pt x="0" y="562686"/>
                  </a:cubicBezTo>
                  <a:cubicBezTo>
                    <a:pt x="0" y="289475"/>
                    <a:pt x="193796" y="61528"/>
                    <a:pt x="451422" y="881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5" name="Freeform 57">
              <a:extLst>
                <a:ext uri="{FF2B5EF4-FFF2-40B4-BE49-F238E27FC236}">
                  <a16:creationId xmlns:a16="http://schemas.microsoft.com/office/drawing/2014/main" id="{4DC6AEB9-EEFF-D243-AEE2-42D0F9E53B5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3180" y="809039"/>
              <a:ext cx="538821" cy="1125373"/>
            </a:xfrm>
            <a:custGeom>
              <a:avLst/>
              <a:gdLst>
                <a:gd name="connsiteX0" fmla="*/ 538821 w 538821"/>
                <a:gd name="connsiteY0" fmla="*/ 0 h 1125373"/>
                <a:gd name="connsiteX1" fmla="*/ 538821 w 538821"/>
                <a:gd name="connsiteY1" fmla="*/ 1125373 h 1125373"/>
                <a:gd name="connsiteX2" fmla="*/ 451422 w 538821"/>
                <a:gd name="connsiteY2" fmla="*/ 1116562 h 1125373"/>
                <a:gd name="connsiteX3" fmla="*/ 0 w 538821"/>
                <a:gd name="connsiteY3" fmla="*/ 562686 h 1125373"/>
                <a:gd name="connsiteX4" fmla="*/ 451422 w 538821"/>
                <a:gd name="connsiteY4" fmla="*/ 8810 h 11253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1125373">
                  <a:moveTo>
                    <a:pt x="538821" y="0"/>
                  </a:moveTo>
                  <a:lnTo>
                    <a:pt x="538821" y="1125373"/>
                  </a:lnTo>
                  <a:lnTo>
                    <a:pt x="451422" y="1116562"/>
                  </a:lnTo>
                  <a:cubicBezTo>
                    <a:pt x="193796" y="1063844"/>
                    <a:pt x="0" y="835897"/>
                    <a:pt x="0" y="562686"/>
                  </a:cubicBezTo>
                  <a:cubicBezTo>
                    <a:pt x="0" y="289475"/>
                    <a:pt x="193796" y="61528"/>
                    <a:pt x="451422" y="881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6" name="Freeform 58">
              <a:extLst>
                <a:ext uri="{FF2B5EF4-FFF2-40B4-BE49-F238E27FC236}">
                  <a16:creationId xmlns:a16="http://schemas.microsoft.com/office/drawing/2014/main" id="{D89DA958-651D-0049-A549-A9D22E4941F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3180" y="0"/>
              <a:ext cx="538821" cy="562898"/>
            </a:xfrm>
            <a:custGeom>
              <a:avLst/>
              <a:gdLst>
                <a:gd name="connsiteX0" fmla="*/ 21 w 538821"/>
                <a:gd name="connsiteY0" fmla="*/ 0 h 562898"/>
                <a:gd name="connsiteX1" fmla="*/ 538821 w 538821"/>
                <a:gd name="connsiteY1" fmla="*/ 0 h 562898"/>
                <a:gd name="connsiteX2" fmla="*/ 538821 w 538821"/>
                <a:gd name="connsiteY2" fmla="*/ 562898 h 562898"/>
                <a:gd name="connsiteX3" fmla="*/ 451422 w 538821"/>
                <a:gd name="connsiteY3" fmla="*/ 554087 h 562898"/>
                <a:gd name="connsiteX4" fmla="*/ 0 w 538821"/>
                <a:gd name="connsiteY4" fmla="*/ 211 h 5628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562898">
                  <a:moveTo>
                    <a:pt x="21" y="0"/>
                  </a:moveTo>
                  <a:lnTo>
                    <a:pt x="538821" y="0"/>
                  </a:lnTo>
                  <a:lnTo>
                    <a:pt x="538821" y="562898"/>
                  </a:lnTo>
                  <a:lnTo>
                    <a:pt x="451422" y="554087"/>
                  </a:lnTo>
                  <a:cubicBezTo>
                    <a:pt x="193796" y="501369"/>
                    <a:pt x="0" y="273422"/>
                    <a:pt x="0" y="211"/>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cxnSp>
        <p:nvCxnSpPr>
          <p:cNvPr id="18" name="Straight Connector 17">
            <a:extLst>
              <a:ext uri="{FF2B5EF4-FFF2-40B4-BE49-F238E27FC236}">
                <a16:creationId xmlns:a16="http://schemas.microsoft.com/office/drawing/2014/main" id="{1FE039F1-6D47-C642-B506-452A83B0AB1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65150" y="6087110"/>
            <a:ext cx="11058344"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aphicFrame>
        <p:nvGraphicFramePr>
          <p:cNvPr id="6" name="Content Placeholder">
            <a:extLst>
              <a:ext uri="{FF2B5EF4-FFF2-40B4-BE49-F238E27FC236}">
                <a16:creationId xmlns:a16="http://schemas.microsoft.com/office/drawing/2014/main" id="{403BBDCF-6557-4649-7246-E3BE1FC440E4}"/>
              </a:ext>
            </a:extLst>
          </p:cNvPr>
          <p:cNvGraphicFramePr>
            <a:graphicFrameLocks noGrp="1"/>
          </p:cNvGraphicFramePr>
          <p:nvPr>
            <p:ph idx="1"/>
            <p:extLst>
              <p:ext uri="{D42A27DB-BD31-4B8C-83A1-F6EECF244321}">
                <p14:modId xmlns:p14="http://schemas.microsoft.com/office/powerpoint/2010/main" val="1749087362"/>
              </p:ext>
            </p:extLst>
          </p:nvPr>
        </p:nvGraphicFramePr>
        <p:xfrm>
          <a:off x="4738687" y="665020"/>
          <a:ext cx="6054003" cy="465120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23658178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C7F2E4D6-EF46-1C43-8F3E-3620C3C83F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cNvSpPr>
            <a:spLocks noGrp="1"/>
          </p:cNvSpPr>
          <p:nvPr>
            <p:ph type="ctrTitle"/>
          </p:nvPr>
        </p:nvSpPr>
        <p:spPr>
          <a:xfrm>
            <a:off x="565151" y="770889"/>
            <a:ext cx="4133560" cy="3395469"/>
          </a:xfrm>
        </p:spPr>
        <p:txBody>
          <a:bodyPr>
            <a:normAutofit/>
          </a:bodyPr>
          <a:lstStyle/>
          <a:p>
            <a:r>
              <a:rPr lang="en-US" dirty="0"/>
              <a:t>Characteristics for this approach’s</a:t>
            </a:r>
          </a:p>
        </p:txBody>
      </p:sp>
      <p:cxnSp>
        <p:nvCxnSpPr>
          <p:cNvPr id="12" name="Straight Connector 11">
            <a:extLst>
              <a:ext uri="{FF2B5EF4-FFF2-40B4-BE49-F238E27FC236}">
                <a16:creationId xmlns:a16="http://schemas.microsoft.com/office/drawing/2014/main" id="{BF3CF3DF-4809-5B42-9F22-98139137929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65150" y="6087110"/>
            <a:ext cx="4133560"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aphicFrame>
        <p:nvGraphicFramePr>
          <p:cNvPr id="6" name="Content Placeholder">
            <a:extLst>
              <a:ext uri="{FF2B5EF4-FFF2-40B4-BE49-F238E27FC236}">
                <a16:creationId xmlns:a16="http://schemas.microsoft.com/office/drawing/2014/main" id="{3D65B9FD-645D-3DC7-E226-7496B2A5B8A2}"/>
              </a:ext>
            </a:extLst>
          </p:cNvPr>
          <p:cNvGraphicFramePr>
            <a:graphicFrameLocks noGrp="1"/>
          </p:cNvGraphicFramePr>
          <p:nvPr>
            <p:ph idx="1"/>
            <p:extLst>
              <p:ext uri="{D42A27DB-BD31-4B8C-83A1-F6EECF244321}">
                <p14:modId xmlns:p14="http://schemas.microsoft.com/office/powerpoint/2010/main" val="606743978"/>
              </p:ext>
            </p:extLst>
          </p:nvPr>
        </p:nvGraphicFramePr>
        <p:xfrm>
          <a:off x="4959928" y="96985"/>
          <a:ext cx="6012872" cy="547254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07660731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C7F2E4D6-EF46-1C43-8F3E-3620C3C83F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cNvSpPr>
            <a:spLocks noGrp="1"/>
          </p:cNvSpPr>
          <p:nvPr>
            <p:ph type="ctrTitle"/>
          </p:nvPr>
        </p:nvSpPr>
        <p:spPr>
          <a:xfrm>
            <a:off x="565151" y="770889"/>
            <a:ext cx="4133560" cy="3395469"/>
          </a:xfrm>
        </p:spPr>
        <p:txBody>
          <a:bodyPr>
            <a:normAutofit/>
          </a:bodyPr>
          <a:lstStyle/>
          <a:p>
            <a:r>
              <a:rPr lang="en-US" dirty="0"/>
              <a:t>PLOYS OF NEGOTIATION</a:t>
            </a:r>
          </a:p>
        </p:txBody>
      </p:sp>
      <p:cxnSp>
        <p:nvCxnSpPr>
          <p:cNvPr id="12" name="Straight Connector 11">
            <a:extLst>
              <a:ext uri="{FF2B5EF4-FFF2-40B4-BE49-F238E27FC236}">
                <a16:creationId xmlns:a16="http://schemas.microsoft.com/office/drawing/2014/main" id="{BF3CF3DF-4809-5B42-9F22-98139137929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65150" y="6087110"/>
            <a:ext cx="4133560"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aphicFrame>
        <p:nvGraphicFramePr>
          <p:cNvPr id="6" name="Content Placeholder">
            <a:extLst>
              <a:ext uri="{FF2B5EF4-FFF2-40B4-BE49-F238E27FC236}">
                <a16:creationId xmlns:a16="http://schemas.microsoft.com/office/drawing/2014/main" id="{E473AF3A-4433-B049-DBD2-C3515222DDCD}"/>
              </a:ext>
            </a:extLst>
          </p:cNvPr>
          <p:cNvGraphicFramePr>
            <a:graphicFrameLocks noGrp="1"/>
          </p:cNvGraphicFramePr>
          <p:nvPr>
            <p:ph idx="1"/>
            <p:extLst>
              <p:ext uri="{D42A27DB-BD31-4B8C-83A1-F6EECF244321}">
                <p14:modId xmlns:p14="http://schemas.microsoft.com/office/powerpoint/2010/main" val="2363764908"/>
              </p:ext>
            </p:extLst>
          </p:nvPr>
        </p:nvGraphicFramePr>
        <p:xfrm>
          <a:off x="4447310" y="401792"/>
          <a:ext cx="6137564" cy="544482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96765837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C7F2E4D6-EF46-1C43-8F3E-3620C3C83F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2" name="Group 11">
            <a:extLst>
              <a:ext uri="{FF2B5EF4-FFF2-40B4-BE49-F238E27FC236}">
                <a16:creationId xmlns:a16="http://schemas.microsoft.com/office/drawing/2014/main" id="{7A00BDF4-7643-A942-A588-F24E4E09AAD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290315" y="0"/>
            <a:ext cx="1901686" cy="4677439"/>
            <a:chOff x="10290315" y="0"/>
            <a:chExt cx="1901686" cy="4677439"/>
          </a:xfrm>
        </p:grpSpPr>
        <p:sp>
          <p:nvSpPr>
            <p:cNvPr id="13" name="Freeform 32">
              <a:extLst>
                <a:ext uri="{FF2B5EF4-FFF2-40B4-BE49-F238E27FC236}">
                  <a16:creationId xmlns:a16="http://schemas.microsoft.com/office/drawing/2014/main" id="{90B25A21-16B9-8D47-928B-2367A0B8C06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290315" y="0"/>
              <a:ext cx="1130724" cy="565573"/>
            </a:xfrm>
            <a:custGeom>
              <a:avLst/>
              <a:gdLst>
                <a:gd name="connsiteX0" fmla="*/ 21 w 1130724"/>
                <a:gd name="connsiteY0" fmla="*/ 0 h 565573"/>
                <a:gd name="connsiteX1" fmla="*/ 1130703 w 1130724"/>
                <a:gd name="connsiteY1" fmla="*/ 0 h 565573"/>
                <a:gd name="connsiteX2" fmla="*/ 1130724 w 1130724"/>
                <a:gd name="connsiteY2" fmla="*/ 211 h 565573"/>
                <a:gd name="connsiteX3" fmla="*/ 565362 w 1130724"/>
                <a:gd name="connsiteY3" fmla="*/ 565573 h 565573"/>
                <a:gd name="connsiteX4" fmla="*/ 0 w 1130724"/>
                <a:gd name="connsiteY4" fmla="*/ 211 h 5655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0724" h="565573">
                  <a:moveTo>
                    <a:pt x="21" y="0"/>
                  </a:moveTo>
                  <a:lnTo>
                    <a:pt x="1130703" y="0"/>
                  </a:lnTo>
                  <a:lnTo>
                    <a:pt x="1130724" y="211"/>
                  </a:lnTo>
                  <a:cubicBezTo>
                    <a:pt x="1130724" y="312452"/>
                    <a:pt x="877603" y="565573"/>
                    <a:pt x="565362" y="565573"/>
                  </a:cubicBezTo>
                  <a:cubicBezTo>
                    <a:pt x="253121" y="565573"/>
                    <a:pt x="0" y="312452"/>
                    <a:pt x="0" y="211"/>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4" name="Freeform 34">
              <a:extLst>
                <a:ext uri="{FF2B5EF4-FFF2-40B4-BE49-F238E27FC236}">
                  <a16:creationId xmlns:a16="http://schemas.microsoft.com/office/drawing/2014/main" id="{E5E64190-3AC0-0A48-9917-5FAE935A85C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3180" y="3552066"/>
              <a:ext cx="538821" cy="1125373"/>
            </a:xfrm>
            <a:custGeom>
              <a:avLst/>
              <a:gdLst>
                <a:gd name="connsiteX0" fmla="*/ 538821 w 538821"/>
                <a:gd name="connsiteY0" fmla="*/ 0 h 1125373"/>
                <a:gd name="connsiteX1" fmla="*/ 538821 w 538821"/>
                <a:gd name="connsiteY1" fmla="*/ 1125373 h 1125373"/>
                <a:gd name="connsiteX2" fmla="*/ 451422 w 538821"/>
                <a:gd name="connsiteY2" fmla="*/ 1116562 h 1125373"/>
                <a:gd name="connsiteX3" fmla="*/ 0 w 538821"/>
                <a:gd name="connsiteY3" fmla="*/ 562686 h 1125373"/>
                <a:gd name="connsiteX4" fmla="*/ 451422 w 538821"/>
                <a:gd name="connsiteY4" fmla="*/ 8810 h 11253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1125373">
                  <a:moveTo>
                    <a:pt x="538821" y="0"/>
                  </a:moveTo>
                  <a:lnTo>
                    <a:pt x="538821" y="1125373"/>
                  </a:lnTo>
                  <a:lnTo>
                    <a:pt x="451422" y="1116562"/>
                  </a:lnTo>
                  <a:cubicBezTo>
                    <a:pt x="193796" y="1063844"/>
                    <a:pt x="0" y="835897"/>
                    <a:pt x="0" y="562686"/>
                  </a:cubicBezTo>
                  <a:cubicBezTo>
                    <a:pt x="0" y="289475"/>
                    <a:pt x="193796" y="61528"/>
                    <a:pt x="451422" y="881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5" name="Freeform 47">
              <a:extLst>
                <a:ext uri="{FF2B5EF4-FFF2-40B4-BE49-F238E27FC236}">
                  <a16:creationId xmlns:a16="http://schemas.microsoft.com/office/drawing/2014/main" id="{AE71CDB8-B430-F14E-99C8-E6AAB8E21CF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3180" y="809039"/>
              <a:ext cx="538821" cy="1125373"/>
            </a:xfrm>
            <a:custGeom>
              <a:avLst/>
              <a:gdLst>
                <a:gd name="connsiteX0" fmla="*/ 538821 w 538821"/>
                <a:gd name="connsiteY0" fmla="*/ 0 h 1125373"/>
                <a:gd name="connsiteX1" fmla="*/ 538821 w 538821"/>
                <a:gd name="connsiteY1" fmla="*/ 1125373 h 1125373"/>
                <a:gd name="connsiteX2" fmla="*/ 451422 w 538821"/>
                <a:gd name="connsiteY2" fmla="*/ 1116562 h 1125373"/>
                <a:gd name="connsiteX3" fmla="*/ 0 w 538821"/>
                <a:gd name="connsiteY3" fmla="*/ 562686 h 1125373"/>
                <a:gd name="connsiteX4" fmla="*/ 451422 w 538821"/>
                <a:gd name="connsiteY4" fmla="*/ 8810 h 11253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1125373">
                  <a:moveTo>
                    <a:pt x="538821" y="0"/>
                  </a:moveTo>
                  <a:lnTo>
                    <a:pt x="538821" y="1125373"/>
                  </a:lnTo>
                  <a:lnTo>
                    <a:pt x="451422" y="1116562"/>
                  </a:lnTo>
                  <a:cubicBezTo>
                    <a:pt x="193796" y="1063844"/>
                    <a:pt x="0" y="835897"/>
                    <a:pt x="0" y="562686"/>
                  </a:cubicBezTo>
                  <a:cubicBezTo>
                    <a:pt x="0" y="289475"/>
                    <a:pt x="193796" y="61528"/>
                    <a:pt x="451422" y="881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6" name="Freeform 48">
              <a:extLst>
                <a:ext uri="{FF2B5EF4-FFF2-40B4-BE49-F238E27FC236}">
                  <a16:creationId xmlns:a16="http://schemas.microsoft.com/office/drawing/2014/main" id="{DCA37B0A-FCCC-7642-B70D-56AD500498A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3180" y="0"/>
              <a:ext cx="538821" cy="562898"/>
            </a:xfrm>
            <a:custGeom>
              <a:avLst/>
              <a:gdLst>
                <a:gd name="connsiteX0" fmla="*/ 21 w 538821"/>
                <a:gd name="connsiteY0" fmla="*/ 0 h 562898"/>
                <a:gd name="connsiteX1" fmla="*/ 538821 w 538821"/>
                <a:gd name="connsiteY1" fmla="*/ 0 h 562898"/>
                <a:gd name="connsiteX2" fmla="*/ 538821 w 538821"/>
                <a:gd name="connsiteY2" fmla="*/ 562898 h 562898"/>
                <a:gd name="connsiteX3" fmla="*/ 451422 w 538821"/>
                <a:gd name="connsiteY3" fmla="*/ 554087 h 562898"/>
                <a:gd name="connsiteX4" fmla="*/ 0 w 538821"/>
                <a:gd name="connsiteY4" fmla="*/ 211 h 5628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562898">
                  <a:moveTo>
                    <a:pt x="21" y="0"/>
                  </a:moveTo>
                  <a:lnTo>
                    <a:pt x="538821" y="0"/>
                  </a:lnTo>
                  <a:lnTo>
                    <a:pt x="538821" y="562898"/>
                  </a:lnTo>
                  <a:lnTo>
                    <a:pt x="451422" y="554087"/>
                  </a:lnTo>
                  <a:cubicBezTo>
                    <a:pt x="193796" y="501369"/>
                    <a:pt x="0" y="273422"/>
                    <a:pt x="0" y="211"/>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2" name="Title"/>
          <p:cNvSpPr>
            <a:spLocks noGrp="1"/>
          </p:cNvSpPr>
          <p:nvPr>
            <p:ph type="ctrTitle"/>
          </p:nvPr>
        </p:nvSpPr>
        <p:spPr>
          <a:xfrm>
            <a:off x="5224243" y="770890"/>
            <a:ext cx="6400999" cy="1268984"/>
          </a:xfrm>
        </p:spPr>
        <p:txBody>
          <a:bodyPr>
            <a:normAutofit/>
          </a:bodyPr>
          <a:lstStyle/>
          <a:p>
            <a:r>
              <a:rPr lang="en-US" dirty="0"/>
              <a:t>Other ploys are</a:t>
            </a:r>
          </a:p>
        </p:txBody>
      </p:sp>
      <p:sp>
        <p:nvSpPr>
          <p:cNvPr id="3" name="Content Placeholder"/>
          <p:cNvSpPr>
            <a:spLocks noGrp="1"/>
          </p:cNvSpPr>
          <p:nvPr>
            <p:ph idx="1"/>
          </p:nvPr>
        </p:nvSpPr>
        <p:spPr>
          <a:xfrm>
            <a:off x="4946073" y="1593274"/>
            <a:ext cx="5763491" cy="4167954"/>
          </a:xfrm>
        </p:spPr>
        <p:txBody>
          <a:bodyPr>
            <a:normAutofit/>
          </a:bodyPr>
          <a:lstStyle/>
          <a:p>
            <a:pPr lvl="0">
              <a:lnSpc>
                <a:spcPct val="90000"/>
              </a:lnSpc>
            </a:pPr>
            <a:r>
              <a:rPr lang="en-US" sz="1500" dirty="0"/>
              <a:t>The ‘yes, but…’ploy-acceptance of one part of the opponent’s proposal but in terms that may be unacceptable</a:t>
            </a:r>
          </a:p>
          <a:p>
            <a:pPr lvl="0">
              <a:lnSpc>
                <a:spcPct val="90000"/>
              </a:lnSpc>
            </a:pPr>
            <a:r>
              <a:rPr lang="en-US" sz="1500" dirty="0"/>
              <a:t>The ‘trust me’ ploy-accept my proposals now and I will try to get better deal later</a:t>
            </a:r>
          </a:p>
          <a:p>
            <a:pPr lvl="0">
              <a:lnSpc>
                <a:spcPct val="90000"/>
              </a:lnSpc>
            </a:pPr>
            <a:r>
              <a:rPr lang="en-US" sz="1500" dirty="0"/>
              <a:t>The ‘beyond my remit ploy-suggesting that a settlement cannot be reached until you have had advice from others not represented at the negotiation</a:t>
            </a:r>
          </a:p>
          <a:p>
            <a:pPr lvl="0">
              <a:lnSpc>
                <a:spcPct val="90000"/>
              </a:lnSpc>
            </a:pPr>
            <a:r>
              <a:rPr lang="en-US" sz="1500" dirty="0"/>
              <a:t>The ‘divide and rule’ ploy-endeavouring to get agreement on issues one by one rather than deferring final agreement on one of the issues at the stake until all others have been settled</a:t>
            </a:r>
          </a:p>
          <a:p>
            <a:pPr lvl="0">
              <a:lnSpc>
                <a:spcPct val="90000"/>
              </a:lnSpc>
            </a:pPr>
            <a:r>
              <a:rPr lang="en-US" sz="1500" dirty="0"/>
              <a:t>The ‘or else’ ploy-a straight threat</a:t>
            </a:r>
          </a:p>
          <a:p>
            <a:pPr lvl="0">
              <a:lnSpc>
                <a:spcPct val="90000"/>
              </a:lnSpc>
            </a:pPr>
            <a:r>
              <a:rPr lang="en-US" sz="1500" dirty="0"/>
              <a:t>The ‘hand on the door’ ploy-another straight threat (That is my final offer, if not accepted immediately, I shall leave. Again, never to be used unless meant</a:t>
            </a:r>
          </a:p>
        </p:txBody>
      </p:sp>
      <p:pic>
        <p:nvPicPr>
          <p:cNvPr id="6" name="Picture 5" descr="Chess checkmate">
            <a:extLst>
              <a:ext uri="{FF2B5EF4-FFF2-40B4-BE49-F238E27FC236}">
                <a16:creationId xmlns:a16="http://schemas.microsoft.com/office/drawing/2014/main" id="{24400492-552D-65C8-6541-72649458FF1B}"/>
              </a:ext>
            </a:extLst>
          </p:cNvPr>
          <p:cNvPicPr>
            <a:picLocks noChangeAspect="1"/>
          </p:cNvPicPr>
          <p:nvPr/>
        </p:nvPicPr>
        <p:blipFill>
          <a:blip r:embed="rId2"/>
          <a:srcRect l="44183" r="10553" b="-3"/>
          <a:stretch/>
        </p:blipFill>
        <p:spPr>
          <a:xfrm>
            <a:off x="20" y="1"/>
            <a:ext cx="4657325" cy="6857999"/>
          </a:xfrm>
          <a:prstGeom prst="rect">
            <a:avLst/>
          </a:prstGeom>
        </p:spPr>
      </p:pic>
      <p:cxnSp>
        <p:nvCxnSpPr>
          <p:cNvPr id="18" name="Straight Connector 17">
            <a:extLst>
              <a:ext uri="{FF2B5EF4-FFF2-40B4-BE49-F238E27FC236}">
                <a16:creationId xmlns:a16="http://schemas.microsoft.com/office/drawing/2014/main" id="{BF3CF3DF-4809-5B42-9F22-98139137929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224243" y="6087110"/>
            <a:ext cx="6400999"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3356711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 name="Group 9">
            <a:extLst>
              <a:ext uri="{FF2B5EF4-FFF2-40B4-BE49-F238E27FC236}">
                <a16:creationId xmlns:a16="http://schemas.microsoft.com/office/drawing/2014/main" id="{EB46B8FB-F6A2-5F47-A6CD-A7E17E69270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201388" y="0"/>
            <a:ext cx="5990612" cy="6858001"/>
            <a:chOff x="6201388" y="0"/>
            <a:chExt cx="5990612" cy="6858001"/>
          </a:xfrm>
        </p:grpSpPr>
        <p:sp>
          <p:nvSpPr>
            <p:cNvPr id="11" name="Oval 10">
              <a:extLst>
                <a:ext uri="{FF2B5EF4-FFF2-40B4-BE49-F238E27FC236}">
                  <a16:creationId xmlns:a16="http://schemas.microsoft.com/office/drawing/2014/main" id="{419BDE93-3EC2-4E4D-BC0B-417378F49ED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1388" y="3549396"/>
              <a:ext cx="1130725" cy="1130724"/>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reeform 46">
              <a:extLst>
                <a:ext uri="{FF2B5EF4-FFF2-40B4-BE49-F238E27FC236}">
                  <a16:creationId xmlns:a16="http://schemas.microsoft.com/office/drawing/2014/main" id="{FE21F82F-1EE5-8240-97F8-387DF0253FC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1389" y="1"/>
              <a:ext cx="1130725" cy="565575"/>
            </a:xfrm>
            <a:custGeom>
              <a:avLst/>
              <a:gdLst>
                <a:gd name="connsiteX0" fmla="*/ 21 w 1130725"/>
                <a:gd name="connsiteY0" fmla="*/ 0 h 565575"/>
                <a:gd name="connsiteX1" fmla="*/ 1130704 w 1130725"/>
                <a:gd name="connsiteY1" fmla="*/ 0 h 565575"/>
                <a:gd name="connsiteX2" fmla="*/ 1130725 w 1130725"/>
                <a:gd name="connsiteY2" fmla="*/ 213 h 565575"/>
                <a:gd name="connsiteX3" fmla="*/ 565362 w 1130725"/>
                <a:gd name="connsiteY3" fmla="*/ 565575 h 565575"/>
                <a:gd name="connsiteX4" fmla="*/ 0 w 1130725"/>
                <a:gd name="connsiteY4" fmla="*/ 213 h 5655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0725" h="565575">
                  <a:moveTo>
                    <a:pt x="21" y="0"/>
                  </a:moveTo>
                  <a:lnTo>
                    <a:pt x="1130704" y="0"/>
                  </a:lnTo>
                  <a:lnTo>
                    <a:pt x="1130725" y="213"/>
                  </a:lnTo>
                  <a:cubicBezTo>
                    <a:pt x="1130725" y="312454"/>
                    <a:pt x="877604" y="565575"/>
                    <a:pt x="565362" y="565575"/>
                  </a:cubicBezTo>
                  <a:cubicBezTo>
                    <a:pt x="253121" y="565575"/>
                    <a:pt x="0" y="312454"/>
                    <a:pt x="0" y="213"/>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3" name="Freeform 48">
              <a:extLst>
                <a:ext uri="{FF2B5EF4-FFF2-40B4-BE49-F238E27FC236}">
                  <a16:creationId xmlns:a16="http://schemas.microsoft.com/office/drawing/2014/main" id="{AE1903E3-6B5F-6B4C-9A1F-62628A050AE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564255" y="6292426"/>
              <a:ext cx="1130723" cy="565575"/>
            </a:xfrm>
            <a:custGeom>
              <a:avLst/>
              <a:gdLst>
                <a:gd name="connsiteX0" fmla="*/ 565362 w 1130723"/>
                <a:gd name="connsiteY0" fmla="*/ 0 h 565575"/>
                <a:gd name="connsiteX1" fmla="*/ 1130723 w 1130723"/>
                <a:gd name="connsiteY1" fmla="*/ 565362 h 565575"/>
                <a:gd name="connsiteX2" fmla="*/ 1130702 w 1130723"/>
                <a:gd name="connsiteY2" fmla="*/ 565575 h 565575"/>
                <a:gd name="connsiteX3" fmla="*/ 21 w 1130723"/>
                <a:gd name="connsiteY3" fmla="*/ 565575 h 565575"/>
                <a:gd name="connsiteX4" fmla="*/ 0 w 1130723"/>
                <a:gd name="connsiteY4" fmla="*/ 565362 h 565575"/>
                <a:gd name="connsiteX5" fmla="*/ 565362 w 1130723"/>
                <a:gd name="connsiteY5" fmla="*/ 0 h 565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30723" h="565575">
                  <a:moveTo>
                    <a:pt x="565362" y="0"/>
                  </a:moveTo>
                  <a:cubicBezTo>
                    <a:pt x="877602" y="0"/>
                    <a:pt x="1130723" y="253121"/>
                    <a:pt x="1130723" y="565362"/>
                  </a:cubicBezTo>
                  <a:lnTo>
                    <a:pt x="1130702" y="565575"/>
                  </a:lnTo>
                  <a:lnTo>
                    <a:pt x="21" y="565575"/>
                  </a:lnTo>
                  <a:lnTo>
                    <a:pt x="0" y="565362"/>
                  </a:lnTo>
                  <a:cubicBezTo>
                    <a:pt x="0" y="253121"/>
                    <a:pt x="253120" y="0"/>
                    <a:pt x="565362" y="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4" name="Oval 13">
              <a:extLst>
                <a:ext uri="{FF2B5EF4-FFF2-40B4-BE49-F238E27FC236}">
                  <a16:creationId xmlns:a16="http://schemas.microsoft.com/office/drawing/2014/main" id="{F7C55863-3B37-0743-B001-1A970033FBA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564253" y="3549396"/>
              <a:ext cx="1130725" cy="1130724"/>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Oval 14">
              <a:extLst>
                <a:ext uri="{FF2B5EF4-FFF2-40B4-BE49-F238E27FC236}">
                  <a16:creationId xmlns:a16="http://schemas.microsoft.com/office/drawing/2014/main" id="{932B4C24-3A58-924C-B79A-D961EF7C2C4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564253" y="2177881"/>
              <a:ext cx="1130725" cy="1130724"/>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Oval 15">
              <a:extLst>
                <a:ext uri="{FF2B5EF4-FFF2-40B4-BE49-F238E27FC236}">
                  <a16:creationId xmlns:a16="http://schemas.microsoft.com/office/drawing/2014/main" id="{21EF52E0-D2CF-544F-93A6-4D7B45A0483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564253" y="806366"/>
              <a:ext cx="1130725" cy="113072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63">
              <a:extLst>
                <a:ext uri="{FF2B5EF4-FFF2-40B4-BE49-F238E27FC236}">
                  <a16:creationId xmlns:a16="http://schemas.microsoft.com/office/drawing/2014/main" id="{6966CFE5-1C8C-2E4F-9B2D-A8438F5A532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564254" y="1"/>
              <a:ext cx="1130725" cy="565575"/>
            </a:xfrm>
            <a:custGeom>
              <a:avLst/>
              <a:gdLst>
                <a:gd name="connsiteX0" fmla="*/ 21 w 1130725"/>
                <a:gd name="connsiteY0" fmla="*/ 0 h 565575"/>
                <a:gd name="connsiteX1" fmla="*/ 1130704 w 1130725"/>
                <a:gd name="connsiteY1" fmla="*/ 0 h 565575"/>
                <a:gd name="connsiteX2" fmla="*/ 1130725 w 1130725"/>
                <a:gd name="connsiteY2" fmla="*/ 213 h 565575"/>
                <a:gd name="connsiteX3" fmla="*/ 565363 w 1130725"/>
                <a:gd name="connsiteY3" fmla="*/ 565575 h 565575"/>
                <a:gd name="connsiteX4" fmla="*/ 0 w 1130725"/>
                <a:gd name="connsiteY4" fmla="*/ 213 h 5655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0725" h="565575">
                  <a:moveTo>
                    <a:pt x="21" y="0"/>
                  </a:moveTo>
                  <a:lnTo>
                    <a:pt x="1130704" y="0"/>
                  </a:lnTo>
                  <a:lnTo>
                    <a:pt x="1130725" y="213"/>
                  </a:lnTo>
                  <a:cubicBezTo>
                    <a:pt x="1130725" y="312454"/>
                    <a:pt x="877603" y="565575"/>
                    <a:pt x="565363" y="565575"/>
                  </a:cubicBezTo>
                  <a:cubicBezTo>
                    <a:pt x="253121" y="565575"/>
                    <a:pt x="0" y="312454"/>
                    <a:pt x="0" y="213"/>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8" name="Freeform 64">
              <a:extLst>
                <a:ext uri="{FF2B5EF4-FFF2-40B4-BE49-F238E27FC236}">
                  <a16:creationId xmlns:a16="http://schemas.microsoft.com/office/drawing/2014/main" id="{9FD29EF3-A5B2-554A-A307-6BE1BCE8AF0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27118" y="6292426"/>
              <a:ext cx="1130724" cy="565575"/>
            </a:xfrm>
            <a:custGeom>
              <a:avLst/>
              <a:gdLst>
                <a:gd name="connsiteX0" fmla="*/ 565362 w 1130724"/>
                <a:gd name="connsiteY0" fmla="*/ 0 h 565575"/>
                <a:gd name="connsiteX1" fmla="*/ 1130724 w 1130724"/>
                <a:gd name="connsiteY1" fmla="*/ 565362 h 565575"/>
                <a:gd name="connsiteX2" fmla="*/ 1130703 w 1130724"/>
                <a:gd name="connsiteY2" fmla="*/ 565575 h 565575"/>
                <a:gd name="connsiteX3" fmla="*/ 22 w 1130724"/>
                <a:gd name="connsiteY3" fmla="*/ 565575 h 565575"/>
                <a:gd name="connsiteX4" fmla="*/ 0 w 1130724"/>
                <a:gd name="connsiteY4" fmla="*/ 565362 h 565575"/>
                <a:gd name="connsiteX5" fmla="*/ 565362 w 1130724"/>
                <a:gd name="connsiteY5" fmla="*/ 0 h 565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30724" h="565575">
                  <a:moveTo>
                    <a:pt x="565362" y="0"/>
                  </a:moveTo>
                  <a:cubicBezTo>
                    <a:pt x="877603" y="0"/>
                    <a:pt x="1130724" y="253121"/>
                    <a:pt x="1130724" y="565362"/>
                  </a:cubicBezTo>
                  <a:lnTo>
                    <a:pt x="1130703" y="565575"/>
                  </a:lnTo>
                  <a:lnTo>
                    <a:pt x="22" y="565575"/>
                  </a:lnTo>
                  <a:lnTo>
                    <a:pt x="0" y="565362"/>
                  </a:lnTo>
                  <a:cubicBezTo>
                    <a:pt x="0" y="253121"/>
                    <a:pt x="253121" y="0"/>
                    <a:pt x="565362"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9" name="Oval 18">
              <a:extLst>
                <a:ext uri="{FF2B5EF4-FFF2-40B4-BE49-F238E27FC236}">
                  <a16:creationId xmlns:a16="http://schemas.microsoft.com/office/drawing/2014/main" id="{AC1ECAD8-0CF2-934D-AA1E-C108208CDE6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27118" y="4920911"/>
              <a:ext cx="1130725" cy="1130724"/>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Oval 19">
              <a:extLst>
                <a:ext uri="{FF2B5EF4-FFF2-40B4-BE49-F238E27FC236}">
                  <a16:creationId xmlns:a16="http://schemas.microsoft.com/office/drawing/2014/main" id="{DB14DED1-3A58-8C4D-902E-2A9F34043F6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27118" y="3549396"/>
              <a:ext cx="1130725" cy="113072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Oval 20">
              <a:extLst>
                <a:ext uri="{FF2B5EF4-FFF2-40B4-BE49-F238E27FC236}">
                  <a16:creationId xmlns:a16="http://schemas.microsoft.com/office/drawing/2014/main" id="{65D65157-5719-0341-A807-A8956595FB4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27118" y="2177881"/>
              <a:ext cx="1130725" cy="113072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Oval 21">
              <a:extLst>
                <a:ext uri="{FF2B5EF4-FFF2-40B4-BE49-F238E27FC236}">
                  <a16:creationId xmlns:a16="http://schemas.microsoft.com/office/drawing/2014/main" id="{A7F23F74-B777-2A4C-8EF9-E798880D594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27118" y="806366"/>
              <a:ext cx="1130725" cy="1130724"/>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Freeform 70">
              <a:extLst>
                <a:ext uri="{FF2B5EF4-FFF2-40B4-BE49-F238E27FC236}">
                  <a16:creationId xmlns:a16="http://schemas.microsoft.com/office/drawing/2014/main" id="{E3B9A050-0AE1-1D4B-A2AC-6EEF64B106D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27117" y="0"/>
              <a:ext cx="1130726" cy="565576"/>
            </a:xfrm>
            <a:custGeom>
              <a:avLst/>
              <a:gdLst>
                <a:gd name="connsiteX0" fmla="*/ 22 w 1130726"/>
                <a:gd name="connsiteY0" fmla="*/ 0 h 565576"/>
                <a:gd name="connsiteX1" fmla="*/ 1130704 w 1130726"/>
                <a:gd name="connsiteY1" fmla="*/ 0 h 565576"/>
                <a:gd name="connsiteX2" fmla="*/ 1130726 w 1130726"/>
                <a:gd name="connsiteY2" fmla="*/ 214 h 565576"/>
                <a:gd name="connsiteX3" fmla="*/ 565363 w 1130726"/>
                <a:gd name="connsiteY3" fmla="*/ 565576 h 565576"/>
                <a:gd name="connsiteX4" fmla="*/ 0 w 1130726"/>
                <a:gd name="connsiteY4" fmla="*/ 214 h 5655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0726" h="565576">
                  <a:moveTo>
                    <a:pt x="22" y="0"/>
                  </a:moveTo>
                  <a:lnTo>
                    <a:pt x="1130704" y="0"/>
                  </a:lnTo>
                  <a:lnTo>
                    <a:pt x="1130726" y="214"/>
                  </a:lnTo>
                  <a:cubicBezTo>
                    <a:pt x="1130726" y="312455"/>
                    <a:pt x="877604" y="565576"/>
                    <a:pt x="565363" y="565576"/>
                  </a:cubicBezTo>
                  <a:cubicBezTo>
                    <a:pt x="253122" y="565576"/>
                    <a:pt x="0" y="312455"/>
                    <a:pt x="0" y="214"/>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4" name="Freeform 71">
              <a:extLst>
                <a:ext uri="{FF2B5EF4-FFF2-40B4-BE49-F238E27FC236}">
                  <a16:creationId xmlns:a16="http://schemas.microsoft.com/office/drawing/2014/main" id="{C424FE38-F803-8D47-BF56-1B18EC2B1F0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289984" y="6292426"/>
              <a:ext cx="1130724" cy="565575"/>
            </a:xfrm>
            <a:custGeom>
              <a:avLst/>
              <a:gdLst>
                <a:gd name="connsiteX0" fmla="*/ 565362 w 1130724"/>
                <a:gd name="connsiteY0" fmla="*/ 0 h 565575"/>
                <a:gd name="connsiteX1" fmla="*/ 1130724 w 1130724"/>
                <a:gd name="connsiteY1" fmla="*/ 565362 h 565575"/>
                <a:gd name="connsiteX2" fmla="*/ 1130703 w 1130724"/>
                <a:gd name="connsiteY2" fmla="*/ 565575 h 565575"/>
                <a:gd name="connsiteX3" fmla="*/ 21 w 1130724"/>
                <a:gd name="connsiteY3" fmla="*/ 565575 h 565575"/>
                <a:gd name="connsiteX4" fmla="*/ 0 w 1130724"/>
                <a:gd name="connsiteY4" fmla="*/ 565362 h 565575"/>
                <a:gd name="connsiteX5" fmla="*/ 565362 w 1130724"/>
                <a:gd name="connsiteY5" fmla="*/ 0 h 565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30724" h="565575">
                  <a:moveTo>
                    <a:pt x="565362" y="0"/>
                  </a:moveTo>
                  <a:cubicBezTo>
                    <a:pt x="877603" y="0"/>
                    <a:pt x="1130724" y="253121"/>
                    <a:pt x="1130724" y="565362"/>
                  </a:cubicBezTo>
                  <a:lnTo>
                    <a:pt x="1130703" y="565575"/>
                  </a:lnTo>
                  <a:lnTo>
                    <a:pt x="21" y="565575"/>
                  </a:lnTo>
                  <a:lnTo>
                    <a:pt x="0" y="565362"/>
                  </a:lnTo>
                  <a:cubicBezTo>
                    <a:pt x="0" y="253121"/>
                    <a:pt x="253121" y="0"/>
                    <a:pt x="565362" y="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5" name="Oval 24">
              <a:extLst>
                <a:ext uri="{FF2B5EF4-FFF2-40B4-BE49-F238E27FC236}">
                  <a16:creationId xmlns:a16="http://schemas.microsoft.com/office/drawing/2014/main" id="{E37187F2-9212-0641-97D0-1ACD50B748A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289984" y="4920911"/>
              <a:ext cx="1130725" cy="113072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Oval 25">
              <a:extLst>
                <a:ext uri="{FF2B5EF4-FFF2-40B4-BE49-F238E27FC236}">
                  <a16:creationId xmlns:a16="http://schemas.microsoft.com/office/drawing/2014/main" id="{C760C651-2AC4-564E-BEAA-AB7FAFE7F7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289984" y="3549396"/>
              <a:ext cx="1130725" cy="1130724"/>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Oval 26">
              <a:extLst>
                <a:ext uri="{FF2B5EF4-FFF2-40B4-BE49-F238E27FC236}">
                  <a16:creationId xmlns:a16="http://schemas.microsoft.com/office/drawing/2014/main" id="{58B0A1B8-5BA3-3548-9511-B4904D05264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289984" y="806366"/>
              <a:ext cx="1130725" cy="1130724"/>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Freeform 75">
              <a:extLst>
                <a:ext uri="{FF2B5EF4-FFF2-40B4-BE49-F238E27FC236}">
                  <a16:creationId xmlns:a16="http://schemas.microsoft.com/office/drawing/2014/main" id="{424CD779-EE9A-214D-9488-767327E373A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289983" y="0"/>
              <a:ext cx="1130726" cy="565576"/>
            </a:xfrm>
            <a:custGeom>
              <a:avLst/>
              <a:gdLst>
                <a:gd name="connsiteX0" fmla="*/ 21 w 1130726"/>
                <a:gd name="connsiteY0" fmla="*/ 0 h 565576"/>
                <a:gd name="connsiteX1" fmla="*/ 1130704 w 1130726"/>
                <a:gd name="connsiteY1" fmla="*/ 0 h 565576"/>
                <a:gd name="connsiteX2" fmla="*/ 1130726 w 1130726"/>
                <a:gd name="connsiteY2" fmla="*/ 214 h 565576"/>
                <a:gd name="connsiteX3" fmla="*/ 565363 w 1130726"/>
                <a:gd name="connsiteY3" fmla="*/ 565576 h 565576"/>
                <a:gd name="connsiteX4" fmla="*/ 0 w 1130726"/>
                <a:gd name="connsiteY4" fmla="*/ 214 h 5655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0726" h="565576">
                  <a:moveTo>
                    <a:pt x="21" y="0"/>
                  </a:moveTo>
                  <a:lnTo>
                    <a:pt x="1130704" y="0"/>
                  </a:lnTo>
                  <a:lnTo>
                    <a:pt x="1130726" y="214"/>
                  </a:lnTo>
                  <a:cubicBezTo>
                    <a:pt x="1130726" y="312455"/>
                    <a:pt x="877604" y="565576"/>
                    <a:pt x="565363" y="565576"/>
                  </a:cubicBezTo>
                  <a:cubicBezTo>
                    <a:pt x="253122" y="565576"/>
                    <a:pt x="0" y="312455"/>
                    <a:pt x="0" y="214"/>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9" name="Freeform 76">
              <a:extLst>
                <a:ext uri="{FF2B5EF4-FFF2-40B4-BE49-F238E27FC236}">
                  <a16:creationId xmlns:a16="http://schemas.microsoft.com/office/drawing/2014/main" id="{630D08C6-9EFB-8540-875F-2A55DED2AAE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2854" y="6295069"/>
              <a:ext cx="539146" cy="562931"/>
            </a:xfrm>
            <a:custGeom>
              <a:avLst/>
              <a:gdLst>
                <a:gd name="connsiteX0" fmla="*/ 539146 w 539146"/>
                <a:gd name="connsiteY0" fmla="*/ 0 h 562931"/>
                <a:gd name="connsiteX1" fmla="*/ 539146 w 539146"/>
                <a:gd name="connsiteY1" fmla="*/ 562931 h 562931"/>
                <a:gd name="connsiteX2" fmla="*/ 21 w 539146"/>
                <a:gd name="connsiteY2" fmla="*/ 562931 h 562931"/>
                <a:gd name="connsiteX3" fmla="*/ 0 w 539146"/>
                <a:gd name="connsiteY3" fmla="*/ 562719 h 562931"/>
                <a:gd name="connsiteX4" fmla="*/ 451422 w 539146"/>
                <a:gd name="connsiteY4" fmla="*/ 8843 h 5629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9146" h="562931">
                  <a:moveTo>
                    <a:pt x="539146" y="0"/>
                  </a:moveTo>
                  <a:lnTo>
                    <a:pt x="539146" y="562931"/>
                  </a:lnTo>
                  <a:lnTo>
                    <a:pt x="21" y="562931"/>
                  </a:lnTo>
                  <a:lnTo>
                    <a:pt x="0" y="562719"/>
                  </a:lnTo>
                  <a:cubicBezTo>
                    <a:pt x="0" y="289508"/>
                    <a:pt x="193796" y="61561"/>
                    <a:pt x="451422" y="8843"/>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0" name="Freeform 77">
              <a:extLst>
                <a:ext uri="{FF2B5EF4-FFF2-40B4-BE49-F238E27FC236}">
                  <a16:creationId xmlns:a16="http://schemas.microsoft.com/office/drawing/2014/main" id="{D7E8DA86-1294-4641-9C52-6E153150641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2853" y="4923555"/>
              <a:ext cx="539147" cy="1125439"/>
            </a:xfrm>
            <a:custGeom>
              <a:avLst/>
              <a:gdLst>
                <a:gd name="connsiteX0" fmla="*/ 539147 w 539147"/>
                <a:gd name="connsiteY0" fmla="*/ 0 h 1125439"/>
                <a:gd name="connsiteX1" fmla="*/ 539147 w 539147"/>
                <a:gd name="connsiteY1" fmla="*/ 1125439 h 1125439"/>
                <a:gd name="connsiteX2" fmla="*/ 451423 w 539147"/>
                <a:gd name="connsiteY2" fmla="*/ 1116595 h 1125439"/>
                <a:gd name="connsiteX3" fmla="*/ 0 w 539147"/>
                <a:gd name="connsiteY3" fmla="*/ 562719 h 1125439"/>
                <a:gd name="connsiteX4" fmla="*/ 451423 w 539147"/>
                <a:gd name="connsiteY4" fmla="*/ 8843 h 112543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9147" h="1125439">
                  <a:moveTo>
                    <a:pt x="539147" y="0"/>
                  </a:moveTo>
                  <a:lnTo>
                    <a:pt x="539147" y="1125439"/>
                  </a:lnTo>
                  <a:lnTo>
                    <a:pt x="451423" y="1116595"/>
                  </a:lnTo>
                  <a:cubicBezTo>
                    <a:pt x="193797" y="1063877"/>
                    <a:pt x="0" y="835930"/>
                    <a:pt x="0" y="562719"/>
                  </a:cubicBezTo>
                  <a:cubicBezTo>
                    <a:pt x="0" y="289508"/>
                    <a:pt x="193797" y="61561"/>
                    <a:pt x="451423" y="8843"/>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1" name="Freeform 78">
              <a:extLst>
                <a:ext uri="{FF2B5EF4-FFF2-40B4-BE49-F238E27FC236}">
                  <a16:creationId xmlns:a16="http://schemas.microsoft.com/office/drawing/2014/main" id="{011063C9-2A43-3348-A018-F27FACAA778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2853" y="3552039"/>
              <a:ext cx="539147" cy="1125438"/>
            </a:xfrm>
            <a:custGeom>
              <a:avLst/>
              <a:gdLst>
                <a:gd name="connsiteX0" fmla="*/ 539147 w 539147"/>
                <a:gd name="connsiteY0" fmla="*/ 0 h 1125438"/>
                <a:gd name="connsiteX1" fmla="*/ 539147 w 539147"/>
                <a:gd name="connsiteY1" fmla="*/ 1125438 h 1125438"/>
                <a:gd name="connsiteX2" fmla="*/ 451423 w 539147"/>
                <a:gd name="connsiteY2" fmla="*/ 1116595 h 1125438"/>
                <a:gd name="connsiteX3" fmla="*/ 0 w 539147"/>
                <a:gd name="connsiteY3" fmla="*/ 562719 h 1125438"/>
                <a:gd name="connsiteX4" fmla="*/ 451423 w 539147"/>
                <a:gd name="connsiteY4" fmla="*/ 8843 h 11254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9147" h="1125438">
                  <a:moveTo>
                    <a:pt x="539147" y="0"/>
                  </a:moveTo>
                  <a:lnTo>
                    <a:pt x="539147" y="1125438"/>
                  </a:lnTo>
                  <a:lnTo>
                    <a:pt x="451423" y="1116595"/>
                  </a:lnTo>
                  <a:cubicBezTo>
                    <a:pt x="193797" y="1063877"/>
                    <a:pt x="0" y="835930"/>
                    <a:pt x="0" y="562719"/>
                  </a:cubicBezTo>
                  <a:cubicBezTo>
                    <a:pt x="0" y="289508"/>
                    <a:pt x="193797" y="61561"/>
                    <a:pt x="451423" y="8843"/>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2" name="Freeform 79">
              <a:extLst>
                <a:ext uri="{FF2B5EF4-FFF2-40B4-BE49-F238E27FC236}">
                  <a16:creationId xmlns:a16="http://schemas.microsoft.com/office/drawing/2014/main" id="{EE85C7DE-D965-244F-BD95-3A05FF4AAC6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2853" y="2180524"/>
              <a:ext cx="539147" cy="1125438"/>
            </a:xfrm>
            <a:custGeom>
              <a:avLst/>
              <a:gdLst>
                <a:gd name="connsiteX0" fmla="*/ 539147 w 539147"/>
                <a:gd name="connsiteY0" fmla="*/ 0 h 1125438"/>
                <a:gd name="connsiteX1" fmla="*/ 539147 w 539147"/>
                <a:gd name="connsiteY1" fmla="*/ 1125438 h 1125438"/>
                <a:gd name="connsiteX2" fmla="*/ 451423 w 539147"/>
                <a:gd name="connsiteY2" fmla="*/ 1116595 h 1125438"/>
                <a:gd name="connsiteX3" fmla="*/ 0 w 539147"/>
                <a:gd name="connsiteY3" fmla="*/ 562719 h 1125438"/>
                <a:gd name="connsiteX4" fmla="*/ 451423 w 539147"/>
                <a:gd name="connsiteY4" fmla="*/ 8843 h 11254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9147" h="1125438">
                  <a:moveTo>
                    <a:pt x="539147" y="0"/>
                  </a:moveTo>
                  <a:lnTo>
                    <a:pt x="539147" y="1125438"/>
                  </a:lnTo>
                  <a:lnTo>
                    <a:pt x="451423" y="1116595"/>
                  </a:lnTo>
                  <a:cubicBezTo>
                    <a:pt x="193797" y="1063877"/>
                    <a:pt x="0" y="835930"/>
                    <a:pt x="0" y="562719"/>
                  </a:cubicBezTo>
                  <a:cubicBezTo>
                    <a:pt x="0" y="289509"/>
                    <a:pt x="193797" y="61561"/>
                    <a:pt x="451423" y="8843"/>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3" name="Freeform 80">
              <a:extLst>
                <a:ext uri="{FF2B5EF4-FFF2-40B4-BE49-F238E27FC236}">
                  <a16:creationId xmlns:a16="http://schemas.microsoft.com/office/drawing/2014/main" id="{315A1389-149A-3342-A863-637D42FDB28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2853" y="809010"/>
              <a:ext cx="539147" cy="1125439"/>
            </a:xfrm>
            <a:custGeom>
              <a:avLst/>
              <a:gdLst>
                <a:gd name="connsiteX0" fmla="*/ 539147 w 539147"/>
                <a:gd name="connsiteY0" fmla="*/ 0 h 1125439"/>
                <a:gd name="connsiteX1" fmla="*/ 539147 w 539147"/>
                <a:gd name="connsiteY1" fmla="*/ 1125439 h 1125439"/>
                <a:gd name="connsiteX2" fmla="*/ 451423 w 539147"/>
                <a:gd name="connsiteY2" fmla="*/ 1116595 h 1125439"/>
                <a:gd name="connsiteX3" fmla="*/ 0 w 539147"/>
                <a:gd name="connsiteY3" fmla="*/ 562719 h 1125439"/>
                <a:gd name="connsiteX4" fmla="*/ 451423 w 539147"/>
                <a:gd name="connsiteY4" fmla="*/ 8843 h 112543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9147" h="1125439">
                  <a:moveTo>
                    <a:pt x="539147" y="0"/>
                  </a:moveTo>
                  <a:lnTo>
                    <a:pt x="539147" y="1125439"/>
                  </a:lnTo>
                  <a:lnTo>
                    <a:pt x="451423" y="1116595"/>
                  </a:lnTo>
                  <a:cubicBezTo>
                    <a:pt x="193797" y="1063877"/>
                    <a:pt x="0" y="835930"/>
                    <a:pt x="0" y="562719"/>
                  </a:cubicBezTo>
                  <a:cubicBezTo>
                    <a:pt x="0" y="289508"/>
                    <a:pt x="193797" y="61561"/>
                    <a:pt x="451423" y="8843"/>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4" name="Freeform 81">
              <a:extLst>
                <a:ext uri="{FF2B5EF4-FFF2-40B4-BE49-F238E27FC236}">
                  <a16:creationId xmlns:a16="http://schemas.microsoft.com/office/drawing/2014/main" id="{B149CC6F-B6C6-BE46-B451-1BF7D47A893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2853" y="1"/>
              <a:ext cx="539147" cy="562933"/>
            </a:xfrm>
            <a:custGeom>
              <a:avLst/>
              <a:gdLst>
                <a:gd name="connsiteX0" fmla="*/ 22 w 539147"/>
                <a:gd name="connsiteY0" fmla="*/ 0 h 562933"/>
                <a:gd name="connsiteX1" fmla="*/ 539147 w 539147"/>
                <a:gd name="connsiteY1" fmla="*/ 0 h 562933"/>
                <a:gd name="connsiteX2" fmla="*/ 539147 w 539147"/>
                <a:gd name="connsiteY2" fmla="*/ 562933 h 562933"/>
                <a:gd name="connsiteX3" fmla="*/ 451423 w 539147"/>
                <a:gd name="connsiteY3" fmla="*/ 554090 h 562933"/>
                <a:gd name="connsiteX4" fmla="*/ 0 w 539147"/>
                <a:gd name="connsiteY4" fmla="*/ 214 h 5629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9147" h="562933">
                  <a:moveTo>
                    <a:pt x="22" y="0"/>
                  </a:moveTo>
                  <a:lnTo>
                    <a:pt x="539147" y="0"/>
                  </a:lnTo>
                  <a:lnTo>
                    <a:pt x="539147" y="562933"/>
                  </a:lnTo>
                  <a:lnTo>
                    <a:pt x="451423" y="554090"/>
                  </a:lnTo>
                  <a:cubicBezTo>
                    <a:pt x="193797" y="501372"/>
                    <a:pt x="0" y="273425"/>
                    <a:pt x="0" y="214"/>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cxnSp>
        <p:nvCxnSpPr>
          <p:cNvPr id="36" name="Straight Connector 35">
            <a:extLst>
              <a:ext uri="{FF2B5EF4-FFF2-40B4-BE49-F238E27FC236}">
                <a16:creationId xmlns:a16="http://schemas.microsoft.com/office/drawing/2014/main" id="{D33A3282-0389-C547-8CA6-7F3E7F27B34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65150" y="6087110"/>
            <a:ext cx="5066001"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useBgFill="1">
        <p:nvSpPr>
          <p:cNvPr id="38" name="Rectangle 37">
            <a:extLst>
              <a:ext uri="{FF2B5EF4-FFF2-40B4-BE49-F238E27FC236}">
                <a16:creationId xmlns:a16="http://schemas.microsoft.com/office/drawing/2014/main" id="{4EFE82FE-7465-AE46-88DF-34D347E83B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40" name="Group 39">
            <a:extLst>
              <a:ext uri="{FF2B5EF4-FFF2-40B4-BE49-F238E27FC236}">
                <a16:creationId xmlns:a16="http://schemas.microsoft.com/office/drawing/2014/main" id="{66F2B51C-9578-EB41-A17E-FFF9D491ADA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290315" y="0"/>
            <a:ext cx="1901686" cy="6858000"/>
            <a:chOff x="10290315" y="0"/>
            <a:chExt cx="1901686" cy="6858000"/>
          </a:xfrm>
        </p:grpSpPr>
        <p:sp>
          <p:nvSpPr>
            <p:cNvPr id="41" name="Oval 40">
              <a:extLst>
                <a:ext uri="{FF2B5EF4-FFF2-40B4-BE49-F238E27FC236}">
                  <a16:creationId xmlns:a16="http://schemas.microsoft.com/office/drawing/2014/main" id="{14E9CAEA-4CF4-D249-8127-CD2FA20187E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290315" y="3549390"/>
              <a:ext cx="1130724" cy="1130723"/>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Freeform 85">
              <a:extLst>
                <a:ext uri="{FF2B5EF4-FFF2-40B4-BE49-F238E27FC236}">
                  <a16:creationId xmlns:a16="http://schemas.microsoft.com/office/drawing/2014/main" id="{E51EDD93-C3A3-DF47-BCFC-43B049E34EC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290315" y="0"/>
              <a:ext cx="1130724" cy="565573"/>
            </a:xfrm>
            <a:custGeom>
              <a:avLst/>
              <a:gdLst>
                <a:gd name="connsiteX0" fmla="*/ 21 w 1130724"/>
                <a:gd name="connsiteY0" fmla="*/ 0 h 565573"/>
                <a:gd name="connsiteX1" fmla="*/ 1130703 w 1130724"/>
                <a:gd name="connsiteY1" fmla="*/ 0 h 565573"/>
                <a:gd name="connsiteX2" fmla="*/ 1130724 w 1130724"/>
                <a:gd name="connsiteY2" fmla="*/ 211 h 565573"/>
                <a:gd name="connsiteX3" fmla="*/ 565362 w 1130724"/>
                <a:gd name="connsiteY3" fmla="*/ 565573 h 565573"/>
                <a:gd name="connsiteX4" fmla="*/ 0 w 1130724"/>
                <a:gd name="connsiteY4" fmla="*/ 211 h 5655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0724" h="565573">
                  <a:moveTo>
                    <a:pt x="21" y="0"/>
                  </a:moveTo>
                  <a:lnTo>
                    <a:pt x="1130703" y="0"/>
                  </a:lnTo>
                  <a:lnTo>
                    <a:pt x="1130724" y="211"/>
                  </a:lnTo>
                  <a:cubicBezTo>
                    <a:pt x="1130724" y="312452"/>
                    <a:pt x="877603" y="565573"/>
                    <a:pt x="565362" y="565573"/>
                  </a:cubicBezTo>
                  <a:cubicBezTo>
                    <a:pt x="253121" y="565573"/>
                    <a:pt x="0" y="312452"/>
                    <a:pt x="0" y="211"/>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43" name="Freeform 86">
              <a:extLst>
                <a:ext uri="{FF2B5EF4-FFF2-40B4-BE49-F238E27FC236}">
                  <a16:creationId xmlns:a16="http://schemas.microsoft.com/office/drawing/2014/main" id="{D574DB0D-896A-D649-89B1-33753E1D46E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3180" y="6295093"/>
              <a:ext cx="538821" cy="562907"/>
            </a:xfrm>
            <a:custGeom>
              <a:avLst/>
              <a:gdLst>
                <a:gd name="connsiteX0" fmla="*/ 538821 w 538821"/>
                <a:gd name="connsiteY0" fmla="*/ 0 h 562907"/>
                <a:gd name="connsiteX1" fmla="*/ 538821 w 538821"/>
                <a:gd name="connsiteY1" fmla="*/ 562907 h 562907"/>
                <a:gd name="connsiteX2" fmla="*/ 22 w 538821"/>
                <a:gd name="connsiteY2" fmla="*/ 562907 h 562907"/>
                <a:gd name="connsiteX3" fmla="*/ 0 w 538821"/>
                <a:gd name="connsiteY3" fmla="*/ 562686 h 562907"/>
                <a:gd name="connsiteX4" fmla="*/ 451422 w 538821"/>
                <a:gd name="connsiteY4" fmla="*/ 8810 h 5629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562907">
                  <a:moveTo>
                    <a:pt x="538821" y="0"/>
                  </a:moveTo>
                  <a:lnTo>
                    <a:pt x="538821" y="562907"/>
                  </a:lnTo>
                  <a:lnTo>
                    <a:pt x="22" y="562907"/>
                  </a:lnTo>
                  <a:lnTo>
                    <a:pt x="0" y="562686"/>
                  </a:lnTo>
                  <a:cubicBezTo>
                    <a:pt x="0" y="289475"/>
                    <a:pt x="193796" y="61528"/>
                    <a:pt x="451422" y="881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44" name="Freeform 87">
              <a:extLst>
                <a:ext uri="{FF2B5EF4-FFF2-40B4-BE49-F238E27FC236}">
                  <a16:creationId xmlns:a16="http://schemas.microsoft.com/office/drawing/2014/main" id="{62256DD9-FEA3-4A40-80D1-B33F0FF1583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3180" y="3552066"/>
              <a:ext cx="538821" cy="1125373"/>
            </a:xfrm>
            <a:custGeom>
              <a:avLst/>
              <a:gdLst>
                <a:gd name="connsiteX0" fmla="*/ 538821 w 538821"/>
                <a:gd name="connsiteY0" fmla="*/ 0 h 1125373"/>
                <a:gd name="connsiteX1" fmla="*/ 538821 w 538821"/>
                <a:gd name="connsiteY1" fmla="*/ 1125373 h 1125373"/>
                <a:gd name="connsiteX2" fmla="*/ 451422 w 538821"/>
                <a:gd name="connsiteY2" fmla="*/ 1116562 h 1125373"/>
                <a:gd name="connsiteX3" fmla="*/ 0 w 538821"/>
                <a:gd name="connsiteY3" fmla="*/ 562686 h 1125373"/>
                <a:gd name="connsiteX4" fmla="*/ 451422 w 538821"/>
                <a:gd name="connsiteY4" fmla="*/ 8810 h 11253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1125373">
                  <a:moveTo>
                    <a:pt x="538821" y="0"/>
                  </a:moveTo>
                  <a:lnTo>
                    <a:pt x="538821" y="1125373"/>
                  </a:lnTo>
                  <a:lnTo>
                    <a:pt x="451422" y="1116562"/>
                  </a:lnTo>
                  <a:cubicBezTo>
                    <a:pt x="193796" y="1063844"/>
                    <a:pt x="0" y="835897"/>
                    <a:pt x="0" y="562686"/>
                  </a:cubicBezTo>
                  <a:cubicBezTo>
                    <a:pt x="0" y="289475"/>
                    <a:pt x="193796" y="61528"/>
                    <a:pt x="451422" y="881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45" name="Freeform 88">
              <a:extLst>
                <a:ext uri="{FF2B5EF4-FFF2-40B4-BE49-F238E27FC236}">
                  <a16:creationId xmlns:a16="http://schemas.microsoft.com/office/drawing/2014/main" id="{534E9839-EAD7-3C49-8D10-E4BFE082082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3180" y="2180552"/>
              <a:ext cx="538821" cy="1125373"/>
            </a:xfrm>
            <a:custGeom>
              <a:avLst/>
              <a:gdLst>
                <a:gd name="connsiteX0" fmla="*/ 538821 w 538821"/>
                <a:gd name="connsiteY0" fmla="*/ 0 h 1125373"/>
                <a:gd name="connsiteX1" fmla="*/ 538821 w 538821"/>
                <a:gd name="connsiteY1" fmla="*/ 1125373 h 1125373"/>
                <a:gd name="connsiteX2" fmla="*/ 451422 w 538821"/>
                <a:gd name="connsiteY2" fmla="*/ 1116562 h 1125373"/>
                <a:gd name="connsiteX3" fmla="*/ 0 w 538821"/>
                <a:gd name="connsiteY3" fmla="*/ 562686 h 1125373"/>
                <a:gd name="connsiteX4" fmla="*/ 451422 w 538821"/>
                <a:gd name="connsiteY4" fmla="*/ 8810 h 11253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1125373">
                  <a:moveTo>
                    <a:pt x="538821" y="0"/>
                  </a:moveTo>
                  <a:lnTo>
                    <a:pt x="538821" y="1125373"/>
                  </a:lnTo>
                  <a:lnTo>
                    <a:pt x="451422" y="1116562"/>
                  </a:lnTo>
                  <a:cubicBezTo>
                    <a:pt x="193796" y="1063844"/>
                    <a:pt x="0" y="835897"/>
                    <a:pt x="0" y="562686"/>
                  </a:cubicBezTo>
                  <a:cubicBezTo>
                    <a:pt x="0" y="289475"/>
                    <a:pt x="193796" y="61528"/>
                    <a:pt x="451422" y="881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46" name="Freeform 89">
              <a:extLst>
                <a:ext uri="{FF2B5EF4-FFF2-40B4-BE49-F238E27FC236}">
                  <a16:creationId xmlns:a16="http://schemas.microsoft.com/office/drawing/2014/main" id="{DDFC3FA6-9BB5-A34E-9337-A2E9A1EED93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3180" y="809039"/>
              <a:ext cx="538821" cy="1125373"/>
            </a:xfrm>
            <a:custGeom>
              <a:avLst/>
              <a:gdLst>
                <a:gd name="connsiteX0" fmla="*/ 538821 w 538821"/>
                <a:gd name="connsiteY0" fmla="*/ 0 h 1125373"/>
                <a:gd name="connsiteX1" fmla="*/ 538821 w 538821"/>
                <a:gd name="connsiteY1" fmla="*/ 1125373 h 1125373"/>
                <a:gd name="connsiteX2" fmla="*/ 451422 w 538821"/>
                <a:gd name="connsiteY2" fmla="*/ 1116562 h 1125373"/>
                <a:gd name="connsiteX3" fmla="*/ 0 w 538821"/>
                <a:gd name="connsiteY3" fmla="*/ 562686 h 1125373"/>
                <a:gd name="connsiteX4" fmla="*/ 451422 w 538821"/>
                <a:gd name="connsiteY4" fmla="*/ 8810 h 11253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1125373">
                  <a:moveTo>
                    <a:pt x="538821" y="0"/>
                  </a:moveTo>
                  <a:lnTo>
                    <a:pt x="538821" y="1125373"/>
                  </a:lnTo>
                  <a:lnTo>
                    <a:pt x="451422" y="1116562"/>
                  </a:lnTo>
                  <a:cubicBezTo>
                    <a:pt x="193796" y="1063844"/>
                    <a:pt x="0" y="835897"/>
                    <a:pt x="0" y="562686"/>
                  </a:cubicBezTo>
                  <a:cubicBezTo>
                    <a:pt x="0" y="289475"/>
                    <a:pt x="193796" y="61528"/>
                    <a:pt x="451422" y="881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47" name="Freeform 97">
              <a:extLst>
                <a:ext uri="{FF2B5EF4-FFF2-40B4-BE49-F238E27FC236}">
                  <a16:creationId xmlns:a16="http://schemas.microsoft.com/office/drawing/2014/main" id="{45000D9E-4AD7-5A4F-8E99-302F388C83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3180" y="0"/>
              <a:ext cx="538821" cy="562898"/>
            </a:xfrm>
            <a:custGeom>
              <a:avLst/>
              <a:gdLst>
                <a:gd name="connsiteX0" fmla="*/ 21 w 538821"/>
                <a:gd name="connsiteY0" fmla="*/ 0 h 562898"/>
                <a:gd name="connsiteX1" fmla="*/ 538821 w 538821"/>
                <a:gd name="connsiteY1" fmla="*/ 0 h 562898"/>
                <a:gd name="connsiteX2" fmla="*/ 538821 w 538821"/>
                <a:gd name="connsiteY2" fmla="*/ 562898 h 562898"/>
                <a:gd name="connsiteX3" fmla="*/ 451422 w 538821"/>
                <a:gd name="connsiteY3" fmla="*/ 554087 h 562898"/>
                <a:gd name="connsiteX4" fmla="*/ 0 w 538821"/>
                <a:gd name="connsiteY4" fmla="*/ 211 h 5628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562898">
                  <a:moveTo>
                    <a:pt x="21" y="0"/>
                  </a:moveTo>
                  <a:lnTo>
                    <a:pt x="538821" y="0"/>
                  </a:lnTo>
                  <a:lnTo>
                    <a:pt x="538821" y="562898"/>
                  </a:lnTo>
                  <a:lnTo>
                    <a:pt x="451422" y="554087"/>
                  </a:lnTo>
                  <a:cubicBezTo>
                    <a:pt x="193796" y="501369"/>
                    <a:pt x="0" y="273422"/>
                    <a:pt x="0" y="211"/>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2" name="Title"/>
          <p:cNvSpPr>
            <a:spLocks noGrp="1"/>
          </p:cNvSpPr>
          <p:nvPr>
            <p:ph type="ctrTitle"/>
          </p:nvPr>
        </p:nvSpPr>
        <p:spPr>
          <a:xfrm>
            <a:off x="4739751" y="562898"/>
            <a:ext cx="6479629" cy="1024985"/>
          </a:xfrm>
        </p:spPr>
        <p:txBody>
          <a:bodyPr vert="horz" lIns="91440" tIns="45720" rIns="91440" bIns="45720" rtlCol="0" anchor="t">
            <a:normAutofit/>
          </a:bodyPr>
          <a:lstStyle/>
          <a:p>
            <a:r>
              <a:rPr lang="en-US" sz="6000" dirty="0"/>
              <a:t>Other ploys are</a:t>
            </a:r>
          </a:p>
        </p:txBody>
      </p:sp>
      <p:sp>
        <p:nvSpPr>
          <p:cNvPr id="3" name="Content Placeholder"/>
          <p:cNvSpPr>
            <a:spLocks noGrp="1"/>
          </p:cNvSpPr>
          <p:nvPr>
            <p:ph idx="1"/>
          </p:nvPr>
        </p:nvSpPr>
        <p:spPr>
          <a:xfrm>
            <a:off x="4739751" y="1587884"/>
            <a:ext cx="5348574" cy="3856952"/>
          </a:xfrm>
        </p:spPr>
        <p:txBody>
          <a:bodyPr vert="horz" lIns="91440" tIns="45720" rIns="91440" bIns="45720" rtlCol="0" anchor="b">
            <a:normAutofit fontScale="85000" lnSpcReduction="20000"/>
          </a:bodyPr>
          <a:lstStyle/>
          <a:p>
            <a:pPr marL="0" lvl="0" indent="0" algn="just">
              <a:lnSpc>
                <a:spcPct val="150000"/>
              </a:lnSpc>
              <a:buNone/>
            </a:pPr>
            <a:r>
              <a:rPr lang="en-GB" sz="2200" b="1" dirty="0">
                <a:effectLst/>
                <a:latin typeface="Tahoma" panose="020B0604030504040204" pitchFamily="34" charset="0"/>
                <a:ea typeface="Tahoma" panose="020B0604030504040204" pitchFamily="34" charset="0"/>
                <a:cs typeface="Tahoma" panose="020B0604030504040204" pitchFamily="34" charset="0"/>
              </a:rPr>
              <a:t>-The ‘yes, but…’ploy</a:t>
            </a:r>
            <a:r>
              <a:rPr lang="en-GB" sz="2200" dirty="0">
                <a:effectLst/>
                <a:latin typeface="Tahoma" panose="020B0604030504040204" pitchFamily="34" charset="0"/>
                <a:ea typeface="Tahoma" panose="020B0604030504040204" pitchFamily="34" charset="0"/>
                <a:cs typeface="Tahoma" panose="020B0604030504040204" pitchFamily="34" charset="0"/>
              </a:rPr>
              <a:t>-acceptance of one part of the opponent’s proposal but in terms that may be unacceptable</a:t>
            </a:r>
          </a:p>
          <a:p>
            <a:pPr marL="0" lvl="0" indent="0" algn="just">
              <a:lnSpc>
                <a:spcPct val="150000"/>
              </a:lnSpc>
              <a:buNone/>
            </a:pPr>
            <a:r>
              <a:rPr lang="en-GB" sz="2200" b="1" dirty="0">
                <a:effectLst/>
                <a:latin typeface="Tahoma" panose="020B0604030504040204" pitchFamily="34" charset="0"/>
                <a:ea typeface="Tahoma" panose="020B0604030504040204" pitchFamily="34" charset="0"/>
                <a:cs typeface="Tahoma" panose="020B0604030504040204" pitchFamily="34" charset="0"/>
              </a:rPr>
              <a:t>-The ‘trust me’ ploy-</a:t>
            </a:r>
            <a:r>
              <a:rPr lang="en-GB" sz="2200" dirty="0">
                <a:effectLst/>
                <a:latin typeface="Tahoma" panose="020B0604030504040204" pitchFamily="34" charset="0"/>
                <a:ea typeface="Tahoma" panose="020B0604030504040204" pitchFamily="34" charset="0"/>
                <a:cs typeface="Tahoma" panose="020B0604030504040204" pitchFamily="34" charset="0"/>
              </a:rPr>
              <a:t>accept</a:t>
            </a:r>
            <a:r>
              <a:rPr lang="en-GB" sz="2200" b="1" dirty="0">
                <a:effectLst/>
                <a:latin typeface="Tahoma" panose="020B0604030504040204" pitchFamily="34" charset="0"/>
                <a:ea typeface="Tahoma" panose="020B0604030504040204" pitchFamily="34" charset="0"/>
                <a:cs typeface="Tahoma" panose="020B0604030504040204" pitchFamily="34" charset="0"/>
              </a:rPr>
              <a:t> </a:t>
            </a:r>
            <a:r>
              <a:rPr lang="en-GB" sz="2200" dirty="0">
                <a:effectLst/>
                <a:latin typeface="Tahoma" panose="020B0604030504040204" pitchFamily="34" charset="0"/>
                <a:ea typeface="Tahoma" panose="020B0604030504040204" pitchFamily="34" charset="0"/>
                <a:cs typeface="Tahoma" panose="020B0604030504040204" pitchFamily="34" charset="0"/>
              </a:rPr>
              <a:t>my proposals now and I will try to get better deal later</a:t>
            </a:r>
          </a:p>
          <a:p>
            <a:pPr marL="0" lvl="0" indent="0" algn="just">
              <a:lnSpc>
                <a:spcPct val="150000"/>
              </a:lnSpc>
              <a:buNone/>
            </a:pPr>
            <a:r>
              <a:rPr lang="en-GB" sz="2200" b="1" dirty="0">
                <a:effectLst/>
                <a:latin typeface="Tahoma" panose="020B0604030504040204" pitchFamily="34" charset="0"/>
                <a:ea typeface="Tahoma" panose="020B0604030504040204" pitchFamily="34" charset="0"/>
                <a:cs typeface="Tahoma" panose="020B0604030504040204" pitchFamily="34" charset="0"/>
              </a:rPr>
              <a:t>-The ‘beyond my remit ploy</a:t>
            </a:r>
            <a:r>
              <a:rPr lang="en-GB" sz="2200" dirty="0">
                <a:effectLst/>
                <a:latin typeface="Tahoma" panose="020B0604030504040204" pitchFamily="34" charset="0"/>
                <a:ea typeface="Tahoma" panose="020B0604030504040204" pitchFamily="34" charset="0"/>
                <a:cs typeface="Tahoma" panose="020B0604030504040204" pitchFamily="34" charset="0"/>
              </a:rPr>
              <a:t>-suggesting that a settlement cannot be reached until you have had advice from others not represented at the negotiation.</a:t>
            </a:r>
          </a:p>
          <a:p>
            <a:pPr marL="0" lvl="0" indent="0">
              <a:buNone/>
            </a:pPr>
            <a:endParaRPr lang="en-US" sz="2000" dirty="0"/>
          </a:p>
        </p:txBody>
      </p:sp>
      <p:pic>
        <p:nvPicPr>
          <p:cNvPr id="6" name="Picture 5" descr="Rope tied on old wooden railing">
            <a:extLst>
              <a:ext uri="{FF2B5EF4-FFF2-40B4-BE49-F238E27FC236}">
                <a16:creationId xmlns:a16="http://schemas.microsoft.com/office/drawing/2014/main" id="{4D5CE888-4258-CB4D-5C56-13B917E5D1A4}"/>
              </a:ext>
            </a:extLst>
          </p:cNvPr>
          <p:cNvPicPr>
            <a:picLocks noChangeAspect="1"/>
          </p:cNvPicPr>
          <p:nvPr/>
        </p:nvPicPr>
        <p:blipFill>
          <a:blip r:embed="rId2"/>
          <a:srcRect l="34354" r="25053" b="-10"/>
          <a:stretch/>
        </p:blipFill>
        <p:spPr>
          <a:xfrm>
            <a:off x="20" y="1"/>
            <a:ext cx="4173349" cy="6857999"/>
          </a:xfrm>
          <a:prstGeom prst="rect">
            <a:avLst/>
          </a:prstGeom>
        </p:spPr>
      </p:pic>
      <p:cxnSp>
        <p:nvCxnSpPr>
          <p:cNvPr id="49" name="Straight Connector 48">
            <a:extLst>
              <a:ext uri="{FF2B5EF4-FFF2-40B4-BE49-F238E27FC236}">
                <a16:creationId xmlns:a16="http://schemas.microsoft.com/office/drawing/2014/main" id="{EEA70831-9A8D-3B4D-8EA5-EE32F93E94E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739752" y="6087110"/>
            <a:ext cx="6883742"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5869722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C7F2E4D6-EF46-1C43-8F3E-3620C3C83F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cNvSpPr>
            <a:spLocks noGrp="1"/>
          </p:cNvSpPr>
          <p:nvPr>
            <p:ph type="ctrTitle"/>
          </p:nvPr>
        </p:nvSpPr>
        <p:spPr>
          <a:xfrm>
            <a:off x="565151" y="770890"/>
            <a:ext cx="4133560" cy="2263256"/>
          </a:xfrm>
        </p:spPr>
        <p:txBody>
          <a:bodyPr>
            <a:normAutofit fontScale="90000"/>
          </a:bodyPr>
          <a:lstStyle/>
          <a:p>
            <a:r>
              <a:rPr lang="en-US" dirty="0"/>
              <a:t>HOW TO PREPARE FOR NEGOTIATION</a:t>
            </a:r>
            <a:br>
              <a:rPr lang="en-US" dirty="0"/>
            </a:br>
            <a:br>
              <a:rPr lang="en-US" dirty="0"/>
            </a:br>
            <a:br>
              <a:rPr lang="en-US" dirty="0"/>
            </a:br>
            <a:r>
              <a:rPr lang="en-US" b="0" i="0" dirty="0"/>
              <a:t>Understand Your Needs and Objectives</a:t>
            </a:r>
            <a:br>
              <a:rPr lang="en-US" dirty="0"/>
            </a:br>
            <a:endParaRPr lang="en-US" dirty="0"/>
          </a:p>
        </p:txBody>
      </p:sp>
      <p:cxnSp>
        <p:nvCxnSpPr>
          <p:cNvPr id="12" name="Straight Connector 11">
            <a:extLst>
              <a:ext uri="{FF2B5EF4-FFF2-40B4-BE49-F238E27FC236}">
                <a16:creationId xmlns:a16="http://schemas.microsoft.com/office/drawing/2014/main" id="{BF3CF3DF-4809-5B42-9F22-98139137929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65150" y="6087110"/>
            <a:ext cx="4133560"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aphicFrame>
        <p:nvGraphicFramePr>
          <p:cNvPr id="6" name="Content Placeholder">
            <a:extLst>
              <a:ext uri="{FF2B5EF4-FFF2-40B4-BE49-F238E27FC236}">
                <a16:creationId xmlns:a16="http://schemas.microsoft.com/office/drawing/2014/main" id="{B385DB94-A46D-E6E3-1F35-AB3F13390272}"/>
              </a:ext>
            </a:extLst>
          </p:cNvPr>
          <p:cNvGraphicFramePr>
            <a:graphicFrameLocks noGrp="1"/>
          </p:cNvGraphicFramePr>
          <p:nvPr>
            <p:ph idx="1"/>
            <p:extLst>
              <p:ext uri="{D42A27DB-BD31-4B8C-83A1-F6EECF244321}">
                <p14:modId xmlns:p14="http://schemas.microsoft.com/office/powerpoint/2010/main" val="2664039758"/>
              </p:ext>
            </p:extLst>
          </p:nvPr>
        </p:nvGraphicFramePr>
        <p:xfrm>
          <a:off x="4447308" y="126653"/>
          <a:ext cx="7079674" cy="480556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1310760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C7F2E4D6-EF46-1C43-8F3E-3620C3C83F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cNvSpPr>
            <a:spLocks noGrp="1"/>
          </p:cNvSpPr>
          <p:nvPr>
            <p:ph type="ctrTitle"/>
          </p:nvPr>
        </p:nvSpPr>
        <p:spPr>
          <a:xfrm>
            <a:off x="565150" y="770890"/>
            <a:ext cx="7335835" cy="1268984"/>
          </a:xfrm>
        </p:spPr>
        <p:txBody>
          <a:bodyPr>
            <a:normAutofit/>
          </a:bodyPr>
          <a:lstStyle/>
          <a:p>
            <a:r>
              <a:rPr lang="en-US" dirty="0"/>
              <a:t>Research the Supplier</a:t>
            </a:r>
          </a:p>
        </p:txBody>
      </p:sp>
      <p:cxnSp>
        <p:nvCxnSpPr>
          <p:cNvPr id="12" name="Straight Connector 11">
            <a:extLst>
              <a:ext uri="{FF2B5EF4-FFF2-40B4-BE49-F238E27FC236}">
                <a16:creationId xmlns:a16="http://schemas.microsoft.com/office/drawing/2014/main" id="{65824CF1-E973-7D48-9ECB-68CF79EC0DE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65150" y="6087110"/>
            <a:ext cx="11058344"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aphicFrame>
        <p:nvGraphicFramePr>
          <p:cNvPr id="6" name="Content Placeholder">
            <a:extLst>
              <a:ext uri="{FF2B5EF4-FFF2-40B4-BE49-F238E27FC236}">
                <a16:creationId xmlns:a16="http://schemas.microsoft.com/office/drawing/2014/main" id="{A4470A38-8769-63B9-6D6C-32748DAA61A6}"/>
              </a:ext>
            </a:extLst>
          </p:cNvPr>
          <p:cNvGraphicFramePr>
            <a:graphicFrameLocks noGrp="1"/>
          </p:cNvGraphicFramePr>
          <p:nvPr>
            <p:ph idx="1"/>
            <p:extLst>
              <p:ext uri="{D42A27DB-BD31-4B8C-83A1-F6EECF244321}">
                <p14:modId xmlns:p14="http://schemas.microsoft.com/office/powerpoint/2010/main" val="3413406994"/>
              </p:ext>
            </p:extLst>
          </p:nvPr>
        </p:nvGraphicFramePr>
        <p:xfrm>
          <a:off x="967563" y="1690256"/>
          <a:ext cx="10060656" cy="300643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3600761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C7F2E4D6-EF46-1C43-8F3E-3620C3C83F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2" name="Group 11">
            <a:extLst>
              <a:ext uri="{FF2B5EF4-FFF2-40B4-BE49-F238E27FC236}">
                <a16:creationId xmlns:a16="http://schemas.microsoft.com/office/drawing/2014/main" id="{7A00BDF4-7643-A942-A588-F24E4E09AAD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290315" y="0"/>
            <a:ext cx="1901686" cy="4677439"/>
            <a:chOff x="10290315" y="0"/>
            <a:chExt cx="1901686" cy="4677439"/>
          </a:xfrm>
        </p:grpSpPr>
        <p:sp>
          <p:nvSpPr>
            <p:cNvPr id="13" name="Freeform 32">
              <a:extLst>
                <a:ext uri="{FF2B5EF4-FFF2-40B4-BE49-F238E27FC236}">
                  <a16:creationId xmlns:a16="http://schemas.microsoft.com/office/drawing/2014/main" id="{90B25A21-16B9-8D47-928B-2367A0B8C06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290315" y="0"/>
              <a:ext cx="1130724" cy="565573"/>
            </a:xfrm>
            <a:custGeom>
              <a:avLst/>
              <a:gdLst>
                <a:gd name="connsiteX0" fmla="*/ 21 w 1130724"/>
                <a:gd name="connsiteY0" fmla="*/ 0 h 565573"/>
                <a:gd name="connsiteX1" fmla="*/ 1130703 w 1130724"/>
                <a:gd name="connsiteY1" fmla="*/ 0 h 565573"/>
                <a:gd name="connsiteX2" fmla="*/ 1130724 w 1130724"/>
                <a:gd name="connsiteY2" fmla="*/ 211 h 565573"/>
                <a:gd name="connsiteX3" fmla="*/ 565362 w 1130724"/>
                <a:gd name="connsiteY3" fmla="*/ 565573 h 565573"/>
                <a:gd name="connsiteX4" fmla="*/ 0 w 1130724"/>
                <a:gd name="connsiteY4" fmla="*/ 211 h 5655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0724" h="565573">
                  <a:moveTo>
                    <a:pt x="21" y="0"/>
                  </a:moveTo>
                  <a:lnTo>
                    <a:pt x="1130703" y="0"/>
                  </a:lnTo>
                  <a:lnTo>
                    <a:pt x="1130724" y="211"/>
                  </a:lnTo>
                  <a:cubicBezTo>
                    <a:pt x="1130724" y="312452"/>
                    <a:pt x="877603" y="565573"/>
                    <a:pt x="565362" y="565573"/>
                  </a:cubicBezTo>
                  <a:cubicBezTo>
                    <a:pt x="253121" y="565573"/>
                    <a:pt x="0" y="312452"/>
                    <a:pt x="0" y="211"/>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4" name="Freeform 34">
              <a:extLst>
                <a:ext uri="{FF2B5EF4-FFF2-40B4-BE49-F238E27FC236}">
                  <a16:creationId xmlns:a16="http://schemas.microsoft.com/office/drawing/2014/main" id="{E5E64190-3AC0-0A48-9917-5FAE935A85C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3180" y="3552066"/>
              <a:ext cx="538821" cy="1125373"/>
            </a:xfrm>
            <a:custGeom>
              <a:avLst/>
              <a:gdLst>
                <a:gd name="connsiteX0" fmla="*/ 538821 w 538821"/>
                <a:gd name="connsiteY0" fmla="*/ 0 h 1125373"/>
                <a:gd name="connsiteX1" fmla="*/ 538821 w 538821"/>
                <a:gd name="connsiteY1" fmla="*/ 1125373 h 1125373"/>
                <a:gd name="connsiteX2" fmla="*/ 451422 w 538821"/>
                <a:gd name="connsiteY2" fmla="*/ 1116562 h 1125373"/>
                <a:gd name="connsiteX3" fmla="*/ 0 w 538821"/>
                <a:gd name="connsiteY3" fmla="*/ 562686 h 1125373"/>
                <a:gd name="connsiteX4" fmla="*/ 451422 w 538821"/>
                <a:gd name="connsiteY4" fmla="*/ 8810 h 11253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1125373">
                  <a:moveTo>
                    <a:pt x="538821" y="0"/>
                  </a:moveTo>
                  <a:lnTo>
                    <a:pt x="538821" y="1125373"/>
                  </a:lnTo>
                  <a:lnTo>
                    <a:pt x="451422" y="1116562"/>
                  </a:lnTo>
                  <a:cubicBezTo>
                    <a:pt x="193796" y="1063844"/>
                    <a:pt x="0" y="835897"/>
                    <a:pt x="0" y="562686"/>
                  </a:cubicBezTo>
                  <a:cubicBezTo>
                    <a:pt x="0" y="289475"/>
                    <a:pt x="193796" y="61528"/>
                    <a:pt x="451422" y="881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5" name="Freeform 47">
              <a:extLst>
                <a:ext uri="{FF2B5EF4-FFF2-40B4-BE49-F238E27FC236}">
                  <a16:creationId xmlns:a16="http://schemas.microsoft.com/office/drawing/2014/main" id="{AE71CDB8-B430-F14E-99C8-E6AAB8E21CF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3180" y="809039"/>
              <a:ext cx="538821" cy="1125373"/>
            </a:xfrm>
            <a:custGeom>
              <a:avLst/>
              <a:gdLst>
                <a:gd name="connsiteX0" fmla="*/ 538821 w 538821"/>
                <a:gd name="connsiteY0" fmla="*/ 0 h 1125373"/>
                <a:gd name="connsiteX1" fmla="*/ 538821 w 538821"/>
                <a:gd name="connsiteY1" fmla="*/ 1125373 h 1125373"/>
                <a:gd name="connsiteX2" fmla="*/ 451422 w 538821"/>
                <a:gd name="connsiteY2" fmla="*/ 1116562 h 1125373"/>
                <a:gd name="connsiteX3" fmla="*/ 0 w 538821"/>
                <a:gd name="connsiteY3" fmla="*/ 562686 h 1125373"/>
                <a:gd name="connsiteX4" fmla="*/ 451422 w 538821"/>
                <a:gd name="connsiteY4" fmla="*/ 8810 h 11253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1125373">
                  <a:moveTo>
                    <a:pt x="538821" y="0"/>
                  </a:moveTo>
                  <a:lnTo>
                    <a:pt x="538821" y="1125373"/>
                  </a:lnTo>
                  <a:lnTo>
                    <a:pt x="451422" y="1116562"/>
                  </a:lnTo>
                  <a:cubicBezTo>
                    <a:pt x="193796" y="1063844"/>
                    <a:pt x="0" y="835897"/>
                    <a:pt x="0" y="562686"/>
                  </a:cubicBezTo>
                  <a:cubicBezTo>
                    <a:pt x="0" y="289475"/>
                    <a:pt x="193796" y="61528"/>
                    <a:pt x="451422" y="881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6" name="Freeform 48">
              <a:extLst>
                <a:ext uri="{FF2B5EF4-FFF2-40B4-BE49-F238E27FC236}">
                  <a16:creationId xmlns:a16="http://schemas.microsoft.com/office/drawing/2014/main" id="{DCA37B0A-FCCC-7642-B70D-56AD500498A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3180" y="0"/>
              <a:ext cx="538821" cy="562898"/>
            </a:xfrm>
            <a:custGeom>
              <a:avLst/>
              <a:gdLst>
                <a:gd name="connsiteX0" fmla="*/ 21 w 538821"/>
                <a:gd name="connsiteY0" fmla="*/ 0 h 562898"/>
                <a:gd name="connsiteX1" fmla="*/ 538821 w 538821"/>
                <a:gd name="connsiteY1" fmla="*/ 0 h 562898"/>
                <a:gd name="connsiteX2" fmla="*/ 538821 w 538821"/>
                <a:gd name="connsiteY2" fmla="*/ 562898 h 562898"/>
                <a:gd name="connsiteX3" fmla="*/ 451422 w 538821"/>
                <a:gd name="connsiteY3" fmla="*/ 554087 h 562898"/>
                <a:gd name="connsiteX4" fmla="*/ 0 w 538821"/>
                <a:gd name="connsiteY4" fmla="*/ 211 h 5628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562898">
                  <a:moveTo>
                    <a:pt x="21" y="0"/>
                  </a:moveTo>
                  <a:lnTo>
                    <a:pt x="538821" y="0"/>
                  </a:lnTo>
                  <a:lnTo>
                    <a:pt x="538821" y="562898"/>
                  </a:lnTo>
                  <a:lnTo>
                    <a:pt x="451422" y="554087"/>
                  </a:lnTo>
                  <a:cubicBezTo>
                    <a:pt x="193796" y="501369"/>
                    <a:pt x="0" y="273422"/>
                    <a:pt x="0" y="211"/>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2" name="Title"/>
          <p:cNvSpPr>
            <a:spLocks noGrp="1"/>
          </p:cNvSpPr>
          <p:nvPr>
            <p:ph type="ctrTitle"/>
          </p:nvPr>
        </p:nvSpPr>
        <p:spPr>
          <a:xfrm>
            <a:off x="5224243" y="770890"/>
            <a:ext cx="6400999" cy="1268984"/>
          </a:xfrm>
        </p:spPr>
        <p:txBody>
          <a:bodyPr>
            <a:normAutofit/>
          </a:bodyPr>
          <a:lstStyle/>
          <a:p>
            <a:pPr>
              <a:lnSpc>
                <a:spcPct val="90000"/>
              </a:lnSpc>
            </a:pPr>
            <a:r>
              <a:rPr lang="en-US" sz="3200" dirty="0"/>
              <a:t>Know the Market Landscape</a:t>
            </a:r>
          </a:p>
        </p:txBody>
      </p:sp>
      <p:sp>
        <p:nvSpPr>
          <p:cNvPr id="3" name="Content Placeholder"/>
          <p:cNvSpPr>
            <a:spLocks noGrp="1"/>
          </p:cNvSpPr>
          <p:nvPr>
            <p:ph idx="1"/>
          </p:nvPr>
        </p:nvSpPr>
        <p:spPr>
          <a:xfrm>
            <a:off x="5015345" y="1336463"/>
            <a:ext cx="6609898" cy="4424765"/>
          </a:xfrm>
        </p:spPr>
        <p:txBody>
          <a:bodyPr>
            <a:normAutofit/>
          </a:bodyPr>
          <a:lstStyle/>
          <a:p>
            <a:pPr lvl="0">
              <a:lnSpc>
                <a:spcPct val="90000"/>
              </a:lnSpc>
            </a:pPr>
            <a:r>
              <a:rPr lang="en-US" sz="1700" dirty="0"/>
              <a:t>As a procurement officer, you need to stay informed about current industry trends, pricing, and standards in your industry to strengthen your position</a:t>
            </a:r>
          </a:p>
          <a:p>
            <a:pPr lvl="0">
              <a:lnSpc>
                <a:spcPct val="90000"/>
              </a:lnSpc>
            </a:pPr>
            <a:r>
              <a:rPr lang="en-US" sz="1700" dirty="0"/>
              <a:t>Understand what other suppliers offer, including pricing and terms, to better position your negotiation strategy</a:t>
            </a:r>
          </a:p>
          <a:p>
            <a:pPr lvl="0">
              <a:lnSpc>
                <a:spcPct val="90000"/>
              </a:lnSpc>
            </a:pPr>
            <a:r>
              <a:rPr lang="en-US" sz="1700" dirty="0"/>
              <a:t>Develop Your Strategy</a:t>
            </a:r>
          </a:p>
          <a:p>
            <a:pPr lvl="0">
              <a:lnSpc>
                <a:spcPct val="90000"/>
              </a:lnSpc>
            </a:pPr>
            <a:r>
              <a:rPr lang="en-US" sz="1700" dirty="0"/>
              <a:t>As a procurement officer, you need to decide whether to adopt an adversarial or partnership approach based on the relationship and context</a:t>
            </a:r>
          </a:p>
          <a:p>
            <a:pPr lvl="0">
              <a:lnSpc>
                <a:spcPct val="90000"/>
              </a:lnSpc>
            </a:pPr>
            <a:r>
              <a:rPr lang="en-US" sz="1700" dirty="0"/>
              <a:t>Know your Best Alternative to a Negotiated Agreement</a:t>
            </a:r>
          </a:p>
        </p:txBody>
      </p:sp>
      <p:pic>
        <p:nvPicPr>
          <p:cNvPr id="6" name="Picture 5" descr="Colourful carved figures of humans">
            <a:extLst>
              <a:ext uri="{FF2B5EF4-FFF2-40B4-BE49-F238E27FC236}">
                <a16:creationId xmlns:a16="http://schemas.microsoft.com/office/drawing/2014/main" id="{602E4363-2B9F-11C8-70D7-D86682CAF700}"/>
              </a:ext>
            </a:extLst>
          </p:cNvPr>
          <p:cNvPicPr>
            <a:picLocks noChangeAspect="1"/>
          </p:cNvPicPr>
          <p:nvPr/>
        </p:nvPicPr>
        <p:blipFill>
          <a:blip r:embed="rId2"/>
          <a:srcRect l="26214" r="25401" b="-10"/>
          <a:stretch/>
        </p:blipFill>
        <p:spPr>
          <a:xfrm>
            <a:off x="20" y="1"/>
            <a:ext cx="4657325" cy="6857999"/>
          </a:xfrm>
          <a:prstGeom prst="rect">
            <a:avLst/>
          </a:prstGeom>
        </p:spPr>
      </p:pic>
      <p:cxnSp>
        <p:nvCxnSpPr>
          <p:cNvPr id="18" name="Straight Connector 17">
            <a:extLst>
              <a:ext uri="{FF2B5EF4-FFF2-40B4-BE49-F238E27FC236}">
                <a16:creationId xmlns:a16="http://schemas.microsoft.com/office/drawing/2014/main" id="{BF3CF3DF-4809-5B42-9F22-98139137929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224243" y="6087110"/>
            <a:ext cx="6400999"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2458550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C7F2E4D6-EF46-1C43-8F3E-3620C3C83F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cNvSpPr>
            <a:spLocks noGrp="1"/>
          </p:cNvSpPr>
          <p:nvPr>
            <p:ph type="ctrTitle"/>
          </p:nvPr>
        </p:nvSpPr>
        <p:spPr>
          <a:xfrm>
            <a:off x="565151" y="770889"/>
            <a:ext cx="4133560" cy="3395469"/>
          </a:xfrm>
        </p:spPr>
        <p:txBody>
          <a:bodyPr>
            <a:normAutofit/>
          </a:bodyPr>
          <a:lstStyle/>
          <a:p>
            <a:r>
              <a:rPr lang="en-US" dirty="0"/>
              <a:t>Prepare Your Proposal</a:t>
            </a:r>
          </a:p>
        </p:txBody>
      </p:sp>
      <p:cxnSp>
        <p:nvCxnSpPr>
          <p:cNvPr id="12" name="Straight Connector 11">
            <a:extLst>
              <a:ext uri="{FF2B5EF4-FFF2-40B4-BE49-F238E27FC236}">
                <a16:creationId xmlns:a16="http://schemas.microsoft.com/office/drawing/2014/main" id="{BF3CF3DF-4809-5B42-9F22-98139137929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65150" y="6087110"/>
            <a:ext cx="4133560"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aphicFrame>
        <p:nvGraphicFramePr>
          <p:cNvPr id="6" name="Content Placeholder">
            <a:extLst>
              <a:ext uri="{FF2B5EF4-FFF2-40B4-BE49-F238E27FC236}">
                <a16:creationId xmlns:a16="http://schemas.microsoft.com/office/drawing/2014/main" id="{D41CF389-F8FE-3C70-9E93-235311728E05}"/>
              </a:ext>
            </a:extLst>
          </p:cNvPr>
          <p:cNvGraphicFramePr>
            <a:graphicFrameLocks noGrp="1"/>
          </p:cNvGraphicFramePr>
          <p:nvPr>
            <p:ph idx="1"/>
            <p:extLst>
              <p:ext uri="{D42A27DB-BD31-4B8C-83A1-F6EECF244321}">
                <p14:modId xmlns:p14="http://schemas.microsoft.com/office/powerpoint/2010/main" val="2616573047"/>
              </p:ext>
            </p:extLst>
          </p:nvPr>
        </p:nvGraphicFramePr>
        <p:xfrm>
          <a:off x="5316278" y="809039"/>
          <a:ext cx="6104761" cy="546417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03726247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C7F2E4D6-EF46-1C43-8F3E-3620C3C83F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cNvSpPr>
            <a:spLocks noGrp="1"/>
          </p:cNvSpPr>
          <p:nvPr>
            <p:ph type="ctrTitle"/>
          </p:nvPr>
        </p:nvSpPr>
        <p:spPr>
          <a:xfrm>
            <a:off x="565150" y="770890"/>
            <a:ext cx="7335835" cy="1268984"/>
          </a:xfrm>
        </p:spPr>
        <p:txBody>
          <a:bodyPr>
            <a:normAutofit/>
          </a:bodyPr>
          <a:lstStyle/>
          <a:p>
            <a:pPr>
              <a:lnSpc>
                <a:spcPct val="90000"/>
              </a:lnSpc>
            </a:pPr>
            <a:r>
              <a:rPr lang="en-US" dirty="0"/>
              <a:t>Anticipate Objections and Ploys</a:t>
            </a:r>
          </a:p>
        </p:txBody>
      </p:sp>
      <p:cxnSp>
        <p:nvCxnSpPr>
          <p:cNvPr id="12" name="Straight Connector 11">
            <a:extLst>
              <a:ext uri="{FF2B5EF4-FFF2-40B4-BE49-F238E27FC236}">
                <a16:creationId xmlns:a16="http://schemas.microsoft.com/office/drawing/2014/main" id="{65824CF1-E973-7D48-9ECB-68CF79EC0DE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65150" y="6087110"/>
            <a:ext cx="11058344"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aphicFrame>
        <p:nvGraphicFramePr>
          <p:cNvPr id="6" name="Content Placeholder">
            <a:extLst>
              <a:ext uri="{FF2B5EF4-FFF2-40B4-BE49-F238E27FC236}">
                <a16:creationId xmlns:a16="http://schemas.microsoft.com/office/drawing/2014/main" id="{87E6A036-E399-936F-426D-B9F6136749DF}"/>
              </a:ext>
            </a:extLst>
          </p:cNvPr>
          <p:cNvGraphicFramePr>
            <a:graphicFrameLocks noGrp="1"/>
          </p:cNvGraphicFramePr>
          <p:nvPr>
            <p:ph idx="1"/>
            <p:extLst>
              <p:ext uri="{D42A27DB-BD31-4B8C-83A1-F6EECF244321}">
                <p14:modId xmlns:p14="http://schemas.microsoft.com/office/powerpoint/2010/main" val="796944078"/>
              </p:ext>
            </p:extLst>
          </p:nvPr>
        </p:nvGraphicFramePr>
        <p:xfrm>
          <a:off x="967562" y="1898074"/>
          <a:ext cx="10420874" cy="304799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97856193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C7F2E4D6-EF46-1C43-8F3E-3620C3C83F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cNvSpPr>
            <a:spLocks noGrp="1"/>
          </p:cNvSpPr>
          <p:nvPr>
            <p:ph type="ctrTitle"/>
          </p:nvPr>
        </p:nvSpPr>
        <p:spPr>
          <a:xfrm>
            <a:off x="565151" y="770889"/>
            <a:ext cx="4133560" cy="3395469"/>
          </a:xfrm>
        </p:spPr>
        <p:txBody>
          <a:bodyPr>
            <a:normAutofit/>
          </a:bodyPr>
          <a:lstStyle/>
          <a:p>
            <a:r>
              <a:rPr lang="en-US" dirty="0"/>
              <a:t>Gather Supporting Data</a:t>
            </a:r>
          </a:p>
        </p:txBody>
      </p:sp>
      <p:cxnSp>
        <p:nvCxnSpPr>
          <p:cNvPr id="12" name="Straight Connector 11">
            <a:extLst>
              <a:ext uri="{FF2B5EF4-FFF2-40B4-BE49-F238E27FC236}">
                <a16:creationId xmlns:a16="http://schemas.microsoft.com/office/drawing/2014/main" id="{BF3CF3DF-4809-5B42-9F22-98139137929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65150" y="6087110"/>
            <a:ext cx="4133560"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aphicFrame>
        <p:nvGraphicFramePr>
          <p:cNvPr id="6" name="Content Placeholder">
            <a:extLst>
              <a:ext uri="{FF2B5EF4-FFF2-40B4-BE49-F238E27FC236}">
                <a16:creationId xmlns:a16="http://schemas.microsoft.com/office/drawing/2014/main" id="{F3129AE4-0037-C78C-402E-D38A93D8BD8D}"/>
              </a:ext>
            </a:extLst>
          </p:cNvPr>
          <p:cNvGraphicFramePr>
            <a:graphicFrameLocks noGrp="1"/>
          </p:cNvGraphicFramePr>
          <p:nvPr>
            <p:ph idx="1"/>
            <p:extLst>
              <p:ext uri="{D42A27DB-BD31-4B8C-83A1-F6EECF244321}">
                <p14:modId xmlns:p14="http://schemas.microsoft.com/office/powerpoint/2010/main" val="1147551501"/>
              </p:ext>
            </p:extLst>
          </p:nvPr>
        </p:nvGraphicFramePr>
        <p:xfrm>
          <a:off x="3865418" y="360220"/>
          <a:ext cx="6719455" cy="495600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33961884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C7F2E4D6-EF46-1C43-8F3E-3620C3C83F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2" name="Group 11">
            <a:extLst>
              <a:ext uri="{FF2B5EF4-FFF2-40B4-BE49-F238E27FC236}">
                <a16:creationId xmlns:a16="http://schemas.microsoft.com/office/drawing/2014/main" id="{7A00BDF4-7643-A942-A588-F24E4E09AAD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290315" y="0"/>
            <a:ext cx="1901686" cy="4677439"/>
            <a:chOff x="10290315" y="0"/>
            <a:chExt cx="1901686" cy="4677439"/>
          </a:xfrm>
        </p:grpSpPr>
        <p:sp>
          <p:nvSpPr>
            <p:cNvPr id="13" name="Freeform 32">
              <a:extLst>
                <a:ext uri="{FF2B5EF4-FFF2-40B4-BE49-F238E27FC236}">
                  <a16:creationId xmlns:a16="http://schemas.microsoft.com/office/drawing/2014/main" id="{90B25A21-16B9-8D47-928B-2367A0B8C06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290315" y="0"/>
              <a:ext cx="1130724" cy="565573"/>
            </a:xfrm>
            <a:custGeom>
              <a:avLst/>
              <a:gdLst>
                <a:gd name="connsiteX0" fmla="*/ 21 w 1130724"/>
                <a:gd name="connsiteY0" fmla="*/ 0 h 565573"/>
                <a:gd name="connsiteX1" fmla="*/ 1130703 w 1130724"/>
                <a:gd name="connsiteY1" fmla="*/ 0 h 565573"/>
                <a:gd name="connsiteX2" fmla="*/ 1130724 w 1130724"/>
                <a:gd name="connsiteY2" fmla="*/ 211 h 565573"/>
                <a:gd name="connsiteX3" fmla="*/ 565362 w 1130724"/>
                <a:gd name="connsiteY3" fmla="*/ 565573 h 565573"/>
                <a:gd name="connsiteX4" fmla="*/ 0 w 1130724"/>
                <a:gd name="connsiteY4" fmla="*/ 211 h 5655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0724" h="565573">
                  <a:moveTo>
                    <a:pt x="21" y="0"/>
                  </a:moveTo>
                  <a:lnTo>
                    <a:pt x="1130703" y="0"/>
                  </a:lnTo>
                  <a:lnTo>
                    <a:pt x="1130724" y="211"/>
                  </a:lnTo>
                  <a:cubicBezTo>
                    <a:pt x="1130724" y="312452"/>
                    <a:pt x="877603" y="565573"/>
                    <a:pt x="565362" y="565573"/>
                  </a:cubicBezTo>
                  <a:cubicBezTo>
                    <a:pt x="253121" y="565573"/>
                    <a:pt x="0" y="312452"/>
                    <a:pt x="0" y="211"/>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4" name="Freeform 34">
              <a:extLst>
                <a:ext uri="{FF2B5EF4-FFF2-40B4-BE49-F238E27FC236}">
                  <a16:creationId xmlns:a16="http://schemas.microsoft.com/office/drawing/2014/main" id="{E5E64190-3AC0-0A48-9917-5FAE935A85C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3180" y="3552066"/>
              <a:ext cx="538821" cy="1125373"/>
            </a:xfrm>
            <a:custGeom>
              <a:avLst/>
              <a:gdLst>
                <a:gd name="connsiteX0" fmla="*/ 538821 w 538821"/>
                <a:gd name="connsiteY0" fmla="*/ 0 h 1125373"/>
                <a:gd name="connsiteX1" fmla="*/ 538821 w 538821"/>
                <a:gd name="connsiteY1" fmla="*/ 1125373 h 1125373"/>
                <a:gd name="connsiteX2" fmla="*/ 451422 w 538821"/>
                <a:gd name="connsiteY2" fmla="*/ 1116562 h 1125373"/>
                <a:gd name="connsiteX3" fmla="*/ 0 w 538821"/>
                <a:gd name="connsiteY3" fmla="*/ 562686 h 1125373"/>
                <a:gd name="connsiteX4" fmla="*/ 451422 w 538821"/>
                <a:gd name="connsiteY4" fmla="*/ 8810 h 11253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1125373">
                  <a:moveTo>
                    <a:pt x="538821" y="0"/>
                  </a:moveTo>
                  <a:lnTo>
                    <a:pt x="538821" y="1125373"/>
                  </a:lnTo>
                  <a:lnTo>
                    <a:pt x="451422" y="1116562"/>
                  </a:lnTo>
                  <a:cubicBezTo>
                    <a:pt x="193796" y="1063844"/>
                    <a:pt x="0" y="835897"/>
                    <a:pt x="0" y="562686"/>
                  </a:cubicBezTo>
                  <a:cubicBezTo>
                    <a:pt x="0" y="289475"/>
                    <a:pt x="193796" y="61528"/>
                    <a:pt x="451422" y="881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5" name="Freeform 47">
              <a:extLst>
                <a:ext uri="{FF2B5EF4-FFF2-40B4-BE49-F238E27FC236}">
                  <a16:creationId xmlns:a16="http://schemas.microsoft.com/office/drawing/2014/main" id="{AE71CDB8-B430-F14E-99C8-E6AAB8E21CF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3180" y="809039"/>
              <a:ext cx="538821" cy="1125373"/>
            </a:xfrm>
            <a:custGeom>
              <a:avLst/>
              <a:gdLst>
                <a:gd name="connsiteX0" fmla="*/ 538821 w 538821"/>
                <a:gd name="connsiteY0" fmla="*/ 0 h 1125373"/>
                <a:gd name="connsiteX1" fmla="*/ 538821 w 538821"/>
                <a:gd name="connsiteY1" fmla="*/ 1125373 h 1125373"/>
                <a:gd name="connsiteX2" fmla="*/ 451422 w 538821"/>
                <a:gd name="connsiteY2" fmla="*/ 1116562 h 1125373"/>
                <a:gd name="connsiteX3" fmla="*/ 0 w 538821"/>
                <a:gd name="connsiteY3" fmla="*/ 562686 h 1125373"/>
                <a:gd name="connsiteX4" fmla="*/ 451422 w 538821"/>
                <a:gd name="connsiteY4" fmla="*/ 8810 h 11253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1125373">
                  <a:moveTo>
                    <a:pt x="538821" y="0"/>
                  </a:moveTo>
                  <a:lnTo>
                    <a:pt x="538821" y="1125373"/>
                  </a:lnTo>
                  <a:lnTo>
                    <a:pt x="451422" y="1116562"/>
                  </a:lnTo>
                  <a:cubicBezTo>
                    <a:pt x="193796" y="1063844"/>
                    <a:pt x="0" y="835897"/>
                    <a:pt x="0" y="562686"/>
                  </a:cubicBezTo>
                  <a:cubicBezTo>
                    <a:pt x="0" y="289475"/>
                    <a:pt x="193796" y="61528"/>
                    <a:pt x="451422" y="881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6" name="Freeform 48">
              <a:extLst>
                <a:ext uri="{FF2B5EF4-FFF2-40B4-BE49-F238E27FC236}">
                  <a16:creationId xmlns:a16="http://schemas.microsoft.com/office/drawing/2014/main" id="{DCA37B0A-FCCC-7642-B70D-56AD500498A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653180" y="0"/>
              <a:ext cx="538821" cy="562898"/>
            </a:xfrm>
            <a:custGeom>
              <a:avLst/>
              <a:gdLst>
                <a:gd name="connsiteX0" fmla="*/ 21 w 538821"/>
                <a:gd name="connsiteY0" fmla="*/ 0 h 562898"/>
                <a:gd name="connsiteX1" fmla="*/ 538821 w 538821"/>
                <a:gd name="connsiteY1" fmla="*/ 0 h 562898"/>
                <a:gd name="connsiteX2" fmla="*/ 538821 w 538821"/>
                <a:gd name="connsiteY2" fmla="*/ 562898 h 562898"/>
                <a:gd name="connsiteX3" fmla="*/ 451422 w 538821"/>
                <a:gd name="connsiteY3" fmla="*/ 554087 h 562898"/>
                <a:gd name="connsiteX4" fmla="*/ 0 w 538821"/>
                <a:gd name="connsiteY4" fmla="*/ 211 h 5628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821" h="562898">
                  <a:moveTo>
                    <a:pt x="21" y="0"/>
                  </a:moveTo>
                  <a:lnTo>
                    <a:pt x="538821" y="0"/>
                  </a:lnTo>
                  <a:lnTo>
                    <a:pt x="538821" y="562898"/>
                  </a:lnTo>
                  <a:lnTo>
                    <a:pt x="451422" y="554087"/>
                  </a:lnTo>
                  <a:cubicBezTo>
                    <a:pt x="193796" y="501369"/>
                    <a:pt x="0" y="273422"/>
                    <a:pt x="0" y="211"/>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2" name="Title"/>
          <p:cNvSpPr>
            <a:spLocks noGrp="1"/>
          </p:cNvSpPr>
          <p:nvPr>
            <p:ph type="ctrTitle"/>
          </p:nvPr>
        </p:nvSpPr>
        <p:spPr>
          <a:xfrm>
            <a:off x="5224243" y="770890"/>
            <a:ext cx="6400999" cy="1268984"/>
          </a:xfrm>
        </p:spPr>
        <p:txBody>
          <a:bodyPr>
            <a:normAutofit/>
          </a:bodyPr>
          <a:lstStyle/>
          <a:p>
            <a:pPr>
              <a:lnSpc>
                <a:spcPct val="90000"/>
              </a:lnSpc>
            </a:pPr>
            <a:r>
              <a:rPr lang="en-US" dirty="0"/>
              <a:t>Rehearse the Negotiation</a:t>
            </a:r>
          </a:p>
        </p:txBody>
      </p:sp>
      <p:sp>
        <p:nvSpPr>
          <p:cNvPr id="3" name="Content Placeholder"/>
          <p:cNvSpPr>
            <a:spLocks noGrp="1"/>
          </p:cNvSpPr>
          <p:nvPr>
            <p:ph idx="1"/>
          </p:nvPr>
        </p:nvSpPr>
        <p:spPr>
          <a:xfrm>
            <a:off x="5224243" y="2160016"/>
            <a:ext cx="6400999" cy="3601212"/>
          </a:xfrm>
        </p:spPr>
        <p:txBody>
          <a:bodyPr>
            <a:normAutofit/>
          </a:bodyPr>
          <a:lstStyle/>
          <a:p>
            <a:pPr lvl="0"/>
            <a:r>
              <a:rPr lang="en-US" dirty="0"/>
              <a:t>As a procurement unit, you need to practice mock negotiations to refine your approach and responses, enhancing confidence and effectiveness</a:t>
            </a:r>
          </a:p>
          <a:p>
            <a:pPr lvl="0"/>
            <a:r>
              <a:rPr lang="en-US" dirty="0"/>
              <a:t>Seek input from team members to improve your strategies and communication style</a:t>
            </a:r>
          </a:p>
        </p:txBody>
      </p:sp>
      <p:pic>
        <p:nvPicPr>
          <p:cNvPr id="6" name="Picture 5" descr="Person holding a puzzle piece">
            <a:extLst>
              <a:ext uri="{FF2B5EF4-FFF2-40B4-BE49-F238E27FC236}">
                <a16:creationId xmlns:a16="http://schemas.microsoft.com/office/drawing/2014/main" id="{2A3CD651-F0FD-729E-F79F-2DF8DE549813}"/>
              </a:ext>
            </a:extLst>
          </p:cNvPr>
          <p:cNvPicPr>
            <a:picLocks noChangeAspect="1"/>
          </p:cNvPicPr>
          <p:nvPr/>
        </p:nvPicPr>
        <p:blipFill>
          <a:blip r:embed="rId2"/>
          <a:srcRect l="27146" r="26931" b="8"/>
          <a:stretch/>
        </p:blipFill>
        <p:spPr>
          <a:xfrm>
            <a:off x="20" y="1"/>
            <a:ext cx="4657325" cy="6857999"/>
          </a:xfrm>
          <a:prstGeom prst="rect">
            <a:avLst/>
          </a:prstGeom>
        </p:spPr>
      </p:pic>
      <p:cxnSp>
        <p:nvCxnSpPr>
          <p:cNvPr id="18" name="Straight Connector 17">
            <a:extLst>
              <a:ext uri="{FF2B5EF4-FFF2-40B4-BE49-F238E27FC236}">
                <a16:creationId xmlns:a16="http://schemas.microsoft.com/office/drawing/2014/main" id="{BF3CF3DF-4809-5B42-9F22-98139137929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224243" y="6087110"/>
            <a:ext cx="6400999"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3308536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C7F2E4D6-EF46-1C43-8F3E-3620C3C83F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cNvSpPr>
            <a:spLocks noGrp="1"/>
          </p:cNvSpPr>
          <p:nvPr>
            <p:ph type="ctrTitle"/>
          </p:nvPr>
        </p:nvSpPr>
        <p:spPr>
          <a:xfrm>
            <a:off x="565150" y="770890"/>
            <a:ext cx="7335835" cy="1268984"/>
          </a:xfrm>
        </p:spPr>
        <p:txBody>
          <a:bodyPr>
            <a:normAutofit/>
          </a:bodyPr>
          <a:lstStyle/>
          <a:p>
            <a:r>
              <a:rPr lang="en-US" dirty="0"/>
              <a:t>Logistical Preparation</a:t>
            </a:r>
          </a:p>
        </p:txBody>
      </p:sp>
      <p:cxnSp>
        <p:nvCxnSpPr>
          <p:cNvPr id="12" name="Straight Connector 11">
            <a:extLst>
              <a:ext uri="{FF2B5EF4-FFF2-40B4-BE49-F238E27FC236}">
                <a16:creationId xmlns:a16="http://schemas.microsoft.com/office/drawing/2014/main" id="{65824CF1-E973-7D48-9ECB-68CF79EC0DE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65150" y="6087110"/>
            <a:ext cx="11058344"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aphicFrame>
        <p:nvGraphicFramePr>
          <p:cNvPr id="6" name="Content Placeholder">
            <a:extLst>
              <a:ext uri="{FF2B5EF4-FFF2-40B4-BE49-F238E27FC236}">
                <a16:creationId xmlns:a16="http://schemas.microsoft.com/office/drawing/2014/main" id="{E1516A5D-1972-9877-BC2C-462391EBD4FB}"/>
              </a:ext>
            </a:extLst>
          </p:cNvPr>
          <p:cNvGraphicFramePr>
            <a:graphicFrameLocks noGrp="1"/>
          </p:cNvGraphicFramePr>
          <p:nvPr>
            <p:ph idx="1"/>
            <p:extLst>
              <p:ext uri="{D42A27DB-BD31-4B8C-83A1-F6EECF244321}">
                <p14:modId xmlns:p14="http://schemas.microsoft.com/office/powerpoint/2010/main" val="2809085542"/>
              </p:ext>
            </p:extLst>
          </p:nvPr>
        </p:nvGraphicFramePr>
        <p:xfrm>
          <a:off x="967562" y="2497074"/>
          <a:ext cx="10249787" cy="326396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44623351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C7F2E4D6-EF46-1C43-8F3E-3620C3C83F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cNvSpPr>
            <a:spLocks noGrp="1"/>
          </p:cNvSpPr>
          <p:nvPr>
            <p:ph type="ctrTitle"/>
          </p:nvPr>
        </p:nvSpPr>
        <p:spPr>
          <a:xfrm>
            <a:off x="565151" y="770889"/>
            <a:ext cx="4133560" cy="3395469"/>
          </a:xfrm>
        </p:spPr>
        <p:txBody>
          <a:bodyPr>
            <a:normAutofit/>
          </a:bodyPr>
          <a:lstStyle/>
          <a:p>
            <a:r>
              <a:rPr lang="en-US" dirty="0"/>
              <a:t>DURING THE NEGOTIATION PROCESS</a:t>
            </a:r>
          </a:p>
        </p:txBody>
      </p:sp>
      <p:cxnSp>
        <p:nvCxnSpPr>
          <p:cNvPr id="12" name="Straight Connector 11">
            <a:extLst>
              <a:ext uri="{FF2B5EF4-FFF2-40B4-BE49-F238E27FC236}">
                <a16:creationId xmlns:a16="http://schemas.microsoft.com/office/drawing/2014/main" id="{BF3CF3DF-4809-5B42-9F22-98139137929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65150" y="6087110"/>
            <a:ext cx="4133560"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aphicFrame>
        <p:nvGraphicFramePr>
          <p:cNvPr id="6" name="Content Placeholder">
            <a:extLst>
              <a:ext uri="{FF2B5EF4-FFF2-40B4-BE49-F238E27FC236}">
                <a16:creationId xmlns:a16="http://schemas.microsoft.com/office/drawing/2014/main" id="{31ECAB34-C0DD-DC14-E6C1-65850543F1D6}"/>
              </a:ext>
            </a:extLst>
          </p:cNvPr>
          <p:cNvGraphicFramePr>
            <a:graphicFrameLocks noGrp="1"/>
          </p:cNvGraphicFramePr>
          <p:nvPr>
            <p:ph idx="1"/>
            <p:extLst>
              <p:ext uri="{D42A27DB-BD31-4B8C-83A1-F6EECF244321}">
                <p14:modId xmlns:p14="http://schemas.microsoft.com/office/powerpoint/2010/main" val="2397248424"/>
              </p:ext>
            </p:extLst>
          </p:nvPr>
        </p:nvGraphicFramePr>
        <p:xfrm>
          <a:off x="5288569" y="47040"/>
          <a:ext cx="6612486" cy="546417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20760397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C7F2E4D6-EF46-1C43-8F3E-3620C3C83F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cNvSpPr>
            <a:spLocks noGrp="1"/>
          </p:cNvSpPr>
          <p:nvPr>
            <p:ph type="ctrTitle"/>
          </p:nvPr>
        </p:nvSpPr>
        <p:spPr>
          <a:xfrm>
            <a:off x="565150" y="770889"/>
            <a:ext cx="5669395" cy="1268985"/>
          </a:xfrm>
        </p:spPr>
        <p:txBody>
          <a:bodyPr>
            <a:normAutofit fontScale="90000"/>
          </a:bodyPr>
          <a:lstStyle/>
          <a:p>
            <a:r>
              <a:rPr lang="en-US" sz="3700" dirty="0"/>
              <a:t>WHAT IS NEEDED TO BE A SUCCESSFUL NEGOTIATOR?</a:t>
            </a:r>
          </a:p>
        </p:txBody>
      </p:sp>
      <p:cxnSp>
        <p:nvCxnSpPr>
          <p:cNvPr id="12" name="Straight Connector 11">
            <a:extLst>
              <a:ext uri="{FF2B5EF4-FFF2-40B4-BE49-F238E27FC236}">
                <a16:creationId xmlns:a16="http://schemas.microsoft.com/office/drawing/2014/main" id="{65824CF1-E973-7D48-9ECB-68CF79EC0DE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65150" y="6087110"/>
            <a:ext cx="11058344"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aphicFrame>
        <p:nvGraphicFramePr>
          <p:cNvPr id="6" name="Content Placeholder">
            <a:extLst>
              <a:ext uri="{FF2B5EF4-FFF2-40B4-BE49-F238E27FC236}">
                <a16:creationId xmlns:a16="http://schemas.microsoft.com/office/drawing/2014/main" id="{D52DEB24-B879-3FB1-8F09-BB81A7F73DB6}"/>
              </a:ext>
            </a:extLst>
          </p:cNvPr>
          <p:cNvGraphicFramePr>
            <a:graphicFrameLocks noGrp="1"/>
          </p:cNvGraphicFramePr>
          <p:nvPr>
            <p:ph idx="1"/>
            <p:extLst>
              <p:ext uri="{D42A27DB-BD31-4B8C-83A1-F6EECF244321}">
                <p14:modId xmlns:p14="http://schemas.microsoft.com/office/powerpoint/2010/main" val="1162439493"/>
              </p:ext>
            </p:extLst>
          </p:nvPr>
        </p:nvGraphicFramePr>
        <p:xfrm>
          <a:off x="967562" y="2497075"/>
          <a:ext cx="9395638" cy="255982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79236658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C7F2E4D6-EF46-1C43-8F3E-3620C3C83F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cNvSpPr>
            <a:spLocks noGrp="1"/>
          </p:cNvSpPr>
          <p:nvPr>
            <p:ph type="ctrTitle"/>
          </p:nvPr>
        </p:nvSpPr>
        <p:spPr>
          <a:xfrm>
            <a:off x="565151" y="770889"/>
            <a:ext cx="4133560" cy="3395469"/>
          </a:xfrm>
        </p:spPr>
        <p:txBody>
          <a:bodyPr>
            <a:normAutofit/>
          </a:bodyPr>
          <a:lstStyle/>
          <a:p>
            <a:r>
              <a:rPr lang="en-US" dirty="0"/>
              <a:t>CONCLUSION</a:t>
            </a:r>
          </a:p>
        </p:txBody>
      </p:sp>
      <p:cxnSp>
        <p:nvCxnSpPr>
          <p:cNvPr id="12" name="Straight Connector 11">
            <a:extLst>
              <a:ext uri="{FF2B5EF4-FFF2-40B4-BE49-F238E27FC236}">
                <a16:creationId xmlns:a16="http://schemas.microsoft.com/office/drawing/2014/main" id="{BF3CF3DF-4809-5B42-9F22-98139137929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65150" y="6087110"/>
            <a:ext cx="4133560"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aphicFrame>
        <p:nvGraphicFramePr>
          <p:cNvPr id="6" name="Content Placeholder">
            <a:extLst>
              <a:ext uri="{FF2B5EF4-FFF2-40B4-BE49-F238E27FC236}">
                <a16:creationId xmlns:a16="http://schemas.microsoft.com/office/drawing/2014/main" id="{9D2B9603-F389-B1AF-BAB3-6E5E1C0AC3D7}"/>
              </a:ext>
            </a:extLst>
          </p:cNvPr>
          <p:cNvGraphicFramePr>
            <a:graphicFrameLocks noGrp="1"/>
          </p:cNvGraphicFramePr>
          <p:nvPr>
            <p:ph idx="1"/>
            <p:extLst>
              <p:ext uri="{D42A27DB-BD31-4B8C-83A1-F6EECF244321}">
                <p14:modId xmlns:p14="http://schemas.microsoft.com/office/powerpoint/2010/main" val="2074482653"/>
              </p:ext>
            </p:extLst>
          </p:nvPr>
        </p:nvGraphicFramePr>
        <p:xfrm>
          <a:off x="4308764" y="554183"/>
          <a:ext cx="7112275" cy="571902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57922962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A15E9C-80D0-F487-785F-21EB472B4AE3}"/>
              </a:ext>
            </a:extLst>
          </p:cNvPr>
          <p:cNvSpPr>
            <a:spLocks noGrp="1"/>
          </p:cNvSpPr>
          <p:nvPr>
            <p:ph type="title"/>
          </p:nvPr>
        </p:nvSpPr>
        <p:spPr>
          <a:xfrm>
            <a:off x="565150" y="770890"/>
            <a:ext cx="9687214" cy="1268984"/>
          </a:xfrm>
        </p:spPr>
        <p:txBody>
          <a:bodyPr>
            <a:normAutofit fontScale="90000"/>
          </a:bodyPr>
          <a:lstStyle/>
          <a:p>
            <a:pPr algn="ctr"/>
            <a:r>
              <a:rPr lang="en-GB" sz="4000" b="1" dirty="0">
                <a:effectLst/>
                <a:latin typeface="Times New Roman" panose="02020603050405020304" pitchFamily="18" charset="0"/>
                <a:ea typeface="Times New Roman" panose="02020603050405020304" pitchFamily="18" charset="0"/>
                <a:cs typeface="Angsana New" panose="02020603050405020304" pitchFamily="18" charset="-34"/>
              </a:rPr>
              <a:t>Revision Questions</a:t>
            </a:r>
            <a:br>
              <a:rPr lang="en-GB" sz="4000" dirty="0">
                <a:effectLst/>
                <a:latin typeface="Times New Roman" panose="02020603050405020304" pitchFamily="18" charset="0"/>
                <a:ea typeface="Times New Roman" panose="02020603050405020304" pitchFamily="18" charset="0"/>
                <a:cs typeface="Angsana New" panose="02020603050405020304" pitchFamily="18" charset="-34"/>
              </a:rPr>
            </a:br>
            <a:endParaRPr lang="en-GB" dirty="0"/>
          </a:p>
        </p:txBody>
      </p:sp>
      <p:sp>
        <p:nvSpPr>
          <p:cNvPr id="3" name="Content Placeholder 2">
            <a:extLst>
              <a:ext uri="{FF2B5EF4-FFF2-40B4-BE49-F238E27FC236}">
                <a16:creationId xmlns:a16="http://schemas.microsoft.com/office/drawing/2014/main" id="{BE022866-0B54-E73E-1D0A-92E91EEB00D5}"/>
              </a:ext>
            </a:extLst>
          </p:cNvPr>
          <p:cNvSpPr>
            <a:spLocks noGrp="1"/>
          </p:cNvSpPr>
          <p:nvPr>
            <p:ph idx="1"/>
          </p:nvPr>
        </p:nvSpPr>
        <p:spPr>
          <a:xfrm>
            <a:off x="565150" y="1357745"/>
            <a:ext cx="9230014" cy="5001491"/>
          </a:xfrm>
        </p:spPr>
        <p:txBody>
          <a:bodyPr>
            <a:normAutofit/>
          </a:bodyPr>
          <a:lstStyle/>
          <a:p>
            <a:pPr marL="342900" lvl="0" indent="-342900" algn="just">
              <a:lnSpc>
                <a:spcPct val="150000"/>
              </a:lnSpc>
              <a:buFont typeface="+mj-lt"/>
              <a:buAutoNum type="arabicPeriod"/>
            </a:pPr>
            <a:r>
              <a:rPr lang="en-GB" sz="1800" dirty="0">
                <a:effectLst/>
                <a:latin typeface="Urdu Typesetting" panose="020F0502020204030204" pitchFamily="66" charset="-78"/>
                <a:ea typeface="Times New Roman" panose="02020603050405020304" pitchFamily="18" charset="0"/>
                <a:cs typeface="Urdu Typesetting" panose="020F0502020204030204" pitchFamily="66" charset="-78"/>
              </a:rPr>
              <a:t>What are the central objectives of negotiation in the procurement process, and why is establishing certainty in contractual terms important?</a:t>
            </a:r>
          </a:p>
          <a:p>
            <a:pPr marL="342900" lvl="0" indent="-342900" algn="just">
              <a:lnSpc>
                <a:spcPct val="150000"/>
              </a:lnSpc>
              <a:buFont typeface="+mj-lt"/>
              <a:buAutoNum type="arabicPeriod"/>
            </a:pPr>
            <a:r>
              <a:rPr lang="en-GB" sz="1800" dirty="0">
                <a:effectLst/>
                <a:latin typeface="Urdu Typesetting" panose="020F0502020204030204" pitchFamily="66" charset="-78"/>
                <a:ea typeface="Times New Roman" panose="02020603050405020304" pitchFamily="18" charset="0"/>
                <a:cs typeface="Urdu Typesetting" panose="020F0502020204030204" pitchFamily="66" charset="-78"/>
              </a:rPr>
              <a:t>How can a negotiator determine when to walk away from a deal, and what factors should influence this decision?</a:t>
            </a:r>
          </a:p>
          <a:p>
            <a:pPr marL="342900" lvl="0" indent="-342900" algn="just">
              <a:lnSpc>
                <a:spcPct val="150000"/>
              </a:lnSpc>
              <a:buFont typeface="+mj-lt"/>
              <a:buAutoNum type="arabicPeriod"/>
            </a:pPr>
            <a:r>
              <a:rPr lang="en-GB" sz="1800" dirty="0">
                <a:effectLst/>
                <a:latin typeface="Urdu Typesetting" panose="020F0502020204030204" pitchFamily="66" charset="-78"/>
                <a:ea typeface="Times New Roman" panose="02020603050405020304" pitchFamily="18" charset="0"/>
                <a:cs typeface="Urdu Typesetting" panose="020F0502020204030204" pitchFamily="66" charset="-78"/>
              </a:rPr>
              <a:t>What are the key components of effective preparation for a negotiation, and how do they contribute to a successful outcome?</a:t>
            </a:r>
          </a:p>
          <a:p>
            <a:pPr marL="342900" lvl="0" indent="-342900" algn="just">
              <a:lnSpc>
                <a:spcPct val="150000"/>
              </a:lnSpc>
              <a:buFont typeface="+mj-lt"/>
              <a:buAutoNum type="arabicPeriod"/>
            </a:pPr>
            <a:r>
              <a:rPr lang="en-GB" sz="1800" dirty="0">
                <a:effectLst/>
                <a:latin typeface="Urdu Typesetting" panose="020F0502020204030204" pitchFamily="66" charset="-78"/>
                <a:ea typeface="Times New Roman" panose="02020603050405020304" pitchFamily="18" charset="0"/>
                <a:cs typeface="Urdu Typesetting" panose="020F0502020204030204" pitchFamily="66" charset="-78"/>
              </a:rPr>
              <a:t>What are the differences between adversarial and partnership negotiation styles, and when might each be most appropriate?</a:t>
            </a:r>
          </a:p>
          <a:p>
            <a:pPr marL="342900" lvl="0" indent="-342900" algn="just">
              <a:lnSpc>
                <a:spcPct val="150000"/>
              </a:lnSpc>
              <a:spcAft>
                <a:spcPts val="1000"/>
              </a:spcAft>
              <a:buFont typeface="+mj-lt"/>
              <a:buAutoNum type="arabicPeriod"/>
            </a:pPr>
            <a:r>
              <a:rPr lang="en-GB" sz="1800" dirty="0">
                <a:effectLst/>
                <a:latin typeface="Urdu Typesetting" panose="020F0502020204030204" pitchFamily="66" charset="-78"/>
                <a:ea typeface="Times New Roman" panose="02020603050405020304" pitchFamily="18" charset="0"/>
                <a:cs typeface="Urdu Typesetting" panose="020F0502020204030204" pitchFamily="66" charset="-78"/>
              </a:rPr>
              <a:t>How do the skills and strategies outlined for negotiation impact the long-term success of procurement professionals and their organizations?</a:t>
            </a:r>
          </a:p>
          <a:p>
            <a:endParaRPr lang="en-GB" dirty="0"/>
          </a:p>
        </p:txBody>
      </p:sp>
    </p:spTree>
    <p:extLst>
      <p:ext uri="{BB962C8B-B14F-4D97-AF65-F5344CB8AC3E}">
        <p14:creationId xmlns:p14="http://schemas.microsoft.com/office/powerpoint/2010/main" val="78577036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DD61AF-8659-4D73-F607-907C18FEE495}"/>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C20B0899-6162-EBE9-3A49-5364AFA4DD9B}"/>
              </a:ext>
            </a:extLst>
          </p:cNvPr>
          <p:cNvSpPr>
            <a:spLocks noGrp="1"/>
          </p:cNvSpPr>
          <p:nvPr>
            <p:ph idx="1"/>
          </p:nvPr>
        </p:nvSpPr>
        <p:spPr/>
        <p:txBody>
          <a:bodyPr>
            <a:normAutofit/>
          </a:bodyPr>
          <a:lstStyle/>
          <a:p>
            <a:pPr marL="0" indent="0" algn="ctr">
              <a:buNone/>
            </a:pPr>
            <a:endParaRPr lang="en-GB" sz="6000" b="1" dirty="0"/>
          </a:p>
          <a:p>
            <a:pPr marL="0" indent="0" algn="ctr">
              <a:buNone/>
            </a:pPr>
            <a:r>
              <a:rPr lang="en-GB" sz="6000" b="1" dirty="0"/>
              <a:t>End </a:t>
            </a:r>
          </a:p>
        </p:txBody>
      </p:sp>
    </p:spTree>
    <p:extLst>
      <p:ext uri="{BB962C8B-B14F-4D97-AF65-F5344CB8AC3E}">
        <p14:creationId xmlns:p14="http://schemas.microsoft.com/office/powerpoint/2010/main" val="4143468175"/>
      </p:ext>
    </p:extLst>
  </p:cSld>
  <p:clrMapOvr>
    <a:masterClrMapping/>
  </p:clrMapOvr>
</p:sld>
</file>

<file path=ppt/theme/theme1.xml><?xml version="1.0" encoding="utf-8"?>
<a:theme xmlns:a="http://schemas.openxmlformats.org/drawingml/2006/main" name="PunchcardVTI">
  <a:themeElements>
    <a:clrScheme name="AnalogousFromLightSeedLeftStep">
      <a:dk1>
        <a:srgbClr val="000000"/>
      </a:dk1>
      <a:lt1>
        <a:srgbClr val="FFFFFF"/>
      </a:lt1>
      <a:dk2>
        <a:srgbClr val="412624"/>
      </a:dk2>
      <a:lt2>
        <a:srgbClr val="E2E3E8"/>
      </a:lt2>
      <a:accent1>
        <a:srgbClr val="ACA26E"/>
      </a:accent1>
      <a:accent2>
        <a:srgbClr val="CB946E"/>
      </a:accent2>
      <a:accent3>
        <a:srgbClr val="D48888"/>
      </a:accent3>
      <a:accent4>
        <a:srgbClr val="CB6E95"/>
      </a:accent4>
      <a:accent5>
        <a:srgbClr val="D488C8"/>
      </a:accent5>
      <a:accent6>
        <a:srgbClr val="B36ECB"/>
      </a:accent6>
      <a:hlink>
        <a:srgbClr val="6975AE"/>
      </a:hlink>
      <a:folHlink>
        <a:srgbClr val="7F7F7F"/>
      </a:folHlink>
    </a:clrScheme>
    <a:fontScheme name="Punchcard">
      <a:majorFont>
        <a:latin typeface="Neue Haas Grotesk Text Pro"/>
        <a:ea typeface=""/>
        <a:cs typeface=""/>
      </a:majorFont>
      <a:minorFont>
        <a:latin typeface="Neue Haas Grotesk Tex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unchcardVTI" id="{C7262591-AF98-8F48-B56D-6342D2439B1A}" vid="{261D9F73-974A-B14E-9EAF-4871CCA60BB1}"/>
    </a:ext>
  </a:extLst>
</a:theme>
</file>

<file path=docProps/app.xml><?xml version="1.0" encoding="utf-8"?>
<Properties xmlns="http://schemas.openxmlformats.org/officeDocument/2006/extended-properties" xmlns:vt="http://schemas.openxmlformats.org/officeDocument/2006/docPropsVTypes">
  <TotalTime>45</TotalTime>
  <Words>1658</Words>
  <Application>Microsoft Office PowerPoint</Application>
  <PresentationFormat>Widescreen</PresentationFormat>
  <Paragraphs>137</Paragraphs>
  <Slides>31</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31</vt:i4>
      </vt:variant>
    </vt:vector>
  </HeadingPairs>
  <TitlesOfParts>
    <vt:vector size="40" baseType="lpstr">
      <vt:lpstr>ADLaM Display</vt:lpstr>
      <vt:lpstr>Arial</vt:lpstr>
      <vt:lpstr>Arial Rounded MT Bold</vt:lpstr>
      <vt:lpstr>Neue Haas Grotesk Text Pro</vt:lpstr>
      <vt:lpstr>Tahoma</vt:lpstr>
      <vt:lpstr>Times New Roman</vt:lpstr>
      <vt:lpstr>Urdu Typesetting</vt:lpstr>
      <vt:lpstr>Verdana Pro Cond Semibold</vt:lpstr>
      <vt:lpstr>PunchcardVTI</vt:lpstr>
      <vt:lpstr>Principles of Purchasing  Week 6  Negotiation In Purchasing   Lecturer: Samson Ndonye</vt:lpstr>
      <vt:lpstr>Lecture Learning outcomes</vt:lpstr>
      <vt:lpstr>Introduction</vt:lpstr>
      <vt:lpstr>OBJECTIVES OF NEGOTIATION</vt:lpstr>
      <vt:lpstr>Certainty</vt:lpstr>
      <vt:lpstr>The best deal</vt:lpstr>
      <vt:lpstr>Achievement of an Organization's objectives</vt:lpstr>
      <vt:lpstr>Creation of a long-term relationship between the parties</vt:lpstr>
      <vt:lpstr>A Negotiator is also paid to walk away from a bad deal</vt:lpstr>
      <vt:lpstr>Other objectives of negotiation</vt:lpstr>
      <vt:lpstr>Negotiation can be done when</vt:lpstr>
      <vt:lpstr>STRATEGIES FOR NEGOTIATIONS</vt:lpstr>
      <vt:lpstr>Adversarial Negotiations</vt:lpstr>
      <vt:lpstr>Partnership Negotiations</vt:lpstr>
      <vt:lpstr>Characteristics for this approach’s</vt:lpstr>
      <vt:lpstr>PLOYS OF NEGOTIATION</vt:lpstr>
      <vt:lpstr>Other ploys are</vt:lpstr>
      <vt:lpstr>Other ploys are</vt:lpstr>
      <vt:lpstr>HOW TO PREPARE FOR NEGOTIATION   Understand Your Needs and Objectives </vt:lpstr>
      <vt:lpstr>Research the Supplier</vt:lpstr>
      <vt:lpstr>Know the Market Landscape</vt:lpstr>
      <vt:lpstr>Prepare Your Proposal</vt:lpstr>
      <vt:lpstr>Anticipate Objections and Ploys</vt:lpstr>
      <vt:lpstr>Gather Supporting Data</vt:lpstr>
      <vt:lpstr>Rehearse the Negotiation</vt:lpstr>
      <vt:lpstr>Logistical Preparation</vt:lpstr>
      <vt:lpstr>DURING THE NEGOTIATION PROCESS</vt:lpstr>
      <vt:lpstr>WHAT IS NEEDED TO BE A SUCCESSFUL NEGOTIATOR?</vt:lpstr>
      <vt:lpstr>CONCLUSION</vt:lpstr>
      <vt:lpstr>Revision Questions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c:creator>
  <cp:lastModifiedBy>Samson Ndonye</cp:lastModifiedBy>
  <cp:revision>6</cp:revision>
  <dcterms:created xsi:type="dcterms:W3CDTF">2024-10-11T09:15:06Z</dcterms:created>
  <dcterms:modified xsi:type="dcterms:W3CDTF">2024-10-11T13:14:48Z</dcterms:modified>
</cp:coreProperties>
</file>