
<file path=[Content_Types].xml><?xml version="1.0" encoding="utf-8"?>
<Types xmlns="http://schemas.openxmlformats.org/package/2006/content-types">
  <Default Extension="jpe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ppt/diagrams/data8.xml" ContentType="application/vnd.openxmlformats-officedocument.drawingml.diagramData+xml"/>
  <Override PartName="/ppt/diagrams/layout8.xml" ContentType="application/vnd.openxmlformats-officedocument.drawingml.diagramLayout+xml"/>
  <Override PartName="/ppt/diagrams/quickStyle8.xml" ContentType="application/vnd.openxmlformats-officedocument.drawingml.diagramStyle+xml"/>
  <Override PartName="/ppt/diagrams/colors8.xml" ContentType="application/vnd.openxmlformats-officedocument.drawingml.diagramColors+xml"/>
  <Override PartName="/ppt/diagrams/drawing8.xml" ContentType="application/vnd.ms-office.drawingml.diagramDrawing+xml"/>
  <Override PartName="/ppt/diagrams/data9.xml" ContentType="application/vnd.openxmlformats-officedocument.drawingml.diagramData+xml"/>
  <Override PartName="/ppt/diagrams/layout9.xml" ContentType="application/vnd.openxmlformats-officedocument.drawingml.diagramLayout+xml"/>
  <Override PartName="/ppt/diagrams/quickStyle9.xml" ContentType="application/vnd.openxmlformats-officedocument.drawingml.diagramStyle+xml"/>
  <Override PartName="/ppt/diagrams/colors9.xml" ContentType="application/vnd.openxmlformats-officedocument.drawingml.diagramColors+xml"/>
  <Override PartName="/ppt/diagrams/drawing9.xml" ContentType="application/vnd.ms-office.drawingml.diagramDrawing+xml"/>
  <Override PartName="/ppt/diagrams/data10.xml" ContentType="application/vnd.openxmlformats-officedocument.drawingml.diagramData+xml"/>
  <Override PartName="/ppt/diagrams/layout10.xml" ContentType="application/vnd.openxmlformats-officedocument.drawingml.diagramLayout+xml"/>
  <Override PartName="/ppt/diagrams/quickStyle10.xml" ContentType="application/vnd.openxmlformats-officedocument.drawingml.diagramStyle+xml"/>
  <Override PartName="/ppt/diagrams/colors10.xml" ContentType="application/vnd.openxmlformats-officedocument.drawingml.diagramColors+xml"/>
  <Override PartName="/ppt/diagrams/drawing10.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7" r:id="rId2"/>
    <p:sldId id="297" r:id="rId3"/>
    <p:sldId id="325" r:id="rId4"/>
    <p:sldId id="298" r:id="rId5"/>
    <p:sldId id="326" r:id="rId6"/>
    <p:sldId id="299" r:id="rId7"/>
    <p:sldId id="300" r:id="rId8"/>
    <p:sldId id="301" r:id="rId9"/>
    <p:sldId id="327" r:id="rId10"/>
    <p:sldId id="328" r:id="rId11"/>
    <p:sldId id="302" r:id="rId12"/>
    <p:sldId id="329" r:id="rId13"/>
    <p:sldId id="330" r:id="rId14"/>
    <p:sldId id="331" r:id="rId15"/>
    <p:sldId id="332" r:id="rId16"/>
    <p:sldId id="304" r:id="rId17"/>
    <p:sldId id="305" r:id="rId18"/>
    <p:sldId id="306" r:id="rId19"/>
    <p:sldId id="307" r:id="rId20"/>
    <p:sldId id="308" r:id="rId21"/>
    <p:sldId id="309" r:id="rId22"/>
    <p:sldId id="310" r:id="rId23"/>
    <p:sldId id="311" r:id="rId24"/>
    <p:sldId id="312" r:id="rId25"/>
    <p:sldId id="313" r:id="rId26"/>
    <p:sldId id="333" r:id="rId27"/>
    <p:sldId id="315" r:id="rId28"/>
    <p:sldId id="316" r:id="rId29"/>
    <p:sldId id="317" r:id="rId30"/>
    <p:sldId id="318" r:id="rId31"/>
    <p:sldId id="319" r:id="rId32"/>
    <p:sldId id="320" r:id="rId33"/>
    <p:sldId id="321" r:id="rId34"/>
    <p:sldId id="322" r:id="rId35"/>
    <p:sldId id="323" r:id="rId36"/>
    <p:sldId id="324"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6" autoAdjust="0"/>
    <p:restoredTop sz="94660"/>
  </p:normalViewPr>
  <p:slideViewPr>
    <p:cSldViewPr snapToGrid="0">
      <p:cViewPr varScale="1">
        <p:scale>
          <a:sx n="69" d="100"/>
          <a:sy n="69" d="100"/>
        </p:scale>
        <p:origin x="780" y="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diagrams/_rels/data2.xml.rels><?xml version="1.0" encoding="UTF-8" standalone="yes"?>
<Relationships xmlns="http://schemas.openxmlformats.org/package/2006/relationships"><Relationship Id="rId8" Type="http://schemas.openxmlformats.org/officeDocument/2006/relationships/image" Target="../media/image11.svg"/><Relationship Id="rId13" Type="http://schemas.openxmlformats.org/officeDocument/2006/relationships/image" Target="../media/image16.png"/><Relationship Id="rId3" Type="http://schemas.openxmlformats.org/officeDocument/2006/relationships/image" Target="../media/image6.png"/><Relationship Id="rId7" Type="http://schemas.openxmlformats.org/officeDocument/2006/relationships/image" Target="../media/image10.png"/><Relationship Id="rId12" Type="http://schemas.openxmlformats.org/officeDocument/2006/relationships/image" Target="../media/image15.sv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11" Type="http://schemas.openxmlformats.org/officeDocument/2006/relationships/image" Target="../media/image14.png"/><Relationship Id="rId5" Type="http://schemas.openxmlformats.org/officeDocument/2006/relationships/image" Target="../media/image8.png"/><Relationship Id="rId10" Type="http://schemas.openxmlformats.org/officeDocument/2006/relationships/image" Target="../media/image13.svg"/><Relationship Id="rId4" Type="http://schemas.openxmlformats.org/officeDocument/2006/relationships/image" Target="../media/image7.svg"/><Relationship Id="rId9" Type="http://schemas.openxmlformats.org/officeDocument/2006/relationships/image" Target="../media/image12.png"/><Relationship Id="rId14" Type="http://schemas.openxmlformats.org/officeDocument/2006/relationships/image" Target="../media/image17.svg"/></Relationships>
</file>

<file path=ppt/diagrams/_rels/data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svg"/><Relationship Id="rId1" Type="http://schemas.openxmlformats.org/officeDocument/2006/relationships/image" Target="../media/image19.png"/><Relationship Id="rId4" Type="http://schemas.openxmlformats.org/officeDocument/2006/relationships/image" Target="../media/image22.svg"/></Relationships>
</file>

<file path=ppt/diagrams/_rels/data4.xml.rels><?xml version="1.0" encoding="UTF-8" standalone="yes"?>
<Relationships xmlns="http://schemas.openxmlformats.org/package/2006/relationships"><Relationship Id="rId8" Type="http://schemas.openxmlformats.org/officeDocument/2006/relationships/image" Target="../media/image45.svg"/><Relationship Id="rId3" Type="http://schemas.openxmlformats.org/officeDocument/2006/relationships/image" Target="../media/image40.png"/><Relationship Id="rId7" Type="http://schemas.openxmlformats.org/officeDocument/2006/relationships/image" Target="../media/image44.png"/><Relationship Id="rId2" Type="http://schemas.openxmlformats.org/officeDocument/2006/relationships/image" Target="../media/image39.svg"/><Relationship Id="rId1" Type="http://schemas.openxmlformats.org/officeDocument/2006/relationships/image" Target="../media/image38.png"/><Relationship Id="rId6" Type="http://schemas.openxmlformats.org/officeDocument/2006/relationships/image" Target="../media/image43.svg"/><Relationship Id="rId5" Type="http://schemas.openxmlformats.org/officeDocument/2006/relationships/image" Target="../media/image42.png"/><Relationship Id="rId4" Type="http://schemas.openxmlformats.org/officeDocument/2006/relationships/image" Target="../media/image41.svg"/></Relationships>
</file>

<file path=ppt/diagrams/_rels/data5.xml.rels><?xml version="1.0" encoding="UTF-8" standalone="yes"?>
<Relationships xmlns="http://schemas.openxmlformats.org/package/2006/relationships"><Relationship Id="rId8" Type="http://schemas.openxmlformats.org/officeDocument/2006/relationships/image" Target="../media/image39.svg"/><Relationship Id="rId3" Type="http://schemas.openxmlformats.org/officeDocument/2006/relationships/image" Target="../media/image44.png"/><Relationship Id="rId7" Type="http://schemas.openxmlformats.org/officeDocument/2006/relationships/image" Target="../media/image38.png"/><Relationship Id="rId2" Type="http://schemas.openxmlformats.org/officeDocument/2006/relationships/image" Target="../media/image48.svg"/><Relationship Id="rId1" Type="http://schemas.openxmlformats.org/officeDocument/2006/relationships/image" Target="../media/image47.png"/><Relationship Id="rId6" Type="http://schemas.openxmlformats.org/officeDocument/2006/relationships/image" Target="../media/image50.svg"/><Relationship Id="rId5" Type="http://schemas.openxmlformats.org/officeDocument/2006/relationships/image" Target="../media/image49.png"/><Relationship Id="rId4" Type="http://schemas.openxmlformats.org/officeDocument/2006/relationships/image" Target="../media/image45.svg"/></Relationships>
</file>

<file path=ppt/diagrams/_rels/data6.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svg"/><Relationship Id="rId1" Type="http://schemas.openxmlformats.org/officeDocument/2006/relationships/image" Target="../media/image51.png"/><Relationship Id="rId6" Type="http://schemas.openxmlformats.org/officeDocument/2006/relationships/image" Target="../media/image56.svg"/><Relationship Id="rId5" Type="http://schemas.openxmlformats.org/officeDocument/2006/relationships/image" Target="../media/image55.png"/><Relationship Id="rId4" Type="http://schemas.openxmlformats.org/officeDocument/2006/relationships/image" Target="../media/image54.svg"/></Relationships>
</file>

<file path=ppt/diagrams/_rels/data8.xml.rels><?xml version="1.0" encoding="UTF-8" standalone="yes"?>
<Relationships xmlns="http://schemas.openxmlformats.org/package/2006/relationships"><Relationship Id="rId8" Type="http://schemas.openxmlformats.org/officeDocument/2006/relationships/image" Target="../media/image64.svg"/><Relationship Id="rId3" Type="http://schemas.openxmlformats.org/officeDocument/2006/relationships/image" Target="../media/image59.png"/><Relationship Id="rId7" Type="http://schemas.openxmlformats.org/officeDocument/2006/relationships/image" Target="../media/image63.png"/><Relationship Id="rId12" Type="http://schemas.openxmlformats.org/officeDocument/2006/relationships/image" Target="../media/image68.svg"/><Relationship Id="rId2" Type="http://schemas.openxmlformats.org/officeDocument/2006/relationships/image" Target="../media/image58.svg"/><Relationship Id="rId1" Type="http://schemas.openxmlformats.org/officeDocument/2006/relationships/image" Target="../media/image57.png"/><Relationship Id="rId6" Type="http://schemas.openxmlformats.org/officeDocument/2006/relationships/image" Target="../media/image62.svg"/><Relationship Id="rId11" Type="http://schemas.openxmlformats.org/officeDocument/2006/relationships/image" Target="../media/image67.png"/><Relationship Id="rId5" Type="http://schemas.openxmlformats.org/officeDocument/2006/relationships/image" Target="../media/image61.png"/><Relationship Id="rId10" Type="http://schemas.openxmlformats.org/officeDocument/2006/relationships/image" Target="../media/image66.svg"/><Relationship Id="rId4" Type="http://schemas.openxmlformats.org/officeDocument/2006/relationships/image" Target="../media/image60.svg"/><Relationship Id="rId9" Type="http://schemas.openxmlformats.org/officeDocument/2006/relationships/image" Target="../media/image65.png"/></Relationships>
</file>

<file path=ppt/diagrams/_rels/data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70.svg"/><Relationship Id="rId1" Type="http://schemas.openxmlformats.org/officeDocument/2006/relationships/image" Target="../media/image69.png"/><Relationship Id="rId6" Type="http://schemas.openxmlformats.org/officeDocument/2006/relationships/image" Target="../media/image72.svg"/><Relationship Id="rId5" Type="http://schemas.openxmlformats.org/officeDocument/2006/relationships/image" Target="../media/image71.png"/><Relationship Id="rId4" Type="http://schemas.openxmlformats.org/officeDocument/2006/relationships/image" Target="../media/image17.svg"/></Relationships>
</file>

<file path=ppt/diagrams/_rels/data10.xml.rels><?xml version="1.0" encoding="UTF-8" standalone="yes"?>
<Relationships xmlns="http://schemas.openxmlformats.org/package/2006/relationships"><Relationship Id="rId8" Type="http://schemas.openxmlformats.org/officeDocument/2006/relationships/image" Target="../media/image78.svg"/><Relationship Id="rId3" Type="http://schemas.openxmlformats.org/officeDocument/2006/relationships/image" Target="../media/image73.png"/><Relationship Id="rId7" Type="http://schemas.openxmlformats.org/officeDocument/2006/relationships/image" Target="../media/image77.png"/><Relationship Id="rId2" Type="http://schemas.openxmlformats.org/officeDocument/2006/relationships/image" Target="../media/image70.svg"/><Relationship Id="rId1" Type="http://schemas.openxmlformats.org/officeDocument/2006/relationships/image" Target="../media/image69.png"/><Relationship Id="rId6" Type="http://schemas.openxmlformats.org/officeDocument/2006/relationships/image" Target="../media/image76.svg"/><Relationship Id="rId5" Type="http://schemas.openxmlformats.org/officeDocument/2006/relationships/image" Target="../media/image75.png"/><Relationship Id="rId10" Type="http://schemas.openxmlformats.org/officeDocument/2006/relationships/image" Target="../media/image48.svg"/><Relationship Id="rId4" Type="http://schemas.openxmlformats.org/officeDocument/2006/relationships/image" Target="../media/image74.svg"/><Relationship Id="rId9" Type="http://schemas.openxmlformats.org/officeDocument/2006/relationships/image" Target="../media/image47.png"/></Relationships>
</file>

<file path=ppt/diagrams/_rels/drawing2.xml.rels><?xml version="1.0" encoding="UTF-8" standalone="yes"?>
<Relationships xmlns="http://schemas.openxmlformats.org/package/2006/relationships"><Relationship Id="rId8" Type="http://schemas.openxmlformats.org/officeDocument/2006/relationships/image" Target="../media/image11.svg"/><Relationship Id="rId13" Type="http://schemas.openxmlformats.org/officeDocument/2006/relationships/image" Target="../media/image16.png"/><Relationship Id="rId3" Type="http://schemas.openxmlformats.org/officeDocument/2006/relationships/image" Target="../media/image6.png"/><Relationship Id="rId7" Type="http://schemas.openxmlformats.org/officeDocument/2006/relationships/image" Target="../media/image10.png"/><Relationship Id="rId12" Type="http://schemas.openxmlformats.org/officeDocument/2006/relationships/image" Target="../media/image15.svg"/><Relationship Id="rId2" Type="http://schemas.openxmlformats.org/officeDocument/2006/relationships/image" Target="../media/image5.svg"/><Relationship Id="rId1" Type="http://schemas.openxmlformats.org/officeDocument/2006/relationships/image" Target="../media/image4.png"/><Relationship Id="rId6" Type="http://schemas.openxmlformats.org/officeDocument/2006/relationships/image" Target="../media/image9.svg"/><Relationship Id="rId11" Type="http://schemas.openxmlformats.org/officeDocument/2006/relationships/image" Target="../media/image14.png"/><Relationship Id="rId5" Type="http://schemas.openxmlformats.org/officeDocument/2006/relationships/image" Target="../media/image8.png"/><Relationship Id="rId10" Type="http://schemas.openxmlformats.org/officeDocument/2006/relationships/image" Target="../media/image13.svg"/><Relationship Id="rId4" Type="http://schemas.openxmlformats.org/officeDocument/2006/relationships/image" Target="../media/image7.svg"/><Relationship Id="rId9" Type="http://schemas.openxmlformats.org/officeDocument/2006/relationships/image" Target="../media/image12.png"/><Relationship Id="rId14" Type="http://schemas.openxmlformats.org/officeDocument/2006/relationships/image" Target="../media/image17.svg"/></Relationships>
</file>

<file path=ppt/diagrams/_rels/drawing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svg"/><Relationship Id="rId1" Type="http://schemas.openxmlformats.org/officeDocument/2006/relationships/image" Target="../media/image19.png"/><Relationship Id="rId4" Type="http://schemas.openxmlformats.org/officeDocument/2006/relationships/image" Target="../media/image22.svg"/></Relationships>
</file>

<file path=ppt/diagrams/_rels/drawing4.xml.rels><?xml version="1.0" encoding="UTF-8" standalone="yes"?>
<Relationships xmlns="http://schemas.openxmlformats.org/package/2006/relationships"><Relationship Id="rId8" Type="http://schemas.openxmlformats.org/officeDocument/2006/relationships/image" Target="../media/image45.svg"/><Relationship Id="rId3" Type="http://schemas.openxmlformats.org/officeDocument/2006/relationships/image" Target="../media/image40.png"/><Relationship Id="rId7" Type="http://schemas.openxmlformats.org/officeDocument/2006/relationships/image" Target="../media/image44.png"/><Relationship Id="rId2" Type="http://schemas.openxmlformats.org/officeDocument/2006/relationships/image" Target="../media/image39.svg"/><Relationship Id="rId1" Type="http://schemas.openxmlformats.org/officeDocument/2006/relationships/image" Target="../media/image38.png"/><Relationship Id="rId6" Type="http://schemas.openxmlformats.org/officeDocument/2006/relationships/image" Target="../media/image43.svg"/><Relationship Id="rId5" Type="http://schemas.openxmlformats.org/officeDocument/2006/relationships/image" Target="../media/image42.png"/><Relationship Id="rId4" Type="http://schemas.openxmlformats.org/officeDocument/2006/relationships/image" Target="../media/image41.svg"/></Relationships>
</file>

<file path=ppt/diagrams/_rels/drawing5.xml.rels><?xml version="1.0" encoding="UTF-8" standalone="yes"?>
<Relationships xmlns="http://schemas.openxmlformats.org/package/2006/relationships"><Relationship Id="rId8" Type="http://schemas.openxmlformats.org/officeDocument/2006/relationships/image" Target="../media/image39.svg"/><Relationship Id="rId3" Type="http://schemas.openxmlformats.org/officeDocument/2006/relationships/image" Target="../media/image44.png"/><Relationship Id="rId7" Type="http://schemas.openxmlformats.org/officeDocument/2006/relationships/image" Target="../media/image38.png"/><Relationship Id="rId2" Type="http://schemas.openxmlformats.org/officeDocument/2006/relationships/image" Target="../media/image48.svg"/><Relationship Id="rId1" Type="http://schemas.openxmlformats.org/officeDocument/2006/relationships/image" Target="../media/image47.png"/><Relationship Id="rId6" Type="http://schemas.openxmlformats.org/officeDocument/2006/relationships/image" Target="../media/image50.svg"/><Relationship Id="rId5" Type="http://schemas.openxmlformats.org/officeDocument/2006/relationships/image" Target="../media/image49.png"/><Relationship Id="rId4" Type="http://schemas.openxmlformats.org/officeDocument/2006/relationships/image" Target="../media/image45.svg"/></Relationships>
</file>

<file path=ppt/diagrams/_rels/drawing6.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svg"/><Relationship Id="rId1" Type="http://schemas.openxmlformats.org/officeDocument/2006/relationships/image" Target="../media/image51.png"/><Relationship Id="rId6" Type="http://schemas.openxmlformats.org/officeDocument/2006/relationships/image" Target="../media/image56.svg"/><Relationship Id="rId5" Type="http://schemas.openxmlformats.org/officeDocument/2006/relationships/image" Target="../media/image55.png"/><Relationship Id="rId4" Type="http://schemas.openxmlformats.org/officeDocument/2006/relationships/image" Target="../media/image54.svg"/></Relationships>
</file>

<file path=ppt/diagrams/_rels/drawing8.xml.rels><?xml version="1.0" encoding="UTF-8" standalone="yes"?>
<Relationships xmlns="http://schemas.openxmlformats.org/package/2006/relationships"><Relationship Id="rId8" Type="http://schemas.openxmlformats.org/officeDocument/2006/relationships/image" Target="../media/image64.svg"/><Relationship Id="rId3" Type="http://schemas.openxmlformats.org/officeDocument/2006/relationships/image" Target="../media/image59.png"/><Relationship Id="rId7" Type="http://schemas.openxmlformats.org/officeDocument/2006/relationships/image" Target="../media/image63.png"/><Relationship Id="rId12" Type="http://schemas.openxmlformats.org/officeDocument/2006/relationships/image" Target="../media/image68.svg"/><Relationship Id="rId2" Type="http://schemas.openxmlformats.org/officeDocument/2006/relationships/image" Target="../media/image58.svg"/><Relationship Id="rId1" Type="http://schemas.openxmlformats.org/officeDocument/2006/relationships/image" Target="../media/image57.png"/><Relationship Id="rId6" Type="http://schemas.openxmlformats.org/officeDocument/2006/relationships/image" Target="../media/image62.svg"/><Relationship Id="rId11" Type="http://schemas.openxmlformats.org/officeDocument/2006/relationships/image" Target="../media/image67.png"/><Relationship Id="rId5" Type="http://schemas.openxmlformats.org/officeDocument/2006/relationships/image" Target="../media/image61.png"/><Relationship Id="rId10" Type="http://schemas.openxmlformats.org/officeDocument/2006/relationships/image" Target="../media/image66.svg"/><Relationship Id="rId4" Type="http://schemas.openxmlformats.org/officeDocument/2006/relationships/image" Target="../media/image60.svg"/><Relationship Id="rId9" Type="http://schemas.openxmlformats.org/officeDocument/2006/relationships/image" Target="../media/image65.png"/></Relationships>
</file>

<file path=ppt/diagrams/_rels/drawing9.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70.svg"/><Relationship Id="rId1" Type="http://schemas.openxmlformats.org/officeDocument/2006/relationships/image" Target="../media/image69.png"/><Relationship Id="rId6" Type="http://schemas.openxmlformats.org/officeDocument/2006/relationships/image" Target="../media/image72.svg"/><Relationship Id="rId5" Type="http://schemas.openxmlformats.org/officeDocument/2006/relationships/image" Target="../media/image71.png"/><Relationship Id="rId4" Type="http://schemas.openxmlformats.org/officeDocument/2006/relationships/image" Target="../media/image17.svg"/></Relationships>
</file>

<file path=ppt/diagrams/_rels/drawing10.xml.rels><?xml version="1.0" encoding="UTF-8" standalone="yes"?>
<Relationships xmlns="http://schemas.openxmlformats.org/package/2006/relationships"><Relationship Id="rId8" Type="http://schemas.openxmlformats.org/officeDocument/2006/relationships/image" Target="../media/image78.svg"/><Relationship Id="rId3" Type="http://schemas.openxmlformats.org/officeDocument/2006/relationships/image" Target="../media/image73.png"/><Relationship Id="rId7" Type="http://schemas.openxmlformats.org/officeDocument/2006/relationships/image" Target="../media/image77.png"/><Relationship Id="rId2" Type="http://schemas.openxmlformats.org/officeDocument/2006/relationships/image" Target="../media/image70.svg"/><Relationship Id="rId1" Type="http://schemas.openxmlformats.org/officeDocument/2006/relationships/image" Target="../media/image69.png"/><Relationship Id="rId6" Type="http://schemas.openxmlformats.org/officeDocument/2006/relationships/image" Target="../media/image76.svg"/><Relationship Id="rId5" Type="http://schemas.openxmlformats.org/officeDocument/2006/relationships/image" Target="../media/image75.png"/><Relationship Id="rId10" Type="http://schemas.openxmlformats.org/officeDocument/2006/relationships/image" Target="../media/image48.svg"/><Relationship Id="rId4" Type="http://schemas.openxmlformats.org/officeDocument/2006/relationships/image" Target="../media/image74.svg"/><Relationship Id="rId9" Type="http://schemas.openxmlformats.org/officeDocument/2006/relationships/image" Target="../media/image47.png"/></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icon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8.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9.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colors10.xml><?xml version="1.0" encoding="utf-8"?>
<dgm:colorsDef xmlns:dgm="http://schemas.openxmlformats.org/drawingml/2006/diagram" xmlns:a="http://schemas.openxmlformats.org/drawingml/2006/main" uniqueId="urn:microsoft.com/office/officeart/2018/5/colors/Iconchunking_neutralicontext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bg1"/>
    </dgm:fillClrLst>
    <dgm:linClrLst meth="repeat">
      <a:schemeClr val="lt1">
        <a:alpha val="0"/>
      </a:schemeClr>
    </dgm:linClrLst>
    <dgm:effectClrLst/>
    <dgm:txLinClrLst/>
    <dgm:txFillClrLst meth="repeat">
      <a:schemeClr val="dk1"/>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bg1"/>
    </dgm:txFillClrLst>
    <dgm:txEffectClrLst/>
  </dgm:styleLbl>
</dgm:colorsDef>
</file>

<file path=ppt/diagrams/data1.xml><?xml version="1.0" encoding="utf-8"?>
<dgm:dataModel xmlns:dgm="http://schemas.openxmlformats.org/drawingml/2006/diagram" xmlns:a="http://schemas.openxmlformats.org/drawingml/2006/main">
  <dgm:ptLst>
    <dgm:pt modelId="{B666EFCD-B745-4E2B-AC42-BFF125402222}" type="doc">
      <dgm:prSet loTypeId="urn:microsoft.com/office/officeart/2005/8/layout/vList2" loCatId="list" qsTypeId="urn:microsoft.com/office/officeart/2005/8/quickstyle/simple1" qsCatId="simple" csTypeId="urn:microsoft.com/office/officeart/2005/8/colors/colorful2" csCatId="colorful"/>
      <dgm:spPr/>
      <dgm:t>
        <a:bodyPr/>
        <a:lstStyle/>
        <a:p>
          <a:endParaRPr lang="en-US"/>
        </a:p>
      </dgm:t>
    </dgm:pt>
    <dgm:pt modelId="{4AB2F6E2-5EBE-4037-8D13-213FA7505F0E}">
      <dgm:prSet/>
      <dgm:spPr/>
      <dgm:t>
        <a:bodyPr/>
        <a:lstStyle/>
        <a:p>
          <a:r>
            <a:rPr lang="en-US" dirty="0"/>
            <a:t>Evaluation of the company’s current purchasing cycles</a:t>
          </a:r>
        </a:p>
      </dgm:t>
    </dgm:pt>
    <dgm:pt modelId="{E7384B28-1E94-4D4E-B6A0-FA8662E77BB5}" type="parTrans" cxnId="{AF024AF9-69FD-4252-959F-4DD6C3AEC52B}">
      <dgm:prSet/>
      <dgm:spPr/>
      <dgm:t>
        <a:bodyPr/>
        <a:lstStyle/>
        <a:p>
          <a:endParaRPr lang="en-US"/>
        </a:p>
      </dgm:t>
    </dgm:pt>
    <dgm:pt modelId="{F5D5D8DD-929C-49C0-AC4E-6659EE9F9750}" type="sibTrans" cxnId="{AF024AF9-69FD-4252-959F-4DD6C3AEC52B}">
      <dgm:prSet/>
      <dgm:spPr/>
      <dgm:t>
        <a:bodyPr/>
        <a:lstStyle/>
        <a:p>
          <a:endParaRPr lang="en-US"/>
        </a:p>
      </dgm:t>
    </dgm:pt>
    <dgm:pt modelId="{C1811570-7747-483E-825C-D762C46B7C8D}">
      <dgm:prSet/>
      <dgm:spPr/>
      <dgm:t>
        <a:bodyPr/>
        <a:lstStyle/>
        <a:p>
          <a:r>
            <a:rPr lang="en-US"/>
            <a:t>Evaluation of what is currently available in the supply market</a:t>
          </a:r>
        </a:p>
      </dgm:t>
    </dgm:pt>
    <dgm:pt modelId="{7BAE8BE8-FA66-47B0-97BC-43C7D9D3A0CF}" type="parTrans" cxnId="{632867AA-F744-4065-96F6-44BD185ED9A8}">
      <dgm:prSet/>
      <dgm:spPr/>
      <dgm:t>
        <a:bodyPr/>
        <a:lstStyle/>
        <a:p>
          <a:endParaRPr lang="en-US"/>
        </a:p>
      </dgm:t>
    </dgm:pt>
    <dgm:pt modelId="{740D9EE4-41C4-43AC-B559-7E5F7A2134C3}" type="sibTrans" cxnId="{632867AA-F744-4065-96F6-44BD185ED9A8}">
      <dgm:prSet/>
      <dgm:spPr/>
      <dgm:t>
        <a:bodyPr/>
        <a:lstStyle/>
        <a:p>
          <a:endParaRPr lang="en-US"/>
        </a:p>
      </dgm:t>
    </dgm:pt>
    <dgm:pt modelId="{E58A31BA-B370-445C-8139-CB6566FCC57F}">
      <dgm:prSet/>
      <dgm:spPr/>
      <dgm:t>
        <a:bodyPr/>
        <a:lstStyle/>
        <a:p>
          <a:r>
            <a:rPr lang="en-US" dirty="0"/>
            <a:t>A review of the cost benefits analysis of using other suppliers</a:t>
          </a:r>
        </a:p>
      </dgm:t>
    </dgm:pt>
    <dgm:pt modelId="{C3F94ED0-7607-4847-810F-211B32A5C26D}" type="parTrans" cxnId="{36E85070-5F78-4882-AF56-60EBFB044EF7}">
      <dgm:prSet/>
      <dgm:spPr/>
      <dgm:t>
        <a:bodyPr/>
        <a:lstStyle/>
        <a:p>
          <a:endParaRPr lang="en-US"/>
        </a:p>
      </dgm:t>
    </dgm:pt>
    <dgm:pt modelId="{8DF33EFF-939E-4DAF-B565-9176B5B964D1}" type="sibTrans" cxnId="{36E85070-5F78-4882-AF56-60EBFB044EF7}">
      <dgm:prSet/>
      <dgm:spPr/>
      <dgm:t>
        <a:bodyPr/>
        <a:lstStyle/>
        <a:p>
          <a:endParaRPr lang="en-US"/>
        </a:p>
      </dgm:t>
    </dgm:pt>
    <dgm:pt modelId="{796F6926-F834-48D6-B60E-A42BEEAE5F20}">
      <dgm:prSet/>
      <dgm:spPr/>
      <dgm:t>
        <a:bodyPr/>
        <a:lstStyle/>
        <a:p>
          <a:r>
            <a:rPr lang="en-US"/>
            <a:t>A review of potential vendors</a:t>
          </a:r>
        </a:p>
      </dgm:t>
    </dgm:pt>
    <dgm:pt modelId="{47DDFB67-D740-4DE5-A0EA-6CB8C8C55ECF}" type="parTrans" cxnId="{E88A2789-21CF-4212-956F-3041CF0E2987}">
      <dgm:prSet/>
      <dgm:spPr/>
      <dgm:t>
        <a:bodyPr/>
        <a:lstStyle/>
        <a:p>
          <a:endParaRPr lang="en-US"/>
        </a:p>
      </dgm:t>
    </dgm:pt>
    <dgm:pt modelId="{3B00760B-859A-4792-835B-B5F980686095}" type="sibTrans" cxnId="{E88A2789-21CF-4212-956F-3041CF0E2987}">
      <dgm:prSet/>
      <dgm:spPr/>
      <dgm:t>
        <a:bodyPr/>
        <a:lstStyle/>
        <a:p>
          <a:endParaRPr lang="en-US"/>
        </a:p>
      </dgm:t>
    </dgm:pt>
    <dgm:pt modelId="{23EA031A-CBF3-4578-8047-3341CE84BD7F}">
      <dgm:prSet/>
      <dgm:spPr/>
      <dgm:t>
        <a:bodyPr/>
        <a:lstStyle/>
        <a:p>
          <a:r>
            <a:rPr lang="en-US"/>
            <a:t>An update of the current procurement strategy</a:t>
          </a:r>
        </a:p>
      </dgm:t>
    </dgm:pt>
    <dgm:pt modelId="{0C8A2087-C26A-47A8-9242-5E4063B28DA6}" type="parTrans" cxnId="{A41A4D9D-F5DC-4012-9952-C98669485447}">
      <dgm:prSet/>
      <dgm:spPr/>
      <dgm:t>
        <a:bodyPr/>
        <a:lstStyle/>
        <a:p>
          <a:endParaRPr lang="en-US"/>
        </a:p>
      </dgm:t>
    </dgm:pt>
    <dgm:pt modelId="{3DA57660-E37E-4BB2-A88F-DAC2C41F95B5}" type="sibTrans" cxnId="{A41A4D9D-F5DC-4012-9952-C98669485447}">
      <dgm:prSet/>
      <dgm:spPr/>
      <dgm:t>
        <a:bodyPr/>
        <a:lstStyle/>
        <a:p>
          <a:endParaRPr lang="en-US"/>
        </a:p>
      </dgm:t>
    </dgm:pt>
    <dgm:pt modelId="{D0ACF220-343C-47FC-87D1-CD823BD182EA}">
      <dgm:prSet/>
      <dgm:spPr/>
      <dgm:t>
        <a:bodyPr/>
        <a:lstStyle/>
        <a:p>
          <a:r>
            <a:rPr lang="en-US"/>
            <a:t>Negotiations with potential vendors to ensure that they meet the new procurement strategy and cost benefit analysis</a:t>
          </a:r>
        </a:p>
      </dgm:t>
    </dgm:pt>
    <dgm:pt modelId="{922112D6-35BF-4CD9-9CAA-AC6DABDBE49A}" type="parTrans" cxnId="{C29B2759-F4CD-4930-897C-2C4C9B5AA03B}">
      <dgm:prSet/>
      <dgm:spPr/>
      <dgm:t>
        <a:bodyPr/>
        <a:lstStyle/>
        <a:p>
          <a:endParaRPr lang="en-US"/>
        </a:p>
      </dgm:t>
    </dgm:pt>
    <dgm:pt modelId="{F2D52C92-C505-43B0-BD27-CFD4CF43B018}" type="sibTrans" cxnId="{C29B2759-F4CD-4930-897C-2C4C9B5AA03B}">
      <dgm:prSet/>
      <dgm:spPr/>
      <dgm:t>
        <a:bodyPr/>
        <a:lstStyle/>
        <a:p>
          <a:endParaRPr lang="en-US"/>
        </a:p>
      </dgm:t>
    </dgm:pt>
    <dgm:pt modelId="{F36A05C1-D2FB-4C7F-8A8E-F89F5357D2C3}">
      <dgm:prSet/>
      <dgm:spPr/>
      <dgm:t>
        <a:bodyPr/>
        <a:lstStyle/>
        <a:p>
          <a:r>
            <a:rPr lang="en-US"/>
            <a:t>Implementation of the new vendor relationship</a:t>
          </a:r>
        </a:p>
      </dgm:t>
    </dgm:pt>
    <dgm:pt modelId="{0C70EAE7-BA3F-457A-BA6A-D513A015FA90}" type="parTrans" cxnId="{9B8D21D0-6DAA-46BE-8B76-E986B8C75488}">
      <dgm:prSet/>
      <dgm:spPr/>
      <dgm:t>
        <a:bodyPr/>
        <a:lstStyle/>
        <a:p>
          <a:endParaRPr lang="en-US"/>
        </a:p>
      </dgm:t>
    </dgm:pt>
    <dgm:pt modelId="{FC8C36C0-9FF9-40B7-91F9-AB0660B61BBA}" type="sibTrans" cxnId="{9B8D21D0-6DAA-46BE-8B76-E986B8C75488}">
      <dgm:prSet/>
      <dgm:spPr/>
      <dgm:t>
        <a:bodyPr/>
        <a:lstStyle/>
        <a:p>
          <a:endParaRPr lang="en-US"/>
        </a:p>
      </dgm:t>
    </dgm:pt>
    <dgm:pt modelId="{448897FD-1999-45D6-9E9E-ACB301317E43}">
      <dgm:prSet/>
      <dgm:spPr/>
      <dgm:t>
        <a:bodyPr/>
        <a:lstStyle/>
        <a:p>
          <a:r>
            <a:rPr lang="en-US"/>
            <a:t>On a continuous process, review and update the strategic sourcing</a:t>
          </a:r>
        </a:p>
      </dgm:t>
    </dgm:pt>
    <dgm:pt modelId="{8DAC4893-39EA-41EC-B2AF-04BAA939113C}" type="parTrans" cxnId="{12B75D0F-0DFF-4520-9C16-950C87CEDA8F}">
      <dgm:prSet/>
      <dgm:spPr/>
      <dgm:t>
        <a:bodyPr/>
        <a:lstStyle/>
        <a:p>
          <a:endParaRPr lang="en-US"/>
        </a:p>
      </dgm:t>
    </dgm:pt>
    <dgm:pt modelId="{4657F602-1BBC-4F33-95F6-8BBA9C27545E}" type="sibTrans" cxnId="{12B75D0F-0DFF-4520-9C16-950C87CEDA8F}">
      <dgm:prSet/>
      <dgm:spPr/>
      <dgm:t>
        <a:bodyPr/>
        <a:lstStyle/>
        <a:p>
          <a:endParaRPr lang="en-US"/>
        </a:p>
      </dgm:t>
    </dgm:pt>
    <dgm:pt modelId="{3A099A8D-5F10-477B-BB50-5B69F7DA9427}" type="pres">
      <dgm:prSet presAssocID="{B666EFCD-B745-4E2B-AC42-BFF125402222}" presName="linear" presStyleCnt="0">
        <dgm:presLayoutVars>
          <dgm:animLvl val="lvl"/>
          <dgm:resizeHandles val="exact"/>
        </dgm:presLayoutVars>
      </dgm:prSet>
      <dgm:spPr/>
    </dgm:pt>
    <dgm:pt modelId="{05C06EEB-9828-4E25-8627-6FB3C0999782}" type="pres">
      <dgm:prSet presAssocID="{4AB2F6E2-5EBE-4037-8D13-213FA7505F0E}" presName="parentText" presStyleLbl="node1" presStyleIdx="0" presStyleCnt="8">
        <dgm:presLayoutVars>
          <dgm:chMax val="0"/>
          <dgm:bulletEnabled val="1"/>
        </dgm:presLayoutVars>
      </dgm:prSet>
      <dgm:spPr/>
    </dgm:pt>
    <dgm:pt modelId="{84D746A6-10BC-43BB-BB8C-AA8EAD49299C}" type="pres">
      <dgm:prSet presAssocID="{F5D5D8DD-929C-49C0-AC4E-6659EE9F9750}" presName="spacer" presStyleCnt="0"/>
      <dgm:spPr/>
    </dgm:pt>
    <dgm:pt modelId="{DBCED261-E0E9-4F0A-BCEE-359A1D58205C}" type="pres">
      <dgm:prSet presAssocID="{C1811570-7747-483E-825C-D762C46B7C8D}" presName="parentText" presStyleLbl="node1" presStyleIdx="1" presStyleCnt="8">
        <dgm:presLayoutVars>
          <dgm:chMax val="0"/>
          <dgm:bulletEnabled val="1"/>
        </dgm:presLayoutVars>
      </dgm:prSet>
      <dgm:spPr/>
    </dgm:pt>
    <dgm:pt modelId="{C6A53639-61DC-4754-9D9D-018FCD00F610}" type="pres">
      <dgm:prSet presAssocID="{740D9EE4-41C4-43AC-B559-7E5F7A2134C3}" presName="spacer" presStyleCnt="0"/>
      <dgm:spPr/>
    </dgm:pt>
    <dgm:pt modelId="{3F2266B5-BBD0-4B71-BA1D-931FB5ED1AFA}" type="pres">
      <dgm:prSet presAssocID="{E58A31BA-B370-445C-8139-CB6566FCC57F}" presName="parentText" presStyleLbl="node1" presStyleIdx="2" presStyleCnt="8">
        <dgm:presLayoutVars>
          <dgm:chMax val="0"/>
          <dgm:bulletEnabled val="1"/>
        </dgm:presLayoutVars>
      </dgm:prSet>
      <dgm:spPr/>
    </dgm:pt>
    <dgm:pt modelId="{58982865-9775-4532-B282-7D361B8689A3}" type="pres">
      <dgm:prSet presAssocID="{8DF33EFF-939E-4DAF-B565-9176B5B964D1}" presName="spacer" presStyleCnt="0"/>
      <dgm:spPr/>
    </dgm:pt>
    <dgm:pt modelId="{6D6BB42F-2476-42C5-A2DE-3D27035CE22D}" type="pres">
      <dgm:prSet presAssocID="{796F6926-F834-48D6-B60E-A42BEEAE5F20}" presName="parentText" presStyleLbl="node1" presStyleIdx="3" presStyleCnt="8">
        <dgm:presLayoutVars>
          <dgm:chMax val="0"/>
          <dgm:bulletEnabled val="1"/>
        </dgm:presLayoutVars>
      </dgm:prSet>
      <dgm:spPr/>
    </dgm:pt>
    <dgm:pt modelId="{050DD294-4E19-4D5F-8376-4D9F47F63F82}" type="pres">
      <dgm:prSet presAssocID="{3B00760B-859A-4792-835B-B5F980686095}" presName="spacer" presStyleCnt="0"/>
      <dgm:spPr/>
    </dgm:pt>
    <dgm:pt modelId="{4BA7867B-2693-463E-929F-10C81E419E04}" type="pres">
      <dgm:prSet presAssocID="{23EA031A-CBF3-4578-8047-3341CE84BD7F}" presName="parentText" presStyleLbl="node1" presStyleIdx="4" presStyleCnt="8">
        <dgm:presLayoutVars>
          <dgm:chMax val="0"/>
          <dgm:bulletEnabled val="1"/>
        </dgm:presLayoutVars>
      </dgm:prSet>
      <dgm:spPr/>
    </dgm:pt>
    <dgm:pt modelId="{B2158630-029C-463E-9C44-B3A1F851E813}" type="pres">
      <dgm:prSet presAssocID="{3DA57660-E37E-4BB2-A88F-DAC2C41F95B5}" presName="spacer" presStyleCnt="0"/>
      <dgm:spPr/>
    </dgm:pt>
    <dgm:pt modelId="{C6F93D41-EE3D-434A-BCC8-5D8400500EBF}" type="pres">
      <dgm:prSet presAssocID="{D0ACF220-343C-47FC-87D1-CD823BD182EA}" presName="parentText" presStyleLbl="node1" presStyleIdx="5" presStyleCnt="8">
        <dgm:presLayoutVars>
          <dgm:chMax val="0"/>
          <dgm:bulletEnabled val="1"/>
        </dgm:presLayoutVars>
      </dgm:prSet>
      <dgm:spPr/>
    </dgm:pt>
    <dgm:pt modelId="{8C7CED51-41CF-42EF-A58B-FBB836896E42}" type="pres">
      <dgm:prSet presAssocID="{F2D52C92-C505-43B0-BD27-CFD4CF43B018}" presName="spacer" presStyleCnt="0"/>
      <dgm:spPr/>
    </dgm:pt>
    <dgm:pt modelId="{FAD567D9-0586-427E-8ED5-4E8072B331BF}" type="pres">
      <dgm:prSet presAssocID="{F36A05C1-D2FB-4C7F-8A8E-F89F5357D2C3}" presName="parentText" presStyleLbl="node1" presStyleIdx="6" presStyleCnt="8">
        <dgm:presLayoutVars>
          <dgm:chMax val="0"/>
          <dgm:bulletEnabled val="1"/>
        </dgm:presLayoutVars>
      </dgm:prSet>
      <dgm:spPr/>
    </dgm:pt>
    <dgm:pt modelId="{A2886AB7-0F83-4BDF-BBD5-490E0726B2F7}" type="pres">
      <dgm:prSet presAssocID="{FC8C36C0-9FF9-40B7-91F9-AB0660B61BBA}" presName="spacer" presStyleCnt="0"/>
      <dgm:spPr/>
    </dgm:pt>
    <dgm:pt modelId="{7839B91C-94F5-414B-AC74-19FAAA1A8FA3}" type="pres">
      <dgm:prSet presAssocID="{448897FD-1999-45D6-9E9E-ACB301317E43}" presName="parentText" presStyleLbl="node1" presStyleIdx="7" presStyleCnt="8">
        <dgm:presLayoutVars>
          <dgm:chMax val="0"/>
          <dgm:bulletEnabled val="1"/>
        </dgm:presLayoutVars>
      </dgm:prSet>
      <dgm:spPr/>
    </dgm:pt>
  </dgm:ptLst>
  <dgm:cxnLst>
    <dgm:cxn modelId="{5739B002-B037-4724-96F0-65BAF09AE9B3}" type="presOf" srcId="{B666EFCD-B745-4E2B-AC42-BFF125402222}" destId="{3A099A8D-5F10-477B-BB50-5B69F7DA9427}" srcOrd="0" destOrd="0" presId="urn:microsoft.com/office/officeart/2005/8/layout/vList2"/>
    <dgm:cxn modelId="{12B75D0F-0DFF-4520-9C16-950C87CEDA8F}" srcId="{B666EFCD-B745-4E2B-AC42-BFF125402222}" destId="{448897FD-1999-45D6-9E9E-ACB301317E43}" srcOrd="7" destOrd="0" parTransId="{8DAC4893-39EA-41EC-B2AF-04BAA939113C}" sibTransId="{4657F602-1BBC-4F33-95F6-8BBA9C27545E}"/>
    <dgm:cxn modelId="{7C2E2610-D250-400F-8DA5-7A981C451EF1}" type="presOf" srcId="{E58A31BA-B370-445C-8139-CB6566FCC57F}" destId="{3F2266B5-BBD0-4B71-BA1D-931FB5ED1AFA}" srcOrd="0" destOrd="0" presId="urn:microsoft.com/office/officeart/2005/8/layout/vList2"/>
    <dgm:cxn modelId="{201EE537-8A6D-4284-82C2-00C5D186D469}" type="presOf" srcId="{448897FD-1999-45D6-9E9E-ACB301317E43}" destId="{7839B91C-94F5-414B-AC74-19FAAA1A8FA3}" srcOrd="0" destOrd="0" presId="urn:microsoft.com/office/officeart/2005/8/layout/vList2"/>
    <dgm:cxn modelId="{53C6355D-80F1-4BCD-8389-92A429D9D5C8}" type="presOf" srcId="{D0ACF220-343C-47FC-87D1-CD823BD182EA}" destId="{C6F93D41-EE3D-434A-BCC8-5D8400500EBF}" srcOrd="0" destOrd="0" presId="urn:microsoft.com/office/officeart/2005/8/layout/vList2"/>
    <dgm:cxn modelId="{36E85070-5F78-4882-AF56-60EBFB044EF7}" srcId="{B666EFCD-B745-4E2B-AC42-BFF125402222}" destId="{E58A31BA-B370-445C-8139-CB6566FCC57F}" srcOrd="2" destOrd="0" parTransId="{C3F94ED0-7607-4847-810F-211B32A5C26D}" sibTransId="{8DF33EFF-939E-4DAF-B565-9176B5B964D1}"/>
    <dgm:cxn modelId="{44D48375-671F-4F9B-9307-A30C281AE40F}" type="presOf" srcId="{C1811570-7747-483E-825C-D762C46B7C8D}" destId="{DBCED261-E0E9-4F0A-BCEE-359A1D58205C}" srcOrd="0" destOrd="0" presId="urn:microsoft.com/office/officeart/2005/8/layout/vList2"/>
    <dgm:cxn modelId="{C29B2759-F4CD-4930-897C-2C4C9B5AA03B}" srcId="{B666EFCD-B745-4E2B-AC42-BFF125402222}" destId="{D0ACF220-343C-47FC-87D1-CD823BD182EA}" srcOrd="5" destOrd="0" parTransId="{922112D6-35BF-4CD9-9CAA-AC6DABDBE49A}" sibTransId="{F2D52C92-C505-43B0-BD27-CFD4CF43B018}"/>
    <dgm:cxn modelId="{7B5B177C-F7D3-4513-9553-6DC887225FF2}" type="presOf" srcId="{23EA031A-CBF3-4578-8047-3341CE84BD7F}" destId="{4BA7867B-2693-463E-929F-10C81E419E04}" srcOrd="0" destOrd="0" presId="urn:microsoft.com/office/officeart/2005/8/layout/vList2"/>
    <dgm:cxn modelId="{E88A2789-21CF-4212-956F-3041CF0E2987}" srcId="{B666EFCD-B745-4E2B-AC42-BFF125402222}" destId="{796F6926-F834-48D6-B60E-A42BEEAE5F20}" srcOrd="3" destOrd="0" parTransId="{47DDFB67-D740-4DE5-A0EA-6CB8C8C55ECF}" sibTransId="{3B00760B-859A-4792-835B-B5F980686095}"/>
    <dgm:cxn modelId="{9035C39B-668E-4F2C-B741-46129DA97E70}" type="presOf" srcId="{F36A05C1-D2FB-4C7F-8A8E-F89F5357D2C3}" destId="{FAD567D9-0586-427E-8ED5-4E8072B331BF}" srcOrd="0" destOrd="0" presId="urn:microsoft.com/office/officeart/2005/8/layout/vList2"/>
    <dgm:cxn modelId="{A41A4D9D-F5DC-4012-9952-C98669485447}" srcId="{B666EFCD-B745-4E2B-AC42-BFF125402222}" destId="{23EA031A-CBF3-4578-8047-3341CE84BD7F}" srcOrd="4" destOrd="0" parTransId="{0C8A2087-C26A-47A8-9242-5E4063B28DA6}" sibTransId="{3DA57660-E37E-4BB2-A88F-DAC2C41F95B5}"/>
    <dgm:cxn modelId="{632867AA-F744-4065-96F6-44BD185ED9A8}" srcId="{B666EFCD-B745-4E2B-AC42-BFF125402222}" destId="{C1811570-7747-483E-825C-D762C46B7C8D}" srcOrd="1" destOrd="0" parTransId="{7BAE8BE8-FA66-47B0-97BC-43C7D9D3A0CF}" sibTransId="{740D9EE4-41C4-43AC-B559-7E5F7A2134C3}"/>
    <dgm:cxn modelId="{8C833EC7-F2EF-4579-995A-EF20B6648C5E}" type="presOf" srcId="{796F6926-F834-48D6-B60E-A42BEEAE5F20}" destId="{6D6BB42F-2476-42C5-A2DE-3D27035CE22D}" srcOrd="0" destOrd="0" presId="urn:microsoft.com/office/officeart/2005/8/layout/vList2"/>
    <dgm:cxn modelId="{9B8D21D0-6DAA-46BE-8B76-E986B8C75488}" srcId="{B666EFCD-B745-4E2B-AC42-BFF125402222}" destId="{F36A05C1-D2FB-4C7F-8A8E-F89F5357D2C3}" srcOrd="6" destOrd="0" parTransId="{0C70EAE7-BA3F-457A-BA6A-D513A015FA90}" sibTransId="{FC8C36C0-9FF9-40B7-91F9-AB0660B61BBA}"/>
    <dgm:cxn modelId="{AF024AF9-69FD-4252-959F-4DD6C3AEC52B}" srcId="{B666EFCD-B745-4E2B-AC42-BFF125402222}" destId="{4AB2F6E2-5EBE-4037-8D13-213FA7505F0E}" srcOrd="0" destOrd="0" parTransId="{E7384B28-1E94-4D4E-B6A0-FA8662E77BB5}" sibTransId="{F5D5D8DD-929C-49C0-AC4E-6659EE9F9750}"/>
    <dgm:cxn modelId="{F7E902FA-D18D-400E-9474-6B7C75ADB8E5}" type="presOf" srcId="{4AB2F6E2-5EBE-4037-8D13-213FA7505F0E}" destId="{05C06EEB-9828-4E25-8627-6FB3C0999782}" srcOrd="0" destOrd="0" presId="urn:microsoft.com/office/officeart/2005/8/layout/vList2"/>
    <dgm:cxn modelId="{62613442-25DA-4122-B505-30525EEEEA6C}" type="presParOf" srcId="{3A099A8D-5F10-477B-BB50-5B69F7DA9427}" destId="{05C06EEB-9828-4E25-8627-6FB3C0999782}" srcOrd="0" destOrd="0" presId="urn:microsoft.com/office/officeart/2005/8/layout/vList2"/>
    <dgm:cxn modelId="{8A343B5B-4EF2-4BEB-88DB-5494CF7F9815}" type="presParOf" srcId="{3A099A8D-5F10-477B-BB50-5B69F7DA9427}" destId="{84D746A6-10BC-43BB-BB8C-AA8EAD49299C}" srcOrd="1" destOrd="0" presId="urn:microsoft.com/office/officeart/2005/8/layout/vList2"/>
    <dgm:cxn modelId="{E80086CF-5359-4A75-9BF4-57C413586DD4}" type="presParOf" srcId="{3A099A8D-5F10-477B-BB50-5B69F7DA9427}" destId="{DBCED261-E0E9-4F0A-BCEE-359A1D58205C}" srcOrd="2" destOrd="0" presId="urn:microsoft.com/office/officeart/2005/8/layout/vList2"/>
    <dgm:cxn modelId="{4F96E97C-2233-4875-A8BC-A66C2F9600B9}" type="presParOf" srcId="{3A099A8D-5F10-477B-BB50-5B69F7DA9427}" destId="{C6A53639-61DC-4754-9D9D-018FCD00F610}" srcOrd="3" destOrd="0" presId="urn:microsoft.com/office/officeart/2005/8/layout/vList2"/>
    <dgm:cxn modelId="{4ED74A98-A684-4993-9401-BBD698D72C4A}" type="presParOf" srcId="{3A099A8D-5F10-477B-BB50-5B69F7DA9427}" destId="{3F2266B5-BBD0-4B71-BA1D-931FB5ED1AFA}" srcOrd="4" destOrd="0" presId="urn:microsoft.com/office/officeart/2005/8/layout/vList2"/>
    <dgm:cxn modelId="{CB26440A-0811-4E84-8AF8-8A440A03BACE}" type="presParOf" srcId="{3A099A8D-5F10-477B-BB50-5B69F7DA9427}" destId="{58982865-9775-4532-B282-7D361B8689A3}" srcOrd="5" destOrd="0" presId="urn:microsoft.com/office/officeart/2005/8/layout/vList2"/>
    <dgm:cxn modelId="{094D222C-9E5C-41B6-8905-2F933DF67CB6}" type="presParOf" srcId="{3A099A8D-5F10-477B-BB50-5B69F7DA9427}" destId="{6D6BB42F-2476-42C5-A2DE-3D27035CE22D}" srcOrd="6" destOrd="0" presId="urn:microsoft.com/office/officeart/2005/8/layout/vList2"/>
    <dgm:cxn modelId="{BC789641-C21F-4015-89EA-4AC05C55A846}" type="presParOf" srcId="{3A099A8D-5F10-477B-BB50-5B69F7DA9427}" destId="{050DD294-4E19-4D5F-8376-4D9F47F63F82}" srcOrd="7" destOrd="0" presId="urn:microsoft.com/office/officeart/2005/8/layout/vList2"/>
    <dgm:cxn modelId="{C41360A1-F65E-4E87-A736-EA6BA4BE6F4F}" type="presParOf" srcId="{3A099A8D-5F10-477B-BB50-5B69F7DA9427}" destId="{4BA7867B-2693-463E-929F-10C81E419E04}" srcOrd="8" destOrd="0" presId="urn:microsoft.com/office/officeart/2005/8/layout/vList2"/>
    <dgm:cxn modelId="{92D2223C-C462-4A67-9A60-7C9780D5264F}" type="presParOf" srcId="{3A099A8D-5F10-477B-BB50-5B69F7DA9427}" destId="{B2158630-029C-463E-9C44-B3A1F851E813}" srcOrd="9" destOrd="0" presId="urn:microsoft.com/office/officeart/2005/8/layout/vList2"/>
    <dgm:cxn modelId="{6DCA395F-E1DD-4618-95A3-61BAD0DF2C05}" type="presParOf" srcId="{3A099A8D-5F10-477B-BB50-5B69F7DA9427}" destId="{C6F93D41-EE3D-434A-BCC8-5D8400500EBF}" srcOrd="10" destOrd="0" presId="urn:microsoft.com/office/officeart/2005/8/layout/vList2"/>
    <dgm:cxn modelId="{81E23458-E8C1-49A6-8367-42F174E18346}" type="presParOf" srcId="{3A099A8D-5F10-477B-BB50-5B69F7DA9427}" destId="{8C7CED51-41CF-42EF-A58B-FBB836896E42}" srcOrd="11" destOrd="0" presId="urn:microsoft.com/office/officeart/2005/8/layout/vList2"/>
    <dgm:cxn modelId="{C11FDA2C-80F5-4F79-8B84-B77AA975DDDA}" type="presParOf" srcId="{3A099A8D-5F10-477B-BB50-5B69F7DA9427}" destId="{FAD567D9-0586-427E-8ED5-4E8072B331BF}" srcOrd="12" destOrd="0" presId="urn:microsoft.com/office/officeart/2005/8/layout/vList2"/>
    <dgm:cxn modelId="{0C9A5E6A-75DF-4178-AC74-5D1DD5494CA0}" type="presParOf" srcId="{3A099A8D-5F10-477B-BB50-5B69F7DA9427}" destId="{A2886AB7-0F83-4BDF-BBD5-490E0726B2F7}" srcOrd="13" destOrd="0" presId="urn:microsoft.com/office/officeart/2005/8/layout/vList2"/>
    <dgm:cxn modelId="{0DCBB13B-762A-40D6-B69A-CAA48C684EB4}" type="presParOf" srcId="{3A099A8D-5F10-477B-BB50-5B69F7DA9427}" destId="{7839B91C-94F5-414B-AC74-19FAAA1A8FA3}" srcOrd="14"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C326F0AC-CD44-416B-A037-944241451616}" type="doc">
      <dgm:prSet loTypeId="urn:microsoft.com/office/officeart/2018/5/layout/IconCircleLabelList" loCatId="icon" qsTypeId="urn:microsoft.com/office/officeart/2005/8/quickstyle/simple1" qsCatId="simple" csTypeId="urn:microsoft.com/office/officeart/2018/5/colors/Iconchunking_neutralicon_colorful1" csCatId="colorful" phldr="1"/>
      <dgm:spPr/>
      <dgm:t>
        <a:bodyPr/>
        <a:lstStyle/>
        <a:p>
          <a:endParaRPr lang="en-US"/>
        </a:p>
      </dgm:t>
    </dgm:pt>
    <dgm:pt modelId="{F3602EA4-2027-4DCC-ABD8-6C5A6F64EB42}">
      <dgm:prSet/>
      <dgm:spPr/>
      <dgm:t>
        <a:bodyPr/>
        <a:lstStyle/>
        <a:p>
          <a:pPr>
            <a:defRPr cap="all"/>
          </a:pPr>
          <a:r>
            <a:rPr lang="en-US" dirty="0"/>
            <a:t>Why do we buy this product or service?</a:t>
          </a:r>
        </a:p>
      </dgm:t>
    </dgm:pt>
    <dgm:pt modelId="{CE1AC23D-8FEE-4A10-ABDE-0892D2CBF3EB}" type="parTrans" cxnId="{A621E0FC-4FE3-4D82-BF60-A99389ACF6C5}">
      <dgm:prSet/>
      <dgm:spPr/>
      <dgm:t>
        <a:bodyPr/>
        <a:lstStyle/>
        <a:p>
          <a:endParaRPr lang="en-US"/>
        </a:p>
      </dgm:t>
    </dgm:pt>
    <dgm:pt modelId="{479B1789-2640-473B-B98C-D5000FB0EA4D}" type="sibTrans" cxnId="{A621E0FC-4FE3-4D82-BF60-A99389ACF6C5}">
      <dgm:prSet/>
      <dgm:spPr/>
      <dgm:t>
        <a:bodyPr/>
        <a:lstStyle/>
        <a:p>
          <a:endParaRPr lang="en-US"/>
        </a:p>
      </dgm:t>
    </dgm:pt>
    <dgm:pt modelId="{EB90D9DC-8DDA-4497-BDFA-55D7EB270E63}">
      <dgm:prSet/>
      <dgm:spPr/>
      <dgm:t>
        <a:bodyPr/>
        <a:lstStyle/>
        <a:p>
          <a:pPr>
            <a:defRPr cap="all"/>
          </a:pPr>
          <a:r>
            <a:rPr lang="en-US"/>
            <a:t>What do we use it for?</a:t>
          </a:r>
        </a:p>
      </dgm:t>
    </dgm:pt>
    <dgm:pt modelId="{CB43E897-B4EE-4681-A01E-1CF27739FAB6}" type="parTrans" cxnId="{C6674CDC-F962-407A-AF0A-9F3BDB987FB3}">
      <dgm:prSet/>
      <dgm:spPr/>
      <dgm:t>
        <a:bodyPr/>
        <a:lstStyle/>
        <a:p>
          <a:endParaRPr lang="en-US"/>
        </a:p>
      </dgm:t>
    </dgm:pt>
    <dgm:pt modelId="{1BC86BE9-FA4B-4A52-A0A5-A158B35AB14A}" type="sibTrans" cxnId="{C6674CDC-F962-407A-AF0A-9F3BDB987FB3}">
      <dgm:prSet/>
      <dgm:spPr/>
      <dgm:t>
        <a:bodyPr/>
        <a:lstStyle/>
        <a:p>
          <a:endParaRPr lang="en-US"/>
        </a:p>
      </dgm:t>
    </dgm:pt>
    <dgm:pt modelId="{5188CD34-5CE3-46FC-B48D-5A5FCE96548B}">
      <dgm:prSet/>
      <dgm:spPr/>
      <dgm:t>
        <a:bodyPr/>
        <a:lstStyle/>
        <a:p>
          <a:pPr>
            <a:defRPr cap="all"/>
          </a:pPr>
          <a:r>
            <a:rPr lang="en-US"/>
            <a:t>What market conditions do suppliers operate under?</a:t>
          </a:r>
        </a:p>
      </dgm:t>
    </dgm:pt>
    <dgm:pt modelId="{9A5ED2A5-5E54-4220-8DAB-EC56BF53156E}" type="parTrans" cxnId="{C054C697-F939-4197-BAB3-6A200F1F6640}">
      <dgm:prSet/>
      <dgm:spPr/>
      <dgm:t>
        <a:bodyPr/>
        <a:lstStyle/>
        <a:p>
          <a:endParaRPr lang="en-US"/>
        </a:p>
      </dgm:t>
    </dgm:pt>
    <dgm:pt modelId="{8B58C64B-97B8-453F-B5BB-7F38FA2BF17E}" type="sibTrans" cxnId="{C054C697-F939-4197-BAB3-6A200F1F6640}">
      <dgm:prSet/>
      <dgm:spPr/>
      <dgm:t>
        <a:bodyPr/>
        <a:lstStyle/>
        <a:p>
          <a:endParaRPr lang="en-US"/>
        </a:p>
      </dgm:t>
    </dgm:pt>
    <dgm:pt modelId="{FCB2ACD8-55FA-4D3B-8F40-BFE9312D52FA}">
      <dgm:prSet/>
      <dgm:spPr/>
      <dgm:t>
        <a:bodyPr/>
        <a:lstStyle/>
        <a:p>
          <a:pPr>
            <a:defRPr cap="all"/>
          </a:pPr>
          <a:r>
            <a:rPr lang="en-US"/>
            <a:t>What profit margin do suppliers seek to obtain?</a:t>
          </a:r>
        </a:p>
      </dgm:t>
    </dgm:pt>
    <dgm:pt modelId="{C2C27F58-2091-4BAB-9540-F3CF7BC89638}" type="parTrans" cxnId="{F43F1CFB-0370-4C3D-961A-ECBDDCA3A6CD}">
      <dgm:prSet/>
      <dgm:spPr/>
      <dgm:t>
        <a:bodyPr/>
        <a:lstStyle/>
        <a:p>
          <a:endParaRPr lang="en-US"/>
        </a:p>
      </dgm:t>
    </dgm:pt>
    <dgm:pt modelId="{23C73AF3-40DB-4025-AF12-21A77D60B1CB}" type="sibTrans" cxnId="{F43F1CFB-0370-4C3D-961A-ECBDDCA3A6CD}">
      <dgm:prSet/>
      <dgm:spPr/>
      <dgm:t>
        <a:bodyPr/>
        <a:lstStyle/>
        <a:p>
          <a:endParaRPr lang="en-US"/>
        </a:p>
      </dgm:t>
    </dgm:pt>
    <dgm:pt modelId="{8D85A1F7-0061-4B69-8E47-3477097B39E4}">
      <dgm:prSet/>
      <dgm:spPr/>
      <dgm:t>
        <a:bodyPr/>
        <a:lstStyle/>
        <a:p>
          <a:pPr>
            <a:defRPr cap="all"/>
          </a:pPr>
          <a:r>
            <a:rPr lang="en-US"/>
            <a:t>What is the total price of purchasing from a particular vendor ?</a:t>
          </a:r>
        </a:p>
      </dgm:t>
    </dgm:pt>
    <dgm:pt modelId="{0D91544F-D744-4584-81ED-055FA6B9C2A8}" type="parTrans" cxnId="{C94CDF63-22DA-45FB-B474-650AE2A7A832}">
      <dgm:prSet/>
      <dgm:spPr/>
      <dgm:t>
        <a:bodyPr/>
        <a:lstStyle/>
        <a:p>
          <a:endParaRPr lang="en-US"/>
        </a:p>
      </dgm:t>
    </dgm:pt>
    <dgm:pt modelId="{1EAC5EE9-7FE8-4BF6-8DBC-90582B486A41}" type="sibTrans" cxnId="{C94CDF63-22DA-45FB-B474-650AE2A7A832}">
      <dgm:prSet/>
      <dgm:spPr/>
      <dgm:t>
        <a:bodyPr/>
        <a:lstStyle/>
        <a:p>
          <a:endParaRPr lang="en-US"/>
        </a:p>
      </dgm:t>
    </dgm:pt>
    <dgm:pt modelId="{454828B6-EF8F-4DBD-B09A-80C2E20D00A7}">
      <dgm:prSet/>
      <dgm:spPr/>
      <dgm:t>
        <a:bodyPr/>
        <a:lstStyle/>
        <a:p>
          <a:pPr>
            <a:defRPr cap="all"/>
          </a:pPr>
          <a:r>
            <a:rPr lang="en-US"/>
            <a:t>Where is the good or service produced?</a:t>
          </a:r>
        </a:p>
      </dgm:t>
    </dgm:pt>
    <dgm:pt modelId="{AFECD4B4-AAB0-4C1F-A5BE-1CDB84076E67}" type="parTrans" cxnId="{0B6BEEBF-1146-44C6-BC16-FB1AA9BDB565}">
      <dgm:prSet/>
      <dgm:spPr/>
      <dgm:t>
        <a:bodyPr/>
        <a:lstStyle/>
        <a:p>
          <a:endParaRPr lang="en-US"/>
        </a:p>
      </dgm:t>
    </dgm:pt>
    <dgm:pt modelId="{83E234A3-8B80-4CC8-8B5C-ECB02A5B7703}" type="sibTrans" cxnId="{0B6BEEBF-1146-44C6-BC16-FB1AA9BDB565}">
      <dgm:prSet/>
      <dgm:spPr/>
      <dgm:t>
        <a:bodyPr/>
        <a:lstStyle/>
        <a:p>
          <a:endParaRPr lang="en-US"/>
        </a:p>
      </dgm:t>
    </dgm:pt>
    <dgm:pt modelId="{E22E15F5-332B-4063-88DF-A99D7AC7D7D0}">
      <dgm:prSet/>
      <dgm:spPr/>
      <dgm:t>
        <a:bodyPr/>
        <a:lstStyle/>
        <a:p>
          <a:pPr>
            <a:defRPr cap="all"/>
          </a:pPr>
          <a:r>
            <a:rPr lang="en-US"/>
            <a:t>What does the production process look like?</a:t>
          </a:r>
        </a:p>
      </dgm:t>
    </dgm:pt>
    <dgm:pt modelId="{1F26235E-C219-457B-86D7-E21FC21A9E91}" type="parTrans" cxnId="{EE4F0FB8-6C67-41F5-969A-9BDFC79DFA00}">
      <dgm:prSet/>
      <dgm:spPr/>
      <dgm:t>
        <a:bodyPr/>
        <a:lstStyle/>
        <a:p>
          <a:endParaRPr lang="en-US"/>
        </a:p>
      </dgm:t>
    </dgm:pt>
    <dgm:pt modelId="{9423F51E-8D2F-4A8E-A086-1EE360CA92C3}" type="sibTrans" cxnId="{EE4F0FB8-6C67-41F5-969A-9BDFC79DFA00}">
      <dgm:prSet/>
      <dgm:spPr/>
      <dgm:t>
        <a:bodyPr/>
        <a:lstStyle/>
        <a:p>
          <a:endParaRPr lang="en-US"/>
        </a:p>
      </dgm:t>
    </dgm:pt>
    <dgm:pt modelId="{EE17D372-E004-49F9-A5E0-FE8B2FACB3FD}" type="pres">
      <dgm:prSet presAssocID="{C326F0AC-CD44-416B-A037-944241451616}" presName="root" presStyleCnt="0">
        <dgm:presLayoutVars>
          <dgm:dir/>
          <dgm:resizeHandles val="exact"/>
        </dgm:presLayoutVars>
      </dgm:prSet>
      <dgm:spPr/>
    </dgm:pt>
    <dgm:pt modelId="{BF7D7D65-C259-4D97-82EC-A7274653CB89}" type="pres">
      <dgm:prSet presAssocID="{F3602EA4-2027-4DCC-ABD8-6C5A6F64EB42}" presName="compNode" presStyleCnt="0"/>
      <dgm:spPr/>
    </dgm:pt>
    <dgm:pt modelId="{6EE39287-2EA7-49BD-9714-2D24A19D15DE}" type="pres">
      <dgm:prSet presAssocID="{F3602EA4-2027-4DCC-ABD8-6C5A6F64EB42}" presName="iconBgRect" presStyleLbl="bgShp" presStyleIdx="0" presStyleCnt="7"/>
      <dgm:spPr/>
    </dgm:pt>
    <dgm:pt modelId="{C89CCFC3-669D-491D-BD4E-4F7150355D29}" type="pres">
      <dgm:prSet presAssocID="{F3602EA4-2027-4DCC-ABD8-6C5A6F64EB42}" presName="iconRect" presStyleLbl="node1" presStyleIdx="0" presStyleCnt="7"/>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Kiosk"/>
        </a:ext>
      </dgm:extLst>
    </dgm:pt>
    <dgm:pt modelId="{3472AEAF-174C-4A24-AAC4-6CB195EEEB95}" type="pres">
      <dgm:prSet presAssocID="{F3602EA4-2027-4DCC-ABD8-6C5A6F64EB42}" presName="spaceRect" presStyleCnt="0"/>
      <dgm:spPr/>
    </dgm:pt>
    <dgm:pt modelId="{86287DEF-56CB-48D8-BA8E-85F28B31F922}" type="pres">
      <dgm:prSet presAssocID="{F3602EA4-2027-4DCC-ABD8-6C5A6F64EB42}" presName="textRect" presStyleLbl="revTx" presStyleIdx="0" presStyleCnt="7">
        <dgm:presLayoutVars>
          <dgm:chMax val="1"/>
          <dgm:chPref val="1"/>
        </dgm:presLayoutVars>
      </dgm:prSet>
      <dgm:spPr/>
    </dgm:pt>
    <dgm:pt modelId="{CD782D16-3077-49D8-AC9B-9C495EB193BC}" type="pres">
      <dgm:prSet presAssocID="{479B1789-2640-473B-B98C-D5000FB0EA4D}" presName="sibTrans" presStyleCnt="0"/>
      <dgm:spPr/>
    </dgm:pt>
    <dgm:pt modelId="{05C23A12-3E6C-4965-B730-D83FE814644F}" type="pres">
      <dgm:prSet presAssocID="{EB90D9DC-8DDA-4497-BDFA-55D7EB270E63}" presName="compNode" presStyleCnt="0"/>
      <dgm:spPr/>
    </dgm:pt>
    <dgm:pt modelId="{96996512-C353-4A17-8DCA-4566A969F3CB}" type="pres">
      <dgm:prSet presAssocID="{EB90D9DC-8DDA-4497-BDFA-55D7EB270E63}" presName="iconBgRect" presStyleLbl="bgShp" presStyleIdx="1" presStyleCnt="7"/>
      <dgm:spPr/>
    </dgm:pt>
    <dgm:pt modelId="{0337654A-BBDA-423A-9554-E771FB86488E}" type="pres">
      <dgm:prSet presAssocID="{EB90D9DC-8DDA-4497-BDFA-55D7EB270E63}" presName="iconRect" presStyleLbl="node1" presStyleIdx="1" presStyleCnt="7"/>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Joker Hat"/>
        </a:ext>
      </dgm:extLst>
    </dgm:pt>
    <dgm:pt modelId="{090C75BA-BF58-442C-B17D-4B56469613D5}" type="pres">
      <dgm:prSet presAssocID="{EB90D9DC-8DDA-4497-BDFA-55D7EB270E63}" presName="spaceRect" presStyleCnt="0"/>
      <dgm:spPr/>
    </dgm:pt>
    <dgm:pt modelId="{681367A2-7CAA-4EB3-854B-DCFB194AACC1}" type="pres">
      <dgm:prSet presAssocID="{EB90D9DC-8DDA-4497-BDFA-55D7EB270E63}" presName="textRect" presStyleLbl="revTx" presStyleIdx="1" presStyleCnt="7">
        <dgm:presLayoutVars>
          <dgm:chMax val="1"/>
          <dgm:chPref val="1"/>
        </dgm:presLayoutVars>
      </dgm:prSet>
      <dgm:spPr/>
    </dgm:pt>
    <dgm:pt modelId="{9969CF2D-C4B6-4BB9-A8B3-7585D6DC1C19}" type="pres">
      <dgm:prSet presAssocID="{1BC86BE9-FA4B-4A52-A0A5-A158B35AB14A}" presName="sibTrans" presStyleCnt="0"/>
      <dgm:spPr/>
    </dgm:pt>
    <dgm:pt modelId="{295FE28D-EBFB-47AF-B126-6747C1213FEB}" type="pres">
      <dgm:prSet presAssocID="{5188CD34-5CE3-46FC-B48D-5A5FCE96548B}" presName="compNode" presStyleCnt="0"/>
      <dgm:spPr/>
    </dgm:pt>
    <dgm:pt modelId="{7960F90D-5BF4-4F5E-B42C-A815B4EE1BF0}" type="pres">
      <dgm:prSet presAssocID="{5188CD34-5CE3-46FC-B48D-5A5FCE96548B}" presName="iconBgRect" presStyleLbl="bgShp" presStyleIdx="2" presStyleCnt="7"/>
      <dgm:spPr/>
    </dgm:pt>
    <dgm:pt modelId="{90CFDF02-9585-4BAA-8B2B-3BB992CAFC61}" type="pres">
      <dgm:prSet presAssocID="{5188CD34-5CE3-46FC-B48D-5A5FCE96548B}" presName="iconRect" presStyleLbl="node1" presStyleIdx="2" presStyleCnt="7"/>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Factory"/>
        </a:ext>
      </dgm:extLst>
    </dgm:pt>
    <dgm:pt modelId="{D629FCFA-69A8-48C3-9E8A-DB37D522A1BB}" type="pres">
      <dgm:prSet presAssocID="{5188CD34-5CE3-46FC-B48D-5A5FCE96548B}" presName="spaceRect" presStyleCnt="0"/>
      <dgm:spPr/>
    </dgm:pt>
    <dgm:pt modelId="{5498FB34-ED96-4220-93F5-19BF6A3D436D}" type="pres">
      <dgm:prSet presAssocID="{5188CD34-5CE3-46FC-B48D-5A5FCE96548B}" presName="textRect" presStyleLbl="revTx" presStyleIdx="2" presStyleCnt="7">
        <dgm:presLayoutVars>
          <dgm:chMax val="1"/>
          <dgm:chPref val="1"/>
        </dgm:presLayoutVars>
      </dgm:prSet>
      <dgm:spPr/>
    </dgm:pt>
    <dgm:pt modelId="{8A7399E9-E3C1-49BA-B06C-3A1529367603}" type="pres">
      <dgm:prSet presAssocID="{8B58C64B-97B8-453F-B5BB-7F38FA2BF17E}" presName="sibTrans" presStyleCnt="0"/>
      <dgm:spPr/>
    </dgm:pt>
    <dgm:pt modelId="{6BA4DE22-487D-44CE-B6B4-BC3BBE47B5E7}" type="pres">
      <dgm:prSet presAssocID="{FCB2ACD8-55FA-4D3B-8F40-BFE9312D52FA}" presName="compNode" presStyleCnt="0"/>
      <dgm:spPr/>
    </dgm:pt>
    <dgm:pt modelId="{217DC107-01A7-47FD-B045-0CC55A3CB526}" type="pres">
      <dgm:prSet presAssocID="{FCB2ACD8-55FA-4D3B-8F40-BFE9312D52FA}" presName="iconBgRect" presStyleLbl="bgShp" presStyleIdx="3" presStyleCnt="7"/>
      <dgm:spPr/>
    </dgm:pt>
    <dgm:pt modelId="{9A0CF333-236E-491B-AB4C-7C0DCED7DE44}" type="pres">
      <dgm:prSet presAssocID="{FCB2ACD8-55FA-4D3B-8F40-BFE9312D52FA}" presName="iconRect" presStyleLbl="node1" presStyleIdx="3" presStyleCnt="7"/>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Money"/>
        </a:ext>
      </dgm:extLst>
    </dgm:pt>
    <dgm:pt modelId="{FA8A19A2-B913-4F7A-80EB-3F824BC4C591}" type="pres">
      <dgm:prSet presAssocID="{FCB2ACD8-55FA-4D3B-8F40-BFE9312D52FA}" presName="spaceRect" presStyleCnt="0"/>
      <dgm:spPr/>
    </dgm:pt>
    <dgm:pt modelId="{516EA427-2609-4C0F-B4A1-88E6BFBDE038}" type="pres">
      <dgm:prSet presAssocID="{FCB2ACD8-55FA-4D3B-8F40-BFE9312D52FA}" presName="textRect" presStyleLbl="revTx" presStyleIdx="3" presStyleCnt="7">
        <dgm:presLayoutVars>
          <dgm:chMax val="1"/>
          <dgm:chPref val="1"/>
        </dgm:presLayoutVars>
      </dgm:prSet>
      <dgm:spPr/>
    </dgm:pt>
    <dgm:pt modelId="{82C55A43-FEB7-4671-B507-93116DEC1BB9}" type="pres">
      <dgm:prSet presAssocID="{23C73AF3-40DB-4025-AF12-21A77D60B1CB}" presName="sibTrans" presStyleCnt="0"/>
      <dgm:spPr/>
    </dgm:pt>
    <dgm:pt modelId="{2FF7D9BC-7BA9-43F2-A659-B6527BBA639F}" type="pres">
      <dgm:prSet presAssocID="{8D85A1F7-0061-4B69-8E47-3477097B39E4}" presName="compNode" presStyleCnt="0"/>
      <dgm:spPr/>
    </dgm:pt>
    <dgm:pt modelId="{B192C3B1-6420-42BF-92C7-E2450FECE97B}" type="pres">
      <dgm:prSet presAssocID="{8D85A1F7-0061-4B69-8E47-3477097B39E4}" presName="iconBgRect" presStyleLbl="bgShp" presStyleIdx="4" presStyleCnt="7"/>
      <dgm:spPr/>
    </dgm:pt>
    <dgm:pt modelId="{CABE1159-BCE7-4020-8492-0EFC62ACE288}" type="pres">
      <dgm:prSet presAssocID="{8D85A1F7-0061-4B69-8E47-3477097B39E4}" presName="iconRect" presStyleLbl="node1" presStyleIdx="4" presStyleCnt="7"/>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Coins"/>
        </a:ext>
      </dgm:extLst>
    </dgm:pt>
    <dgm:pt modelId="{AC6E9854-D7CD-4699-A39D-39975FECD007}" type="pres">
      <dgm:prSet presAssocID="{8D85A1F7-0061-4B69-8E47-3477097B39E4}" presName="spaceRect" presStyleCnt="0"/>
      <dgm:spPr/>
    </dgm:pt>
    <dgm:pt modelId="{946B139A-8987-4B1F-A2B2-F46A170092CD}" type="pres">
      <dgm:prSet presAssocID="{8D85A1F7-0061-4B69-8E47-3477097B39E4}" presName="textRect" presStyleLbl="revTx" presStyleIdx="4" presStyleCnt="7">
        <dgm:presLayoutVars>
          <dgm:chMax val="1"/>
          <dgm:chPref val="1"/>
        </dgm:presLayoutVars>
      </dgm:prSet>
      <dgm:spPr/>
    </dgm:pt>
    <dgm:pt modelId="{0661317A-1138-49CA-B7DB-3D8569B457AF}" type="pres">
      <dgm:prSet presAssocID="{1EAC5EE9-7FE8-4BF6-8DBC-90582B486A41}" presName="sibTrans" presStyleCnt="0"/>
      <dgm:spPr/>
    </dgm:pt>
    <dgm:pt modelId="{50E751BF-C501-40FA-804B-113E20CA2236}" type="pres">
      <dgm:prSet presAssocID="{454828B6-EF8F-4DBD-B09A-80C2E20D00A7}" presName="compNode" presStyleCnt="0"/>
      <dgm:spPr/>
    </dgm:pt>
    <dgm:pt modelId="{419E0792-5CAD-4B9B-96DA-7D4B7C83EB65}" type="pres">
      <dgm:prSet presAssocID="{454828B6-EF8F-4DBD-B09A-80C2E20D00A7}" presName="iconBgRect" presStyleLbl="bgShp" presStyleIdx="5" presStyleCnt="7"/>
      <dgm:spPr/>
    </dgm:pt>
    <dgm:pt modelId="{86ED838D-6ED1-4075-B1AD-20E68B4DCC32}" type="pres">
      <dgm:prSet presAssocID="{454828B6-EF8F-4DBD-B09A-80C2E20D00A7}" presName="iconRect" presStyleLbl="node1" presStyleIdx="5" presStyleCnt="7"/>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Box"/>
        </a:ext>
      </dgm:extLst>
    </dgm:pt>
    <dgm:pt modelId="{2A349E93-9B78-4E20-B1F5-FFA2D69A7252}" type="pres">
      <dgm:prSet presAssocID="{454828B6-EF8F-4DBD-B09A-80C2E20D00A7}" presName="spaceRect" presStyleCnt="0"/>
      <dgm:spPr/>
    </dgm:pt>
    <dgm:pt modelId="{BD441D63-C3EA-4AB2-B36E-8E2F000A51C8}" type="pres">
      <dgm:prSet presAssocID="{454828B6-EF8F-4DBD-B09A-80C2E20D00A7}" presName="textRect" presStyleLbl="revTx" presStyleIdx="5" presStyleCnt="7">
        <dgm:presLayoutVars>
          <dgm:chMax val="1"/>
          <dgm:chPref val="1"/>
        </dgm:presLayoutVars>
      </dgm:prSet>
      <dgm:spPr/>
    </dgm:pt>
    <dgm:pt modelId="{D295559F-0A56-48DA-BC71-4F5585682DFD}" type="pres">
      <dgm:prSet presAssocID="{83E234A3-8B80-4CC8-8B5C-ECB02A5B7703}" presName="sibTrans" presStyleCnt="0"/>
      <dgm:spPr/>
    </dgm:pt>
    <dgm:pt modelId="{03227720-FF25-4A95-A3D3-F2282EAB16CD}" type="pres">
      <dgm:prSet presAssocID="{E22E15F5-332B-4063-88DF-A99D7AC7D7D0}" presName="compNode" presStyleCnt="0"/>
      <dgm:spPr/>
    </dgm:pt>
    <dgm:pt modelId="{9B014EBC-74A3-4D31-9ED1-37B548DBED19}" type="pres">
      <dgm:prSet presAssocID="{E22E15F5-332B-4063-88DF-A99D7AC7D7D0}" presName="iconBgRect" presStyleLbl="bgShp" presStyleIdx="6" presStyleCnt="7"/>
      <dgm:spPr/>
    </dgm:pt>
    <dgm:pt modelId="{ED97DCEE-3B6F-4B42-9E35-30897FEE2574}" type="pres">
      <dgm:prSet presAssocID="{E22E15F5-332B-4063-88DF-A99D7AC7D7D0}" presName="iconRect" presStyleLbl="node1" presStyleIdx="6" presStyleCnt="7"/>
      <dgm:spPr>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a:ln>
          <a:noFill/>
        </a:ln>
      </dgm:spPr>
      <dgm:extLst>
        <a:ext uri="{E40237B7-FDA0-4F09-8148-C483321AD2D9}">
          <dgm14:cNvPr xmlns:dgm14="http://schemas.microsoft.com/office/drawing/2010/diagram" id="0" name="" descr="Gears"/>
        </a:ext>
      </dgm:extLst>
    </dgm:pt>
    <dgm:pt modelId="{62A64747-0B5A-41ED-82FA-6C8E015177B1}" type="pres">
      <dgm:prSet presAssocID="{E22E15F5-332B-4063-88DF-A99D7AC7D7D0}" presName="spaceRect" presStyleCnt="0"/>
      <dgm:spPr/>
    </dgm:pt>
    <dgm:pt modelId="{3E87D3B7-BA88-478C-AA46-4E8617951AF5}" type="pres">
      <dgm:prSet presAssocID="{E22E15F5-332B-4063-88DF-A99D7AC7D7D0}" presName="textRect" presStyleLbl="revTx" presStyleIdx="6" presStyleCnt="7">
        <dgm:presLayoutVars>
          <dgm:chMax val="1"/>
          <dgm:chPref val="1"/>
        </dgm:presLayoutVars>
      </dgm:prSet>
      <dgm:spPr/>
    </dgm:pt>
  </dgm:ptLst>
  <dgm:cxnLst>
    <dgm:cxn modelId="{2187FE2B-6857-4819-9933-0FFA3D8A5D9E}" type="presOf" srcId="{EB90D9DC-8DDA-4497-BDFA-55D7EB270E63}" destId="{681367A2-7CAA-4EB3-854B-DCFB194AACC1}" srcOrd="0" destOrd="0" presId="urn:microsoft.com/office/officeart/2018/5/layout/IconCircleLabelList"/>
    <dgm:cxn modelId="{482B3F5D-9BEA-43DA-9598-71048B11BB3A}" type="presOf" srcId="{E22E15F5-332B-4063-88DF-A99D7AC7D7D0}" destId="{3E87D3B7-BA88-478C-AA46-4E8617951AF5}" srcOrd="0" destOrd="0" presId="urn:microsoft.com/office/officeart/2018/5/layout/IconCircleLabelList"/>
    <dgm:cxn modelId="{C94CDF63-22DA-45FB-B474-650AE2A7A832}" srcId="{C326F0AC-CD44-416B-A037-944241451616}" destId="{8D85A1F7-0061-4B69-8E47-3477097B39E4}" srcOrd="4" destOrd="0" parTransId="{0D91544F-D744-4584-81ED-055FA6B9C2A8}" sibTransId="{1EAC5EE9-7FE8-4BF6-8DBC-90582B486A41}"/>
    <dgm:cxn modelId="{B0898257-DAFB-41F1-AD94-56F5D9CD0A50}" type="presOf" srcId="{C326F0AC-CD44-416B-A037-944241451616}" destId="{EE17D372-E004-49F9-A5E0-FE8B2FACB3FD}" srcOrd="0" destOrd="0" presId="urn:microsoft.com/office/officeart/2018/5/layout/IconCircleLabelList"/>
    <dgm:cxn modelId="{9C43D180-77F4-4836-AAD7-EE29D39E2BD0}" type="presOf" srcId="{454828B6-EF8F-4DBD-B09A-80C2E20D00A7}" destId="{BD441D63-C3EA-4AB2-B36E-8E2F000A51C8}" srcOrd="0" destOrd="0" presId="urn:microsoft.com/office/officeart/2018/5/layout/IconCircleLabelList"/>
    <dgm:cxn modelId="{D8FBA88B-769B-4FF5-B562-EE40C41EA3F4}" type="presOf" srcId="{FCB2ACD8-55FA-4D3B-8F40-BFE9312D52FA}" destId="{516EA427-2609-4C0F-B4A1-88E6BFBDE038}" srcOrd="0" destOrd="0" presId="urn:microsoft.com/office/officeart/2018/5/layout/IconCircleLabelList"/>
    <dgm:cxn modelId="{69FF5094-103B-4DA9-A320-641F671F678D}" type="presOf" srcId="{F3602EA4-2027-4DCC-ABD8-6C5A6F64EB42}" destId="{86287DEF-56CB-48D8-BA8E-85F28B31F922}" srcOrd="0" destOrd="0" presId="urn:microsoft.com/office/officeart/2018/5/layout/IconCircleLabelList"/>
    <dgm:cxn modelId="{C054C697-F939-4197-BAB3-6A200F1F6640}" srcId="{C326F0AC-CD44-416B-A037-944241451616}" destId="{5188CD34-5CE3-46FC-B48D-5A5FCE96548B}" srcOrd="2" destOrd="0" parTransId="{9A5ED2A5-5E54-4220-8DAB-EC56BF53156E}" sibTransId="{8B58C64B-97B8-453F-B5BB-7F38FA2BF17E}"/>
    <dgm:cxn modelId="{9FFBF4A6-23CE-48C9-8FEF-E9B3184642FA}" type="presOf" srcId="{5188CD34-5CE3-46FC-B48D-5A5FCE96548B}" destId="{5498FB34-ED96-4220-93F5-19BF6A3D436D}" srcOrd="0" destOrd="0" presId="urn:microsoft.com/office/officeart/2018/5/layout/IconCircleLabelList"/>
    <dgm:cxn modelId="{EE4F0FB8-6C67-41F5-969A-9BDFC79DFA00}" srcId="{C326F0AC-CD44-416B-A037-944241451616}" destId="{E22E15F5-332B-4063-88DF-A99D7AC7D7D0}" srcOrd="6" destOrd="0" parTransId="{1F26235E-C219-457B-86D7-E21FC21A9E91}" sibTransId="{9423F51E-8D2F-4A8E-A086-1EE360CA92C3}"/>
    <dgm:cxn modelId="{0B6BEEBF-1146-44C6-BC16-FB1AA9BDB565}" srcId="{C326F0AC-CD44-416B-A037-944241451616}" destId="{454828B6-EF8F-4DBD-B09A-80C2E20D00A7}" srcOrd="5" destOrd="0" parTransId="{AFECD4B4-AAB0-4C1F-A5BE-1CDB84076E67}" sibTransId="{83E234A3-8B80-4CC8-8B5C-ECB02A5B7703}"/>
    <dgm:cxn modelId="{C6674CDC-F962-407A-AF0A-9F3BDB987FB3}" srcId="{C326F0AC-CD44-416B-A037-944241451616}" destId="{EB90D9DC-8DDA-4497-BDFA-55D7EB270E63}" srcOrd="1" destOrd="0" parTransId="{CB43E897-B4EE-4681-A01E-1CF27739FAB6}" sibTransId="{1BC86BE9-FA4B-4A52-A0A5-A158B35AB14A}"/>
    <dgm:cxn modelId="{F43F1CFB-0370-4C3D-961A-ECBDDCA3A6CD}" srcId="{C326F0AC-CD44-416B-A037-944241451616}" destId="{FCB2ACD8-55FA-4D3B-8F40-BFE9312D52FA}" srcOrd="3" destOrd="0" parTransId="{C2C27F58-2091-4BAB-9540-F3CF7BC89638}" sibTransId="{23C73AF3-40DB-4025-AF12-21A77D60B1CB}"/>
    <dgm:cxn modelId="{A621E0FC-4FE3-4D82-BF60-A99389ACF6C5}" srcId="{C326F0AC-CD44-416B-A037-944241451616}" destId="{F3602EA4-2027-4DCC-ABD8-6C5A6F64EB42}" srcOrd="0" destOrd="0" parTransId="{CE1AC23D-8FEE-4A10-ABDE-0892D2CBF3EB}" sibTransId="{479B1789-2640-473B-B98C-D5000FB0EA4D}"/>
    <dgm:cxn modelId="{8D4A11FF-A0D7-4C3C-8180-41D00D33EAD5}" type="presOf" srcId="{8D85A1F7-0061-4B69-8E47-3477097B39E4}" destId="{946B139A-8987-4B1F-A2B2-F46A170092CD}" srcOrd="0" destOrd="0" presId="urn:microsoft.com/office/officeart/2018/5/layout/IconCircleLabelList"/>
    <dgm:cxn modelId="{B2DB58F7-3D3D-465C-9DE8-E4C61841B752}" type="presParOf" srcId="{EE17D372-E004-49F9-A5E0-FE8B2FACB3FD}" destId="{BF7D7D65-C259-4D97-82EC-A7274653CB89}" srcOrd="0" destOrd="0" presId="urn:microsoft.com/office/officeart/2018/5/layout/IconCircleLabelList"/>
    <dgm:cxn modelId="{E5C62371-E1F7-4366-8F3D-5917FD587A7F}" type="presParOf" srcId="{BF7D7D65-C259-4D97-82EC-A7274653CB89}" destId="{6EE39287-2EA7-49BD-9714-2D24A19D15DE}" srcOrd="0" destOrd="0" presId="urn:microsoft.com/office/officeart/2018/5/layout/IconCircleLabelList"/>
    <dgm:cxn modelId="{5A246761-C262-4F28-A863-E89570B64861}" type="presParOf" srcId="{BF7D7D65-C259-4D97-82EC-A7274653CB89}" destId="{C89CCFC3-669D-491D-BD4E-4F7150355D29}" srcOrd="1" destOrd="0" presId="urn:microsoft.com/office/officeart/2018/5/layout/IconCircleLabelList"/>
    <dgm:cxn modelId="{BD679E00-743E-4C72-A7A8-38B423DCE650}" type="presParOf" srcId="{BF7D7D65-C259-4D97-82EC-A7274653CB89}" destId="{3472AEAF-174C-4A24-AAC4-6CB195EEEB95}" srcOrd="2" destOrd="0" presId="urn:microsoft.com/office/officeart/2018/5/layout/IconCircleLabelList"/>
    <dgm:cxn modelId="{921FF581-9FEA-4249-8607-7C687E36FA16}" type="presParOf" srcId="{BF7D7D65-C259-4D97-82EC-A7274653CB89}" destId="{86287DEF-56CB-48D8-BA8E-85F28B31F922}" srcOrd="3" destOrd="0" presId="urn:microsoft.com/office/officeart/2018/5/layout/IconCircleLabelList"/>
    <dgm:cxn modelId="{7F215A92-6D18-4825-A990-19CE2D575403}" type="presParOf" srcId="{EE17D372-E004-49F9-A5E0-FE8B2FACB3FD}" destId="{CD782D16-3077-49D8-AC9B-9C495EB193BC}" srcOrd="1" destOrd="0" presId="urn:microsoft.com/office/officeart/2018/5/layout/IconCircleLabelList"/>
    <dgm:cxn modelId="{0943B67D-0C86-4B31-A25F-BBB78F42784E}" type="presParOf" srcId="{EE17D372-E004-49F9-A5E0-FE8B2FACB3FD}" destId="{05C23A12-3E6C-4965-B730-D83FE814644F}" srcOrd="2" destOrd="0" presId="urn:microsoft.com/office/officeart/2018/5/layout/IconCircleLabelList"/>
    <dgm:cxn modelId="{C47FDB60-4602-41AB-92B4-1199BD6689B9}" type="presParOf" srcId="{05C23A12-3E6C-4965-B730-D83FE814644F}" destId="{96996512-C353-4A17-8DCA-4566A969F3CB}" srcOrd="0" destOrd="0" presId="urn:microsoft.com/office/officeart/2018/5/layout/IconCircleLabelList"/>
    <dgm:cxn modelId="{405D3C45-6B3F-48C4-9333-02FECED32D17}" type="presParOf" srcId="{05C23A12-3E6C-4965-B730-D83FE814644F}" destId="{0337654A-BBDA-423A-9554-E771FB86488E}" srcOrd="1" destOrd="0" presId="urn:microsoft.com/office/officeart/2018/5/layout/IconCircleLabelList"/>
    <dgm:cxn modelId="{2F90995F-4B8E-4B02-B985-FAF8B903AFBE}" type="presParOf" srcId="{05C23A12-3E6C-4965-B730-D83FE814644F}" destId="{090C75BA-BF58-442C-B17D-4B56469613D5}" srcOrd="2" destOrd="0" presId="urn:microsoft.com/office/officeart/2018/5/layout/IconCircleLabelList"/>
    <dgm:cxn modelId="{A47D9C3E-0DB0-42A0-8090-A44D8647FFAE}" type="presParOf" srcId="{05C23A12-3E6C-4965-B730-D83FE814644F}" destId="{681367A2-7CAA-4EB3-854B-DCFB194AACC1}" srcOrd="3" destOrd="0" presId="urn:microsoft.com/office/officeart/2018/5/layout/IconCircleLabelList"/>
    <dgm:cxn modelId="{3D4B8599-2018-4910-8680-D12CF3C102D2}" type="presParOf" srcId="{EE17D372-E004-49F9-A5E0-FE8B2FACB3FD}" destId="{9969CF2D-C4B6-4BB9-A8B3-7585D6DC1C19}" srcOrd="3" destOrd="0" presId="urn:microsoft.com/office/officeart/2018/5/layout/IconCircleLabelList"/>
    <dgm:cxn modelId="{586E0A65-FA8A-4070-9DAA-2B03C8760F95}" type="presParOf" srcId="{EE17D372-E004-49F9-A5E0-FE8B2FACB3FD}" destId="{295FE28D-EBFB-47AF-B126-6747C1213FEB}" srcOrd="4" destOrd="0" presId="urn:microsoft.com/office/officeart/2018/5/layout/IconCircleLabelList"/>
    <dgm:cxn modelId="{74B205B1-DDD5-4E8A-8B6B-E36EEB8C127B}" type="presParOf" srcId="{295FE28D-EBFB-47AF-B126-6747C1213FEB}" destId="{7960F90D-5BF4-4F5E-B42C-A815B4EE1BF0}" srcOrd="0" destOrd="0" presId="urn:microsoft.com/office/officeart/2018/5/layout/IconCircleLabelList"/>
    <dgm:cxn modelId="{77CA5D90-70BF-464B-8117-54EC4C35EEE1}" type="presParOf" srcId="{295FE28D-EBFB-47AF-B126-6747C1213FEB}" destId="{90CFDF02-9585-4BAA-8B2B-3BB992CAFC61}" srcOrd="1" destOrd="0" presId="urn:microsoft.com/office/officeart/2018/5/layout/IconCircleLabelList"/>
    <dgm:cxn modelId="{9CF2A4EE-C39C-4023-84EA-F1B9A2B9CDA2}" type="presParOf" srcId="{295FE28D-EBFB-47AF-B126-6747C1213FEB}" destId="{D629FCFA-69A8-48C3-9E8A-DB37D522A1BB}" srcOrd="2" destOrd="0" presId="urn:microsoft.com/office/officeart/2018/5/layout/IconCircleLabelList"/>
    <dgm:cxn modelId="{8A2A1D24-78EA-4F48-B3BF-9CE7C6277E6B}" type="presParOf" srcId="{295FE28D-EBFB-47AF-B126-6747C1213FEB}" destId="{5498FB34-ED96-4220-93F5-19BF6A3D436D}" srcOrd="3" destOrd="0" presId="urn:microsoft.com/office/officeart/2018/5/layout/IconCircleLabelList"/>
    <dgm:cxn modelId="{93F7C450-4132-4540-97BF-16AFA6A5BE27}" type="presParOf" srcId="{EE17D372-E004-49F9-A5E0-FE8B2FACB3FD}" destId="{8A7399E9-E3C1-49BA-B06C-3A1529367603}" srcOrd="5" destOrd="0" presId="urn:microsoft.com/office/officeart/2018/5/layout/IconCircleLabelList"/>
    <dgm:cxn modelId="{BC49E014-63C2-4ADD-8495-933283112CBE}" type="presParOf" srcId="{EE17D372-E004-49F9-A5E0-FE8B2FACB3FD}" destId="{6BA4DE22-487D-44CE-B6B4-BC3BBE47B5E7}" srcOrd="6" destOrd="0" presId="urn:microsoft.com/office/officeart/2018/5/layout/IconCircleLabelList"/>
    <dgm:cxn modelId="{82CA49F2-2CB9-4311-99DC-142DA8256EF5}" type="presParOf" srcId="{6BA4DE22-487D-44CE-B6B4-BC3BBE47B5E7}" destId="{217DC107-01A7-47FD-B045-0CC55A3CB526}" srcOrd="0" destOrd="0" presId="urn:microsoft.com/office/officeart/2018/5/layout/IconCircleLabelList"/>
    <dgm:cxn modelId="{10EA5AA6-B295-4D8A-BC6D-0CFE57FC4081}" type="presParOf" srcId="{6BA4DE22-487D-44CE-B6B4-BC3BBE47B5E7}" destId="{9A0CF333-236E-491B-AB4C-7C0DCED7DE44}" srcOrd="1" destOrd="0" presId="urn:microsoft.com/office/officeart/2018/5/layout/IconCircleLabelList"/>
    <dgm:cxn modelId="{7B507794-417F-48D5-8B2D-03E7460739B9}" type="presParOf" srcId="{6BA4DE22-487D-44CE-B6B4-BC3BBE47B5E7}" destId="{FA8A19A2-B913-4F7A-80EB-3F824BC4C591}" srcOrd="2" destOrd="0" presId="urn:microsoft.com/office/officeart/2018/5/layout/IconCircleLabelList"/>
    <dgm:cxn modelId="{2CEE3B88-2C80-4087-A92F-21C9A414CE7A}" type="presParOf" srcId="{6BA4DE22-487D-44CE-B6B4-BC3BBE47B5E7}" destId="{516EA427-2609-4C0F-B4A1-88E6BFBDE038}" srcOrd="3" destOrd="0" presId="urn:microsoft.com/office/officeart/2018/5/layout/IconCircleLabelList"/>
    <dgm:cxn modelId="{D2A1EBBE-E8F5-40F2-8E2D-2043EE651A12}" type="presParOf" srcId="{EE17D372-E004-49F9-A5E0-FE8B2FACB3FD}" destId="{82C55A43-FEB7-4671-B507-93116DEC1BB9}" srcOrd="7" destOrd="0" presId="urn:microsoft.com/office/officeart/2018/5/layout/IconCircleLabelList"/>
    <dgm:cxn modelId="{02527F6C-9987-4938-BA72-B4C673F9CE31}" type="presParOf" srcId="{EE17D372-E004-49F9-A5E0-FE8B2FACB3FD}" destId="{2FF7D9BC-7BA9-43F2-A659-B6527BBA639F}" srcOrd="8" destOrd="0" presId="urn:microsoft.com/office/officeart/2018/5/layout/IconCircleLabelList"/>
    <dgm:cxn modelId="{3222DB2F-7169-4E3D-A5B7-1B2889CE5CCF}" type="presParOf" srcId="{2FF7D9BC-7BA9-43F2-A659-B6527BBA639F}" destId="{B192C3B1-6420-42BF-92C7-E2450FECE97B}" srcOrd="0" destOrd="0" presId="urn:microsoft.com/office/officeart/2018/5/layout/IconCircleLabelList"/>
    <dgm:cxn modelId="{61116F5D-1AD2-4FFB-A192-BB609561A5B2}" type="presParOf" srcId="{2FF7D9BC-7BA9-43F2-A659-B6527BBA639F}" destId="{CABE1159-BCE7-4020-8492-0EFC62ACE288}" srcOrd="1" destOrd="0" presId="urn:microsoft.com/office/officeart/2018/5/layout/IconCircleLabelList"/>
    <dgm:cxn modelId="{155F3B69-A80F-4D63-A122-3AF346CF4A8C}" type="presParOf" srcId="{2FF7D9BC-7BA9-43F2-A659-B6527BBA639F}" destId="{AC6E9854-D7CD-4699-A39D-39975FECD007}" srcOrd="2" destOrd="0" presId="urn:microsoft.com/office/officeart/2018/5/layout/IconCircleLabelList"/>
    <dgm:cxn modelId="{4C23165B-856C-4A54-9A0A-3880464ABB53}" type="presParOf" srcId="{2FF7D9BC-7BA9-43F2-A659-B6527BBA639F}" destId="{946B139A-8987-4B1F-A2B2-F46A170092CD}" srcOrd="3" destOrd="0" presId="urn:microsoft.com/office/officeart/2018/5/layout/IconCircleLabelList"/>
    <dgm:cxn modelId="{1541DE6A-7CC3-47E2-8CDA-A8E66874B3F0}" type="presParOf" srcId="{EE17D372-E004-49F9-A5E0-FE8B2FACB3FD}" destId="{0661317A-1138-49CA-B7DB-3D8569B457AF}" srcOrd="9" destOrd="0" presId="urn:microsoft.com/office/officeart/2018/5/layout/IconCircleLabelList"/>
    <dgm:cxn modelId="{36ACF1C1-42B4-422C-B449-C7AC29C5447C}" type="presParOf" srcId="{EE17D372-E004-49F9-A5E0-FE8B2FACB3FD}" destId="{50E751BF-C501-40FA-804B-113E20CA2236}" srcOrd="10" destOrd="0" presId="urn:microsoft.com/office/officeart/2018/5/layout/IconCircleLabelList"/>
    <dgm:cxn modelId="{14CB041E-855C-4AF9-BC5D-6DC19A3E1A8E}" type="presParOf" srcId="{50E751BF-C501-40FA-804B-113E20CA2236}" destId="{419E0792-5CAD-4B9B-96DA-7D4B7C83EB65}" srcOrd="0" destOrd="0" presId="urn:microsoft.com/office/officeart/2018/5/layout/IconCircleLabelList"/>
    <dgm:cxn modelId="{07422B51-A756-4CE3-BDE1-C8969E938307}" type="presParOf" srcId="{50E751BF-C501-40FA-804B-113E20CA2236}" destId="{86ED838D-6ED1-4075-B1AD-20E68B4DCC32}" srcOrd="1" destOrd="0" presId="urn:microsoft.com/office/officeart/2018/5/layout/IconCircleLabelList"/>
    <dgm:cxn modelId="{1CFC0B27-7348-43B2-8C9B-2429A9A8CCC9}" type="presParOf" srcId="{50E751BF-C501-40FA-804B-113E20CA2236}" destId="{2A349E93-9B78-4E20-B1F5-FFA2D69A7252}" srcOrd="2" destOrd="0" presId="urn:microsoft.com/office/officeart/2018/5/layout/IconCircleLabelList"/>
    <dgm:cxn modelId="{8CAF6142-E46F-4F90-A13F-4D9FBD4FC736}" type="presParOf" srcId="{50E751BF-C501-40FA-804B-113E20CA2236}" destId="{BD441D63-C3EA-4AB2-B36E-8E2F000A51C8}" srcOrd="3" destOrd="0" presId="urn:microsoft.com/office/officeart/2018/5/layout/IconCircleLabelList"/>
    <dgm:cxn modelId="{5882B0D4-956D-4E64-BD0C-5B1826951CC1}" type="presParOf" srcId="{EE17D372-E004-49F9-A5E0-FE8B2FACB3FD}" destId="{D295559F-0A56-48DA-BC71-4F5585682DFD}" srcOrd="11" destOrd="0" presId="urn:microsoft.com/office/officeart/2018/5/layout/IconCircleLabelList"/>
    <dgm:cxn modelId="{AEEB93C8-AC06-4041-A442-B4AD5C849D71}" type="presParOf" srcId="{EE17D372-E004-49F9-A5E0-FE8B2FACB3FD}" destId="{03227720-FF25-4A95-A3D3-F2282EAB16CD}" srcOrd="12" destOrd="0" presId="urn:microsoft.com/office/officeart/2018/5/layout/IconCircleLabelList"/>
    <dgm:cxn modelId="{2A4B66DB-D7C7-4113-86C8-9D7CEEA16E5C}" type="presParOf" srcId="{03227720-FF25-4A95-A3D3-F2282EAB16CD}" destId="{9B014EBC-74A3-4D31-9ED1-37B548DBED19}" srcOrd="0" destOrd="0" presId="urn:microsoft.com/office/officeart/2018/5/layout/IconCircleLabelList"/>
    <dgm:cxn modelId="{A92AA2A6-100A-4A87-BD22-5A8417D475E4}" type="presParOf" srcId="{03227720-FF25-4A95-A3D3-F2282EAB16CD}" destId="{ED97DCEE-3B6F-4B42-9E35-30897FEE2574}" srcOrd="1" destOrd="0" presId="urn:microsoft.com/office/officeart/2018/5/layout/IconCircleLabelList"/>
    <dgm:cxn modelId="{2D76AAB1-9957-4CB1-9D7A-612A386728DA}" type="presParOf" srcId="{03227720-FF25-4A95-A3D3-F2282EAB16CD}" destId="{62A64747-0B5A-41ED-82FA-6C8E015177B1}" srcOrd="2" destOrd="0" presId="urn:microsoft.com/office/officeart/2018/5/layout/IconCircleLabelList"/>
    <dgm:cxn modelId="{80EA3D9E-70B6-42FD-BF9A-1E9BB7170D4C}" type="presParOf" srcId="{03227720-FF25-4A95-A3D3-F2282EAB16CD}" destId="{3E87D3B7-BA88-478C-AA46-4E8617951AF5}" srcOrd="3" destOrd="0" presId="urn:microsoft.com/office/officeart/2018/5/layout/IconCircle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BF9C1A21-5A39-41DD-9463-FA484294ED2E}" type="doc">
      <dgm:prSet loTypeId="urn:microsoft.com/office/officeart/2018/5/layout/IconCircleLabelList" loCatId="icon" qsTypeId="urn:microsoft.com/office/officeart/2005/8/quickstyle/simple1" qsCatId="simple" csTypeId="urn:microsoft.com/office/officeart/2018/5/colors/Iconchunking_neutralbg_colorful1" csCatId="colorful" phldr="1"/>
      <dgm:spPr/>
      <dgm:t>
        <a:bodyPr/>
        <a:lstStyle/>
        <a:p>
          <a:endParaRPr lang="en-US"/>
        </a:p>
      </dgm:t>
    </dgm:pt>
    <dgm:pt modelId="{E91E11B9-C39E-4DA5-ABFD-2C958B35E466}">
      <dgm:prSet/>
      <dgm:spPr/>
      <dgm:t>
        <a:bodyPr/>
        <a:lstStyle/>
        <a:p>
          <a:pPr>
            <a:defRPr cap="all"/>
          </a:pPr>
          <a:r>
            <a:rPr lang="en-US"/>
            <a:t>Reduced Ordering Frequency leading to fewer orders hence lower administrative costs</a:t>
          </a:r>
        </a:p>
      </dgm:t>
    </dgm:pt>
    <dgm:pt modelId="{2DEBFB9E-19AD-4058-A16A-F6C45BB0E937}" type="parTrans" cxnId="{5108FDA1-26EC-478D-AD6A-ADF6604A7DCA}">
      <dgm:prSet/>
      <dgm:spPr/>
      <dgm:t>
        <a:bodyPr/>
        <a:lstStyle/>
        <a:p>
          <a:endParaRPr lang="en-US"/>
        </a:p>
      </dgm:t>
    </dgm:pt>
    <dgm:pt modelId="{E4EA81CE-6996-41E5-A031-71FF5C6FAC6F}" type="sibTrans" cxnId="{5108FDA1-26EC-478D-AD6A-ADF6604A7DCA}">
      <dgm:prSet/>
      <dgm:spPr/>
      <dgm:t>
        <a:bodyPr/>
        <a:lstStyle/>
        <a:p>
          <a:endParaRPr lang="en-US"/>
        </a:p>
      </dgm:t>
    </dgm:pt>
    <dgm:pt modelId="{1D812274-7DA6-402C-8B19-636405234087}">
      <dgm:prSet/>
      <dgm:spPr/>
      <dgm:t>
        <a:bodyPr/>
        <a:lstStyle/>
        <a:p>
          <a:pPr>
            <a:defRPr cap="all"/>
          </a:pPr>
          <a:r>
            <a:rPr lang="en-US"/>
            <a:t>Improved Supplier Relationships due to large consistent orders which foster better supplier terms</a:t>
          </a:r>
        </a:p>
      </dgm:t>
    </dgm:pt>
    <dgm:pt modelId="{63591015-736C-4CED-BB3B-7F2A1BD769BE}" type="parTrans" cxnId="{87327370-2375-4433-8454-E759C6270908}">
      <dgm:prSet/>
      <dgm:spPr/>
      <dgm:t>
        <a:bodyPr/>
        <a:lstStyle/>
        <a:p>
          <a:endParaRPr lang="en-US"/>
        </a:p>
      </dgm:t>
    </dgm:pt>
    <dgm:pt modelId="{DAFA76DC-EFBB-4A08-BD9B-986ADE1BE4F9}" type="sibTrans" cxnId="{87327370-2375-4433-8454-E759C6270908}">
      <dgm:prSet/>
      <dgm:spPr/>
      <dgm:t>
        <a:bodyPr/>
        <a:lstStyle/>
        <a:p>
          <a:endParaRPr lang="en-US"/>
        </a:p>
      </dgm:t>
    </dgm:pt>
    <dgm:pt modelId="{91406B93-DD88-452C-8AD4-C85D5B8C9B4C}" type="pres">
      <dgm:prSet presAssocID="{BF9C1A21-5A39-41DD-9463-FA484294ED2E}" presName="root" presStyleCnt="0">
        <dgm:presLayoutVars>
          <dgm:dir/>
          <dgm:resizeHandles val="exact"/>
        </dgm:presLayoutVars>
      </dgm:prSet>
      <dgm:spPr/>
    </dgm:pt>
    <dgm:pt modelId="{DB704844-3A3C-43DD-8E99-FDB852B9FA37}" type="pres">
      <dgm:prSet presAssocID="{E91E11B9-C39E-4DA5-ABFD-2C958B35E466}" presName="compNode" presStyleCnt="0"/>
      <dgm:spPr/>
    </dgm:pt>
    <dgm:pt modelId="{A00F09DF-B1EF-4E67-8335-623378ACDF82}" type="pres">
      <dgm:prSet presAssocID="{E91E11B9-C39E-4DA5-ABFD-2C958B35E466}" presName="iconBgRect" presStyleLbl="bgShp" presStyleIdx="0" presStyleCnt="2"/>
      <dgm:spPr/>
    </dgm:pt>
    <dgm:pt modelId="{A496E6BB-D506-4AFC-8FCF-2C50BCC6E733}" type="pres">
      <dgm:prSet presAssocID="{E91E11B9-C39E-4DA5-ABFD-2C958B35E466}" presName="iconRect" presStyleLbl="node1" presStyleIdx="0" presStyleCnt="2"/>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Downward trend"/>
        </a:ext>
      </dgm:extLst>
    </dgm:pt>
    <dgm:pt modelId="{FF6CC4D7-C6DB-4963-93DA-A05A69E2678D}" type="pres">
      <dgm:prSet presAssocID="{E91E11B9-C39E-4DA5-ABFD-2C958B35E466}" presName="spaceRect" presStyleCnt="0"/>
      <dgm:spPr/>
    </dgm:pt>
    <dgm:pt modelId="{F04589D9-36D0-4F75-882F-63DD65D7251E}" type="pres">
      <dgm:prSet presAssocID="{E91E11B9-C39E-4DA5-ABFD-2C958B35E466}" presName="textRect" presStyleLbl="revTx" presStyleIdx="0" presStyleCnt="2">
        <dgm:presLayoutVars>
          <dgm:chMax val="1"/>
          <dgm:chPref val="1"/>
        </dgm:presLayoutVars>
      </dgm:prSet>
      <dgm:spPr/>
    </dgm:pt>
    <dgm:pt modelId="{6B5D9899-C8D9-4570-B515-60FFBC33318C}" type="pres">
      <dgm:prSet presAssocID="{E4EA81CE-6996-41E5-A031-71FF5C6FAC6F}" presName="sibTrans" presStyleCnt="0"/>
      <dgm:spPr/>
    </dgm:pt>
    <dgm:pt modelId="{B69914C6-5186-4212-BB7E-54FACBEB2C31}" type="pres">
      <dgm:prSet presAssocID="{1D812274-7DA6-402C-8B19-636405234087}" presName="compNode" presStyleCnt="0"/>
      <dgm:spPr/>
    </dgm:pt>
    <dgm:pt modelId="{1AAC39B5-56F5-470F-A632-94207E71E3F5}" type="pres">
      <dgm:prSet presAssocID="{1D812274-7DA6-402C-8B19-636405234087}" presName="iconBgRect" presStyleLbl="bgShp" presStyleIdx="1" presStyleCnt="2"/>
      <dgm:spPr/>
    </dgm:pt>
    <dgm:pt modelId="{9A63980D-F18C-49F7-830B-215A05640953}" type="pres">
      <dgm:prSet presAssocID="{1D812274-7DA6-402C-8B19-636405234087}" presName="iconRect" presStyleLbl="node1" presStyleIdx="1" presStyleCnt="2"/>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Handshake"/>
        </a:ext>
      </dgm:extLst>
    </dgm:pt>
    <dgm:pt modelId="{B6DB5C3E-277C-4522-978A-392F5BF942B1}" type="pres">
      <dgm:prSet presAssocID="{1D812274-7DA6-402C-8B19-636405234087}" presName="spaceRect" presStyleCnt="0"/>
      <dgm:spPr/>
    </dgm:pt>
    <dgm:pt modelId="{82F0585F-D978-40B5-8342-AB73421F6205}" type="pres">
      <dgm:prSet presAssocID="{1D812274-7DA6-402C-8B19-636405234087}" presName="textRect" presStyleLbl="revTx" presStyleIdx="1" presStyleCnt="2">
        <dgm:presLayoutVars>
          <dgm:chMax val="1"/>
          <dgm:chPref val="1"/>
        </dgm:presLayoutVars>
      </dgm:prSet>
      <dgm:spPr/>
    </dgm:pt>
  </dgm:ptLst>
  <dgm:cxnLst>
    <dgm:cxn modelId="{0D3AAC02-AF33-4DAA-AE3C-B94246DEC9CF}" type="presOf" srcId="{1D812274-7DA6-402C-8B19-636405234087}" destId="{82F0585F-D978-40B5-8342-AB73421F6205}" srcOrd="0" destOrd="0" presId="urn:microsoft.com/office/officeart/2018/5/layout/IconCircleLabelList"/>
    <dgm:cxn modelId="{AEC8274D-5D5A-49E3-B9CE-A4F35C60FA55}" type="presOf" srcId="{BF9C1A21-5A39-41DD-9463-FA484294ED2E}" destId="{91406B93-DD88-452C-8AD4-C85D5B8C9B4C}" srcOrd="0" destOrd="0" presId="urn:microsoft.com/office/officeart/2018/5/layout/IconCircleLabelList"/>
    <dgm:cxn modelId="{87327370-2375-4433-8454-E759C6270908}" srcId="{BF9C1A21-5A39-41DD-9463-FA484294ED2E}" destId="{1D812274-7DA6-402C-8B19-636405234087}" srcOrd="1" destOrd="0" parTransId="{63591015-736C-4CED-BB3B-7F2A1BD769BE}" sibTransId="{DAFA76DC-EFBB-4A08-BD9B-986ADE1BE4F9}"/>
    <dgm:cxn modelId="{38AC4580-AD5F-477C-9F5D-879EF76E0D04}" type="presOf" srcId="{E91E11B9-C39E-4DA5-ABFD-2C958B35E466}" destId="{F04589D9-36D0-4F75-882F-63DD65D7251E}" srcOrd="0" destOrd="0" presId="urn:microsoft.com/office/officeart/2018/5/layout/IconCircleLabelList"/>
    <dgm:cxn modelId="{5108FDA1-26EC-478D-AD6A-ADF6604A7DCA}" srcId="{BF9C1A21-5A39-41DD-9463-FA484294ED2E}" destId="{E91E11B9-C39E-4DA5-ABFD-2C958B35E466}" srcOrd="0" destOrd="0" parTransId="{2DEBFB9E-19AD-4058-A16A-F6C45BB0E937}" sibTransId="{E4EA81CE-6996-41E5-A031-71FF5C6FAC6F}"/>
    <dgm:cxn modelId="{D3CC4BDD-8020-4D7C-8742-D8792C7276FD}" type="presParOf" srcId="{91406B93-DD88-452C-8AD4-C85D5B8C9B4C}" destId="{DB704844-3A3C-43DD-8E99-FDB852B9FA37}" srcOrd="0" destOrd="0" presId="urn:microsoft.com/office/officeart/2018/5/layout/IconCircleLabelList"/>
    <dgm:cxn modelId="{6CC41070-5FEE-49C2-9FBF-5F51A2599161}" type="presParOf" srcId="{DB704844-3A3C-43DD-8E99-FDB852B9FA37}" destId="{A00F09DF-B1EF-4E67-8335-623378ACDF82}" srcOrd="0" destOrd="0" presId="urn:microsoft.com/office/officeart/2018/5/layout/IconCircleLabelList"/>
    <dgm:cxn modelId="{5170CE71-AB1D-41F4-B5B6-6912B91B0BB8}" type="presParOf" srcId="{DB704844-3A3C-43DD-8E99-FDB852B9FA37}" destId="{A496E6BB-D506-4AFC-8FCF-2C50BCC6E733}" srcOrd="1" destOrd="0" presId="urn:microsoft.com/office/officeart/2018/5/layout/IconCircleLabelList"/>
    <dgm:cxn modelId="{01294751-0311-42DE-9E58-C2604227B475}" type="presParOf" srcId="{DB704844-3A3C-43DD-8E99-FDB852B9FA37}" destId="{FF6CC4D7-C6DB-4963-93DA-A05A69E2678D}" srcOrd="2" destOrd="0" presId="urn:microsoft.com/office/officeart/2018/5/layout/IconCircleLabelList"/>
    <dgm:cxn modelId="{7F6AC42E-99D9-497B-9AD6-3F7357AD5D11}" type="presParOf" srcId="{DB704844-3A3C-43DD-8E99-FDB852B9FA37}" destId="{F04589D9-36D0-4F75-882F-63DD65D7251E}" srcOrd="3" destOrd="0" presId="urn:microsoft.com/office/officeart/2018/5/layout/IconCircleLabelList"/>
    <dgm:cxn modelId="{78BE6022-B9AD-4109-B41A-A971BA5004A4}" type="presParOf" srcId="{91406B93-DD88-452C-8AD4-C85D5B8C9B4C}" destId="{6B5D9899-C8D9-4570-B515-60FFBC33318C}" srcOrd="1" destOrd="0" presId="urn:microsoft.com/office/officeart/2018/5/layout/IconCircleLabelList"/>
    <dgm:cxn modelId="{EB050574-3113-4097-B602-805D0FD041CE}" type="presParOf" srcId="{91406B93-DD88-452C-8AD4-C85D5B8C9B4C}" destId="{B69914C6-5186-4212-BB7E-54FACBEB2C31}" srcOrd="2" destOrd="0" presId="urn:microsoft.com/office/officeart/2018/5/layout/IconCircleLabelList"/>
    <dgm:cxn modelId="{B03A7C46-C53E-4BB8-8E0C-6766BBE24E3C}" type="presParOf" srcId="{B69914C6-5186-4212-BB7E-54FACBEB2C31}" destId="{1AAC39B5-56F5-470F-A632-94207E71E3F5}" srcOrd="0" destOrd="0" presId="urn:microsoft.com/office/officeart/2018/5/layout/IconCircleLabelList"/>
    <dgm:cxn modelId="{AEE12777-C1B7-4C26-8777-D4DD18ECDBD9}" type="presParOf" srcId="{B69914C6-5186-4212-BB7E-54FACBEB2C31}" destId="{9A63980D-F18C-49F7-830B-215A05640953}" srcOrd="1" destOrd="0" presId="urn:microsoft.com/office/officeart/2018/5/layout/IconCircleLabelList"/>
    <dgm:cxn modelId="{37E423A5-2BA9-4559-BF18-5F0C7B071845}" type="presParOf" srcId="{B69914C6-5186-4212-BB7E-54FACBEB2C31}" destId="{B6DB5C3E-277C-4522-978A-392F5BF942B1}" srcOrd="2" destOrd="0" presId="urn:microsoft.com/office/officeart/2018/5/layout/IconCircleLabelList"/>
    <dgm:cxn modelId="{E4D68816-1268-4FC0-A1F9-A6FA51EB0FFD}" type="presParOf" srcId="{B69914C6-5186-4212-BB7E-54FACBEB2C31}" destId="{82F0585F-D978-40B5-8342-AB73421F6205}" srcOrd="3" destOrd="0" presId="urn:microsoft.com/office/officeart/2018/5/layout/IconCircle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A20548F2-B5CF-46DC-92FE-7F4666468E80}"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1A260A31-DB72-467B-9FB1-C48B11A51F11}">
      <dgm:prSet/>
      <dgm:spPr/>
      <dgm:t>
        <a:bodyPr/>
        <a:lstStyle/>
        <a:p>
          <a:r>
            <a:rPr lang="en-US"/>
            <a:t>Performance measurement system have evolved over time, from quality being the largest concern in the Japanese industries during the 70s, while western companies were more concerned over service and return on investment</a:t>
          </a:r>
        </a:p>
      </dgm:t>
    </dgm:pt>
    <dgm:pt modelId="{5B6F4406-9A3A-4AC1-87A9-D1EB20E069B0}" type="parTrans" cxnId="{4A362F4D-4F05-49EE-B1AE-FFC37FB8009C}">
      <dgm:prSet/>
      <dgm:spPr/>
      <dgm:t>
        <a:bodyPr/>
        <a:lstStyle/>
        <a:p>
          <a:endParaRPr lang="en-US"/>
        </a:p>
      </dgm:t>
    </dgm:pt>
    <dgm:pt modelId="{7ACE4DFC-C1D0-46BE-98A4-BBC1B11C8317}" type="sibTrans" cxnId="{4A362F4D-4F05-49EE-B1AE-FFC37FB8009C}">
      <dgm:prSet/>
      <dgm:spPr/>
      <dgm:t>
        <a:bodyPr/>
        <a:lstStyle/>
        <a:p>
          <a:endParaRPr lang="en-US"/>
        </a:p>
      </dgm:t>
    </dgm:pt>
    <dgm:pt modelId="{6A98DE1D-B520-422C-B171-7178035A37CD}">
      <dgm:prSet/>
      <dgm:spPr/>
      <dgm:t>
        <a:bodyPr/>
        <a:lstStyle/>
        <a:p>
          <a:r>
            <a:rPr lang="en-US" dirty="0"/>
            <a:t>During the 80s a new era for measurements had its beginning and companies started to focus more on quality, time, cost and flexibility</a:t>
          </a:r>
        </a:p>
      </dgm:t>
    </dgm:pt>
    <dgm:pt modelId="{7E9FF295-BABD-415E-B9F6-D2927E685D5B}" type="parTrans" cxnId="{FBA31BB8-DAD8-4641-9191-ED776C4168BB}">
      <dgm:prSet/>
      <dgm:spPr/>
      <dgm:t>
        <a:bodyPr/>
        <a:lstStyle/>
        <a:p>
          <a:endParaRPr lang="en-US"/>
        </a:p>
      </dgm:t>
    </dgm:pt>
    <dgm:pt modelId="{C116F942-92D9-4527-8523-537C15E10446}" type="sibTrans" cxnId="{FBA31BB8-DAD8-4641-9191-ED776C4168BB}">
      <dgm:prSet/>
      <dgm:spPr/>
      <dgm:t>
        <a:bodyPr/>
        <a:lstStyle/>
        <a:p>
          <a:endParaRPr lang="en-US"/>
        </a:p>
      </dgm:t>
    </dgm:pt>
    <dgm:pt modelId="{15E0B4C5-12B2-451D-9335-404A153D6FC1}">
      <dgm:prSet/>
      <dgm:spPr/>
      <dgm:t>
        <a:bodyPr/>
        <a:lstStyle/>
        <a:p>
          <a:r>
            <a:rPr lang="en-US"/>
            <a:t>The focus then shifted during the 90's when scholars started to criticize traditional financial measurements and started to focus more on effectiveness and efficiency of actions</a:t>
          </a:r>
        </a:p>
      </dgm:t>
    </dgm:pt>
    <dgm:pt modelId="{7D674AB7-979C-4B26-92ED-D23D584B2746}" type="parTrans" cxnId="{735B512D-38B6-4F6F-AFA6-E5DB9BF13ACD}">
      <dgm:prSet/>
      <dgm:spPr/>
      <dgm:t>
        <a:bodyPr/>
        <a:lstStyle/>
        <a:p>
          <a:endParaRPr lang="en-US"/>
        </a:p>
      </dgm:t>
    </dgm:pt>
    <dgm:pt modelId="{C03391B4-EB2F-411C-BBF1-727575CE2252}" type="sibTrans" cxnId="{735B512D-38B6-4F6F-AFA6-E5DB9BF13ACD}">
      <dgm:prSet/>
      <dgm:spPr/>
      <dgm:t>
        <a:bodyPr/>
        <a:lstStyle/>
        <a:p>
          <a:endParaRPr lang="en-US"/>
        </a:p>
      </dgm:t>
    </dgm:pt>
    <dgm:pt modelId="{2691CD6D-EA17-46B2-944B-9DCC8B380F89}">
      <dgm:prSet/>
      <dgm:spPr/>
      <dgm:t>
        <a:bodyPr/>
        <a:lstStyle/>
        <a:p>
          <a:r>
            <a:rPr lang="en-US"/>
            <a:t>From there on several different non-financial factors such as quality, customer satisfaction, cycle time and innovations became leading indicators to measure financial performance</a:t>
          </a:r>
        </a:p>
      </dgm:t>
    </dgm:pt>
    <dgm:pt modelId="{A018F8F2-B2C5-4333-B17E-508B231B3CDB}" type="parTrans" cxnId="{68A5E843-69F2-4441-9638-1613684658D6}">
      <dgm:prSet/>
      <dgm:spPr/>
      <dgm:t>
        <a:bodyPr/>
        <a:lstStyle/>
        <a:p>
          <a:endParaRPr lang="en-US"/>
        </a:p>
      </dgm:t>
    </dgm:pt>
    <dgm:pt modelId="{264A696D-0E1E-430A-94A2-7BE240720399}" type="sibTrans" cxnId="{68A5E843-69F2-4441-9638-1613684658D6}">
      <dgm:prSet/>
      <dgm:spPr/>
      <dgm:t>
        <a:bodyPr/>
        <a:lstStyle/>
        <a:p>
          <a:endParaRPr lang="en-US"/>
        </a:p>
      </dgm:t>
    </dgm:pt>
    <dgm:pt modelId="{09ED63C7-9D7C-4255-A3E4-BFAC2AC697D3}" type="pres">
      <dgm:prSet presAssocID="{A20548F2-B5CF-46DC-92FE-7F4666468E80}" presName="root" presStyleCnt="0">
        <dgm:presLayoutVars>
          <dgm:dir/>
          <dgm:resizeHandles val="exact"/>
        </dgm:presLayoutVars>
      </dgm:prSet>
      <dgm:spPr/>
    </dgm:pt>
    <dgm:pt modelId="{7A9465DB-D6F5-4ED7-B40E-6CF59AF2133E}" type="pres">
      <dgm:prSet presAssocID="{1A260A31-DB72-467B-9FB1-C48B11A51F11}" presName="compNode" presStyleCnt="0"/>
      <dgm:spPr/>
    </dgm:pt>
    <dgm:pt modelId="{5410A48E-04D2-4D75-8EC4-164FE84DF132}" type="pres">
      <dgm:prSet presAssocID="{1A260A31-DB72-467B-9FB1-C48B11A51F11}" presName="bgRect" presStyleLbl="bgShp" presStyleIdx="0" presStyleCnt="4"/>
      <dgm:spPr/>
    </dgm:pt>
    <dgm:pt modelId="{22863A23-5242-402B-B02A-E88DBCB444B7}" type="pres">
      <dgm:prSet presAssocID="{1A260A31-DB72-467B-9FB1-C48B11A51F11}"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Business Growth"/>
        </a:ext>
      </dgm:extLst>
    </dgm:pt>
    <dgm:pt modelId="{012A9796-577C-46B5-B19E-C639C398F712}" type="pres">
      <dgm:prSet presAssocID="{1A260A31-DB72-467B-9FB1-C48B11A51F11}" presName="spaceRect" presStyleCnt="0"/>
      <dgm:spPr/>
    </dgm:pt>
    <dgm:pt modelId="{163A75B2-507D-47BC-A45B-CDF4D09F342A}" type="pres">
      <dgm:prSet presAssocID="{1A260A31-DB72-467B-9FB1-C48B11A51F11}" presName="parTx" presStyleLbl="revTx" presStyleIdx="0" presStyleCnt="4">
        <dgm:presLayoutVars>
          <dgm:chMax val="0"/>
          <dgm:chPref val="0"/>
        </dgm:presLayoutVars>
      </dgm:prSet>
      <dgm:spPr/>
    </dgm:pt>
    <dgm:pt modelId="{8B56E781-0195-4992-AFC5-B62A3F0A7560}" type="pres">
      <dgm:prSet presAssocID="{7ACE4DFC-C1D0-46BE-98A4-BBC1B11C8317}" presName="sibTrans" presStyleCnt="0"/>
      <dgm:spPr/>
    </dgm:pt>
    <dgm:pt modelId="{8B4D991C-9576-468F-873D-8A6936EE85C1}" type="pres">
      <dgm:prSet presAssocID="{6A98DE1D-B520-422C-B171-7178035A37CD}" presName="compNode" presStyleCnt="0"/>
      <dgm:spPr/>
    </dgm:pt>
    <dgm:pt modelId="{12F0CB97-53D0-45C6-990B-81CFBF46F57A}" type="pres">
      <dgm:prSet presAssocID="{6A98DE1D-B520-422C-B171-7178035A37CD}" presName="bgRect" presStyleLbl="bgShp" presStyleIdx="1" presStyleCnt="4"/>
      <dgm:spPr/>
    </dgm:pt>
    <dgm:pt modelId="{1F9404ED-6EF4-4A4E-BFF8-8DBAEDF07A1D}" type="pres">
      <dgm:prSet presAssocID="{6A98DE1D-B520-422C-B171-7178035A37CD}"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Hourglass"/>
        </a:ext>
      </dgm:extLst>
    </dgm:pt>
    <dgm:pt modelId="{271AE42C-8E7F-4EB7-A129-A61699113A68}" type="pres">
      <dgm:prSet presAssocID="{6A98DE1D-B520-422C-B171-7178035A37CD}" presName="spaceRect" presStyleCnt="0"/>
      <dgm:spPr/>
    </dgm:pt>
    <dgm:pt modelId="{1B490FB5-35DC-45C9-B0FE-7EFC51D43EE4}" type="pres">
      <dgm:prSet presAssocID="{6A98DE1D-B520-422C-B171-7178035A37CD}" presName="parTx" presStyleLbl="revTx" presStyleIdx="1" presStyleCnt="4">
        <dgm:presLayoutVars>
          <dgm:chMax val="0"/>
          <dgm:chPref val="0"/>
        </dgm:presLayoutVars>
      </dgm:prSet>
      <dgm:spPr/>
    </dgm:pt>
    <dgm:pt modelId="{6CC709CD-CE9B-4CD2-847B-B0FA646BD5EA}" type="pres">
      <dgm:prSet presAssocID="{C116F942-92D9-4527-8523-537C15E10446}" presName="sibTrans" presStyleCnt="0"/>
      <dgm:spPr/>
    </dgm:pt>
    <dgm:pt modelId="{A2978B73-CA7B-4CE4-9AD4-1B2C0CD360FE}" type="pres">
      <dgm:prSet presAssocID="{15E0B4C5-12B2-451D-9335-404A153D6FC1}" presName="compNode" presStyleCnt="0"/>
      <dgm:spPr/>
    </dgm:pt>
    <dgm:pt modelId="{27DFC510-E638-4E4D-B36A-4BBA4F09D4FB}" type="pres">
      <dgm:prSet presAssocID="{15E0B4C5-12B2-451D-9335-404A153D6FC1}" presName="bgRect" presStyleLbl="bgShp" presStyleIdx="2" presStyleCnt="4"/>
      <dgm:spPr/>
    </dgm:pt>
    <dgm:pt modelId="{6154EB86-893E-4D31-ACA1-A22A71CCAAB9}" type="pres">
      <dgm:prSet presAssocID="{15E0B4C5-12B2-451D-9335-404A153D6FC1}"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lassroom"/>
        </a:ext>
      </dgm:extLst>
    </dgm:pt>
    <dgm:pt modelId="{FB410BE4-201B-4303-99CB-607D5298EFDE}" type="pres">
      <dgm:prSet presAssocID="{15E0B4C5-12B2-451D-9335-404A153D6FC1}" presName="spaceRect" presStyleCnt="0"/>
      <dgm:spPr/>
    </dgm:pt>
    <dgm:pt modelId="{5DDBA707-A674-4DFF-8650-37F81F5CE5CE}" type="pres">
      <dgm:prSet presAssocID="{15E0B4C5-12B2-451D-9335-404A153D6FC1}" presName="parTx" presStyleLbl="revTx" presStyleIdx="2" presStyleCnt="4">
        <dgm:presLayoutVars>
          <dgm:chMax val="0"/>
          <dgm:chPref val="0"/>
        </dgm:presLayoutVars>
      </dgm:prSet>
      <dgm:spPr/>
    </dgm:pt>
    <dgm:pt modelId="{2E56D542-88C6-4FFF-BE99-CD024183E3B4}" type="pres">
      <dgm:prSet presAssocID="{C03391B4-EB2F-411C-BBF1-727575CE2252}" presName="sibTrans" presStyleCnt="0"/>
      <dgm:spPr/>
    </dgm:pt>
    <dgm:pt modelId="{1AD44D1E-A7D8-4DBC-8B64-9EE52FD4A760}" type="pres">
      <dgm:prSet presAssocID="{2691CD6D-EA17-46B2-944B-9DCC8B380F89}" presName="compNode" presStyleCnt="0"/>
      <dgm:spPr/>
    </dgm:pt>
    <dgm:pt modelId="{9DB8B16A-102C-40CC-9742-AB1D33157699}" type="pres">
      <dgm:prSet presAssocID="{2691CD6D-EA17-46B2-944B-9DCC8B380F89}" presName="bgRect" presStyleLbl="bgShp" presStyleIdx="3" presStyleCnt="4"/>
      <dgm:spPr/>
    </dgm:pt>
    <dgm:pt modelId="{E8BF48F1-4E30-4295-9272-9957E1EC4453}" type="pres">
      <dgm:prSet presAssocID="{2691CD6D-EA17-46B2-944B-9DCC8B380F89}"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Bar Graph with Upward Trend"/>
        </a:ext>
      </dgm:extLst>
    </dgm:pt>
    <dgm:pt modelId="{6364463B-39D7-4A93-9618-C940F9FFFC28}" type="pres">
      <dgm:prSet presAssocID="{2691CD6D-EA17-46B2-944B-9DCC8B380F89}" presName="spaceRect" presStyleCnt="0"/>
      <dgm:spPr/>
    </dgm:pt>
    <dgm:pt modelId="{149301C2-CC6C-4445-9516-93674E9EF684}" type="pres">
      <dgm:prSet presAssocID="{2691CD6D-EA17-46B2-944B-9DCC8B380F89}" presName="parTx" presStyleLbl="revTx" presStyleIdx="3" presStyleCnt="4">
        <dgm:presLayoutVars>
          <dgm:chMax val="0"/>
          <dgm:chPref val="0"/>
        </dgm:presLayoutVars>
      </dgm:prSet>
      <dgm:spPr/>
    </dgm:pt>
  </dgm:ptLst>
  <dgm:cxnLst>
    <dgm:cxn modelId="{9474DB0A-029E-4E8F-AD04-1EFB189C7172}" type="presOf" srcId="{A20548F2-B5CF-46DC-92FE-7F4666468E80}" destId="{09ED63C7-9D7C-4255-A3E4-BFAC2AC697D3}" srcOrd="0" destOrd="0" presId="urn:microsoft.com/office/officeart/2018/2/layout/IconVerticalSolidList"/>
    <dgm:cxn modelId="{735B512D-38B6-4F6F-AFA6-E5DB9BF13ACD}" srcId="{A20548F2-B5CF-46DC-92FE-7F4666468E80}" destId="{15E0B4C5-12B2-451D-9335-404A153D6FC1}" srcOrd="2" destOrd="0" parTransId="{7D674AB7-979C-4B26-92ED-D23D584B2746}" sibTransId="{C03391B4-EB2F-411C-BBF1-727575CE2252}"/>
    <dgm:cxn modelId="{68A5E843-69F2-4441-9638-1613684658D6}" srcId="{A20548F2-B5CF-46DC-92FE-7F4666468E80}" destId="{2691CD6D-EA17-46B2-944B-9DCC8B380F89}" srcOrd="3" destOrd="0" parTransId="{A018F8F2-B2C5-4333-B17E-508B231B3CDB}" sibTransId="{264A696D-0E1E-430A-94A2-7BE240720399}"/>
    <dgm:cxn modelId="{4A362F4D-4F05-49EE-B1AE-FFC37FB8009C}" srcId="{A20548F2-B5CF-46DC-92FE-7F4666468E80}" destId="{1A260A31-DB72-467B-9FB1-C48B11A51F11}" srcOrd="0" destOrd="0" parTransId="{5B6F4406-9A3A-4AC1-87A9-D1EB20E069B0}" sibTransId="{7ACE4DFC-C1D0-46BE-98A4-BBC1B11C8317}"/>
    <dgm:cxn modelId="{509F387D-EE23-42F5-86C0-5278A9E7362E}" type="presOf" srcId="{6A98DE1D-B520-422C-B171-7178035A37CD}" destId="{1B490FB5-35DC-45C9-B0FE-7EFC51D43EE4}" srcOrd="0" destOrd="0" presId="urn:microsoft.com/office/officeart/2018/2/layout/IconVerticalSolidList"/>
    <dgm:cxn modelId="{DFBE689A-6321-4C17-A8DD-D1003FBDDF55}" type="presOf" srcId="{15E0B4C5-12B2-451D-9335-404A153D6FC1}" destId="{5DDBA707-A674-4DFF-8650-37F81F5CE5CE}" srcOrd="0" destOrd="0" presId="urn:microsoft.com/office/officeart/2018/2/layout/IconVerticalSolidList"/>
    <dgm:cxn modelId="{F14CEF9E-A0D0-431C-B6D8-ECA2A269B25B}" type="presOf" srcId="{2691CD6D-EA17-46B2-944B-9DCC8B380F89}" destId="{149301C2-CC6C-4445-9516-93674E9EF684}" srcOrd="0" destOrd="0" presId="urn:microsoft.com/office/officeart/2018/2/layout/IconVerticalSolidList"/>
    <dgm:cxn modelId="{109D73B2-24D6-4AFB-A412-20A4D6A4CFCB}" type="presOf" srcId="{1A260A31-DB72-467B-9FB1-C48B11A51F11}" destId="{163A75B2-507D-47BC-A45B-CDF4D09F342A}" srcOrd="0" destOrd="0" presId="urn:microsoft.com/office/officeart/2018/2/layout/IconVerticalSolidList"/>
    <dgm:cxn modelId="{FBA31BB8-DAD8-4641-9191-ED776C4168BB}" srcId="{A20548F2-B5CF-46DC-92FE-7F4666468E80}" destId="{6A98DE1D-B520-422C-B171-7178035A37CD}" srcOrd="1" destOrd="0" parTransId="{7E9FF295-BABD-415E-B9F6-D2927E685D5B}" sibTransId="{C116F942-92D9-4527-8523-537C15E10446}"/>
    <dgm:cxn modelId="{8103D7D9-E923-4098-BE74-6E472BFDE157}" type="presParOf" srcId="{09ED63C7-9D7C-4255-A3E4-BFAC2AC697D3}" destId="{7A9465DB-D6F5-4ED7-B40E-6CF59AF2133E}" srcOrd="0" destOrd="0" presId="urn:microsoft.com/office/officeart/2018/2/layout/IconVerticalSolidList"/>
    <dgm:cxn modelId="{95A4CCF0-E9D7-4851-AEFB-1125FEFD14D9}" type="presParOf" srcId="{7A9465DB-D6F5-4ED7-B40E-6CF59AF2133E}" destId="{5410A48E-04D2-4D75-8EC4-164FE84DF132}" srcOrd="0" destOrd="0" presId="urn:microsoft.com/office/officeart/2018/2/layout/IconVerticalSolidList"/>
    <dgm:cxn modelId="{90A9AD2D-980D-4848-8A85-A959DDC1F3F3}" type="presParOf" srcId="{7A9465DB-D6F5-4ED7-B40E-6CF59AF2133E}" destId="{22863A23-5242-402B-B02A-E88DBCB444B7}" srcOrd="1" destOrd="0" presId="urn:microsoft.com/office/officeart/2018/2/layout/IconVerticalSolidList"/>
    <dgm:cxn modelId="{2A538A1E-C98B-4FF2-A512-DF66E3ED7CA2}" type="presParOf" srcId="{7A9465DB-D6F5-4ED7-B40E-6CF59AF2133E}" destId="{012A9796-577C-46B5-B19E-C639C398F712}" srcOrd="2" destOrd="0" presId="urn:microsoft.com/office/officeart/2018/2/layout/IconVerticalSolidList"/>
    <dgm:cxn modelId="{4284450A-31F5-4AE1-8244-B82B7C7C663F}" type="presParOf" srcId="{7A9465DB-D6F5-4ED7-B40E-6CF59AF2133E}" destId="{163A75B2-507D-47BC-A45B-CDF4D09F342A}" srcOrd="3" destOrd="0" presId="urn:microsoft.com/office/officeart/2018/2/layout/IconVerticalSolidList"/>
    <dgm:cxn modelId="{5650D705-205D-469C-B565-4686D62984AE}" type="presParOf" srcId="{09ED63C7-9D7C-4255-A3E4-BFAC2AC697D3}" destId="{8B56E781-0195-4992-AFC5-B62A3F0A7560}" srcOrd="1" destOrd="0" presId="urn:microsoft.com/office/officeart/2018/2/layout/IconVerticalSolidList"/>
    <dgm:cxn modelId="{BFA33E0B-52F0-4FE9-98C5-8DE9C47D08D7}" type="presParOf" srcId="{09ED63C7-9D7C-4255-A3E4-BFAC2AC697D3}" destId="{8B4D991C-9576-468F-873D-8A6936EE85C1}" srcOrd="2" destOrd="0" presId="urn:microsoft.com/office/officeart/2018/2/layout/IconVerticalSolidList"/>
    <dgm:cxn modelId="{FE3F8987-4C8D-45BD-A2F6-26CBF74A5AE0}" type="presParOf" srcId="{8B4D991C-9576-468F-873D-8A6936EE85C1}" destId="{12F0CB97-53D0-45C6-990B-81CFBF46F57A}" srcOrd="0" destOrd="0" presId="urn:microsoft.com/office/officeart/2018/2/layout/IconVerticalSolidList"/>
    <dgm:cxn modelId="{52BC9BBC-B4B5-4A32-B6EE-604C46170C71}" type="presParOf" srcId="{8B4D991C-9576-468F-873D-8A6936EE85C1}" destId="{1F9404ED-6EF4-4A4E-BFF8-8DBAEDF07A1D}" srcOrd="1" destOrd="0" presId="urn:microsoft.com/office/officeart/2018/2/layout/IconVerticalSolidList"/>
    <dgm:cxn modelId="{419108E5-556D-4E66-9468-3CB3D7A06E5B}" type="presParOf" srcId="{8B4D991C-9576-468F-873D-8A6936EE85C1}" destId="{271AE42C-8E7F-4EB7-A129-A61699113A68}" srcOrd="2" destOrd="0" presId="urn:microsoft.com/office/officeart/2018/2/layout/IconVerticalSolidList"/>
    <dgm:cxn modelId="{59277EF0-249D-4A29-AA10-5900E17C63FC}" type="presParOf" srcId="{8B4D991C-9576-468F-873D-8A6936EE85C1}" destId="{1B490FB5-35DC-45C9-B0FE-7EFC51D43EE4}" srcOrd="3" destOrd="0" presId="urn:microsoft.com/office/officeart/2018/2/layout/IconVerticalSolidList"/>
    <dgm:cxn modelId="{1A9DD3A3-46AC-46BC-B669-D3DBA495A765}" type="presParOf" srcId="{09ED63C7-9D7C-4255-A3E4-BFAC2AC697D3}" destId="{6CC709CD-CE9B-4CD2-847B-B0FA646BD5EA}" srcOrd="3" destOrd="0" presId="urn:microsoft.com/office/officeart/2018/2/layout/IconVerticalSolidList"/>
    <dgm:cxn modelId="{800A76C8-728A-45AB-A8A8-FB16C6A8B443}" type="presParOf" srcId="{09ED63C7-9D7C-4255-A3E4-BFAC2AC697D3}" destId="{A2978B73-CA7B-4CE4-9AD4-1B2C0CD360FE}" srcOrd="4" destOrd="0" presId="urn:microsoft.com/office/officeart/2018/2/layout/IconVerticalSolidList"/>
    <dgm:cxn modelId="{E2E0C3B3-E990-40C7-8C3B-E22B308295FD}" type="presParOf" srcId="{A2978B73-CA7B-4CE4-9AD4-1B2C0CD360FE}" destId="{27DFC510-E638-4E4D-B36A-4BBA4F09D4FB}" srcOrd="0" destOrd="0" presId="urn:microsoft.com/office/officeart/2018/2/layout/IconVerticalSolidList"/>
    <dgm:cxn modelId="{9D1C5EC2-C517-4B5C-A274-8AE143833528}" type="presParOf" srcId="{A2978B73-CA7B-4CE4-9AD4-1B2C0CD360FE}" destId="{6154EB86-893E-4D31-ACA1-A22A71CCAAB9}" srcOrd="1" destOrd="0" presId="urn:microsoft.com/office/officeart/2018/2/layout/IconVerticalSolidList"/>
    <dgm:cxn modelId="{079F6572-827C-48EF-961E-B89E15E3ADF8}" type="presParOf" srcId="{A2978B73-CA7B-4CE4-9AD4-1B2C0CD360FE}" destId="{FB410BE4-201B-4303-99CB-607D5298EFDE}" srcOrd="2" destOrd="0" presId="urn:microsoft.com/office/officeart/2018/2/layout/IconVerticalSolidList"/>
    <dgm:cxn modelId="{31E835EE-D6A6-4DB5-AA15-88D584D9D475}" type="presParOf" srcId="{A2978B73-CA7B-4CE4-9AD4-1B2C0CD360FE}" destId="{5DDBA707-A674-4DFF-8650-37F81F5CE5CE}" srcOrd="3" destOrd="0" presId="urn:microsoft.com/office/officeart/2018/2/layout/IconVerticalSolidList"/>
    <dgm:cxn modelId="{952052F2-F5A2-4327-A836-9B07E8A9F16F}" type="presParOf" srcId="{09ED63C7-9D7C-4255-A3E4-BFAC2AC697D3}" destId="{2E56D542-88C6-4FFF-BE99-CD024183E3B4}" srcOrd="5" destOrd="0" presId="urn:microsoft.com/office/officeart/2018/2/layout/IconVerticalSolidList"/>
    <dgm:cxn modelId="{0E823BF3-6484-4676-B864-8A48A0DC08CA}" type="presParOf" srcId="{09ED63C7-9D7C-4255-A3E4-BFAC2AC697D3}" destId="{1AD44D1E-A7D8-4DBC-8B64-9EE52FD4A760}" srcOrd="6" destOrd="0" presId="urn:microsoft.com/office/officeart/2018/2/layout/IconVerticalSolidList"/>
    <dgm:cxn modelId="{6F429C56-E9DD-416C-BE3E-C095555AFD3E}" type="presParOf" srcId="{1AD44D1E-A7D8-4DBC-8B64-9EE52FD4A760}" destId="{9DB8B16A-102C-40CC-9742-AB1D33157699}" srcOrd="0" destOrd="0" presId="urn:microsoft.com/office/officeart/2018/2/layout/IconVerticalSolidList"/>
    <dgm:cxn modelId="{D8AFE40E-0996-49FE-947F-DB5B2CA7B230}" type="presParOf" srcId="{1AD44D1E-A7D8-4DBC-8B64-9EE52FD4A760}" destId="{E8BF48F1-4E30-4295-9272-9957E1EC4453}" srcOrd="1" destOrd="0" presId="urn:microsoft.com/office/officeart/2018/2/layout/IconVerticalSolidList"/>
    <dgm:cxn modelId="{DDEA645E-62F5-4186-8D81-4AAA017257BB}" type="presParOf" srcId="{1AD44D1E-A7D8-4DBC-8B64-9EE52FD4A760}" destId="{6364463B-39D7-4A93-9618-C940F9FFFC28}" srcOrd="2" destOrd="0" presId="urn:microsoft.com/office/officeart/2018/2/layout/IconVerticalSolidList"/>
    <dgm:cxn modelId="{9D93BF59-026C-4596-B1A5-6AB8E385B369}" type="presParOf" srcId="{1AD44D1E-A7D8-4DBC-8B64-9EE52FD4A760}" destId="{149301C2-CC6C-4445-9516-93674E9EF684}"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4701668B-CB95-42DF-A3D5-8C14A57B780C}"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84119D2F-DA2A-413C-821C-EFA44FE23E1C}">
      <dgm:prSet/>
      <dgm:spPr/>
      <dgm:t>
        <a:bodyPr/>
        <a:lstStyle/>
        <a:p>
          <a:r>
            <a:rPr lang="en-US"/>
            <a:t>Management can use performance measures as a means of signalling and influencing the actions of the people who are responsible for performing tasks</a:t>
          </a:r>
        </a:p>
      </dgm:t>
    </dgm:pt>
    <dgm:pt modelId="{D055F46F-EC46-4FA1-A7A7-C0E411D03233}" type="parTrans" cxnId="{37265390-6764-4407-9C04-A9AF6CC6E918}">
      <dgm:prSet/>
      <dgm:spPr/>
      <dgm:t>
        <a:bodyPr/>
        <a:lstStyle/>
        <a:p>
          <a:endParaRPr lang="en-US"/>
        </a:p>
      </dgm:t>
    </dgm:pt>
    <dgm:pt modelId="{1A1281A3-7F96-45B3-A718-83798836DBFC}" type="sibTrans" cxnId="{37265390-6764-4407-9C04-A9AF6CC6E918}">
      <dgm:prSet/>
      <dgm:spPr/>
      <dgm:t>
        <a:bodyPr/>
        <a:lstStyle/>
        <a:p>
          <a:endParaRPr lang="en-US"/>
        </a:p>
      </dgm:t>
    </dgm:pt>
    <dgm:pt modelId="{80458C39-F108-4B80-BE5D-313A0981B8A2}">
      <dgm:prSet/>
      <dgm:spPr/>
      <dgm:t>
        <a:bodyPr/>
        <a:lstStyle/>
        <a:p>
          <a:r>
            <a:rPr lang="en-US"/>
            <a:t>Performance measures may send conflicting signals to buyers, with both measures often disconnected from both corporate and supply strategy</a:t>
          </a:r>
        </a:p>
      </dgm:t>
    </dgm:pt>
    <dgm:pt modelId="{FA921DC7-A9EC-4722-98EC-9A2E4F39E2E6}" type="parTrans" cxnId="{F093FF92-3994-4B0D-809E-B5CBAC949199}">
      <dgm:prSet/>
      <dgm:spPr/>
      <dgm:t>
        <a:bodyPr/>
        <a:lstStyle/>
        <a:p>
          <a:endParaRPr lang="en-US"/>
        </a:p>
      </dgm:t>
    </dgm:pt>
    <dgm:pt modelId="{6B8B1324-B6CB-4B6B-9218-ACF3CC82240D}" type="sibTrans" cxnId="{F093FF92-3994-4B0D-809E-B5CBAC949199}">
      <dgm:prSet/>
      <dgm:spPr/>
      <dgm:t>
        <a:bodyPr/>
        <a:lstStyle/>
        <a:p>
          <a:endParaRPr lang="en-US"/>
        </a:p>
      </dgm:t>
    </dgm:pt>
    <dgm:pt modelId="{D74F8CA4-04FA-4B95-8071-4F31C34D1F36}">
      <dgm:prSet/>
      <dgm:spPr/>
      <dgm:t>
        <a:bodyPr/>
        <a:lstStyle/>
        <a:p>
          <a:r>
            <a:rPr lang="en-US"/>
            <a:t>Performance measures must be carefully designed to suit the needs of the organization in order to avoid resources being allocated in sub-optimal way</a:t>
          </a:r>
        </a:p>
      </dgm:t>
    </dgm:pt>
    <dgm:pt modelId="{784A0CAF-BFD4-4473-A202-2B380964DAF9}" type="parTrans" cxnId="{5677F876-F893-4878-8C19-D32B293F8BBB}">
      <dgm:prSet/>
      <dgm:spPr/>
      <dgm:t>
        <a:bodyPr/>
        <a:lstStyle/>
        <a:p>
          <a:endParaRPr lang="en-US"/>
        </a:p>
      </dgm:t>
    </dgm:pt>
    <dgm:pt modelId="{59AFDA8A-A7DC-442F-91BC-CDEF48163284}" type="sibTrans" cxnId="{5677F876-F893-4878-8C19-D32B293F8BBB}">
      <dgm:prSet/>
      <dgm:spPr/>
      <dgm:t>
        <a:bodyPr/>
        <a:lstStyle/>
        <a:p>
          <a:endParaRPr lang="en-US"/>
        </a:p>
      </dgm:t>
    </dgm:pt>
    <dgm:pt modelId="{F9D47413-FB6A-4AF2-B270-22B42D7F7819}">
      <dgm:prSet/>
      <dgm:spPr/>
      <dgm:t>
        <a:bodyPr/>
        <a:lstStyle/>
        <a:p>
          <a:r>
            <a:rPr lang="en-US"/>
            <a:t>A well system should support and encourage performance in the areas which are critical to firms’ success</a:t>
          </a:r>
        </a:p>
      </dgm:t>
    </dgm:pt>
    <dgm:pt modelId="{FDC892CE-5B8C-46A7-B081-590B1DC1B776}" type="parTrans" cxnId="{0D7AC18F-F59D-4ADA-9DFC-C5AF6062A158}">
      <dgm:prSet/>
      <dgm:spPr/>
      <dgm:t>
        <a:bodyPr/>
        <a:lstStyle/>
        <a:p>
          <a:endParaRPr lang="en-US"/>
        </a:p>
      </dgm:t>
    </dgm:pt>
    <dgm:pt modelId="{AF6BFA54-0A0F-4709-B41E-A294BBD777BE}" type="sibTrans" cxnId="{0D7AC18F-F59D-4ADA-9DFC-C5AF6062A158}">
      <dgm:prSet/>
      <dgm:spPr/>
      <dgm:t>
        <a:bodyPr/>
        <a:lstStyle/>
        <a:p>
          <a:endParaRPr lang="en-US"/>
        </a:p>
      </dgm:t>
    </dgm:pt>
    <dgm:pt modelId="{E865A297-E25B-4085-8C4D-D9E986C40336}" type="pres">
      <dgm:prSet presAssocID="{4701668B-CB95-42DF-A3D5-8C14A57B780C}" presName="root" presStyleCnt="0">
        <dgm:presLayoutVars>
          <dgm:dir/>
          <dgm:resizeHandles val="exact"/>
        </dgm:presLayoutVars>
      </dgm:prSet>
      <dgm:spPr/>
    </dgm:pt>
    <dgm:pt modelId="{37462C1D-CBE8-4240-8E84-58B6A68E16BA}" type="pres">
      <dgm:prSet presAssocID="{84119D2F-DA2A-413C-821C-EFA44FE23E1C}" presName="compNode" presStyleCnt="0"/>
      <dgm:spPr/>
    </dgm:pt>
    <dgm:pt modelId="{1637655D-1CBA-4E14-B4F3-81CFE2A017AC}" type="pres">
      <dgm:prSet presAssocID="{84119D2F-DA2A-413C-821C-EFA44FE23E1C}" presName="bgRect" presStyleLbl="bgShp" presStyleIdx="0" presStyleCnt="4"/>
      <dgm:spPr/>
    </dgm:pt>
    <dgm:pt modelId="{9653D6BA-1578-4BB0-829D-EAB10406F1E5}" type="pres">
      <dgm:prSet presAssocID="{84119D2F-DA2A-413C-821C-EFA44FE23E1C}" presName="iconRect" presStyleLbl="node1" presStyleIdx="0" presStyleCnt="4"/>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Hierarchy"/>
        </a:ext>
      </dgm:extLst>
    </dgm:pt>
    <dgm:pt modelId="{381A7094-8E87-4EB7-A568-C1FB9C648836}" type="pres">
      <dgm:prSet presAssocID="{84119D2F-DA2A-413C-821C-EFA44FE23E1C}" presName="spaceRect" presStyleCnt="0"/>
      <dgm:spPr/>
    </dgm:pt>
    <dgm:pt modelId="{EB1FF0A3-8A7E-4A20-ADC2-D3BAFCF95DD5}" type="pres">
      <dgm:prSet presAssocID="{84119D2F-DA2A-413C-821C-EFA44FE23E1C}" presName="parTx" presStyleLbl="revTx" presStyleIdx="0" presStyleCnt="4">
        <dgm:presLayoutVars>
          <dgm:chMax val="0"/>
          <dgm:chPref val="0"/>
        </dgm:presLayoutVars>
      </dgm:prSet>
      <dgm:spPr/>
    </dgm:pt>
    <dgm:pt modelId="{BA4E9E6E-9419-422D-8563-822D223EDB7A}" type="pres">
      <dgm:prSet presAssocID="{1A1281A3-7F96-45B3-A718-83798836DBFC}" presName="sibTrans" presStyleCnt="0"/>
      <dgm:spPr/>
    </dgm:pt>
    <dgm:pt modelId="{F46DD0DB-4695-4D80-B54F-DE8DA23D8A06}" type="pres">
      <dgm:prSet presAssocID="{80458C39-F108-4B80-BE5D-313A0981B8A2}" presName="compNode" presStyleCnt="0"/>
      <dgm:spPr/>
    </dgm:pt>
    <dgm:pt modelId="{6A3458B6-2D69-4FCA-86A5-E7C5BD9C87FF}" type="pres">
      <dgm:prSet presAssocID="{80458C39-F108-4B80-BE5D-313A0981B8A2}" presName="bgRect" presStyleLbl="bgShp" presStyleIdx="1" presStyleCnt="4"/>
      <dgm:spPr/>
    </dgm:pt>
    <dgm:pt modelId="{9A8DE8A4-ED03-4F14-973E-D933E2856D4A}" type="pres">
      <dgm:prSet presAssocID="{80458C39-F108-4B80-BE5D-313A0981B8A2}" presName="iconRect" presStyleLbl="node1" presStyleIdx="1" presStyleCnt="4"/>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Bar Graph with Upward Trend"/>
        </a:ext>
      </dgm:extLst>
    </dgm:pt>
    <dgm:pt modelId="{E37AD4F7-9E6F-4009-AE0B-BE23F16378B3}" type="pres">
      <dgm:prSet presAssocID="{80458C39-F108-4B80-BE5D-313A0981B8A2}" presName="spaceRect" presStyleCnt="0"/>
      <dgm:spPr/>
    </dgm:pt>
    <dgm:pt modelId="{B993D070-1596-438D-B50D-907450A88960}" type="pres">
      <dgm:prSet presAssocID="{80458C39-F108-4B80-BE5D-313A0981B8A2}" presName="parTx" presStyleLbl="revTx" presStyleIdx="1" presStyleCnt="4">
        <dgm:presLayoutVars>
          <dgm:chMax val="0"/>
          <dgm:chPref val="0"/>
        </dgm:presLayoutVars>
      </dgm:prSet>
      <dgm:spPr/>
    </dgm:pt>
    <dgm:pt modelId="{A74CB89F-2782-433A-AD3A-81A32018E3C8}" type="pres">
      <dgm:prSet presAssocID="{6B8B1324-B6CB-4B6B-9218-ACF3CC82240D}" presName="sibTrans" presStyleCnt="0"/>
      <dgm:spPr/>
    </dgm:pt>
    <dgm:pt modelId="{B0C52B46-450B-4481-8F81-F30FED1A6081}" type="pres">
      <dgm:prSet presAssocID="{D74F8CA4-04FA-4B95-8071-4F31C34D1F36}" presName="compNode" presStyleCnt="0"/>
      <dgm:spPr/>
    </dgm:pt>
    <dgm:pt modelId="{2FAF0891-5B65-41C3-BED8-D3FBBE848024}" type="pres">
      <dgm:prSet presAssocID="{D74F8CA4-04FA-4B95-8071-4F31C34D1F36}" presName="bgRect" presStyleLbl="bgShp" presStyleIdx="2" presStyleCnt="4"/>
      <dgm:spPr/>
    </dgm:pt>
    <dgm:pt modelId="{EDD85A50-FC59-46BC-96D8-3699CC496148}" type="pres">
      <dgm:prSet presAssocID="{D74F8CA4-04FA-4B95-8071-4F31C34D1F36}" presName="iconRect" presStyleLbl="node1" presStyleIdx="2" presStyleCnt="4"/>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Presentation with Checklist"/>
        </a:ext>
      </dgm:extLst>
    </dgm:pt>
    <dgm:pt modelId="{757FEFD5-5A9D-476F-BF5E-D0256C3E514A}" type="pres">
      <dgm:prSet presAssocID="{D74F8CA4-04FA-4B95-8071-4F31C34D1F36}" presName="spaceRect" presStyleCnt="0"/>
      <dgm:spPr/>
    </dgm:pt>
    <dgm:pt modelId="{369CE11B-25B8-455A-B00B-50ECC6A2F9A4}" type="pres">
      <dgm:prSet presAssocID="{D74F8CA4-04FA-4B95-8071-4F31C34D1F36}" presName="parTx" presStyleLbl="revTx" presStyleIdx="2" presStyleCnt="4">
        <dgm:presLayoutVars>
          <dgm:chMax val="0"/>
          <dgm:chPref val="0"/>
        </dgm:presLayoutVars>
      </dgm:prSet>
      <dgm:spPr/>
    </dgm:pt>
    <dgm:pt modelId="{F3BE0DAB-4FC9-4E38-8DD1-D64E1B52FA05}" type="pres">
      <dgm:prSet presAssocID="{59AFDA8A-A7DC-442F-91BC-CDEF48163284}" presName="sibTrans" presStyleCnt="0"/>
      <dgm:spPr/>
    </dgm:pt>
    <dgm:pt modelId="{57D787DA-99F9-497C-A5B7-F16996FFED80}" type="pres">
      <dgm:prSet presAssocID="{F9D47413-FB6A-4AF2-B270-22B42D7F7819}" presName="compNode" presStyleCnt="0"/>
      <dgm:spPr/>
    </dgm:pt>
    <dgm:pt modelId="{598BC484-3D1B-41D4-9574-B37FE347E29E}" type="pres">
      <dgm:prSet presAssocID="{F9D47413-FB6A-4AF2-B270-22B42D7F7819}" presName="bgRect" presStyleLbl="bgShp" presStyleIdx="3" presStyleCnt="4"/>
      <dgm:spPr/>
    </dgm:pt>
    <dgm:pt modelId="{0B8EC664-54F0-420F-9B13-CF944E2772BA}" type="pres">
      <dgm:prSet presAssocID="{F9D47413-FB6A-4AF2-B270-22B42D7F7819}" presName="iconRect" presStyleLbl="node1" presStyleIdx="3" presStyleCnt="4"/>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Business Growth"/>
        </a:ext>
      </dgm:extLst>
    </dgm:pt>
    <dgm:pt modelId="{480BF81E-B19D-48DD-B4FF-4042FB0E7482}" type="pres">
      <dgm:prSet presAssocID="{F9D47413-FB6A-4AF2-B270-22B42D7F7819}" presName="spaceRect" presStyleCnt="0"/>
      <dgm:spPr/>
    </dgm:pt>
    <dgm:pt modelId="{EA580745-9340-4F6A-9FE3-8FEE81C76730}" type="pres">
      <dgm:prSet presAssocID="{F9D47413-FB6A-4AF2-B270-22B42D7F7819}" presName="parTx" presStyleLbl="revTx" presStyleIdx="3" presStyleCnt="4">
        <dgm:presLayoutVars>
          <dgm:chMax val="0"/>
          <dgm:chPref val="0"/>
        </dgm:presLayoutVars>
      </dgm:prSet>
      <dgm:spPr/>
    </dgm:pt>
  </dgm:ptLst>
  <dgm:cxnLst>
    <dgm:cxn modelId="{55743728-341D-416E-9D29-6D6BC754E442}" type="presOf" srcId="{D74F8CA4-04FA-4B95-8071-4F31C34D1F36}" destId="{369CE11B-25B8-455A-B00B-50ECC6A2F9A4}" srcOrd="0" destOrd="0" presId="urn:microsoft.com/office/officeart/2018/2/layout/IconVerticalSolidList"/>
    <dgm:cxn modelId="{5677F876-F893-4878-8C19-D32B293F8BBB}" srcId="{4701668B-CB95-42DF-A3D5-8C14A57B780C}" destId="{D74F8CA4-04FA-4B95-8071-4F31C34D1F36}" srcOrd="2" destOrd="0" parTransId="{784A0CAF-BFD4-4473-A202-2B380964DAF9}" sibTransId="{59AFDA8A-A7DC-442F-91BC-CDEF48163284}"/>
    <dgm:cxn modelId="{D766DB5A-2D4E-49A9-B0B0-EC931FE71990}" type="presOf" srcId="{80458C39-F108-4B80-BE5D-313A0981B8A2}" destId="{B993D070-1596-438D-B50D-907450A88960}" srcOrd="0" destOrd="0" presId="urn:microsoft.com/office/officeart/2018/2/layout/IconVerticalSolidList"/>
    <dgm:cxn modelId="{53D8A57C-E1E4-4D1B-A970-C6C7CA724097}" type="presOf" srcId="{4701668B-CB95-42DF-A3D5-8C14A57B780C}" destId="{E865A297-E25B-4085-8C4D-D9E986C40336}" srcOrd="0" destOrd="0" presId="urn:microsoft.com/office/officeart/2018/2/layout/IconVerticalSolidList"/>
    <dgm:cxn modelId="{FA56D389-8D86-4CFA-A1F4-7003773A78F8}" type="presOf" srcId="{84119D2F-DA2A-413C-821C-EFA44FE23E1C}" destId="{EB1FF0A3-8A7E-4A20-ADC2-D3BAFCF95DD5}" srcOrd="0" destOrd="0" presId="urn:microsoft.com/office/officeart/2018/2/layout/IconVerticalSolidList"/>
    <dgm:cxn modelId="{0D7AC18F-F59D-4ADA-9DFC-C5AF6062A158}" srcId="{4701668B-CB95-42DF-A3D5-8C14A57B780C}" destId="{F9D47413-FB6A-4AF2-B270-22B42D7F7819}" srcOrd="3" destOrd="0" parTransId="{FDC892CE-5B8C-46A7-B081-590B1DC1B776}" sibTransId="{AF6BFA54-0A0F-4709-B41E-A294BBD777BE}"/>
    <dgm:cxn modelId="{37265390-6764-4407-9C04-A9AF6CC6E918}" srcId="{4701668B-CB95-42DF-A3D5-8C14A57B780C}" destId="{84119D2F-DA2A-413C-821C-EFA44FE23E1C}" srcOrd="0" destOrd="0" parTransId="{D055F46F-EC46-4FA1-A7A7-C0E411D03233}" sibTransId="{1A1281A3-7F96-45B3-A718-83798836DBFC}"/>
    <dgm:cxn modelId="{F093FF92-3994-4B0D-809E-B5CBAC949199}" srcId="{4701668B-CB95-42DF-A3D5-8C14A57B780C}" destId="{80458C39-F108-4B80-BE5D-313A0981B8A2}" srcOrd="1" destOrd="0" parTransId="{FA921DC7-A9EC-4722-98EC-9A2E4F39E2E6}" sibTransId="{6B8B1324-B6CB-4B6B-9218-ACF3CC82240D}"/>
    <dgm:cxn modelId="{CA361BC0-5385-464A-9BF8-F95F4C48D92A}" type="presOf" srcId="{F9D47413-FB6A-4AF2-B270-22B42D7F7819}" destId="{EA580745-9340-4F6A-9FE3-8FEE81C76730}" srcOrd="0" destOrd="0" presId="urn:microsoft.com/office/officeart/2018/2/layout/IconVerticalSolidList"/>
    <dgm:cxn modelId="{8F1C149F-079C-43FC-996E-29C2B770FFDD}" type="presParOf" srcId="{E865A297-E25B-4085-8C4D-D9E986C40336}" destId="{37462C1D-CBE8-4240-8E84-58B6A68E16BA}" srcOrd="0" destOrd="0" presId="urn:microsoft.com/office/officeart/2018/2/layout/IconVerticalSolidList"/>
    <dgm:cxn modelId="{05C0A467-2A3B-4233-A7D9-4B07BF5F3785}" type="presParOf" srcId="{37462C1D-CBE8-4240-8E84-58B6A68E16BA}" destId="{1637655D-1CBA-4E14-B4F3-81CFE2A017AC}" srcOrd="0" destOrd="0" presId="urn:microsoft.com/office/officeart/2018/2/layout/IconVerticalSolidList"/>
    <dgm:cxn modelId="{6AD88E2D-438A-463F-AE32-E04FA29CA5C1}" type="presParOf" srcId="{37462C1D-CBE8-4240-8E84-58B6A68E16BA}" destId="{9653D6BA-1578-4BB0-829D-EAB10406F1E5}" srcOrd="1" destOrd="0" presId="urn:microsoft.com/office/officeart/2018/2/layout/IconVerticalSolidList"/>
    <dgm:cxn modelId="{7392181E-F15E-44FD-A71F-4DD497C8FDA3}" type="presParOf" srcId="{37462C1D-CBE8-4240-8E84-58B6A68E16BA}" destId="{381A7094-8E87-4EB7-A568-C1FB9C648836}" srcOrd="2" destOrd="0" presId="urn:microsoft.com/office/officeart/2018/2/layout/IconVerticalSolidList"/>
    <dgm:cxn modelId="{33FAB88B-EE0F-439B-A654-E0C00CA7345A}" type="presParOf" srcId="{37462C1D-CBE8-4240-8E84-58B6A68E16BA}" destId="{EB1FF0A3-8A7E-4A20-ADC2-D3BAFCF95DD5}" srcOrd="3" destOrd="0" presId="urn:microsoft.com/office/officeart/2018/2/layout/IconVerticalSolidList"/>
    <dgm:cxn modelId="{5FF0FFE8-B5F3-4E93-8769-6AC8F9BB3B00}" type="presParOf" srcId="{E865A297-E25B-4085-8C4D-D9E986C40336}" destId="{BA4E9E6E-9419-422D-8563-822D223EDB7A}" srcOrd="1" destOrd="0" presId="urn:microsoft.com/office/officeart/2018/2/layout/IconVerticalSolidList"/>
    <dgm:cxn modelId="{54984ACC-D95D-4FC6-8C9F-B451FE15897A}" type="presParOf" srcId="{E865A297-E25B-4085-8C4D-D9E986C40336}" destId="{F46DD0DB-4695-4D80-B54F-DE8DA23D8A06}" srcOrd="2" destOrd="0" presId="urn:microsoft.com/office/officeart/2018/2/layout/IconVerticalSolidList"/>
    <dgm:cxn modelId="{529D3EC4-D16B-4F5F-B480-DFBC33E4EC1C}" type="presParOf" srcId="{F46DD0DB-4695-4D80-B54F-DE8DA23D8A06}" destId="{6A3458B6-2D69-4FCA-86A5-E7C5BD9C87FF}" srcOrd="0" destOrd="0" presId="urn:microsoft.com/office/officeart/2018/2/layout/IconVerticalSolidList"/>
    <dgm:cxn modelId="{8B09AB9C-4BA9-4196-9737-7A3802FE0316}" type="presParOf" srcId="{F46DD0DB-4695-4D80-B54F-DE8DA23D8A06}" destId="{9A8DE8A4-ED03-4F14-973E-D933E2856D4A}" srcOrd="1" destOrd="0" presId="urn:microsoft.com/office/officeart/2018/2/layout/IconVerticalSolidList"/>
    <dgm:cxn modelId="{287BB73C-6986-4756-B2FC-6A2E525547BC}" type="presParOf" srcId="{F46DD0DB-4695-4D80-B54F-DE8DA23D8A06}" destId="{E37AD4F7-9E6F-4009-AE0B-BE23F16378B3}" srcOrd="2" destOrd="0" presId="urn:microsoft.com/office/officeart/2018/2/layout/IconVerticalSolidList"/>
    <dgm:cxn modelId="{2100220F-2494-46DB-B497-C6606AC7BE20}" type="presParOf" srcId="{F46DD0DB-4695-4D80-B54F-DE8DA23D8A06}" destId="{B993D070-1596-438D-B50D-907450A88960}" srcOrd="3" destOrd="0" presId="urn:microsoft.com/office/officeart/2018/2/layout/IconVerticalSolidList"/>
    <dgm:cxn modelId="{6977E871-CF54-4C4B-BE63-A233EA33B157}" type="presParOf" srcId="{E865A297-E25B-4085-8C4D-D9E986C40336}" destId="{A74CB89F-2782-433A-AD3A-81A32018E3C8}" srcOrd="3" destOrd="0" presId="urn:microsoft.com/office/officeart/2018/2/layout/IconVerticalSolidList"/>
    <dgm:cxn modelId="{6A69642E-1281-446F-B164-0BBA42D899F2}" type="presParOf" srcId="{E865A297-E25B-4085-8C4D-D9E986C40336}" destId="{B0C52B46-450B-4481-8F81-F30FED1A6081}" srcOrd="4" destOrd="0" presId="urn:microsoft.com/office/officeart/2018/2/layout/IconVerticalSolidList"/>
    <dgm:cxn modelId="{C9C10551-6808-428E-BDBE-A1A22EE9EA2C}" type="presParOf" srcId="{B0C52B46-450B-4481-8F81-F30FED1A6081}" destId="{2FAF0891-5B65-41C3-BED8-D3FBBE848024}" srcOrd="0" destOrd="0" presId="urn:microsoft.com/office/officeart/2018/2/layout/IconVerticalSolidList"/>
    <dgm:cxn modelId="{886F8E17-23C3-40A4-A1DA-300014C9C641}" type="presParOf" srcId="{B0C52B46-450B-4481-8F81-F30FED1A6081}" destId="{EDD85A50-FC59-46BC-96D8-3699CC496148}" srcOrd="1" destOrd="0" presId="urn:microsoft.com/office/officeart/2018/2/layout/IconVerticalSolidList"/>
    <dgm:cxn modelId="{4DD04CF2-3463-47F7-BA4A-0623147B2AE0}" type="presParOf" srcId="{B0C52B46-450B-4481-8F81-F30FED1A6081}" destId="{757FEFD5-5A9D-476F-BF5E-D0256C3E514A}" srcOrd="2" destOrd="0" presId="urn:microsoft.com/office/officeart/2018/2/layout/IconVerticalSolidList"/>
    <dgm:cxn modelId="{7DC093BA-C67F-4493-A428-C208893D9A49}" type="presParOf" srcId="{B0C52B46-450B-4481-8F81-F30FED1A6081}" destId="{369CE11B-25B8-455A-B00B-50ECC6A2F9A4}" srcOrd="3" destOrd="0" presId="urn:microsoft.com/office/officeart/2018/2/layout/IconVerticalSolidList"/>
    <dgm:cxn modelId="{04659F79-C241-470F-A77F-981A5C6C472B}" type="presParOf" srcId="{E865A297-E25B-4085-8C4D-D9E986C40336}" destId="{F3BE0DAB-4FC9-4E38-8DD1-D64E1B52FA05}" srcOrd="5" destOrd="0" presId="urn:microsoft.com/office/officeart/2018/2/layout/IconVerticalSolidList"/>
    <dgm:cxn modelId="{D62CD5DF-8A5B-42C4-82AB-D0C809B6DBB6}" type="presParOf" srcId="{E865A297-E25B-4085-8C4D-D9E986C40336}" destId="{57D787DA-99F9-497C-A5B7-F16996FFED80}" srcOrd="6" destOrd="0" presId="urn:microsoft.com/office/officeart/2018/2/layout/IconVerticalSolidList"/>
    <dgm:cxn modelId="{549370BC-4A9B-48B6-A63F-2F759A94C241}" type="presParOf" srcId="{57D787DA-99F9-497C-A5B7-F16996FFED80}" destId="{598BC484-3D1B-41D4-9574-B37FE347E29E}" srcOrd="0" destOrd="0" presId="urn:microsoft.com/office/officeart/2018/2/layout/IconVerticalSolidList"/>
    <dgm:cxn modelId="{D7907847-976B-4983-BD84-356AC119C458}" type="presParOf" srcId="{57D787DA-99F9-497C-A5B7-F16996FFED80}" destId="{0B8EC664-54F0-420F-9B13-CF944E2772BA}" srcOrd="1" destOrd="0" presId="urn:microsoft.com/office/officeart/2018/2/layout/IconVerticalSolidList"/>
    <dgm:cxn modelId="{6AA5552A-3C42-4EEE-9E99-F56DDF3ADF76}" type="presParOf" srcId="{57D787DA-99F9-497C-A5B7-F16996FFED80}" destId="{480BF81E-B19D-48DD-B4FF-4042FB0E7482}" srcOrd="2" destOrd="0" presId="urn:microsoft.com/office/officeart/2018/2/layout/IconVerticalSolidList"/>
    <dgm:cxn modelId="{D3B35698-72D4-48BF-A142-290D85284DFE}" type="presParOf" srcId="{57D787DA-99F9-497C-A5B7-F16996FFED80}" destId="{EA580745-9340-4F6A-9FE3-8FEE81C76730}"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FCE7CC3D-0D12-4B0C-A11A-CF0EA2321F80}"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D293E53A-573F-48E7-821D-45E1A398B71C}">
      <dgm:prSet/>
      <dgm:spPr/>
      <dgm:t>
        <a:bodyPr/>
        <a:lstStyle/>
        <a:p>
          <a:r>
            <a:rPr lang="en-US"/>
            <a:t>Decision making</a:t>
          </a:r>
        </a:p>
      </dgm:t>
    </dgm:pt>
    <dgm:pt modelId="{4730391F-619C-44A7-AC39-234503FB6FF4}" type="parTrans" cxnId="{E9C895AC-C543-4C87-A40C-D1C8F805C1E2}">
      <dgm:prSet/>
      <dgm:spPr/>
      <dgm:t>
        <a:bodyPr/>
        <a:lstStyle/>
        <a:p>
          <a:endParaRPr lang="en-US"/>
        </a:p>
      </dgm:t>
    </dgm:pt>
    <dgm:pt modelId="{667F6C07-F97A-412A-8D98-0440B382B46C}" type="sibTrans" cxnId="{E9C895AC-C543-4C87-A40C-D1C8F805C1E2}">
      <dgm:prSet/>
      <dgm:spPr/>
      <dgm:t>
        <a:bodyPr/>
        <a:lstStyle/>
        <a:p>
          <a:endParaRPr lang="en-US"/>
        </a:p>
      </dgm:t>
    </dgm:pt>
    <dgm:pt modelId="{EB37007E-74FB-48AC-A126-83FFCB4C92AF}">
      <dgm:prSet/>
      <dgm:spPr/>
      <dgm:t>
        <a:bodyPr/>
        <a:lstStyle/>
        <a:p>
          <a:r>
            <a:rPr lang="en-US"/>
            <a:t>Communication</a:t>
          </a:r>
        </a:p>
      </dgm:t>
    </dgm:pt>
    <dgm:pt modelId="{278A67CF-E08F-4CA6-A908-FE3F932C5F2D}" type="parTrans" cxnId="{0A6D693F-D979-4582-8D06-714676D50B5D}">
      <dgm:prSet/>
      <dgm:spPr/>
      <dgm:t>
        <a:bodyPr/>
        <a:lstStyle/>
        <a:p>
          <a:endParaRPr lang="en-US"/>
        </a:p>
      </dgm:t>
    </dgm:pt>
    <dgm:pt modelId="{4DADAAF1-CAE3-4457-9A40-4A244AE9266E}" type="sibTrans" cxnId="{0A6D693F-D979-4582-8D06-714676D50B5D}">
      <dgm:prSet/>
      <dgm:spPr/>
      <dgm:t>
        <a:bodyPr/>
        <a:lstStyle/>
        <a:p>
          <a:endParaRPr lang="en-US"/>
        </a:p>
      </dgm:t>
    </dgm:pt>
    <dgm:pt modelId="{C2E5ECC4-9073-47BC-BB7B-BBCEEE48CE4E}">
      <dgm:prSet/>
      <dgm:spPr/>
      <dgm:t>
        <a:bodyPr/>
        <a:lstStyle/>
        <a:p>
          <a:r>
            <a:rPr lang="en-US"/>
            <a:t>Visibility</a:t>
          </a:r>
        </a:p>
      </dgm:t>
    </dgm:pt>
    <dgm:pt modelId="{DB1BDC05-B044-4873-9A3F-5C6A10CA1DB3}" type="parTrans" cxnId="{29DC4A2D-4FC9-40B9-9446-FF9E2427E055}">
      <dgm:prSet/>
      <dgm:spPr/>
      <dgm:t>
        <a:bodyPr/>
        <a:lstStyle/>
        <a:p>
          <a:endParaRPr lang="en-US"/>
        </a:p>
      </dgm:t>
    </dgm:pt>
    <dgm:pt modelId="{62DD113B-EA89-4EFD-A4D7-98DEAEBC3E4D}" type="sibTrans" cxnId="{29DC4A2D-4FC9-40B9-9446-FF9E2427E055}">
      <dgm:prSet/>
      <dgm:spPr/>
      <dgm:t>
        <a:bodyPr/>
        <a:lstStyle/>
        <a:p>
          <a:endParaRPr lang="en-US"/>
        </a:p>
      </dgm:t>
    </dgm:pt>
    <dgm:pt modelId="{E3A0EAA8-712A-442E-BC9F-0D8C2FAC2159}" type="pres">
      <dgm:prSet presAssocID="{FCE7CC3D-0D12-4B0C-A11A-CF0EA2321F80}" presName="root" presStyleCnt="0">
        <dgm:presLayoutVars>
          <dgm:dir/>
          <dgm:resizeHandles val="exact"/>
        </dgm:presLayoutVars>
      </dgm:prSet>
      <dgm:spPr/>
    </dgm:pt>
    <dgm:pt modelId="{E9610074-8DC6-403F-A8C1-C1255739B752}" type="pres">
      <dgm:prSet presAssocID="{D293E53A-573F-48E7-821D-45E1A398B71C}" presName="compNode" presStyleCnt="0"/>
      <dgm:spPr/>
    </dgm:pt>
    <dgm:pt modelId="{A95CA5A0-B78F-4F49-A450-0EA639CD4C40}" type="pres">
      <dgm:prSet presAssocID="{D293E53A-573F-48E7-821D-45E1A398B71C}" presName="bgRect" presStyleLbl="bgShp" presStyleIdx="0" presStyleCnt="3"/>
      <dgm:spPr/>
    </dgm:pt>
    <dgm:pt modelId="{9EE8BBF5-A5DC-4100-9D5F-374104A3E619}" type="pres">
      <dgm:prSet presAssocID="{D293E53A-573F-48E7-821D-45E1A398B71C}"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Head with Gears"/>
        </a:ext>
      </dgm:extLst>
    </dgm:pt>
    <dgm:pt modelId="{9BDDE21D-633B-48DE-A7C4-838172332464}" type="pres">
      <dgm:prSet presAssocID="{D293E53A-573F-48E7-821D-45E1A398B71C}" presName="spaceRect" presStyleCnt="0"/>
      <dgm:spPr/>
    </dgm:pt>
    <dgm:pt modelId="{A838B661-69E3-40AE-B935-2CE9914F064E}" type="pres">
      <dgm:prSet presAssocID="{D293E53A-573F-48E7-821D-45E1A398B71C}" presName="parTx" presStyleLbl="revTx" presStyleIdx="0" presStyleCnt="3">
        <dgm:presLayoutVars>
          <dgm:chMax val="0"/>
          <dgm:chPref val="0"/>
        </dgm:presLayoutVars>
      </dgm:prSet>
      <dgm:spPr/>
    </dgm:pt>
    <dgm:pt modelId="{5F3E8AA0-0493-4FEF-BFF5-A0ADE815859C}" type="pres">
      <dgm:prSet presAssocID="{667F6C07-F97A-412A-8D98-0440B382B46C}" presName="sibTrans" presStyleCnt="0"/>
      <dgm:spPr/>
    </dgm:pt>
    <dgm:pt modelId="{CF6A26CD-742F-4845-B0C4-1B4DD9768F3C}" type="pres">
      <dgm:prSet presAssocID="{EB37007E-74FB-48AC-A126-83FFCB4C92AF}" presName="compNode" presStyleCnt="0"/>
      <dgm:spPr/>
    </dgm:pt>
    <dgm:pt modelId="{76D0034C-C909-4CEB-900D-C0EDF8D5FECC}" type="pres">
      <dgm:prSet presAssocID="{EB37007E-74FB-48AC-A126-83FFCB4C92AF}" presName="bgRect" presStyleLbl="bgShp" presStyleIdx="1" presStyleCnt="3"/>
      <dgm:spPr/>
    </dgm:pt>
    <dgm:pt modelId="{A3AA7A59-02E6-40ED-8ED1-977DCA1909D4}" type="pres">
      <dgm:prSet presAssocID="{EB37007E-74FB-48AC-A126-83FFCB4C92AF}"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Telephone"/>
        </a:ext>
      </dgm:extLst>
    </dgm:pt>
    <dgm:pt modelId="{DF03011C-4892-4ABE-9DFA-2CDC1405547E}" type="pres">
      <dgm:prSet presAssocID="{EB37007E-74FB-48AC-A126-83FFCB4C92AF}" presName="spaceRect" presStyleCnt="0"/>
      <dgm:spPr/>
    </dgm:pt>
    <dgm:pt modelId="{22D9D81D-7383-43D1-ADB1-13890C854B81}" type="pres">
      <dgm:prSet presAssocID="{EB37007E-74FB-48AC-A126-83FFCB4C92AF}" presName="parTx" presStyleLbl="revTx" presStyleIdx="1" presStyleCnt="3">
        <dgm:presLayoutVars>
          <dgm:chMax val="0"/>
          <dgm:chPref val="0"/>
        </dgm:presLayoutVars>
      </dgm:prSet>
      <dgm:spPr/>
    </dgm:pt>
    <dgm:pt modelId="{CEB260CB-275A-498A-AC4B-F807E4EDF7F2}" type="pres">
      <dgm:prSet presAssocID="{4DADAAF1-CAE3-4457-9A40-4A244AE9266E}" presName="sibTrans" presStyleCnt="0"/>
      <dgm:spPr/>
    </dgm:pt>
    <dgm:pt modelId="{027C8D71-0EF5-40EC-804F-D2E3C52A600E}" type="pres">
      <dgm:prSet presAssocID="{C2E5ECC4-9073-47BC-BB7B-BBCEEE48CE4E}" presName="compNode" presStyleCnt="0"/>
      <dgm:spPr/>
    </dgm:pt>
    <dgm:pt modelId="{09B2486B-B4DE-442E-990A-814CEE7344BF}" type="pres">
      <dgm:prSet presAssocID="{C2E5ECC4-9073-47BC-BB7B-BBCEEE48CE4E}" presName="bgRect" presStyleLbl="bgShp" presStyleIdx="2" presStyleCnt="3"/>
      <dgm:spPr/>
    </dgm:pt>
    <dgm:pt modelId="{E78B3FFB-8551-4D4D-A004-BD5160489399}" type="pres">
      <dgm:prSet presAssocID="{C2E5ECC4-9073-47BC-BB7B-BBCEEE48CE4E}"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Zoom Out"/>
        </a:ext>
      </dgm:extLst>
    </dgm:pt>
    <dgm:pt modelId="{FFD3251D-672E-4632-B7FA-CE6ABDAD9808}" type="pres">
      <dgm:prSet presAssocID="{C2E5ECC4-9073-47BC-BB7B-BBCEEE48CE4E}" presName="spaceRect" presStyleCnt="0"/>
      <dgm:spPr/>
    </dgm:pt>
    <dgm:pt modelId="{EA7BB30C-650B-4C0C-B9FE-28A30B995164}" type="pres">
      <dgm:prSet presAssocID="{C2E5ECC4-9073-47BC-BB7B-BBCEEE48CE4E}" presName="parTx" presStyleLbl="revTx" presStyleIdx="2" presStyleCnt="3">
        <dgm:presLayoutVars>
          <dgm:chMax val="0"/>
          <dgm:chPref val="0"/>
        </dgm:presLayoutVars>
      </dgm:prSet>
      <dgm:spPr/>
    </dgm:pt>
  </dgm:ptLst>
  <dgm:cxnLst>
    <dgm:cxn modelId="{4E3EA805-9FAC-4440-84BD-8D5D1C26EAF1}" type="presOf" srcId="{D293E53A-573F-48E7-821D-45E1A398B71C}" destId="{A838B661-69E3-40AE-B935-2CE9914F064E}" srcOrd="0" destOrd="0" presId="urn:microsoft.com/office/officeart/2018/2/layout/IconVerticalSolidList"/>
    <dgm:cxn modelId="{29DC4A2D-4FC9-40B9-9446-FF9E2427E055}" srcId="{FCE7CC3D-0D12-4B0C-A11A-CF0EA2321F80}" destId="{C2E5ECC4-9073-47BC-BB7B-BBCEEE48CE4E}" srcOrd="2" destOrd="0" parTransId="{DB1BDC05-B044-4873-9A3F-5C6A10CA1DB3}" sibTransId="{62DD113B-EA89-4EFD-A4D7-98DEAEBC3E4D}"/>
    <dgm:cxn modelId="{0A6D693F-D979-4582-8D06-714676D50B5D}" srcId="{FCE7CC3D-0D12-4B0C-A11A-CF0EA2321F80}" destId="{EB37007E-74FB-48AC-A126-83FFCB4C92AF}" srcOrd="1" destOrd="0" parTransId="{278A67CF-E08F-4CA6-A908-FE3F932C5F2D}" sibTransId="{4DADAAF1-CAE3-4457-9A40-4A244AE9266E}"/>
    <dgm:cxn modelId="{868B4248-8CDD-4879-9F1F-AA1DA65C3C75}" type="presOf" srcId="{C2E5ECC4-9073-47BC-BB7B-BBCEEE48CE4E}" destId="{EA7BB30C-650B-4C0C-B9FE-28A30B995164}" srcOrd="0" destOrd="0" presId="urn:microsoft.com/office/officeart/2018/2/layout/IconVerticalSolidList"/>
    <dgm:cxn modelId="{A217E672-0914-4E8B-A40D-6A405883BB68}" type="presOf" srcId="{FCE7CC3D-0D12-4B0C-A11A-CF0EA2321F80}" destId="{E3A0EAA8-712A-442E-BC9F-0D8C2FAC2159}" srcOrd="0" destOrd="0" presId="urn:microsoft.com/office/officeart/2018/2/layout/IconVerticalSolidList"/>
    <dgm:cxn modelId="{E9C895AC-C543-4C87-A40C-D1C8F805C1E2}" srcId="{FCE7CC3D-0D12-4B0C-A11A-CF0EA2321F80}" destId="{D293E53A-573F-48E7-821D-45E1A398B71C}" srcOrd="0" destOrd="0" parTransId="{4730391F-619C-44A7-AC39-234503FB6FF4}" sibTransId="{667F6C07-F97A-412A-8D98-0440B382B46C}"/>
    <dgm:cxn modelId="{C988C7D2-DC6F-4509-992F-3A9B6C06F18C}" type="presOf" srcId="{EB37007E-74FB-48AC-A126-83FFCB4C92AF}" destId="{22D9D81D-7383-43D1-ADB1-13890C854B81}" srcOrd="0" destOrd="0" presId="urn:microsoft.com/office/officeart/2018/2/layout/IconVerticalSolidList"/>
    <dgm:cxn modelId="{6B42EC15-3DA9-4742-A116-257896164C55}" type="presParOf" srcId="{E3A0EAA8-712A-442E-BC9F-0D8C2FAC2159}" destId="{E9610074-8DC6-403F-A8C1-C1255739B752}" srcOrd="0" destOrd="0" presId="urn:microsoft.com/office/officeart/2018/2/layout/IconVerticalSolidList"/>
    <dgm:cxn modelId="{E7693C64-331C-445A-846B-7119BFA598E8}" type="presParOf" srcId="{E9610074-8DC6-403F-A8C1-C1255739B752}" destId="{A95CA5A0-B78F-4F49-A450-0EA639CD4C40}" srcOrd="0" destOrd="0" presId="urn:microsoft.com/office/officeart/2018/2/layout/IconVerticalSolidList"/>
    <dgm:cxn modelId="{C58539AA-4814-4230-8BBB-EEF99BF5CD13}" type="presParOf" srcId="{E9610074-8DC6-403F-A8C1-C1255739B752}" destId="{9EE8BBF5-A5DC-4100-9D5F-374104A3E619}" srcOrd="1" destOrd="0" presId="urn:microsoft.com/office/officeart/2018/2/layout/IconVerticalSolidList"/>
    <dgm:cxn modelId="{14BDC3E3-5E28-4187-A6B5-36667DC7A065}" type="presParOf" srcId="{E9610074-8DC6-403F-A8C1-C1255739B752}" destId="{9BDDE21D-633B-48DE-A7C4-838172332464}" srcOrd="2" destOrd="0" presId="urn:microsoft.com/office/officeart/2018/2/layout/IconVerticalSolidList"/>
    <dgm:cxn modelId="{86ADE79C-C91E-4F1B-9CCB-64DBF07DD727}" type="presParOf" srcId="{E9610074-8DC6-403F-A8C1-C1255739B752}" destId="{A838B661-69E3-40AE-B935-2CE9914F064E}" srcOrd="3" destOrd="0" presId="urn:microsoft.com/office/officeart/2018/2/layout/IconVerticalSolidList"/>
    <dgm:cxn modelId="{D60A0C81-C502-4C23-AF9E-47D9F27B30DE}" type="presParOf" srcId="{E3A0EAA8-712A-442E-BC9F-0D8C2FAC2159}" destId="{5F3E8AA0-0493-4FEF-BFF5-A0ADE815859C}" srcOrd="1" destOrd="0" presId="urn:microsoft.com/office/officeart/2018/2/layout/IconVerticalSolidList"/>
    <dgm:cxn modelId="{D9089093-DD3C-45E5-BEC1-AA5E9ED4B2E2}" type="presParOf" srcId="{E3A0EAA8-712A-442E-BC9F-0D8C2FAC2159}" destId="{CF6A26CD-742F-4845-B0C4-1B4DD9768F3C}" srcOrd="2" destOrd="0" presId="urn:microsoft.com/office/officeart/2018/2/layout/IconVerticalSolidList"/>
    <dgm:cxn modelId="{A01810F6-FF4B-482E-9516-8F6946974723}" type="presParOf" srcId="{CF6A26CD-742F-4845-B0C4-1B4DD9768F3C}" destId="{76D0034C-C909-4CEB-900D-C0EDF8D5FECC}" srcOrd="0" destOrd="0" presId="urn:microsoft.com/office/officeart/2018/2/layout/IconVerticalSolidList"/>
    <dgm:cxn modelId="{5AF31B7A-ECE8-496E-AD84-73B79BE02768}" type="presParOf" srcId="{CF6A26CD-742F-4845-B0C4-1B4DD9768F3C}" destId="{A3AA7A59-02E6-40ED-8ED1-977DCA1909D4}" srcOrd="1" destOrd="0" presId="urn:microsoft.com/office/officeart/2018/2/layout/IconVerticalSolidList"/>
    <dgm:cxn modelId="{C495B123-389F-45BD-9AE7-931379F2255A}" type="presParOf" srcId="{CF6A26CD-742F-4845-B0C4-1B4DD9768F3C}" destId="{DF03011C-4892-4ABE-9DFA-2CDC1405547E}" srcOrd="2" destOrd="0" presId="urn:microsoft.com/office/officeart/2018/2/layout/IconVerticalSolidList"/>
    <dgm:cxn modelId="{F7CFE46F-156E-42E0-996B-58E6005E169E}" type="presParOf" srcId="{CF6A26CD-742F-4845-B0C4-1B4DD9768F3C}" destId="{22D9D81D-7383-43D1-ADB1-13890C854B81}" srcOrd="3" destOrd="0" presId="urn:microsoft.com/office/officeart/2018/2/layout/IconVerticalSolidList"/>
    <dgm:cxn modelId="{2D3A7D79-DB58-4449-AFDF-D9A033DF8800}" type="presParOf" srcId="{E3A0EAA8-712A-442E-BC9F-0D8C2FAC2159}" destId="{CEB260CB-275A-498A-AC4B-F807E4EDF7F2}" srcOrd="3" destOrd="0" presId="urn:microsoft.com/office/officeart/2018/2/layout/IconVerticalSolidList"/>
    <dgm:cxn modelId="{A47BD126-B55B-4241-B6BA-04384C8F5DF9}" type="presParOf" srcId="{E3A0EAA8-712A-442E-BC9F-0D8C2FAC2159}" destId="{027C8D71-0EF5-40EC-804F-D2E3C52A600E}" srcOrd="4" destOrd="0" presId="urn:microsoft.com/office/officeart/2018/2/layout/IconVerticalSolidList"/>
    <dgm:cxn modelId="{66C9B8E8-0BA6-4ABE-8A86-1841A45B296C}" type="presParOf" srcId="{027C8D71-0EF5-40EC-804F-D2E3C52A600E}" destId="{09B2486B-B4DE-442E-990A-814CEE7344BF}" srcOrd="0" destOrd="0" presId="urn:microsoft.com/office/officeart/2018/2/layout/IconVerticalSolidList"/>
    <dgm:cxn modelId="{9611B9E2-D642-4081-AE5D-96C5B9F4F498}" type="presParOf" srcId="{027C8D71-0EF5-40EC-804F-D2E3C52A600E}" destId="{E78B3FFB-8551-4D4D-A004-BD5160489399}" srcOrd="1" destOrd="0" presId="urn:microsoft.com/office/officeart/2018/2/layout/IconVerticalSolidList"/>
    <dgm:cxn modelId="{EF046E9F-F41D-4E30-9782-B307142688A1}" type="presParOf" srcId="{027C8D71-0EF5-40EC-804F-D2E3C52A600E}" destId="{FFD3251D-672E-4632-B7FA-CE6ABDAD9808}" srcOrd="2" destOrd="0" presId="urn:microsoft.com/office/officeart/2018/2/layout/IconVerticalSolidList"/>
    <dgm:cxn modelId="{8DDC7E70-5FA9-4ECE-BBFE-6D9DFC7ACC18}" type="presParOf" srcId="{027C8D71-0EF5-40EC-804F-D2E3C52A600E}" destId="{EA7BB30C-650B-4C0C-B9FE-28A30B995164}"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E32237CA-5E41-4394-ABBC-59FA27764E1B}" type="doc">
      <dgm:prSet loTypeId="urn:microsoft.com/office/officeart/2005/8/layout/hierarchy1" loCatId="hierarchy" qsTypeId="urn:microsoft.com/office/officeart/2005/8/quickstyle/simple1" qsCatId="simple" csTypeId="urn:microsoft.com/office/officeart/2005/8/colors/colorful2" csCatId="colorful"/>
      <dgm:spPr/>
      <dgm:t>
        <a:bodyPr/>
        <a:lstStyle/>
        <a:p>
          <a:endParaRPr lang="en-US"/>
        </a:p>
      </dgm:t>
    </dgm:pt>
    <dgm:pt modelId="{95A64870-BE0C-42E8-995B-038B8B9F19D6}">
      <dgm:prSet/>
      <dgm:spPr/>
      <dgm:t>
        <a:bodyPr/>
        <a:lstStyle/>
        <a:p>
          <a:r>
            <a:rPr lang="en-US"/>
            <a:t>Conflicting messages</a:t>
          </a:r>
        </a:p>
      </dgm:t>
    </dgm:pt>
    <dgm:pt modelId="{52A66383-4B49-4456-9A43-7815B5E01529}" type="parTrans" cxnId="{A5122386-3002-4C90-9C81-A47FF48AE87A}">
      <dgm:prSet/>
      <dgm:spPr/>
      <dgm:t>
        <a:bodyPr/>
        <a:lstStyle/>
        <a:p>
          <a:endParaRPr lang="en-US"/>
        </a:p>
      </dgm:t>
    </dgm:pt>
    <dgm:pt modelId="{5754B199-6A99-453E-8854-0EF95BCA85FF}" type="sibTrans" cxnId="{A5122386-3002-4C90-9C81-A47FF48AE87A}">
      <dgm:prSet/>
      <dgm:spPr/>
      <dgm:t>
        <a:bodyPr/>
        <a:lstStyle/>
        <a:p>
          <a:endParaRPr lang="en-US"/>
        </a:p>
      </dgm:t>
    </dgm:pt>
    <dgm:pt modelId="{C4D2EC74-8C06-40DE-84CD-846FD63F2FF0}">
      <dgm:prSet/>
      <dgm:spPr/>
      <dgm:t>
        <a:bodyPr/>
        <a:lstStyle/>
        <a:p>
          <a:r>
            <a:rPr lang="en-US"/>
            <a:t>Collection of inappropriate information</a:t>
          </a:r>
        </a:p>
      </dgm:t>
    </dgm:pt>
    <dgm:pt modelId="{DA7B90B2-4768-4A5D-BF9A-6945F1B9F4CB}" type="parTrans" cxnId="{1D0DA986-4A13-46EE-98A8-7551B6152ED3}">
      <dgm:prSet/>
      <dgm:spPr/>
      <dgm:t>
        <a:bodyPr/>
        <a:lstStyle/>
        <a:p>
          <a:endParaRPr lang="en-US"/>
        </a:p>
      </dgm:t>
    </dgm:pt>
    <dgm:pt modelId="{921A7368-FCB5-4AE6-99CC-60D823EB3924}" type="sibTrans" cxnId="{1D0DA986-4A13-46EE-98A8-7551B6152ED3}">
      <dgm:prSet/>
      <dgm:spPr/>
      <dgm:t>
        <a:bodyPr/>
        <a:lstStyle/>
        <a:p>
          <a:endParaRPr lang="en-US"/>
        </a:p>
      </dgm:t>
    </dgm:pt>
    <dgm:pt modelId="{9C39A10C-A10F-4CA7-9ECF-544D34D314D8}">
      <dgm:prSet/>
      <dgm:spPr/>
      <dgm:t>
        <a:bodyPr/>
        <a:lstStyle/>
        <a:p>
          <a:r>
            <a:rPr lang="en-US"/>
            <a:t>Lack of congruency</a:t>
          </a:r>
        </a:p>
      </dgm:t>
    </dgm:pt>
    <dgm:pt modelId="{E67351B6-19D5-4C76-93B3-F8DF87C4C2C4}" type="parTrans" cxnId="{23E71803-1FC2-4806-95C8-6DC2B895CD61}">
      <dgm:prSet/>
      <dgm:spPr/>
      <dgm:t>
        <a:bodyPr/>
        <a:lstStyle/>
        <a:p>
          <a:endParaRPr lang="en-US"/>
        </a:p>
      </dgm:t>
    </dgm:pt>
    <dgm:pt modelId="{F46E3DE9-E992-49F2-81FA-825219106EB7}" type="sibTrans" cxnId="{23E71803-1FC2-4806-95C8-6DC2B895CD61}">
      <dgm:prSet/>
      <dgm:spPr/>
      <dgm:t>
        <a:bodyPr/>
        <a:lstStyle/>
        <a:p>
          <a:endParaRPr lang="en-US"/>
        </a:p>
      </dgm:t>
    </dgm:pt>
    <dgm:pt modelId="{62214155-C1AD-4327-A198-95E16B19348F}" type="pres">
      <dgm:prSet presAssocID="{E32237CA-5E41-4394-ABBC-59FA27764E1B}" presName="hierChild1" presStyleCnt="0">
        <dgm:presLayoutVars>
          <dgm:chPref val="1"/>
          <dgm:dir/>
          <dgm:animOne val="branch"/>
          <dgm:animLvl val="lvl"/>
          <dgm:resizeHandles/>
        </dgm:presLayoutVars>
      </dgm:prSet>
      <dgm:spPr/>
    </dgm:pt>
    <dgm:pt modelId="{72CCF17A-D15D-4F37-BE35-3F6526CC431D}" type="pres">
      <dgm:prSet presAssocID="{95A64870-BE0C-42E8-995B-038B8B9F19D6}" presName="hierRoot1" presStyleCnt="0"/>
      <dgm:spPr/>
    </dgm:pt>
    <dgm:pt modelId="{A14CEAF2-C246-48E2-9E5C-F9E0FA2E0ADC}" type="pres">
      <dgm:prSet presAssocID="{95A64870-BE0C-42E8-995B-038B8B9F19D6}" presName="composite" presStyleCnt="0"/>
      <dgm:spPr/>
    </dgm:pt>
    <dgm:pt modelId="{90EC0786-4C1F-4502-A9BA-75F306625070}" type="pres">
      <dgm:prSet presAssocID="{95A64870-BE0C-42E8-995B-038B8B9F19D6}" presName="background" presStyleLbl="node0" presStyleIdx="0" presStyleCnt="3"/>
      <dgm:spPr/>
    </dgm:pt>
    <dgm:pt modelId="{B1E09D2A-C6DB-4089-A455-472F86A0C8F1}" type="pres">
      <dgm:prSet presAssocID="{95A64870-BE0C-42E8-995B-038B8B9F19D6}" presName="text" presStyleLbl="fgAcc0" presStyleIdx="0" presStyleCnt="3">
        <dgm:presLayoutVars>
          <dgm:chPref val="3"/>
        </dgm:presLayoutVars>
      </dgm:prSet>
      <dgm:spPr/>
    </dgm:pt>
    <dgm:pt modelId="{122B7C13-4B38-489D-A207-9DC5CC789FCF}" type="pres">
      <dgm:prSet presAssocID="{95A64870-BE0C-42E8-995B-038B8B9F19D6}" presName="hierChild2" presStyleCnt="0"/>
      <dgm:spPr/>
    </dgm:pt>
    <dgm:pt modelId="{1C6F029C-9CFF-4936-B47B-FB3C2D87C627}" type="pres">
      <dgm:prSet presAssocID="{C4D2EC74-8C06-40DE-84CD-846FD63F2FF0}" presName="hierRoot1" presStyleCnt="0"/>
      <dgm:spPr/>
    </dgm:pt>
    <dgm:pt modelId="{AE151CCF-3DD8-40A0-8544-B4C0FED2A287}" type="pres">
      <dgm:prSet presAssocID="{C4D2EC74-8C06-40DE-84CD-846FD63F2FF0}" presName="composite" presStyleCnt="0"/>
      <dgm:spPr/>
    </dgm:pt>
    <dgm:pt modelId="{36DF4991-8D7A-4D68-BCFE-C6FF19FCAADD}" type="pres">
      <dgm:prSet presAssocID="{C4D2EC74-8C06-40DE-84CD-846FD63F2FF0}" presName="background" presStyleLbl="node0" presStyleIdx="1" presStyleCnt="3"/>
      <dgm:spPr/>
    </dgm:pt>
    <dgm:pt modelId="{D447D669-D2D6-4CF0-BFB9-4FB716D35223}" type="pres">
      <dgm:prSet presAssocID="{C4D2EC74-8C06-40DE-84CD-846FD63F2FF0}" presName="text" presStyleLbl="fgAcc0" presStyleIdx="1" presStyleCnt="3">
        <dgm:presLayoutVars>
          <dgm:chPref val="3"/>
        </dgm:presLayoutVars>
      </dgm:prSet>
      <dgm:spPr/>
    </dgm:pt>
    <dgm:pt modelId="{0FD1BDC3-6794-4E88-BCBC-F3B7782AE445}" type="pres">
      <dgm:prSet presAssocID="{C4D2EC74-8C06-40DE-84CD-846FD63F2FF0}" presName="hierChild2" presStyleCnt="0"/>
      <dgm:spPr/>
    </dgm:pt>
    <dgm:pt modelId="{3DE470D2-8D6E-4F92-BCAA-878CDBCC7955}" type="pres">
      <dgm:prSet presAssocID="{9C39A10C-A10F-4CA7-9ECF-544D34D314D8}" presName="hierRoot1" presStyleCnt="0"/>
      <dgm:spPr/>
    </dgm:pt>
    <dgm:pt modelId="{E89F21E6-4FDC-4116-A35F-FD75BE8469B1}" type="pres">
      <dgm:prSet presAssocID="{9C39A10C-A10F-4CA7-9ECF-544D34D314D8}" presName="composite" presStyleCnt="0"/>
      <dgm:spPr/>
    </dgm:pt>
    <dgm:pt modelId="{3D10EEC5-EC0D-4D63-8DDA-A4D47E8B25A7}" type="pres">
      <dgm:prSet presAssocID="{9C39A10C-A10F-4CA7-9ECF-544D34D314D8}" presName="background" presStyleLbl="node0" presStyleIdx="2" presStyleCnt="3"/>
      <dgm:spPr/>
    </dgm:pt>
    <dgm:pt modelId="{9094EEFA-9034-4A68-A751-33FAC67089CA}" type="pres">
      <dgm:prSet presAssocID="{9C39A10C-A10F-4CA7-9ECF-544D34D314D8}" presName="text" presStyleLbl="fgAcc0" presStyleIdx="2" presStyleCnt="3">
        <dgm:presLayoutVars>
          <dgm:chPref val="3"/>
        </dgm:presLayoutVars>
      </dgm:prSet>
      <dgm:spPr/>
    </dgm:pt>
    <dgm:pt modelId="{D8F5E1DF-9B36-44E4-88B1-239579436AFF}" type="pres">
      <dgm:prSet presAssocID="{9C39A10C-A10F-4CA7-9ECF-544D34D314D8}" presName="hierChild2" presStyleCnt="0"/>
      <dgm:spPr/>
    </dgm:pt>
  </dgm:ptLst>
  <dgm:cxnLst>
    <dgm:cxn modelId="{23E71803-1FC2-4806-95C8-6DC2B895CD61}" srcId="{E32237CA-5E41-4394-ABBC-59FA27764E1B}" destId="{9C39A10C-A10F-4CA7-9ECF-544D34D314D8}" srcOrd="2" destOrd="0" parTransId="{E67351B6-19D5-4C76-93B3-F8DF87C4C2C4}" sibTransId="{F46E3DE9-E992-49F2-81FA-825219106EB7}"/>
    <dgm:cxn modelId="{971C8649-1CFE-4539-B5F0-21D877280733}" type="presOf" srcId="{9C39A10C-A10F-4CA7-9ECF-544D34D314D8}" destId="{9094EEFA-9034-4A68-A751-33FAC67089CA}" srcOrd="0" destOrd="0" presId="urn:microsoft.com/office/officeart/2005/8/layout/hierarchy1"/>
    <dgm:cxn modelId="{1F344354-0512-41C3-8352-822C744CB20F}" type="presOf" srcId="{95A64870-BE0C-42E8-995B-038B8B9F19D6}" destId="{B1E09D2A-C6DB-4089-A455-472F86A0C8F1}" srcOrd="0" destOrd="0" presId="urn:microsoft.com/office/officeart/2005/8/layout/hierarchy1"/>
    <dgm:cxn modelId="{A5122386-3002-4C90-9C81-A47FF48AE87A}" srcId="{E32237CA-5E41-4394-ABBC-59FA27764E1B}" destId="{95A64870-BE0C-42E8-995B-038B8B9F19D6}" srcOrd="0" destOrd="0" parTransId="{52A66383-4B49-4456-9A43-7815B5E01529}" sibTransId="{5754B199-6A99-453E-8854-0EF95BCA85FF}"/>
    <dgm:cxn modelId="{1D0DA986-4A13-46EE-98A8-7551B6152ED3}" srcId="{E32237CA-5E41-4394-ABBC-59FA27764E1B}" destId="{C4D2EC74-8C06-40DE-84CD-846FD63F2FF0}" srcOrd="1" destOrd="0" parTransId="{DA7B90B2-4768-4A5D-BF9A-6945F1B9F4CB}" sibTransId="{921A7368-FCB5-4AE6-99CC-60D823EB3924}"/>
    <dgm:cxn modelId="{A4BB98A4-5C63-4FEF-8DFE-0DACB2DDA540}" type="presOf" srcId="{C4D2EC74-8C06-40DE-84CD-846FD63F2FF0}" destId="{D447D669-D2D6-4CF0-BFB9-4FB716D35223}" srcOrd="0" destOrd="0" presId="urn:microsoft.com/office/officeart/2005/8/layout/hierarchy1"/>
    <dgm:cxn modelId="{C1DCF8B0-9C6A-4878-920A-44CCAEB1A1D6}" type="presOf" srcId="{E32237CA-5E41-4394-ABBC-59FA27764E1B}" destId="{62214155-C1AD-4327-A198-95E16B19348F}" srcOrd="0" destOrd="0" presId="urn:microsoft.com/office/officeart/2005/8/layout/hierarchy1"/>
    <dgm:cxn modelId="{DCD72ECA-C1EB-40BF-BE27-06E58EB89E94}" type="presParOf" srcId="{62214155-C1AD-4327-A198-95E16B19348F}" destId="{72CCF17A-D15D-4F37-BE35-3F6526CC431D}" srcOrd="0" destOrd="0" presId="urn:microsoft.com/office/officeart/2005/8/layout/hierarchy1"/>
    <dgm:cxn modelId="{DCD23ACD-F420-4EB1-936C-BCDD3C9410BA}" type="presParOf" srcId="{72CCF17A-D15D-4F37-BE35-3F6526CC431D}" destId="{A14CEAF2-C246-48E2-9E5C-F9E0FA2E0ADC}" srcOrd="0" destOrd="0" presId="urn:microsoft.com/office/officeart/2005/8/layout/hierarchy1"/>
    <dgm:cxn modelId="{B7F0F8DF-0D12-4C72-BFDD-D2948EFF95EF}" type="presParOf" srcId="{A14CEAF2-C246-48E2-9E5C-F9E0FA2E0ADC}" destId="{90EC0786-4C1F-4502-A9BA-75F306625070}" srcOrd="0" destOrd="0" presId="urn:microsoft.com/office/officeart/2005/8/layout/hierarchy1"/>
    <dgm:cxn modelId="{12D946D3-1C53-4C78-99E8-DAC3E2DC30A8}" type="presParOf" srcId="{A14CEAF2-C246-48E2-9E5C-F9E0FA2E0ADC}" destId="{B1E09D2A-C6DB-4089-A455-472F86A0C8F1}" srcOrd="1" destOrd="0" presId="urn:microsoft.com/office/officeart/2005/8/layout/hierarchy1"/>
    <dgm:cxn modelId="{268EA35B-CABC-4083-842E-B27D67CC92BC}" type="presParOf" srcId="{72CCF17A-D15D-4F37-BE35-3F6526CC431D}" destId="{122B7C13-4B38-489D-A207-9DC5CC789FCF}" srcOrd="1" destOrd="0" presId="urn:microsoft.com/office/officeart/2005/8/layout/hierarchy1"/>
    <dgm:cxn modelId="{7A8AA854-F19B-4F69-B79C-A1C47FA7AC30}" type="presParOf" srcId="{62214155-C1AD-4327-A198-95E16B19348F}" destId="{1C6F029C-9CFF-4936-B47B-FB3C2D87C627}" srcOrd="1" destOrd="0" presId="urn:microsoft.com/office/officeart/2005/8/layout/hierarchy1"/>
    <dgm:cxn modelId="{EEBA6AD9-A653-4D7B-B7C0-4022101777A5}" type="presParOf" srcId="{1C6F029C-9CFF-4936-B47B-FB3C2D87C627}" destId="{AE151CCF-3DD8-40A0-8544-B4C0FED2A287}" srcOrd="0" destOrd="0" presId="urn:microsoft.com/office/officeart/2005/8/layout/hierarchy1"/>
    <dgm:cxn modelId="{A184B604-B4B8-4FE7-867E-ABF42AE93F5A}" type="presParOf" srcId="{AE151CCF-3DD8-40A0-8544-B4C0FED2A287}" destId="{36DF4991-8D7A-4D68-BCFE-C6FF19FCAADD}" srcOrd="0" destOrd="0" presId="urn:microsoft.com/office/officeart/2005/8/layout/hierarchy1"/>
    <dgm:cxn modelId="{AB7A43FB-62A4-4D36-8E3B-F791A125F3AB}" type="presParOf" srcId="{AE151CCF-3DD8-40A0-8544-B4C0FED2A287}" destId="{D447D669-D2D6-4CF0-BFB9-4FB716D35223}" srcOrd="1" destOrd="0" presId="urn:microsoft.com/office/officeart/2005/8/layout/hierarchy1"/>
    <dgm:cxn modelId="{FFDB47B6-F30E-4511-B44A-B4B4992F4D8F}" type="presParOf" srcId="{1C6F029C-9CFF-4936-B47B-FB3C2D87C627}" destId="{0FD1BDC3-6794-4E88-BCBC-F3B7782AE445}" srcOrd="1" destOrd="0" presId="urn:microsoft.com/office/officeart/2005/8/layout/hierarchy1"/>
    <dgm:cxn modelId="{3E709F45-1705-48A7-8E08-5FEFB27EC67C}" type="presParOf" srcId="{62214155-C1AD-4327-A198-95E16B19348F}" destId="{3DE470D2-8D6E-4F92-BCAA-878CDBCC7955}" srcOrd="2" destOrd="0" presId="urn:microsoft.com/office/officeart/2005/8/layout/hierarchy1"/>
    <dgm:cxn modelId="{73775421-1D79-4960-A029-9D42CF80BF60}" type="presParOf" srcId="{3DE470D2-8D6E-4F92-BCAA-878CDBCC7955}" destId="{E89F21E6-4FDC-4116-A35F-FD75BE8469B1}" srcOrd="0" destOrd="0" presId="urn:microsoft.com/office/officeart/2005/8/layout/hierarchy1"/>
    <dgm:cxn modelId="{7FEA13F7-4F86-4A62-8BD8-3A4DA6708EAF}" type="presParOf" srcId="{E89F21E6-4FDC-4116-A35F-FD75BE8469B1}" destId="{3D10EEC5-EC0D-4D63-8DDA-A4D47E8B25A7}" srcOrd="0" destOrd="0" presId="urn:microsoft.com/office/officeart/2005/8/layout/hierarchy1"/>
    <dgm:cxn modelId="{994903DC-274E-4283-AA1D-466438A5D2EF}" type="presParOf" srcId="{E89F21E6-4FDC-4116-A35F-FD75BE8469B1}" destId="{9094EEFA-9034-4A68-A751-33FAC67089CA}" srcOrd="1" destOrd="0" presId="urn:microsoft.com/office/officeart/2005/8/layout/hierarchy1"/>
    <dgm:cxn modelId="{5EFB5702-7BC9-47D5-9EC7-6A1C2096A97A}" type="presParOf" srcId="{3DE470D2-8D6E-4F92-BCAA-878CDBCC7955}" destId="{D8F5E1DF-9B36-44E4-88B1-239579436AFF}"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8.xml><?xml version="1.0" encoding="utf-8"?>
<dgm:dataModel xmlns:dgm="http://schemas.openxmlformats.org/drawingml/2006/diagram" xmlns:a="http://schemas.openxmlformats.org/drawingml/2006/main">
  <dgm:ptLst>
    <dgm:pt modelId="{25E6C79C-5F07-4872-8096-CC948A13F1D5}" type="doc">
      <dgm:prSet loTypeId="urn:microsoft.com/office/officeart/2018/2/layout/IconVerticalSolidList" loCatId="icon" qsTypeId="urn:microsoft.com/office/officeart/2005/8/quickstyle/simple1" qsCatId="simple" csTypeId="urn:microsoft.com/office/officeart/2018/5/colors/Iconchunking_neutralbg_colorful1" csCatId="colorful" phldr="1"/>
      <dgm:spPr/>
      <dgm:t>
        <a:bodyPr/>
        <a:lstStyle/>
        <a:p>
          <a:endParaRPr lang="en-US"/>
        </a:p>
      </dgm:t>
    </dgm:pt>
    <dgm:pt modelId="{E38ED3A7-3527-40FF-A6EE-D4F053E23A85}">
      <dgm:prSet/>
      <dgm:spPr/>
      <dgm:t>
        <a:bodyPr/>
        <a:lstStyle/>
        <a:p>
          <a:r>
            <a:rPr lang="en-US"/>
            <a:t>Efficiency</a:t>
          </a:r>
        </a:p>
      </dgm:t>
    </dgm:pt>
    <dgm:pt modelId="{6058D830-D78A-4CAC-AAA2-20EDD8BE2325}" type="parTrans" cxnId="{FCF84A45-ED0B-4651-8A24-A8095996AFC2}">
      <dgm:prSet/>
      <dgm:spPr/>
      <dgm:t>
        <a:bodyPr/>
        <a:lstStyle/>
        <a:p>
          <a:endParaRPr lang="en-US"/>
        </a:p>
      </dgm:t>
    </dgm:pt>
    <dgm:pt modelId="{3B5DA711-D937-494E-B912-A75474364FA7}" type="sibTrans" cxnId="{FCF84A45-ED0B-4651-8A24-A8095996AFC2}">
      <dgm:prSet/>
      <dgm:spPr/>
      <dgm:t>
        <a:bodyPr/>
        <a:lstStyle/>
        <a:p>
          <a:endParaRPr lang="en-US"/>
        </a:p>
      </dgm:t>
    </dgm:pt>
    <dgm:pt modelId="{BE357D39-E8C1-4375-BC68-640B99341DDA}">
      <dgm:prSet/>
      <dgm:spPr/>
      <dgm:t>
        <a:bodyPr/>
        <a:lstStyle/>
        <a:p>
          <a:r>
            <a:rPr lang="en-US"/>
            <a:t>Effectiveness</a:t>
          </a:r>
        </a:p>
      </dgm:t>
    </dgm:pt>
    <dgm:pt modelId="{2CB08CD6-2F50-4C3B-B4CB-540A717CBE84}" type="parTrans" cxnId="{76202A65-46D0-4B26-8549-D6D220D0B95F}">
      <dgm:prSet/>
      <dgm:spPr/>
      <dgm:t>
        <a:bodyPr/>
        <a:lstStyle/>
        <a:p>
          <a:endParaRPr lang="en-US"/>
        </a:p>
      </dgm:t>
    </dgm:pt>
    <dgm:pt modelId="{90DE4F04-E4BD-4C5A-B712-0558A3675D48}" type="sibTrans" cxnId="{76202A65-46D0-4B26-8549-D6D220D0B95F}">
      <dgm:prSet/>
      <dgm:spPr/>
      <dgm:t>
        <a:bodyPr/>
        <a:lstStyle/>
        <a:p>
          <a:endParaRPr lang="en-US"/>
        </a:p>
      </dgm:t>
    </dgm:pt>
    <dgm:pt modelId="{4481F333-ED87-40C8-BAF1-73E4D9E521C3}">
      <dgm:prSet/>
      <dgm:spPr/>
      <dgm:t>
        <a:bodyPr/>
        <a:lstStyle/>
        <a:p>
          <a:r>
            <a:rPr lang="en-US"/>
            <a:t>Cost based measures</a:t>
          </a:r>
        </a:p>
      </dgm:t>
    </dgm:pt>
    <dgm:pt modelId="{7F7DB69D-D455-4617-8829-CBE3069B7EB7}" type="parTrans" cxnId="{5704759A-81D6-4957-AB49-D1B386883DE2}">
      <dgm:prSet/>
      <dgm:spPr/>
      <dgm:t>
        <a:bodyPr/>
        <a:lstStyle/>
        <a:p>
          <a:endParaRPr lang="en-US"/>
        </a:p>
      </dgm:t>
    </dgm:pt>
    <dgm:pt modelId="{E0D91FE9-32DB-40BE-8E04-5B8FC3C05212}" type="sibTrans" cxnId="{5704759A-81D6-4957-AB49-D1B386883DE2}">
      <dgm:prSet/>
      <dgm:spPr/>
      <dgm:t>
        <a:bodyPr/>
        <a:lstStyle/>
        <a:p>
          <a:endParaRPr lang="en-US"/>
        </a:p>
      </dgm:t>
    </dgm:pt>
    <dgm:pt modelId="{DD22E992-E12B-4B7F-B7E9-202DC6BD5543}">
      <dgm:prSet/>
      <dgm:spPr/>
      <dgm:t>
        <a:bodyPr/>
        <a:lstStyle/>
        <a:p>
          <a:r>
            <a:rPr lang="en-US"/>
            <a:t>Financial and non-financial measurements</a:t>
          </a:r>
        </a:p>
      </dgm:t>
    </dgm:pt>
    <dgm:pt modelId="{5CED3847-C205-4C2D-979A-F24C3F7C91C8}" type="parTrans" cxnId="{D6F3AAAC-FB80-4D48-9D9B-84AEC5009CE8}">
      <dgm:prSet/>
      <dgm:spPr/>
      <dgm:t>
        <a:bodyPr/>
        <a:lstStyle/>
        <a:p>
          <a:endParaRPr lang="en-US"/>
        </a:p>
      </dgm:t>
    </dgm:pt>
    <dgm:pt modelId="{33934A1D-6FE1-4032-A487-4CC648249A7F}" type="sibTrans" cxnId="{D6F3AAAC-FB80-4D48-9D9B-84AEC5009CE8}">
      <dgm:prSet/>
      <dgm:spPr/>
      <dgm:t>
        <a:bodyPr/>
        <a:lstStyle/>
        <a:p>
          <a:endParaRPr lang="en-US"/>
        </a:p>
      </dgm:t>
    </dgm:pt>
    <dgm:pt modelId="{BA620BC7-5910-4437-A055-C5C6BD3E9902}">
      <dgm:prSet/>
      <dgm:spPr/>
      <dgm:t>
        <a:bodyPr/>
        <a:lstStyle/>
        <a:p>
          <a:r>
            <a:rPr lang="en-US"/>
            <a:t>Identify stakeholders</a:t>
          </a:r>
        </a:p>
      </dgm:t>
    </dgm:pt>
    <dgm:pt modelId="{8D4012E7-59B3-47C1-88F9-BB4D3C274879}" type="parTrans" cxnId="{29FCA348-BE4A-492C-939E-F959C8A5963B}">
      <dgm:prSet/>
      <dgm:spPr/>
      <dgm:t>
        <a:bodyPr/>
        <a:lstStyle/>
        <a:p>
          <a:endParaRPr lang="en-US"/>
        </a:p>
      </dgm:t>
    </dgm:pt>
    <dgm:pt modelId="{815D4A46-CC34-4478-BC33-28E1B52917F7}" type="sibTrans" cxnId="{29FCA348-BE4A-492C-939E-F959C8A5963B}">
      <dgm:prSet/>
      <dgm:spPr/>
      <dgm:t>
        <a:bodyPr/>
        <a:lstStyle/>
        <a:p>
          <a:endParaRPr lang="en-US"/>
        </a:p>
      </dgm:t>
    </dgm:pt>
    <dgm:pt modelId="{9C9998F6-987A-4BB1-9301-8EDB24F53F21}">
      <dgm:prSet/>
      <dgm:spPr/>
      <dgm:t>
        <a:bodyPr/>
        <a:lstStyle/>
        <a:p>
          <a:r>
            <a:rPr lang="en-US"/>
            <a:t>Gaining buy-in</a:t>
          </a:r>
        </a:p>
      </dgm:t>
    </dgm:pt>
    <dgm:pt modelId="{53E24008-DFCD-4B3B-AE1B-A5031A418C9E}" type="parTrans" cxnId="{EDEDDC5B-9075-4FAC-9760-674BE1017084}">
      <dgm:prSet/>
      <dgm:spPr/>
      <dgm:t>
        <a:bodyPr/>
        <a:lstStyle/>
        <a:p>
          <a:endParaRPr lang="en-US"/>
        </a:p>
      </dgm:t>
    </dgm:pt>
    <dgm:pt modelId="{7FAC113F-464A-4082-A017-7A39D738D740}" type="sibTrans" cxnId="{EDEDDC5B-9075-4FAC-9760-674BE1017084}">
      <dgm:prSet/>
      <dgm:spPr/>
      <dgm:t>
        <a:bodyPr/>
        <a:lstStyle/>
        <a:p>
          <a:endParaRPr lang="en-US"/>
        </a:p>
      </dgm:t>
    </dgm:pt>
    <dgm:pt modelId="{E35D7E9F-F01E-4540-8B53-84E34DAF2594}" type="pres">
      <dgm:prSet presAssocID="{25E6C79C-5F07-4872-8096-CC948A13F1D5}" presName="root" presStyleCnt="0">
        <dgm:presLayoutVars>
          <dgm:dir/>
          <dgm:resizeHandles val="exact"/>
        </dgm:presLayoutVars>
      </dgm:prSet>
      <dgm:spPr/>
    </dgm:pt>
    <dgm:pt modelId="{CD9F17CA-1A43-4BCE-A533-23D8776FDD8C}" type="pres">
      <dgm:prSet presAssocID="{E38ED3A7-3527-40FF-A6EE-D4F053E23A85}" presName="compNode" presStyleCnt="0"/>
      <dgm:spPr/>
    </dgm:pt>
    <dgm:pt modelId="{3E8288F2-DD06-4EAA-8E43-8A775F1ED5F3}" type="pres">
      <dgm:prSet presAssocID="{E38ED3A7-3527-40FF-A6EE-D4F053E23A85}" presName="bgRect" presStyleLbl="bgShp" presStyleIdx="0" presStyleCnt="6"/>
      <dgm:spPr/>
    </dgm:pt>
    <dgm:pt modelId="{86BF3F15-9D11-4DD4-A863-AB4AE25D7E0E}" type="pres">
      <dgm:prSet presAssocID="{E38ED3A7-3527-40FF-A6EE-D4F053E23A85}" presName="iconRect" presStyleLbl="node1" presStyleIdx="0" presStyleCnt="6"/>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Stopwatch"/>
        </a:ext>
      </dgm:extLst>
    </dgm:pt>
    <dgm:pt modelId="{23054D47-C720-4FEA-926A-75F613F6B6F9}" type="pres">
      <dgm:prSet presAssocID="{E38ED3A7-3527-40FF-A6EE-D4F053E23A85}" presName="spaceRect" presStyleCnt="0"/>
      <dgm:spPr/>
    </dgm:pt>
    <dgm:pt modelId="{05C852C6-DFDC-4F27-AD73-DAA92837ABE8}" type="pres">
      <dgm:prSet presAssocID="{E38ED3A7-3527-40FF-A6EE-D4F053E23A85}" presName="parTx" presStyleLbl="revTx" presStyleIdx="0" presStyleCnt="6">
        <dgm:presLayoutVars>
          <dgm:chMax val="0"/>
          <dgm:chPref val="0"/>
        </dgm:presLayoutVars>
      </dgm:prSet>
      <dgm:spPr/>
    </dgm:pt>
    <dgm:pt modelId="{398E4DE4-F247-4329-A727-B42D7DB071B6}" type="pres">
      <dgm:prSet presAssocID="{3B5DA711-D937-494E-B912-A75474364FA7}" presName="sibTrans" presStyleCnt="0"/>
      <dgm:spPr/>
    </dgm:pt>
    <dgm:pt modelId="{6143F27B-6602-4BB5-9D70-D1ED3007B262}" type="pres">
      <dgm:prSet presAssocID="{BE357D39-E8C1-4375-BC68-640B99341DDA}" presName="compNode" presStyleCnt="0"/>
      <dgm:spPr/>
    </dgm:pt>
    <dgm:pt modelId="{2485AFB8-A33E-491D-9097-84DB2D9187DB}" type="pres">
      <dgm:prSet presAssocID="{BE357D39-E8C1-4375-BC68-640B99341DDA}" presName="bgRect" presStyleLbl="bgShp" presStyleIdx="1" presStyleCnt="6"/>
      <dgm:spPr/>
    </dgm:pt>
    <dgm:pt modelId="{CA60B152-A120-452A-BA80-31A447C04ABF}" type="pres">
      <dgm:prSet presAssocID="{BE357D39-E8C1-4375-BC68-640B99341DDA}" presName="iconRect" presStyleLbl="node1" presStyleIdx="1" presStyleCnt="6"/>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Check List"/>
        </a:ext>
      </dgm:extLst>
    </dgm:pt>
    <dgm:pt modelId="{6E551748-6EC1-4393-883B-440F5D5FAC1F}" type="pres">
      <dgm:prSet presAssocID="{BE357D39-E8C1-4375-BC68-640B99341DDA}" presName="spaceRect" presStyleCnt="0"/>
      <dgm:spPr/>
    </dgm:pt>
    <dgm:pt modelId="{EB059883-B33B-4216-AB36-3FEEB13109DC}" type="pres">
      <dgm:prSet presAssocID="{BE357D39-E8C1-4375-BC68-640B99341DDA}" presName="parTx" presStyleLbl="revTx" presStyleIdx="1" presStyleCnt="6">
        <dgm:presLayoutVars>
          <dgm:chMax val="0"/>
          <dgm:chPref val="0"/>
        </dgm:presLayoutVars>
      </dgm:prSet>
      <dgm:spPr/>
    </dgm:pt>
    <dgm:pt modelId="{257B0817-F702-45A6-950E-6F819843A7E6}" type="pres">
      <dgm:prSet presAssocID="{90DE4F04-E4BD-4C5A-B712-0558A3675D48}" presName="sibTrans" presStyleCnt="0"/>
      <dgm:spPr/>
    </dgm:pt>
    <dgm:pt modelId="{441175A2-2025-4E75-B747-8E9DBE53B9E7}" type="pres">
      <dgm:prSet presAssocID="{4481F333-ED87-40C8-BAF1-73E4D9E521C3}" presName="compNode" presStyleCnt="0"/>
      <dgm:spPr/>
    </dgm:pt>
    <dgm:pt modelId="{5FFE933F-0EF8-4DB7-B263-BE9E6F8E0635}" type="pres">
      <dgm:prSet presAssocID="{4481F333-ED87-40C8-BAF1-73E4D9E521C3}" presName="bgRect" presStyleLbl="bgShp" presStyleIdx="2" presStyleCnt="6"/>
      <dgm:spPr/>
    </dgm:pt>
    <dgm:pt modelId="{9D40421E-BE9B-49CC-B6F4-DBDBD8639E44}" type="pres">
      <dgm:prSet presAssocID="{4481F333-ED87-40C8-BAF1-73E4D9E521C3}" presName="iconRect" presStyleLbl="node1" presStyleIdx="2" presStyleCnt="6"/>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Money"/>
        </a:ext>
      </dgm:extLst>
    </dgm:pt>
    <dgm:pt modelId="{16EDFC13-39FD-4A93-8CB0-8CE97DB4A890}" type="pres">
      <dgm:prSet presAssocID="{4481F333-ED87-40C8-BAF1-73E4D9E521C3}" presName="spaceRect" presStyleCnt="0"/>
      <dgm:spPr/>
    </dgm:pt>
    <dgm:pt modelId="{05C12625-2F3C-4D51-A311-01CCD259988E}" type="pres">
      <dgm:prSet presAssocID="{4481F333-ED87-40C8-BAF1-73E4D9E521C3}" presName="parTx" presStyleLbl="revTx" presStyleIdx="2" presStyleCnt="6">
        <dgm:presLayoutVars>
          <dgm:chMax val="0"/>
          <dgm:chPref val="0"/>
        </dgm:presLayoutVars>
      </dgm:prSet>
      <dgm:spPr/>
    </dgm:pt>
    <dgm:pt modelId="{EACB5090-897B-4CD6-AD1E-7C162D3F7D6A}" type="pres">
      <dgm:prSet presAssocID="{E0D91FE9-32DB-40BE-8E04-5B8FC3C05212}" presName="sibTrans" presStyleCnt="0"/>
      <dgm:spPr/>
    </dgm:pt>
    <dgm:pt modelId="{FB47E7D4-A7BD-4BF9-8952-1EF50034F832}" type="pres">
      <dgm:prSet presAssocID="{DD22E992-E12B-4B7F-B7E9-202DC6BD5543}" presName="compNode" presStyleCnt="0"/>
      <dgm:spPr/>
    </dgm:pt>
    <dgm:pt modelId="{F67E8166-B1DA-41D3-9143-A7872DC505DD}" type="pres">
      <dgm:prSet presAssocID="{DD22E992-E12B-4B7F-B7E9-202DC6BD5543}" presName="bgRect" presStyleLbl="bgShp" presStyleIdx="3" presStyleCnt="6"/>
      <dgm:spPr/>
    </dgm:pt>
    <dgm:pt modelId="{7BB3D33F-3C6E-4822-B2FB-1ADE5C2CE413}" type="pres">
      <dgm:prSet presAssocID="{DD22E992-E12B-4B7F-B7E9-202DC6BD5543}" presName="iconRect" presStyleLbl="node1" presStyleIdx="3" presStyleCnt="6"/>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Ruler"/>
        </a:ext>
      </dgm:extLst>
    </dgm:pt>
    <dgm:pt modelId="{F9F5B0F5-E1E4-4D36-B022-CFDFB4297BEA}" type="pres">
      <dgm:prSet presAssocID="{DD22E992-E12B-4B7F-B7E9-202DC6BD5543}" presName="spaceRect" presStyleCnt="0"/>
      <dgm:spPr/>
    </dgm:pt>
    <dgm:pt modelId="{A472C184-5B1B-42C9-AF16-0F29471EE19F}" type="pres">
      <dgm:prSet presAssocID="{DD22E992-E12B-4B7F-B7E9-202DC6BD5543}" presName="parTx" presStyleLbl="revTx" presStyleIdx="3" presStyleCnt="6">
        <dgm:presLayoutVars>
          <dgm:chMax val="0"/>
          <dgm:chPref val="0"/>
        </dgm:presLayoutVars>
      </dgm:prSet>
      <dgm:spPr/>
    </dgm:pt>
    <dgm:pt modelId="{CF39463B-C992-451F-BF45-9FFF92CE6BBD}" type="pres">
      <dgm:prSet presAssocID="{33934A1D-6FE1-4032-A487-4CC648249A7F}" presName="sibTrans" presStyleCnt="0"/>
      <dgm:spPr/>
    </dgm:pt>
    <dgm:pt modelId="{3D6C42F4-8A99-4643-8CDF-792838AAB94F}" type="pres">
      <dgm:prSet presAssocID="{BA620BC7-5910-4437-A055-C5C6BD3E9902}" presName="compNode" presStyleCnt="0"/>
      <dgm:spPr/>
    </dgm:pt>
    <dgm:pt modelId="{C0E13D99-3C00-49A9-BC87-B43C047376D4}" type="pres">
      <dgm:prSet presAssocID="{BA620BC7-5910-4437-A055-C5C6BD3E9902}" presName="bgRect" presStyleLbl="bgShp" presStyleIdx="4" presStyleCnt="6"/>
      <dgm:spPr/>
    </dgm:pt>
    <dgm:pt modelId="{54C39DB0-9DD5-4793-B052-127FA087E12F}" type="pres">
      <dgm:prSet presAssocID="{BA620BC7-5910-4437-A055-C5C6BD3E9902}" presName="iconRect" presStyleLbl="node1" presStyleIdx="4" presStyleCnt="6"/>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Users"/>
        </a:ext>
      </dgm:extLst>
    </dgm:pt>
    <dgm:pt modelId="{93C6E98D-5BFC-4485-BD9F-A45AA8A5049E}" type="pres">
      <dgm:prSet presAssocID="{BA620BC7-5910-4437-A055-C5C6BD3E9902}" presName="spaceRect" presStyleCnt="0"/>
      <dgm:spPr/>
    </dgm:pt>
    <dgm:pt modelId="{931DBA84-A0F9-47B6-BA86-C230263B03CF}" type="pres">
      <dgm:prSet presAssocID="{BA620BC7-5910-4437-A055-C5C6BD3E9902}" presName="parTx" presStyleLbl="revTx" presStyleIdx="4" presStyleCnt="6">
        <dgm:presLayoutVars>
          <dgm:chMax val="0"/>
          <dgm:chPref val="0"/>
        </dgm:presLayoutVars>
      </dgm:prSet>
      <dgm:spPr/>
    </dgm:pt>
    <dgm:pt modelId="{2023C7D6-7A48-4BA8-AD4C-244C1B2F5A44}" type="pres">
      <dgm:prSet presAssocID="{815D4A46-CC34-4478-BC33-28E1B52917F7}" presName="sibTrans" presStyleCnt="0"/>
      <dgm:spPr/>
    </dgm:pt>
    <dgm:pt modelId="{C2600AA8-4935-444A-BA80-8843934A26EC}" type="pres">
      <dgm:prSet presAssocID="{9C9998F6-987A-4BB1-9301-8EDB24F53F21}" presName="compNode" presStyleCnt="0"/>
      <dgm:spPr/>
    </dgm:pt>
    <dgm:pt modelId="{146F10D3-8F0A-45A8-8262-31CD83BE5F46}" type="pres">
      <dgm:prSet presAssocID="{9C9998F6-987A-4BB1-9301-8EDB24F53F21}" presName="bgRect" presStyleLbl="bgShp" presStyleIdx="5" presStyleCnt="6"/>
      <dgm:spPr/>
    </dgm:pt>
    <dgm:pt modelId="{86D98AA2-BC49-497C-B98A-AFAA81ADDDB1}" type="pres">
      <dgm:prSet presAssocID="{9C9998F6-987A-4BB1-9301-8EDB24F53F21}" presName="iconRect" presStyleLbl="node1" presStyleIdx="5" presStyleCnt="6"/>
      <dgm:spPr>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a:noFill/>
        </a:ln>
      </dgm:spPr>
      <dgm:extLst>
        <a:ext uri="{E40237B7-FDA0-4F09-8148-C483321AD2D9}">
          <dgm14:cNvPr xmlns:dgm14="http://schemas.microsoft.com/office/drawing/2010/diagram" id="0" name="" descr="Kiosk"/>
        </a:ext>
      </dgm:extLst>
    </dgm:pt>
    <dgm:pt modelId="{C56D4ABD-C17B-4B8C-9B9A-D951FA5130D1}" type="pres">
      <dgm:prSet presAssocID="{9C9998F6-987A-4BB1-9301-8EDB24F53F21}" presName="spaceRect" presStyleCnt="0"/>
      <dgm:spPr/>
    </dgm:pt>
    <dgm:pt modelId="{DF806C22-3A34-40F1-9FC1-8195EB4D26D8}" type="pres">
      <dgm:prSet presAssocID="{9C9998F6-987A-4BB1-9301-8EDB24F53F21}" presName="parTx" presStyleLbl="revTx" presStyleIdx="5" presStyleCnt="6">
        <dgm:presLayoutVars>
          <dgm:chMax val="0"/>
          <dgm:chPref val="0"/>
        </dgm:presLayoutVars>
      </dgm:prSet>
      <dgm:spPr/>
    </dgm:pt>
  </dgm:ptLst>
  <dgm:cxnLst>
    <dgm:cxn modelId="{EBC1FB33-119A-4EFA-8F72-C21B4BE0337A}" type="presOf" srcId="{9C9998F6-987A-4BB1-9301-8EDB24F53F21}" destId="{DF806C22-3A34-40F1-9FC1-8195EB4D26D8}" srcOrd="0" destOrd="0" presId="urn:microsoft.com/office/officeart/2018/2/layout/IconVerticalSolidList"/>
    <dgm:cxn modelId="{5946F135-A881-4C08-B3C8-75F7A4F96CD2}" type="presOf" srcId="{DD22E992-E12B-4B7F-B7E9-202DC6BD5543}" destId="{A472C184-5B1B-42C9-AF16-0F29471EE19F}" srcOrd="0" destOrd="0" presId="urn:microsoft.com/office/officeart/2018/2/layout/IconVerticalSolidList"/>
    <dgm:cxn modelId="{EDEDDC5B-9075-4FAC-9760-674BE1017084}" srcId="{25E6C79C-5F07-4872-8096-CC948A13F1D5}" destId="{9C9998F6-987A-4BB1-9301-8EDB24F53F21}" srcOrd="5" destOrd="0" parTransId="{53E24008-DFCD-4B3B-AE1B-A5031A418C9E}" sibTransId="{7FAC113F-464A-4082-A017-7A39D738D740}"/>
    <dgm:cxn modelId="{76202A65-46D0-4B26-8549-D6D220D0B95F}" srcId="{25E6C79C-5F07-4872-8096-CC948A13F1D5}" destId="{BE357D39-E8C1-4375-BC68-640B99341DDA}" srcOrd="1" destOrd="0" parTransId="{2CB08CD6-2F50-4C3B-B4CB-540A717CBE84}" sibTransId="{90DE4F04-E4BD-4C5A-B712-0558A3675D48}"/>
    <dgm:cxn modelId="{FCF84A45-ED0B-4651-8A24-A8095996AFC2}" srcId="{25E6C79C-5F07-4872-8096-CC948A13F1D5}" destId="{E38ED3A7-3527-40FF-A6EE-D4F053E23A85}" srcOrd="0" destOrd="0" parTransId="{6058D830-D78A-4CAC-AAA2-20EDD8BE2325}" sibTransId="{3B5DA711-D937-494E-B912-A75474364FA7}"/>
    <dgm:cxn modelId="{29FCA348-BE4A-492C-939E-F959C8A5963B}" srcId="{25E6C79C-5F07-4872-8096-CC948A13F1D5}" destId="{BA620BC7-5910-4437-A055-C5C6BD3E9902}" srcOrd="4" destOrd="0" parTransId="{8D4012E7-59B3-47C1-88F9-BB4D3C274879}" sibTransId="{815D4A46-CC34-4478-BC33-28E1B52917F7}"/>
    <dgm:cxn modelId="{5704759A-81D6-4957-AB49-D1B386883DE2}" srcId="{25E6C79C-5F07-4872-8096-CC948A13F1D5}" destId="{4481F333-ED87-40C8-BAF1-73E4D9E521C3}" srcOrd="2" destOrd="0" parTransId="{7F7DB69D-D455-4617-8829-CBE3069B7EB7}" sibTransId="{E0D91FE9-32DB-40BE-8E04-5B8FC3C05212}"/>
    <dgm:cxn modelId="{D6F3AAAC-FB80-4D48-9D9B-84AEC5009CE8}" srcId="{25E6C79C-5F07-4872-8096-CC948A13F1D5}" destId="{DD22E992-E12B-4B7F-B7E9-202DC6BD5543}" srcOrd="3" destOrd="0" parTransId="{5CED3847-C205-4C2D-979A-F24C3F7C91C8}" sibTransId="{33934A1D-6FE1-4032-A487-4CC648249A7F}"/>
    <dgm:cxn modelId="{0666D6C0-9895-4CD9-8695-E2B93A854175}" type="presOf" srcId="{BE357D39-E8C1-4375-BC68-640B99341DDA}" destId="{EB059883-B33B-4216-AB36-3FEEB13109DC}" srcOrd="0" destOrd="0" presId="urn:microsoft.com/office/officeart/2018/2/layout/IconVerticalSolidList"/>
    <dgm:cxn modelId="{09B564E1-ADF2-4E53-A0CD-72AF7CE2779E}" type="presOf" srcId="{BA620BC7-5910-4437-A055-C5C6BD3E9902}" destId="{931DBA84-A0F9-47B6-BA86-C230263B03CF}" srcOrd="0" destOrd="0" presId="urn:microsoft.com/office/officeart/2018/2/layout/IconVerticalSolidList"/>
    <dgm:cxn modelId="{E9F855F0-C224-4CFB-AA3D-45A8F50C51B2}" type="presOf" srcId="{25E6C79C-5F07-4872-8096-CC948A13F1D5}" destId="{E35D7E9F-F01E-4540-8B53-84E34DAF2594}" srcOrd="0" destOrd="0" presId="urn:microsoft.com/office/officeart/2018/2/layout/IconVerticalSolidList"/>
    <dgm:cxn modelId="{0580D0F1-EBBC-4832-ADE8-65ACD9D7FCFE}" type="presOf" srcId="{E38ED3A7-3527-40FF-A6EE-D4F053E23A85}" destId="{05C852C6-DFDC-4F27-AD73-DAA92837ABE8}" srcOrd="0" destOrd="0" presId="urn:microsoft.com/office/officeart/2018/2/layout/IconVerticalSolidList"/>
    <dgm:cxn modelId="{27433AF6-0812-402C-A107-F9161A6B4EAD}" type="presOf" srcId="{4481F333-ED87-40C8-BAF1-73E4D9E521C3}" destId="{05C12625-2F3C-4D51-A311-01CCD259988E}" srcOrd="0" destOrd="0" presId="urn:microsoft.com/office/officeart/2018/2/layout/IconVerticalSolidList"/>
    <dgm:cxn modelId="{64937C93-BD67-4664-99E5-28E50FEFEF85}" type="presParOf" srcId="{E35D7E9F-F01E-4540-8B53-84E34DAF2594}" destId="{CD9F17CA-1A43-4BCE-A533-23D8776FDD8C}" srcOrd="0" destOrd="0" presId="urn:microsoft.com/office/officeart/2018/2/layout/IconVerticalSolidList"/>
    <dgm:cxn modelId="{AAFC8F19-AAD0-4643-BC51-5B89D60E7071}" type="presParOf" srcId="{CD9F17CA-1A43-4BCE-A533-23D8776FDD8C}" destId="{3E8288F2-DD06-4EAA-8E43-8A775F1ED5F3}" srcOrd="0" destOrd="0" presId="urn:microsoft.com/office/officeart/2018/2/layout/IconVerticalSolidList"/>
    <dgm:cxn modelId="{D020EBA0-764A-4ADA-99CF-335707DB5358}" type="presParOf" srcId="{CD9F17CA-1A43-4BCE-A533-23D8776FDD8C}" destId="{86BF3F15-9D11-4DD4-A863-AB4AE25D7E0E}" srcOrd="1" destOrd="0" presId="urn:microsoft.com/office/officeart/2018/2/layout/IconVerticalSolidList"/>
    <dgm:cxn modelId="{8E509A4D-6E7F-413B-8921-2C415732C45A}" type="presParOf" srcId="{CD9F17CA-1A43-4BCE-A533-23D8776FDD8C}" destId="{23054D47-C720-4FEA-926A-75F613F6B6F9}" srcOrd="2" destOrd="0" presId="urn:microsoft.com/office/officeart/2018/2/layout/IconVerticalSolidList"/>
    <dgm:cxn modelId="{32A2400F-15C5-4514-ADC5-3FB9F89025BC}" type="presParOf" srcId="{CD9F17CA-1A43-4BCE-A533-23D8776FDD8C}" destId="{05C852C6-DFDC-4F27-AD73-DAA92837ABE8}" srcOrd="3" destOrd="0" presId="urn:microsoft.com/office/officeart/2018/2/layout/IconVerticalSolidList"/>
    <dgm:cxn modelId="{83D55FE7-4DEE-4C71-9A3F-A5355C319FD0}" type="presParOf" srcId="{E35D7E9F-F01E-4540-8B53-84E34DAF2594}" destId="{398E4DE4-F247-4329-A727-B42D7DB071B6}" srcOrd="1" destOrd="0" presId="urn:microsoft.com/office/officeart/2018/2/layout/IconVerticalSolidList"/>
    <dgm:cxn modelId="{1FEF0A1B-3F17-4959-8757-7AEC049F4688}" type="presParOf" srcId="{E35D7E9F-F01E-4540-8B53-84E34DAF2594}" destId="{6143F27B-6602-4BB5-9D70-D1ED3007B262}" srcOrd="2" destOrd="0" presId="urn:microsoft.com/office/officeart/2018/2/layout/IconVerticalSolidList"/>
    <dgm:cxn modelId="{F159F662-F7E5-4298-8C95-2F57D7F7B704}" type="presParOf" srcId="{6143F27B-6602-4BB5-9D70-D1ED3007B262}" destId="{2485AFB8-A33E-491D-9097-84DB2D9187DB}" srcOrd="0" destOrd="0" presId="urn:microsoft.com/office/officeart/2018/2/layout/IconVerticalSolidList"/>
    <dgm:cxn modelId="{0D87E1E4-27CB-4F8F-9ABC-FF216BB29A2F}" type="presParOf" srcId="{6143F27B-6602-4BB5-9D70-D1ED3007B262}" destId="{CA60B152-A120-452A-BA80-31A447C04ABF}" srcOrd="1" destOrd="0" presId="urn:microsoft.com/office/officeart/2018/2/layout/IconVerticalSolidList"/>
    <dgm:cxn modelId="{0C7A5FB8-2149-44DC-AEB5-63C3665581B9}" type="presParOf" srcId="{6143F27B-6602-4BB5-9D70-D1ED3007B262}" destId="{6E551748-6EC1-4393-883B-440F5D5FAC1F}" srcOrd="2" destOrd="0" presId="urn:microsoft.com/office/officeart/2018/2/layout/IconVerticalSolidList"/>
    <dgm:cxn modelId="{0CEBC9D0-075B-4E86-A582-9D2A02517862}" type="presParOf" srcId="{6143F27B-6602-4BB5-9D70-D1ED3007B262}" destId="{EB059883-B33B-4216-AB36-3FEEB13109DC}" srcOrd="3" destOrd="0" presId="urn:microsoft.com/office/officeart/2018/2/layout/IconVerticalSolidList"/>
    <dgm:cxn modelId="{6F50FA51-0716-4D5E-B2D5-D926A570D997}" type="presParOf" srcId="{E35D7E9F-F01E-4540-8B53-84E34DAF2594}" destId="{257B0817-F702-45A6-950E-6F819843A7E6}" srcOrd="3" destOrd="0" presId="urn:microsoft.com/office/officeart/2018/2/layout/IconVerticalSolidList"/>
    <dgm:cxn modelId="{B1BF8951-91E1-4CC4-AD73-A9CDCC41611C}" type="presParOf" srcId="{E35D7E9F-F01E-4540-8B53-84E34DAF2594}" destId="{441175A2-2025-4E75-B747-8E9DBE53B9E7}" srcOrd="4" destOrd="0" presId="urn:microsoft.com/office/officeart/2018/2/layout/IconVerticalSolidList"/>
    <dgm:cxn modelId="{D7772080-2BF5-45AA-86F6-88E2C0695CA0}" type="presParOf" srcId="{441175A2-2025-4E75-B747-8E9DBE53B9E7}" destId="{5FFE933F-0EF8-4DB7-B263-BE9E6F8E0635}" srcOrd="0" destOrd="0" presId="urn:microsoft.com/office/officeart/2018/2/layout/IconVerticalSolidList"/>
    <dgm:cxn modelId="{5ACD5E1D-33DA-4B35-BCBF-7A77F4311AE0}" type="presParOf" srcId="{441175A2-2025-4E75-B747-8E9DBE53B9E7}" destId="{9D40421E-BE9B-49CC-B6F4-DBDBD8639E44}" srcOrd="1" destOrd="0" presId="urn:microsoft.com/office/officeart/2018/2/layout/IconVerticalSolidList"/>
    <dgm:cxn modelId="{44B078F7-D240-4B5C-BC63-6F98F213C4A9}" type="presParOf" srcId="{441175A2-2025-4E75-B747-8E9DBE53B9E7}" destId="{16EDFC13-39FD-4A93-8CB0-8CE97DB4A890}" srcOrd="2" destOrd="0" presId="urn:microsoft.com/office/officeart/2018/2/layout/IconVerticalSolidList"/>
    <dgm:cxn modelId="{9D5D410C-2BDA-4351-8783-495180A95BD8}" type="presParOf" srcId="{441175A2-2025-4E75-B747-8E9DBE53B9E7}" destId="{05C12625-2F3C-4D51-A311-01CCD259988E}" srcOrd="3" destOrd="0" presId="urn:microsoft.com/office/officeart/2018/2/layout/IconVerticalSolidList"/>
    <dgm:cxn modelId="{532349C0-F526-485A-9EF5-C07CFDCC4E16}" type="presParOf" srcId="{E35D7E9F-F01E-4540-8B53-84E34DAF2594}" destId="{EACB5090-897B-4CD6-AD1E-7C162D3F7D6A}" srcOrd="5" destOrd="0" presId="urn:microsoft.com/office/officeart/2018/2/layout/IconVerticalSolidList"/>
    <dgm:cxn modelId="{732B3980-D793-4D7A-9BF1-2E1D66C5D8B8}" type="presParOf" srcId="{E35D7E9F-F01E-4540-8B53-84E34DAF2594}" destId="{FB47E7D4-A7BD-4BF9-8952-1EF50034F832}" srcOrd="6" destOrd="0" presId="urn:microsoft.com/office/officeart/2018/2/layout/IconVerticalSolidList"/>
    <dgm:cxn modelId="{892CD1A8-DE3C-47A5-BDC6-2C8AC47FC2D8}" type="presParOf" srcId="{FB47E7D4-A7BD-4BF9-8952-1EF50034F832}" destId="{F67E8166-B1DA-41D3-9143-A7872DC505DD}" srcOrd="0" destOrd="0" presId="urn:microsoft.com/office/officeart/2018/2/layout/IconVerticalSolidList"/>
    <dgm:cxn modelId="{B4A749C6-F92B-49F9-AEC8-B9BB25DBC33D}" type="presParOf" srcId="{FB47E7D4-A7BD-4BF9-8952-1EF50034F832}" destId="{7BB3D33F-3C6E-4822-B2FB-1ADE5C2CE413}" srcOrd="1" destOrd="0" presId="urn:microsoft.com/office/officeart/2018/2/layout/IconVerticalSolidList"/>
    <dgm:cxn modelId="{1A0721B5-B2E4-4853-B37E-B223A8FB2B46}" type="presParOf" srcId="{FB47E7D4-A7BD-4BF9-8952-1EF50034F832}" destId="{F9F5B0F5-E1E4-4D36-B022-CFDFB4297BEA}" srcOrd="2" destOrd="0" presId="urn:microsoft.com/office/officeart/2018/2/layout/IconVerticalSolidList"/>
    <dgm:cxn modelId="{7ABA76CF-1CD1-4E10-AA37-82C08DCC032B}" type="presParOf" srcId="{FB47E7D4-A7BD-4BF9-8952-1EF50034F832}" destId="{A472C184-5B1B-42C9-AF16-0F29471EE19F}" srcOrd="3" destOrd="0" presId="urn:microsoft.com/office/officeart/2018/2/layout/IconVerticalSolidList"/>
    <dgm:cxn modelId="{874CD5DD-A857-40CE-875B-4964D6E87F67}" type="presParOf" srcId="{E35D7E9F-F01E-4540-8B53-84E34DAF2594}" destId="{CF39463B-C992-451F-BF45-9FFF92CE6BBD}" srcOrd="7" destOrd="0" presId="urn:microsoft.com/office/officeart/2018/2/layout/IconVerticalSolidList"/>
    <dgm:cxn modelId="{E8DBB865-0F97-42A8-904E-0DEFCA8A3035}" type="presParOf" srcId="{E35D7E9F-F01E-4540-8B53-84E34DAF2594}" destId="{3D6C42F4-8A99-4643-8CDF-792838AAB94F}" srcOrd="8" destOrd="0" presId="urn:microsoft.com/office/officeart/2018/2/layout/IconVerticalSolidList"/>
    <dgm:cxn modelId="{0F1355E0-6AF1-4D81-B2F1-4EF1AE51E5B7}" type="presParOf" srcId="{3D6C42F4-8A99-4643-8CDF-792838AAB94F}" destId="{C0E13D99-3C00-49A9-BC87-B43C047376D4}" srcOrd="0" destOrd="0" presId="urn:microsoft.com/office/officeart/2018/2/layout/IconVerticalSolidList"/>
    <dgm:cxn modelId="{0EE3ECD8-BC43-4FB4-9AA6-288BFFFF3A68}" type="presParOf" srcId="{3D6C42F4-8A99-4643-8CDF-792838AAB94F}" destId="{54C39DB0-9DD5-4793-B052-127FA087E12F}" srcOrd="1" destOrd="0" presId="urn:microsoft.com/office/officeart/2018/2/layout/IconVerticalSolidList"/>
    <dgm:cxn modelId="{A6309878-0CE6-4E52-82E0-B873DA199C1C}" type="presParOf" srcId="{3D6C42F4-8A99-4643-8CDF-792838AAB94F}" destId="{93C6E98D-5BFC-4485-BD9F-A45AA8A5049E}" srcOrd="2" destOrd="0" presId="urn:microsoft.com/office/officeart/2018/2/layout/IconVerticalSolidList"/>
    <dgm:cxn modelId="{310BD2C8-E8EB-493F-96F5-63732FA87962}" type="presParOf" srcId="{3D6C42F4-8A99-4643-8CDF-792838AAB94F}" destId="{931DBA84-A0F9-47B6-BA86-C230263B03CF}" srcOrd="3" destOrd="0" presId="urn:microsoft.com/office/officeart/2018/2/layout/IconVerticalSolidList"/>
    <dgm:cxn modelId="{BE0F2918-C372-4003-8737-91A6CF716778}" type="presParOf" srcId="{E35D7E9F-F01E-4540-8B53-84E34DAF2594}" destId="{2023C7D6-7A48-4BA8-AD4C-244C1B2F5A44}" srcOrd="9" destOrd="0" presId="urn:microsoft.com/office/officeart/2018/2/layout/IconVerticalSolidList"/>
    <dgm:cxn modelId="{13BEBB60-656D-4695-8F0D-F348A496DEBB}" type="presParOf" srcId="{E35D7E9F-F01E-4540-8B53-84E34DAF2594}" destId="{C2600AA8-4935-444A-BA80-8843934A26EC}" srcOrd="10" destOrd="0" presId="urn:microsoft.com/office/officeart/2018/2/layout/IconVerticalSolidList"/>
    <dgm:cxn modelId="{4A3856DE-9EFA-4EFB-BAC5-C97FD37A4C2E}" type="presParOf" srcId="{C2600AA8-4935-444A-BA80-8843934A26EC}" destId="{146F10D3-8F0A-45A8-8262-31CD83BE5F46}" srcOrd="0" destOrd="0" presId="urn:microsoft.com/office/officeart/2018/2/layout/IconVerticalSolidList"/>
    <dgm:cxn modelId="{D6F458FD-AD2C-429A-9ADF-73647247DE3F}" type="presParOf" srcId="{C2600AA8-4935-444A-BA80-8843934A26EC}" destId="{86D98AA2-BC49-497C-B98A-AFAA81ADDDB1}" srcOrd="1" destOrd="0" presId="urn:microsoft.com/office/officeart/2018/2/layout/IconVerticalSolidList"/>
    <dgm:cxn modelId="{14F06CEF-DA64-45C1-8024-926189D43877}" type="presParOf" srcId="{C2600AA8-4935-444A-BA80-8843934A26EC}" destId="{C56D4ABD-C17B-4B8C-9B9A-D951FA5130D1}" srcOrd="2" destOrd="0" presId="urn:microsoft.com/office/officeart/2018/2/layout/IconVerticalSolidList"/>
    <dgm:cxn modelId="{1C53A82F-FE26-4F94-B196-597816280AF8}" type="presParOf" srcId="{C2600AA8-4935-444A-BA80-8843934A26EC}" destId="{DF806C22-3A34-40F1-9FC1-8195EB4D26D8}"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9.xml><?xml version="1.0" encoding="utf-8"?>
<dgm:dataModel xmlns:dgm="http://schemas.openxmlformats.org/drawingml/2006/diagram" xmlns:a="http://schemas.openxmlformats.org/drawingml/2006/main">
  <dgm:ptLst>
    <dgm:pt modelId="{1E1FCA31-5724-4C21-937F-6AE89BBEAB50}"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77485F4D-0C52-4015-9CF1-8AD7C04208FE}">
      <dgm:prSet/>
      <dgm:spPr/>
      <dgm:t>
        <a:bodyPr/>
        <a:lstStyle/>
        <a:p>
          <a:r>
            <a:rPr lang="en-US"/>
            <a:t>In conclusion, strategic sourcing is a vital approach in modern procurement, focusing on optimizing cost and quality through well-planned supplier relationships</a:t>
          </a:r>
        </a:p>
      </dgm:t>
    </dgm:pt>
    <dgm:pt modelId="{6E91A825-1EBC-4CA9-81B7-F9656F83627C}" type="parTrans" cxnId="{12A5C743-46E5-4176-8533-C959760B3D7E}">
      <dgm:prSet/>
      <dgm:spPr/>
      <dgm:t>
        <a:bodyPr/>
        <a:lstStyle/>
        <a:p>
          <a:endParaRPr lang="en-US"/>
        </a:p>
      </dgm:t>
    </dgm:pt>
    <dgm:pt modelId="{7BCC2F02-22A8-455B-ACFD-2339A063126B}" type="sibTrans" cxnId="{12A5C743-46E5-4176-8533-C959760B3D7E}">
      <dgm:prSet/>
      <dgm:spPr/>
      <dgm:t>
        <a:bodyPr/>
        <a:lstStyle/>
        <a:p>
          <a:endParaRPr lang="en-US"/>
        </a:p>
      </dgm:t>
    </dgm:pt>
    <dgm:pt modelId="{EEF7D56F-B0F7-43AD-957D-110353B5EE40}">
      <dgm:prSet/>
      <dgm:spPr/>
      <dgm:t>
        <a:bodyPr/>
        <a:lstStyle/>
        <a:p>
          <a:r>
            <a:rPr lang="en-US" dirty="0"/>
            <a:t>It offers a structured methodology that integrates purchasing with business goals, allowing companies to leverage supplier capabilities effectively</a:t>
          </a:r>
        </a:p>
      </dgm:t>
    </dgm:pt>
    <dgm:pt modelId="{8F89B676-E207-4170-BAFE-280D98EC936C}" type="parTrans" cxnId="{3DC65B7B-4B1E-4651-91C9-B01AC07AFA1B}">
      <dgm:prSet/>
      <dgm:spPr/>
      <dgm:t>
        <a:bodyPr/>
        <a:lstStyle/>
        <a:p>
          <a:endParaRPr lang="en-US"/>
        </a:p>
      </dgm:t>
    </dgm:pt>
    <dgm:pt modelId="{CFFDDFCD-CF32-414E-B13D-112842C44A0C}" type="sibTrans" cxnId="{3DC65B7B-4B1E-4651-91C9-B01AC07AFA1B}">
      <dgm:prSet/>
      <dgm:spPr/>
      <dgm:t>
        <a:bodyPr/>
        <a:lstStyle/>
        <a:p>
          <a:endParaRPr lang="en-US"/>
        </a:p>
      </dgm:t>
    </dgm:pt>
    <dgm:pt modelId="{11060E99-972E-45D7-A4BE-A780D3EE91D6}">
      <dgm:prSet/>
      <dgm:spPr/>
      <dgm:t>
        <a:bodyPr/>
        <a:lstStyle/>
        <a:p>
          <a:r>
            <a:rPr lang="en-US"/>
            <a:t>This cohesive approach to sourcing empowers companies to adapt swiftly to market changes, maintain competitive advantage, and sustain long-term growth</a:t>
          </a:r>
        </a:p>
      </dgm:t>
    </dgm:pt>
    <dgm:pt modelId="{801DA07E-AFEC-4189-B594-D2A01ED80B90}" type="parTrans" cxnId="{40E12A2F-028A-491F-931A-8DA1894BD62F}">
      <dgm:prSet/>
      <dgm:spPr/>
      <dgm:t>
        <a:bodyPr/>
        <a:lstStyle/>
        <a:p>
          <a:endParaRPr lang="en-US"/>
        </a:p>
      </dgm:t>
    </dgm:pt>
    <dgm:pt modelId="{75EDE089-1F59-40E9-868B-4157965EC3FB}" type="sibTrans" cxnId="{40E12A2F-028A-491F-931A-8DA1894BD62F}">
      <dgm:prSet/>
      <dgm:spPr/>
      <dgm:t>
        <a:bodyPr/>
        <a:lstStyle/>
        <a:p>
          <a:endParaRPr lang="en-US"/>
        </a:p>
      </dgm:t>
    </dgm:pt>
    <dgm:pt modelId="{7D111C1D-A8DE-49E1-85B4-B324BB73D158}" type="pres">
      <dgm:prSet presAssocID="{1E1FCA31-5724-4C21-937F-6AE89BBEAB50}" presName="root" presStyleCnt="0">
        <dgm:presLayoutVars>
          <dgm:dir/>
          <dgm:resizeHandles val="exact"/>
        </dgm:presLayoutVars>
      </dgm:prSet>
      <dgm:spPr/>
    </dgm:pt>
    <dgm:pt modelId="{2C039CE4-9993-4C90-B0C4-A73882C93A8B}" type="pres">
      <dgm:prSet presAssocID="{77485F4D-0C52-4015-9CF1-8AD7C04208FE}" presName="compNode" presStyleCnt="0"/>
      <dgm:spPr/>
    </dgm:pt>
    <dgm:pt modelId="{96CBAEE8-9EBD-4EFC-8B27-F4DA825A33D6}" type="pres">
      <dgm:prSet presAssocID="{77485F4D-0C52-4015-9CF1-8AD7C04208FE}" presName="bgRect" presStyleLbl="bgShp" presStyleIdx="0" presStyleCnt="3"/>
      <dgm:spPr/>
    </dgm:pt>
    <dgm:pt modelId="{6EE43294-0AFF-4371-AC40-81D0AF37BB97}" type="pres">
      <dgm:prSet presAssocID="{77485F4D-0C52-4015-9CF1-8AD7C04208FE}"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Handshake"/>
        </a:ext>
      </dgm:extLst>
    </dgm:pt>
    <dgm:pt modelId="{D515F571-077D-4028-A432-1BB3258FCF80}" type="pres">
      <dgm:prSet presAssocID="{77485F4D-0C52-4015-9CF1-8AD7C04208FE}" presName="spaceRect" presStyleCnt="0"/>
      <dgm:spPr/>
    </dgm:pt>
    <dgm:pt modelId="{23F5B6CA-9D49-4345-B452-C27F6D1E09CB}" type="pres">
      <dgm:prSet presAssocID="{77485F4D-0C52-4015-9CF1-8AD7C04208FE}" presName="parTx" presStyleLbl="revTx" presStyleIdx="0" presStyleCnt="3">
        <dgm:presLayoutVars>
          <dgm:chMax val="0"/>
          <dgm:chPref val="0"/>
        </dgm:presLayoutVars>
      </dgm:prSet>
      <dgm:spPr/>
    </dgm:pt>
    <dgm:pt modelId="{BDC9F86E-CF8E-43CD-8763-1E6ABA6A5110}" type="pres">
      <dgm:prSet presAssocID="{7BCC2F02-22A8-455B-ACFD-2339A063126B}" presName="sibTrans" presStyleCnt="0"/>
      <dgm:spPr/>
    </dgm:pt>
    <dgm:pt modelId="{2BF8BE16-7C7F-4D9F-A001-E4641D80DF69}" type="pres">
      <dgm:prSet presAssocID="{EEF7D56F-B0F7-43AD-957D-110353B5EE40}" presName="compNode" presStyleCnt="0"/>
      <dgm:spPr/>
    </dgm:pt>
    <dgm:pt modelId="{CB891084-7B93-40A9-B556-CEAA4C19B324}" type="pres">
      <dgm:prSet presAssocID="{EEF7D56F-B0F7-43AD-957D-110353B5EE40}" presName="bgRect" presStyleLbl="bgShp" presStyleIdx="1" presStyleCnt="3"/>
      <dgm:spPr/>
    </dgm:pt>
    <dgm:pt modelId="{FF9128E3-B5FA-4C7E-B5A8-62F276612677}" type="pres">
      <dgm:prSet presAssocID="{EEF7D56F-B0F7-43AD-957D-110353B5EE40}"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Gears"/>
        </a:ext>
      </dgm:extLst>
    </dgm:pt>
    <dgm:pt modelId="{9F1C59F5-7909-48C5-B829-302EF1D20D66}" type="pres">
      <dgm:prSet presAssocID="{EEF7D56F-B0F7-43AD-957D-110353B5EE40}" presName="spaceRect" presStyleCnt="0"/>
      <dgm:spPr/>
    </dgm:pt>
    <dgm:pt modelId="{B80F0726-3B63-4AED-88A7-26D254C61642}" type="pres">
      <dgm:prSet presAssocID="{EEF7D56F-B0F7-43AD-957D-110353B5EE40}" presName="parTx" presStyleLbl="revTx" presStyleIdx="1" presStyleCnt="3">
        <dgm:presLayoutVars>
          <dgm:chMax val="0"/>
          <dgm:chPref val="0"/>
        </dgm:presLayoutVars>
      </dgm:prSet>
      <dgm:spPr/>
    </dgm:pt>
    <dgm:pt modelId="{C3935CF4-DF61-48DA-93E9-E06923EBBFF5}" type="pres">
      <dgm:prSet presAssocID="{CFFDDFCD-CF32-414E-B13D-112842C44A0C}" presName="sibTrans" presStyleCnt="0"/>
      <dgm:spPr/>
    </dgm:pt>
    <dgm:pt modelId="{7A01C5CA-4856-4E3C-8B31-8BD7F21836B3}" type="pres">
      <dgm:prSet presAssocID="{11060E99-972E-45D7-A4BE-A780D3EE91D6}" presName="compNode" presStyleCnt="0"/>
      <dgm:spPr/>
    </dgm:pt>
    <dgm:pt modelId="{54C23569-B7F2-4C53-8F7A-72A81F685047}" type="pres">
      <dgm:prSet presAssocID="{11060E99-972E-45D7-A4BE-A780D3EE91D6}" presName="bgRect" presStyleLbl="bgShp" presStyleIdx="2" presStyleCnt="3"/>
      <dgm:spPr/>
    </dgm:pt>
    <dgm:pt modelId="{59B21CAD-09FC-4DBD-A358-1E310271D031}" type="pres">
      <dgm:prSet presAssocID="{11060E99-972E-45D7-A4BE-A780D3EE91D6}"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Motorcycle"/>
        </a:ext>
      </dgm:extLst>
    </dgm:pt>
    <dgm:pt modelId="{EED239BE-830B-465D-AFBF-C30CFBBE4E93}" type="pres">
      <dgm:prSet presAssocID="{11060E99-972E-45D7-A4BE-A780D3EE91D6}" presName="spaceRect" presStyleCnt="0"/>
      <dgm:spPr/>
    </dgm:pt>
    <dgm:pt modelId="{D65BD33C-EE39-46B2-9B68-71D39F2902DA}" type="pres">
      <dgm:prSet presAssocID="{11060E99-972E-45D7-A4BE-A780D3EE91D6}" presName="parTx" presStyleLbl="revTx" presStyleIdx="2" presStyleCnt="3">
        <dgm:presLayoutVars>
          <dgm:chMax val="0"/>
          <dgm:chPref val="0"/>
        </dgm:presLayoutVars>
      </dgm:prSet>
      <dgm:spPr/>
    </dgm:pt>
  </dgm:ptLst>
  <dgm:cxnLst>
    <dgm:cxn modelId="{40E12A2F-028A-491F-931A-8DA1894BD62F}" srcId="{1E1FCA31-5724-4C21-937F-6AE89BBEAB50}" destId="{11060E99-972E-45D7-A4BE-A780D3EE91D6}" srcOrd="2" destOrd="0" parTransId="{801DA07E-AFEC-4189-B594-D2A01ED80B90}" sibTransId="{75EDE089-1F59-40E9-868B-4157965EC3FB}"/>
    <dgm:cxn modelId="{12A5C743-46E5-4176-8533-C959760B3D7E}" srcId="{1E1FCA31-5724-4C21-937F-6AE89BBEAB50}" destId="{77485F4D-0C52-4015-9CF1-8AD7C04208FE}" srcOrd="0" destOrd="0" parTransId="{6E91A825-1EBC-4CA9-81B7-F9656F83627C}" sibTransId="{7BCC2F02-22A8-455B-ACFD-2339A063126B}"/>
    <dgm:cxn modelId="{3840336D-3F6D-44A4-BFC9-0F6D93E69A60}" type="presOf" srcId="{EEF7D56F-B0F7-43AD-957D-110353B5EE40}" destId="{B80F0726-3B63-4AED-88A7-26D254C61642}" srcOrd="0" destOrd="0" presId="urn:microsoft.com/office/officeart/2018/2/layout/IconVerticalSolidList"/>
    <dgm:cxn modelId="{3DC65B7B-4B1E-4651-91C9-B01AC07AFA1B}" srcId="{1E1FCA31-5724-4C21-937F-6AE89BBEAB50}" destId="{EEF7D56F-B0F7-43AD-957D-110353B5EE40}" srcOrd="1" destOrd="0" parTransId="{8F89B676-E207-4170-BAFE-280D98EC936C}" sibTransId="{CFFDDFCD-CF32-414E-B13D-112842C44A0C}"/>
    <dgm:cxn modelId="{6F014C90-9F83-44A9-B100-DDAD32121583}" type="presOf" srcId="{11060E99-972E-45D7-A4BE-A780D3EE91D6}" destId="{D65BD33C-EE39-46B2-9B68-71D39F2902DA}" srcOrd="0" destOrd="0" presId="urn:microsoft.com/office/officeart/2018/2/layout/IconVerticalSolidList"/>
    <dgm:cxn modelId="{6472BBAF-B772-468D-BB2E-F89A9AC59CF9}" type="presOf" srcId="{1E1FCA31-5724-4C21-937F-6AE89BBEAB50}" destId="{7D111C1D-A8DE-49E1-85B4-B324BB73D158}" srcOrd="0" destOrd="0" presId="urn:microsoft.com/office/officeart/2018/2/layout/IconVerticalSolidList"/>
    <dgm:cxn modelId="{2B507EED-DA95-4C23-B7F4-3970D2A68442}" type="presOf" srcId="{77485F4D-0C52-4015-9CF1-8AD7C04208FE}" destId="{23F5B6CA-9D49-4345-B452-C27F6D1E09CB}" srcOrd="0" destOrd="0" presId="urn:microsoft.com/office/officeart/2018/2/layout/IconVerticalSolidList"/>
    <dgm:cxn modelId="{E286C5FF-E781-47C3-B645-F2BAD9BF5126}" type="presParOf" srcId="{7D111C1D-A8DE-49E1-85B4-B324BB73D158}" destId="{2C039CE4-9993-4C90-B0C4-A73882C93A8B}" srcOrd="0" destOrd="0" presId="urn:microsoft.com/office/officeart/2018/2/layout/IconVerticalSolidList"/>
    <dgm:cxn modelId="{8D90261F-CBD7-47EB-82E5-E73E78E74A90}" type="presParOf" srcId="{2C039CE4-9993-4C90-B0C4-A73882C93A8B}" destId="{96CBAEE8-9EBD-4EFC-8B27-F4DA825A33D6}" srcOrd="0" destOrd="0" presId="urn:microsoft.com/office/officeart/2018/2/layout/IconVerticalSolidList"/>
    <dgm:cxn modelId="{848E04A4-D8F9-4F35-8B63-48210FAA35E7}" type="presParOf" srcId="{2C039CE4-9993-4C90-B0C4-A73882C93A8B}" destId="{6EE43294-0AFF-4371-AC40-81D0AF37BB97}" srcOrd="1" destOrd="0" presId="urn:microsoft.com/office/officeart/2018/2/layout/IconVerticalSolidList"/>
    <dgm:cxn modelId="{7A867078-6E3E-4242-959C-6F87D50C93B4}" type="presParOf" srcId="{2C039CE4-9993-4C90-B0C4-A73882C93A8B}" destId="{D515F571-077D-4028-A432-1BB3258FCF80}" srcOrd="2" destOrd="0" presId="urn:microsoft.com/office/officeart/2018/2/layout/IconVerticalSolidList"/>
    <dgm:cxn modelId="{4FD84433-65E5-4E63-8755-D7BA6D100779}" type="presParOf" srcId="{2C039CE4-9993-4C90-B0C4-A73882C93A8B}" destId="{23F5B6CA-9D49-4345-B452-C27F6D1E09CB}" srcOrd="3" destOrd="0" presId="urn:microsoft.com/office/officeart/2018/2/layout/IconVerticalSolidList"/>
    <dgm:cxn modelId="{C62B96B6-1F54-4B0F-BAE2-F1CFC05E45AC}" type="presParOf" srcId="{7D111C1D-A8DE-49E1-85B4-B324BB73D158}" destId="{BDC9F86E-CF8E-43CD-8763-1E6ABA6A5110}" srcOrd="1" destOrd="0" presId="urn:microsoft.com/office/officeart/2018/2/layout/IconVerticalSolidList"/>
    <dgm:cxn modelId="{EDA5738D-4C74-467F-B21A-7BFD838197F3}" type="presParOf" srcId="{7D111C1D-A8DE-49E1-85B4-B324BB73D158}" destId="{2BF8BE16-7C7F-4D9F-A001-E4641D80DF69}" srcOrd="2" destOrd="0" presId="urn:microsoft.com/office/officeart/2018/2/layout/IconVerticalSolidList"/>
    <dgm:cxn modelId="{46B623DD-DA91-47E5-BC4F-B2E72A052FB4}" type="presParOf" srcId="{2BF8BE16-7C7F-4D9F-A001-E4641D80DF69}" destId="{CB891084-7B93-40A9-B556-CEAA4C19B324}" srcOrd="0" destOrd="0" presId="urn:microsoft.com/office/officeart/2018/2/layout/IconVerticalSolidList"/>
    <dgm:cxn modelId="{27134C3A-24AF-4824-A2CF-588DC50F8D74}" type="presParOf" srcId="{2BF8BE16-7C7F-4D9F-A001-E4641D80DF69}" destId="{FF9128E3-B5FA-4C7E-B5A8-62F276612677}" srcOrd="1" destOrd="0" presId="urn:microsoft.com/office/officeart/2018/2/layout/IconVerticalSolidList"/>
    <dgm:cxn modelId="{7BCBE615-940A-4A01-A6E4-0CC64658738B}" type="presParOf" srcId="{2BF8BE16-7C7F-4D9F-A001-E4641D80DF69}" destId="{9F1C59F5-7909-48C5-B829-302EF1D20D66}" srcOrd="2" destOrd="0" presId="urn:microsoft.com/office/officeart/2018/2/layout/IconVerticalSolidList"/>
    <dgm:cxn modelId="{6DC2A23C-83DE-40A5-84BC-F554CAC36158}" type="presParOf" srcId="{2BF8BE16-7C7F-4D9F-A001-E4641D80DF69}" destId="{B80F0726-3B63-4AED-88A7-26D254C61642}" srcOrd="3" destOrd="0" presId="urn:microsoft.com/office/officeart/2018/2/layout/IconVerticalSolidList"/>
    <dgm:cxn modelId="{89E3F208-988F-4E80-AD05-BB0DCA63A3EC}" type="presParOf" srcId="{7D111C1D-A8DE-49E1-85B4-B324BB73D158}" destId="{C3935CF4-DF61-48DA-93E9-E06923EBBFF5}" srcOrd="3" destOrd="0" presId="urn:microsoft.com/office/officeart/2018/2/layout/IconVerticalSolidList"/>
    <dgm:cxn modelId="{1F456C59-F8F4-4691-BB97-819DC37183D9}" type="presParOf" srcId="{7D111C1D-A8DE-49E1-85B4-B324BB73D158}" destId="{7A01C5CA-4856-4E3C-8B31-8BD7F21836B3}" srcOrd="4" destOrd="0" presId="urn:microsoft.com/office/officeart/2018/2/layout/IconVerticalSolidList"/>
    <dgm:cxn modelId="{E6EBCA9D-0D21-4F7C-919E-4B98F7A01F76}" type="presParOf" srcId="{7A01C5CA-4856-4E3C-8B31-8BD7F21836B3}" destId="{54C23569-B7F2-4C53-8F7A-72A81F685047}" srcOrd="0" destOrd="0" presId="urn:microsoft.com/office/officeart/2018/2/layout/IconVerticalSolidList"/>
    <dgm:cxn modelId="{98AFFAE4-66FD-49C8-9BEC-EC1DDCA17BF6}" type="presParOf" srcId="{7A01C5CA-4856-4E3C-8B31-8BD7F21836B3}" destId="{59B21CAD-09FC-4DBD-A358-1E310271D031}" srcOrd="1" destOrd="0" presId="urn:microsoft.com/office/officeart/2018/2/layout/IconVerticalSolidList"/>
    <dgm:cxn modelId="{5500369A-69B9-4D5D-AD83-E37A1BA10F3F}" type="presParOf" srcId="{7A01C5CA-4856-4E3C-8B31-8BD7F21836B3}" destId="{EED239BE-830B-465D-AFBF-C30CFBBE4E93}" srcOrd="2" destOrd="0" presId="urn:microsoft.com/office/officeart/2018/2/layout/IconVerticalSolidList"/>
    <dgm:cxn modelId="{024911C2-9FCD-41D8-85C8-3815CD8A0BE3}" type="presParOf" srcId="{7A01C5CA-4856-4E3C-8B31-8BD7F21836B3}" destId="{D65BD33C-EE39-46B2-9B68-71D39F2902DA}"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10.xml><?xml version="1.0" encoding="utf-8"?>
<dgm:dataModel xmlns:dgm="http://schemas.openxmlformats.org/drawingml/2006/diagram" xmlns:a="http://schemas.openxmlformats.org/drawingml/2006/main">
  <dgm:ptLst>
    <dgm:pt modelId="{1A3CAD9D-C400-4539-A128-FABF6FC5C428}" type="doc">
      <dgm:prSet loTypeId="urn:microsoft.com/office/officeart/2018/2/layout/IconVerticalSolidList" loCatId="icon" qsTypeId="urn:microsoft.com/office/officeart/2005/8/quickstyle/simple1" qsCatId="simple" csTypeId="urn:microsoft.com/office/officeart/2018/5/colors/Iconchunking_neutralicontext_colorful1" csCatId="colorful" phldr="1"/>
      <dgm:spPr/>
      <dgm:t>
        <a:bodyPr/>
        <a:lstStyle/>
        <a:p>
          <a:endParaRPr lang="en-US"/>
        </a:p>
      </dgm:t>
    </dgm:pt>
    <dgm:pt modelId="{2C449974-D598-4833-9A7A-54925C00C28B}">
      <dgm:prSet/>
      <dgm:spPr/>
      <dgm:t>
        <a:bodyPr/>
        <a:lstStyle/>
        <a:p>
          <a:r>
            <a:rPr lang="en-US"/>
            <a:t>What is strategic sourcing, and how did it become a widely adopted concept in business procurement?</a:t>
          </a:r>
        </a:p>
      </dgm:t>
    </dgm:pt>
    <dgm:pt modelId="{194DA303-CCBB-43E9-92B3-7096D7D82A86}" type="parTrans" cxnId="{BA0B68DF-3650-41D2-AC49-46DBB317A445}">
      <dgm:prSet/>
      <dgm:spPr/>
      <dgm:t>
        <a:bodyPr/>
        <a:lstStyle/>
        <a:p>
          <a:endParaRPr lang="en-US"/>
        </a:p>
      </dgm:t>
    </dgm:pt>
    <dgm:pt modelId="{74A2F55F-CF1F-494E-91F7-37E1FDB39C69}" type="sibTrans" cxnId="{BA0B68DF-3650-41D2-AC49-46DBB317A445}">
      <dgm:prSet/>
      <dgm:spPr/>
      <dgm:t>
        <a:bodyPr/>
        <a:lstStyle/>
        <a:p>
          <a:endParaRPr lang="en-US"/>
        </a:p>
      </dgm:t>
    </dgm:pt>
    <dgm:pt modelId="{3E7C485D-CF23-42C5-ADE2-8D732D2FBC9B}">
      <dgm:prSet/>
      <dgm:spPr/>
      <dgm:t>
        <a:bodyPr/>
        <a:lstStyle/>
        <a:p>
          <a:r>
            <a:rPr lang="en-US" dirty="0"/>
            <a:t>Identify and describe the key steps involved in the strategic sourcing process</a:t>
          </a:r>
        </a:p>
      </dgm:t>
    </dgm:pt>
    <dgm:pt modelId="{5FCBC0D0-CFD6-406F-B638-ADC200EAE513}" type="parTrans" cxnId="{94C6BEB2-236F-4E09-9369-4A77C9799621}">
      <dgm:prSet/>
      <dgm:spPr/>
      <dgm:t>
        <a:bodyPr/>
        <a:lstStyle/>
        <a:p>
          <a:endParaRPr lang="en-US"/>
        </a:p>
      </dgm:t>
    </dgm:pt>
    <dgm:pt modelId="{5EA1E834-A8D8-4BAA-8247-319C3456B4FC}" type="sibTrans" cxnId="{94C6BEB2-236F-4E09-9369-4A77C9799621}">
      <dgm:prSet/>
      <dgm:spPr/>
      <dgm:t>
        <a:bodyPr/>
        <a:lstStyle/>
        <a:p>
          <a:endParaRPr lang="en-US"/>
        </a:p>
      </dgm:t>
    </dgm:pt>
    <dgm:pt modelId="{446B729B-B293-432B-A1D5-9CDF5794B228}">
      <dgm:prSet/>
      <dgm:spPr/>
      <dgm:t>
        <a:bodyPr/>
        <a:lstStyle/>
        <a:p>
          <a:r>
            <a:rPr lang="en-US"/>
            <a:t>What role do supplier characteristics play in successful strategic sourcing, and which traits are most valued in supplier partnerships?</a:t>
          </a:r>
        </a:p>
      </dgm:t>
    </dgm:pt>
    <dgm:pt modelId="{983D7B57-DCBF-4CB8-904E-A0FA8D82DD6C}" type="parTrans" cxnId="{E531C058-B9A6-4349-BF5A-DEE55B0799B6}">
      <dgm:prSet/>
      <dgm:spPr/>
      <dgm:t>
        <a:bodyPr/>
        <a:lstStyle/>
        <a:p>
          <a:endParaRPr lang="en-US"/>
        </a:p>
      </dgm:t>
    </dgm:pt>
    <dgm:pt modelId="{82F19AF0-A56E-47AA-80D9-BF9D2F7F0482}" type="sibTrans" cxnId="{E531C058-B9A6-4349-BF5A-DEE55B0799B6}">
      <dgm:prSet/>
      <dgm:spPr/>
      <dgm:t>
        <a:bodyPr/>
        <a:lstStyle/>
        <a:p>
          <a:endParaRPr lang="en-US"/>
        </a:p>
      </dgm:t>
    </dgm:pt>
    <dgm:pt modelId="{422EA797-33F8-4450-9A5C-AA079FB1FC19}">
      <dgm:prSet/>
      <dgm:spPr/>
      <dgm:t>
        <a:bodyPr/>
        <a:lstStyle/>
        <a:p>
          <a:r>
            <a:rPr lang="en-US"/>
            <a:t>Outline the ten golden rules of strategic sourcing and discuss their impact on effective purchasing strategies</a:t>
          </a:r>
        </a:p>
      </dgm:t>
    </dgm:pt>
    <dgm:pt modelId="{A8BFB177-C6ED-411B-AC0E-B13CC3F1339D}" type="parTrans" cxnId="{CC98039C-EC02-45B1-98B5-E7180584A053}">
      <dgm:prSet/>
      <dgm:spPr/>
      <dgm:t>
        <a:bodyPr/>
        <a:lstStyle/>
        <a:p>
          <a:endParaRPr lang="en-US"/>
        </a:p>
      </dgm:t>
    </dgm:pt>
    <dgm:pt modelId="{61AEC8A0-6DC4-4985-AAB0-A551E86B35CA}" type="sibTrans" cxnId="{CC98039C-EC02-45B1-98B5-E7180584A053}">
      <dgm:prSet/>
      <dgm:spPr/>
      <dgm:t>
        <a:bodyPr/>
        <a:lstStyle/>
        <a:p>
          <a:endParaRPr lang="en-US"/>
        </a:p>
      </dgm:t>
    </dgm:pt>
    <dgm:pt modelId="{E6A86720-B473-4390-813E-3E1C1AE26F49}">
      <dgm:prSet/>
      <dgm:spPr/>
      <dgm:t>
        <a:bodyPr/>
        <a:lstStyle/>
        <a:p>
          <a:r>
            <a:rPr lang="en-US"/>
            <a:t>What are some challenges associated with purchasing performance measurement systems, and how do these systems add value to an organization?</a:t>
          </a:r>
        </a:p>
      </dgm:t>
    </dgm:pt>
    <dgm:pt modelId="{0A91DABB-7792-4B10-8648-3307A2EA2FEB}" type="parTrans" cxnId="{2EDE6F6D-C17F-4BC1-B595-C3431D6A42F9}">
      <dgm:prSet/>
      <dgm:spPr/>
      <dgm:t>
        <a:bodyPr/>
        <a:lstStyle/>
        <a:p>
          <a:endParaRPr lang="en-US"/>
        </a:p>
      </dgm:t>
    </dgm:pt>
    <dgm:pt modelId="{62EB1CF2-76B7-438E-A359-9A41803EBF02}" type="sibTrans" cxnId="{2EDE6F6D-C17F-4BC1-B595-C3431D6A42F9}">
      <dgm:prSet/>
      <dgm:spPr/>
      <dgm:t>
        <a:bodyPr/>
        <a:lstStyle/>
        <a:p>
          <a:endParaRPr lang="en-US"/>
        </a:p>
      </dgm:t>
    </dgm:pt>
    <dgm:pt modelId="{8BA746D4-B8FD-4AAD-8DBC-DAD57607D69D}" type="pres">
      <dgm:prSet presAssocID="{1A3CAD9D-C400-4539-A128-FABF6FC5C428}" presName="root" presStyleCnt="0">
        <dgm:presLayoutVars>
          <dgm:dir/>
          <dgm:resizeHandles val="exact"/>
        </dgm:presLayoutVars>
      </dgm:prSet>
      <dgm:spPr/>
    </dgm:pt>
    <dgm:pt modelId="{C8980D8E-5AB8-4FAC-A19F-8E40F6D03D8E}" type="pres">
      <dgm:prSet presAssocID="{2C449974-D598-4833-9A7A-54925C00C28B}" presName="compNode" presStyleCnt="0"/>
      <dgm:spPr/>
    </dgm:pt>
    <dgm:pt modelId="{A9A73101-976A-4857-AB39-887715FA6913}" type="pres">
      <dgm:prSet presAssocID="{2C449974-D598-4833-9A7A-54925C00C28B}" presName="bgRect" presStyleLbl="bgShp" presStyleIdx="0" presStyleCnt="5"/>
      <dgm:spPr/>
    </dgm:pt>
    <dgm:pt modelId="{1AFED857-3888-4F71-9839-B9F87C4124C3}" type="pres">
      <dgm:prSet presAssocID="{2C449974-D598-4833-9A7A-54925C00C28B}"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Handshake"/>
        </a:ext>
      </dgm:extLst>
    </dgm:pt>
    <dgm:pt modelId="{6DBCE741-45A4-41DC-A92B-C8E6EAFB29DD}" type="pres">
      <dgm:prSet presAssocID="{2C449974-D598-4833-9A7A-54925C00C28B}" presName="spaceRect" presStyleCnt="0"/>
      <dgm:spPr/>
    </dgm:pt>
    <dgm:pt modelId="{0DB20517-F8B1-413E-8A51-65F66A62EF8A}" type="pres">
      <dgm:prSet presAssocID="{2C449974-D598-4833-9A7A-54925C00C28B}" presName="parTx" presStyleLbl="revTx" presStyleIdx="0" presStyleCnt="5">
        <dgm:presLayoutVars>
          <dgm:chMax val="0"/>
          <dgm:chPref val="0"/>
        </dgm:presLayoutVars>
      </dgm:prSet>
      <dgm:spPr/>
    </dgm:pt>
    <dgm:pt modelId="{36E9813D-BC32-4DBB-AA78-40B1D1DBFA45}" type="pres">
      <dgm:prSet presAssocID="{74A2F55F-CF1F-494E-91F7-37E1FDB39C69}" presName="sibTrans" presStyleCnt="0"/>
      <dgm:spPr/>
    </dgm:pt>
    <dgm:pt modelId="{D29D74AD-6E7B-407C-B340-43DC19259ED3}" type="pres">
      <dgm:prSet presAssocID="{3E7C485D-CF23-42C5-ADE2-8D732D2FBC9B}" presName="compNode" presStyleCnt="0"/>
      <dgm:spPr/>
    </dgm:pt>
    <dgm:pt modelId="{BA061E20-785B-4364-8115-E33B1A886C7B}" type="pres">
      <dgm:prSet presAssocID="{3E7C485D-CF23-42C5-ADE2-8D732D2FBC9B}" presName="bgRect" presStyleLbl="bgShp" presStyleIdx="1" presStyleCnt="5"/>
      <dgm:spPr/>
    </dgm:pt>
    <dgm:pt modelId="{142825D5-13A5-4DE1-B233-8C563B8198F2}" type="pres">
      <dgm:prSet presAssocID="{3E7C485D-CF23-42C5-ADE2-8D732D2FBC9B}"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Magnifying glass"/>
        </a:ext>
      </dgm:extLst>
    </dgm:pt>
    <dgm:pt modelId="{6296C303-E828-4035-81E9-48B8D5950AEE}" type="pres">
      <dgm:prSet presAssocID="{3E7C485D-CF23-42C5-ADE2-8D732D2FBC9B}" presName="spaceRect" presStyleCnt="0"/>
      <dgm:spPr/>
    </dgm:pt>
    <dgm:pt modelId="{D7354FAE-08B7-4490-ACBC-B28521994F92}" type="pres">
      <dgm:prSet presAssocID="{3E7C485D-CF23-42C5-ADE2-8D732D2FBC9B}" presName="parTx" presStyleLbl="revTx" presStyleIdx="1" presStyleCnt="5">
        <dgm:presLayoutVars>
          <dgm:chMax val="0"/>
          <dgm:chPref val="0"/>
        </dgm:presLayoutVars>
      </dgm:prSet>
      <dgm:spPr/>
    </dgm:pt>
    <dgm:pt modelId="{8EC76C79-2DF0-4045-8D6A-F16FCA4225BB}" type="pres">
      <dgm:prSet presAssocID="{5EA1E834-A8D8-4BAA-8247-319C3456B4FC}" presName="sibTrans" presStyleCnt="0"/>
      <dgm:spPr/>
    </dgm:pt>
    <dgm:pt modelId="{8C478620-95CD-4E8D-AA86-5A12366E11A2}" type="pres">
      <dgm:prSet presAssocID="{446B729B-B293-432B-A1D5-9CDF5794B228}" presName="compNode" presStyleCnt="0"/>
      <dgm:spPr/>
    </dgm:pt>
    <dgm:pt modelId="{E2532C86-BD33-4421-A2BB-345CB6250053}" type="pres">
      <dgm:prSet presAssocID="{446B729B-B293-432B-A1D5-9CDF5794B228}" presName="bgRect" presStyleLbl="bgShp" presStyleIdx="2" presStyleCnt="5"/>
      <dgm:spPr/>
    </dgm:pt>
    <dgm:pt modelId="{A8743E17-0377-411C-A597-484FB2EEE27D}" type="pres">
      <dgm:prSet presAssocID="{446B729B-B293-432B-A1D5-9CDF5794B228}"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Users"/>
        </a:ext>
      </dgm:extLst>
    </dgm:pt>
    <dgm:pt modelId="{F3711DD1-2467-4FEA-B2FD-AEEA3644D313}" type="pres">
      <dgm:prSet presAssocID="{446B729B-B293-432B-A1D5-9CDF5794B228}" presName="spaceRect" presStyleCnt="0"/>
      <dgm:spPr/>
    </dgm:pt>
    <dgm:pt modelId="{D3567001-8207-4CCC-B61F-45C3C1FA1DEA}" type="pres">
      <dgm:prSet presAssocID="{446B729B-B293-432B-A1D5-9CDF5794B228}" presName="parTx" presStyleLbl="revTx" presStyleIdx="2" presStyleCnt="5">
        <dgm:presLayoutVars>
          <dgm:chMax val="0"/>
          <dgm:chPref val="0"/>
        </dgm:presLayoutVars>
      </dgm:prSet>
      <dgm:spPr/>
    </dgm:pt>
    <dgm:pt modelId="{36CC7AD4-3D91-420F-A429-BB0B9B1B1A3E}" type="pres">
      <dgm:prSet presAssocID="{82F19AF0-A56E-47AA-80D9-BF9D2F7F0482}" presName="sibTrans" presStyleCnt="0"/>
      <dgm:spPr/>
    </dgm:pt>
    <dgm:pt modelId="{9D93CAE8-89B4-43CC-B02A-B111EFC54B47}" type="pres">
      <dgm:prSet presAssocID="{422EA797-33F8-4450-9A5C-AA079FB1FC19}" presName="compNode" presStyleCnt="0"/>
      <dgm:spPr/>
    </dgm:pt>
    <dgm:pt modelId="{6B9CFB13-AA0A-406C-9108-41343E1E56B1}" type="pres">
      <dgm:prSet presAssocID="{422EA797-33F8-4450-9A5C-AA079FB1FC19}" presName="bgRect" presStyleLbl="bgShp" presStyleIdx="3" presStyleCnt="5"/>
      <dgm:spPr/>
    </dgm:pt>
    <dgm:pt modelId="{7DC783B9-2446-431A-BB7C-4B6FC36606FA}" type="pres">
      <dgm:prSet presAssocID="{422EA797-33F8-4450-9A5C-AA079FB1FC19}"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a:noFill/>
        </a:ln>
      </dgm:spPr>
      <dgm:extLst>
        <a:ext uri="{E40237B7-FDA0-4F09-8148-C483321AD2D9}">
          <dgm14:cNvPr xmlns:dgm14="http://schemas.microsoft.com/office/drawing/2010/diagram" id="0" name="" descr="Meeting"/>
        </a:ext>
      </dgm:extLst>
    </dgm:pt>
    <dgm:pt modelId="{A8381593-CA9A-42E8-B882-A421805657EB}" type="pres">
      <dgm:prSet presAssocID="{422EA797-33F8-4450-9A5C-AA079FB1FC19}" presName="spaceRect" presStyleCnt="0"/>
      <dgm:spPr/>
    </dgm:pt>
    <dgm:pt modelId="{E0A4F552-981E-4493-81B8-86B68780FA46}" type="pres">
      <dgm:prSet presAssocID="{422EA797-33F8-4450-9A5C-AA079FB1FC19}" presName="parTx" presStyleLbl="revTx" presStyleIdx="3" presStyleCnt="5">
        <dgm:presLayoutVars>
          <dgm:chMax val="0"/>
          <dgm:chPref val="0"/>
        </dgm:presLayoutVars>
      </dgm:prSet>
      <dgm:spPr/>
    </dgm:pt>
    <dgm:pt modelId="{80516C7B-32D1-4CD8-8674-3CDCCDF750AC}" type="pres">
      <dgm:prSet presAssocID="{61AEC8A0-6DC4-4985-AAB0-A551E86B35CA}" presName="sibTrans" presStyleCnt="0"/>
      <dgm:spPr/>
    </dgm:pt>
    <dgm:pt modelId="{2319D45A-B7B1-4BC9-9915-E3D4D0176AA5}" type="pres">
      <dgm:prSet presAssocID="{E6A86720-B473-4390-813E-3E1C1AE26F49}" presName="compNode" presStyleCnt="0"/>
      <dgm:spPr/>
    </dgm:pt>
    <dgm:pt modelId="{84503E46-A307-4A39-B9DA-D4ADAF795622}" type="pres">
      <dgm:prSet presAssocID="{E6A86720-B473-4390-813E-3E1C1AE26F49}" presName="bgRect" presStyleLbl="bgShp" presStyleIdx="4" presStyleCnt="5"/>
      <dgm:spPr/>
    </dgm:pt>
    <dgm:pt modelId="{EF60C299-85CA-4678-901A-C4791CDCAABC}" type="pres">
      <dgm:prSet presAssocID="{E6A86720-B473-4390-813E-3E1C1AE26F49}"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a:noFill/>
        </a:ln>
      </dgm:spPr>
      <dgm:extLst>
        <a:ext uri="{E40237B7-FDA0-4F09-8148-C483321AD2D9}">
          <dgm14:cNvPr xmlns:dgm14="http://schemas.microsoft.com/office/drawing/2010/diagram" id="0" name="" descr="Hierarchy"/>
        </a:ext>
      </dgm:extLst>
    </dgm:pt>
    <dgm:pt modelId="{0730F4AE-25A9-4B41-AC20-CDC57B36A4CF}" type="pres">
      <dgm:prSet presAssocID="{E6A86720-B473-4390-813E-3E1C1AE26F49}" presName="spaceRect" presStyleCnt="0"/>
      <dgm:spPr/>
    </dgm:pt>
    <dgm:pt modelId="{E03EC59A-05ED-453D-8C62-F60ADE09A0C2}" type="pres">
      <dgm:prSet presAssocID="{E6A86720-B473-4390-813E-3E1C1AE26F49}" presName="parTx" presStyleLbl="revTx" presStyleIdx="4" presStyleCnt="5">
        <dgm:presLayoutVars>
          <dgm:chMax val="0"/>
          <dgm:chPref val="0"/>
        </dgm:presLayoutVars>
      </dgm:prSet>
      <dgm:spPr/>
    </dgm:pt>
  </dgm:ptLst>
  <dgm:cxnLst>
    <dgm:cxn modelId="{2EDE6F6D-C17F-4BC1-B595-C3431D6A42F9}" srcId="{1A3CAD9D-C400-4539-A128-FABF6FC5C428}" destId="{E6A86720-B473-4390-813E-3E1C1AE26F49}" srcOrd="4" destOrd="0" parTransId="{0A91DABB-7792-4B10-8648-3307A2EA2FEB}" sibTransId="{62EB1CF2-76B7-438E-A359-9A41803EBF02}"/>
    <dgm:cxn modelId="{1BA04A50-A451-4F60-914C-94BD95E858AB}" type="presOf" srcId="{422EA797-33F8-4450-9A5C-AA079FB1FC19}" destId="{E0A4F552-981E-4493-81B8-86B68780FA46}" srcOrd="0" destOrd="0" presId="urn:microsoft.com/office/officeart/2018/2/layout/IconVerticalSolidList"/>
    <dgm:cxn modelId="{31A98258-389D-4C59-86F5-23687AF7145A}" type="presOf" srcId="{446B729B-B293-432B-A1D5-9CDF5794B228}" destId="{D3567001-8207-4CCC-B61F-45C3C1FA1DEA}" srcOrd="0" destOrd="0" presId="urn:microsoft.com/office/officeart/2018/2/layout/IconVerticalSolidList"/>
    <dgm:cxn modelId="{E531C058-B9A6-4349-BF5A-DEE55B0799B6}" srcId="{1A3CAD9D-C400-4539-A128-FABF6FC5C428}" destId="{446B729B-B293-432B-A1D5-9CDF5794B228}" srcOrd="2" destOrd="0" parTransId="{983D7B57-DCBF-4CB8-904E-A0FA8D82DD6C}" sibTransId="{82F19AF0-A56E-47AA-80D9-BF9D2F7F0482}"/>
    <dgm:cxn modelId="{4C8C7B94-8A26-47B4-AC27-B9385748C321}" type="presOf" srcId="{1A3CAD9D-C400-4539-A128-FABF6FC5C428}" destId="{8BA746D4-B8FD-4AAD-8DBC-DAD57607D69D}" srcOrd="0" destOrd="0" presId="urn:microsoft.com/office/officeart/2018/2/layout/IconVerticalSolidList"/>
    <dgm:cxn modelId="{87D6FB95-5BED-48EE-844F-292E3B0D40AF}" type="presOf" srcId="{3E7C485D-CF23-42C5-ADE2-8D732D2FBC9B}" destId="{D7354FAE-08B7-4490-ACBC-B28521994F92}" srcOrd="0" destOrd="0" presId="urn:microsoft.com/office/officeart/2018/2/layout/IconVerticalSolidList"/>
    <dgm:cxn modelId="{CC98039C-EC02-45B1-98B5-E7180584A053}" srcId="{1A3CAD9D-C400-4539-A128-FABF6FC5C428}" destId="{422EA797-33F8-4450-9A5C-AA079FB1FC19}" srcOrd="3" destOrd="0" parTransId="{A8BFB177-C6ED-411B-AC0E-B13CC3F1339D}" sibTransId="{61AEC8A0-6DC4-4985-AAB0-A551E86B35CA}"/>
    <dgm:cxn modelId="{8856BFA2-1E41-41DD-83FB-7DF41A172507}" type="presOf" srcId="{E6A86720-B473-4390-813E-3E1C1AE26F49}" destId="{E03EC59A-05ED-453D-8C62-F60ADE09A0C2}" srcOrd="0" destOrd="0" presId="urn:microsoft.com/office/officeart/2018/2/layout/IconVerticalSolidList"/>
    <dgm:cxn modelId="{94C6BEB2-236F-4E09-9369-4A77C9799621}" srcId="{1A3CAD9D-C400-4539-A128-FABF6FC5C428}" destId="{3E7C485D-CF23-42C5-ADE2-8D732D2FBC9B}" srcOrd="1" destOrd="0" parTransId="{5FCBC0D0-CFD6-406F-B638-ADC200EAE513}" sibTransId="{5EA1E834-A8D8-4BAA-8247-319C3456B4FC}"/>
    <dgm:cxn modelId="{2A5934BA-702E-4369-A238-4427E759CAD0}" type="presOf" srcId="{2C449974-D598-4833-9A7A-54925C00C28B}" destId="{0DB20517-F8B1-413E-8A51-65F66A62EF8A}" srcOrd="0" destOrd="0" presId="urn:microsoft.com/office/officeart/2018/2/layout/IconVerticalSolidList"/>
    <dgm:cxn modelId="{BA0B68DF-3650-41D2-AC49-46DBB317A445}" srcId="{1A3CAD9D-C400-4539-A128-FABF6FC5C428}" destId="{2C449974-D598-4833-9A7A-54925C00C28B}" srcOrd="0" destOrd="0" parTransId="{194DA303-CCBB-43E9-92B3-7096D7D82A86}" sibTransId="{74A2F55F-CF1F-494E-91F7-37E1FDB39C69}"/>
    <dgm:cxn modelId="{11534254-4822-4A8C-BCF6-7503315F1C5A}" type="presParOf" srcId="{8BA746D4-B8FD-4AAD-8DBC-DAD57607D69D}" destId="{C8980D8E-5AB8-4FAC-A19F-8E40F6D03D8E}" srcOrd="0" destOrd="0" presId="urn:microsoft.com/office/officeart/2018/2/layout/IconVerticalSolidList"/>
    <dgm:cxn modelId="{B9DD379A-04D0-4C31-9FB2-3888CF33EB2A}" type="presParOf" srcId="{C8980D8E-5AB8-4FAC-A19F-8E40F6D03D8E}" destId="{A9A73101-976A-4857-AB39-887715FA6913}" srcOrd="0" destOrd="0" presId="urn:microsoft.com/office/officeart/2018/2/layout/IconVerticalSolidList"/>
    <dgm:cxn modelId="{148B8D5F-4AC8-4318-B551-F7777937B4D6}" type="presParOf" srcId="{C8980D8E-5AB8-4FAC-A19F-8E40F6D03D8E}" destId="{1AFED857-3888-4F71-9839-B9F87C4124C3}" srcOrd="1" destOrd="0" presId="urn:microsoft.com/office/officeart/2018/2/layout/IconVerticalSolidList"/>
    <dgm:cxn modelId="{8CA682B0-E23C-4427-AD91-6048113D0874}" type="presParOf" srcId="{C8980D8E-5AB8-4FAC-A19F-8E40F6D03D8E}" destId="{6DBCE741-45A4-41DC-A92B-C8E6EAFB29DD}" srcOrd="2" destOrd="0" presId="urn:microsoft.com/office/officeart/2018/2/layout/IconVerticalSolidList"/>
    <dgm:cxn modelId="{F6A4D6A9-82CB-4DCA-8F74-7F7A42725685}" type="presParOf" srcId="{C8980D8E-5AB8-4FAC-A19F-8E40F6D03D8E}" destId="{0DB20517-F8B1-413E-8A51-65F66A62EF8A}" srcOrd="3" destOrd="0" presId="urn:microsoft.com/office/officeart/2018/2/layout/IconVerticalSolidList"/>
    <dgm:cxn modelId="{6A5F1028-F12A-4728-9AEB-1AA9292A0533}" type="presParOf" srcId="{8BA746D4-B8FD-4AAD-8DBC-DAD57607D69D}" destId="{36E9813D-BC32-4DBB-AA78-40B1D1DBFA45}" srcOrd="1" destOrd="0" presId="urn:microsoft.com/office/officeart/2018/2/layout/IconVerticalSolidList"/>
    <dgm:cxn modelId="{7F60D336-FDD2-43F8-A9CE-686A75AE5E5E}" type="presParOf" srcId="{8BA746D4-B8FD-4AAD-8DBC-DAD57607D69D}" destId="{D29D74AD-6E7B-407C-B340-43DC19259ED3}" srcOrd="2" destOrd="0" presId="urn:microsoft.com/office/officeart/2018/2/layout/IconVerticalSolidList"/>
    <dgm:cxn modelId="{F3993A84-8C03-4379-964D-1A29F3A240EE}" type="presParOf" srcId="{D29D74AD-6E7B-407C-B340-43DC19259ED3}" destId="{BA061E20-785B-4364-8115-E33B1A886C7B}" srcOrd="0" destOrd="0" presId="urn:microsoft.com/office/officeart/2018/2/layout/IconVerticalSolidList"/>
    <dgm:cxn modelId="{ECFD44C3-3F3C-4295-B3BF-49F121C6C4E4}" type="presParOf" srcId="{D29D74AD-6E7B-407C-B340-43DC19259ED3}" destId="{142825D5-13A5-4DE1-B233-8C563B8198F2}" srcOrd="1" destOrd="0" presId="urn:microsoft.com/office/officeart/2018/2/layout/IconVerticalSolidList"/>
    <dgm:cxn modelId="{8E5208B6-3660-4B82-BFDD-7724724C86DD}" type="presParOf" srcId="{D29D74AD-6E7B-407C-B340-43DC19259ED3}" destId="{6296C303-E828-4035-81E9-48B8D5950AEE}" srcOrd="2" destOrd="0" presId="urn:microsoft.com/office/officeart/2018/2/layout/IconVerticalSolidList"/>
    <dgm:cxn modelId="{3FDE6529-F62E-4179-AD63-894BF18C1835}" type="presParOf" srcId="{D29D74AD-6E7B-407C-B340-43DC19259ED3}" destId="{D7354FAE-08B7-4490-ACBC-B28521994F92}" srcOrd="3" destOrd="0" presId="urn:microsoft.com/office/officeart/2018/2/layout/IconVerticalSolidList"/>
    <dgm:cxn modelId="{C7FC13FB-C69B-4710-8E27-A89DE85F4650}" type="presParOf" srcId="{8BA746D4-B8FD-4AAD-8DBC-DAD57607D69D}" destId="{8EC76C79-2DF0-4045-8D6A-F16FCA4225BB}" srcOrd="3" destOrd="0" presId="urn:microsoft.com/office/officeart/2018/2/layout/IconVerticalSolidList"/>
    <dgm:cxn modelId="{0313EC9D-269A-4D5C-95C4-C93F2B123739}" type="presParOf" srcId="{8BA746D4-B8FD-4AAD-8DBC-DAD57607D69D}" destId="{8C478620-95CD-4E8D-AA86-5A12366E11A2}" srcOrd="4" destOrd="0" presId="urn:microsoft.com/office/officeart/2018/2/layout/IconVerticalSolidList"/>
    <dgm:cxn modelId="{690B5932-B359-44A3-8442-7E4E42BFF00D}" type="presParOf" srcId="{8C478620-95CD-4E8D-AA86-5A12366E11A2}" destId="{E2532C86-BD33-4421-A2BB-345CB6250053}" srcOrd="0" destOrd="0" presId="urn:microsoft.com/office/officeart/2018/2/layout/IconVerticalSolidList"/>
    <dgm:cxn modelId="{35D13E98-1506-4BC4-A05E-CD6C83C21E2E}" type="presParOf" srcId="{8C478620-95CD-4E8D-AA86-5A12366E11A2}" destId="{A8743E17-0377-411C-A597-484FB2EEE27D}" srcOrd="1" destOrd="0" presId="urn:microsoft.com/office/officeart/2018/2/layout/IconVerticalSolidList"/>
    <dgm:cxn modelId="{454A5341-7B8E-402F-B7F2-743D959A44C8}" type="presParOf" srcId="{8C478620-95CD-4E8D-AA86-5A12366E11A2}" destId="{F3711DD1-2467-4FEA-B2FD-AEEA3644D313}" srcOrd="2" destOrd="0" presId="urn:microsoft.com/office/officeart/2018/2/layout/IconVerticalSolidList"/>
    <dgm:cxn modelId="{37356120-607A-432E-984E-3E16BF4D7E1D}" type="presParOf" srcId="{8C478620-95CD-4E8D-AA86-5A12366E11A2}" destId="{D3567001-8207-4CCC-B61F-45C3C1FA1DEA}" srcOrd="3" destOrd="0" presId="urn:microsoft.com/office/officeart/2018/2/layout/IconVerticalSolidList"/>
    <dgm:cxn modelId="{9C4AA029-9286-4ED4-ACE5-C5ED58D9FA04}" type="presParOf" srcId="{8BA746D4-B8FD-4AAD-8DBC-DAD57607D69D}" destId="{36CC7AD4-3D91-420F-A429-BB0B9B1B1A3E}" srcOrd="5" destOrd="0" presId="urn:microsoft.com/office/officeart/2018/2/layout/IconVerticalSolidList"/>
    <dgm:cxn modelId="{530B4F19-6144-4620-8E76-CC065CCDF8B9}" type="presParOf" srcId="{8BA746D4-B8FD-4AAD-8DBC-DAD57607D69D}" destId="{9D93CAE8-89B4-43CC-B02A-B111EFC54B47}" srcOrd="6" destOrd="0" presId="urn:microsoft.com/office/officeart/2018/2/layout/IconVerticalSolidList"/>
    <dgm:cxn modelId="{B770D00B-373B-40C0-9C2D-06845B7988D4}" type="presParOf" srcId="{9D93CAE8-89B4-43CC-B02A-B111EFC54B47}" destId="{6B9CFB13-AA0A-406C-9108-41343E1E56B1}" srcOrd="0" destOrd="0" presId="urn:microsoft.com/office/officeart/2018/2/layout/IconVerticalSolidList"/>
    <dgm:cxn modelId="{53A2D65F-D648-4A58-9124-AF3ED508DA8D}" type="presParOf" srcId="{9D93CAE8-89B4-43CC-B02A-B111EFC54B47}" destId="{7DC783B9-2446-431A-BB7C-4B6FC36606FA}" srcOrd="1" destOrd="0" presId="urn:microsoft.com/office/officeart/2018/2/layout/IconVerticalSolidList"/>
    <dgm:cxn modelId="{53506716-3543-4047-AB0E-AD3180EA84AF}" type="presParOf" srcId="{9D93CAE8-89B4-43CC-B02A-B111EFC54B47}" destId="{A8381593-CA9A-42E8-B882-A421805657EB}" srcOrd="2" destOrd="0" presId="urn:microsoft.com/office/officeart/2018/2/layout/IconVerticalSolidList"/>
    <dgm:cxn modelId="{D987D0ED-8770-4630-9D0A-1B8C91DE2DF7}" type="presParOf" srcId="{9D93CAE8-89B4-43CC-B02A-B111EFC54B47}" destId="{E0A4F552-981E-4493-81B8-86B68780FA46}" srcOrd="3" destOrd="0" presId="urn:microsoft.com/office/officeart/2018/2/layout/IconVerticalSolidList"/>
    <dgm:cxn modelId="{B99D0AE5-DE21-4F27-B3D8-5DA7AFF1B674}" type="presParOf" srcId="{8BA746D4-B8FD-4AAD-8DBC-DAD57607D69D}" destId="{80516C7B-32D1-4CD8-8674-3CDCCDF750AC}" srcOrd="7" destOrd="0" presId="urn:microsoft.com/office/officeart/2018/2/layout/IconVerticalSolidList"/>
    <dgm:cxn modelId="{7E9ECEB6-1AC1-4265-8611-73BB08A04AA1}" type="presParOf" srcId="{8BA746D4-B8FD-4AAD-8DBC-DAD57607D69D}" destId="{2319D45A-B7B1-4BC9-9915-E3D4D0176AA5}" srcOrd="8" destOrd="0" presId="urn:microsoft.com/office/officeart/2018/2/layout/IconVerticalSolidList"/>
    <dgm:cxn modelId="{3789FFE0-D14B-4491-BD41-3CE39A27E99D}" type="presParOf" srcId="{2319D45A-B7B1-4BC9-9915-E3D4D0176AA5}" destId="{84503E46-A307-4A39-B9DA-D4ADAF795622}" srcOrd="0" destOrd="0" presId="urn:microsoft.com/office/officeart/2018/2/layout/IconVerticalSolidList"/>
    <dgm:cxn modelId="{351C5D9D-34DD-46F7-851E-87ED3501FF97}" type="presParOf" srcId="{2319D45A-B7B1-4BC9-9915-E3D4D0176AA5}" destId="{EF60C299-85CA-4678-901A-C4791CDCAABC}" srcOrd="1" destOrd="0" presId="urn:microsoft.com/office/officeart/2018/2/layout/IconVerticalSolidList"/>
    <dgm:cxn modelId="{12623D33-EDE3-4D68-995D-917D5B47F23B}" type="presParOf" srcId="{2319D45A-B7B1-4BC9-9915-E3D4D0176AA5}" destId="{0730F4AE-25A9-4B41-AC20-CDC57B36A4CF}" srcOrd="2" destOrd="0" presId="urn:microsoft.com/office/officeart/2018/2/layout/IconVerticalSolidList"/>
    <dgm:cxn modelId="{39BAA7F8-4469-4809-93FE-F5B93E0FCE29}" type="presParOf" srcId="{2319D45A-B7B1-4BC9-9915-E3D4D0176AA5}" destId="{E03EC59A-05ED-453D-8C62-F60ADE09A0C2}"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5C06EEB-9828-4E25-8627-6FB3C0999782}">
      <dsp:nvSpPr>
        <dsp:cNvPr id="0" name=""/>
        <dsp:cNvSpPr/>
      </dsp:nvSpPr>
      <dsp:spPr>
        <a:xfrm>
          <a:off x="0" y="164696"/>
          <a:ext cx="7405618" cy="595877"/>
        </a:xfrm>
        <a:prstGeom prst="roundRect">
          <a:avLst/>
        </a:prstGeom>
        <a:solidFill>
          <a:schemeClr val="accent2">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US" sz="1500" kern="1200" dirty="0"/>
            <a:t>Evaluation of the company’s current purchasing cycles</a:t>
          </a:r>
        </a:p>
      </dsp:txBody>
      <dsp:txXfrm>
        <a:off x="29088" y="193784"/>
        <a:ext cx="7347442" cy="537701"/>
      </dsp:txXfrm>
    </dsp:sp>
    <dsp:sp modelId="{DBCED261-E0E9-4F0A-BCEE-359A1D58205C}">
      <dsp:nvSpPr>
        <dsp:cNvPr id="0" name=""/>
        <dsp:cNvSpPr/>
      </dsp:nvSpPr>
      <dsp:spPr>
        <a:xfrm>
          <a:off x="0" y="803773"/>
          <a:ext cx="7405618" cy="595877"/>
        </a:xfrm>
        <a:prstGeom prst="roundRect">
          <a:avLst/>
        </a:prstGeom>
        <a:solidFill>
          <a:schemeClr val="accent2">
            <a:hueOff val="203588"/>
            <a:satOff val="-1394"/>
            <a:lumOff val="-30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US" sz="1500" kern="1200"/>
            <a:t>Evaluation of what is currently available in the supply market</a:t>
          </a:r>
        </a:p>
      </dsp:txBody>
      <dsp:txXfrm>
        <a:off x="29088" y="832861"/>
        <a:ext cx="7347442" cy="537701"/>
      </dsp:txXfrm>
    </dsp:sp>
    <dsp:sp modelId="{3F2266B5-BBD0-4B71-BA1D-931FB5ED1AFA}">
      <dsp:nvSpPr>
        <dsp:cNvPr id="0" name=""/>
        <dsp:cNvSpPr/>
      </dsp:nvSpPr>
      <dsp:spPr>
        <a:xfrm>
          <a:off x="0" y="1442850"/>
          <a:ext cx="7405618" cy="595877"/>
        </a:xfrm>
        <a:prstGeom prst="roundRect">
          <a:avLst/>
        </a:prstGeom>
        <a:solidFill>
          <a:schemeClr val="accent2">
            <a:hueOff val="407175"/>
            <a:satOff val="-2788"/>
            <a:lumOff val="-61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US" sz="1500" kern="1200" dirty="0"/>
            <a:t>A review of the cost benefits analysis of using other suppliers</a:t>
          </a:r>
        </a:p>
      </dsp:txBody>
      <dsp:txXfrm>
        <a:off x="29088" y="1471938"/>
        <a:ext cx="7347442" cy="537701"/>
      </dsp:txXfrm>
    </dsp:sp>
    <dsp:sp modelId="{6D6BB42F-2476-42C5-A2DE-3D27035CE22D}">
      <dsp:nvSpPr>
        <dsp:cNvPr id="0" name=""/>
        <dsp:cNvSpPr/>
      </dsp:nvSpPr>
      <dsp:spPr>
        <a:xfrm>
          <a:off x="0" y="2081928"/>
          <a:ext cx="7405618" cy="595877"/>
        </a:xfrm>
        <a:prstGeom prst="roundRect">
          <a:avLst/>
        </a:prstGeom>
        <a:solidFill>
          <a:schemeClr val="accent2">
            <a:hueOff val="610763"/>
            <a:satOff val="-4182"/>
            <a:lumOff val="-924"/>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US" sz="1500" kern="1200"/>
            <a:t>A review of potential vendors</a:t>
          </a:r>
        </a:p>
      </dsp:txBody>
      <dsp:txXfrm>
        <a:off x="29088" y="2111016"/>
        <a:ext cx="7347442" cy="537701"/>
      </dsp:txXfrm>
    </dsp:sp>
    <dsp:sp modelId="{4BA7867B-2693-463E-929F-10C81E419E04}">
      <dsp:nvSpPr>
        <dsp:cNvPr id="0" name=""/>
        <dsp:cNvSpPr/>
      </dsp:nvSpPr>
      <dsp:spPr>
        <a:xfrm>
          <a:off x="0" y="2721005"/>
          <a:ext cx="7405618" cy="595877"/>
        </a:xfrm>
        <a:prstGeom prst="roundRect">
          <a:avLst/>
        </a:prstGeom>
        <a:solidFill>
          <a:schemeClr val="accent2">
            <a:hueOff val="814350"/>
            <a:satOff val="-5575"/>
            <a:lumOff val="-1232"/>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US" sz="1500" kern="1200"/>
            <a:t>An update of the current procurement strategy</a:t>
          </a:r>
        </a:p>
      </dsp:txBody>
      <dsp:txXfrm>
        <a:off x="29088" y="2750093"/>
        <a:ext cx="7347442" cy="537701"/>
      </dsp:txXfrm>
    </dsp:sp>
    <dsp:sp modelId="{C6F93D41-EE3D-434A-BCC8-5D8400500EBF}">
      <dsp:nvSpPr>
        <dsp:cNvPr id="0" name=""/>
        <dsp:cNvSpPr/>
      </dsp:nvSpPr>
      <dsp:spPr>
        <a:xfrm>
          <a:off x="0" y="3360082"/>
          <a:ext cx="7405618" cy="595877"/>
        </a:xfrm>
        <a:prstGeom prst="roundRect">
          <a:avLst/>
        </a:prstGeom>
        <a:solidFill>
          <a:schemeClr val="accent2">
            <a:hueOff val="1017938"/>
            <a:satOff val="-6969"/>
            <a:lumOff val="-154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US" sz="1500" kern="1200"/>
            <a:t>Negotiations with potential vendors to ensure that they meet the new procurement strategy and cost benefit analysis</a:t>
          </a:r>
        </a:p>
      </dsp:txBody>
      <dsp:txXfrm>
        <a:off x="29088" y="3389170"/>
        <a:ext cx="7347442" cy="537701"/>
      </dsp:txXfrm>
    </dsp:sp>
    <dsp:sp modelId="{FAD567D9-0586-427E-8ED5-4E8072B331BF}">
      <dsp:nvSpPr>
        <dsp:cNvPr id="0" name=""/>
        <dsp:cNvSpPr/>
      </dsp:nvSpPr>
      <dsp:spPr>
        <a:xfrm>
          <a:off x="0" y="3999160"/>
          <a:ext cx="7405618" cy="595877"/>
        </a:xfrm>
        <a:prstGeom prst="roundRect">
          <a:avLst/>
        </a:prstGeom>
        <a:solidFill>
          <a:schemeClr val="accent2">
            <a:hueOff val="1221526"/>
            <a:satOff val="-8363"/>
            <a:lumOff val="-1848"/>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US" sz="1500" kern="1200"/>
            <a:t>Implementation of the new vendor relationship</a:t>
          </a:r>
        </a:p>
      </dsp:txBody>
      <dsp:txXfrm>
        <a:off x="29088" y="4028248"/>
        <a:ext cx="7347442" cy="537701"/>
      </dsp:txXfrm>
    </dsp:sp>
    <dsp:sp modelId="{7839B91C-94F5-414B-AC74-19FAAA1A8FA3}">
      <dsp:nvSpPr>
        <dsp:cNvPr id="0" name=""/>
        <dsp:cNvSpPr/>
      </dsp:nvSpPr>
      <dsp:spPr>
        <a:xfrm>
          <a:off x="0" y="4638237"/>
          <a:ext cx="7405618" cy="595877"/>
        </a:xfrm>
        <a:prstGeom prst="roundRect">
          <a:avLst/>
        </a:prstGeom>
        <a:solidFill>
          <a:schemeClr val="accent2">
            <a:hueOff val="1425113"/>
            <a:satOff val="-9757"/>
            <a:lumOff val="-2156"/>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57150" tIns="57150" rIns="57150" bIns="57150" numCol="1" spcCol="1270" anchor="ctr" anchorCtr="0">
          <a:noAutofit/>
        </a:bodyPr>
        <a:lstStyle/>
        <a:p>
          <a:pPr marL="0" lvl="0" indent="0" algn="l" defTabSz="666750">
            <a:lnSpc>
              <a:spcPct val="90000"/>
            </a:lnSpc>
            <a:spcBef>
              <a:spcPct val="0"/>
            </a:spcBef>
            <a:spcAft>
              <a:spcPct val="35000"/>
            </a:spcAft>
            <a:buNone/>
          </a:pPr>
          <a:r>
            <a:rPr lang="en-US" sz="1500" kern="1200"/>
            <a:t>On a continuous process, review and update the strategic sourcing</a:t>
          </a:r>
        </a:p>
      </dsp:txBody>
      <dsp:txXfrm>
        <a:off x="29088" y="4667325"/>
        <a:ext cx="7347442" cy="537701"/>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EE39287-2EA7-49BD-9714-2D24A19D15DE}">
      <dsp:nvSpPr>
        <dsp:cNvPr id="0" name=""/>
        <dsp:cNvSpPr/>
      </dsp:nvSpPr>
      <dsp:spPr>
        <a:xfrm>
          <a:off x="347603" y="831113"/>
          <a:ext cx="1080843" cy="1080843"/>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89CCFC3-669D-491D-BD4E-4F7150355D29}">
      <dsp:nvSpPr>
        <dsp:cNvPr id="0" name=""/>
        <dsp:cNvSpPr/>
      </dsp:nvSpPr>
      <dsp:spPr>
        <a:xfrm>
          <a:off x="577947" y="1061456"/>
          <a:ext cx="620156" cy="620156"/>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6287DEF-56CB-48D8-BA8E-85F28B31F922}">
      <dsp:nvSpPr>
        <dsp:cNvPr id="0" name=""/>
        <dsp:cNvSpPr/>
      </dsp:nvSpPr>
      <dsp:spPr>
        <a:xfrm>
          <a:off x="2088" y="2248613"/>
          <a:ext cx="1771875" cy="7087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US" sz="1100" kern="1200" dirty="0"/>
            <a:t>Why do we buy this product or service?</a:t>
          </a:r>
        </a:p>
      </dsp:txBody>
      <dsp:txXfrm>
        <a:off x="2088" y="2248613"/>
        <a:ext cx="1771875" cy="708750"/>
      </dsp:txXfrm>
    </dsp:sp>
    <dsp:sp modelId="{96996512-C353-4A17-8DCA-4566A969F3CB}">
      <dsp:nvSpPr>
        <dsp:cNvPr id="0" name=""/>
        <dsp:cNvSpPr/>
      </dsp:nvSpPr>
      <dsp:spPr>
        <a:xfrm>
          <a:off x="2429557" y="831113"/>
          <a:ext cx="1080843" cy="1080843"/>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337654A-BBDA-423A-9554-E771FB86488E}">
      <dsp:nvSpPr>
        <dsp:cNvPr id="0" name=""/>
        <dsp:cNvSpPr/>
      </dsp:nvSpPr>
      <dsp:spPr>
        <a:xfrm>
          <a:off x="2659900" y="1061456"/>
          <a:ext cx="620156" cy="620156"/>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681367A2-7CAA-4EB3-854B-DCFB194AACC1}">
      <dsp:nvSpPr>
        <dsp:cNvPr id="0" name=""/>
        <dsp:cNvSpPr/>
      </dsp:nvSpPr>
      <dsp:spPr>
        <a:xfrm>
          <a:off x="2084041" y="2248613"/>
          <a:ext cx="1771875" cy="7087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US" sz="1100" kern="1200"/>
            <a:t>What do we use it for?</a:t>
          </a:r>
        </a:p>
      </dsp:txBody>
      <dsp:txXfrm>
        <a:off x="2084041" y="2248613"/>
        <a:ext cx="1771875" cy="708750"/>
      </dsp:txXfrm>
    </dsp:sp>
    <dsp:sp modelId="{7960F90D-5BF4-4F5E-B42C-A815B4EE1BF0}">
      <dsp:nvSpPr>
        <dsp:cNvPr id="0" name=""/>
        <dsp:cNvSpPr/>
      </dsp:nvSpPr>
      <dsp:spPr>
        <a:xfrm>
          <a:off x="4511510" y="831113"/>
          <a:ext cx="1080843" cy="1080843"/>
        </a:xfrm>
        <a:prstGeom prst="ellipse">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0CFDF02-9585-4BAA-8B2B-3BB992CAFC61}">
      <dsp:nvSpPr>
        <dsp:cNvPr id="0" name=""/>
        <dsp:cNvSpPr/>
      </dsp:nvSpPr>
      <dsp:spPr>
        <a:xfrm>
          <a:off x="4741853" y="1061456"/>
          <a:ext cx="620156" cy="620156"/>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498FB34-ED96-4220-93F5-19BF6A3D436D}">
      <dsp:nvSpPr>
        <dsp:cNvPr id="0" name=""/>
        <dsp:cNvSpPr/>
      </dsp:nvSpPr>
      <dsp:spPr>
        <a:xfrm>
          <a:off x="4165994" y="2248613"/>
          <a:ext cx="1771875" cy="7087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US" sz="1100" kern="1200"/>
            <a:t>What market conditions do suppliers operate under?</a:t>
          </a:r>
        </a:p>
      </dsp:txBody>
      <dsp:txXfrm>
        <a:off x="4165994" y="2248613"/>
        <a:ext cx="1771875" cy="708750"/>
      </dsp:txXfrm>
    </dsp:sp>
    <dsp:sp modelId="{217DC107-01A7-47FD-B045-0CC55A3CB526}">
      <dsp:nvSpPr>
        <dsp:cNvPr id="0" name=""/>
        <dsp:cNvSpPr/>
      </dsp:nvSpPr>
      <dsp:spPr>
        <a:xfrm>
          <a:off x="6593463" y="831113"/>
          <a:ext cx="1080843" cy="1080843"/>
        </a:xfrm>
        <a:prstGeom prst="ellipse">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A0CF333-236E-491B-AB4C-7C0DCED7DE44}">
      <dsp:nvSpPr>
        <dsp:cNvPr id="0" name=""/>
        <dsp:cNvSpPr/>
      </dsp:nvSpPr>
      <dsp:spPr>
        <a:xfrm>
          <a:off x="6823807" y="1061456"/>
          <a:ext cx="620156" cy="620156"/>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16EA427-2609-4C0F-B4A1-88E6BFBDE038}">
      <dsp:nvSpPr>
        <dsp:cNvPr id="0" name=""/>
        <dsp:cNvSpPr/>
      </dsp:nvSpPr>
      <dsp:spPr>
        <a:xfrm>
          <a:off x="6247947" y="2248613"/>
          <a:ext cx="1771875" cy="7087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US" sz="1100" kern="1200"/>
            <a:t>What profit margin do suppliers seek to obtain?</a:t>
          </a:r>
        </a:p>
      </dsp:txBody>
      <dsp:txXfrm>
        <a:off x="6247947" y="2248613"/>
        <a:ext cx="1771875" cy="708750"/>
      </dsp:txXfrm>
    </dsp:sp>
    <dsp:sp modelId="{B192C3B1-6420-42BF-92C7-E2450FECE97B}">
      <dsp:nvSpPr>
        <dsp:cNvPr id="0" name=""/>
        <dsp:cNvSpPr/>
      </dsp:nvSpPr>
      <dsp:spPr>
        <a:xfrm>
          <a:off x="1388580" y="3400331"/>
          <a:ext cx="1080843" cy="1080843"/>
        </a:xfrm>
        <a:prstGeom prst="ellipse">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ABE1159-BCE7-4020-8492-0EFC62ACE288}">
      <dsp:nvSpPr>
        <dsp:cNvPr id="0" name=""/>
        <dsp:cNvSpPr/>
      </dsp:nvSpPr>
      <dsp:spPr>
        <a:xfrm>
          <a:off x="1618924" y="3630675"/>
          <a:ext cx="620156" cy="620156"/>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46B139A-8987-4B1F-A2B2-F46A170092CD}">
      <dsp:nvSpPr>
        <dsp:cNvPr id="0" name=""/>
        <dsp:cNvSpPr/>
      </dsp:nvSpPr>
      <dsp:spPr>
        <a:xfrm>
          <a:off x="1043064" y="4817831"/>
          <a:ext cx="1771875" cy="7087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US" sz="1100" kern="1200"/>
            <a:t>What is the total price of purchasing from a particular vendor ?</a:t>
          </a:r>
        </a:p>
      </dsp:txBody>
      <dsp:txXfrm>
        <a:off x="1043064" y="4817831"/>
        <a:ext cx="1771875" cy="708750"/>
      </dsp:txXfrm>
    </dsp:sp>
    <dsp:sp modelId="{419E0792-5CAD-4B9B-96DA-7D4B7C83EB65}">
      <dsp:nvSpPr>
        <dsp:cNvPr id="0" name=""/>
        <dsp:cNvSpPr/>
      </dsp:nvSpPr>
      <dsp:spPr>
        <a:xfrm>
          <a:off x="3470533" y="3400331"/>
          <a:ext cx="1080843" cy="1080843"/>
        </a:xfrm>
        <a:prstGeom prst="ellipse">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6ED838D-6ED1-4075-B1AD-20E68B4DCC32}">
      <dsp:nvSpPr>
        <dsp:cNvPr id="0" name=""/>
        <dsp:cNvSpPr/>
      </dsp:nvSpPr>
      <dsp:spPr>
        <a:xfrm>
          <a:off x="3700877" y="3630675"/>
          <a:ext cx="620156" cy="620156"/>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D441D63-C3EA-4AB2-B36E-8E2F000A51C8}">
      <dsp:nvSpPr>
        <dsp:cNvPr id="0" name=""/>
        <dsp:cNvSpPr/>
      </dsp:nvSpPr>
      <dsp:spPr>
        <a:xfrm>
          <a:off x="3125018" y="4817831"/>
          <a:ext cx="1771875" cy="7087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US" sz="1100" kern="1200"/>
            <a:t>Where is the good or service produced?</a:t>
          </a:r>
        </a:p>
      </dsp:txBody>
      <dsp:txXfrm>
        <a:off x="3125018" y="4817831"/>
        <a:ext cx="1771875" cy="708750"/>
      </dsp:txXfrm>
    </dsp:sp>
    <dsp:sp modelId="{9B014EBC-74A3-4D31-9ED1-37B548DBED19}">
      <dsp:nvSpPr>
        <dsp:cNvPr id="0" name=""/>
        <dsp:cNvSpPr/>
      </dsp:nvSpPr>
      <dsp:spPr>
        <a:xfrm>
          <a:off x="5552486" y="3400331"/>
          <a:ext cx="1080843" cy="1080843"/>
        </a:xfrm>
        <a:prstGeom prst="ellipse">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D97DCEE-3B6F-4B42-9E35-30897FEE2574}">
      <dsp:nvSpPr>
        <dsp:cNvPr id="0" name=""/>
        <dsp:cNvSpPr/>
      </dsp:nvSpPr>
      <dsp:spPr>
        <a:xfrm>
          <a:off x="5782830" y="3630675"/>
          <a:ext cx="620156" cy="620156"/>
        </a:xfrm>
        <a:prstGeom prst="rect">
          <a:avLst/>
        </a:prstGeom>
        <a:blipFill>
          <a:blip xmlns:r="http://schemas.openxmlformats.org/officeDocument/2006/relationships" r:embed="rId13">
            <a:extLst>
              <a:ext uri="{28A0092B-C50C-407E-A947-70E740481C1C}">
                <a14:useLocalDpi xmlns:a14="http://schemas.microsoft.com/office/drawing/2010/main" val="0"/>
              </a:ext>
              <a:ext uri="{96DAC541-7B7A-43D3-8B79-37D633B846F1}">
                <asvg:svgBlip xmlns:asvg="http://schemas.microsoft.com/office/drawing/2016/SVG/main" r:embed="rId1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E87D3B7-BA88-478C-AA46-4E8617951AF5}">
      <dsp:nvSpPr>
        <dsp:cNvPr id="0" name=""/>
        <dsp:cNvSpPr/>
      </dsp:nvSpPr>
      <dsp:spPr>
        <a:xfrm>
          <a:off x="5206971" y="4817831"/>
          <a:ext cx="1771875" cy="70875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90000"/>
            </a:lnSpc>
            <a:spcBef>
              <a:spcPct val="0"/>
            </a:spcBef>
            <a:spcAft>
              <a:spcPct val="35000"/>
            </a:spcAft>
            <a:buNone/>
            <a:defRPr cap="all"/>
          </a:pPr>
          <a:r>
            <a:rPr lang="en-US" sz="1100" kern="1200"/>
            <a:t>What does the production process look like?</a:t>
          </a:r>
        </a:p>
      </dsp:txBody>
      <dsp:txXfrm>
        <a:off x="5206971" y="4817831"/>
        <a:ext cx="1771875" cy="708750"/>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00F09DF-B1EF-4E67-8335-623378ACDF82}">
      <dsp:nvSpPr>
        <dsp:cNvPr id="0" name=""/>
        <dsp:cNvSpPr/>
      </dsp:nvSpPr>
      <dsp:spPr>
        <a:xfrm>
          <a:off x="654112" y="1122839"/>
          <a:ext cx="1887187" cy="1887187"/>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496E6BB-D506-4AFC-8FCF-2C50BCC6E733}">
      <dsp:nvSpPr>
        <dsp:cNvPr id="0" name=""/>
        <dsp:cNvSpPr/>
      </dsp:nvSpPr>
      <dsp:spPr>
        <a:xfrm>
          <a:off x="1056299" y="1525027"/>
          <a:ext cx="1082812" cy="1082812"/>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F04589D9-36D0-4F75-882F-63DD65D7251E}">
      <dsp:nvSpPr>
        <dsp:cNvPr id="0" name=""/>
        <dsp:cNvSpPr/>
      </dsp:nvSpPr>
      <dsp:spPr>
        <a:xfrm>
          <a:off x="50830" y="3597840"/>
          <a:ext cx="30937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90000"/>
            </a:lnSpc>
            <a:spcBef>
              <a:spcPct val="0"/>
            </a:spcBef>
            <a:spcAft>
              <a:spcPct val="35000"/>
            </a:spcAft>
            <a:buNone/>
            <a:defRPr cap="all"/>
          </a:pPr>
          <a:r>
            <a:rPr lang="en-US" sz="1200" kern="1200"/>
            <a:t>Reduced Ordering Frequency leading to fewer orders hence lower administrative costs</a:t>
          </a:r>
        </a:p>
      </dsp:txBody>
      <dsp:txXfrm>
        <a:off x="50830" y="3597840"/>
        <a:ext cx="3093750" cy="720000"/>
      </dsp:txXfrm>
    </dsp:sp>
    <dsp:sp modelId="{1AAC39B5-56F5-470F-A632-94207E71E3F5}">
      <dsp:nvSpPr>
        <dsp:cNvPr id="0" name=""/>
        <dsp:cNvSpPr/>
      </dsp:nvSpPr>
      <dsp:spPr>
        <a:xfrm>
          <a:off x="4289268" y="1122839"/>
          <a:ext cx="1887187" cy="1887187"/>
        </a:xfrm>
        <a:prstGeom prst="ellipse">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A63980D-F18C-49F7-830B-215A05640953}">
      <dsp:nvSpPr>
        <dsp:cNvPr id="0" name=""/>
        <dsp:cNvSpPr/>
      </dsp:nvSpPr>
      <dsp:spPr>
        <a:xfrm>
          <a:off x="4691455" y="1525027"/>
          <a:ext cx="1082812" cy="1082812"/>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82F0585F-D978-40B5-8342-AB73421F6205}">
      <dsp:nvSpPr>
        <dsp:cNvPr id="0" name=""/>
        <dsp:cNvSpPr/>
      </dsp:nvSpPr>
      <dsp:spPr>
        <a:xfrm>
          <a:off x="3685987" y="3597840"/>
          <a:ext cx="309375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533400">
            <a:lnSpc>
              <a:spcPct val="90000"/>
            </a:lnSpc>
            <a:spcBef>
              <a:spcPct val="0"/>
            </a:spcBef>
            <a:spcAft>
              <a:spcPct val="35000"/>
            </a:spcAft>
            <a:buNone/>
            <a:defRPr cap="all"/>
          </a:pPr>
          <a:r>
            <a:rPr lang="en-US" sz="1200" kern="1200"/>
            <a:t>Improved Supplier Relationships due to large consistent orders which foster better supplier terms</a:t>
          </a:r>
        </a:p>
      </dsp:txBody>
      <dsp:txXfrm>
        <a:off x="3685987" y="3597840"/>
        <a:ext cx="3093750" cy="720000"/>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5410A48E-04D2-4D75-8EC4-164FE84DF132}">
      <dsp:nvSpPr>
        <dsp:cNvPr id="0" name=""/>
        <dsp:cNvSpPr/>
      </dsp:nvSpPr>
      <dsp:spPr>
        <a:xfrm>
          <a:off x="0" y="2098"/>
          <a:ext cx="6890144" cy="1063728"/>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2863A23-5242-402B-B02A-E88DBCB444B7}">
      <dsp:nvSpPr>
        <dsp:cNvPr id="0" name=""/>
        <dsp:cNvSpPr/>
      </dsp:nvSpPr>
      <dsp:spPr>
        <a:xfrm>
          <a:off x="321777" y="241437"/>
          <a:ext cx="585050" cy="58505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63A75B2-507D-47BC-A45B-CDF4D09F342A}">
      <dsp:nvSpPr>
        <dsp:cNvPr id="0" name=""/>
        <dsp:cNvSpPr/>
      </dsp:nvSpPr>
      <dsp:spPr>
        <a:xfrm>
          <a:off x="1228606" y="2098"/>
          <a:ext cx="5661537" cy="106372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2578" tIns="112578" rIns="112578" bIns="112578" numCol="1" spcCol="1270" anchor="ctr" anchorCtr="0">
          <a:noAutofit/>
        </a:bodyPr>
        <a:lstStyle/>
        <a:p>
          <a:pPr marL="0" lvl="0" indent="0" algn="l" defTabSz="622300">
            <a:lnSpc>
              <a:spcPct val="90000"/>
            </a:lnSpc>
            <a:spcBef>
              <a:spcPct val="0"/>
            </a:spcBef>
            <a:spcAft>
              <a:spcPct val="35000"/>
            </a:spcAft>
            <a:buNone/>
          </a:pPr>
          <a:r>
            <a:rPr lang="en-US" sz="1400" kern="1200"/>
            <a:t>Performance measurement system have evolved over time, from quality being the largest concern in the Japanese industries during the 70s, while western companies were more concerned over service and return on investment</a:t>
          </a:r>
        </a:p>
      </dsp:txBody>
      <dsp:txXfrm>
        <a:off x="1228606" y="2098"/>
        <a:ext cx="5661537" cy="1063728"/>
      </dsp:txXfrm>
    </dsp:sp>
    <dsp:sp modelId="{12F0CB97-53D0-45C6-990B-81CFBF46F57A}">
      <dsp:nvSpPr>
        <dsp:cNvPr id="0" name=""/>
        <dsp:cNvSpPr/>
      </dsp:nvSpPr>
      <dsp:spPr>
        <a:xfrm>
          <a:off x="0" y="1331759"/>
          <a:ext cx="6890144" cy="1063728"/>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F9404ED-6EF4-4A4E-BFF8-8DBAEDF07A1D}">
      <dsp:nvSpPr>
        <dsp:cNvPr id="0" name=""/>
        <dsp:cNvSpPr/>
      </dsp:nvSpPr>
      <dsp:spPr>
        <a:xfrm>
          <a:off x="321777" y="1571098"/>
          <a:ext cx="585050" cy="58505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B490FB5-35DC-45C9-B0FE-7EFC51D43EE4}">
      <dsp:nvSpPr>
        <dsp:cNvPr id="0" name=""/>
        <dsp:cNvSpPr/>
      </dsp:nvSpPr>
      <dsp:spPr>
        <a:xfrm>
          <a:off x="1228606" y="1331759"/>
          <a:ext cx="5661537" cy="106372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2578" tIns="112578" rIns="112578" bIns="112578" numCol="1" spcCol="1270" anchor="ctr" anchorCtr="0">
          <a:noAutofit/>
        </a:bodyPr>
        <a:lstStyle/>
        <a:p>
          <a:pPr marL="0" lvl="0" indent="0" algn="l" defTabSz="622300">
            <a:lnSpc>
              <a:spcPct val="90000"/>
            </a:lnSpc>
            <a:spcBef>
              <a:spcPct val="0"/>
            </a:spcBef>
            <a:spcAft>
              <a:spcPct val="35000"/>
            </a:spcAft>
            <a:buNone/>
          </a:pPr>
          <a:r>
            <a:rPr lang="en-US" sz="1400" kern="1200" dirty="0"/>
            <a:t>During the 80s a new era for measurements had its beginning and companies started to focus more on quality, time, cost and flexibility</a:t>
          </a:r>
        </a:p>
      </dsp:txBody>
      <dsp:txXfrm>
        <a:off x="1228606" y="1331759"/>
        <a:ext cx="5661537" cy="1063728"/>
      </dsp:txXfrm>
    </dsp:sp>
    <dsp:sp modelId="{27DFC510-E638-4E4D-B36A-4BBA4F09D4FB}">
      <dsp:nvSpPr>
        <dsp:cNvPr id="0" name=""/>
        <dsp:cNvSpPr/>
      </dsp:nvSpPr>
      <dsp:spPr>
        <a:xfrm>
          <a:off x="0" y="2661420"/>
          <a:ext cx="6890144" cy="1063728"/>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154EB86-893E-4D31-ACA1-A22A71CCAAB9}">
      <dsp:nvSpPr>
        <dsp:cNvPr id="0" name=""/>
        <dsp:cNvSpPr/>
      </dsp:nvSpPr>
      <dsp:spPr>
        <a:xfrm>
          <a:off x="321777" y="2900759"/>
          <a:ext cx="585050" cy="58505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5DDBA707-A674-4DFF-8650-37F81F5CE5CE}">
      <dsp:nvSpPr>
        <dsp:cNvPr id="0" name=""/>
        <dsp:cNvSpPr/>
      </dsp:nvSpPr>
      <dsp:spPr>
        <a:xfrm>
          <a:off x="1228606" y="2661420"/>
          <a:ext cx="5661537" cy="106372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2578" tIns="112578" rIns="112578" bIns="112578" numCol="1" spcCol="1270" anchor="ctr" anchorCtr="0">
          <a:noAutofit/>
        </a:bodyPr>
        <a:lstStyle/>
        <a:p>
          <a:pPr marL="0" lvl="0" indent="0" algn="l" defTabSz="622300">
            <a:lnSpc>
              <a:spcPct val="90000"/>
            </a:lnSpc>
            <a:spcBef>
              <a:spcPct val="0"/>
            </a:spcBef>
            <a:spcAft>
              <a:spcPct val="35000"/>
            </a:spcAft>
            <a:buNone/>
          </a:pPr>
          <a:r>
            <a:rPr lang="en-US" sz="1400" kern="1200"/>
            <a:t>The focus then shifted during the 90's when scholars started to criticize traditional financial measurements and started to focus more on effectiveness and efficiency of actions</a:t>
          </a:r>
        </a:p>
      </dsp:txBody>
      <dsp:txXfrm>
        <a:off x="1228606" y="2661420"/>
        <a:ext cx="5661537" cy="1063728"/>
      </dsp:txXfrm>
    </dsp:sp>
    <dsp:sp modelId="{9DB8B16A-102C-40CC-9742-AB1D33157699}">
      <dsp:nvSpPr>
        <dsp:cNvPr id="0" name=""/>
        <dsp:cNvSpPr/>
      </dsp:nvSpPr>
      <dsp:spPr>
        <a:xfrm>
          <a:off x="0" y="3991081"/>
          <a:ext cx="6890144" cy="1063728"/>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8BF48F1-4E30-4295-9272-9957E1EC4453}">
      <dsp:nvSpPr>
        <dsp:cNvPr id="0" name=""/>
        <dsp:cNvSpPr/>
      </dsp:nvSpPr>
      <dsp:spPr>
        <a:xfrm>
          <a:off x="321777" y="4230420"/>
          <a:ext cx="585050" cy="585050"/>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149301C2-CC6C-4445-9516-93674E9EF684}">
      <dsp:nvSpPr>
        <dsp:cNvPr id="0" name=""/>
        <dsp:cNvSpPr/>
      </dsp:nvSpPr>
      <dsp:spPr>
        <a:xfrm>
          <a:off x="1228606" y="3991081"/>
          <a:ext cx="5661537" cy="1063728"/>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2578" tIns="112578" rIns="112578" bIns="112578" numCol="1" spcCol="1270" anchor="ctr" anchorCtr="0">
          <a:noAutofit/>
        </a:bodyPr>
        <a:lstStyle/>
        <a:p>
          <a:pPr marL="0" lvl="0" indent="0" algn="l" defTabSz="622300">
            <a:lnSpc>
              <a:spcPct val="90000"/>
            </a:lnSpc>
            <a:spcBef>
              <a:spcPct val="0"/>
            </a:spcBef>
            <a:spcAft>
              <a:spcPct val="35000"/>
            </a:spcAft>
            <a:buNone/>
          </a:pPr>
          <a:r>
            <a:rPr lang="en-US" sz="1400" kern="1200"/>
            <a:t>From there on several different non-financial factors such as quality, customer satisfaction, cycle time and innovations became leading indicators to measure financial performance</a:t>
          </a:r>
        </a:p>
      </dsp:txBody>
      <dsp:txXfrm>
        <a:off x="1228606" y="3991081"/>
        <a:ext cx="5661537" cy="1063728"/>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637655D-1CBA-4E14-B4F3-81CFE2A017AC}">
      <dsp:nvSpPr>
        <dsp:cNvPr id="0" name=""/>
        <dsp:cNvSpPr/>
      </dsp:nvSpPr>
      <dsp:spPr>
        <a:xfrm>
          <a:off x="0" y="2139"/>
          <a:ext cx="7107382" cy="1084129"/>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653D6BA-1578-4BB0-829D-EAB10406F1E5}">
      <dsp:nvSpPr>
        <dsp:cNvPr id="0" name=""/>
        <dsp:cNvSpPr/>
      </dsp:nvSpPr>
      <dsp:spPr>
        <a:xfrm>
          <a:off x="327949" y="246068"/>
          <a:ext cx="596270" cy="59627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B1FF0A3-8A7E-4A20-ADC2-D3BAFCF95DD5}">
      <dsp:nvSpPr>
        <dsp:cNvPr id="0" name=""/>
        <dsp:cNvSpPr/>
      </dsp:nvSpPr>
      <dsp:spPr>
        <a:xfrm>
          <a:off x="1252169" y="2139"/>
          <a:ext cx="5855212" cy="10841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737" tIns="114737" rIns="114737" bIns="114737" numCol="1" spcCol="1270" anchor="ctr" anchorCtr="0">
          <a:noAutofit/>
        </a:bodyPr>
        <a:lstStyle/>
        <a:p>
          <a:pPr marL="0" lvl="0" indent="0" algn="l" defTabSz="800100">
            <a:lnSpc>
              <a:spcPct val="90000"/>
            </a:lnSpc>
            <a:spcBef>
              <a:spcPct val="0"/>
            </a:spcBef>
            <a:spcAft>
              <a:spcPct val="35000"/>
            </a:spcAft>
            <a:buNone/>
          </a:pPr>
          <a:r>
            <a:rPr lang="en-US" sz="1800" kern="1200"/>
            <a:t>Management can use performance measures as a means of signalling and influencing the actions of the people who are responsible for performing tasks</a:t>
          </a:r>
        </a:p>
      </dsp:txBody>
      <dsp:txXfrm>
        <a:off x="1252169" y="2139"/>
        <a:ext cx="5855212" cy="1084129"/>
      </dsp:txXfrm>
    </dsp:sp>
    <dsp:sp modelId="{6A3458B6-2D69-4FCA-86A5-E7C5BD9C87FF}">
      <dsp:nvSpPr>
        <dsp:cNvPr id="0" name=""/>
        <dsp:cNvSpPr/>
      </dsp:nvSpPr>
      <dsp:spPr>
        <a:xfrm>
          <a:off x="0" y="1357300"/>
          <a:ext cx="7107382" cy="1084129"/>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A8DE8A4-ED03-4F14-973E-D933E2856D4A}">
      <dsp:nvSpPr>
        <dsp:cNvPr id="0" name=""/>
        <dsp:cNvSpPr/>
      </dsp:nvSpPr>
      <dsp:spPr>
        <a:xfrm>
          <a:off x="327949" y="1601229"/>
          <a:ext cx="596270" cy="59627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993D070-1596-438D-B50D-907450A88960}">
      <dsp:nvSpPr>
        <dsp:cNvPr id="0" name=""/>
        <dsp:cNvSpPr/>
      </dsp:nvSpPr>
      <dsp:spPr>
        <a:xfrm>
          <a:off x="1252169" y="1357300"/>
          <a:ext cx="5855212" cy="10841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737" tIns="114737" rIns="114737" bIns="114737" numCol="1" spcCol="1270" anchor="ctr" anchorCtr="0">
          <a:noAutofit/>
        </a:bodyPr>
        <a:lstStyle/>
        <a:p>
          <a:pPr marL="0" lvl="0" indent="0" algn="l" defTabSz="800100">
            <a:lnSpc>
              <a:spcPct val="90000"/>
            </a:lnSpc>
            <a:spcBef>
              <a:spcPct val="0"/>
            </a:spcBef>
            <a:spcAft>
              <a:spcPct val="35000"/>
            </a:spcAft>
            <a:buNone/>
          </a:pPr>
          <a:r>
            <a:rPr lang="en-US" sz="1800" kern="1200"/>
            <a:t>Performance measures may send conflicting signals to buyers, with both measures often disconnected from both corporate and supply strategy</a:t>
          </a:r>
        </a:p>
      </dsp:txBody>
      <dsp:txXfrm>
        <a:off x="1252169" y="1357300"/>
        <a:ext cx="5855212" cy="1084129"/>
      </dsp:txXfrm>
    </dsp:sp>
    <dsp:sp modelId="{2FAF0891-5B65-41C3-BED8-D3FBBE848024}">
      <dsp:nvSpPr>
        <dsp:cNvPr id="0" name=""/>
        <dsp:cNvSpPr/>
      </dsp:nvSpPr>
      <dsp:spPr>
        <a:xfrm>
          <a:off x="0" y="2712461"/>
          <a:ext cx="7107382" cy="1084129"/>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DD85A50-FC59-46BC-96D8-3699CC496148}">
      <dsp:nvSpPr>
        <dsp:cNvPr id="0" name=""/>
        <dsp:cNvSpPr/>
      </dsp:nvSpPr>
      <dsp:spPr>
        <a:xfrm>
          <a:off x="327949" y="2956390"/>
          <a:ext cx="596270" cy="59627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369CE11B-25B8-455A-B00B-50ECC6A2F9A4}">
      <dsp:nvSpPr>
        <dsp:cNvPr id="0" name=""/>
        <dsp:cNvSpPr/>
      </dsp:nvSpPr>
      <dsp:spPr>
        <a:xfrm>
          <a:off x="1252169" y="2712461"/>
          <a:ext cx="5855212" cy="10841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737" tIns="114737" rIns="114737" bIns="114737" numCol="1" spcCol="1270" anchor="ctr" anchorCtr="0">
          <a:noAutofit/>
        </a:bodyPr>
        <a:lstStyle/>
        <a:p>
          <a:pPr marL="0" lvl="0" indent="0" algn="l" defTabSz="800100">
            <a:lnSpc>
              <a:spcPct val="90000"/>
            </a:lnSpc>
            <a:spcBef>
              <a:spcPct val="0"/>
            </a:spcBef>
            <a:spcAft>
              <a:spcPct val="35000"/>
            </a:spcAft>
            <a:buNone/>
          </a:pPr>
          <a:r>
            <a:rPr lang="en-US" sz="1800" kern="1200"/>
            <a:t>Performance measures must be carefully designed to suit the needs of the organization in order to avoid resources being allocated in sub-optimal way</a:t>
          </a:r>
        </a:p>
      </dsp:txBody>
      <dsp:txXfrm>
        <a:off x="1252169" y="2712461"/>
        <a:ext cx="5855212" cy="1084129"/>
      </dsp:txXfrm>
    </dsp:sp>
    <dsp:sp modelId="{598BC484-3D1B-41D4-9574-B37FE347E29E}">
      <dsp:nvSpPr>
        <dsp:cNvPr id="0" name=""/>
        <dsp:cNvSpPr/>
      </dsp:nvSpPr>
      <dsp:spPr>
        <a:xfrm>
          <a:off x="0" y="4067622"/>
          <a:ext cx="7107382" cy="1084129"/>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0B8EC664-54F0-420F-9B13-CF944E2772BA}">
      <dsp:nvSpPr>
        <dsp:cNvPr id="0" name=""/>
        <dsp:cNvSpPr/>
      </dsp:nvSpPr>
      <dsp:spPr>
        <a:xfrm>
          <a:off x="327949" y="4311551"/>
          <a:ext cx="596270" cy="596270"/>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A580745-9340-4F6A-9FE3-8FEE81C76730}">
      <dsp:nvSpPr>
        <dsp:cNvPr id="0" name=""/>
        <dsp:cNvSpPr/>
      </dsp:nvSpPr>
      <dsp:spPr>
        <a:xfrm>
          <a:off x="1252169" y="4067622"/>
          <a:ext cx="5855212" cy="108412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14737" tIns="114737" rIns="114737" bIns="114737" numCol="1" spcCol="1270" anchor="ctr" anchorCtr="0">
          <a:noAutofit/>
        </a:bodyPr>
        <a:lstStyle/>
        <a:p>
          <a:pPr marL="0" lvl="0" indent="0" algn="l" defTabSz="800100">
            <a:lnSpc>
              <a:spcPct val="90000"/>
            </a:lnSpc>
            <a:spcBef>
              <a:spcPct val="0"/>
            </a:spcBef>
            <a:spcAft>
              <a:spcPct val="35000"/>
            </a:spcAft>
            <a:buNone/>
          </a:pPr>
          <a:r>
            <a:rPr lang="en-US" sz="1800" kern="1200"/>
            <a:t>A well system should support and encourage performance in the areas which are critical to firms’ success</a:t>
          </a:r>
        </a:p>
      </dsp:txBody>
      <dsp:txXfrm>
        <a:off x="1252169" y="4067622"/>
        <a:ext cx="5855212" cy="1084129"/>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95CA5A0-B78F-4F49-A450-0EA639CD4C40}">
      <dsp:nvSpPr>
        <dsp:cNvPr id="0" name=""/>
        <dsp:cNvSpPr/>
      </dsp:nvSpPr>
      <dsp:spPr>
        <a:xfrm>
          <a:off x="0" y="676"/>
          <a:ext cx="6812280" cy="158283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EE8BBF5-A5DC-4100-9D5F-374104A3E619}">
      <dsp:nvSpPr>
        <dsp:cNvPr id="0" name=""/>
        <dsp:cNvSpPr/>
      </dsp:nvSpPr>
      <dsp:spPr>
        <a:xfrm>
          <a:off x="478806" y="356813"/>
          <a:ext cx="870557" cy="870557"/>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838B661-69E3-40AE-B935-2CE9914F064E}">
      <dsp:nvSpPr>
        <dsp:cNvPr id="0" name=""/>
        <dsp:cNvSpPr/>
      </dsp:nvSpPr>
      <dsp:spPr>
        <a:xfrm>
          <a:off x="1828170" y="676"/>
          <a:ext cx="4984109" cy="15828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7516" tIns="167516" rIns="167516" bIns="167516" numCol="1" spcCol="1270" anchor="ctr" anchorCtr="0">
          <a:noAutofit/>
        </a:bodyPr>
        <a:lstStyle/>
        <a:p>
          <a:pPr marL="0" lvl="0" indent="0" algn="l" defTabSz="1111250">
            <a:lnSpc>
              <a:spcPct val="90000"/>
            </a:lnSpc>
            <a:spcBef>
              <a:spcPct val="0"/>
            </a:spcBef>
            <a:spcAft>
              <a:spcPct val="35000"/>
            </a:spcAft>
            <a:buNone/>
          </a:pPr>
          <a:r>
            <a:rPr lang="en-US" sz="2500" kern="1200"/>
            <a:t>Decision making</a:t>
          </a:r>
        </a:p>
      </dsp:txBody>
      <dsp:txXfrm>
        <a:off x="1828170" y="676"/>
        <a:ext cx="4984109" cy="1582831"/>
      </dsp:txXfrm>
    </dsp:sp>
    <dsp:sp modelId="{76D0034C-C909-4CEB-900D-C0EDF8D5FECC}">
      <dsp:nvSpPr>
        <dsp:cNvPr id="0" name=""/>
        <dsp:cNvSpPr/>
      </dsp:nvSpPr>
      <dsp:spPr>
        <a:xfrm>
          <a:off x="0" y="1979216"/>
          <a:ext cx="6812280" cy="158283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3AA7A59-02E6-40ED-8ED1-977DCA1909D4}">
      <dsp:nvSpPr>
        <dsp:cNvPr id="0" name=""/>
        <dsp:cNvSpPr/>
      </dsp:nvSpPr>
      <dsp:spPr>
        <a:xfrm>
          <a:off x="478806" y="2335353"/>
          <a:ext cx="870557" cy="870557"/>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2D9D81D-7383-43D1-ADB1-13890C854B81}">
      <dsp:nvSpPr>
        <dsp:cNvPr id="0" name=""/>
        <dsp:cNvSpPr/>
      </dsp:nvSpPr>
      <dsp:spPr>
        <a:xfrm>
          <a:off x="1828170" y="1979216"/>
          <a:ext cx="4984109" cy="15828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7516" tIns="167516" rIns="167516" bIns="167516" numCol="1" spcCol="1270" anchor="ctr" anchorCtr="0">
          <a:noAutofit/>
        </a:bodyPr>
        <a:lstStyle/>
        <a:p>
          <a:pPr marL="0" lvl="0" indent="0" algn="l" defTabSz="1111250">
            <a:lnSpc>
              <a:spcPct val="90000"/>
            </a:lnSpc>
            <a:spcBef>
              <a:spcPct val="0"/>
            </a:spcBef>
            <a:spcAft>
              <a:spcPct val="35000"/>
            </a:spcAft>
            <a:buNone/>
          </a:pPr>
          <a:r>
            <a:rPr lang="en-US" sz="2500" kern="1200"/>
            <a:t>Communication</a:t>
          </a:r>
        </a:p>
      </dsp:txBody>
      <dsp:txXfrm>
        <a:off x="1828170" y="1979216"/>
        <a:ext cx="4984109" cy="1582831"/>
      </dsp:txXfrm>
    </dsp:sp>
    <dsp:sp modelId="{09B2486B-B4DE-442E-990A-814CEE7344BF}">
      <dsp:nvSpPr>
        <dsp:cNvPr id="0" name=""/>
        <dsp:cNvSpPr/>
      </dsp:nvSpPr>
      <dsp:spPr>
        <a:xfrm>
          <a:off x="0" y="3957755"/>
          <a:ext cx="6812280" cy="1582831"/>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78B3FFB-8551-4D4D-A004-BD5160489399}">
      <dsp:nvSpPr>
        <dsp:cNvPr id="0" name=""/>
        <dsp:cNvSpPr/>
      </dsp:nvSpPr>
      <dsp:spPr>
        <a:xfrm>
          <a:off x="478806" y="4313892"/>
          <a:ext cx="870557" cy="870557"/>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A7BB30C-650B-4C0C-B9FE-28A30B995164}">
      <dsp:nvSpPr>
        <dsp:cNvPr id="0" name=""/>
        <dsp:cNvSpPr/>
      </dsp:nvSpPr>
      <dsp:spPr>
        <a:xfrm>
          <a:off x="1828170" y="3957755"/>
          <a:ext cx="4984109" cy="1582831"/>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7516" tIns="167516" rIns="167516" bIns="167516" numCol="1" spcCol="1270" anchor="ctr" anchorCtr="0">
          <a:noAutofit/>
        </a:bodyPr>
        <a:lstStyle/>
        <a:p>
          <a:pPr marL="0" lvl="0" indent="0" algn="l" defTabSz="1111250">
            <a:lnSpc>
              <a:spcPct val="90000"/>
            </a:lnSpc>
            <a:spcBef>
              <a:spcPct val="0"/>
            </a:spcBef>
            <a:spcAft>
              <a:spcPct val="35000"/>
            </a:spcAft>
            <a:buNone/>
          </a:pPr>
          <a:r>
            <a:rPr lang="en-US" sz="2500" kern="1200"/>
            <a:t>Visibility</a:t>
          </a:r>
        </a:p>
      </dsp:txBody>
      <dsp:txXfrm>
        <a:off x="1828170" y="3957755"/>
        <a:ext cx="4984109" cy="1582831"/>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0EC0786-4C1F-4502-A9BA-75F306625070}">
      <dsp:nvSpPr>
        <dsp:cNvPr id="0" name=""/>
        <dsp:cNvSpPr/>
      </dsp:nvSpPr>
      <dsp:spPr>
        <a:xfrm>
          <a:off x="0" y="844325"/>
          <a:ext cx="2954940" cy="18763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B1E09D2A-C6DB-4089-A455-472F86A0C8F1}">
      <dsp:nvSpPr>
        <dsp:cNvPr id="0" name=""/>
        <dsp:cNvSpPr/>
      </dsp:nvSpPr>
      <dsp:spPr>
        <a:xfrm>
          <a:off x="328326" y="1156235"/>
          <a:ext cx="2954940" cy="1876387"/>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kern="1200"/>
            <a:t>Conflicting messages</a:t>
          </a:r>
        </a:p>
      </dsp:txBody>
      <dsp:txXfrm>
        <a:off x="383283" y="1211192"/>
        <a:ext cx="2845026" cy="1766473"/>
      </dsp:txXfrm>
    </dsp:sp>
    <dsp:sp modelId="{36DF4991-8D7A-4D68-BCFE-C6FF19FCAADD}">
      <dsp:nvSpPr>
        <dsp:cNvPr id="0" name=""/>
        <dsp:cNvSpPr/>
      </dsp:nvSpPr>
      <dsp:spPr>
        <a:xfrm>
          <a:off x="3611594" y="844325"/>
          <a:ext cx="2954940" cy="18763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447D669-D2D6-4CF0-BFB9-4FB716D35223}">
      <dsp:nvSpPr>
        <dsp:cNvPr id="0" name=""/>
        <dsp:cNvSpPr/>
      </dsp:nvSpPr>
      <dsp:spPr>
        <a:xfrm>
          <a:off x="3939920" y="1156235"/>
          <a:ext cx="2954940" cy="1876387"/>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kern="1200"/>
            <a:t>Collection of inappropriate information</a:t>
          </a:r>
        </a:p>
      </dsp:txBody>
      <dsp:txXfrm>
        <a:off x="3994877" y="1211192"/>
        <a:ext cx="2845026" cy="1766473"/>
      </dsp:txXfrm>
    </dsp:sp>
    <dsp:sp modelId="{3D10EEC5-EC0D-4D63-8DDA-A4D47E8B25A7}">
      <dsp:nvSpPr>
        <dsp:cNvPr id="0" name=""/>
        <dsp:cNvSpPr/>
      </dsp:nvSpPr>
      <dsp:spPr>
        <a:xfrm>
          <a:off x="7223188" y="844325"/>
          <a:ext cx="2954940" cy="1876387"/>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094EEFA-9034-4A68-A751-33FAC67089CA}">
      <dsp:nvSpPr>
        <dsp:cNvPr id="0" name=""/>
        <dsp:cNvSpPr/>
      </dsp:nvSpPr>
      <dsp:spPr>
        <a:xfrm>
          <a:off x="7551515" y="1156235"/>
          <a:ext cx="2954940" cy="1876387"/>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121920" tIns="121920" rIns="121920" bIns="121920" numCol="1" spcCol="1270" anchor="ctr" anchorCtr="0">
          <a:noAutofit/>
        </a:bodyPr>
        <a:lstStyle/>
        <a:p>
          <a:pPr marL="0" lvl="0" indent="0" algn="ctr" defTabSz="1422400">
            <a:lnSpc>
              <a:spcPct val="90000"/>
            </a:lnSpc>
            <a:spcBef>
              <a:spcPct val="0"/>
            </a:spcBef>
            <a:spcAft>
              <a:spcPct val="35000"/>
            </a:spcAft>
            <a:buNone/>
          </a:pPr>
          <a:r>
            <a:rPr lang="en-US" sz="3200" kern="1200"/>
            <a:t>Lack of congruency</a:t>
          </a:r>
        </a:p>
      </dsp:txBody>
      <dsp:txXfrm>
        <a:off x="7606472" y="1211192"/>
        <a:ext cx="2845026" cy="1766473"/>
      </dsp:txXfrm>
    </dsp:sp>
  </dsp:spTree>
</dsp:drawing>
</file>

<file path=ppt/diagrams/drawing8.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E8288F2-DD06-4EAA-8E43-8A775F1ED5F3}">
      <dsp:nvSpPr>
        <dsp:cNvPr id="0" name=""/>
        <dsp:cNvSpPr/>
      </dsp:nvSpPr>
      <dsp:spPr>
        <a:xfrm>
          <a:off x="0" y="1792"/>
          <a:ext cx="6812280" cy="76381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6BF3F15-9D11-4DD4-A863-AB4AE25D7E0E}">
      <dsp:nvSpPr>
        <dsp:cNvPr id="0" name=""/>
        <dsp:cNvSpPr/>
      </dsp:nvSpPr>
      <dsp:spPr>
        <a:xfrm>
          <a:off x="231054" y="173651"/>
          <a:ext cx="420099" cy="420099"/>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5C852C6-DFDC-4F27-AD73-DAA92837ABE8}">
      <dsp:nvSpPr>
        <dsp:cNvPr id="0" name=""/>
        <dsp:cNvSpPr/>
      </dsp:nvSpPr>
      <dsp:spPr>
        <a:xfrm>
          <a:off x="882209" y="1792"/>
          <a:ext cx="5930070" cy="7638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837" tIns="80837" rIns="80837" bIns="80837" numCol="1" spcCol="1270" anchor="ctr" anchorCtr="0">
          <a:noAutofit/>
        </a:bodyPr>
        <a:lstStyle/>
        <a:p>
          <a:pPr marL="0" lvl="0" indent="0" algn="l" defTabSz="844550">
            <a:lnSpc>
              <a:spcPct val="90000"/>
            </a:lnSpc>
            <a:spcBef>
              <a:spcPct val="0"/>
            </a:spcBef>
            <a:spcAft>
              <a:spcPct val="35000"/>
            </a:spcAft>
            <a:buNone/>
          </a:pPr>
          <a:r>
            <a:rPr lang="en-US" sz="1900" kern="1200"/>
            <a:t>Efficiency</a:t>
          </a:r>
        </a:p>
      </dsp:txBody>
      <dsp:txXfrm>
        <a:off x="882209" y="1792"/>
        <a:ext cx="5930070" cy="763817"/>
      </dsp:txXfrm>
    </dsp:sp>
    <dsp:sp modelId="{2485AFB8-A33E-491D-9097-84DB2D9187DB}">
      <dsp:nvSpPr>
        <dsp:cNvPr id="0" name=""/>
        <dsp:cNvSpPr/>
      </dsp:nvSpPr>
      <dsp:spPr>
        <a:xfrm>
          <a:off x="0" y="956564"/>
          <a:ext cx="6812280" cy="76381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A60B152-A120-452A-BA80-31A447C04ABF}">
      <dsp:nvSpPr>
        <dsp:cNvPr id="0" name=""/>
        <dsp:cNvSpPr/>
      </dsp:nvSpPr>
      <dsp:spPr>
        <a:xfrm>
          <a:off x="231054" y="1128423"/>
          <a:ext cx="420099" cy="420099"/>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B059883-B33B-4216-AB36-3FEEB13109DC}">
      <dsp:nvSpPr>
        <dsp:cNvPr id="0" name=""/>
        <dsp:cNvSpPr/>
      </dsp:nvSpPr>
      <dsp:spPr>
        <a:xfrm>
          <a:off x="882209" y="956564"/>
          <a:ext cx="5930070" cy="7638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837" tIns="80837" rIns="80837" bIns="80837" numCol="1" spcCol="1270" anchor="ctr" anchorCtr="0">
          <a:noAutofit/>
        </a:bodyPr>
        <a:lstStyle/>
        <a:p>
          <a:pPr marL="0" lvl="0" indent="0" algn="l" defTabSz="844550">
            <a:lnSpc>
              <a:spcPct val="90000"/>
            </a:lnSpc>
            <a:spcBef>
              <a:spcPct val="0"/>
            </a:spcBef>
            <a:spcAft>
              <a:spcPct val="35000"/>
            </a:spcAft>
            <a:buNone/>
          </a:pPr>
          <a:r>
            <a:rPr lang="en-US" sz="1900" kern="1200"/>
            <a:t>Effectiveness</a:t>
          </a:r>
        </a:p>
      </dsp:txBody>
      <dsp:txXfrm>
        <a:off x="882209" y="956564"/>
        <a:ext cx="5930070" cy="763817"/>
      </dsp:txXfrm>
    </dsp:sp>
    <dsp:sp modelId="{5FFE933F-0EF8-4DB7-B263-BE9E6F8E0635}">
      <dsp:nvSpPr>
        <dsp:cNvPr id="0" name=""/>
        <dsp:cNvSpPr/>
      </dsp:nvSpPr>
      <dsp:spPr>
        <a:xfrm>
          <a:off x="0" y="1911336"/>
          <a:ext cx="6812280" cy="76381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9D40421E-BE9B-49CC-B6F4-DBDBD8639E44}">
      <dsp:nvSpPr>
        <dsp:cNvPr id="0" name=""/>
        <dsp:cNvSpPr/>
      </dsp:nvSpPr>
      <dsp:spPr>
        <a:xfrm>
          <a:off x="231054" y="2083195"/>
          <a:ext cx="420099" cy="420099"/>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5C12625-2F3C-4D51-A311-01CCD259988E}">
      <dsp:nvSpPr>
        <dsp:cNvPr id="0" name=""/>
        <dsp:cNvSpPr/>
      </dsp:nvSpPr>
      <dsp:spPr>
        <a:xfrm>
          <a:off x="882209" y="1911336"/>
          <a:ext cx="5930070" cy="7638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837" tIns="80837" rIns="80837" bIns="80837" numCol="1" spcCol="1270" anchor="ctr" anchorCtr="0">
          <a:noAutofit/>
        </a:bodyPr>
        <a:lstStyle/>
        <a:p>
          <a:pPr marL="0" lvl="0" indent="0" algn="l" defTabSz="844550">
            <a:lnSpc>
              <a:spcPct val="90000"/>
            </a:lnSpc>
            <a:spcBef>
              <a:spcPct val="0"/>
            </a:spcBef>
            <a:spcAft>
              <a:spcPct val="35000"/>
            </a:spcAft>
            <a:buNone/>
          </a:pPr>
          <a:r>
            <a:rPr lang="en-US" sz="1900" kern="1200"/>
            <a:t>Cost based measures</a:t>
          </a:r>
        </a:p>
      </dsp:txBody>
      <dsp:txXfrm>
        <a:off x="882209" y="1911336"/>
        <a:ext cx="5930070" cy="763817"/>
      </dsp:txXfrm>
    </dsp:sp>
    <dsp:sp modelId="{F67E8166-B1DA-41D3-9143-A7872DC505DD}">
      <dsp:nvSpPr>
        <dsp:cNvPr id="0" name=""/>
        <dsp:cNvSpPr/>
      </dsp:nvSpPr>
      <dsp:spPr>
        <a:xfrm>
          <a:off x="0" y="2866109"/>
          <a:ext cx="6812280" cy="76381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BB3D33F-3C6E-4822-B2FB-1ADE5C2CE413}">
      <dsp:nvSpPr>
        <dsp:cNvPr id="0" name=""/>
        <dsp:cNvSpPr/>
      </dsp:nvSpPr>
      <dsp:spPr>
        <a:xfrm>
          <a:off x="231054" y="3037968"/>
          <a:ext cx="420099" cy="420099"/>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A472C184-5B1B-42C9-AF16-0F29471EE19F}">
      <dsp:nvSpPr>
        <dsp:cNvPr id="0" name=""/>
        <dsp:cNvSpPr/>
      </dsp:nvSpPr>
      <dsp:spPr>
        <a:xfrm>
          <a:off x="882209" y="2866109"/>
          <a:ext cx="5930070" cy="7638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837" tIns="80837" rIns="80837" bIns="80837" numCol="1" spcCol="1270" anchor="ctr" anchorCtr="0">
          <a:noAutofit/>
        </a:bodyPr>
        <a:lstStyle/>
        <a:p>
          <a:pPr marL="0" lvl="0" indent="0" algn="l" defTabSz="844550">
            <a:lnSpc>
              <a:spcPct val="90000"/>
            </a:lnSpc>
            <a:spcBef>
              <a:spcPct val="0"/>
            </a:spcBef>
            <a:spcAft>
              <a:spcPct val="35000"/>
            </a:spcAft>
            <a:buNone/>
          </a:pPr>
          <a:r>
            <a:rPr lang="en-US" sz="1900" kern="1200"/>
            <a:t>Financial and non-financial measurements</a:t>
          </a:r>
        </a:p>
      </dsp:txBody>
      <dsp:txXfrm>
        <a:off x="882209" y="2866109"/>
        <a:ext cx="5930070" cy="763817"/>
      </dsp:txXfrm>
    </dsp:sp>
    <dsp:sp modelId="{C0E13D99-3C00-49A9-BC87-B43C047376D4}">
      <dsp:nvSpPr>
        <dsp:cNvPr id="0" name=""/>
        <dsp:cNvSpPr/>
      </dsp:nvSpPr>
      <dsp:spPr>
        <a:xfrm>
          <a:off x="0" y="3820881"/>
          <a:ext cx="6812280" cy="76381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4C39DB0-9DD5-4793-B052-127FA087E12F}">
      <dsp:nvSpPr>
        <dsp:cNvPr id="0" name=""/>
        <dsp:cNvSpPr/>
      </dsp:nvSpPr>
      <dsp:spPr>
        <a:xfrm>
          <a:off x="231054" y="3992740"/>
          <a:ext cx="420099" cy="420099"/>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931DBA84-A0F9-47B6-BA86-C230263B03CF}">
      <dsp:nvSpPr>
        <dsp:cNvPr id="0" name=""/>
        <dsp:cNvSpPr/>
      </dsp:nvSpPr>
      <dsp:spPr>
        <a:xfrm>
          <a:off x="882209" y="3820881"/>
          <a:ext cx="5930070" cy="7638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837" tIns="80837" rIns="80837" bIns="80837" numCol="1" spcCol="1270" anchor="ctr" anchorCtr="0">
          <a:noAutofit/>
        </a:bodyPr>
        <a:lstStyle/>
        <a:p>
          <a:pPr marL="0" lvl="0" indent="0" algn="l" defTabSz="844550">
            <a:lnSpc>
              <a:spcPct val="90000"/>
            </a:lnSpc>
            <a:spcBef>
              <a:spcPct val="0"/>
            </a:spcBef>
            <a:spcAft>
              <a:spcPct val="35000"/>
            </a:spcAft>
            <a:buNone/>
          </a:pPr>
          <a:r>
            <a:rPr lang="en-US" sz="1900" kern="1200"/>
            <a:t>Identify stakeholders</a:t>
          </a:r>
        </a:p>
      </dsp:txBody>
      <dsp:txXfrm>
        <a:off x="882209" y="3820881"/>
        <a:ext cx="5930070" cy="763817"/>
      </dsp:txXfrm>
    </dsp:sp>
    <dsp:sp modelId="{146F10D3-8F0A-45A8-8262-31CD83BE5F46}">
      <dsp:nvSpPr>
        <dsp:cNvPr id="0" name=""/>
        <dsp:cNvSpPr/>
      </dsp:nvSpPr>
      <dsp:spPr>
        <a:xfrm>
          <a:off x="0" y="4775653"/>
          <a:ext cx="6812280" cy="763817"/>
        </a:xfrm>
        <a:prstGeom prst="roundRect">
          <a:avLst>
            <a:gd name="adj" fmla="val 10000"/>
          </a:avLst>
        </a:prstGeom>
        <a:solidFill>
          <a:schemeClr val="bg1">
            <a:lumMod val="95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86D98AA2-BC49-497C-B98A-AFAA81ADDDB1}">
      <dsp:nvSpPr>
        <dsp:cNvPr id="0" name=""/>
        <dsp:cNvSpPr/>
      </dsp:nvSpPr>
      <dsp:spPr>
        <a:xfrm>
          <a:off x="231054" y="4947512"/>
          <a:ext cx="420099" cy="420099"/>
        </a:xfrm>
        <a:prstGeom prst="rect">
          <a:avLst/>
        </a:prstGeom>
        <a:blipFill>
          <a:blip xmlns:r="http://schemas.openxmlformats.org/officeDocument/2006/relationships" r:embed="rId11">
            <a:extLst>
              <a:ext uri="{28A0092B-C50C-407E-A947-70E740481C1C}">
                <a14:useLocalDpi xmlns:a14="http://schemas.microsoft.com/office/drawing/2010/main" val="0"/>
              </a:ext>
              <a:ext uri="{96DAC541-7B7A-43D3-8B79-37D633B846F1}">
                <asvg:svgBlip xmlns:asvg="http://schemas.microsoft.com/office/drawing/2016/SVG/main" r:embed="rId1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F806C22-3A34-40F1-9FC1-8195EB4D26D8}">
      <dsp:nvSpPr>
        <dsp:cNvPr id="0" name=""/>
        <dsp:cNvSpPr/>
      </dsp:nvSpPr>
      <dsp:spPr>
        <a:xfrm>
          <a:off x="882209" y="4775653"/>
          <a:ext cx="5930070" cy="763817"/>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80837" tIns="80837" rIns="80837" bIns="80837" numCol="1" spcCol="1270" anchor="ctr" anchorCtr="0">
          <a:noAutofit/>
        </a:bodyPr>
        <a:lstStyle/>
        <a:p>
          <a:pPr marL="0" lvl="0" indent="0" algn="l" defTabSz="844550">
            <a:lnSpc>
              <a:spcPct val="90000"/>
            </a:lnSpc>
            <a:spcBef>
              <a:spcPct val="0"/>
            </a:spcBef>
            <a:spcAft>
              <a:spcPct val="35000"/>
            </a:spcAft>
            <a:buNone/>
          </a:pPr>
          <a:r>
            <a:rPr lang="en-US" sz="1900" kern="1200"/>
            <a:t>Gaining buy-in</a:t>
          </a:r>
        </a:p>
      </dsp:txBody>
      <dsp:txXfrm>
        <a:off x="882209" y="4775653"/>
        <a:ext cx="5930070" cy="763817"/>
      </dsp:txXfrm>
    </dsp:sp>
  </dsp:spTree>
</dsp:drawing>
</file>

<file path=ppt/diagrams/drawing9.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6CBAEE8-9EBD-4EFC-8B27-F4DA825A33D6}">
      <dsp:nvSpPr>
        <dsp:cNvPr id="0" name=""/>
        <dsp:cNvSpPr/>
      </dsp:nvSpPr>
      <dsp:spPr>
        <a:xfrm>
          <a:off x="0" y="652"/>
          <a:ext cx="6974101" cy="1526319"/>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EE43294-0AFF-4371-AC40-81D0AF37BB97}">
      <dsp:nvSpPr>
        <dsp:cNvPr id="0" name=""/>
        <dsp:cNvSpPr/>
      </dsp:nvSpPr>
      <dsp:spPr>
        <a:xfrm>
          <a:off x="461711" y="344074"/>
          <a:ext cx="839475" cy="839475"/>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23F5B6CA-9D49-4345-B452-C27F6D1E09CB}">
      <dsp:nvSpPr>
        <dsp:cNvPr id="0" name=""/>
        <dsp:cNvSpPr/>
      </dsp:nvSpPr>
      <dsp:spPr>
        <a:xfrm>
          <a:off x="1762898" y="652"/>
          <a:ext cx="5211202" cy="152631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1535" tIns="161535" rIns="161535" bIns="161535" numCol="1" spcCol="1270" anchor="ctr" anchorCtr="0">
          <a:noAutofit/>
        </a:bodyPr>
        <a:lstStyle/>
        <a:p>
          <a:pPr marL="0" lvl="0" indent="0" algn="l" defTabSz="800100">
            <a:lnSpc>
              <a:spcPct val="90000"/>
            </a:lnSpc>
            <a:spcBef>
              <a:spcPct val="0"/>
            </a:spcBef>
            <a:spcAft>
              <a:spcPct val="35000"/>
            </a:spcAft>
            <a:buNone/>
          </a:pPr>
          <a:r>
            <a:rPr lang="en-US" sz="1800" kern="1200"/>
            <a:t>In conclusion, strategic sourcing is a vital approach in modern procurement, focusing on optimizing cost and quality through well-planned supplier relationships</a:t>
          </a:r>
        </a:p>
      </dsp:txBody>
      <dsp:txXfrm>
        <a:off x="1762898" y="652"/>
        <a:ext cx="5211202" cy="1526319"/>
      </dsp:txXfrm>
    </dsp:sp>
    <dsp:sp modelId="{CB891084-7B93-40A9-B556-CEAA4C19B324}">
      <dsp:nvSpPr>
        <dsp:cNvPr id="0" name=""/>
        <dsp:cNvSpPr/>
      </dsp:nvSpPr>
      <dsp:spPr>
        <a:xfrm>
          <a:off x="0" y="1908551"/>
          <a:ext cx="6974101" cy="1526319"/>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F9128E3-B5FA-4C7E-B5A8-62F276612677}">
      <dsp:nvSpPr>
        <dsp:cNvPr id="0" name=""/>
        <dsp:cNvSpPr/>
      </dsp:nvSpPr>
      <dsp:spPr>
        <a:xfrm>
          <a:off x="461711" y="2251973"/>
          <a:ext cx="839475" cy="839475"/>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B80F0726-3B63-4AED-88A7-26D254C61642}">
      <dsp:nvSpPr>
        <dsp:cNvPr id="0" name=""/>
        <dsp:cNvSpPr/>
      </dsp:nvSpPr>
      <dsp:spPr>
        <a:xfrm>
          <a:off x="1762898" y="1908551"/>
          <a:ext cx="5211202" cy="152631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1535" tIns="161535" rIns="161535" bIns="161535" numCol="1" spcCol="1270" anchor="ctr" anchorCtr="0">
          <a:noAutofit/>
        </a:bodyPr>
        <a:lstStyle/>
        <a:p>
          <a:pPr marL="0" lvl="0" indent="0" algn="l" defTabSz="800100">
            <a:lnSpc>
              <a:spcPct val="90000"/>
            </a:lnSpc>
            <a:spcBef>
              <a:spcPct val="0"/>
            </a:spcBef>
            <a:spcAft>
              <a:spcPct val="35000"/>
            </a:spcAft>
            <a:buNone/>
          </a:pPr>
          <a:r>
            <a:rPr lang="en-US" sz="1800" kern="1200" dirty="0"/>
            <a:t>It offers a structured methodology that integrates purchasing with business goals, allowing companies to leverage supplier capabilities effectively</a:t>
          </a:r>
        </a:p>
      </dsp:txBody>
      <dsp:txXfrm>
        <a:off x="1762898" y="1908551"/>
        <a:ext cx="5211202" cy="1526319"/>
      </dsp:txXfrm>
    </dsp:sp>
    <dsp:sp modelId="{54C23569-B7F2-4C53-8F7A-72A81F685047}">
      <dsp:nvSpPr>
        <dsp:cNvPr id="0" name=""/>
        <dsp:cNvSpPr/>
      </dsp:nvSpPr>
      <dsp:spPr>
        <a:xfrm>
          <a:off x="0" y="3816450"/>
          <a:ext cx="6974101" cy="1526319"/>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59B21CAD-09FC-4DBD-A358-1E310271D031}">
      <dsp:nvSpPr>
        <dsp:cNvPr id="0" name=""/>
        <dsp:cNvSpPr/>
      </dsp:nvSpPr>
      <dsp:spPr>
        <a:xfrm>
          <a:off x="461711" y="4159872"/>
          <a:ext cx="839475" cy="839475"/>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65BD33C-EE39-46B2-9B68-71D39F2902DA}">
      <dsp:nvSpPr>
        <dsp:cNvPr id="0" name=""/>
        <dsp:cNvSpPr/>
      </dsp:nvSpPr>
      <dsp:spPr>
        <a:xfrm>
          <a:off x="1762898" y="3816450"/>
          <a:ext cx="5211202" cy="152631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61535" tIns="161535" rIns="161535" bIns="161535" numCol="1" spcCol="1270" anchor="ctr" anchorCtr="0">
          <a:noAutofit/>
        </a:bodyPr>
        <a:lstStyle/>
        <a:p>
          <a:pPr marL="0" lvl="0" indent="0" algn="l" defTabSz="800100">
            <a:lnSpc>
              <a:spcPct val="90000"/>
            </a:lnSpc>
            <a:spcBef>
              <a:spcPct val="0"/>
            </a:spcBef>
            <a:spcAft>
              <a:spcPct val="35000"/>
            </a:spcAft>
            <a:buNone/>
          </a:pPr>
          <a:r>
            <a:rPr lang="en-US" sz="1800" kern="1200"/>
            <a:t>This cohesive approach to sourcing empowers companies to adapt swiftly to market changes, maintain competitive advantage, and sustain long-term growth</a:t>
          </a:r>
        </a:p>
      </dsp:txBody>
      <dsp:txXfrm>
        <a:off x="1762898" y="3816450"/>
        <a:ext cx="5211202" cy="1526319"/>
      </dsp:txXfrm>
    </dsp:sp>
  </dsp:spTree>
</dsp:drawing>
</file>

<file path=ppt/diagrams/drawing10.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A9A73101-976A-4857-AB39-887715FA6913}">
      <dsp:nvSpPr>
        <dsp:cNvPr id="0" name=""/>
        <dsp:cNvSpPr/>
      </dsp:nvSpPr>
      <dsp:spPr>
        <a:xfrm>
          <a:off x="0" y="4114"/>
          <a:ext cx="7628021" cy="876452"/>
        </a:xfrm>
        <a:prstGeom prst="roundRect">
          <a:avLst>
            <a:gd name="adj" fmla="val 10000"/>
          </a:avLst>
        </a:prstGeom>
        <a:solidFill>
          <a:schemeClr val="accent2">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AFED857-3888-4F71-9839-B9F87C4124C3}">
      <dsp:nvSpPr>
        <dsp:cNvPr id="0" name=""/>
        <dsp:cNvSpPr/>
      </dsp:nvSpPr>
      <dsp:spPr>
        <a:xfrm>
          <a:off x="265126" y="201316"/>
          <a:ext cx="482048" cy="482048"/>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0DB20517-F8B1-413E-8A51-65F66A62EF8A}">
      <dsp:nvSpPr>
        <dsp:cNvPr id="0" name=""/>
        <dsp:cNvSpPr/>
      </dsp:nvSpPr>
      <dsp:spPr>
        <a:xfrm>
          <a:off x="1012302" y="4114"/>
          <a:ext cx="6615718" cy="87645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2758" tIns="92758" rIns="92758" bIns="92758" numCol="1" spcCol="1270" anchor="ctr" anchorCtr="0">
          <a:noAutofit/>
        </a:bodyPr>
        <a:lstStyle/>
        <a:p>
          <a:pPr marL="0" lvl="0" indent="0" algn="l" defTabSz="711200">
            <a:lnSpc>
              <a:spcPct val="90000"/>
            </a:lnSpc>
            <a:spcBef>
              <a:spcPct val="0"/>
            </a:spcBef>
            <a:spcAft>
              <a:spcPct val="35000"/>
            </a:spcAft>
            <a:buNone/>
          </a:pPr>
          <a:r>
            <a:rPr lang="en-US" sz="1600" kern="1200"/>
            <a:t>What is strategic sourcing, and how did it become a widely adopted concept in business procurement?</a:t>
          </a:r>
        </a:p>
      </dsp:txBody>
      <dsp:txXfrm>
        <a:off x="1012302" y="4114"/>
        <a:ext cx="6615718" cy="876452"/>
      </dsp:txXfrm>
    </dsp:sp>
    <dsp:sp modelId="{BA061E20-785B-4364-8115-E33B1A886C7B}">
      <dsp:nvSpPr>
        <dsp:cNvPr id="0" name=""/>
        <dsp:cNvSpPr/>
      </dsp:nvSpPr>
      <dsp:spPr>
        <a:xfrm>
          <a:off x="0" y="1099680"/>
          <a:ext cx="7628021" cy="876452"/>
        </a:xfrm>
        <a:prstGeom prst="roundRect">
          <a:avLst>
            <a:gd name="adj" fmla="val 10000"/>
          </a:avLst>
        </a:prstGeom>
        <a:solidFill>
          <a:schemeClr val="accent3">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42825D5-13A5-4DE1-B233-8C563B8198F2}">
      <dsp:nvSpPr>
        <dsp:cNvPr id="0" name=""/>
        <dsp:cNvSpPr/>
      </dsp:nvSpPr>
      <dsp:spPr>
        <a:xfrm>
          <a:off x="265126" y="1296882"/>
          <a:ext cx="482048" cy="482048"/>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7354FAE-08B7-4490-ACBC-B28521994F92}">
      <dsp:nvSpPr>
        <dsp:cNvPr id="0" name=""/>
        <dsp:cNvSpPr/>
      </dsp:nvSpPr>
      <dsp:spPr>
        <a:xfrm>
          <a:off x="1012302" y="1099680"/>
          <a:ext cx="6615718" cy="87645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2758" tIns="92758" rIns="92758" bIns="92758" numCol="1" spcCol="1270" anchor="ctr" anchorCtr="0">
          <a:noAutofit/>
        </a:bodyPr>
        <a:lstStyle/>
        <a:p>
          <a:pPr marL="0" lvl="0" indent="0" algn="l" defTabSz="711200">
            <a:lnSpc>
              <a:spcPct val="90000"/>
            </a:lnSpc>
            <a:spcBef>
              <a:spcPct val="0"/>
            </a:spcBef>
            <a:spcAft>
              <a:spcPct val="35000"/>
            </a:spcAft>
            <a:buNone/>
          </a:pPr>
          <a:r>
            <a:rPr lang="en-US" sz="1600" kern="1200" dirty="0"/>
            <a:t>Identify and describe the key steps involved in the strategic sourcing process</a:t>
          </a:r>
        </a:p>
      </dsp:txBody>
      <dsp:txXfrm>
        <a:off x="1012302" y="1099680"/>
        <a:ext cx="6615718" cy="876452"/>
      </dsp:txXfrm>
    </dsp:sp>
    <dsp:sp modelId="{E2532C86-BD33-4421-A2BB-345CB6250053}">
      <dsp:nvSpPr>
        <dsp:cNvPr id="0" name=""/>
        <dsp:cNvSpPr/>
      </dsp:nvSpPr>
      <dsp:spPr>
        <a:xfrm>
          <a:off x="0" y="2195245"/>
          <a:ext cx="7628021" cy="876452"/>
        </a:xfrm>
        <a:prstGeom prst="roundRect">
          <a:avLst>
            <a:gd name="adj" fmla="val 10000"/>
          </a:avLst>
        </a:prstGeom>
        <a:solidFill>
          <a:schemeClr val="accent4">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A8743E17-0377-411C-A597-484FB2EEE27D}">
      <dsp:nvSpPr>
        <dsp:cNvPr id="0" name=""/>
        <dsp:cNvSpPr/>
      </dsp:nvSpPr>
      <dsp:spPr>
        <a:xfrm>
          <a:off x="265126" y="2392447"/>
          <a:ext cx="482048" cy="482048"/>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D3567001-8207-4CCC-B61F-45C3C1FA1DEA}">
      <dsp:nvSpPr>
        <dsp:cNvPr id="0" name=""/>
        <dsp:cNvSpPr/>
      </dsp:nvSpPr>
      <dsp:spPr>
        <a:xfrm>
          <a:off x="1012302" y="2195245"/>
          <a:ext cx="6615718" cy="87645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2758" tIns="92758" rIns="92758" bIns="92758" numCol="1" spcCol="1270" anchor="ctr" anchorCtr="0">
          <a:noAutofit/>
        </a:bodyPr>
        <a:lstStyle/>
        <a:p>
          <a:pPr marL="0" lvl="0" indent="0" algn="l" defTabSz="711200">
            <a:lnSpc>
              <a:spcPct val="90000"/>
            </a:lnSpc>
            <a:spcBef>
              <a:spcPct val="0"/>
            </a:spcBef>
            <a:spcAft>
              <a:spcPct val="35000"/>
            </a:spcAft>
            <a:buNone/>
          </a:pPr>
          <a:r>
            <a:rPr lang="en-US" sz="1600" kern="1200"/>
            <a:t>What role do supplier characteristics play in successful strategic sourcing, and which traits are most valued in supplier partnerships?</a:t>
          </a:r>
        </a:p>
      </dsp:txBody>
      <dsp:txXfrm>
        <a:off x="1012302" y="2195245"/>
        <a:ext cx="6615718" cy="876452"/>
      </dsp:txXfrm>
    </dsp:sp>
    <dsp:sp modelId="{6B9CFB13-AA0A-406C-9108-41343E1E56B1}">
      <dsp:nvSpPr>
        <dsp:cNvPr id="0" name=""/>
        <dsp:cNvSpPr/>
      </dsp:nvSpPr>
      <dsp:spPr>
        <a:xfrm>
          <a:off x="0" y="3290811"/>
          <a:ext cx="7628021" cy="876452"/>
        </a:xfrm>
        <a:prstGeom prst="roundRect">
          <a:avLst>
            <a:gd name="adj" fmla="val 10000"/>
          </a:avLst>
        </a:prstGeom>
        <a:solidFill>
          <a:schemeClr val="accent5">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DC783B9-2446-431A-BB7C-4B6FC36606FA}">
      <dsp:nvSpPr>
        <dsp:cNvPr id="0" name=""/>
        <dsp:cNvSpPr/>
      </dsp:nvSpPr>
      <dsp:spPr>
        <a:xfrm>
          <a:off x="265126" y="3488013"/>
          <a:ext cx="482048" cy="482048"/>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0A4F552-981E-4493-81B8-86B68780FA46}">
      <dsp:nvSpPr>
        <dsp:cNvPr id="0" name=""/>
        <dsp:cNvSpPr/>
      </dsp:nvSpPr>
      <dsp:spPr>
        <a:xfrm>
          <a:off x="1012302" y="3290811"/>
          <a:ext cx="6615718" cy="87645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2758" tIns="92758" rIns="92758" bIns="92758" numCol="1" spcCol="1270" anchor="ctr" anchorCtr="0">
          <a:noAutofit/>
        </a:bodyPr>
        <a:lstStyle/>
        <a:p>
          <a:pPr marL="0" lvl="0" indent="0" algn="l" defTabSz="711200">
            <a:lnSpc>
              <a:spcPct val="90000"/>
            </a:lnSpc>
            <a:spcBef>
              <a:spcPct val="0"/>
            </a:spcBef>
            <a:spcAft>
              <a:spcPct val="35000"/>
            </a:spcAft>
            <a:buNone/>
          </a:pPr>
          <a:r>
            <a:rPr lang="en-US" sz="1600" kern="1200"/>
            <a:t>Outline the ten golden rules of strategic sourcing and discuss their impact on effective purchasing strategies</a:t>
          </a:r>
        </a:p>
      </dsp:txBody>
      <dsp:txXfrm>
        <a:off x="1012302" y="3290811"/>
        <a:ext cx="6615718" cy="876452"/>
      </dsp:txXfrm>
    </dsp:sp>
    <dsp:sp modelId="{84503E46-A307-4A39-B9DA-D4ADAF795622}">
      <dsp:nvSpPr>
        <dsp:cNvPr id="0" name=""/>
        <dsp:cNvSpPr/>
      </dsp:nvSpPr>
      <dsp:spPr>
        <a:xfrm>
          <a:off x="0" y="4386376"/>
          <a:ext cx="7628021" cy="876452"/>
        </a:xfrm>
        <a:prstGeom prst="roundRect">
          <a:avLst>
            <a:gd name="adj" fmla="val 10000"/>
          </a:avLst>
        </a:prstGeom>
        <a:solidFill>
          <a:schemeClr val="accent6">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EF60C299-85CA-4678-901A-C4791CDCAABC}">
      <dsp:nvSpPr>
        <dsp:cNvPr id="0" name=""/>
        <dsp:cNvSpPr/>
      </dsp:nvSpPr>
      <dsp:spPr>
        <a:xfrm>
          <a:off x="265126" y="4583578"/>
          <a:ext cx="482048" cy="482048"/>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2700" cap="flat" cmpd="sng" algn="ctr">
          <a:noFill/>
          <a:prstDash val="solid"/>
          <a:miter lim="800000"/>
        </a:ln>
        <a:effectLst/>
      </dsp:spPr>
      <dsp:style>
        <a:lnRef idx="2">
          <a:scrgbClr r="0" g="0" b="0"/>
        </a:lnRef>
        <a:fillRef idx="1">
          <a:scrgbClr r="0" g="0" b="0"/>
        </a:fillRef>
        <a:effectRef idx="0">
          <a:scrgbClr r="0" g="0" b="0"/>
        </a:effectRef>
        <a:fontRef idx="minor">
          <a:schemeClr val="lt1"/>
        </a:fontRef>
      </dsp:style>
    </dsp:sp>
    <dsp:sp modelId="{E03EC59A-05ED-453D-8C62-F60ADE09A0C2}">
      <dsp:nvSpPr>
        <dsp:cNvPr id="0" name=""/>
        <dsp:cNvSpPr/>
      </dsp:nvSpPr>
      <dsp:spPr>
        <a:xfrm>
          <a:off x="1012302" y="4386376"/>
          <a:ext cx="6615718" cy="876452"/>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92758" tIns="92758" rIns="92758" bIns="92758" numCol="1" spcCol="1270" anchor="ctr" anchorCtr="0">
          <a:noAutofit/>
        </a:bodyPr>
        <a:lstStyle/>
        <a:p>
          <a:pPr marL="0" lvl="0" indent="0" algn="l" defTabSz="711200">
            <a:lnSpc>
              <a:spcPct val="90000"/>
            </a:lnSpc>
            <a:spcBef>
              <a:spcPct val="0"/>
            </a:spcBef>
            <a:spcAft>
              <a:spcPct val="35000"/>
            </a:spcAft>
            <a:buNone/>
          </a:pPr>
          <a:r>
            <a:rPr lang="en-US" sz="1600" kern="1200"/>
            <a:t>What are some challenges associated with purchasing performance measurement systems, and how do these systems add value to an organization?</a:t>
          </a:r>
        </a:p>
      </dsp:txBody>
      <dsp:txXfrm>
        <a:off x="1012302" y="4386376"/>
        <a:ext cx="6615718" cy="876452"/>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layout2.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3.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4.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5.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6.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7.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8.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9.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10.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8.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9.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10.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EB8136-4330-4480-80D9-0F6FD970617C}"/>
              </a:ext>
            </a:extLst>
          </p:cNvPr>
          <p:cNvSpPr>
            <a:spLocks noGrp="1"/>
          </p:cNvSpPr>
          <p:nvPr>
            <p:ph type="ctrTitle"/>
          </p:nvPr>
        </p:nvSpPr>
        <p:spPr>
          <a:xfrm>
            <a:off x="576072" y="1124712"/>
            <a:ext cx="11036808" cy="3172968"/>
          </a:xfrm>
        </p:spPr>
        <p:txBody>
          <a:bodyPr anchor="b">
            <a:normAutofit/>
          </a:bodyPr>
          <a:lstStyle>
            <a:lvl1pPr algn="l">
              <a:defRPr sz="8000"/>
            </a:lvl1pPr>
          </a:lstStyle>
          <a:p>
            <a:r>
              <a:rPr lang="en-US" dirty="0"/>
              <a:t>Click to edit Master title style</a:t>
            </a:r>
          </a:p>
        </p:txBody>
      </p:sp>
      <p:sp>
        <p:nvSpPr>
          <p:cNvPr id="3" name="Subtitle 2">
            <a:extLst>
              <a:ext uri="{FF2B5EF4-FFF2-40B4-BE49-F238E27FC236}">
                <a16:creationId xmlns:a16="http://schemas.microsoft.com/office/drawing/2014/main" id="{566E5739-DD96-45FB-B609-3E3447A52FED}"/>
              </a:ext>
            </a:extLst>
          </p:cNvPr>
          <p:cNvSpPr>
            <a:spLocks noGrp="1"/>
          </p:cNvSpPr>
          <p:nvPr>
            <p:ph type="subTitle" idx="1"/>
          </p:nvPr>
        </p:nvSpPr>
        <p:spPr>
          <a:xfrm>
            <a:off x="576072" y="4727448"/>
            <a:ext cx="11036808" cy="1481328"/>
          </a:xfrm>
        </p:spPr>
        <p:txBody>
          <a:bodyPr>
            <a:normAutofit/>
          </a:bodyPr>
          <a:lstStyle>
            <a:lvl1pPr marL="0" indent="0" algn="l">
              <a:buNone/>
              <a:defRPr sz="28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Date Placeholder 3">
            <a:extLst>
              <a:ext uri="{FF2B5EF4-FFF2-40B4-BE49-F238E27FC236}">
                <a16:creationId xmlns:a16="http://schemas.microsoft.com/office/drawing/2014/main" id="{1B9FF558-51F9-42A2-9944-DBE23DA8B224}"/>
              </a:ext>
            </a:extLst>
          </p:cNvPr>
          <p:cNvSpPr>
            <a:spLocks noGrp="1"/>
          </p:cNvSpPr>
          <p:nvPr>
            <p:ph type="dt" sz="half" idx="10"/>
          </p:nvPr>
        </p:nvSpPr>
        <p:spPr>
          <a:xfrm>
            <a:off x="576072" y="6356350"/>
            <a:ext cx="2743200" cy="365125"/>
          </a:xfrm>
        </p:spPr>
        <p:txBody>
          <a:bodyPr/>
          <a:lstStyle/>
          <a:p>
            <a:fld id="{02AC24A9-CCB6-4F8D-B8DB-C2F3692CFA5A}" type="datetimeFigureOut">
              <a:rPr lang="en-US" smtClean="0"/>
              <a:t>10/25/2024</a:t>
            </a:fld>
            <a:endParaRPr lang="en-US" dirty="0"/>
          </a:p>
        </p:txBody>
      </p:sp>
      <p:sp>
        <p:nvSpPr>
          <p:cNvPr id="5" name="Footer Placeholder 4">
            <a:extLst>
              <a:ext uri="{FF2B5EF4-FFF2-40B4-BE49-F238E27FC236}">
                <a16:creationId xmlns:a16="http://schemas.microsoft.com/office/drawing/2014/main" id="{8B8C0E86-A7F7-4BDC-A637-254E5252DED5}"/>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C3D10ADE-E9DA-4E57-BF57-1CCB65219839}"/>
              </a:ext>
            </a:extLst>
          </p:cNvPr>
          <p:cNvSpPr>
            <a:spLocks noGrp="1"/>
          </p:cNvSpPr>
          <p:nvPr>
            <p:ph type="sldNum" sz="quarter" idx="12"/>
          </p:nvPr>
        </p:nvSpPr>
        <p:spPr>
          <a:xfrm>
            <a:off x="8869680" y="6356350"/>
            <a:ext cx="2743200" cy="365125"/>
          </a:xfrm>
        </p:spPr>
        <p:txBody>
          <a:bodyPr/>
          <a:lstStyle/>
          <a:p>
            <a:fld id="{B2DC25EE-239B-4C5F-AAD1-255A7D5F1EE2}" type="slidenum">
              <a:rPr lang="en-US" smtClean="0"/>
              <a:t>‹#›</a:t>
            </a:fld>
            <a:endParaRPr lang="en-US" dirty="0"/>
          </a:p>
        </p:txBody>
      </p:sp>
      <p:sp>
        <p:nvSpPr>
          <p:cNvPr id="8" name="Rectangle 7">
            <a:extLst>
              <a:ext uri="{FF2B5EF4-FFF2-40B4-BE49-F238E27FC236}">
                <a16:creationId xmlns:a16="http://schemas.microsoft.com/office/drawing/2014/main" id="{8D06CE56-3881-4ADA-8CEF-D18B02C242A3}"/>
              </a:ext>
            </a:extLst>
          </p:cNvPr>
          <p:cNvSpPr/>
          <p:nvPr/>
        </p:nvSpPr>
        <p:spPr>
          <a:xfrm rot="5400000">
            <a:off x="857544" y="346791"/>
            <a:ext cx="146304"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79F3C543-62EC-4433-9C93-A2CD8764E9B4}"/>
              </a:ext>
            </a:extLst>
          </p:cNvPr>
          <p:cNvSpPr/>
          <p:nvPr/>
        </p:nvSpPr>
        <p:spPr>
          <a:xfrm flipV="1">
            <a:off x="578652" y="4501201"/>
            <a:ext cx="11034696"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807819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2D6FBB9D-1CAA-4D05-AB33-BABDFE17B843}"/>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0" name="Rectangle 9">
            <a:extLst>
              <a:ext uri="{FF2B5EF4-FFF2-40B4-BE49-F238E27FC236}">
                <a16:creationId xmlns:a16="http://schemas.microsoft.com/office/drawing/2014/main" id="{04727B71-B4B6-4823-80A1-68C40B475118}"/>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79A6DB05-9FB5-4B07-8675-74C23D4FD89D}"/>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8D358CF-0758-490A-A084-C46443B9ABE8}"/>
              </a:ext>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Content Placeholder 2">
            <a:extLst>
              <a:ext uri="{FF2B5EF4-FFF2-40B4-BE49-F238E27FC236}">
                <a16:creationId xmlns:a16="http://schemas.microsoft.com/office/drawing/2014/main" id="{21671183-B3CE-4F45-92FB-98290CA0E2CA}"/>
              </a:ext>
            </a:extLst>
          </p:cNvPr>
          <p:cNvSpPr>
            <a:spLocks noGrp="1"/>
          </p:cNvSpPr>
          <p:nvPr>
            <p:ph idx="1"/>
          </p:nvPr>
        </p:nvSpPr>
        <p:spPr>
          <a:xfrm>
            <a:off x="1115568" y="2478024"/>
            <a:ext cx="10168128"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3D7DED67-27EC-4D43-A21C-093C1DB04813}"/>
              </a:ext>
            </a:extLst>
          </p:cNvPr>
          <p:cNvSpPr>
            <a:spLocks noGrp="1"/>
          </p:cNvSpPr>
          <p:nvPr>
            <p:ph type="dt" sz="half" idx="10"/>
          </p:nvPr>
        </p:nvSpPr>
        <p:spPr>
          <a:xfrm>
            <a:off x="1115568" y="6356350"/>
            <a:ext cx="2743200" cy="365125"/>
          </a:xfrm>
        </p:spPr>
        <p:txBody>
          <a:bodyPr/>
          <a:lstStyle/>
          <a:p>
            <a:fld id="{02AC24A9-CCB6-4F8D-B8DB-C2F3692CFA5A}" type="datetimeFigureOut">
              <a:rPr lang="en-US" smtClean="0"/>
              <a:t>10/25/2024</a:t>
            </a:fld>
            <a:endParaRPr lang="en-US"/>
          </a:p>
        </p:txBody>
      </p:sp>
      <p:sp>
        <p:nvSpPr>
          <p:cNvPr id="5" name="Footer Placeholder 4">
            <a:extLst>
              <a:ext uri="{FF2B5EF4-FFF2-40B4-BE49-F238E27FC236}">
                <a16:creationId xmlns:a16="http://schemas.microsoft.com/office/drawing/2014/main" id="{36747CE3-4890-4BC1-94DB-5D49D02C993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93C5AD3-D79A-4D46-B25B-822FE0252511}"/>
              </a:ext>
            </a:extLst>
          </p:cNvPr>
          <p:cNvSpPr>
            <a:spLocks noGrp="1"/>
          </p:cNvSpPr>
          <p:nvPr>
            <p:ph type="sldNum" sz="quarter" idx="12"/>
          </p:nvPr>
        </p:nvSpPr>
        <p:spPr>
          <a:xfrm>
            <a:off x="8540496" y="6356350"/>
            <a:ext cx="2743200" cy="365125"/>
          </a:xfrm>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233894679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85AEDC5C-2E87-49C6-AB07-A95E5F39ED8E}"/>
              </a:ext>
            </a:extLst>
          </p:cNvPr>
          <p:cNvSpPr/>
          <p:nvPr/>
        </p:nvSpPr>
        <p:spPr>
          <a:xfrm>
            <a:off x="558210" y="4981421"/>
            <a:ext cx="11134956" cy="822960"/>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 name="Rectangle 9">
            <a:extLst>
              <a:ext uri="{FF2B5EF4-FFF2-40B4-BE49-F238E27FC236}">
                <a16:creationId xmlns:a16="http://schemas.microsoft.com/office/drawing/2014/main" id="{A57D88DE-E462-4C8A-BF99-609390DFB781}"/>
              </a:ext>
            </a:extLst>
          </p:cNvPr>
          <p:cNvSpPr/>
          <p:nvPr/>
        </p:nvSpPr>
        <p:spPr>
          <a:xfrm>
            <a:off x="498834" y="5118581"/>
            <a:ext cx="146304" cy="548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B8E44900-E8BF-4B12-8BCB-41076E2B68C7}"/>
              </a:ext>
            </a:extLst>
          </p:cNvPr>
          <p:cNvSpPr>
            <a:spLocks noGrp="1"/>
          </p:cNvSpPr>
          <p:nvPr>
            <p:ph type="title"/>
          </p:nvPr>
        </p:nvSpPr>
        <p:spPr>
          <a:xfrm>
            <a:off x="557784" y="640080"/>
            <a:ext cx="10890504" cy="4114800"/>
          </a:xfrm>
        </p:spPr>
        <p:txBody>
          <a:bodyPr anchor="b">
            <a:normAutofit/>
          </a:bodyPr>
          <a:lstStyle>
            <a:lvl1pPr>
              <a:defRPr sz="6600"/>
            </a:lvl1pPr>
          </a:lstStyle>
          <a:p>
            <a:r>
              <a:rPr lang="en-US" dirty="0"/>
              <a:t>Click to edit Master title style</a:t>
            </a:r>
          </a:p>
        </p:txBody>
      </p:sp>
      <p:sp>
        <p:nvSpPr>
          <p:cNvPr id="3" name="Text Placeholder 2">
            <a:extLst>
              <a:ext uri="{FF2B5EF4-FFF2-40B4-BE49-F238E27FC236}">
                <a16:creationId xmlns:a16="http://schemas.microsoft.com/office/drawing/2014/main" id="{917741F9-B00F-4463-A257-6B66DABD9B4E}"/>
              </a:ext>
            </a:extLst>
          </p:cNvPr>
          <p:cNvSpPr>
            <a:spLocks noGrp="1"/>
          </p:cNvSpPr>
          <p:nvPr>
            <p:ph type="body" idx="1"/>
          </p:nvPr>
        </p:nvSpPr>
        <p:spPr>
          <a:xfrm>
            <a:off x="841248" y="5102352"/>
            <a:ext cx="10607040" cy="585216"/>
          </a:xfrm>
        </p:spPr>
        <p:txBody>
          <a:bodyPr anchor="ctr">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4" name="Date Placeholder 3">
            <a:extLst>
              <a:ext uri="{FF2B5EF4-FFF2-40B4-BE49-F238E27FC236}">
                <a16:creationId xmlns:a16="http://schemas.microsoft.com/office/drawing/2014/main" id="{D48BFA7D-4401-4285-802B-1579165F0D6D}"/>
              </a:ext>
            </a:extLst>
          </p:cNvPr>
          <p:cNvSpPr>
            <a:spLocks noGrp="1"/>
          </p:cNvSpPr>
          <p:nvPr>
            <p:ph type="dt" sz="half" idx="10"/>
          </p:nvPr>
        </p:nvSpPr>
        <p:spPr/>
        <p:txBody>
          <a:bodyPr/>
          <a:lstStyle/>
          <a:p>
            <a:fld id="{02AC24A9-CCB6-4F8D-B8DB-C2F3692CFA5A}" type="datetimeFigureOut">
              <a:rPr lang="en-US" smtClean="0"/>
              <a:t>10/25/2024</a:t>
            </a:fld>
            <a:endParaRPr lang="en-US"/>
          </a:p>
        </p:txBody>
      </p:sp>
      <p:sp>
        <p:nvSpPr>
          <p:cNvPr id="5" name="Footer Placeholder 4">
            <a:extLst>
              <a:ext uri="{FF2B5EF4-FFF2-40B4-BE49-F238E27FC236}">
                <a16:creationId xmlns:a16="http://schemas.microsoft.com/office/drawing/2014/main" id="{49A909C5-AA19-4195-8376-9002D5DF465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3AC3F32-46E0-47C8-8565-5969A475FDB0}"/>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25544537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2076262E-36A0-40C6-ADE6-90CD9FB9B9EA}"/>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1" name="Rectangle 10">
            <a:extLst>
              <a:ext uri="{FF2B5EF4-FFF2-40B4-BE49-F238E27FC236}">
                <a16:creationId xmlns:a16="http://schemas.microsoft.com/office/drawing/2014/main" id="{42677A9B-4D1D-4D80-912C-24570140A650}"/>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3" name="Rectangle 12">
            <a:extLst>
              <a:ext uri="{FF2B5EF4-FFF2-40B4-BE49-F238E27FC236}">
                <a16:creationId xmlns:a16="http://schemas.microsoft.com/office/drawing/2014/main" id="{03DC8C98-510F-48C9-82B2-9E4F760A68DF}"/>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17A078AE-0BC3-48F9-87EC-2DB0CCE7E2AE}"/>
              </a:ext>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Content Placeholder 2">
            <a:extLst>
              <a:ext uri="{FF2B5EF4-FFF2-40B4-BE49-F238E27FC236}">
                <a16:creationId xmlns:a16="http://schemas.microsoft.com/office/drawing/2014/main" id="{292A20DF-0829-4336-B59F-FF9D7AA9D8B6}"/>
              </a:ext>
            </a:extLst>
          </p:cNvPr>
          <p:cNvSpPr>
            <a:spLocks noGrp="1"/>
          </p:cNvSpPr>
          <p:nvPr>
            <p:ph sz="half" idx="1"/>
          </p:nvPr>
        </p:nvSpPr>
        <p:spPr>
          <a:xfrm>
            <a:off x="1115568" y="2478024"/>
            <a:ext cx="4937760"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a:extLst>
              <a:ext uri="{FF2B5EF4-FFF2-40B4-BE49-F238E27FC236}">
                <a16:creationId xmlns:a16="http://schemas.microsoft.com/office/drawing/2014/main" id="{7935D01C-CF67-4DF6-B96C-FFC9D5BF847B}"/>
              </a:ext>
            </a:extLst>
          </p:cNvPr>
          <p:cNvSpPr>
            <a:spLocks noGrp="1"/>
          </p:cNvSpPr>
          <p:nvPr>
            <p:ph sz="half" idx="2"/>
          </p:nvPr>
        </p:nvSpPr>
        <p:spPr>
          <a:xfrm>
            <a:off x="6345936" y="2478024"/>
            <a:ext cx="4937760" cy="3694176"/>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Date Placeholder 4">
            <a:extLst>
              <a:ext uri="{FF2B5EF4-FFF2-40B4-BE49-F238E27FC236}">
                <a16:creationId xmlns:a16="http://schemas.microsoft.com/office/drawing/2014/main" id="{29BBD797-6031-4F82-8726-EAB757027FF5}"/>
              </a:ext>
            </a:extLst>
          </p:cNvPr>
          <p:cNvSpPr>
            <a:spLocks noGrp="1"/>
          </p:cNvSpPr>
          <p:nvPr>
            <p:ph type="dt" sz="half" idx="10"/>
          </p:nvPr>
        </p:nvSpPr>
        <p:spPr>
          <a:xfrm>
            <a:off x="1115568" y="6356350"/>
            <a:ext cx="2743200" cy="365125"/>
          </a:xfrm>
        </p:spPr>
        <p:txBody>
          <a:bodyPr/>
          <a:lstStyle/>
          <a:p>
            <a:fld id="{02AC24A9-CCB6-4F8D-B8DB-C2F3692CFA5A}" type="datetimeFigureOut">
              <a:rPr lang="en-US" smtClean="0"/>
              <a:t>10/25/2024</a:t>
            </a:fld>
            <a:endParaRPr lang="en-US"/>
          </a:p>
        </p:txBody>
      </p:sp>
      <p:sp>
        <p:nvSpPr>
          <p:cNvPr id="6" name="Footer Placeholder 5">
            <a:extLst>
              <a:ext uri="{FF2B5EF4-FFF2-40B4-BE49-F238E27FC236}">
                <a16:creationId xmlns:a16="http://schemas.microsoft.com/office/drawing/2014/main" id="{76B3F71C-B897-4909-A75E-8716AD49C15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4F78BC14-5BB1-405F-A6F3-C07230F085C8}"/>
              </a:ext>
            </a:extLst>
          </p:cNvPr>
          <p:cNvSpPr>
            <a:spLocks noGrp="1"/>
          </p:cNvSpPr>
          <p:nvPr>
            <p:ph type="sldNum" sz="quarter" idx="12"/>
          </p:nvPr>
        </p:nvSpPr>
        <p:spPr>
          <a:xfrm>
            <a:off x="8540496" y="6356350"/>
            <a:ext cx="2743200" cy="365125"/>
          </a:xfrm>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13334105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6B671BDE-E45C-41A1-9B98-4A607D703855}"/>
              </a:ext>
            </a:extLst>
          </p:cNvPr>
          <p:cNvSpPr/>
          <p:nvPr/>
        </p:nvSpPr>
        <p:spPr>
          <a:xfrm>
            <a:off x="558209" y="0"/>
            <a:ext cx="11167447" cy="2018806"/>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13" name="Rectangle 12">
            <a:extLst>
              <a:ext uri="{FF2B5EF4-FFF2-40B4-BE49-F238E27FC236}">
                <a16:creationId xmlns:a16="http://schemas.microsoft.com/office/drawing/2014/main" id="{299500CE-917A-4D03-A7DF-71D8EBBC1537}"/>
              </a:ext>
            </a:extLst>
          </p:cNvPr>
          <p:cNvSpPr/>
          <p:nvPr/>
        </p:nvSpPr>
        <p:spPr>
          <a:xfrm>
            <a:off x="566928" y="0"/>
            <a:ext cx="11155680" cy="2011680"/>
          </a:xfrm>
          <a:prstGeom prst="rect">
            <a:avLst/>
          </a:pr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Rectangle 14">
            <a:extLst>
              <a:ext uri="{FF2B5EF4-FFF2-40B4-BE49-F238E27FC236}">
                <a16:creationId xmlns:a16="http://schemas.microsoft.com/office/drawing/2014/main" id="{C3D0D377-28B0-417D-886B-9483AF064975}"/>
              </a:ext>
            </a:extLst>
          </p:cNvPr>
          <p:cNvSpPr/>
          <p:nvPr/>
        </p:nvSpPr>
        <p:spPr>
          <a:xfrm>
            <a:off x="498834" y="787352"/>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0F8F91F8-0767-40B5-A3AA-72931FC192EA}"/>
              </a:ext>
            </a:extLst>
          </p:cNvPr>
          <p:cNvSpPr>
            <a:spLocks noGrp="1"/>
          </p:cNvSpPr>
          <p:nvPr>
            <p:ph type="title"/>
          </p:nvPr>
        </p:nvSpPr>
        <p:spPr>
          <a:xfrm>
            <a:off x="1115568" y="548640"/>
            <a:ext cx="10168128" cy="1179576"/>
          </a:xfrm>
        </p:spPr>
        <p:txBody>
          <a:bodyPr>
            <a:normAutofit/>
          </a:bodyPr>
          <a:lstStyle>
            <a:lvl1pPr>
              <a:defRPr sz="4000"/>
            </a:lvl1pPr>
          </a:lstStyle>
          <a:p>
            <a:r>
              <a:rPr lang="en-US" dirty="0"/>
              <a:t>Click to edit Master title style</a:t>
            </a:r>
          </a:p>
        </p:txBody>
      </p:sp>
      <p:sp>
        <p:nvSpPr>
          <p:cNvPr id="3" name="Text Placeholder 2">
            <a:extLst>
              <a:ext uri="{FF2B5EF4-FFF2-40B4-BE49-F238E27FC236}">
                <a16:creationId xmlns:a16="http://schemas.microsoft.com/office/drawing/2014/main" id="{AAAE0554-8BEE-4BF6-9519-51B8475D35E1}"/>
              </a:ext>
            </a:extLst>
          </p:cNvPr>
          <p:cNvSpPr>
            <a:spLocks noGrp="1"/>
          </p:cNvSpPr>
          <p:nvPr>
            <p:ph type="body" idx="1"/>
          </p:nvPr>
        </p:nvSpPr>
        <p:spPr>
          <a:xfrm>
            <a:off x="1115568" y="2372650"/>
            <a:ext cx="4937760" cy="823912"/>
          </a:xfrm>
        </p:spPr>
        <p:txBody>
          <a:bodyPr anchor="b"/>
          <a:lstStyle>
            <a:lvl1pPr marL="0" indent="0">
              <a:buNone/>
              <a:defRPr sz="2400" b="1"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FD4A358D-C930-48E0-B372-06A826B74C47}"/>
              </a:ext>
            </a:extLst>
          </p:cNvPr>
          <p:cNvSpPr>
            <a:spLocks noGrp="1"/>
          </p:cNvSpPr>
          <p:nvPr>
            <p:ph sz="half" idx="2"/>
          </p:nvPr>
        </p:nvSpPr>
        <p:spPr>
          <a:xfrm>
            <a:off x="1115568" y="3203688"/>
            <a:ext cx="4937760" cy="2968512"/>
          </a:xfrm>
        </p:spPr>
        <p:txBody>
          <a:bodyPr/>
          <a:lstStyle>
            <a:lvl1pPr>
              <a:defRPr sz="2400"/>
            </a:lvl1pPr>
            <a:lvl2pPr>
              <a:defRPr sz="2000"/>
            </a:lvl2pPr>
            <a:lvl3pPr>
              <a:defRPr sz="1800"/>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83B6615E-4966-4150-83B6-C47591B36383}"/>
              </a:ext>
            </a:extLst>
          </p:cNvPr>
          <p:cNvSpPr>
            <a:spLocks noGrp="1"/>
          </p:cNvSpPr>
          <p:nvPr>
            <p:ph type="body" sz="quarter" idx="3"/>
          </p:nvPr>
        </p:nvSpPr>
        <p:spPr>
          <a:xfrm>
            <a:off x="6345936" y="2372650"/>
            <a:ext cx="4937760" cy="823912"/>
          </a:xfrm>
        </p:spPr>
        <p:txBody>
          <a:bodyPr anchor="b"/>
          <a:lstStyle>
            <a:lvl1pPr marL="0" indent="0">
              <a:buNone/>
              <a:defRPr sz="2400" b="1" cap="none"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BD409F6B-C17B-4B4F-9F35-5068BDC4E2FD}"/>
              </a:ext>
            </a:extLst>
          </p:cNvPr>
          <p:cNvSpPr>
            <a:spLocks noGrp="1"/>
          </p:cNvSpPr>
          <p:nvPr>
            <p:ph sz="quarter" idx="4"/>
          </p:nvPr>
        </p:nvSpPr>
        <p:spPr>
          <a:xfrm>
            <a:off x="6345936" y="3203687"/>
            <a:ext cx="4937760" cy="2968511"/>
          </a:xfrm>
        </p:spPr>
        <p:txBody>
          <a:bodyPr/>
          <a:lstStyle>
            <a:lvl1pPr>
              <a:defRPr sz="2400"/>
            </a:lvl1pPr>
            <a:lvl2pPr>
              <a:defRPr sz="2000"/>
            </a:lvl2pPr>
            <a:lvl3pPr>
              <a:defRPr sz="1800"/>
            </a:lvl3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C8BC356D-052B-4A9B-8B2F-6665FD325AB3}"/>
              </a:ext>
            </a:extLst>
          </p:cNvPr>
          <p:cNvSpPr>
            <a:spLocks noGrp="1"/>
          </p:cNvSpPr>
          <p:nvPr>
            <p:ph type="dt" sz="half" idx="10"/>
          </p:nvPr>
        </p:nvSpPr>
        <p:spPr>
          <a:xfrm>
            <a:off x="1115568" y="6356350"/>
            <a:ext cx="2743200" cy="365125"/>
          </a:xfrm>
        </p:spPr>
        <p:txBody>
          <a:bodyPr/>
          <a:lstStyle/>
          <a:p>
            <a:fld id="{02AC24A9-CCB6-4F8D-B8DB-C2F3692CFA5A}" type="datetimeFigureOut">
              <a:rPr lang="en-US" smtClean="0"/>
              <a:t>10/25/2024</a:t>
            </a:fld>
            <a:endParaRPr lang="en-US"/>
          </a:p>
        </p:txBody>
      </p:sp>
      <p:sp>
        <p:nvSpPr>
          <p:cNvPr id="8" name="Footer Placeholder 7">
            <a:extLst>
              <a:ext uri="{FF2B5EF4-FFF2-40B4-BE49-F238E27FC236}">
                <a16:creationId xmlns:a16="http://schemas.microsoft.com/office/drawing/2014/main" id="{69C5E5FA-26A9-467C-93E3-8476142D1D46}"/>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D279E50C-1E40-4B48-871B-E392428D20A3}"/>
              </a:ext>
            </a:extLst>
          </p:cNvPr>
          <p:cNvSpPr>
            <a:spLocks noGrp="1"/>
          </p:cNvSpPr>
          <p:nvPr>
            <p:ph type="sldNum" sz="quarter" idx="12"/>
          </p:nvPr>
        </p:nvSpPr>
        <p:spPr>
          <a:xfrm>
            <a:off x="8540496" y="6356350"/>
            <a:ext cx="2743200" cy="365125"/>
          </a:xfrm>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7340692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8C0689C4-0DB3-408B-A956-40326B4AE4C4}"/>
              </a:ext>
            </a:extLst>
          </p:cNvPr>
          <p:cNvSpPr/>
          <p:nvPr/>
        </p:nvSpPr>
        <p:spPr>
          <a:xfrm>
            <a:off x="665853" y="1533525"/>
            <a:ext cx="10917063" cy="3790950"/>
          </a:xfrm>
          <a:prstGeom prst="rect">
            <a:avLst/>
          </a:prstGeom>
          <a:ln w="12700">
            <a:solidFill>
              <a:schemeClr val="tx2">
                <a:lumMod val="10000"/>
                <a:lumOff val="90000"/>
              </a:schemeClr>
            </a:solidFill>
          </a:ln>
          <a:effectLst>
            <a:outerShdw blurRad="50800" dist="38100" dir="2700000" algn="tl" rotWithShape="0">
              <a:schemeClr val="bg2">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Rectangle 8">
            <a:extLst>
              <a:ext uri="{FF2B5EF4-FFF2-40B4-BE49-F238E27FC236}">
                <a16:creationId xmlns:a16="http://schemas.microsoft.com/office/drawing/2014/main" id="{56E1D10E-1C30-41BF-8C3B-C460C9B5597B}"/>
              </a:ext>
            </a:extLst>
          </p:cNvPr>
          <p:cNvSpPr/>
          <p:nvPr/>
        </p:nvSpPr>
        <p:spPr>
          <a:xfrm>
            <a:off x="609084" y="2971798"/>
            <a:ext cx="128016" cy="9144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779454F2-0EE5-4888-AF4C-82F825E6226E}"/>
              </a:ext>
            </a:extLst>
          </p:cNvPr>
          <p:cNvSpPr>
            <a:spLocks noGrp="1"/>
          </p:cNvSpPr>
          <p:nvPr>
            <p:ph type="title"/>
          </p:nvPr>
        </p:nvSpPr>
        <p:spPr>
          <a:xfrm>
            <a:off x="1078992" y="1938528"/>
            <a:ext cx="10177272" cy="2990088"/>
          </a:xfrm>
        </p:spPr>
        <p:txBody>
          <a:bodyPr>
            <a:normAutofit/>
          </a:bodyPr>
          <a:lstStyle>
            <a:lvl1pPr>
              <a:defRPr sz="5400"/>
            </a:lvl1pPr>
          </a:lstStyle>
          <a:p>
            <a:r>
              <a:rPr lang="en-US" dirty="0"/>
              <a:t>Click to edit Master title style</a:t>
            </a:r>
          </a:p>
        </p:txBody>
      </p:sp>
      <p:sp>
        <p:nvSpPr>
          <p:cNvPr id="3" name="Date Placeholder 2">
            <a:extLst>
              <a:ext uri="{FF2B5EF4-FFF2-40B4-BE49-F238E27FC236}">
                <a16:creationId xmlns:a16="http://schemas.microsoft.com/office/drawing/2014/main" id="{67C91241-A315-4643-91E5-CF2C25CC903A}"/>
              </a:ext>
            </a:extLst>
          </p:cNvPr>
          <p:cNvSpPr>
            <a:spLocks noGrp="1"/>
          </p:cNvSpPr>
          <p:nvPr>
            <p:ph type="dt" sz="half" idx="10"/>
          </p:nvPr>
        </p:nvSpPr>
        <p:spPr/>
        <p:txBody>
          <a:bodyPr/>
          <a:lstStyle/>
          <a:p>
            <a:fld id="{02AC24A9-CCB6-4F8D-B8DB-C2F3692CFA5A}" type="datetimeFigureOut">
              <a:rPr lang="en-US" smtClean="0"/>
              <a:t>10/25/2024</a:t>
            </a:fld>
            <a:endParaRPr lang="en-US"/>
          </a:p>
        </p:txBody>
      </p:sp>
      <p:sp>
        <p:nvSpPr>
          <p:cNvPr id="4" name="Footer Placeholder 3">
            <a:extLst>
              <a:ext uri="{FF2B5EF4-FFF2-40B4-BE49-F238E27FC236}">
                <a16:creationId xmlns:a16="http://schemas.microsoft.com/office/drawing/2014/main" id="{22706D86-5479-487D-94C8-76093D84F377}"/>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A7739411-CED6-43D4-868D-A65C4161A72B}"/>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125523855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AC447E0-1D4D-4EF2-B81B-4B2400EE3EDB}"/>
              </a:ext>
            </a:extLst>
          </p:cNvPr>
          <p:cNvSpPr>
            <a:spLocks noGrp="1"/>
          </p:cNvSpPr>
          <p:nvPr>
            <p:ph type="dt" sz="half" idx="10"/>
          </p:nvPr>
        </p:nvSpPr>
        <p:spPr/>
        <p:txBody>
          <a:bodyPr/>
          <a:lstStyle/>
          <a:p>
            <a:fld id="{02AC24A9-CCB6-4F8D-B8DB-C2F3692CFA5A}" type="datetimeFigureOut">
              <a:rPr lang="en-US" smtClean="0"/>
              <a:t>10/25/2024</a:t>
            </a:fld>
            <a:endParaRPr lang="en-US"/>
          </a:p>
        </p:txBody>
      </p:sp>
      <p:sp>
        <p:nvSpPr>
          <p:cNvPr id="3" name="Footer Placeholder 2">
            <a:extLst>
              <a:ext uri="{FF2B5EF4-FFF2-40B4-BE49-F238E27FC236}">
                <a16:creationId xmlns:a16="http://schemas.microsoft.com/office/drawing/2014/main" id="{C9984CA0-2A78-4600-9F3D-19B09E790FE8}"/>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8440955-B18E-49D3-AE7B-B331200E34C5}"/>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416744188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FA417FE-CD1A-486F-A4AC-E4000A2FB18E}"/>
              </a:ext>
            </a:extLst>
          </p:cNvPr>
          <p:cNvSpPr/>
          <p:nvPr/>
        </p:nvSpPr>
        <p:spPr>
          <a:xfrm>
            <a:off x="558210" y="1162033"/>
            <a:ext cx="3740740" cy="4643344"/>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1318F0F5-812B-472C-9408-B80F2553F5E0}"/>
              </a:ext>
            </a:extLst>
          </p:cNvPr>
          <p:cNvSpPr/>
          <p:nvPr/>
        </p:nvSpPr>
        <p:spPr>
          <a:xfrm>
            <a:off x="498834" y="1618375"/>
            <a:ext cx="146304" cy="8229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47F7751B-CD8F-4F5B-A903-1DCE5D1E8306}"/>
              </a:ext>
            </a:extLst>
          </p:cNvPr>
          <p:cNvSpPr>
            <a:spLocks noGrp="1"/>
          </p:cNvSpPr>
          <p:nvPr>
            <p:ph type="title"/>
          </p:nvPr>
        </p:nvSpPr>
        <p:spPr>
          <a:xfrm>
            <a:off x="868680" y="1709928"/>
            <a:ext cx="3099816" cy="1709928"/>
          </a:xfrm>
        </p:spPr>
        <p:txBody>
          <a:bodyPr tIns="45720" anchor="t">
            <a:normAutofit/>
          </a:bodyPr>
          <a:lstStyle>
            <a:lvl1pPr>
              <a:lnSpc>
                <a:spcPct val="100000"/>
              </a:lnSpc>
              <a:defRPr sz="3400"/>
            </a:lvl1pPr>
          </a:lstStyle>
          <a:p>
            <a:r>
              <a:rPr lang="en-US" dirty="0"/>
              <a:t>Click to edit Master title style</a:t>
            </a:r>
          </a:p>
        </p:txBody>
      </p:sp>
      <p:sp>
        <p:nvSpPr>
          <p:cNvPr id="3" name="Content Placeholder 2">
            <a:extLst>
              <a:ext uri="{FF2B5EF4-FFF2-40B4-BE49-F238E27FC236}">
                <a16:creationId xmlns:a16="http://schemas.microsoft.com/office/drawing/2014/main" id="{EFA55C8A-A0BB-441D-976F-EB56D4382DB6}"/>
              </a:ext>
            </a:extLst>
          </p:cNvPr>
          <p:cNvSpPr>
            <a:spLocks noGrp="1"/>
          </p:cNvSpPr>
          <p:nvPr>
            <p:ph idx="1"/>
          </p:nvPr>
        </p:nvSpPr>
        <p:spPr>
          <a:xfrm>
            <a:off x="4965192" y="1709928"/>
            <a:ext cx="6729984" cy="4096512"/>
          </a:xfrm>
        </p:spPr>
        <p:txBody>
          <a:bodyPr/>
          <a:lstStyle>
            <a:lvl1pPr>
              <a:defRPr sz="2800"/>
            </a:lvl1pPr>
            <a:lvl2pPr>
              <a:defRPr sz="2400"/>
            </a:lvl2pPr>
            <a:lvl3pPr>
              <a:defRPr sz="2000"/>
            </a:lvl3pPr>
            <a:lvl4pPr>
              <a:defRPr sz="2000"/>
            </a:lvl4pPr>
            <a:lvl5pPr>
              <a:defRPr sz="20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a:extLst>
              <a:ext uri="{FF2B5EF4-FFF2-40B4-BE49-F238E27FC236}">
                <a16:creationId xmlns:a16="http://schemas.microsoft.com/office/drawing/2014/main" id="{37DE6A51-A2E5-4BFA-B571-9FDFE1BBFB44}"/>
              </a:ext>
            </a:extLst>
          </p:cNvPr>
          <p:cNvSpPr>
            <a:spLocks noGrp="1"/>
          </p:cNvSpPr>
          <p:nvPr>
            <p:ph type="body" sz="half" idx="2"/>
          </p:nvPr>
        </p:nvSpPr>
        <p:spPr>
          <a:xfrm>
            <a:off x="868680" y="3429000"/>
            <a:ext cx="3099816" cy="2066544"/>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3D92778A-DD4C-4651-9C53-8B0C44CD8805}"/>
              </a:ext>
            </a:extLst>
          </p:cNvPr>
          <p:cNvSpPr>
            <a:spLocks noGrp="1"/>
          </p:cNvSpPr>
          <p:nvPr>
            <p:ph type="dt" sz="half" idx="10"/>
          </p:nvPr>
        </p:nvSpPr>
        <p:spPr>
          <a:xfrm>
            <a:off x="868680" y="6356350"/>
            <a:ext cx="2743200" cy="365125"/>
          </a:xfrm>
        </p:spPr>
        <p:txBody>
          <a:bodyPr/>
          <a:lstStyle/>
          <a:p>
            <a:fld id="{02AC24A9-CCB6-4F8D-B8DB-C2F3692CFA5A}" type="datetimeFigureOut">
              <a:rPr lang="en-US" smtClean="0"/>
              <a:t>10/25/2024</a:t>
            </a:fld>
            <a:endParaRPr lang="en-US" dirty="0"/>
          </a:p>
        </p:txBody>
      </p:sp>
      <p:sp>
        <p:nvSpPr>
          <p:cNvPr id="6" name="Footer Placeholder 5">
            <a:extLst>
              <a:ext uri="{FF2B5EF4-FFF2-40B4-BE49-F238E27FC236}">
                <a16:creationId xmlns:a16="http://schemas.microsoft.com/office/drawing/2014/main" id="{9D6C7F66-2DFA-4146-BE1A-CE2890FE45E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285D185-B1B6-4D62-81BE-BE82C80ACA6C}"/>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370794413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68B77B5-211C-456E-B79F-306CC3619347}"/>
              </a:ext>
            </a:extLst>
          </p:cNvPr>
          <p:cNvSpPr/>
          <p:nvPr/>
        </p:nvSpPr>
        <p:spPr>
          <a:xfrm>
            <a:off x="558210" y="1162033"/>
            <a:ext cx="3740740" cy="4643344"/>
          </a:xfrm>
          <a:prstGeom prst="rect">
            <a:avLst/>
          </a:prstGeom>
          <a:ln w="12700">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1" name="Rectangle 10">
            <a:extLst>
              <a:ext uri="{FF2B5EF4-FFF2-40B4-BE49-F238E27FC236}">
                <a16:creationId xmlns:a16="http://schemas.microsoft.com/office/drawing/2014/main" id="{3B63C338-194D-4F23-ABEC-60A7EA96F302}"/>
              </a:ext>
            </a:extLst>
          </p:cNvPr>
          <p:cNvSpPr/>
          <p:nvPr/>
        </p:nvSpPr>
        <p:spPr>
          <a:xfrm>
            <a:off x="498834" y="1618375"/>
            <a:ext cx="146304" cy="82296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A0C04DCC-0E3E-4F05-9FAC-9FA6CA4B2BAE}"/>
              </a:ext>
            </a:extLst>
          </p:cNvPr>
          <p:cNvSpPr>
            <a:spLocks noGrp="1"/>
          </p:cNvSpPr>
          <p:nvPr>
            <p:ph type="title"/>
          </p:nvPr>
        </p:nvSpPr>
        <p:spPr>
          <a:xfrm>
            <a:off x="868680" y="1709928"/>
            <a:ext cx="3099816" cy="1709928"/>
          </a:xfrm>
        </p:spPr>
        <p:txBody>
          <a:bodyPr tIns="45720" anchor="t">
            <a:normAutofit/>
          </a:bodyPr>
          <a:lstStyle>
            <a:lvl1pPr>
              <a:lnSpc>
                <a:spcPct val="100000"/>
              </a:lnSpc>
              <a:defRPr sz="3400"/>
            </a:lvl1pPr>
          </a:lstStyle>
          <a:p>
            <a:r>
              <a:rPr lang="en-US" dirty="0"/>
              <a:t>Click to edit Master title style</a:t>
            </a:r>
          </a:p>
        </p:txBody>
      </p:sp>
      <p:sp>
        <p:nvSpPr>
          <p:cNvPr id="3" name="Picture Placeholder 2">
            <a:extLst>
              <a:ext uri="{FF2B5EF4-FFF2-40B4-BE49-F238E27FC236}">
                <a16:creationId xmlns:a16="http://schemas.microsoft.com/office/drawing/2014/main" id="{EBA29649-B19F-499E-8E9A-3577EAC8F031}"/>
              </a:ext>
            </a:extLst>
          </p:cNvPr>
          <p:cNvSpPr>
            <a:spLocks noGrp="1"/>
          </p:cNvSpPr>
          <p:nvPr>
            <p:ph type="pic" idx="1"/>
          </p:nvPr>
        </p:nvSpPr>
        <p:spPr>
          <a:xfrm>
            <a:off x="4965192" y="1161288"/>
            <a:ext cx="6729984" cy="4645152"/>
          </a:xfrm>
        </p:spPr>
        <p:txBody>
          <a:bodyPr>
            <a:normAutofit/>
          </a:bodyPr>
          <a:lstStyle>
            <a:lvl1pPr marL="0" indent="0">
              <a:buNone/>
              <a:defRPr sz="28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4" name="Text Placeholder 3">
            <a:extLst>
              <a:ext uri="{FF2B5EF4-FFF2-40B4-BE49-F238E27FC236}">
                <a16:creationId xmlns:a16="http://schemas.microsoft.com/office/drawing/2014/main" id="{1BC9EF2E-A8CD-41A1-B11A-0D8842797A98}"/>
              </a:ext>
            </a:extLst>
          </p:cNvPr>
          <p:cNvSpPr>
            <a:spLocks noGrp="1"/>
          </p:cNvSpPr>
          <p:nvPr>
            <p:ph type="body" sz="half" idx="2"/>
          </p:nvPr>
        </p:nvSpPr>
        <p:spPr>
          <a:xfrm>
            <a:off x="868680" y="3438144"/>
            <a:ext cx="3099816" cy="2057400"/>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
        <p:nvSpPr>
          <p:cNvPr id="5" name="Date Placeholder 4">
            <a:extLst>
              <a:ext uri="{FF2B5EF4-FFF2-40B4-BE49-F238E27FC236}">
                <a16:creationId xmlns:a16="http://schemas.microsoft.com/office/drawing/2014/main" id="{B44257B5-0DE0-401F-9171-E8687A97DBA7}"/>
              </a:ext>
            </a:extLst>
          </p:cNvPr>
          <p:cNvSpPr>
            <a:spLocks noGrp="1"/>
          </p:cNvSpPr>
          <p:nvPr>
            <p:ph type="dt" sz="half" idx="10"/>
          </p:nvPr>
        </p:nvSpPr>
        <p:spPr>
          <a:xfrm>
            <a:off x="868680" y="6356350"/>
            <a:ext cx="2743200" cy="365125"/>
          </a:xfrm>
        </p:spPr>
        <p:txBody>
          <a:bodyPr/>
          <a:lstStyle/>
          <a:p>
            <a:fld id="{02AC24A9-CCB6-4F8D-B8DB-C2F3692CFA5A}" type="datetimeFigureOut">
              <a:rPr lang="en-US" smtClean="0"/>
              <a:t>10/25/2024</a:t>
            </a:fld>
            <a:endParaRPr lang="en-US"/>
          </a:p>
        </p:txBody>
      </p:sp>
      <p:sp>
        <p:nvSpPr>
          <p:cNvPr id="6" name="Footer Placeholder 5">
            <a:extLst>
              <a:ext uri="{FF2B5EF4-FFF2-40B4-BE49-F238E27FC236}">
                <a16:creationId xmlns:a16="http://schemas.microsoft.com/office/drawing/2014/main" id="{788CD9AD-D667-4FD4-AA34-428AA0BCD09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18770FB6-F273-4BA6-8B97-9835AC537871}"/>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23453362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B32C18-E430-4EC7-BD7C-99D86D012231}"/>
              </a:ext>
            </a:extLst>
          </p:cNvPr>
          <p:cNvSpPr>
            <a:spLocks noGrp="1"/>
          </p:cNvSpPr>
          <p:nvPr>
            <p:ph type="title"/>
          </p:nvPr>
        </p:nvSpPr>
        <p:spPr/>
        <p:txBody>
          <a:bodyPr/>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8FC5012F-7119-4D94-9717-3862E1C9384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9ED9A4A-D287-4207-9037-70DB007A1707}"/>
              </a:ext>
            </a:extLst>
          </p:cNvPr>
          <p:cNvSpPr>
            <a:spLocks noGrp="1"/>
          </p:cNvSpPr>
          <p:nvPr>
            <p:ph type="dt" sz="half" idx="10"/>
          </p:nvPr>
        </p:nvSpPr>
        <p:spPr/>
        <p:txBody>
          <a:bodyPr/>
          <a:lstStyle/>
          <a:p>
            <a:fld id="{02AC24A9-CCB6-4F8D-B8DB-C2F3692CFA5A}" type="datetimeFigureOut">
              <a:rPr lang="en-US" smtClean="0"/>
              <a:t>10/25/2024</a:t>
            </a:fld>
            <a:endParaRPr lang="en-US"/>
          </a:p>
        </p:txBody>
      </p:sp>
      <p:sp>
        <p:nvSpPr>
          <p:cNvPr id="5" name="Footer Placeholder 4">
            <a:extLst>
              <a:ext uri="{FF2B5EF4-FFF2-40B4-BE49-F238E27FC236}">
                <a16:creationId xmlns:a16="http://schemas.microsoft.com/office/drawing/2014/main" id="{61ECFCAC-80DB-43BB-B3F1-AC22BACEE36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7679730-3487-4D94-A0DC-C21684963AB3}"/>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28249568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B543C89D-929E-4CD1-BCCC-72A14C0335D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FED450EA-A577-4B76-A12F-650BEB20FD8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1D2603B-9ACE-4FA9-805B-9B91EB63DF7D}"/>
              </a:ext>
            </a:extLst>
          </p:cNvPr>
          <p:cNvSpPr>
            <a:spLocks noGrp="1"/>
          </p:cNvSpPr>
          <p:nvPr>
            <p:ph type="dt" sz="half" idx="10"/>
          </p:nvPr>
        </p:nvSpPr>
        <p:spPr/>
        <p:txBody>
          <a:bodyPr/>
          <a:lstStyle/>
          <a:p>
            <a:fld id="{02AC24A9-CCB6-4F8D-B8DB-C2F3692CFA5A}" type="datetimeFigureOut">
              <a:rPr lang="en-US" smtClean="0"/>
              <a:t>10/25/2024</a:t>
            </a:fld>
            <a:endParaRPr lang="en-US"/>
          </a:p>
        </p:txBody>
      </p:sp>
      <p:sp>
        <p:nvSpPr>
          <p:cNvPr id="5" name="Footer Placeholder 4">
            <a:extLst>
              <a:ext uri="{FF2B5EF4-FFF2-40B4-BE49-F238E27FC236}">
                <a16:creationId xmlns:a16="http://schemas.microsoft.com/office/drawing/2014/main" id="{7ECE18AC-D6A9-4A61-885D-68E2B684A43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5197AE4-AA47-4E14-8FFE-171FAE47F49E}"/>
              </a:ext>
            </a:extLst>
          </p:cNvPr>
          <p:cNvSpPr>
            <a:spLocks noGrp="1"/>
          </p:cNvSpPr>
          <p:nvPr>
            <p:ph type="sldNum" sz="quarter" idx="12"/>
          </p:nvPr>
        </p:nvSpPr>
        <p:spPr/>
        <p:txBody>
          <a:bodyPr/>
          <a:lstStyle/>
          <a:p>
            <a:fld id="{B2DC25EE-239B-4C5F-AAD1-255A7D5F1EE2}" type="slidenum">
              <a:rPr lang="en-US" smtClean="0"/>
              <a:t>‹#›</a:t>
            </a:fld>
            <a:endParaRPr lang="en-US"/>
          </a:p>
        </p:txBody>
      </p:sp>
    </p:spTree>
    <p:extLst>
      <p:ext uri="{BB962C8B-B14F-4D97-AF65-F5344CB8AC3E}">
        <p14:creationId xmlns:p14="http://schemas.microsoft.com/office/powerpoint/2010/main" val="14580930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B325BDE-35A4-4AAD-960B-C1415864ADD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BE459C78-0CC4-4552-93DD-49B4194D005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06744A3C-9C54-46A6-B3EF-5B36362423E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2AC24A9-CCB6-4F8D-B8DB-C2F3692CFA5A}" type="datetimeFigureOut">
              <a:rPr lang="en-US" smtClean="0"/>
              <a:t>10/25/2024</a:t>
            </a:fld>
            <a:endParaRPr lang="en-US"/>
          </a:p>
        </p:txBody>
      </p:sp>
      <p:sp>
        <p:nvSpPr>
          <p:cNvPr id="5" name="Footer Placeholder 4">
            <a:extLst>
              <a:ext uri="{FF2B5EF4-FFF2-40B4-BE49-F238E27FC236}">
                <a16:creationId xmlns:a16="http://schemas.microsoft.com/office/drawing/2014/main" id="{07D5A696-7B4B-4181-A961-7D66556D507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23038CB5-8F4A-401D-A3A9-B27DC15B7A81}"/>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DC25EE-239B-4C5F-AAD1-255A7D5F1EE2}" type="slidenum">
              <a:rPr lang="en-US" smtClean="0"/>
              <a:t>‹#›</a:t>
            </a:fld>
            <a:endParaRPr lang="en-US"/>
          </a:p>
        </p:txBody>
      </p:sp>
    </p:spTree>
    <p:extLst>
      <p:ext uri="{BB962C8B-B14F-4D97-AF65-F5344CB8AC3E}">
        <p14:creationId xmlns:p14="http://schemas.microsoft.com/office/powerpoint/2010/main" val="293451199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000" b="1" kern="120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video" Target="../media/media1.mp4"/><Relationship Id="rId1" Type="http://schemas.microsoft.com/office/2007/relationships/media" Target="../media/media1.mp4"/><Relationship Id="rId5" Type="http://schemas.openxmlformats.org/officeDocument/2006/relationships/image" Target="../media/image3.png"/><Relationship Id="rId4" Type="http://schemas.openxmlformats.org/officeDocument/2006/relationships/image" Target="../media/image2.jpeg"/></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7.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7.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5.svg"/><Relationship Id="rId2" Type="http://schemas.openxmlformats.org/officeDocument/2006/relationships/image" Target="../media/image2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9.svg"/><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1.svg"/><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33.svg"/><Relationship Id="rId2" Type="http://schemas.openxmlformats.org/officeDocument/2006/relationships/image" Target="../media/image32.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35.svg"/><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36.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29.xml.rels><?xml version="1.0" encoding="UTF-8" standalone="yes"?>
<Relationships xmlns="http://schemas.openxmlformats.org/package/2006/relationships"><Relationship Id="rId2" Type="http://schemas.openxmlformats.org/officeDocument/2006/relationships/image" Target="../media/image46.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31.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33.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34.xml.rels><?xml version="1.0" encoding="UTF-8" standalone="yes"?>
<Relationships xmlns="http://schemas.openxmlformats.org/package/2006/relationships"><Relationship Id="rId3" Type="http://schemas.openxmlformats.org/officeDocument/2006/relationships/diagramLayout" Target="../diagrams/layout8.xml"/><Relationship Id="rId2" Type="http://schemas.openxmlformats.org/officeDocument/2006/relationships/diagramData" Target="../diagrams/data8.xml"/><Relationship Id="rId1" Type="http://schemas.openxmlformats.org/officeDocument/2006/relationships/slideLayout" Target="../slideLayouts/slideLayout2.xml"/><Relationship Id="rId6" Type="http://schemas.microsoft.com/office/2007/relationships/diagramDrawing" Target="../diagrams/drawing8.xml"/><Relationship Id="rId5" Type="http://schemas.openxmlformats.org/officeDocument/2006/relationships/diagramColors" Target="../diagrams/colors8.xml"/><Relationship Id="rId4" Type="http://schemas.openxmlformats.org/officeDocument/2006/relationships/diagramQuickStyle" Target="../diagrams/quickStyle8.xml"/></Relationships>
</file>

<file path=ppt/slides/_rels/slide35.xml.rels><?xml version="1.0" encoding="UTF-8" standalone="yes"?>
<Relationships xmlns="http://schemas.openxmlformats.org/package/2006/relationships"><Relationship Id="rId3" Type="http://schemas.openxmlformats.org/officeDocument/2006/relationships/diagramLayout" Target="../diagrams/layout9.xml"/><Relationship Id="rId2" Type="http://schemas.openxmlformats.org/officeDocument/2006/relationships/diagramData" Target="../diagrams/data9.xml"/><Relationship Id="rId1" Type="http://schemas.openxmlformats.org/officeDocument/2006/relationships/slideLayout" Target="../slideLayouts/slideLayout2.xml"/><Relationship Id="rId6" Type="http://schemas.microsoft.com/office/2007/relationships/diagramDrawing" Target="../diagrams/drawing9.xml"/><Relationship Id="rId5" Type="http://schemas.openxmlformats.org/officeDocument/2006/relationships/diagramColors" Target="../diagrams/colors9.xml"/><Relationship Id="rId4" Type="http://schemas.openxmlformats.org/officeDocument/2006/relationships/diagramQuickStyle" Target="../diagrams/quickStyle9.xml"/></Relationships>
</file>

<file path=ppt/slides/_rels/slide36.xml.rels><?xml version="1.0" encoding="UTF-8" standalone="yes"?>
<Relationships xmlns="http://schemas.openxmlformats.org/package/2006/relationships"><Relationship Id="rId3" Type="http://schemas.openxmlformats.org/officeDocument/2006/relationships/diagramLayout" Target="../diagrams/layout10.xml"/><Relationship Id="rId2" Type="http://schemas.openxmlformats.org/officeDocument/2006/relationships/diagramData" Target="../diagrams/data10.xml"/><Relationship Id="rId1" Type="http://schemas.openxmlformats.org/officeDocument/2006/relationships/slideLayout" Target="../slideLayouts/slideLayout2.xml"/><Relationship Id="rId6" Type="http://schemas.microsoft.com/office/2007/relationships/diagramDrawing" Target="../diagrams/drawing10.xml"/><Relationship Id="rId5" Type="http://schemas.openxmlformats.org/officeDocument/2006/relationships/diagramColors" Target="../diagrams/colors10.xml"/><Relationship Id="rId4" Type="http://schemas.openxmlformats.org/officeDocument/2006/relationships/diagramQuickStyle" Target="../diagrams/quickStyle10.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8" name="Rectangle 17">
            <a:extLst>
              <a:ext uri="{FF2B5EF4-FFF2-40B4-BE49-F238E27FC236}">
                <a16:creationId xmlns:a16="http://schemas.microsoft.com/office/drawing/2014/main" id="{55666830-9A19-4E01-8505-D6C7F9AC566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AEA6A72B-B399-1316-8AE1-FF1E0CFF6402}"/>
              </a:ext>
            </a:extLst>
          </p:cNvPr>
          <p:cNvPicPr>
            <a:picLocks noChangeAspect="1"/>
          </p:cNvPicPr>
          <p:nvPr/>
        </p:nvPicPr>
        <p:blipFill>
          <a:blip r:embed="rId2"/>
          <a:srcRect l="8784" r="15204" b="-1"/>
          <a:stretch/>
        </p:blipFill>
        <p:spPr>
          <a:xfrm>
            <a:off x="6096000" y="10"/>
            <a:ext cx="6096000" cy="6857990"/>
          </a:xfrm>
          <a:custGeom>
            <a:avLst/>
            <a:gdLst/>
            <a:ahLst/>
            <a:cxnLst/>
            <a:rect l="l" t="t" r="r" b="b"/>
            <a:pathLst>
              <a:path w="8081873" h="6858000">
                <a:moveTo>
                  <a:pt x="0" y="0"/>
                </a:moveTo>
                <a:lnTo>
                  <a:pt x="8081873" y="0"/>
                </a:lnTo>
                <a:lnTo>
                  <a:pt x="8081873" y="6858000"/>
                </a:lnTo>
                <a:lnTo>
                  <a:pt x="0" y="6858000"/>
                </a:lnTo>
                <a:lnTo>
                  <a:pt x="68897" y="6734633"/>
                </a:lnTo>
                <a:cubicBezTo>
                  <a:pt x="558802" y="5812845"/>
                  <a:pt x="848920" y="4668597"/>
                  <a:pt x="848920" y="3429000"/>
                </a:cubicBezTo>
                <a:cubicBezTo>
                  <a:pt x="848920" y="2189404"/>
                  <a:pt x="558802" y="1045156"/>
                  <a:pt x="68897" y="123368"/>
                </a:cubicBezTo>
                <a:close/>
              </a:path>
            </a:pathLst>
          </a:custGeom>
        </p:spPr>
      </p:pic>
      <p:sp useBgFill="1">
        <p:nvSpPr>
          <p:cNvPr id="20" name="Freeform: Shape 19">
            <a:extLst>
              <a:ext uri="{FF2B5EF4-FFF2-40B4-BE49-F238E27FC236}">
                <a16:creationId xmlns:a16="http://schemas.microsoft.com/office/drawing/2014/main" id="{AE9FC877-7FB6-4D22-9988-35420644E20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959047" cy="6858000"/>
          </a:xfrm>
          <a:custGeom>
            <a:avLst/>
            <a:gdLst>
              <a:gd name="connsiteX0" fmla="*/ 0 w 4959047"/>
              <a:gd name="connsiteY0" fmla="*/ 0 h 6858000"/>
              <a:gd name="connsiteX1" fmla="*/ 4110127 w 4959047"/>
              <a:gd name="connsiteY1" fmla="*/ 0 h 6858000"/>
              <a:gd name="connsiteX2" fmla="*/ 4179024 w 4959047"/>
              <a:gd name="connsiteY2" fmla="*/ 123368 h 6858000"/>
              <a:gd name="connsiteX3" fmla="*/ 4959047 w 4959047"/>
              <a:gd name="connsiteY3" fmla="*/ 3429000 h 6858000"/>
              <a:gd name="connsiteX4" fmla="*/ 4179024 w 4959047"/>
              <a:gd name="connsiteY4" fmla="*/ 6734633 h 6858000"/>
              <a:gd name="connsiteX5" fmla="*/ 4110127 w 4959047"/>
              <a:gd name="connsiteY5" fmla="*/ 6858000 h 6858000"/>
              <a:gd name="connsiteX6" fmla="*/ 0 w 495904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959047" h="6858000">
                <a:moveTo>
                  <a:pt x="0" y="0"/>
                </a:moveTo>
                <a:lnTo>
                  <a:pt x="4110127" y="0"/>
                </a:lnTo>
                <a:lnTo>
                  <a:pt x="4179024" y="123368"/>
                </a:lnTo>
                <a:cubicBezTo>
                  <a:pt x="4668929" y="1045156"/>
                  <a:pt x="4959047" y="2189404"/>
                  <a:pt x="4959047" y="3429000"/>
                </a:cubicBezTo>
                <a:cubicBezTo>
                  <a:pt x="4959047" y="4668597"/>
                  <a:pt x="4668929" y="5812845"/>
                  <a:pt x="4179024" y="6734633"/>
                </a:cubicBezTo>
                <a:lnTo>
                  <a:pt x="4110127" y="6858000"/>
                </a:lnTo>
                <a:lnTo>
                  <a:pt x="0" y="6858000"/>
                </a:lnTo>
                <a:close/>
              </a:path>
            </a:pathLst>
          </a:custGeom>
          <a:ln w="9525">
            <a:solidFill>
              <a:schemeClr val="tx2">
                <a:lumMod val="10000"/>
                <a:lumOff val="90000"/>
              </a:schemeClr>
            </a:solidFill>
          </a:ln>
          <a:effectLst>
            <a:outerShdw blurRad="50800" dist="38100" algn="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useBgFill="1">
        <p:nvSpPr>
          <p:cNvPr id="22" name="Freeform: Shape 21">
            <a:extLst>
              <a:ext uri="{FF2B5EF4-FFF2-40B4-BE49-F238E27FC236}">
                <a16:creationId xmlns:a16="http://schemas.microsoft.com/office/drawing/2014/main" id="{E41809D1-F12E-46BB-B804-5F209D325E8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4948887" cy="6858000"/>
          </a:xfrm>
          <a:custGeom>
            <a:avLst/>
            <a:gdLst>
              <a:gd name="connsiteX0" fmla="*/ 0 w 4948887"/>
              <a:gd name="connsiteY0" fmla="*/ 0 h 6858000"/>
              <a:gd name="connsiteX1" fmla="*/ 4099967 w 4948887"/>
              <a:gd name="connsiteY1" fmla="*/ 0 h 6858000"/>
              <a:gd name="connsiteX2" fmla="*/ 4168864 w 4948887"/>
              <a:gd name="connsiteY2" fmla="*/ 123368 h 6858000"/>
              <a:gd name="connsiteX3" fmla="*/ 4948887 w 4948887"/>
              <a:gd name="connsiteY3" fmla="*/ 3429000 h 6858000"/>
              <a:gd name="connsiteX4" fmla="*/ 4168864 w 4948887"/>
              <a:gd name="connsiteY4" fmla="*/ 6734633 h 6858000"/>
              <a:gd name="connsiteX5" fmla="*/ 4099967 w 4948887"/>
              <a:gd name="connsiteY5" fmla="*/ 6858000 h 6858000"/>
              <a:gd name="connsiteX6" fmla="*/ 0 w 4948887"/>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948887" h="6858000">
                <a:moveTo>
                  <a:pt x="0" y="0"/>
                </a:moveTo>
                <a:lnTo>
                  <a:pt x="4099967" y="0"/>
                </a:lnTo>
                <a:lnTo>
                  <a:pt x="4168864" y="123368"/>
                </a:lnTo>
                <a:cubicBezTo>
                  <a:pt x="4658769" y="1045156"/>
                  <a:pt x="4948887" y="2189404"/>
                  <a:pt x="4948887" y="3429000"/>
                </a:cubicBezTo>
                <a:cubicBezTo>
                  <a:pt x="4948887" y="4668597"/>
                  <a:pt x="4658769" y="5812845"/>
                  <a:pt x="4168864" y="6734633"/>
                </a:cubicBezTo>
                <a:lnTo>
                  <a:pt x="4099967" y="6858000"/>
                </a:lnTo>
                <a:lnTo>
                  <a:pt x="0" y="6858000"/>
                </a:lnTo>
                <a:close/>
              </a:path>
            </a:pathLst>
          </a:custGeom>
          <a:ln w="9525">
            <a:noFill/>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p:cNvSpPr>
            <a:spLocks noGrp="1"/>
          </p:cNvSpPr>
          <p:nvPr>
            <p:ph type="ctrTitle"/>
          </p:nvPr>
        </p:nvSpPr>
        <p:spPr>
          <a:xfrm>
            <a:off x="481028" y="1075531"/>
            <a:ext cx="5614971" cy="4706937"/>
          </a:xfrm>
        </p:spPr>
        <p:txBody>
          <a:bodyPr anchor="b">
            <a:normAutofit fontScale="90000"/>
          </a:bodyPr>
          <a:lstStyle/>
          <a:p>
            <a:pPr algn="ctr">
              <a:lnSpc>
                <a:spcPct val="150000"/>
              </a:lnSpc>
              <a:spcAft>
                <a:spcPts val="800"/>
              </a:spcAft>
            </a:pPr>
            <a:br>
              <a:rPr lang="en-US" sz="4800" dirty="0"/>
            </a:br>
            <a:r>
              <a:rPr lang="en-GB" sz="4000" b="1" kern="150" dirty="0">
                <a:effectLst/>
                <a:latin typeface="Times New Roman" panose="02020603050405020304" pitchFamily="18" charset="0"/>
                <a:ea typeface="DengXian" panose="02010600030101010101" pitchFamily="2" charset="-122"/>
                <a:cs typeface="Times New Roman" panose="02020603050405020304" pitchFamily="18" charset="0"/>
              </a:rPr>
              <a:t>Principles of Purchasing</a:t>
            </a:r>
            <a:br>
              <a:rPr lang="en-GB" sz="4000" kern="150" dirty="0">
                <a:effectLst/>
                <a:latin typeface="Aptos" panose="020B0004020202020204" pitchFamily="34" charset="0"/>
                <a:ea typeface="DengXian" panose="02010600030101010101" pitchFamily="2" charset="-122"/>
                <a:cs typeface="Times New Roman" panose="02020603050405020304" pitchFamily="18" charset="0"/>
              </a:rPr>
            </a:br>
            <a:r>
              <a:rPr lang="en-GB" sz="4000" kern="150" dirty="0">
                <a:latin typeface="Times New Roman" panose="02020603050405020304" pitchFamily="18" charset="0"/>
                <a:ea typeface="DengXian" panose="02010600030101010101" pitchFamily="2" charset="-122"/>
                <a:cs typeface="Times New Roman" panose="02020603050405020304" pitchFamily="18" charset="0"/>
              </a:rPr>
              <a:t>Week </a:t>
            </a:r>
            <a:r>
              <a:rPr lang="en-GB" sz="4000" b="1" kern="150" dirty="0">
                <a:effectLst/>
                <a:latin typeface="Times New Roman" panose="02020603050405020304" pitchFamily="18" charset="0"/>
                <a:ea typeface="DengXian" panose="02010600030101010101" pitchFamily="2" charset="-122"/>
                <a:cs typeface="Times New Roman" panose="02020603050405020304" pitchFamily="18" charset="0"/>
              </a:rPr>
              <a:t>7</a:t>
            </a:r>
            <a:br>
              <a:rPr lang="en-GB" sz="4000" kern="150" dirty="0">
                <a:effectLst/>
                <a:latin typeface="Aptos" panose="020B0004020202020204" pitchFamily="34" charset="0"/>
                <a:ea typeface="DengXian" panose="02010600030101010101" pitchFamily="2" charset="-122"/>
                <a:cs typeface="Times New Roman" panose="02020603050405020304" pitchFamily="18" charset="0"/>
              </a:rPr>
            </a:br>
            <a:r>
              <a:rPr lang="en-GB" sz="4000" b="1" kern="150" dirty="0">
                <a:effectLst/>
                <a:latin typeface="Times New Roman" panose="02020603050405020304" pitchFamily="18" charset="0"/>
                <a:ea typeface="DengXian" panose="02010600030101010101" pitchFamily="2" charset="-122"/>
                <a:cs typeface="Times New Roman" panose="02020603050405020304" pitchFamily="18" charset="0"/>
              </a:rPr>
              <a:t>Strategy in purchasing</a:t>
            </a:r>
            <a:br>
              <a:rPr lang="en-GB" sz="4000" kern="150" dirty="0">
                <a:effectLst/>
                <a:latin typeface="Aptos" panose="020B0004020202020204" pitchFamily="34" charset="0"/>
                <a:ea typeface="DengXian" panose="02010600030101010101" pitchFamily="2" charset="-122"/>
                <a:cs typeface="Times New Roman" panose="02020603050405020304" pitchFamily="18" charset="0"/>
              </a:rPr>
            </a:br>
            <a:r>
              <a:rPr lang="en-GB" sz="4000" b="1" kern="150" dirty="0">
                <a:effectLst/>
                <a:latin typeface="Times New Roman" panose="02020603050405020304" pitchFamily="18" charset="0"/>
                <a:ea typeface="DengXian" panose="02010600030101010101" pitchFamily="2" charset="-122"/>
                <a:cs typeface="Times New Roman" panose="02020603050405020304" pitchFamily="18" charset="0"/>
              </a:rPr>
              <a:t>Lecturer: Samson Ndonye</a:t>
            </a:r>
            <a:br>
              <a:rPr lang="en-GB" sz="1800" kern="150" dirty="0">
                <a:effectLst/>
                <a:latin typeface="Aptos" panose="020B0004020202020204" pitchFamily="34" charset="0"/>
                <a:ea typeface="DengXian" panose="02010600030101010101" pitchFamily="2" charset="-122"/>
                <a:cs typeface="Times New Roman" panose="02020603050405020304" pitchFamily="18" charset="0"/>
              </a:rPr>
            </a:br>
            <a:r>
              <a:rPr lang="en-GB" sz="1800" b="1" kern="150" dirty="0">
                <a:effectLst/>
                <a:latin typeface="Times New Roman" panose="02020603050405020304" pitchFamily="18" charset="0"/>
                <a:ea typeface="DengXian" panose="02010600030101010101" pitchFamily="2" charset="-122"/>
                <a:cs typeface="Times New Roman" panose="02020603050405020304" pitchFamily="18" charset="0"/>
              </a:rPr>
              <a:t> </a:t>
            </a:r>
            <a:br>
              <a:rPr lang="en-GB" sz="1800" kern="150" dirty="0">
                <a:effectLst/>
                <a:latin typeface="Aptos" panose="020B0004020202020204" pitchFamily="34" charset="0"/>
                <a:ea typeface="DengXian" panose="02010600030101010101" pitchFamily="2" charset="-122"/>
                <a:cs typeface="Times New Roman" panose="02020603050405020304" pitchFamily="18" charset="0"/>
              </a:rPr>
            </a:br>
            <a:endParaRPr lang="en-US" sz="4800" dirty="0"/>
          </a:p>
        </p:txBody>
      </p:sp>
      <p:sp>
        <p:nvSpPr>
          <p:cNvPr id="24" name="Rectangle 23">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6" name="Rectangle 25">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4023360"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8429509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68AF5748-FED8-45BA-8631-26D1D10F324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477981" y="1122363"/>
            <a:ext cx="4023360" cy="3204134"/>
          </a:xfrm>
        </p:spPr>
        <p:txBody>
          <a:bodyPr anchor="b">
            <a:normAutofit/>
          </a:bodyPr>
          <a:lstStyle/>
          <a:p>
            <a:r>
              <a:rPr lang="en-US" sz="4800"/>
              <a:t>Lecture Learning outcomes</a:t>
            </a:r>
          </a:p>
        </p:txBody>
      </p:sp>
      <p:sp>
        <p:nvSpPr>
          <p:cNvPr id="12" name="Rectangle 11">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4023360"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 name="TextBox 3">
            <a:extLst>
              <a:ext uri="{FF2B5EF4-FFF2-40B4-BE49-F238E27FC236}">
                <a16:creationId xmlns:a16="http://schemas.microsoft.com/office/drawing/2014/main" id="{CEABAA84-1358-039A-A4E9-1EEB781DB94D}"/>
              </a:ext>
            </a:extLst>
          </p:cNvPr>
          <p:cNvSpPr txBox="1"/>
          <p:nvPr/>
        </p:nvSpPr>
        <p:spPr>
          <a:xfrm>
            <a:off x="3886201" y="771988"/>
            <a:ext cx="8046720" cy="3569632"/>
          </a:xfrm>
          <a:prstGeom prst="rect">
            <a:avLst/>
          </a:prstGeom>
          <a:noFill/>
        </p:spPr>
        <p:txBody>
          <a:bodyPr wrap="square">
            <a:spAutoFit/>
          </a:bodyPr>
          <a:lstStyle/>
          <a:p>
            <a:pPr>
              <a:lnSpc>
                <a:spcPct val="150000"/>
              </a:lnSpc>
              <a:spcAft>
                <a:spcPts val="800"/>
              </a:spcAft>
            </a:pPr>
            <a:r>
              <a:rPr lang="en-GB" sz="2800" kern="150" dirty="0">
                <a:effectLst/>
                <a:latin typeface="Aptos Light" panose="020B0004020202020204" pitchFamily="34" charset="0"/>
                <a:ea typeface="DengXian" panose="02010600030101010101" pitchFamily="2" charset="-122"/>
                <a:cs typeface="Aldhabi" panose="01000000000000000000" pitchFamily="2" charset="-78"/>
              </a:rPr>
              <a:t>At the end of the lecture, you will be able to:</a:t>
            </a:r>
          </a:p>
          <a:p>
            <a:pPr>
              <a:lnSpc>
                <a:spcPct val="150000"/>
              </a:lnSpc>
              <a:spcAft>
                <a:spcPts val="800"/>
              </a:spcAft>
            </a:pPr>
            <a:r>
              <a:rPr lang="en-GB" sz="2800" kern="150" dirty="0">
                <a:effectLst/>
                <a:latin typeface="Aptos Light" panose="020B0004020202020204" pitchFamily="34" charset="0"/>
                <a:ea typeface="DengXian" panose="02010600030101010101" pitchFamily="2" charset="-122"/>
                <a:cs typeface="Aldhabi" panose="01000000000000000000" pitchFamily="2" charset="-78"/>
              </a:rPr>
              <a:t>1. Understand the strategic sourcing process</a:t>
            </a:r>
          </a:p>
          <a:p>
            <a:pPr>
              <a:lnSpc>
                <a:spcPct val="150000"/>
              </a:lnSpc>
              <a:spcAft>
                <a:spcPts val="800"/>
              </a:spcAft>
            </a:pPr>
            <a:r>
              <a:rPr lang="en-GB" sz="2800" kern="150" dirty="0">
                <a:effectLst/>
                <a:latin typeface="Aptos Light" panose="020B0004020202020204" pitchFamily="34" charset="0"/>
                <a:ea typeface="DengXian" panose="02010600030101010101" pitchFamily="2" charset="-122"/>
                <a:cs typeface="Aldhabi" panose="01000000000000000000" pitchFamily="2" charset="-78"/>
              </a:rPr>
              <a:t>2.Evaluate the market dynamics and supplier relationship </a:t>
            </a:r>
          </a:p>
          <a:p>
            <a:pPr>
              <a:lnSpc>
                <a:spcPct val="150000"/>
              </a:lnSpc>
              <a:spcAft>
                <a:spcPts val="800"/>
              </a:spcAft>
            </a:pPr>
            <a:r>
              <a:rPr lang="en-GB" sz="2800" kern="150" dirty="0">
                <a:effectLst/>
                <a:latin typeface="Aptos Light" panose="020B0004020202020204" pitchFamily="34" charset="0"/>
                <a:ea typeface="DengXian" panose="02010600030101010101" pitchFamily="2" charset="-122"/>
                <a:cs typeface="Aldhabi" panose="01000000000000000000" pitchFamily="2" charset="-78"/>
              </a:rPr>
              <a:t>3. Apply performance measurement in purchasing</a:t>
            </a:r>
          </a:p>
        </p:txBody>
      </p:sp>
    </p:spTree>
    <p:extLst>
      <p:ext uri="{BB962C8B-B14F-4D97-AF65-F5344CB8AC3E}">
        <p14:creationId xmlns:p14="http://schemas.microsoft.com/office/powerpoint/2010/main" val="33643407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p:cNvSpPr>
            <a:spLocks noGrp="1"/>
          </p:cNvSpPr>
          <p:nvPr>
            <p:ph type="ctrTitle"/>
          </p:nvPr>
        </p:nvSpPr>
        <p:spPr>
          <a:xfrm>
            <a:off x="1" y="1122363"/>
            <a:ext cx="3886199" cy="3204134"/>
          </a:xfrm>
        </p:spPr>
        <p:txBody>
          <a:bodyPr anchor="b">
            <a:normAutofit/>
          </a:bodyPr>
          <a:lstStyle/>
          <a:p>
            <a:r>
              <a:rPr lang="en-US" sz="4800" dirty="0"/>
              <a:t>Introduction </a:t>
            </a:r>
          </a:p>
        </p:txBody>
      </p:sp>
      <p:sp>
        <p:nvSpPr>
          <p:cNvPr id="4" name="TextBox 3">
            <a:extLst>
              <a:ext uri="{FF2B5EF4-FFF2-40B4-BE49-F238E27FC236}">
                <a16:creationId xmlns:a16="http://schemas.microsoft.com/office/drawing/2014/main" id="{CEABAA84-1358-039A-A4E9-1EEB781DB94D}"/>
              </a:ext>
            </a:extLst>
          </p:cNvPr>
          <p:cNvSpPr txBox="1"/>
          <p:nvPr/>
        </p:nvSpPr>
        <p:spPr>
          <a:xfrm>
            <a:off x="3657600" y="193964"/>
            <a:ext cx="8275321" cy="5406032"/>
          </a:xfrm>
          <a:prstGeom prst="rect">
            <a:avLst/>
          </a:prstGeom>
          <a:noFill/>
        </p:spPr>
        <p:txBody>
          <a:bodyPr wrap="square">
            <a:spAutoFit/>
          </a:bodyPr>
          <a:lstStyle/>
          <a:p>
            <a:pPr algn="ctr">
              <a:lnSpc>
                <a:spcPct val="150000"/>
              </a:lnSpc>
              <a:spcAft>
                <a:spcPts val="800"/>
              </a:spcAft>
            </a:pPr>
            <a:r>
              <a:rPr lang="en-GB" sz="2800" kern="150" dirty="0">
                <a:effectLst/>
                <a:latin typeface="Times New Roman" panose="02020603050405020304" pitchFamily="18" charset="0"/>
                <a:ea typeface="DengXian" panose="02010600030101010101" pitchFamily="2" charset="-122"/>
                <a:cs typeface="Times New Roman" panose="02020603050405020304" pitchFamily="18" charset="0"/>
              </a:rPr>
              <a:t>-</a:t>
            </a:r>
            <a:r>
              <a:rPr lang="en-GB" sz="2800" kern="150" dirty="0">
                <a:effectLst/>
                <a:latin typeface="Trade Gothic Next Light" panose="020F0502020204030204" pitchFamily="34" charset="0"/>
                <a:ea typeface="DengXian" panose="02010600030101010101" pitchFamily="2" charset="-122"/>
                <a:cs typeface="Times New Roman" panose="02020603050405020304" pitchFamily="18" charset="0"/>
              </a:rPr>
              <a:t>Strategic Purchasing/sourcing is a concept that was popularized by major consultancy companies in the late 1980’s 1990’s and is now considered a standard purchasing strategy used by many blue-chip companies. </a:t>
            </a:r>
          </a:p>
          <a:p>
            <a:pPr algn="ctr">
              <a:lnSpc>
                <a:spcPct val="150000"/>
              </a:lnSpc>
              <a:spcAft>
                <a:spcPts val="800"/>
              </a:spcAft>
            </a:pPr>
            <a:r>
              <a:rPr lang="en-GB" sz="2800" dirty="0">
                <a:effectLst/>
                <a:latin typeface="Trade Gothic Next Light" panose="020F0502020204030204" pitchFamily="34" charset="0"/>
                <a:ea typeface="DengXian" panose="02010600030101010101" pitchFamily="2" charset="-122"/>
              </a:rPr>
              <a:t>-Strategic sourcing is the process of taking advantage of purchasing opportunities by continually reviewing current needs against purchasing opportunities</a:t>
            </a:r>
            <a:r>
              <a:rPr lang="en-GB" sz="2800" dirty="0">
                <a:effectLst/>
                <a:latin typeface="Times New Roman" panose="02020603050405020304" pitchFamily="18" charset="0"/>
                <a:ea typeface="DengXian" panose="02010600030101010101" pitchFamily="2" charset="-122"/>
              </a:rPr>
              <a:t>. </a:t>
            </a:r>
            <a:endParaRPr lang="en-GB" sz="2800" kern="150" dirty="0">
              <a:effectLst/>
              <a:latin typeface="Aptos" panose="020B0004020202020204" pitchFamily="34" charset="0"/>
              <a:ea typeface="DengXian" panose="02010600030101010101" pitchFamily="2" charset="-122"/>
              <a:cs typeface="Times New Roman" panose="02020603050405020304" pitchFamily="18" charset="0"/>
            </a:endParaRPr>
          </a:p>
          <a:p>
            <a:pPr>
              <a:lnSpc>
                <a:spcPct val="150000"/>
              </a:lnSpc>
              <a:spcAft>
                <a:spcPts val="800"/>
              </a:spcAft>
            </a:pPr>
            <a:endParaRPr lang="en-GB" sz="2800" kern="150" dirty="0">
              <a:effectLst/>
              <a:latin typeface="Aptos Light" panose="020B0004020202020204" pitchFamily="34" charset="0"/>
              <a:ea typeface="DengXian" panose="02010600030101010101" pitchFamily="2" charset="-122"/>
              <a:cs typeface="Aldhabi" panose="01000000000000000000" pitchFamily="2" charset="-78"/>
            </a:endParaRPr>
          </a:p>
        </p:txBody>
      </p:sp>
    </p:spTree>
    <p:extLst>
      <p:ext uri="{BB962C8B-B14F-4D97-AF65-F5344CB8AC3E}">
        <p14:creationId xmlns:p14="http://schemas.microsoft.com/office/powerpoint/2010/main" val="17922640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1E1224E-6618-482E-BE87-321A7FC1CD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659234" y="957447"/>
            <a:ext cx="2721275" cy="4943105"/>
          </a:xfrm>
        </p:spPr>
        <p:txBody>
          <a:bodyPr anchor="ctr">
            <a:normAutofit/>
          </a:bodyPr>
          <a:lstStyle/>
          <a:p>
            <a:r>
              <a:rPr lang="en-US" dirty="0"/>
              <a:t>Introduction-</a:t>
            </a:r>
            <a:r>
              <a:rPr lang="en-GB" sz="3200" kern="150" dirty="0">
                <a:effectLst/>
                <a:latin typeface="Times New Roman" panose="02020603050405020304" pitchFamily="18" charset="0"/>
                <a:ea typeface="DengXian" panose="02010600030101010101" pitchFamily="2" charset="-122"/>
                <a:cs typeface="Times New Roman" panose="02020603050405020304" pitchFamily="18" charset="0"/>
              </a:rPr>
              <a:t>There are several processes within the strategic sourcing/purchasing process-</a:t>
            </a:r>
            <a:br>
              <a:rPr lang="en-GB" sz="1800" kern="150" dirty="0">
                <a:effectLst/>
                <a:latin typeface="Aptos" panose="020B0004020202020204" pitchFamily="34" charset="0"/>
                <a:ea typeface="DengXian" panose="02010600030101010101" pitchFamily="2" charset="-122"/>
                <a:cs typeface="Times New Roman" panose="02020603050405020304" pitchFamily="18" charset="0"/>
              </a:rPr>
            </a:br>
            <a:endParaRPr lang="en-US" dirty="0"/>
          </a:p>
        </p:txBody>
      </p:sp>
      <p:sp>
        <p:nvSpPr>
          <p:cNvPr id="12" name="Rectangle 11">
            <a:extLst>
              <a:ext uri="{FF2B5EF4-FFF2-40B4-BE49-F238E27FC236}">
                <a16:creationId xmlns:a16="http://schemas.microsoft.com/office/drawing/2014/main" id="{066346BE-FDB4-4772-A696-0719490ABD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938126" y="346791"/>
            <a:ext cx="146304"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FB92FFCE-0C90-454E-AA25-D4EE9A6C39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9234" y="6163056"/>
            <a:ext cx="3383280"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6" name="Content Placeholder">
            <a:extLst>
              <a:ext uri="{FF2B5EF4-FFF2-40B4-BE49-F238E27FC236}">
                <a16:creationId xmlns:a16="http://schemas.microsoft.com/office/drawing/2014/main" id="{B179BB64-F390-C90C-0207-FBB98D33C6A4}"/>
              </a:ext>
            </a:extLst>
          </p:cNvPr>
          <p:cNvGraphicFramePr>
            <a:graphicFrameLocks noGrp="1"/>
          </p:cNvGraphicFramePr>
          <p:nvPr>
            <p:ph idx="1"/>
            <p:extLst>
              <p:ext uri="{D42A27DB-BD31-4B8C-83A1-F6EECF244321}">
                <p14:modId xmlns:p14="http://schemas.microsoft.com/office/powerpoint/2010/main" val="2590258586"/>
              </p:ext>
            </p:extLst>
          </p:nvPr>
        </p:nvGraphicFramePr>
        <p:xfrm>
          <a:off x="3615308" y="58447"/>
          <a:ext cx="7405618" cy="539881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6303787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p:cNvSpPr>
            <a:spLocks noGrp="1"/>
          </p:cNvSpPr>
          <p:nvPr>
            <p:ph type="ctrTitle"/>
          </p:nvPr>
        </p:nvSpPr>
        <p:spPr>
          <a:xfrm>
            <a:off x="2857501" y="-914399"/>
            <a:ext cx="8495500" cy="1491915"/>
          </a:xfrm>
        </p:spPr>
        <p:txBody>
          <a:bodyPr anchor="b">
            <a:normAutofit/>
          </a:bodyPr>
          <a:lstStyle/>
          <a:p>
            <a:pPr marL="266700" indent="457200">
              <a:lnSpc>
                <a:spcPct val="115000"/>
              </a:lnSpc>
              <a:spcAft>
                <a:spcPts val="800"/>
              </a:spcAft>
            </a:pPr>
            <a:r>
              <a:rPr lang="en-GB" sz="2800" b="1" kern="150" dirty="0">
                <a:effectLst/>
                <a:latin typeface="Times New Roman" panose="02020603050405020304" pitchFamily="18" charset="0"/>
                <a:ea typeface="DengXian" panose="02010600030101010101" pitchFamily="2" charset="-122"/>
                <a:cs typeface="Times New Roman" panose="02020603050405020304" pitchFamily="18" charset="0"/>
              </a:rPr>
              <a:t>ROLE OF STRATEGIC SOURCING</a:t>
            </a:r>
            <a:endParaRPr lang="en-GB" sz="2800" kern="150" dirty="0">
              <a:effectLst/>
              <a:latin typeface="Aptos" panose="020B0004020202020204" pitchFamily="34" charset="0"/>
              <a:ea typeface="DengXian" panose="02010600030101010101" pitchFamily="2" charset="-122"/>
              <a:cs typeface="Times New Roman" panose="02020603050405020304" pitchFamily="18" charset="0"/>
            </a:endParaRPr>
          </a:p>
        </p:txBody>
      </p:sp>
      <p:pic>
        <p:nvPicPr>
          <p:cNvPr id="6" name="Picture 5" descr="Person holding a puzzle piece">
            <a:extLst>
              <a:ext uri="{FF2B5EF4-FFF2-40B4-BE49-F238E27FC236}">
                <a16:creationId xmlns:a16="http://schemas.microsoft.com/office/drawing/2014/main" id="{2CE1E7CB-A2CF-FC2B-5616-BB6FE318822A}"/>
              </a:ext>
            </a:extLst>
          </p:cNvPr>
          <p:cNvPicPr>
            <a:picLocks noChangeAspect="1"/>
          </p:cNvPicPr>
          <p:nvPr/>
        </p:nvPicPr>
        <p:blipFill>
          <a:blip r:embed="rId4"/>
          <a:srcRect l="27896" r="27681" b="8"/>
          <a:stretch/>
        </p:blipFill>
        <p:spPr>
          <a:xfrm>
            <a:off x="21" y="10"/>
            <a:ext cx="3086080" cy="6857990"/>
          </a:xfrm>
          <a:prstGeom prst="rect">
            <a:avLst/>
          </a:prstGeom>
        </p:spPr>
      </p:pic>
      <p:sp>
        <p:nvSpPr>
          <p:cNvPr id="3" name="Content Placeholder"/>
          <p:cNvSpPr>
            <a:spLocks noGrp="1"/>
          </p:cNvSpPr>
          <p:nvPr>
            <p:ph idx="1"/>
          </p:nvPr>
        </p:nvSpPr>
        <p:spPr>
          <a:xfrm>
            <a:off x="2857501" y="336884"/>
            <a:ext cx="9135577" cy="4381420"/>
          </a:xfrm>
        </p:spPr>
        <p:txBody>
          <a:bodyPr>
            <a:normAutofit fontScale="92500"/>
          </a:bodyPr>
          <a:lstStyle/>
          <a:p>
            <a:pPr marL="457200" algn="just">
              <a:lnSpc>
                <a:spcPct val="150000"/>
              </a:lnSpc>
              <a:spcAft>
                <a:spcPts val="800"/>
              </a:spcAft>
            </a:pPr>
            <a:r>
              <a:rPr lang="en-GB" sz="2800" kern="150" dirty="0">
                <a:effectLst/>
                <a:latin typeface="Abadi" panose="020F0502020204030204" pitchFamily="34" charset="0"/>
                <a:ea typeface="DengXian" panose="02010600030101010101" pitchFamily="2" charset="-122"/>
                <a:cs typeface="Times New Roman" panose="02020603050405020304" pitchFamily="18" charset="0"/>
              </a:rPr>
              <a:t>Strategic sourcing is one of the key methods that purchasing departments are using to lower costs and improve quality. </a:t>
            </a:r>
          </a:p>
          <a:p>
            <a:pPr marL="457200" algn="just">
              <a:lnSpc>
                <a:spcPct val="150000"/>
              </a:lnSpc>
              <a:spcAft>
                <a:spcPts val="800"/>
              </a:spcAft>
            </a:pPr>
            <a:r>
              <a:rPr lang="en-GB" sz="2800" kern="150" dirty="0">
                <a:effectLst/>
                <a:latin typeface="Abadi" panose="020F0502020204030204" pitchFamily="34" charset="0"/>
                <a:ea typeface="DengXian" panose="02010600030101010101" pitchFamily="2" charset="-122"/>
                <a:cs typeface="Times New Roman" panose="02020603050405020304" pitchFamily="18" charset="0"/>
              </a:rPr>
              <a:t>Strategic sourcing involves </a:t>
            </a:r>
            <a:r>
              <a:rPr lang="en-GB" sz="2800" kern="150" dirty="0" err="1">
                <a:effectLst/>
                <a:latin typeface="Abadi" panose="020F0502020204030204" pitchFamily="34" charset="0"/>
                <a:ea typeface="DengXian" panose="02010600030101010101" pitchFamily="2" charset="-122"/>
                <a:cs typeface="Times New Roman" panose="02020603050405020304" pitchFamily="18" charset="0"/>
              </a:rPr>
              <a:t>analyzing</a:t>
            </a:r>
            <a:r>
              <a:rPr lang="en-GB" sz="2800" kern="150" dirty="0">
                <a:effectLst/>
                <a:latin typeface="Abadi" panose="020F0502020204030204" pitchFamily="34" charset="0"/>
                <a:ea typeface="DengXian" panose="02010600030101010101" pitchFamily="2" charset="-122"/>
                <a:cs typeface="Times New Roman" panose="02020603050405020304" pitchFamily="18" charset="0"/>
              </a:rPr>
              <a:t> what products the company buys in the highest volume, reviewing the marketplace for those products, understanding the economics and usage of the supplier of those products</a:t>
            </a:r>
            <a:r>
              <a:rPr lang="en-GB" sz="2800" kern="150" dirty="0">
                <a:effectLst/>
                <a:latin typeface="Times New Roman" panose="02020603050405020304" pitchFamily="18" charset="0"/>
                <a:ea typeface="DengXian" panose="02010600030101010101" pitchFamily="2" charset="-122"/>
                <a:cs typeface="Times New Roman" panose="02020603050405020304" pitchFamily="18" charset="0"/>
              </a:rPr>
              <a:t>.</a:t>
            </a:r>
            <a:endParaRPr lang="en-GB" sz="2800" kern="150" dirty="0">
              <a:effectLst/>
              <a:latin typeface="Aptos" panose="020B0004020202020204" pitchFamily="34" charset="0"/>
              <a:ea typeface="DengXian" panose="02010600030101010101" pitchFamily="2" charset="-122"/>
              <a:cs typeface="Times New Roman" panose="02020603050405020304" pitchFamily="18" charset="0"/>
            </a:endParaRPr>
          </a:p>
        </p:txBody>
      </p:sp>
      <p:pic>
        <p:nvPicPr>
          <p:cNvPr id="13" name="Video 12">
            <a:hlinkClick r:id="" action="ppaction://media"/>
            <a:extLst>
              <a:ext uri="{FF2B5EF4-FFF2-40B4-BE49-F238E27FC236}">
                <a16:creationId xmlns:a16="http://schemas.microsoft.com/office/drawing/2014/main" id="{1036452E-F4FD-CC9E-EE9A-FA4994BB8C27}"/>
              </a:ext>
            </a:extLst>
          </p:cNvPr>
          <p:cNvPicPr>
            <a:picLocks noChangeAspect="1"/>
          </p:cNvPicPr>
          <p:nvPr>
            <a:videoFile r:link="rId2"/>
            <p:extLst>
              <p:ext uri="{DAA4B4D4-6D71-4841-9C94-3DE7FCFB9230}">
                <p14:media xmlns:p14="http://schemas.microsoft.com/office/powerpoint/2010/main" r:embed="rId1"/>
              </p:ext>
              <p:ext uri="{42D2F446-02D8-4167-A562-619A0277C38B}">
                <p15:isNarration xmlns:p15="http://schemas.microsoft.com/office/powerpoint/2012/main" val="1"/>
              </p:ext>
            </p:extLst>
          </p:nvPr>
        </p:nvPicPr>
        <p:blipFill>
          <a:blip r:embed="rId5"/>
          <a:srcRect l="21875" r="2187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2791208665"/>
      </p:ext>
    </p:extLst>
  </p:cSld>
  <p:clrMapOvr>
    <a:masterClrMapping/>
  </p:clrMapOvr>
  <mc:AlternateContent xmlns:mc="http://schemas.openxmlformats.org/markup-compatibility/2006">
    <mc:Choice xmlns:p14="http://schemas.microsoft.com/office/powerpoint/2010/main" Requires="p14">
      <p:transition spd="slow" p14:dur="2000" advTm="13182"/>
    </mc:Choice>
    <mc:Fallback>
      <p:transition spd="slow" advTm="1318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3"/>
                </p:tgtEl>
              </p:cMediaNode>
            </p:video>
            <p:seq concurrent="1" nextAc="seek">
              <p:cTn id="8" restart="whenNotActive" fill="hold" evtFilter="cancelBubble" nodeType="interactiveSeq">
                <p:stCondLst>
                  <p:cond evt="onClick" delay="0">
                    <p:tgtEl>
                      <p:spTgt spid="1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3"/>
                                        </p:tgtEl>
                                      </p:cBhvr>
                                    </p:cmd>
                                  </p:childTnLst>
                                </p:cTn>
                              </p:par>
                            </p:childTnLst>
                          </p:cTn>
                        </p:par>
                      </p:childTnLst>
                    </p:cTn>
                  </p:par>
                </p:childTnLst>
              </p:cTn>
              <p:nextCondLst>
                <p:cond evt="onClick" delay="0">
                  <p:tgtEl>
                    <p:spTgt spid="13"/>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44AD29B6-BF3B-4407-9E75-52DF8E3B29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Rectangle 11">
            <a:extLst>
              <a:ext uri="{FF2B5EF4-FFF2-40B4-BE49-F238E27FC236}">
                <a16:creationId xmlns:a16="http://schemas.microsoft.com/office/drawing/2014/main" id="{55F8BA08-3E38-4B70-B93A-74F08E0922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8209" y="260019"/>
            <a:ext cx="11167447" cy="5933012"/>
          </a:xfrm>
          <a:prstGeom prst="rect">
            <a:avLst/>
          </a:prstGeom>
          <a:ln w="12700">
            <a:solidFill>
              <a:schemeClr val="tx2">
                <a:lumMod val="10000"/>
                <a:lumOff val="90000"/>
              </a:schemeClr>
            </a:solidFill>
          </a:ln>
          <a:effectLst>
            <a:outerShdw blurRad="50800" dist="38100" dir="2700000" algn="tl" rotWithShape="0">
              <a:schemeClr val="bg2">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p:cNvSpPr>
            <a:spLocks noGrp="1"/>
          </p:cNvSpPr>
          <p:nvPr>
            <p:ph type="ctrTitle"/>
          </p:nvPr>
        </p:nvSpPr>
        <p:spPr>
          <a:xfrm>
            <a:off x="91865" y="260019"/>
            <a:ext cx="3968071" cy="5685871"/>
          </a:xfrm>
        </p:spPr>
        <p:txBody>
          <a:bodyPr>
            <a:normAutofit/>
          </a:bodyPr>
          <a:lstStyle/>
          <a:p>
            <a:r>
              <a:rPr lang="en-US" sz="3200" dirty="0"/>
              <a:t>ROLE OF STRATEGIC SOURCING-</a:t>
            </a:r>
            <a:r>
              <a:rPr lang="en-GB" sz="1800" dirty="0">
                <a:effectLst/>
                <a:latin typeface="Times New Roman" panose="02020603050405020304" pitchFamily="18" charset="0"/>
                <a:ea typeface="DengXian" panose="02010600030101010101" pitchFamily="2" charset="-122"/>
              </a:rPr>
              <a:t>During this process, the team conducting the analysis should ask these questions</a:t>
            </a:r>
            <a:endParaRPr lang="en-US" sz="3200" dirty="0"/>
          </a:p>
        </p:txBody>
      </p:sp>
      <p:sp>
        <p:nvSpPr>
          <p:cNvPr id="14" name="Rectangle 13">
            <a:extLst>
              <a:ext uri="{FF2B5EF4-FFF2-40B4-BE49-F238E27FC236}">
                <a16:creationId xmlns:a16="http://schemas.microsoft.com/office/drawing/2014/main" id="{357F1B33-79AB-4A71-8CEC-4546D709B8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8834" y="2874481"/>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6" name="Content Placeholder">
            <a:extLst>
              <a:ext uri="{FF2B5EF4-FFF2-40B4-BE49-F238E27FC236}">
                <a16:creationId xmlns:a16="http://schemas.microsoft.com/office/drawing/2014/main" id="{EA892A62-1227-1BFB-D0F7-784E8DF5EEDF}"/>
              </a:ext>
            </a:extLst>
          </p:cNvPr>
          <p:cNvGraphicFramePr>
            <a:graphicFrameLocks noGrp="1"/>
          </p:cNvGraphicFramePr>
          <p:nvPr>
            <p:ph idx="1"/>
            <p:extLst>
              <p:ext uri="{D42A27DB-BD31-4B8C-83A1-F6EECF244321}">
                <p14:modId xmlns:p14="http://schemas.microsoft.com/office/powerpoint/2010/main" val="690205753"/>
              </p:ext>
            </p:extLst>
          </p:nvPr>
        </p:nvGraphicFramePr>
        <p:xfrm>
          <a:off x="3611879" y="-404950"/>
          <a:ext cx="8021911" cy="6357695"/>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4255079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380AD67-C5CA-4918-B4BB-C359BB03EE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3611881" y="-982980"/>
            <a:ext cx="9235439" cy="2199133"/>
          </a:xfrm>
        </p:spPr>
        <p:txBody>
          <a:bodyPr anchor="b">
            <a:normAutofit/>
          </a:bodyPr>
          <a:lstStyle/>
          <a:p>
            <a:r>
              <a:rPr lang="en-GB" sz="2400" dirty="0">
                <a:effectLst/>
                <a:latin typeface="Tahoma" panose="020B0604030504040204" pitchFamily="34" charset="0"/>
                <a:ea typeface="Tahoma" panose="020B0604030504040204" pitchFamily="34" charset="0"/>
                <a:cs typeface="Tahoma" panose="020B0604030504040204" pitchFamily="34" charset="0"/>
              </a:rPr>
              <a:t>If the supplier is willing to partner the following areas should be analysed </a:t>
            </a:r>
            <a:endParaRPr lang="en-US" sz="2400" dirty="0">
              <a:latin typeface="Tahoma" panose="020B0604030504040204" pitchFamily="34" charset="0"/>
              <a:ea typeface="Tahoma" panose="020B0604030504040204" pitchFamily="34" charset="0"/>
              <a:cs typeface="Tahoma" panose="020B0604030504040204" pitchFamily="34" charset="0"/>
            </a:endParaRPr>
          </a:p>
        </p:txBody>
      </p:sp>
      <p:pic>
        <p:nvPicPr>
          <p:cNvPr id="6" name="Picture 5" descr="Person holding a puzzle piece">
            <a:extLst>
              <a:ext uri="{FF2B5EF4-FFF2-40B4-BE49-F238E27FC236}">
                <a16:creationId xmlns:a16="http://schemas.microsoft.com/office/drawing/2014/main" id="{2CE1E7CB-A2CF-FC2B-5616-BB6FE318822A}"/>
              </a:ext>
            </a:extLst>
          </p:cNvPr>
          <p:cNvPicPr>
            <a:picLocks noChangeAspect="1"/>
          </p:cNvPicPr>
          <p:nvPr/>
        </p:nvPicPr>
        <p:blipFill>
          <a:blip r:embed="rId2"/>
          <a:srcRect l="27896" r="27681" b="8"/>
          <a:stretch/>
        </p:blipFill>
        <p:spPr>
          <a:xfrm>
            <a:off x="21" y="10"/>
            <a:ext cx="3611860" cy="6857990"/>
          </a:xfrm>
          <a:prstGeom prst="rect">
            <a:avLst/>
          </a:prstGeom>
        </p:spPr>
      </p:pic>
      <p:sp>
        <p:nvSpPr>
          <p:cNvPr id="12" name="!!accent">
            <a:extLst>
              <a:ext uri="{FF2B5EF4-FFF2-40B4-BE49-F238E27FC236}">
                <a16:creationId xmlns:a16="http://schemas.microsoft.com/office/drawing/2014/main" id="{EABAD4DA-87BA-4F70-9EF0-45C6BCF178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17960" y="363389"/>
            <a:ext cx="73152" cy="548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915128D9-2797-47FA-B6FE-EC24E6B843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99266" y="2935541"/>
            <a:ext cx="6217920"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p:cNvSpPr>
            <a:spLocks noGrp="1"/>
          </p:cNvSpPr>
          <p:nvPr>
            <p:ph idx="1"/>
          </p:nvPr>
        </p:nvSpPr>
        <p:spPr>
          <a:xfrm>
            <a:off x="3611881" y="1275418"/>
            <a:ext cx="7741119" cy="4901544"/>
          </a:xfrm>
        </p:spPr>
        <p:txBody>
          <a:bodyPr>
            <a:normAutofit/>
          </a:bodyPr>
          <a:lstStyle/>
          <a:p>
            <a:pPr lvl="0">
              <a:lnSpc>
                <a:spcPct val="100000"/>
              </a:lnSpc>
            </a:pPr>
            <a:r>
              <a:rPr lang="en-US" dirty="0"/>
              <a:t>commitment to continuous improvement</a:t>
            </a:r>
          </a:p>
          <a:p>
            <a:pPr lvl="0">
              <a:lnSpc>
                <a:spcPct val="100000"/>
              </a:lnSpc>
            </a:pPr>
            <a:r>
              <a:rPr lang="en-US" dirty="0"/>
              <a:t>Cost-competitive</a:t>
            </a:r>
          </a:p>
          <a:p>
            <a:pPr lvl="0">
              <a:lnSpc>
                <a:spcPct val="100000"/>
              </a:lnSpc>
            </a:pPr>
            <a:r>
              <a:rPr lang="en-US" dirty="0"/>
              <a:t>Cost-conscious</a:t>
            </a:r>
          </a:p>
          <a:p>
            <a:pPr lvl="0">
              <a:lnSpc>
                <a:spcPct val="100000"/>
              </a:lnSpc>
            </a:pPr>
            <a:r>
              <a:rPr lang="en-US" dirty="0"/>
              <a:t>Customer-oriented</a:t>
            </a:r>
          </a:p>
          <a:p>
            <a:pPr lvl="0">
              <a:lnSpc>
                <a:spcPct val="100000"/>
              </a:lnSpc>
            </a:pPr>
            <a:r>
              <a:rPr lang="en-US" dirty="0"/>
              <a:t>Encourages employee involvement</a:t>
            </a:r>
          </a:p>
          <a:p>
            <a:pPr lvl="0">
              <a:lnSpc>
                <a:spcPct val="100000"/>
              </a:lnSpc>
            </a:pPr>
            <a:r>
              <a:rPr lang="en-US" dirty="0"/>
              <a:t>Flexible</a:t>
            </a:r>
          </a:p>
          <a:p>
            <a:pPr lvl="0">
              <a:lnSpc>
                <a:spcPct val="100000"/>
              </a:lnSpc>
            </a:pPr>
            <a:r>
              <a:rPr lang="en-US" dirty="0"/>
              <a:t>Financially stable</a:t>
            </a:r>
          </a:p>
          <a:p>
            <a:pPr lvl="0">
              <a:lnSpc>
                <a:spcPct val="100000"/>
              </a:lnSpc>
            </a:pPr>
            <a:r>
              <a:rPr lang="en-US" dirty="0"/>
              <a:t>Abe to provide technical assistance</a:t>
            </a:r>
          </a:p>
        </p:txBody>
      </p:sp>
    </p:spTree>
    <p:extLst>
      <p:ext uri="{BB962C8B-B14F-4D97-AF65-F5344CB8AC3E}">
        <p14:creationId xmlns:p14="http://schemas.microsoft.com/office/powerpoint/2010/main" val="215105868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1E1224E-6618-482E-BE87-321A7FC1CD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659234" y="957447"/>
            <a:ext cx="3383280" cy="4943105"/>
          </a:xfrm>
        </p:spPr>
        <p:txBody>
          <a:bodyPr anchor="ctr">
            <a:normAutofit/>
          </a:bodyPr>
          <a:lstStyle/>
          <a:p>
            <a:r>
              <a:rPr lang="en-US" sz="3700" dirty="0"/>
              <a:t>Establishing a Good Strategic Sourcing Methodology</a:t>
            </a:r>
          </a:p>
        </p:txBody>
      </p:sp>
      <p:sp>
        <p:nvSpPr>
          <p:cNvPr id="12" name="Rectangle 11">
            <a:extLst>
              <a:ext uri="{FF2B5EF4-FFF2-40B4-BE49-F238E27FC236}">
                <a16:creationId xmlns:a16="http://schemas.microsoft.com/office/drawing/2014/main" id="{066346BE-FDB4-4772-A696-0719490ABD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938126" y="346791"/>
            <a:ext cx="146304"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FB92FFCE-0C90-454E-AA25-D4EE9A6C39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9234" y="6163056"/>
            <a:ext cx="3383280"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7" name="Content Placeholder 6">
            <a:extLst>
              <a:ext uri="{FF2B5EF4-FFF2-40B4-BE49-F238E27FC236}">
                <a16:creationId xmlns:a16="http://schemas.microsoft.com/office/drawing/2014/main" id="{182CCEE0-4B5B-3B1B-A46D-507C32DDAEBF}"/>
              </a:ext>
            </a:extLst>
          </p:cNvPr>
          <p:cNvSpPr>
            <a:spLocks noGrp="1"/>
          </p:cNvSpPr>
          <p:nvPr>
            <p:ph idx="1"/>
          </p:nvPr>
        </p:nvSpPr>
        <p:spPr>
          <a:xfrm>
            <a:off x="4042514" y="0"/>
            <a:ext cx="7318213" cy="6332081"/>
          </a:xfrm>
        </p:spPr>
        <p:txBody>
          <a:bodyPr/>
          <a:lstStyle/>
          <a:p>
            <a:pPr>
              <a:lnSpc>
                <a:spcPct val="115000"/>
              </a:lnSpc>
              <a:spcAft>
                <a:spcPts val="800"/>
              </a:spcAft>
            </a:pPr>
            <a:r>
              <a:rPr lang="en-GB" b="1" kern="150" dirty="0">
                <a:effectLst/>
                <a:latin typeface="Abadi Extra Light" panose="020B0204020104020204" pitchFamily="34" charset="0"/>
                <a:ea typeface="DengXian" panose="02010600030101010101" pitchFamily="2" charset="-122"/>
                <a:cs typeface="Times New Roman" panose="02020603050405020304" pitchFamily="18" charset="0"/>
              </a:rPr>
              <a:t>The first step </a:t>
            </a:r>
            <a:r>
              <a:rPr lang="en-GB" kern="150" dirty="0">
                <a:effectLst/>
                <a:latin typeface="Abadi Extra Light" panose="020B0204020104020204" pitchFamily="34" charset="0"/>
                <a:ea typeface="DengXian" panose="02010600030101010101" pitchFamily="2" charset="-122"/>
                <a:cs typeface="Times New Roman" panose="02020603050405020304" pitchFamily="18" charset="0"/>
              </a:rPr>
              <a:t>to a good strategic sourcing methodology is, unsurprisingly, to define the goals for the company. Beginning with the end system in mind is critical to developing a working program.</a:t>
            </a:r>
          </a:p>
          <a:p>
            <a:pPr marL="457200" algn="just">
              <a:lnSpc>
                <a:spcPct val="150000"/>
              </a:lnSpc>
              <a:spcAft>
                <a:spcPts val="800"/>
              </a:spcAft>
            </a:pPr>
            <a:r>
              <a:rPr lang="en-GB" b="1" kern="150" dirty="0">
                <a:effectLst/>
                <a:latin typeface="Abadi Extra Light" panose="020B0204020104020204" pitchFamily="34" charset="0"/>
                <a:ea typeface="DengXian" panose="02010600030101010101" pitchFamily="2" charset="-122"/>
                <a:cs typeface="Times New Roman" panose="02020603050405020304" pitchFamily="18" charset="0"/>
              </a:rPr>
              <a:t>The second step </a:t>
            </a:r>
            <a:r>
              <a:rPr lang="en-GB" kern="150" dirty="0">
                <a:effectLst/>
                <a:latin typeface="Abadi Extra Light" panose="020B0204020104020204" pitchFamily="34" charset="0"/>
                <a:ea typeface="DengXian" panose="02010600030101010101" pitchFamily="2" charset="-122"/>
                <a:cs typeface="Times New Roman" panose="02020603050405020304" pitchFamily="18" charset="0"/>
              </a:rPr>
              <a:t>is track and </a:t>
            </a:r>
            <a:r>
              <a:rPr lang="en-GB" kern="150" dirty="0" err="1">
                <a:effectLst/>
                <a:latin typeface="Abadi Extra Light" panose="020B0204020104020204" pitchFamily="34" charset="0"/>
                <a:ea typeface="DengXian" panose="02010600030101010101" pitchFamily="2" charset="-122"/>
                <a:cs typeface="Times New Roman" panose="02020603050405020304" pitchFamily="18" charset="0"/>
              </a:rPr>
              <a:t>analyze</a:t>
            </a:r>
            <a:r>
              <a:rPr lang="en-GB" kern="150" dirty="0">
                <a:effectLst/>
                <a:latin typeface="Abadi Extra Light" panose="020B0204020104020204" pitchFamily="34" charset="0"/>
                <a:ea typeface="DengXian" panose="02010600030101010101" pitchFamily="2" charset="-122"/>
                <a:cs typeface="Times New Roman" panose="02020603050405020304" pitchFamily="18" charset="0"/>
              </a:rPr>
              <a:t> internal spending. This can be done by aggregating data from current procurement and accounting systems or by the implementation of e procurement throughout the company.</a:t>
            </a:r>
          </a:p>
          <a:p>
            <a:endParaRPr lang="en-GB" dirty="0"/>
          </a:p>
        </p:txBody>
      </p:sp>
    </p:spTree>
    <p:extLst>
      <p:ext uri="{BB962C8B-B14F-4D97-AF65-F5344CB8AC3E}">
        <p14:creationId xmlns:p14="http://schemas.microsoft.com/office/powerpoint/2010/main" val="344415053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p:cNvSpPr>
            <a:spLocks noGrp="1"/>
          </p:cNvSpPr>
          <p:nvPr>
            <p:ph type="ctrTitle"/>
          </p:nvPr>
        </p:nvSpPr>
        <p:spPr>
          <a:xfrm>
            <a:off x="659234" y="957447"/>
            <a:ext cx="3383280" cy="4943105"/>
          </a:xfrm>
        </p:spPr>
        <p:txBody>
          <a:bodyPr anchor="ctr">
            <a:normAutofit/>
          </a:bodyPr>
          <a:lstStyle/>
          <a:p>
            <a:r>
              <a:rPr lang="en-US" sz="3700" dirty="0"/>
              <a:t>Establishing a Good Strategic Sourcing Methodology</a:t>
            </a:r>
          </a:p>
        </p:txBody>
      </p:sp>
      <p:sp>
        <p:nvSpPr>
          <p:cNvPr id="7" name="Content Placeholder 6">
            <a:extLst>
              <a:ext uri="{FF2B5EF4-FFF2-40B4-BE49-F238E27FC236}">
                <a16:creationId xmlns:a16="http://schemas.microsoft.com/office/drawing/2014/main" id="{182CCEE0-4B5B-3B1B-A46D-507C32DDAEBF}"/>
              </a:ext>
            </a:extLst>
          </p:cNvPr>
          <p:cNvSpPr>
            <a:spLocks noGrp="1"/>
          </p:cNvSpPr>
          <p:nvPr>
            <p:ph idx="1"/>
          </p:nvPr>
        </p:nvSpPr>
        <p:spPr>
          <a:xfrm>
            <a:off x="4042514" y="0"/>
            <a:ext cx="7318213" cy="6332081"/>
          </a:xfrm>
        </p:spPr>
        <p:txBody>
          <a:bodyPr/>
          <a:lstStyle/>
          <a:p>
            <a:pPr marL="457200" algn="just">
              <a:lnSpc>
                <a:spcPct val="150000"/>
              </a:lnSpc>
              <a:spcAft>
                <a:spcPts val="800"/>
              </a:spcAft>
            </a:pPr>
            <a:r>
              <a:rPr lang="en-GB" b="1" kern="150" dirty="0">
                <a:effectLst/>
                <a:latin typeface="Abadi Extra Light" panose="020B0204020104020204" pitchFamily="34" charset="0"/>
                <a:ea typeface="DengXian" panose="02010600030101010101" pitchFamily="2" charset="-122"/>
                <a:cs typeface="Times New Roman" panose="02020603050405020304" pitchFamily="18" charset="0"/>
              </a:rPr>
              <a:t>The third step </a:t>
            </a:r>
            <a:r>
              <a:rPr lang="en-GB" kern="150" dirty="0">
                <a:effectLst/>
                <a:latin typeface="Abadi Extra Light" panose="020B0204020104020204" pitchFamily="34" charset="0"/>
                <a:ea typeface="DengXian" panose="02010600030101010101" pitchFamily="2" charset="-122"/>
                <a:cs typeface="Times New Roman" panose="02020603050405020304" pitchFamily="18" charset="0"/>
              </a:rPr>
              <a:t>involves the leadership team developing commodity strategies using:</a:t>
            </a:r>
          </a:p>
          <a:p>
            <a:pPr marL="342900" lvl="0" indent="-342900" algn="just">
              <a:lnSpc>
                <a:spcPct val="150000"/>
              </a:lnSpc>
              <a:buFont typeface="Wingdings" panose="05000000000000000000" pitchFamily="2" charset="2"/>
              <a:buChar char=""/>
            </a:pPr>
            <a:r>
              <a:rPr lang="en-GB" kern="150" dirty="0">
                <a:effectLst/>
                <a:latin typeface="Abadi Extra Light" panose="020B0204020104020204" pitchFamily="34" charset="0"/>
                <a:ea typeface="DengXian" panose="02010600030101010101" pitchFamily="2" charset="-122"/>
                <a:cs typeface="Times New Roman" panose="02020603050405020304" pitchFamily="18" charset="0"/>
              </a:rPr>
              <a:t>Best Price Evaluation,</a:t>
            </a:r>
          </a:p>
          <a:p>
            <a:pPr marL="342900" lvl="0" indent="-342900" algn="just">
              <a:lnSpc>
                <a:spcPct val="150000"/>
              </a:lnSpc>
              <a:buFont typeface="Wingdings" panose="05000000000000000000" pitchFamily="2" charset="2"/>
              <a:buChar char=""/>
            </a:pPr>
            <a:r>
              <a:rPr lang="en-GB" kern="150" dirty="0">
                <a:effectLst/>
                <a:latin typeface="Abadi Extra Light" panose="020B0204020104020204" pitchFamily="34" charset="0"/>
                <a:ea typeface="DengXian" panose="02010600030101010101" pitchFamily="2" charset="-122"/>
                <a:cs typeface="Times New Roman" panose="02020603050405020304" pitchFamily="18" charset="0"/>
              </a:rPr>
              <a:t>Volume Concentration,	</a:t>
            </a:r>
          </a:p>
          <a:p>
            <a:pPr marL="342900" lvl="0" indent="-342900" algn="just">
              <a:lnSpc>
                <a:spcPct val="150000"/>
              </a:lnSpc>
              <a:buFont typeface="Wingdings" panose="05000000000000000000" pitchFamily="2" charset="2"/>
              <a:buChar char=""/>
            </a:pPr>
            <a:r>
              <a:rPr lang="en-GB" kern="150" dirty="0">
                <a:effectLst/>
                <a:latin typeface="Abadi Extra Light" panose="020B0204020104020204" pitchFamily="34" charset="0"/>
                <a:ea typeface="DengXian" panose="02010600030101010101" pitchFamily="2" charset="-122"/>
                <a:cs typeface="Times New Roman" panose="02020603050405020304" pitchFamily="18" charset="0"/>
              </a:rPr>
              <a:t>Product Specification Improvement,</a:t>
            </a:r>
          </a:p>
          <a:p>
            <a:pPr marL="342900" lvl="0" indent="-342900" algn="just">
              <a:lnSpc>
                <a:spcPct val="150000"/>
              </a:lnSpc>
              <a:buFont typeface="Wingdings" panose="05000000000000000000" pitchFamily="2" charset="2"/>
              <a:buChar char=""/>
            </a:pPr>
            <a:r>
              <a:rPr lang="en-GB" kern="150" dirty="0">
                <a:effectLst/>
                <a:latin typeface="Abadi Extra Light" panose="020B0204020104020204" pitchFamily="34" charset="0"/>
                <a:ea typeface="DengXian" panose="02010600030101010101" pitchFamily="2" charset="-122"/>
                <a:cs typeface="Times New Roman" panose="02020603050405020304" pitchFamily="18" charset="0"/>
              </a:rPr>
              <a:t>Joint Process Improvement,</a:t>
            </a:r>
          </a:p>
          <a:p>
            <a:pPr marL="342900" lvl="0" indent="-342900" algn="just">
              <a:lnSpc>
                <a:spcPct val="150000"/>
              </a:lnSpc>
              <a:buFont typeface="Wingdings" panose="05000000000000000000" pitchFamily="2" charset="2"/>
              <a:buChar char=""/>
            </a:pPr>
            <a:r>
              <a:rPr lang="en-GB" kern="150" dirty="0">
                <a:effectLst/>
                <a:latin typeface="Abadi Extra Light" panose="020B0204020104020204" pitchFamily="34" charset="0"/>
                <a:ea typeface="DengXian" panose="02010600030101010101" pitchFamily="2" charset="-122"/>
                <a:cs typeface="Times New Roman" panose="02020603050405020304" pitchFamily="18" charset="0"/>
              </a:rPr>
              <a:t>Relationship Restructuring and</a:t>
            </a:r>
          </a:p>
          <a:p>
            <a:pPr marL="342900" lvl="0" indent="-342900" algn="just">
              <a:lnSpc>
                <a:spcPct val="150000"/>
              </a:lnSpc>
              <a:spcAft>
                <a:spcPts val="800"/>
              </a:spcAft>
              <a:buFont typeface="Wingdings" panose="05000000000000000000" pitchFamily="2" charset="2"/>
              <a:buChar char=""/>
            </a:pPr>
            <a:r>
              <a:rPr lang="en-GB" kern="150" dirty="0">
                <a:effectLst/>
                <a:latin typeface="Abadi Extra Light" panose="020B0204020104020204" pitchFamily="34" charset="0"/>
                <a:ea typeface="DengXian" panose="02010600030101010101" pitchFamily="2" charset="-122"/>
                <a:cs typeface="Times New Roman" panose="02020603050405020304" pitchFamily="18" charset="0"/>
              </a:rPr>
              <a:t>Global Sourcing.</a:t>
            </a:r>
          </a:p>
          <a:p>
            <a:pPr marL="0" indent="0">
              <a:buNone/>
            </a:pPr>
            <a:endParaRPr lang="en-GB" dirty="0"/>
          </a:p>
        </p:txBody>
      </p:sp>
    </p:spTree>
    <p:extLst>
      <p:ext uri="{BB962C8B-B14F-4D97-AF65-F5344CB8AC3E}">
        <p14:creationId xmlns:p14="http://schemas.microsoft.com/office/powerpoint/2010/main" val="24973025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p:cNvSpPr>
            <a:spLocks noGrp="1"/>
          </p:cNvSpPr>
          <p:nvPr>
            <p:ph type="ctrTitle"/>
          </p:nvPr>
        </p:nvSpPr>
        <p:spPr>
          <a:xfrm>
            <a:off x="659234" y="957447"/>
            <a:ext cx="3383280" cy="4943105"/>
          </a:xfrm>
        </p:spPr>
        <p:txBody>
          <a:bodyPr anchor="ctr">
            <a:normAutofit/>
          </a:bodyPr>
          <a:lstStyle/>
          <a:p>
            <a:r>
              <a:rPr lang="en-US" sz="3700" dirty="0"/>
              <a:t>Establishing a Good Strategic Sourcing Methodology</a:t>
            </a:r>
          </a:p>
        </p:txBody>
      </p:sp>
      <p:sp>
        <p:nvSpPr>
          <p:cNvPr id="7" name="Content Placeholder 6">
            <a:extLst>
              <a:ext uri="{FF2B5EF4-FFF2-40B4-BE49-F238E27FC236}">
                <a16:creationId xmlns:a16="http://schemas.microsoft.com/office/drawing/2014/main" id="{182CCEE0-4B5B-3B1B-A46D-507C32DDAEBF}"/>
              </a:ext>
            </a:extLst>
          </p:cNvPr>
          <p:cNvSpPr>
            <a:spLocks noGrp="1"/>
          </p:cNvSpPr>
          <p:nvPr>
            <p:ph idx="1"/>
          </p:nvPr>
        </p:nvSpPr>
        <p:spPr>
          <a:xfrm>
            <a:off x="3796145" y="0"/>
            <a:ext cx="8285019" cy="6332081"/>
          </a:xfrm>
        </p:spPr>
        <p:txBody>
          <a:bodyPr/>
          <a:lstStyle/>
          <a:p>
            <a:pPr marL="457200" algn="just">
              <a:lnSpc>
                <a:spcPct val="150000"/>
              </a:lnSpc>
              <a:spcAft>
                <a:spcPts val="800"/>
              </a:spcAft>
            </a:pPr>
            <a:r>
              <a:rPr lang="en-GB" sz="2000" b="1" kern="150" dirty="0">
                <a:effectLst/>
                <a:ea typeface="DengXian" panose="02010600030101010101" pitchFamily="2" charset="-122"/>
                <a:cs typeface="Times New Roman" panose="02020603050405020304" pitchFamily="18" charset="0"/>
              </a:rPr>
              <a:t>The fourth step; </a:t>
            </a:r>
            <a:r>
              <a:rPr lang="en-GB" sz="2000" kern="150" dirty="0">
                <a:effectLst/>
                <a:ea typeface="DengXian" panose="02010600030101010101" pitchFamily="2" charset="-122"/>
                <a:cs typeface="Times New Roman" panose="02020603050405020304" pitchFamily="18" charset="0"/>
              </a:rPr>
              <a:t>once the strategy is in place, the actual mechanics of strategic sourcing can begin.</a:t>
            </a:r>
          </a:p>
          <a:p>
            <a:pPr marL="457200" algn="just">
              <a:lnSpc>
                <a:spcPct val="150000"/>
              </a:lnSpc>
              <a:spcAft>
                <a:spcPts val="800"/>
              </a:spcAft>
            </a:pPr>
            <a:r>
              <a:rPr lang="en-GB" sz="2000" b="1" kern="150" dirty="0">
                <a:effectLst/>
                <a:ea typeface="DengXian" panose="02010600030101010101" pitchFamily="2" charset="-122"/>
                <a:cs typeface="Times New Roman" panose="02020603050405020304" pitchFamily="18" charset="0"/>
              </a:rPr>
              <a:t>The fifth step; </a:t>
            </a:r>
            <a:r>
              <a:rPr lang="en-GB" sz="2000" kern="150" dirty="0">
                <a:effectLst/>
                <a:ea typeface="DengXian" panose="02010600030101010101" pitchFamily="2" charset="-122"/>
                <a:cs typeface="Times New Roman" panose="02020603050405020304" pitchFamily="18" charset="0"/>
              </a:rPr>
              <a:t>Finally, awarding the contract is just the beginning. The buying company continues to communicate expectations, performance, supplier performance, and establishes both awards and penalties for various levels of service. </a:t>
            </a:r>
          </a:p>
          <a:p>
            <a:pPr marL="457200" algn="just">
              <a:lnSpc>
                <a:spcPct val="150000"/>
              </a:lnSpc>
              <a:spcAft>
                <a:spcPts val="800"/>
              </a:spcAft>
            </a:pPr>
            <a:r>
              <a:rPr lang="en-GB" sz="2000" kern="150" dirty="0">
                <a:effectLst/>
                <a:ea typeface="DengXian" panose="02010600030101010101" pitchFamily="2" charset="-122"/>
                <a:cs typeface="Times New Roman" panose="02020603050405020304" pitchFamily="18" charset="0"/>
              </a:rPr>
              <a:t>Once the contracts are in place, a good strategic sourcing methodology demands that analysis continue on each contract. </a:t>
            </a:r>
          </a:p>
          <a:p>
            <a:pPr marL="0" lvl="0" indent="0" algn="just">
              <a:lnSpc>
                <a:spcPct val="150000"/>
              </a:lnSpc>
              <a:spcAft>
                <a:spcPts val="800"/>
              </a:spcAft>
              <a:buNone/>
            </a:pPr>
            <a:endParaRPr lang="en-GB" kern="150" dirty="0">
              <a:effectLst/>
              <a:latin typeface="Abadi Extra Light" panose="020B0204020104020204" pitchFamily="34" charset="0"/>
              <a:ea typeface="DengXian" panose="02010600030101010101" pitchFamily="2" charset="-122"/>
              <a:cs typeface="Times New Roman" panose="02020603050405020304" pitchFamily="18" charset="0"/>
            </a:endParaRPr>
          </a:p>
          <a:p>
            <a:pPr marL="0" indent="0">
              <a:buNone/>
            </a:pPr>
            <a:endParaRPr lang="en-GB" dirty="0"/>
          </a:p>
        </p:txBody>
      </p:sp>
    </p:spTree>
    <p:extLst>
      <p:ext uri="{BB962C8B-B14F-4D97-AF65-F5344CB8AC3E}">
        <p14:creationId xmlns:p14="http://schemas.microsoft.com/office/powerpoint/2010/main" val="311566854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p!!Rectangle">
            <a:extLst>
              <a:ext uri="{FF2B5EF4-FFF2-40B4-BE49-F238E27FC236}">
                <a16:creationId xmlns:a16="http://schemas.microsoft.com/office/drawing/2014/main" id="{155D7866-985D-4D23-BF0E-72CA30F5C7E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yellow chessboard and chess pieces">
            <a:extLst>
              <a:ext uri="{FF2B5EF4-FFF2-40B4-BE49-F238E27FC236}">
                <a16:creationId xmlns:a16="http://schemas.microsoft.com/office/drawing/2014/main" id="{AD759EAF-5C31-2B8E-88E6-93C62950BBBD}"/>
              </a:ext>
            </a:extLst>
          </p:cNvPr>
          <p:cNvPicPr>
            <a:picLocks noChangeAspect="1"/>
          </p:cNvPicPr>
          <p:nvPr/>
        </p:nvPicPr>
        <p:blipFill>
          <a:blip r:embed="rId2"/>
          <a:srcRect t="87" r="-2" b="-2"/>
          <a:stretch/>
        </p:blipFill>
        <p:spPr>
          <a:xfrm>
            <a:off x="20" y="10"/>
            <a:ext cx="12191980" cy="6857990"/>
          </a:xfrm>
          <a:prstGeom prst="rect">
            <a:avLst/>
          </a:prstGeom>
        </p:spPr>
      </p:pic>
      <p:sp>
        <p:nvSpPr>
          <p:cNvPr id="11" name="m!!text rectangle">
            <a:extLst>
              <a:ext uri="{FF2B5EF4-FFF2-40B4-BE49-F238E27FC236}">
                <a16:creationId xmlns:a16="http://schemas.microsoft.com/office/drawing/2014/main" id="{0ADDB668-2CA4-4D2B-9C34-3487CA330B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44731" y="4716089"/>
            <a:ext cx="6288261" cy="1573149"/>
          </a:xfrm>
          <a:prstGeom prst="rect">
            <a:avLst/>
          </a:prstGeom>
          <a:solidFill>
            <a:schemeClr val="bg1">
              <a:alpha val="95000"/>
            </a:schemeClr>
          </a:solidFill>
          <a:ln w="12700">
            <a:solidFill>
              <a:schemeClr val="tx2">
                <a:lumMod val="10000"/>
                <a:lumOff val="90000"/>
              </a:schemeClr>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p:cNvSpPr>
            <a:spLocks noGrp="1"/>
          </p:cNvSpPr>
          <p:nvPr>
            <p:ph type="ctrTitle"/>
          </p:nvPr>
        </p:nvSpPr>
        <p:spPr>
          <a:xfrm>
            <a:off x="5849388" y="4907629"/>
            <a:ext cx="3212386" cy="1185353"/>
          </a:xfrm>
        </p:spPr>
        <p:txBody>
          <a:bodyPr anchor="ctr">
            <a:normAutofit/>
          </a:bodyPr>
          <a:lstStyle/>
          <a:p>
            <a:r>
              <a:rPr lang="en-US" sz="2600"/>
              <a:t>Ten Golden Rules of Strategic Sourcing</a:t>
            </a:r>
          </a:p>
        </p:txBody>
      </p:sp>
      <p:sp>
        <p:nvSpPr>
          <p:cNvPr id="13" name="m!!accent">
            <a:extLst>
              <a:ext uri="{FF2B5EF4-FFF2-40B4-BE49-F238E27FC236}">
                <a16:creationId xmlns:a16="http://schemas.microsoft.com/office/drawing/2014/main" id="{2568BC19-F052-4108-93E1-6A3D1DEC072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487962" y="5175711"/>
            <a:ext cx="128016" cy="65390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5" name="Rectangle 14">
            <a:extLst>
              <a:ext uri="{FF2B5EF4-FFF2-40B4-BE49-F238E27FC236}">
                <a16:creationId xmlns:a16="http://schemas.microsoft.com/office/drawing/2014/main" id="{D5FD337D-4D6B-4C8B-B6F5-121097E0988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8722114" y="5495733"/>
            <a:ext cx="1021458" cy="9144"/>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498653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p:cNvSpPr>
            <a:spLocks noGrp="1"/>
          </p:cNvSpPr>
          <p:nvPr>
            <p:ph type="ctrTitle"/>
          </p:nvPr>
        </p:nvSpPr>
        <p:spPr>
          <a:xfrm>
            <a:off x="138546" y="957447"/>
            <a:ext cx="3602182" cy="4943105"/>
          </a:xfrm>
        </p:spPr>
        <p:txBody>
          <a:bodyPr anchor="ctr">
            <a:normAutofit/>
          </a:bodyPr>
          <a:lstStyle/>
          <a:p>
            <a:r>
              <a:rPr lang="en-US" sz="3700" dirty="0"/>
              <a:t>Establishing a Good Strategic Sourcing Methodology</a:t>
            </a:r>
          </a:p>
        </p:txBody>
      </p:sp>
      <p:sp>
        <p:nvSpPr>
          <p:cNvPr id="7" name="Content Placeholder 6">
            <a:extLst>
              <a:ext uri="{FF2B5EF4-FFF2-40B4-BE49-F238E27FC236}">
                <a16:creationId xmlns:a16="http://schemas.microsoft.com/office/drawing/2014/main" id="{182CCEE0-4B5B-3B1B-A46D-507C32DDAEBF}"/>
              </a:ext>
            </a:extLst>
          </p:cNvPr>
          <p:cNvSpPr>
            <a:spLocks noGrp="1"/>
          </p:cNvSpPr>
          <p:nvPr>
            <p:ph idx="1"/>
          </p:nvPr>
        </p:nvSpPr>
        <p:spPr>
          <a:xfrm>
            <a:off x="3394364" y="0"/>
            <a:ext cx="8659090" cy="6332081"/>
          </a:xfrm>
        </p:spPr>
        <p:txBody>
          <a:bodyPr>
            <a:normAutofit/>
          </a:bodyPr>
          <a:lstStyle/>
          <a:p>
            <a:pPr indent="0" algn="just">
              <a:lnSpc>
                <a:spcPct val="150000"/>
              </a:lnSpc>
              <a:spcAft>
                <a:spcPts val="800"/>
              </a:spcAft>
              <a:buNone/>
            </a:pPr>
            <a:r>
              <a:rPr lang="en-GB" b="1" kern="150" dirty="0">
                <a:effectLst/>
                <a:latin typeface="Abadi Extra Light" panose="020B0204020104020204" pitchFamily="34" charset="0"/>
                <a:ea typeface="DengXian" panose="02010600030101010101" pitchFamily="2" charset="-122"/>
                <a:cs typeface="Times New Roman" panose="02020603050405020304" pitchFamily="18" charset="0"/>
              </a:rPr>
              <a:t>Avoid a piecemeal approach: </a:t>
            </a:r>
            <a:r>
              <a:rPr lang="en-GB" kern="150" dirty="0">
                <a:effectLst/>
                <a:latin typeface="Abadi Extra Light" panose="020B0204020104020204" pitchFamily="34" charset="0"/>
                <a:ea typeface="DengXian" panose="02010600030101010101" pitchFamily="2" charset="-122"/>
                <a:cs typeface="Times New Roman" panose="02020603050405020304" pitchFamily="18" charset="0"/>
              </a:rPr>
              <a:t>Leverage sourcing as an integral component of your      overall business strategy.</a:t>
            </a:r>
          </a:p>
          <a:p>
            <a:pPr indent="0" algn="just">
              <a:lnSpc>
                <a:spcPct val="150000"/>
              </a:lnSpc>
              <a:spcAft>
                <a:spcPts val="800"/>
              </a:spcAft>
              <a:buNone/>
            </a:pPr>
            <a:r>
              <a:rPr lang="en-GB" b="1" kern="150" dirty="0">
                <a:effectLst/>
                <a:latin typeface="Abadi Extra Light" panose="020B0204020104020204" pitchFamily="34" charset="0"/>
                <a:ea typeface="DengXian" panose="02010600030101010101" pitchFamily="2" charset="-122"/>
                <a:cs typeface="Times New Roman" panose="02020603050405020304" pitchFamily="18" charset="0"/>
              </a:rPr>
              <a:t>Be strategic: </a:t>
            </a:r>
            <a:r>
              <a:rPr lang="en-GB" kern="150" dirty="0">
                <a:effectLst/>
                <a:latin typeface="Abadi Extra Light" panose="020B0204020104020204" pitchFamily="34" charset="0"/>
                <a:ea typeface="DengXian" panose="02010600030101010101" pitchFamily="2" charset="-122"/>
                <a:cs typeface="Times New Roman" panose="02020603050405020304" pitchFamily="18" charset="0"/>
              </a:rPr>
              <a:t>Ensure that your service delivery model is not only aligned with, but will also drive forward, the enterprise’s ambitions.</a:t>
            </a:r>
            <a:endParaRPr lang="en-GB" kern="150" dirty="0">
              <a:latin typeface="Abadi Extra Light" panose="020B0204020104020204" pitchFamily="34" charset="0"/>
              <a:ea typeface="DengXian" panose="02010600030101010101" pitchFamily="2" charset="-122"/>
              <a:cs typeface="Times New Roman" panose="02020603050405020304" pitchFamily="18" charset="0"/>
            </a:endParaRPr>
          </a:p>
          <a:p>
            <a:pPr indent="0" algn="just">
              <a:lnSpc>
                <a:spcPct val="150000"/>
              </a:lnSpc>
              <a:spcAft>
                <a:spcPts val="800"/>
              </a:spcAft>
              <a:buNone/>
            </a:pPr>
            <a:r>
              <a:rPr lang="en-GB" b="1" kern="150" dirty="0">
                <a:effectLst/>
                <a:latin typeface="Abadi Extra Light" panose="020B0204020104020204" pitchFamily="34" charset="0"/>
                <a:ea typeface="DengXian" panose="02010600030101010101" pitchFamily="2" charset="-122"/>
                <a:cs typeface="Times New Roman" panose="02020603050405020304" pitchFamily="18" charset="0"/>
              </a:rPr>
              <a:t>Take a holistic, enterprise</a:t>
            </a:r>
            <a:r>
              <a:rPr lang="en-GB" kern="150" dirty="0">
                <a:effectLst/>
                <a:latin typeface="Abadi Extra Light" panose="020B0204020104020204" pitchFamily="34" charset="0"/>
                <a:ea typeface="DengXian" panose="02010600030101010101" pitchFamily="2" charset="-122"/>
                <a:cs typeface="Times New Roman" panose="02020603050405020304" pitchFamily="18" charset="0"/>
              </a:rPr>
              <a:t>-wide approach: This will maximise economies of scale, avoid duplication and ensure continuity of standards.</a:t>
            </a:r>
          </a:p>
        </p:txBody>
      </p:sp>
    </p:spTree>
    <p:extLst>
      <p:ext uri="{BB962C8B-B14F-4D97-AF65-F5344CB8AC3E}">
        <p14:creationId xmlns:p14="http://schemas.microsoft.com/office/powerpoint/2010/main" val="12063415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p:cNvSpPr>
            <a:spLocks noGrp="1"/>
          </p:cNvSpPr>
          <p:nvPr>
            <p:ph type="ctrTitle"/>
          </p:nvPr>
        </p:nvSpPr>
        <p:spPr>
          <a:xfrm>
            <a:off x="659234" y="957447"/>
            <a:ext cx="3383280" cy="4943105"/>
          </a:xfrm>
        </p:spPr>
        <p:txBody>
          <a:bodyPr anchor="ctr">
            <a:normAutofit/>
          </a:bodyPr>
          <a:lstStyle/>
          <a:p>
            <a:r>
              <a:rPr lang="en-US" sz="3700" dirty="0"/>
              <a:t>Establishing a Good Strategic Sourcing Methodology</a:t>
            </a:r>
          </a:p>
        </p:txBody>
      </p:sp>
      <p:sp>
        <p:nvSpPr>
          <p:cNvPr id="7" name="Content Placeholder 6">
            <a:extLst>
              <a:ext uri="{FF2B5EF4-FFF2-40B4-BE49-F238E27FC236}">
                <a16:creationId xmlns:a16="http://schemas.microsoft.com/office/drawing/2014/main" id="{182CCEE0-4B5B-3B1B-A46D-507C32DDAEBF}"/>
              </a:ext>
            </a:extLst>
          </p:cNvPr>
          <p:cNvSpPr>
            <a:spLocks noGrp="1"/>
          </p:cNvSpPr>
          <p:nvPr>
            <p:ph idx="1"/>
          </p:nvPr>
        </p:nvSpPr>
        <p:spPr>
          <a:xfrm>
            <a:off x="3837710" y="1"/>
            <a:ext cx="7010399" cy="5375564"/>
          </a:xfrm>
        </p:spPr>
        <p:txBody>
          <a:bodyPr>
            <a:normAutofit fontScale="92500" lnSpcReduction="10000"/>
          </a:bodyPr>
          <a:lstStyle/>
          <a:p>
            <a:pPr marL="457200" algn="just">
              <a:lnSpc>
                <a:spcPct val="150000"/>
              </a:lnSpc>
              <a:spcAft>
                <a:spcPts val="800"/>
              </a:spcAft>
            </a:pPr>
            <a:r>
              <a:rPr lang="en-GB" sz="1800" b="1" kern="150" dirty="0">
                <a:effectLst/>
                <a:ea typeface="DengXian" panose="02010600030101010101" pitchFamily="2" charset="-122"/>
                <a:cs typeface="Times New Roman" panose="02020603050405020304" pitchFamily="18" charset="0"/>
              </a:rPr>
              <a:t> Sourcing is not synonymous with outsourcing: </a:t>
            </a:r>
            <a:r>
              <a:rPr lang="en-GB" sz="1800" kern="150" dirty="0">
                <a:effectLst/>
                <a:ea typeface="DengXian" panose="02010600030101010101" pitchFamily="2" charset="-122"/>
                <a:cs typeface="Times New Roman" panose="02020603050405020304" pitchFamily="18" charset="0"/>
              </a:rPr>
              <a:t>Review your present operating model and create a roadmap for future requirements that considers all of your options both internal and external, while balancing value, risk and speed.</a:t>
            </a:r>
          </a:p>
          <a:p>
            <a:pPr marL="457200" algn="just">
              <a:lnSpc>
                <a:spcPct val="150000"/>
              </a:lnSpc>
              <a:spcAft>
                <a:spcPts val="800"/>
              </a:spcAft>
            </a:pPr>
            <a:r>
              <a:rPr lang="en-GB" sz="1800" b="1" kern="150" dirty="0">
                <a:effectLst/>
                <a:ea typeface="DengXian" panose="02010600030101010101" pitchFamily="2" charset="-122"/>
                <a:cs typeface="Times New Roman" panose="02020603050405020304" pitchFamily="18" charset="0"/>
              </a:rPr>
              <a:t>Sourcing is an ongoing process, not an isolated decision</a:t>
            </a:r>
            <a:r>
              <a:rPr lang="en-GB" sz="1800" kern="150" dirty="0">
                <a:effectLst/>
                <a:ea typeface="DengXian" panose="02010600030101010101" pitchFamily="2" charset="-122"/>
                <a:cs typeface="Times New Roman" panose="02020603050405020304" pitchFamily="18" charset="0"/>
              </a:rPr>
              <a:t>: By deploying flexible services from wherever they are best provided, you can quickly and effectively respond to changing market conditions.</a:t>
            </a:r>
          </a:p>
          <a:p>
            <a:pPr marL="457200" algn="just">
              <a:lnSpc>
                <a:spcPct val="150000"/>
              </a:lnSpc>
              <a:spcAft>
                <a:spcPts val="800"/>
              </a:spcAft>
            </a:pPr>
            <a:r>
              <a:rPr lang="en-GB" sz="1800" b="1" kern="150" dirty="0">
                <a:effectLst/>
                <a:ea typeface="DengXian" panose="02010600030101010101" pitchFamily="2" charset="-122"/>
                <a:cs typeface="Times New Roman" panose="02020603050405020304" pitchFamily="18" charset="0"/>
              </a:rPr>
              <a:t>View service providers as partners</a:t>
            </a:r>
            <a:r>
              <a:rPr lang="en-GB" sz="1800" kern="150" dirty="0">
                <a:effectLst/>
                <a:ea typeface="DengXian" panose="02010600030101010101" pitchFamily="2" charset="-122"/>
                <a:cs typeface="Times New Roman" panose="02020603050405020304" pitchFamily="18" charset="0"/>
              </a:rPr>
              <a:t>: By keeping service providers informed of business goals and constraints as they evolve, and by structuring the relationship so that it is beneficial to both sides, your partners can innovate and transform in order to provide long-term value. </a:t>
            </a:r>
          </a:p>
          <a:p>
            <a:pPr marL="0" indent="0">
              <a:buNone/>
            </a:pPr>
            <a:endParaRPr lang="en-GB" dirty="0"/>
          </a:p>
        </p:txBody>
      </p:sp>
    </p:spTree>
    <p:extLst>
      <p:ext uri="{BB962C8B-B14F-4D97-AF65-F5344CB8AC3E}">
        <p14:creationId xmlns:p14="http://schemas.microsoft.com/office/powerpoint/2010/main" val="171343165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p:cNvSpPr>
            <a:spLocks noGrp="1"/>
          </p:cNvSpPr>
          <p:nvPr>
            <p:ph type="ctrTitle"/>
          </p:nvPr>
        </p:nvSpPr>
        <p:spPr>
          <a:xfrm>
            <a:off x="659234" y="957447"/>
            <a:ext cx="3383280" cy="4943105"/>
          </a:xfrm>
        </p:spPr>
        <p:txBody>
          <a:bodyPr anchor="ctr">
            <a:normAutofit/>
          </a:bodyPr>
          <a:lstStyle/>
          <a:p>
            <a:r>
              <a:rPr lang="en-US" sz="3700" dirty="0"/>
              <a:t>Establishing a Good Strategic Sourcing Methodology</a:t>
            </a:r>
          </a:p>
        </p:txBody>
      </p:sp>
      <p:sp>
        <p:nvSpPr>
          <p:cNvPr id="7" name="Content Placeholder 6">
            <a:extLst>
              <a:ext uri="{FF2B5EF4-FFF2-40B4-BE49-F238E27FC236}">
                <a16:creationId xmlns:a16="http://schemas.microsoft.com/office/drawing/2014/main" id="{182CCEE0-4B5B-3B1B-A46D-507C32DDAEBF}"/>
              </a:ext>
            </a:extLst>
          </p:cNvPr>
          <p:cNvSpPr>
            <a:spLocks noGrp="1"/>
          </p:cNvSpPr>
          <p:nvPr>
            <p:ph idx="1"/>
          </p:nvPr>
        </p:nvSpPr>
        <p:spPr>
          <a:xfrm>
            <a:off x="3837710" y="1"/>
            <a:ext cx="7010399" cy="5375564"/>
          </a:xfrm>
        </p:spPr>
        <p:txBody>
          <a:bodyPr>
            <a:normAutofit fontScale="85000" lnSpcReduction="20000"/>
          </a:bodyPr>
          <a:lstStyle/>
          <a:p>
            <a:pPr marL="457200" algn="just">
              <a:lnSpc>
                <a:spcPct val="150000"/>
              </a:lnSpc>
              <a:spcAft>
                <a:spcPts val="800"/>
              </a:spcAft>
            </a:pPr>
            <a:r>
              <a:rPr lang="en-GB" sz="1900" b="1" kern="150" dirty="0">
                <a:effectLst/>
                <a:ea typeface="DengXian" panose="02010600030101010101" pitchFamily="2" charset="-122"/>
                <a:cs typeface="Times New Roman" panose="02020603050405020304" pitchFamily="18" charset="0"/>
              </a:rPr>
              <a:t> Ensure buy-in</a:t>
            </a:r>
            <a:r>
              <a:rPr lang="en-GB" sz="1900" kern="150" dirty="0">
                <a:effectLst/>
                <a:ea typeface="DengXian" panose="02010600030101010101" pitchFamily="2" charset="-122"/>
                <a:cs typeface="Times New Roman" panose="02020603050405020304" pitchFamily="18" charset="0"/>
              </a:rPr>
              <a:t>: Executive sponsorship, centralised management and company-wide support a vital for success.</a:t>
            </a:r>
          </a:p>
          <a:p>
            <a:pPr marL="457200" algn="just">
              <a:lnSpc>
                <a:spcPct val="150000"/>
              </a:lnSpc>
              <a:spcAft>
                <a:spcPts val="800"/>
              </a:spcAft>
            </a:pPr>
            <a:r>
              <a:rPr lang="en-GB" sz="1900" b="1" kern="150" dirty="0">
                <a:effectLst/>
                <a:ea typeface="DengXian" panose="02010600030101010101" pitchFamily="2" charset="-122"/>
                <a:cs typeface="Times New Roman" panose="02020603050405020304" pitchFamily="18" charset="0"/>
              </a:rPr>
              <a:t>Identify the changes necessary to move to the new model: </a:t>
            </a:r>
            <a:r>
              <a:rPr lang="en-GB" sz="1900" kern="150" dirty="0">
                <a:effectLst/>
                <a:ea typeface="DengXian" panose="02010600030101010101" pitchFamily="2" charset="-122"/>
                <a:cs typeface="Times New Roman" panose="02020603050405020304" pitchFamily="18" charset="0"/>
              </a:rPr>
              <a:t>Communicate a compelling vision of the future that conveys the competitive advantage for the company and the opportunities for employees.</a:t>
            </a:r>
          </a:p>
          <a:p>
            <a:pPr marL="457200" algn="just">
              <a:lnSpc>
                <a:spcPct val="150000"/>
              </a:lnSpc>
              <a:spcAft>
                <a:spcPts val="800"/>
              </a:spcAft>
            </a:pPr>
            <a:r>
              <a:rPr lang="en-GB" sz="1900" b="1" kern="150" dirty="0">
                <a:effectLst/>
                <a:ea typeface="DengXian" panose="02010600030101010101" pitchFamily="2" charset="-122"/>
                <a:cs typeface="Times New Roman" panose="02020603050405020304" pitchFamily="18" charset="0"/>
              </a:rPr>
              <a:t>Service Management &amp; Governance: </a:t>
            </a:r>
            <a:r>
              <a:rPr lang="en-GB" sz="1900" kern="150" dirty="0">
                <a:effectLst/>
                <a:ea typeface="DengXian" panose="02010600030101010101" pitchFamily="2" charset="-122"/>
                <a:cs typeface="Times New Roman" panose="02020603050405020304" pitchFamily="18" charset="0"/>
              </a:rPr>
              <a:t>Develop a corporate Service Management &amp; Governance function with the skills and systems needed to drive effective sourcing strategy, execution and management.</a:t>
            </a:r>
          </a:p>
          <a:p>
            <a:pPr marL="457200" marR="469900" algn="just">
              <a:lnSpc>
                <a:spcPct val="150000"/>
              </a:lnSpc>
              <a:spcAft>
                <a:spcPts val="800"/>
              </a:spcAft>
            </a:pPr>
            <a:r>
              <a:rPr lang="en-GB" sz="1900" b="1" kern="150" dirty="0">
                <a:effectLst/>
                <a:ea typeface="DengXian" panose="02010600030101010101" pitchFamily="2" charset="-122"/>
                <a:cs typeface="Times New Roman" panose="02020603050405020304" pitchFamily="18" charset="0"/>
              </a:rPr>
              <a:t>Seek independent advice: </a:t>
            </a:r>
            <a:r>
              <a:rPr lang="en-GB" sz="1900" kern="150" dirty="0">
                <a:effectLst/>
                <a:ea typeface="DengXian" panose="02010600030101010101" pitchFamily="2" charset="-122"/>
                <a:cs typeface="Times New Roman" panose="02020603050405020304" pitchFamily="18" charset="0"/>
              </a:rPr>
              <a:t>Develop an informed perspective on your current operating costs and performance vis-à-vis the market and the future potential of your target operating model.</a:t>
            </a:r>
          </a:p>
          <a:p>
            <a:pPr marL="0" indent="0">
              <a:buNone/>
            </a:pPr>
            <a:endParaRPr lang="en-GB" dirty="0"/>
          </a:p>
        </p:txBody>
      </p:sp>
    </p:spTree>
    <p:extLst>
      <p:ext uri="{BB962C8B-B14F-4D97-AF65-F5344CB8AC3E}">
        <p14:creationId xmlns:p14="http://schemas.microsoft.com/office/powerpoint/2010/main" val="2964830669"/>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yellow chessboard and chess pieces">
            <a:extLst>
              <a:ext uri="{FF2B5EF4-FFF2-40B4-BE49-F238E27FC236}">
                <a16:creationId xmlns:a16="http://schemas.microsoft.com/office/drawing/2014/main" id="{AD759EAF-5C31-2B8E-88E6-93C62950BBBD}"/>
              </a:ext>
            </a:extLst>
          </p:cNvPr>
          <p:cNvPicPr>
            <a:picLocks noChangeAspect="1"/>
          </p:cNvPicPr>
          <p:nvPr/>
        </p:nvPicPr>
        <p:blipFill>
          <a:blip r:embed="rId2"/>
          <a:srcRect t="87" r="-2" b="-2"/>
          <a:stretch/>
        </p:blipFill>
        <p:spPr>
          <a:xfrm>
            <a:off x="20" y="10"/>
            <a:ext cx="12191980" cy="6857990"/>
          </a:xfrm>
          <a:prstGeom prst="rect">
            <a:avLst/>
          </a:prstGeom>
        </p:spPr>
      </p:pic>
      <p:sp>
        <p:nvSpPr>
          <p:cNvPr id="2" name="Title"/>
          <p:cNvSpPr>
            <a:spLocks noGrp="1"/>
          </p:cNvSpPr>
          <p:nvPr>
            <p:ph type="ctrTitle"/>
          </p:nvPr>
        </p:nvSpPr>
        <p:spPr>
          <a:xfrm>
            <a:off x="4641273" y="4907629"/>
            <a:ext cx="6483927" cy="1185353"/>
          </a:xfrm>
        </p:spPr>
        <p:txBody>
          <a:bodyPr anchor="ctr">
            <a:normAutofit/>
          </a:bodyPr>
          <a:lstStyle/>
          <a:p>
            <a:r>
              <a:rPr lang="en-US" sz="2600" dirty="0"/>
              <a:t>Example of purchasing strategies</a:t>
            </a:r>
            <a:br>
              <a:rPr lang="en-GB" sz="1800" kern="150" dirty="0">
                <a:effectLst/>
                <a:latin typeface="Aptos" panose="020B0004020202020204" pitchFamily="34" charset="0"/>
                <a:ea typeface="DengXian" panose="02010600030101010101" pitchFamily="2" charset="-122"/>
                <a:cs typeface="Times New Roman" panose="02020603050405020304" pitchFamily="18" charset="0"/>
              </a:rPr>
            </a:br>
            <a:endParaRPr lang="en-US" sz="2600" dirty="0"/>
          </a:p>
        </p:txBody>
      </p:sp>
    </p:spTree>
    <p:extLst>
      <p:ext uri="{BB962C8B-B14F-4D97-AF65-F5344CB8AC3E}">
        <p14:creationId xmlns:p14="http://schemas.microsoft.com/office/powerpoint/2010/main" val="398141553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44AD29B6-BF3B-4407-9E75-52DF8E3B29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2" name="Rectangle 11">
            <a:extLst>
              <a:ext uri="{FF2B5EF4-FFF2-40B4-BE49-F238E27FC236}">
                <a16:creationId xmlns:a16="http://schemas.microsoft.com/office/drawing/2014/main" id="{55F8BA08-3E38-4B70-B93A-74F08E09220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8209" y="260019"/>
            <a:ext cx="11167447" cy="5933012"/>
          </a:xfrm>
          <a:prstGeom prst="rect">
            <a:avLst/>
          </a:prstGeom>
          <a:ln w="12700">
            <a:solidFill>
              <a:schemeClr val="tx2">
                <a:lumMod val="10000"/>
                <a:lumOff val="90000"/>
              </a:schemeClr>
            </a:solidFill>
          </a:ln>
          <a:effectLst>
            <a:outerShdw blurRad="50800" dist="38100" dir="2700000" algn="tl" rotWithShape="0">
              <a:schemeClr val="bg2">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p:cNvSpPr>
            <a:spLocks noGrp="1"/>
          </p:cNvSpPr>
          <p:nvPr>
            <p:ph type="ctrTitle"/>
          </p:nvPr>
        </p:nvSpPr>
        <p:spPr>
          <a:xfrm>
            <a:off x="1045029" y="507160"/>
            <a:ext cx="2993571" cy="5438730"/>
          </a:xfrm>
        </p:spPr>
        <p:txBody>
          <a:bodyPr>
            <a:normAutofit/>
          </a:bodyPr>
          <a:lstStyle/>
          <a:p>
            <a:r>
              <a:rPr lang="en-US" sz="3200"/>
              <a:t>Bulk Purchasing</a:t>
            </a:r>
          </a:p>
        </p:txBody>
      </p:sp>
      <p:sp>
        <p:nvSpPr>
          <p:cNvPr id="14" name="Rectangle 13">
            <a:extLst>
              <a:ext uri="{FF2B5EF4-FFF2-40B4-BE49-F238E27FC236}">
                <a16:creationId xmlns:a16="http://schemas.microsoft.com/office/drawing/2014/main" id="{357F1B33-79AB-4A71-8CEC-4546D709B8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8834" y="2874481"/>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6" name="Content Placeholder">
            <a:extLst>
              <a:ext uri="{FF2B5EF4-FFF2-40B4-BE49-F238E27FC236}">
                <a16:creationId xmlns:a16="http://schemas.microsoft.com/office/drawing/2014/main" id="{4A6EC067-51AF-B79E-3F63-E51EA0A6BCB4}"/>
              </a:ext>
            </a:extLst>
          </p:cNvPr>
          <p:cNvGraphicFramePr>
            <a:graphicFrameLocks noGrp="1"/>
          </p:cNvGraphicFramePr>
          <p:nvPr>
            <p:ph idx="1"/>
            <p:extLst>
              <p:ext uri="{D42A27DB-BD31-4B8C-83A1-F6EECF244321}">
                <p14:modId xmlns:p14="http://schemas.microsoft.com/office/powerpoint/2010/main" val="170011619"/>
              </p:ext>
            </p:extLst>
          </p:nvPr>
        </p:nvGraphicFramePr>
        <p:xfrm>
          <a:off x="4526280" y="512064"/>
          <a:ext cx="6830568" cy="54406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24850986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380AD67-C5CA-4918-B4BB-C359BB03EE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5080216" y="1076324"/>
            <a:ext cx="6272784" cy="1535051"/>
          </a:xfrm>
        </p:spPr>
        <p:txBody>
          <a:bodyPr anchor="b">
            <a:normAutofit/>
          </a:bodyPr>
          <a:lstStyle/>
          <a:p>
            <a:r>
              <a:rPr lang="en-US" sz="5200"/>
              <a:t>Vendor Managed Inventory</a:t>
            </a:r>
          </a:p>
        </p:txBody>
      </p:sp>
      <p:pic>
        <p:nvPicPr>
          <p:cNvPr id="6" name="Picture 5" descr="Boxes On Rack In Warehouse">
            <a:extLst>
              <a:ext uri="{FF2B5EF4-FFF2-40B4-BE49-F238E27FC236}">
                <a16:creationId xmlns:a16="http://schemas.microsoft.com/office/drawing/2014/main" id="{674479D5-AC19-F2C4-82C8-971CC3265C1F}"/>
              </a:ext>
            </a:extLst>
          </p:cNvPr>
          <p:cNvPicPr>
            <a:picLocks noChangeAspect="1"/>
          </p:cNvPicPr>
          <p:nvPr/>
        </p:nvPicPr>
        <p:blipFill>
          <a:blip r:embed="rId2"/>
          <a:srcRect l="32478" r="23735" b="-3"/>
          <a:stretch/>
        </p:blipFill>
        <p:spPr>
          <a:xfrm>
            <a:off x="20" y="10"/>
            <a:ext cx="4505305" cy="6857990"/>
          </a:xfrm>
          <a:prstGeom prst="rect">
            <a:avLst/>
          </a:prstGeom>
        </p:spPr>
      </p:pic>
      <p:sp>
        <p:nvSpPr>
          <p:cNvPr id="12" name="!!accent">
            <a:extLst>
              <a:ext uri="{FF2B5EF4-FFF2-40B4-BE49-F238E27FC236}">
                <a16:creationId xmlns:a16="http://schemas.microsoft.com/office/drawing/2014/main" id="{EABAD4DA-87BA-4F70-9EF0-45C6BCF178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17960" y="363389"/>
            <a:ext cx="73152" cy="548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915128D9-2797-47FA-B6FE-EC24E6B843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99266" y="2935541"/>
            <a:ext cx="6217920"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p:cNvSpPr>
            <a:spLocks noGrp="1"/>
          </p:cNvSpPr>
          <p:nvPr>
            <p:ph idx="1"/>
          </p:nvPr>
        </p:nvSpPr>
        <p:spPr>
          <a:xfrm>
            <a:off x="5080216" y="3351276"/>
            <a:ext cx="6272784" cy="2825686"/>
          </a:xfrm>
        </p:spPr>
        <p:txBody>
          <a:bodyPr>
            <a:normAutofit/>
          </a:bodyPr>
          <a:lstStyle/>
          <a:p>
            <a:pPr lvl="0"/>
            <a:r>
              <a:rPr lang="en-US" sz="1800"/>
              <a:t>The supplier manages the inventory levels for the organization, replenishing stock as needed, which reduces the buyer’s need to monitor stock levels closely</a:t>
            </a:r>
          </a:p>
        </p:txBody>
      </p:sp>
    </p:spTree>
    <p:extLst>
      <p:ext uri="{BB962C8B-B14F-4D97-AF65-F5344CB8AC3E}">
        <p14:creationId xmlns:p14="http://schemas.microsoft.com/office/powerpoint/2010/main" val="350930645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2C9A9DA9-7DC8-488B-A882-123947B0F3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Rectangle 12">
            <a:extLst>
              <a:ext uri="{FF2B5EF4-FFF2-40B4-BE49-F238E27FC236}">
                <a16:creationId xmlns:a16="http://schemas.microsoft.com/office/drawing/2014/main" id="{57F6BDD4-E066-4008-8011-6CC31AEB45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9575" y="633619"/>
            <a:ext cx="6838569" cy="5495925"/>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p:cNvSpPr>
            <a:spLocks noGrp="1"/>
          </p:cNvSpPr>
          <p:nvPr>
            <p:ph type="ctrTitle"/>
          </p:nvPr>
        </p:nvSpPr>
        <p:spPr>
          <a:xfrm>
            <a:off x="841246" y="978619"/>
            <a:ext cx="5991244" cy="1106424"/>
          </a:xfrm>
        </p:spPr>
        <p:txBody>
          <a:bodyPr>
            <a:normAutofit/>
          </a:bodyPr>
          <a:lstStyle/>
          <a:p>
            <a:r>
              <a:rPr lang="en-US" sz="3200"/>
              <a:t>Outsourcing</a:t>
            </a:r>
          </a:p>
        </p:txBody>
      </p:sp>
      <p:sp>
        <p:nvSpPr>
          <p:cNvPr id="15" name="Rectangle 14">
            <a:extLst>
              <a:ext uri="{FF2B5EF4-FFF2-40B4-BE49-F238E27FC236}">
                <a16:creationId xmlns:a16="http://schemas.microsoft.com/office/drawing/2014/main" id="{2711A8FB-68FC-45FC-B01E-38F809E2D4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5567" y="1171300"/>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7" name="Rectangle 16">
            <a:extLst>
              <a:ext uri="{FF2B5EF4-FFF2-40B4-BE49-F238E27FC236}">
                <a16:creationId xmlns:a16="http://schemas.microsoft.com/office/drawing/2014/main" id="{2A865FE3-5FC9-4049-87CF-30019C46C0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7458" y="2093976"/>
            <a:ext cx="5846683" cy="9144"/>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p:cNvSpPr>
            <a:spLocks noGrp="1"/>
          </p:cNvSpPr>
          <p:nvPr>
            <p:ph idx="1"/>
          </p:nvPr>
        </p:nvSpPr>
        <p:spPr>
          <a:xfrm>
            <a:off x="841248" y="2252870"/>
            <a:ext cx="5993892" cy="3560251"/>
          </a:xfrm>
        </p:spPr>
        <p:txBody>
          <a:bodyPr>
            <a:normAutofit/>
          </a:bodyPr>
          <a:lstStyle/>
          <a:p>
            <a:pPr lvl="0"/>
            <a:r>
              <a:rPr lang="en-US" sz="1800"/>
              <a:t>Contracting external suppliers for services or goods instead of producing them in-house, allowing the organization to focus on core activities</a:t>
            </a:r>
          </a:p>
        </p:txBody>
      </p:sp>
      <p:pic>
        <p:nvPicPr>
          <p:cNvPr id="8" name="Graphic 7" descr="Ruble">
            <a:extLst>
              <a:ext uri="{FF2B5EF4-FFF2-40B4-BE49-F238E27FC236}">
                <a16:creationId xmlns:a16="http://schemas.microsoft.com/office/drawing/2014/main" id="{F822C475-F0FD-217E-94C1-2D4BC89573B1}"/>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679814" y="1329879"/>
            <a:ext cx="4097657" cy="4097657"/>
          </a:xfrm>
          <a:prstGeom prst="rect">
            <a:avLst/>
          </a:prstGeom>
        </p:spPr>
      </p:pic>
    </p:spTree>
    <p:extLst>
      <p:ext uri="{BB962C8B-B14F-4D97-AF65-F5344CB8AC3E}">
        <p14:creationId xmlns:p14="http://schemas.microsoft.com/office/powerpoint/2010/main" val="401674183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380AD67-C5CA-4918-B4BB-C359BB03EE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5080216" y="1076324"/>
            <a:ext cx="6272784" cy="1535051"/>
          </a:xfrm>
        </p:spPr>
        <p:txBody>
          <a:bodyPr anchor="b">
            <a:normAutofit/>
          </a:bodyPr>
          <a:lstStyle/>
          <a:p>
            <a:r>
              <a:rPr lang="en-US" sz="5200"/>
              <a:t>Strategic Partnerships</a:t>
            </a:r>
          </a:p>
        </p:txBody>
      </p:sp>
      <p:pic>
        <p:nvPicPr>
          <p:cNvPr id="6" name="Picture 5" descr="Person handing over keys">
            <a:extLst>
              <a:ext uri="{FF2B5EF4-FFF2-40B4-BE49-F238E27FC236}">
                <a16:creationId xmlns:a16="http://schemas.microsoft.com/office/drawing/2014/main" id="{ABF5ADDB-9645-549D-92C7-D9AE60EE82BA}"/>
              </a:ext>
            </a:extLst>
          </p:cNvPr>
          <p:cNvPicPr>
            <a:picLocks noChangeAspect="1"/>
          </p:cNvPicPr>
          <p:nvPr/>
        </p:nvPicPr>
        <p:blipFill>
          <a:blip r:embed="rId2"/>
          <a:srcRect l="23409" r="32804" b="-3"/>
          <a:stretch/>
        </p:blipFill>
        <p:spPr>
          <a:xfrm>
            <a:off x="20" y="10"/>
            <a:ext cx="4505305" cy="6857990"/>
          </a:xfrm>
          <a:prstGeom prst="rect">
            <a:avLst/>
          </a:prstGeom>
        </p:spPr>
      </p:pic>
      <p:sp>
        <p:nvSpPr>
          <p:cNvPr id="12" name="!!accent">
            <a:extLst>
              <a:ext uri="{FF2B5EF4-FFF2-40B4-BE49-F238E27FC236}">
                <a16:creationId xmlns:a16="http://schemas.microsoft.com/office/drawing/2014/main" id="{EABAD4DA-87BA-4F70-9EF0-45C6BCF178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17960" y="363389"/>
            <a:ext cx="73152" cy="548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915128D9-2797-47FA-B6FE-EC24E6B843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99266" y="2935541"/>
            <a:ext cx="6217920"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p:cNvSpPr>
            <a:spLocks noGrp="1"/>
          </p:cNvSpPr>
          <p:nvPr>
            <p:ph idx="1"/>
          </p:nvPr>
        </p:nvSpPr>
        <p:spPr>
          <a:xfrm>
            <a:off x="5080216" y="3351276"/>
            <a:ext cx="6272784" cy="2825686"/>
          </a:xfrm>
        </p:spPr>
        <p:txBody>
          <a:bodyPr>
            <a:normAutofit/>
          </a:bodyPr>
          <a:lstStyle/>
          <a:p>
            <a:pPr lvl="0"/>
            <a:r>
              <a:rPr lang="en-US" sz="1800"/>
              <a:t>Forming long-term relationships with key suppliers to secure a consistent supply, often with negotiated pricing and quality assurances</a:t>
            </a:r>
          </a:p>
        </p:txBody>
      </p:sp>
    </p:spTree>
    <p:extLst>
      <p:ext uri="{BB962C8B-B14F-4D97-AF65-F5344CB8AC3E}">
        <p14:creationId xmlns:p14="http://schemas.microsoft.com/office/powerpoint/2010/main" val="42173111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380AD67-C5CA-4918-B4BB-C359BB03EE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5080216" y="1076324"/>
            <a:ext cx="6272784" cy="1535051"/>
          </a:xfrm>
        </p:spPr>
        <p:txBody>
          <a:bodyPr anchor="b">
            <a:normAutofit/>
          </a:bodyPr>
          <a:lstStyle/>
          <a:p>
            <a:r>
              <a:rPr lang="en-US" sz="5200"/>
              <a:t>Global Sourcing</a:t>
            </a:r>
          </a:p>
        </p:txBody>
      </p:sp>
      <p:pic>
        <p:nvPicPr>
          <p:cNvPr id="6" name="Picture 5" descr="Cargo shipping containers in a pile and on a semi-truck at a harbour">
            <a:extLst>
              <a:ext uri="{FF2B5EF4-FFF2-40B4-BE49-F238E27FC236}">
                <a16:creationId xmlns:a16="http://schemas.microsoft.com/office/drawing/2014/main" id="{1B4BA2A2-16C9-C640-37FD-F971D847F98A}"/>
              </a:ext>
            </a:extLst>
          </p:cNvPr>
          <p:cNvPicPr>
            <a:picLocks noChangeAspect="1"/>
          </p:cNvPicPr>
          <p:nvPr/>
        </p:nvPicPr>
        <p:blipFill>
          <a:blip r:embed="rId2"/>
          <a:srcRect l="32730" r="18001" b="4"/>
          <a:stretch/>
        </p:blipFill>
        <p:spPr>
          <a:xfrm>
            <a:off x="20" y="10"/>
            <a:ext cx="4505305" cy="6857990"/>
          </a:xfrm>
          <a:prstGeom prst="rect">
            <a:avLst/>
          </a:prstGeom>
        </p:spPr>
      </p:pic>
      <p:sp>
        <p:nvSpPr>
          <p:cNvPr id="12" name="!!accent">
            <a:extLst>
              <a:ext uri="{FF2B5EF4-FFF2-40B4-BE49-F238E27FC236}">
                <a16:creationId xmlns:a16="http://schemas.microsoft.com/office/drawing/2014/main" id="{EABAD4DA-87BA-4F70-9EF0-45C6BCF178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17960" y="363389"/>
            <a:ext cx="73152" cy="548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915128D9-2797-47FA-B6FE-EC24E6B843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99266" y="2935541"/>
            <a:ext cx="6217920"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p:cNvSpPr>
            <a:spLocks noGrp="1"/>
          </p:cNvSpPr>
          <p:nvPr>
            <p:ph idx="1"/>
          </p:nvPr>
        </p:nvSpPr>
        <p:spPr>
          <a:xfrm>
            <a:off x="5080216" y="3351276"/>
            <a:ext cx="6272784" cy="2825686"/>
          </a:xfrm>
        </p:spPr>
        <p:txBody>
          <a:bodyPr>
            <a:normAutofit/>
          </a:bodyPr>
          <a:lstStyle/>
          <a:p>
            <a:pPr lvl="0"/>
            <a:r>
              <a:rPr lang="en-US" sz="1800"/>
              <a:t>Procuring materials or products from international suppliers to reduce costs or improve quality</a:t>
            </a:r>
          </a:p>
        </p:txBody>
      </p:sp>
    </p:spTree>
    <p:extLst>
      <p:ext uri="{BB962C8B-B14F-4D97-AF65-F5344CB8AC3E}">
        <p14:creationId xmlns:p14="http://schemas.microsoft.com/office/powerpoint/2010/main" val="224491305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2C9A9DA9-7DC8-488B-A882-123947B0F3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Rectangle 12">
            <a:extLst>
              <a:ext uri="{FF2B5EF4-FFF2-40B4-BE49-F238E27FC236}">
                <a16:creationId xmlns:a16="http://schemas.microsoft.com/office/drawing/2014/main" id="{57F6BDD4-E066-4008-8011-6CC31AEB45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9575" y="633619"/>
            <a:ext cx="6838569" cy="5495925"/>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p:cNvSpPr>
            <a:spLocks noGrp="1"/>
          </p:cNvSpPr>
          <p:nvPr>
            <p:ph type="ctrTitle"/>
          </p:nvPr>
        </p:nvSpPr>
        <p:spPr>
          <a:xfrm>
            <a:off x="841246" y="978619"/>
            <a:ext cx="5991244" cy="1106424"/>
          </a:xfrm>
        </p:spPr>
        <p:txBody>
          <a:bodyPr>
            <a:normAutofit/>
          </a:bodyPr>
          <a:lstStyle/>
          <a:p>
            <a:r>
              <a:rPr lang="en-US" sz="3200"/>
              <a:t>Green Purchasing</a:t>
            </a:r>
          </a:p>
        </p:txBody>
      </p:sp>
      <p:sp>
        <p:nvSpPr>
          <p:cNvPr id="15" name="Rectangle 14">
            <a:extLst>
              <a:ext uri="{FF2B5EF4-FFF2-40B4-BE49-F238E27FC236}">
                <a16:creationId xmlns:a16="http://schemas.microsoft.com/office/drawing/2014/main" id="{2711A8FB-68FC-45FC-B01E-38F809E2D4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5567" y="1171300"/>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7" name="Rectangle 16">
            <a:extLst>
              <a:ext uri="{FF2B5EF4-FFF2-40B4-BE49-F238E27FC236}">
                <a16:creationId xmlns:a16="http://schemas.microsoft.com/office/drawing/2014/main" id="{2A865FE3-5FC9-4049-87CF-30019C46C0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7458" y="2093976"/>
            <a:ext cx="5846683" cy="9144"/>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p:cNvSpPr>
            <a:spLocks noGrp="1"/>
          </p:cNvSpPr>
          <p:nvPr>
            <p:ph idx="1"/>
          </p:nvPr>
        </p:nvSpPr>
        <p:spPr>
          <a:xfrm>
            <a:off x="841248" y="2252870"/>
            <a:ext cx="5993892" cy="3560251"/>
          </a:xfrm>
        </p:spPr>
        <p:txBody>
          <a:bodyPr>
            <a:normAutofit/>
          </a:bodyPr>
          <a:lstStyle/>
          <a:p>
            <a:pPr lvl="0"/>
            <a:r>
              <a:rPr lang="en-US" sz="1800"/>
              <a:t>Prioritizing environmentally friendly or sustainable products, often to support the organization’s corporate social responsibility goals</a:t>
            </a:r>
          </a:p>
        </p:txBody>
      </p:sp>
      <p:pic>
        <p:nvPicPr>
          <p:cNvPr id="8" name="Graphic 7" descr="Sustainability">
            <a:extLst>
              <a:ext uri="{FF2B5EF4-FFF2-40B4-BE49-F238E27FC236}">
                <a16:creationId xmlns:a16="http://schemas.microsoft.com/office/drawing/2014/main" id="{E291EAED-3953-C724-E882-F0330FD3E6A7}"/>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679814" y="1329879"/>
            <a:ext cx="4097657" cy="4097657"/>
          </a:xfrm>
          <a:prstGeom prst="rect">
            <a:avLst/>
          </a:prstGeom>
        </p:spPr>
      </p:pic>
    </p:spTree>
    <p:extLst>
      <p:ext uri="{BB962C8B-B14F-4D97-AF65-F5344CB8AC3E}">
        <p14:creationId xmlns:p14="http://schemas.microsoft.com/office/powerpoint/2010/main" val="390028836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2C9A9DA9-7DC8-488B-A882-123947B0F3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Rectangle 12">
            <a:extLst>
              <a:ext uri="{FF2B5EF4-FFF2-40B4-BE49-F238E27FC236}">
                <a16:creationId xmlns:a16="http://schemas.microsoft.com/office/drawing/2014/main" id="{57F6BDD4-E066-4008-8011-6CC31AEB45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9575" y="633619"/>
            <a:ext cx="6838569" cy="5495925"/>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p:cNvSpPr>
            <a:spLocks noGrp="1"/>
          </p:cNvSpPr>
          <p:nvPr>
            <p:ph type="ctrTitle"/>
          </p:nvPr>
        </p:nvSpPr>
        <p:spPr>
          <a:xfrm>
            <a:off x="841246" y="978619"/>
            <a:ext cx="5991244" cy="1106424"/>
          </a:xfrm>
        </p:spPr>
        <p:txBody>
          <a:bodyPr>
            <a:normAutofit/>
          </a:bodyPr>
          <a:lstStyle/>
          <a:p>
            <a:r>
              <a:rPr lang="en-US" sz="3200"/>
              <a:t>Consignment Purchasing</a:t>
            </a:r>
          </a:p>
        </p:txBody>
      </p:sp>
      <p:sp>
        <p:nvSpPr>
          <p:cNvPr id="15" name="Rectangle 14">
            <a:extLst>
              <a:ext uri="{FF2B5EF4-FFF2-40B4-BE49-F238E27FC236}">
                <a16:creationId xmlns:a16="http://schemas.microsoft.com/office/drawing/2014/main" id="{2711A8FB-68FC-45FC-B01E-38F809E2D4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5567" y="1171300"/>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7" name="Rectangle 16">
            <a:extLst>
              <a:ext uri="{FF2B5EF4-FFF2-40B4-BE49-F238E27FC236}">
                <a16:creationId xmlns:a16="http://schemas.microsoft.com/office/drawing/2014/main" id="{2A865FE3-5FC9-4049-87CF-30019C46C0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7458" y="2093976"/>
            <a:ext cx="5846683" cy="9144"/>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p:cNvSpPr>
            <a:spLocks noGrp="1"/>
          </p:cNvSpPr>
          <p:nvPr>
            <p:ph idx="1"/>
          </p:nvPr>
        </p:nvSpPr>
        <p:spPr>
          <a:xfrm>
            <a:off x="841248" y="2252870"/>
            <a:ext cx="5993892" cy="3560251"/>
          </a:xfrm>
        </p:spPr>
        <p:txBody>
          <a:bodyPr>
            <a:normAutofit/>
          </a:bodyPr>
          <a:lstStyle/>
          <a:p>
            <a:pPr lvl="0"/>
            <a:r>
              <a:rPr lang="en-US" sz="1800"/>
              <a:t>Having goods delivered and stored on the company’s site, with payment made only once items are used or sold, helping to reduce inventory costs</a:t>
            </a:r>
          </a:p>
        </p:txBody>
      </p:sp>
      <p:pic>
        <p:nvPicPr>
          <p:cNvPr id="8" name="Graphic 7" descr="Box trolley">
            <a:extLst>
              <a:ext uri="{FF2B5EF4-FFF2-40B4-BE49-F238E27FC236}">
                <a16:creationId xmlns:a16="http://schemas.microsoft.com/office/drawing/2014/main" id="{1FF63CED-4C20-D58A-7B14-47CDE929902F}"/>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679814" y="1329879"/>
            <a:ext cx="4097657" cy="4097657"/>
          </a:xfrm>
          <a:prstGeom prst="rect">
            <a:avLst/>
          </a:prstGeom>
        </p:spPr>
      </p:pic>
    </p:spTree>
    <p:extLst>
      <p:ext uri="{BB962C8B-B14F-4D97-AF65-F5344CB8AC3E}">
        <p14:creationId xmlns:p14="http://schemas.microsoft.com/office/powerpoint/2010/main" val="210159011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2C9A9DA9-7DC8-488B-A882-123947B0F3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Rectangle 12">
            <a:extLst>
              <a:ext uri="{FF2B5EF4-FFF2-40B4-BE49-F238E27FC236}">
                <a16:creationId xmlns:a16="http://schemas.microsoft.com/office/drawing/2014/main" id="{57F6BDD4-E066-4008-8011-6CC31AEB45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9575" y="633619"/>
            <a:ext cx="6838569" cy="5495925"/>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p:cNvSpPr>
            <a:spLocks noGrp="1"/>
          </p:cNvSpPr>
          <p:nvPr>
            <p:ph type="ctrTitle"/>
          </p:nvPr>
        </p:nvSpPr>
        <p:spPr>
          <a:xfrm>
            <a:off x="841246" y="978619"/>
            <a:ext cx="5991244" cy="1106424"/>
          </a:xfrm>
        </p:spPr>
        <p:txBody>
          <a:bodyPr>
            <a:normAutofit/>
          </a:bodyPr>
          <a:lstStyle/>
          <a:p>
            <a:r>
              <a:rPr lang="en-US" sz="3200"/>
              <a:t>Competitive Bidding</a:t>
            </a:r>
          </a:p>
        </p:txBody>
      </p:sp>
      <p:sp>
        <p:nvSpPr>
          <p:cNvPr id="15" name="Rectangle 14">
            <a:extLst>
              <a:ext uri="{FF2B5EF4-FFF2-40B4-BE49-F238E27FC236}">
                <a16:creationId xmlns:a16="http://schemas.microsoft.com/office/drawing/2014/main" id="{2711A8FB-68FC-45FC-B01E-38F809E2D4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5567" y="1171300"/>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7" name="Rectangle 16">
            <a:extLst>
              <a:ext uri="{FF2B5EF4-FFF2-40B4-BE49-F238E27FC236}">
                <a16:creationId xmlns:a16="http://schemas.microsoft.com/office/drawing/2014/main" id="{2A865FE3-5FC9-4049-87CF-30019C46C0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7458" y="2093976"/>
            <a:ext cx="5846683" cy="9144"/>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p:cNvSpPr>
            <a:spLocks noGrp="1"/>
          </p:cNvSpPr>
          <p:nvPr>
            <p:ph idx="1"/>
          </p:nvPr>
        </p:nvSpPr>
        <p:spPr>
          <a:xfrm>
            <a:off x="841248" y="2252870"/>
            <a:ext cx="5993892" cy="3560251"/>
          </a:xfrm>
        </p:spPr>
        <p:txBody>
          <a:bodyPr>
            <a:normAutofit/>
          </a:bodyPr>
          <a:lstStyle/>
          <a:p>
            <a:pPr lvl="0"/>
            <a:r>
              <a:rPr lang="en-US" sz="1800"/>
              <a:t>Using requests for proposals or requests for quotations to solicit bids from multiple suppliers, encouraging competition to achieve better terms</a:t>
            </a:r>
          </a:p>
        </p:txBody>
      </p:sp>
      <p:pic>
        <p:nvPicPr>
          <p:cNvPr id="8" name="Graphic 7" descr="Handshake">
            <a:extLst>
              <a:ext uri="{FF2B5EF4-FFF2-40B4-BE49-F238E27FC236}">
                <a16:creationId xmlns:a16="http://schemas.microsoft.com/office/drawing/2014/main" id="{A173FE7A-5616-9EAA-A5B0-9FB6B8A5DA70}"/>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679814" y="1329879"/>
            <a:ext cx="4097657" cy="4097657"/>
          </a:xfrm>
          <a:prstGeom prst="rect">
            <a:avLst/>
          </a:prstGeom>
        </p:spPr>
      </p:pic>
    </p:spTree>
    <p:extLst>
      <p:ext uri="{BB962C8B-B14F-4D97-AF65-F5344CB8AC3E}">
        <p14:creationId xmlns:p14="http://schemas.microsoft.com/office/powerpoint/2010/main" val="194139311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2C9A9DA9-7DC8-488B-A882-123947B0F3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useBgFill="1">
        <p:nvSpPr>
          <p:cNvPr id="13" name="Rectangle 12">
            <a:extLst>
              <a:ext uri="{FF2B5EF4-FFF2-40B4-BE49-F238E27FC236}">
                <a16:creationId xmlns:a16="http://schemas.microsoft.com/office/drawing/2014/main" id="{57F6BDD4-E066-4008-8011-6CC31AEB455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09575" y="633619"/>
            <a:ext cx="6838569" cy="5495925"/>
          </a:xfrm>
          <a:prstGeom prst="rect">
            <a:avLst/>
          </a:prstGeom>
          <a:ln w="9525">
            <a:solidFill>
              <a:schemeClr val="tx2">
                <a:lumMod val="10000"/>
                <a:lumOff val="90000"/>
              </a:schemeClr>
            </a:solidFill>
          </a:ln>
          <a:effectLst>
            <a:outerShdw blurRad="50800" dist="38100" dir="2700000" algn="tl" rotWithShape="0">
              <a:schemeClr val="bg1">
                <a:lumMod val="85000"/>
                <a:alpha val="3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p:cNvSpPr>
            <a:spLocks noGrp="1"/>
          </p:cNvSpPr>
          <p:nvPr>
            <p:ph type="ctrTitle"/>
          </p:nvPr>
        </p:nvSpPr>
        <p:spPr>
          <a:xfrm>
            <a:off x="841246" y="978619"/>
            <a:ext cx="5991244" cy="1106424"/>
          </a:xfrm>
        </p:spPr>
        <p:txBody>
          <a:bodyPr>
            <a:normAutofit/>
          </a:bodyPr>
          <a:lstStyle/>
          <a:p>
            <a:r>
              <a:rPr lang="en-US" sz="3200"/>
              <a:t>E-procurement</a:t>
            </a:r>
          </a:p>
        </p:txBody>
      </p:sp>
      <p:sp>
        <p:nvSpPr>
          <p:cNvPr id="15" name="Rectangle 14">
            <a:extLst>
              <a:ext uri="{FF2B5EF4-FFF2-40B4-BE49-F238E27FC236}">
                <a16:creationId xmlns:a16="http://schemas.microsoft.com/office/drawing/2014/main" id="{2711A8FB-68FC-45FC-B01E-38F809E2D43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45567" y="1171300"/>
            <a:ext cx="128016"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7" name="Rectangle 16">
            <a:extLst>
              <a:ext uri="{FF2B5EF4-FFF2-40B4-BE49-F238E27FC236}">
                <a16:creationId xmlns:a16="http://schemas.microsoft.com/office/drawing/2014/main" id="{2A865FE3-5FC9-4049-87CF-30019C46C0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77458" y="2093976"/>
            <a:ext cx="5846683" cy="9144"/>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p:cNvSpPr>
            <a:spLocks noGrp="1"/>
          </p:cNvSpPr>
          <p:nvPr>
            <p:ph idx="1"/>
          </p:nvPr>
        </p:nvSpPr>
        <p:spPr>
          <a:xfrm>
            <a:off x="841248" y="2252870"/>
            <a:ext cx="5993892" cy="3560251"/>
          </a:xfrm>
        </p:spPr>
        <p:txBody>
          <a:bodyPr>
            <a:normAutofit/>
          </a:bodyPr>
          <a:lstStyle/>
          <a:p>
            <a:pPr lvl="0"/>
            <a:r>
              <a:rPr lang="en-US" sz="1800"/>
              <a:t>Using digital platforms to automate and streamline purchasing processes, which can reduce procurement cycle times and improve supplier selection</a:t>
            </a:r>
          </a:p>
        </p:txBody>
      </p:sp>
      <p:pic>
        <p:nvPicPr>
          <p:cNvPr id="8" name="Graphic 7" descr="Truck">
            <a:extLst>
              <a:ext uri="{FF2B5EF4-FFF2-40B4-BE49-F238E27FC236}">
                <a16:creationId xmlns:a16="http://schemas.microsoft.com/office/drawing/2014/main" id="{0F72E39A-A701-9D46-5139-86BCE5323DA7}"/>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7679814" y="1329879"/>
            <a:ext cx="4097657" cy="4097657"/>
          </a:xfrm>
          <a:prstGeom prst="rect">
            <a:avLst/>
          </a:prstGeom>
        </p:spPr>
      </p:pic>
    </p:spTree>
    <p:extLst>
      <p:ext uri="{BB962C8B-B14F-4D97-AF65-F5344CB8AC3E}">
        <p14:creationId xmlns:p14="http://schemas.microsoft.com/office/powerpoint/2010/main" val="420532585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380AD67-C5CA-4918-B4BB-C359BB03EE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5293894" y="681038"/>
            <a:ext cx="5842537" cy="1288254"/>
          </a:xfrm>
        </p:spPr>
        <p:txBody>
          <a:bodyPr anchor="b">
            <a:normAutofit fontScale="90000"/>
          </a:bodyPr>
          <a:lstStyle/>
          <a:p>
            <a:r>
              <a:rPr lang="en-US" sz="5200" dirty="0"/>
              <a:t>Supplier Consolidation</a:t>
            </a:r>
          </a:p>
        </p:txBody>
      </p:sp>
      <p:pic>
        <p:nvPicPr>
          <p:cNvPr id="6" name="Picture 5" descr="Packages on conveyor belt">
            <a:extLst>
              <a:ext uri="{FF2B5EF4-FFF2-40B4-BE49-F238E27FC236}">
                <a16:creationId xmlns:a16="http://schemas.microsoft.com/office/drawing/2014/main" id="{CD916B47-5CCE-3DE7-3E42-A191E8470678}"/>
              </a:ext>
            </a:extLst>
          </p:cNvPr>
          <p:cNvPicPr>
            <a:picLocks noChangeAspect="1"/>
          </p:cNvPicPr>
          <p:nvPr/>
        </p:nvPicPr>
        <p:blipFill>
          <a:blip r:embed="rId2"/>
          <a:srcRect l="11725" r="44488" b="-3"/>
          <a:stretch/>
        </p:blipFill>
        <p:spPr>
          <a:xfrm>
            <a:off x="20" y="10"/>
            <a:ext cx="4505305" cy="6857990"/>
          </a:xfrm>
          <a:prstGeom prst="rect">
            <a:avLst/>
          </a:prstGeom>
        </p:spPr>
      </p:pic>
      <p:sp>
        <p:nvSpPr>
          <p:cNvPr id="12" name="!!accent">
            <a:extLst>
              <a:ext uri="{FF2B5EF4-FFF2-40B4-BE49-F238E27FC236}">
                <a16:creationId xmlns:a16="http://schemas.microsoft.com/office/drawing/2014/main" id="{EABAD4DA-87BA-4F70-9EF0-45C6BCF178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17960" y="363389"/>
            <a:ext cx="73152" cy="548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915128D9-2797-47FA-B6FE-EC24E6B843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99266" y="2935541"/>
            <a:ext cx="6217920"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p:cNvSpPr>
            <a:spLocks noGrp="1"/>
          </p:cNvSpPr>
          <p:nvPr>
            <p:ph idx="1"/>
          </p:nvPr>
        </p:nvSpPr>
        <p:spPr>
          <a:xfrm>
            <a:off x="4908883" y="2454442"/>
            <a:ext cx="6785811" cy="3722520"/>
          </a:xfrm>
        </p:spPr>
        <p:txBody>
          <a:bodyPr>
            <a:normAutofit/>
          </a:bodyPr>
          <a:lstStyle/>
          <a:p>
            <a:pPr algn="just">
              <a:lnSpc>
                <a:spcPct val="115000"/>
              </a:lnSpc>
              <a:spcAft>
                <a:spcPts val="800"/>
              </a:spcAft>
            </a:pPr>
            <a:r>
              <a:rPr lang="en-GB" sz="2800" kern="150" dirty="0">
                <a:effectLst/>
                <a:latin typeface="The Hand Black" panose="020F0502020204030204" pitchFamily="66" charset="0"/>
                <a:ea typeface="DengXian" panose="02010600030101010101" pitchFamily="2" charset="-122"/>
                <a:cs typeface="Times New Roman" panose="02020603050405020304" pitchFamily="18" charset="0"/>
              </a:rPr>
              <a:t>Reducing the number of suppliers to a select few strategic partners, improving volume discounts and simplifying management.</a:t>
            </a:r>
          </a:p>
        </p:txBody>
      </p:sp>
    </p:spTree>
    <p:extLst>
      <p:ext uri="{BB962C8B-B14F-4D97-AF65-F5344CB8AC3E}">
        <p14:creationId xmlns:p14="http://schemas.microsoft.com/office/powerpoint/2010/main" val="30037752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p:cNvSpPr>
            <a:spLocks noGrp="1"/>
          </p:cNvSpPr>
          <p:nvPr>
            <p:ph type="ctrTitle"/>
          </p:nvPr>
        </p:nvSpPr>
        <p:spPr>
          <a:xfrm>
            <a:off x="4793673" y="263237"/>
            <a:ext cx="6559327" cy="1163782"/>
          </a:xfrm>
        </p:spPr>
        <p:txBody>
          <a:bodyPr anchor="b">
            <a:normAutofit/>
          </a:bodyPr>
          <a:lstStyle/>
          <a:p>
            <a:r>
              <a:rPr lang="en-US" sz="5200" dirty="0"/>
              <a:t>Just in time (JIT)</a:t>
            </a:r>
          </a:p>
        </p:txBody>
      </p:sp>
      <p:pic>
        <p:nvPicPr>
          <p:cNvPr id="6" name="Picture 5" descr="Packages on conveyor belt">
            <a:extLst>
              <a:ext uri="{FF2B5EF4-FFF2-40B4-BE49-F238E27FC236}">
                <a16:creationId xmlns:a16="http://schemas.microsoft.com/office/drawing/2014/main" id="{CD916B47-5CCE-3DE7-3E42-A191E8470678}"/>
              </a:ext>
            </a:extLst>
          </p:cNvPr>
          <p:cNvPicPr>
            <a:picLocks noChangeAspect="1"/>
          </p:cNvPicPr>
          <p:nvPr/>
        </p:nvPicPr>
        <p:blipFill>
          <a:blip r:embed="rId2"/>
          <a:srcRect l="11725" r="44488" b="-3"/>
          <a:stretch/>
        </p:blipFill>
        <p:spPr>
          <a:xfrm>
            <a:off x="20" y="10"/>
            <a:ext cx="4505305" cy="6857990"/>
          </a:xfrm>
          <a:prstGeom prst="rect">
            <a:avLst/>
          </a:prstGeom>
        </p:spPr>
      </p:pic>
      <p:sp>
        <p:nvSpPr>
          <p:cNvPr id="3" name="Content Placeholder"/>
          <p:cNvSpPr>
            <a:spLocks noGrp="1"/>
          </p:cNvSpPr>
          <p:nvPr>
            <p:ph idx="1"/>
          </p:nvPr>
        </p:nvSpPr>
        <p:spPr>
          <a:xfrm>
            <a:off x="4793673" y="1662545"/>
            <a:ext cx="6559327" cy="4514417"/>
          </a:xfrm>
        </p:spPr>
        <p:txBody>
          <a:bodyPr>
            <a:normAutofit/>
          </a:bodyPr>
          <a:lstStyle/>
          <a:p>
            <a:pPr lvl="0">
              <a:lnSpc>
                <a:spcPct val="100000"/>
              </a:lnSpc>
            </a:pPr>
            <a:r>
              <a:rPr lang="en-US" sz="1400" dirty="0"/>
              <a:t>Just-In-Time Purchasing</a:t>
            </a:r>
          </a:p>
          <a:p>
            <a:pPr lvl="1">
              <a:lnSpc>
                <a:spcPct val="100000"/>
              </a:lnSpc>
            </a:pPr>
            <a:r>
              <a:rPr lang="en-US" sz="1400" dirty="0"/>
              <a:t>Just-in-time manufacturing  became one of the biggest trends in all facets of industry in the 1990s</a:t>
            </a:r>
          </a:p>
          <a:p>
            <a:pPr lvl="1">
              <a:lnSpc>
                <a:spcPct val="100000"/>
              </a:lnSpc>
            </a:pPr>
            <a:r>
              <a:rPr lang="en-US" sz="1400" dirty="0"/>
              <a:t>JIT companies maintain only enough inventory to manufacture the products they need in the very near future</a:t>
            </a:r>
          </a:p>
          <a:p>
            <a:pPr lvl="1">
              <a:lnSpc>
                <a:spcPct val="100000"/>
              </a:lnSpc>
            </a:pPr>
            <a:r>
              <a:rPr lang="en-US" sz="1400" dirty="0"/>
              <a:t>The benefits of this system include reduced inventory, improved quality, reduced lead time, reduced scrap and rework, and reduced equipment downtime</a:t>
            </a:r>
          </a:p>
          <a:p>
            <a:pPr lvl="1">
              <a:lnSpc>
                <a:spcPct val="100000"/>
              </a:lnSpc>
            </a:pPr>
            <a:r>
              <a:rPr lang="en-US" sz="1400" dirty="0"/>
              <a:t>Traditional purchasing meant building a supplier list over time by constantly adding new suppliers, spreading purchases around, and maintaining higher inventory levels in case demand for a product soared or quality from a supplier dipped suddenly</a:t>
            </a:r>
          </a:p>
        </p:txBody>
      </p:sp>
    </p:spTree>
    <p:extLst>
      <p:ext uri="{BB962C8B-B14F-4D97-AF65-F5344CB8AC3E}">
        <p14:creationId xmlns:p14="http://schemas.microsoft.com/office/powerpoint/2010/main" val="327868733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380AD67-C5CA-4918-B4BB-C359BB03EE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5080216" y="1076324"/>
            <a:ext cx="6272784" cy="1535051"/>
          </a:xfrm>
        </p:spPr>
        <p:txBody>
          <a:bodyPr anchor="b">
            <a:normAutofit/>
          </a:bodyPr>
          <a:lstStyle/>
          <a:p>
            <a:r>
              <a:rPr lang="en-US" sz="3300"/>
              <a:t>PURCHASING PERFORMANCE MEASUREMENT SYSTEMS</a:t>
            </a:r>
          </a:p>
        </p:txBody>
      </p:sp>
      <p:pic>
        <p:nvPicPr>
          <p:cNvPr id="6" name="Picture 5" descr="Desk with productivity items">
            <a:extLst>
              <a:ext uri="{FF2B5EF4-FFF2-40B4-BE49-F238E27FC236}">
                <a16:creationId xmlns:a16="http://schemas.microsoft.com/office/drawing/2014/main" id="{CBCA8546-4910-230A-2151-2780764DCFB8}"/>
              </a:ext>
            </a:extLst>
          </p:cNvPr>
          <p:cNvPicPr>
            <a:picLocks noChangeAspect="1"/>
          </p:cNvPicPr>
          <p:nvPr/>
        </p:nvPicPr>
        <p:blipFill>
          <a:blip r:embed="rId2"/>
          <a:srcRect l="36301" r="19912" b="-3"/>
          <a:stretch/>
        </p:blipFill>
        <p:spPr>
          <a:xfrm>
            <a:off x="20" y="10"/>
            <a:ext cx="4505305" cy="6857990"/>
          </a:xfrm>
          <a:prstGeom prst="rect">
            <a:avLst/>
          </a:prstGeom>
        </p:spPr>
      </p:pic>
      <p:sp>
        <p:nvSpPr>
          <p:cNvPr id="12" name="!!accent">
            <a:extLst>
              <a:ext uri="{FF2B5EF4-FFF2-40B4-BE49-F238E27FC236}">
                <a16:creationId xmlns:a16="http://schemas.microsoft.com/office/drawing/2014/main" id="{EABAD4DA-87BA-4F70-9EF0-45C6BCF178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17960" y="363389"/>
            <a:ext cx="73152" cy="548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915128D9-2797-47FA-B6FE-EC24E6B843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99266" y="2935541"/>
            <a:ext cx="6217920"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p:cNvSpPr>
            <a:spLocks noGrp="1"/>
          </p:cNvSpPr>
          <p:nvPr>
            <p:ph idx="1"/>
          </p:nvPr>
        </p:nvSpPr>
        <p:spPr>
          <a:xfrm>
            <a:off x="5080216" y="3351276"/>
            <a:ext cx="6272784" cy="2825686"/>
          </a:xfrm>
        </p:spPr>
        <p:txBody>
          <a:bodyPr>
            <a:normAutofit/>
          </a:bodyPr>
          <a:lstStyle/>
          <a:p>
            <a:pPr lvl="0"/>
            <a:r>
              <a:rPr lang="en-US" sz="1800"/>
              <a:t>The fundamental objective of a purchasing and supply chain performance measurement system is to aid in strategy implementation through formal systematic approach to monitoring and evaluating purchasing activities</a:t>
            </a:r>
          </a:p>
        </p:txBody>
      </p:sp>
    </p:spTree>
    <p:extLst>
      <p:ext uri="{BB962C8B-B14F-4D97-AF65-F5344CB8AC3E}">
        <p14:creationId xmlns:p14="http://schemas.microsoft.com/office/powerpoint/2010/main" val="68954740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1E1224E-6618-482E-BE87-321A7FC1CD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659234" y="957447"/>
            <a:ext cx="3383280" cy="4943105"/>
          </a:xfrm>
        </p:spPr>
        <p:txBody>
          <a:bodyPr anchor="ctr">
            <a:normAutofit/>
          </a:bodyPr>
          <a:lstStyle/>
          <a:p>
            <a:r>
              <a:rPr lang="en-US" sz="3700"/>
              <a:t>History of performance measurement systems</a:t>
            </a:r>
          </a:p>
        </p:txBody>
      </p:sp>
      <p:sp>
        <p:nvSpPr>
          <p:cNvPr id="12" name="Rectangle 11">
            <a:extLst>
              <a:ext uri="{FF2B5EF4-FFF2-40B4-BE49-F238E27FC236}">
                <a16:creationId xmlns:a16="http://schemas.microsoft.com/office/drawing/2014/main" id="{066346BE-FDB4-4772-A696-0719490ABD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938126" y="346791"/>
            <a:ext cx="146304"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FB92FFCE-0C90-454E-AA25-D4EE9A6C39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9234" y="6163056"/>
            <a:ext cx="3383280"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6" name="Content Placeholder">
            <a:extLst>
              <a:ext uri="{FF2B5EF4-FFF2-40B4-BE49-F238E27FC236}">
                <a16:creationId xmlns:a16="http://schemas.microsoft.com/office/drawing/2014/main" id="{F513F15B-86AF-F91C-07B7-B323EB23A83A}"/>
              </a:ext>
            </a:extLst>
          </p:cNvPr>
          <p:cNvGraphicFramePr>
            <a:graphicFrameLocks noGrp="1"/>
          </p:cNvGraphicFramePr>
          <p:nvPr>
            <p:ph idx="1"/>
            <p:extLst>
              <p:ext uri="{D42A27DB-BD31-4B8C-83A1-F6EECF244321}">
                <p14:modId xmlns:p14="http://schemas.microsoft.com/office/powerpoint/2010/main" val="915660270"/>
              </p:ext>
            </p:extLst>
          </p:nvPr>
        </p:nvGraphicFramePr>
        <p:xfrm>
          <a:off x="4276621" y="0"/>
          <a:ext cx="6890144" cy="5056909"/>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8029392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380AD67-C5CA-4918-B4BB-C359BB03EE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5080216" y="1076324"/>
            <a:ext cx="6272784" cy="1535051"/>
          </a:xfrm>
        </p:spPr>
        <p:txBody>
          <a:bodyPr anchor="b">
            <a:normAutofit/>
          </a:bodyPr>
          <a:lstStyle/>
          <a:p>
            <a:r>
              <a:rPr lang="en-US"/>
              <a:t>History of performance measurement systems</a:t>
            </a:r>
          </a:p>
        </p:txBody>
      </p:sp>
      <p:pic>
        <p:nvPicPr>
          <p:cNvPr id="6" name="Picture 5" descr="Digital financial graph">
            <a:extLst>
              <a:ext uri="{FF2B5EF4-FFF2-40B4-BE49-F238E27FC236}">
                <a16:creationId xmlns:a16="http://schemas.microsoft.com/office/drawing/2014/main" id="{781E7BCB-C84B-9CD0-68AD-EDCEAF67103F}"/>
              </a:ext>
            </a:extLst>
          </p:cNvPr>
          <p:cNvPicPr>
            <a:picLocks noChangeAspect="1"/>
          </p:cNvPicPr>
          <p:nvPr/>
        </p:nvPicPr>
        <p:blipFill>
          <a:blip r:embed="rId2"/>
          <a:srcRect l="40778" r="22269" b="-2"/>
          <a:stretch/>
        </p:blipFill>
        <p:spPr>
          <a:xfrm>
            <a:off x="20" y="10"/>
            <a:ext cx="4505305" cy="6857990"/>
          </a:xfrm>
          <a:prstGeom prst="rect">
            <a:avLst/>
          </a:prstGeom>
        </p:spPr>
      </p:pic>
      <p:sp>
        <p:nvSpPr>
          <p:cNvPr id="12" name="!!accent">
            <a:extLst>
              <a:ext uri="{FF2B5EF4-FFF2-40B4-BE49-F238E27FC236}">
                <a16:creationId xmlns:a16="http://schemas.microsoft.com/office/drawing/2014/main" id="{EABAD4DA-87BA-4F70-9EF0-45C6BCF178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17960" y="363389"/>
            <a:ext cx="73152" cy="548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915128D9-2797-47FA-B6FE-EC24E6B843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99266" y="2935541"/>
            <a:ext cx="6217920"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p:cNvSpPr>
            <a:spLocks noGrp="1"/>
          </p:cNvSpPr>
          <p:nvPr>
            <p:ph idx="1"/>
          </p:nvPr>
        </p:nvSpPr>
        <p:spPr>
          <a:xfrm>
            <a:off x="5080216" y="3351276"/>
            <a:ext cx="6272784" cy="2825686"/>
          </a:xfrm>
        </p:spPr>
        <p:txBody>
          <a:bodyPr>
            <a:normAutofit/>
          </a:bodyPr>
          <a:lstStyle/>
          <a:p>
            <a:pPr lvl="0"/>
            <a:r>
              <a:rPr lang="en-US" sz="1800"/>
              <a:t>And in recent years, environmental impact and social sustainability have gained importance, this has led to the evolvement of performance measurement systems</a:t>
            </a:r>
          </a:p>
        </p:txBody>
      </p:sp>
    </p:spTree>
    <p:extLst>
      <p:ext uri="{BB962C8B-B14F-4D97-AF65-F5344CB8AC3E}">
        <p14:creationId xmlns:p14="http://schemas.microsoft.com/office/powerpoint/2010/main" val="211695110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1E1224E-6618-482E-BE87-321A7FC1CD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659234" y="957447"/>
            <a:ext cx="3383280" cy="4943105"/>
          </a:xfrm>
        </p:spPr>
        <p:txBody>
          <a:bodyPr anchor="ctr">
            <a:normAutofit/>
          </a:bodyPr>
          <a:lstStyle/>
          <a:p>
            <a:r>
              <a:rPr lang="en-US" sz="3700"/>
              <a:t>Performance measure as signaling device</a:t>
            </a:r>
          </a:p>
        </p:txBody>
      </p:sp>
      <p:sp>
        <p:nvSpPr>
          <p:cNvPr id="12" name="Rectangle 11">
            <a:extLst>
              <a:ext uri="{FF2B5EF4-FFF2-40B4-BE49-F238E27FC236}">
                <a16:creationId xmlns:a16="http://schemas.microsoft.com/office/drawing/2014/main" id="{066346BE-FDB4-4772-A696-0719490ABD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938126" y="346791"/>
            <a:ext cx="146304"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FB92FFCE-0C90-454E-AA25-D4EE9A6C39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9234" y="6163056"/>
            <a:ext cx="3383280"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6" name="Content Placeholder">
            <a:extLst>
              <a:ext uri="{FF2B5EF4-FFF2-40B4-BE49-F238E27FC236}">
                <a16:creationId xmlns:a16="http://schemas.microsoft.com/office/drawing/2014/main" id="{FD7FA510-9CD4-2EF3-8712-CF3DA7807D28}"/>
              </a:ext>
            </a:extLst>
          </p:cNvPr>
          <p:cNvGraphicFramePr>
            <a:graphicFrameLocks noGrp="1"/>
          </p:cNvGraphicFramePr>
          <p:nvPr>
            <p:ph idx="1"/>
            <p:extLst>
              <p:ext uri="{D42A27DB-BD31-4B8C-83A1-F6EECF244321}">
                <p14:modId xmlns:p14="http://schemas.microsoft.com/office/powerpoint/2010/main" val="1930686264"/>
              </p:ext>
            </p:extLst>
          </p:nvPr>
        </p:nvGraphicFramePr>
        <p:xfrm>
          <a:off x="4253346" y="0"/>
          <a:ext cx="7107382" cy="515389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27612159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380AD67-C5CA-4918-B4BB-C359BB03EED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4378037" y="0"/>
            <a:ext cx="7536872" cy="1371600"/>
          </a:xfrm>
        </p:spPr>
        <p:txBody>
          <a:bodyPr anchor="b">
            <a:normAutofit/>
          </a:bodyPr>
          <a:lstStyle/>
          <a:p>
            <a:r>
              <a:rPr lang="en-US" sz="4400" dirty="0"/>
              <a:t>Cascading performance measure</a:t>
            </a:r>
          </a:p>
        </p:txBody>
      </p:sp>
      <p:pic>
        <p:nvPicPr>
          <p:cNvPr id="6" name="Picture 5" descr="Desk with productivity items">
            <a:extLst>
              <a:ext uri="{FF2B5EF4-FFF2-40B4-BE49-F238E27FC236}">
                <a16:creationId xmlns:a16="http://schemas.microsoft.com/office/drawing/2014/main" id="{2F863FFB-9BBD-A68B-BD37-0130827F4A0D}"/>
              </a:ext>
            </a:extLst>
          </p:cNvPr>
          <p:cNvPicPr>
            <a:picLocks noChangeAspect="1"/>
          </p:cNvPicPr>
          <p:nvPr/>
        </p:nvPicPr>
        <p:blipFill>
          <a:blip r:embed="rId2"/>
          <a:srcRect l="36301" r="19912" b="-3"/>
          <a:stretch/>
        </p:blipFill>
        <p:spPr>
          <a:xfrm>
            <a:off x="20" y="10"/>
            <a:ext cx="4505305" cy="6857990"/>
          </a:xfrm>
          <a:prstGeom prst="rect">
            <a:avLst/>
          </a:prstGeom>
        </p:spPr>
      </p:pic>
      <p:sp>
        <p:nvSpPr>
          <p:cNvPr id="12" name="!!accent">
            <a:extLst>
              <a:ext uri="{FF2B5EF4-FFF2-40B4-BE49-F238E27FC236}">
                <a16:creationId xmlns:a16="http://schemas.microsoft.com/office/drawing/2014/main" id="{EABAD4DA-87BA-4F70-9EF0-45C6BCF178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317960" y="363389"/>
            <a:ext cx="73152" cy="5486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915128D9-2797-47FA-B6FE-EC24E6B8437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099266" y="2935541"/>
            <a:ext cx="6217920"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p:cNvSpPr>
            <a:spLocks noGrp="1"/>
          </p:cNvSpPr>
          <p:nvPr>
            <p:ph idx="1"/>
          </p:nvPr>
        </p:nvSpPr>
        <p:spPr>
          <a:xfrm>
            <a:off x="4752109" y="1348570"/>
            <a:ext cx="6913417" cy="3805321"/>
          </a:xfrm>
        </p:spPr>
        <p:txBody>
          <a:bodyPr>
            <a:noAutofit/>
          </a:bodyPr>
          <a:lstStyle/>
          <a:p>
            <a:pPr lvl="0">
              <a:lnSpc>
                <a:spcPct val="100000"/>
              </a:lnSpc>
            </a:pPr>
            <a:r>
              <a:rPr lang="en-US" sz="1600" dirty="0"/>
              <a:t>Effective performance measurement system should cascade the high level corporate strategy down into the lowest levels of the organizations </a:t>
            </a:r>
            <a:r>
              <a:rPr lang="en-US" sz="1600" dirty="0" err="1"/>
              <a:t>signalling</a:t>
            </a:r>
            <a:r>
              <a:rPr lang="en-US" sz="1600" dirty="0"/>
              <a:t> expectations and desired </a:t>
            </a:r>
            <a:r>
              <a:rPr lang="en-US" sz="1600" dirty="0" err="1"/>
              <a:t>behaviours</a:t>
            </a:r>
            <a:r>
              <a:rPr lang="en-US" sz="1600" dirty="0"/>
              <a:t> to employees</a:t>
            </a:r>
          </a:p>
          <a:p>
            <a:pPr lvl="0">
              <a:lnSpc>
                <a:spcPct val="100000"/>
              </a:lnSpc>
            </a:pPr>
            <a:r>
              <a:rPr lang="en-US" sz="1600" dirty="0"/>
              <a:t>The aim is to create an alignment between the corporate strategy, supply strategy, goals and objectives, performance measures and ultimately the actions of the individual responsible for carrying the work</a:t>
            </a:r>
          </a:p>
          <a:p>
            <a:pPr lvl="0">
              <a:lnSpc>
                <a:spcPct val="100000"/>
              </a:lnSpc>
            </a:pPr>
            <a:r>
              <a:rPr lang="en-US" sz="1600" dirty="0"/>
              <a:t>For purchasing to contribute to the success of the organization, it is vital that it derives its strategy from corporate</a:t>
            </a:r>
          </a:p>
          <a:p>
            <a:pPr lvl="0">
              <a:lnSpc>
                <a:spcPct val="100000"/>
              </a:lnSpc>
            </a:pPr>
            <a:r>
              <a:rPr lang="en-US" sz="1600" dirty="0"/>
              <a:t>Purchasing therefore requires a clear alignment with the broader corporate thrust</a:t>
            </a:r>
          </a:p>
        </p:txBody>
      </p:sp>
    </p:spTree>
    <p:extLst>
      <p:ext uri="{BB962C8B-B14F-4D97-AF65-F5344CB8AC3E}">
        <p14:creationId xmlns:p14="http://schemas.microsoft.com/office/powerpoint/2010/main" val="408080797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1E1224E-6618-482E-BE87-321A7FC1CD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659234" y="957447"/>
            <a:ext cx="3383280" cy="4943105"/>
          </a:xfrm>
        </p:spPr>
        <p:txBody>
          <a:bodyPr anchor="ctr">
            <a:normAutofit/>
          </a:bodyPr>
          <a:lstStyle/>
          <a:p>
            <a:r>
              <a:rPr lang="en-US" sz="3400"/>
              <a:t>Benefits of measurements</a:t>
            </a:r>
          </a:p>
        </p:txBody>
      </p:sp>
      <p:sp>
        <p:nvSpPr>
          <p:cNvPr id="12" name="Rectangle 11">
            <a:extLst>
              <a:ext uri="{FF2B5EF4-FFF2-40B4-BE49-F238E27FC236}">
                <a16:creationId xmlns:a16="http://schemas.microsoft.com/office/drawing/2014/main" id="{066346BE-FDB4-4772-A696-0719490ABD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938126" y="346791"/>
            <a:ext cx="146304"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FB92FFCE-0C90-454E-AA25-D4EE9A6C39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9234" y="6163056"/>
            <a:ext cx="3383280"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6" name="Content Placeholder">
            <a:extLst>
              <a:ext uri="{FF2B5EF4-FFF2-40B4-BE49-F238E27FC236}">
                <a16:creationId xmlns:a16="http://schemas.microsoft.com/office/drawing/2014/main" id="{002E6938-DFC4-7A8A-4B6B-E56231AE080B}"/>
              </a:ext>
            </a:extLst>
          </p:cNvPr>
          <p:cNvGraphicFramePr>
            <a:graphicFrameLocks noGrp="1"/>
          </p:cNvGraphicFramePr>
          <p:nvPr>
            <p:ph idx="1"/>
            <p:extLst>
              <p:ext uri="{D42A27DB-BD31-4B8C-83A1-F6EECF244321}">
                <p14:modId xmlns:p14="http://schemas.microsoft.com/office/powerpoint/2010/main" val="4111576573"/>
              </p:ext>
            </p:extLst>
          </p:nvPr>
        </p:nvGraphicFramePr>
        <p:xfrm>
          <a:off x="4553712" y="621792"/>
          <a:ext cx="6812280" cy="554126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56239703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1D377EB-C9D2-4ED0-86A6-740A297E3EA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841248" y="685800"/>
            <a:ext cx="10506456" cy="1157005"/>
          </a:xfrm>
        </p:spPr>
        <p:txBody>
          <a:bodyPr anchor="b">
            <a:normAutofit/>
          </a:bodyPr>
          <a:lstStyle/>
          <a:p>
            <a:r>
              <a:rPr lang="en-US" sz="4800"/>
              <a:t>Problems with measurement</a:t>
            </a:r>
          </a:p>
        </p:txBody>
      </p:sp>
      <p:sp>
        <p:nvSpPr>
          <p:cNvPr id="12" name="Rectangle 11">
            <a:extLst>
              <a:ext uri="{FF2B5EF4-FFF2-40B4-BE49-F238E27FC236}">
                <a16:creationId xmlns:a16="http://schemas.microsoft.com/office/drawing/2014/main" id="{066346BE-FDB4-4772-A696-0719490ABD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1120140" y="34093"/>
            <a:ext cx="146304"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FB92FFCE-0C90-454E-AA25-D4EE9A6C39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41248" y="1958056"/>
            <a:ext cx="10506456"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6" name="Content Placeholder">
            <a:extLst>
              <a:ext uri="{FF2B5EF4-FFF2-40B4-BE49-F238E27FC236}">
                <a16:creationId xmlns:a16="http://schemas.microsoft.com/office/drawing/2014/main" id="{A30716E0-7C3F-60BA-5984-666885D7E406}"/>
              </a:ext>
            </a:extLst>
          </p:cNvPr>
          <p:cNvGraphicFramePr>
            <a:graphicFrameLocks noGrp="1"/>
          </p:cNvGraphicFramePr>
          <p:nvPr>
            <p:ph idx="1"/>
            <p:extLst>
              <p:ext uri="{D42A27DB-BD31-4B8C-83A1-F6EECF244321}">
                <p14:modId xmlns:p14="http://schemas.microsoft.com/office/powerpoint/2010/main" val="3298095712"/>
              </p:ext>
            </p:extLst>
          </p:nvPr>
        </p:nvGraphicFramePr>
        <p:xfrm>
          <a:off x="838200" y="2295252"/>
          <a:ext cx="10506456" cy="387694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9785950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1E1224E-6618-482E-BE87-321A7FC1CD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659234" y="957447"/>
            <a:ext cx="3383280" cy="4943105"/>
          </a:xfrm>
        </p:spPr>
        <p:txBody>
          <a:bodyPr anchor="ctr">
            <a:normAutofit/>
          </a:bodyPr>
          <a:lstStyle/>
          <a:p>
            <a:r>
              <a:rPr lang="en-US" sz="3700"/>
              <a:t>Key performance measurement concept</a:t>
            </a:r>
          </a:p>
        </p:txBody>
      </p:sp>
      <p:sp>
        <p:nvSpPr>
          <p:cNvPr id="12" name="Rectangle 11">
            <a:extLst>
              <a:ext uri="{FF2B5EF4-FFF2-40B4-BE49-F238E27FC236}">
                <a16:creationId xmlns:a16="http://schemas.microsoft.com/office/drawing/2014/main" id="{066346BE-FDB4-4772-A696-0719490ABD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938126" y="346791"/>
            <a:ext cx="146304"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FB92FFCE-0C90-454E-AA25-D4EE9A6C39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9234" y="6163056"/>
            <a:ext cx="3383280"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6" name="Content Placeholder">
            <a:extLst>
              <a:ext uri="{FF2B5EF4-FFF2-40B4-BE49-F238E27FC236}">
                <a16:creationId xmlns:a16="http://schemas.microsoft.com/office/drawing/2014/main" id="{29F6BF4E-FDBA-7814-F776-9852156FA54F}"/>
              </a:ext>
            </a:extLst>
          </p:cNvPr>
          <p:cNvGraphicFramePr>
            <a:graphicFrameLocks noGrp="1"/>
          </p:cNvGraphicFramePr>
          <p:nvPr>
            <p:ph idx="1"/>
            <p:extLst>
              <p:ext uri="{D42A27DB-BD31-4B8C-83A1-F6EECF244321}">
                <p14:modId xmlns:p14="http://schemas.microsoft.com/office/powerpoint/2010/main" val="4289575029"/>
              </p:ext>
            </p:extLst>
          </p:nvPr>
        </p:nvGraphicFramePr>
        <p:xfrm>
          <a:off x="4553712" y="621792"/>
          <a:ext cx="6812280" cy="554126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575292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1E1224E-6618-482E-BE87-321A7FC1CD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659234" y="957447"/>
            <a:ext cx="3383280" cy="4943105"/>
          </a:xfrm>
        </p:spPr>
        <p:txBody>
          <a:bodyPr anchor="ctr">
            <a:normAutofit/>
          </a:bodyPr>
          <a:lstStyle/>
          <a:p>
            <a:r>
              <a:rPr lang="en-US"/>
              <a:t>Conclusion</a:t>
            </a:r>
          </a:p>
        </p:txBody>
      </p:sp>
      <p:sp>
        <p:nvSpPr>
          <p:cNvPr id="12" name="Rectangle 11">
            <a:extLst>
              <a:ext uri="{FF2B5EF4-FFF2-40B4-BE49-F238E27FC236}">
                <a16:creationId xmlns:a16="http://schemas.microsoft.com/office/drawing/2014/main" id="{066346BE-FDB4-4772-A696-0719490ABD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938126" y="346791"/>
            <a:ext cx="146304"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FB92FFCE-0C90-454E-AA25-D4EE9A6C39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9234" y="6163056"/>
            <a:ext cx="3383280"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6" name="Content Placeholder">
            <a:extLst>
              <a:ext uri="{FF2B5EF4-FFF2-40B4-BE49-F238E27FC236}">
                <a16:creationId xmlns:a16="http://schemas.microsoft.com/office/drawing/2014/main" id="{1C2B5A87-4940-0471-A0FC-2F2A6F24BF51}"/>
              </a:ext>
            </a:extLst>
          </p:cNvPr>
          <p:cNvGraphicFramePr>
            <a:graphicFrameLocks noGrp="1"/>
          </p:cNvGraphicFramePr>
          <p:nvPr>
            <p:ph idx="1"/>
            <p:extLst>
              <p:ext uri="{D42A27DB-BD31-4B8C-83A1-F6EECF244321}">
                <p14:modId xmlns:p14="http://schemas.microsoft.com/office/powerpoint/2010/main" val="1106013651"/>
              </p:ext>
            </p:extLst>
          </p:nvPr>
        </p:nvGraphicFramePr>
        <p:xfrm>
          <a:off x="3934691" y="18287"/>
          <a:ext cx="6974101" cy="534342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397279605"/>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1E1224E-6618-482E-BE87-321A7FC1CDE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cNvSpPr>
            <a:spLocks noGrp="1"/>
          </p:cNvSpPr>
          <p:nvPr>
            <p:ph type="ctrTitle"/>
          </p:nvPr>
        </p:nvSpPr>
        <p:spPr>
          <a:xfrm>
            <a:off x="659234" y="957447"/>
            <a:ext cx="3383280" cy="4943105"/>
          </a:xfrm>
        </p:spPr>
        <p:txBody>
          <a:bodyPr anchor="ctr">
            <a:normAutofit/>
          </a:bodyPr>
          <a:lstStyle/>
          <a:p>
            <a:r>
              <a:rPr lang="en-US"/>
              <a:t>Revision questions</a:t>
            </a:r>
          </a:p>
        </p:txBody>
      </p:sp>
      <p:sp>
        <p:nvSpPr>
          <p:cNvPr id="12" name="Rectangle 11">
            <a:extLst>
              <a:ext uri="{FF2B5EF4-FFF2-40B4-BE49-F238E27FC236}">
                <a16:creationId xmlns:a16="http://schemas.microsoft.com/office/drawing/2014/main" id="{066346BE-FDB4-4772-A696-0719490ABD6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938126" y="346791"/>
            <a:ext cx="146304" cy="70408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FB92FFCE-0C90-454E-AA25-D4EE9A6C39C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9234" y="6163056"/>
            <a:ext cx="3383280" cy="18288"/>
          </a:xfrm>
          <a:prstGeom prst="rect">
            <a:avLst/>
          </a:prstGeom>
          <a:solidFill>
            <a:schemeClr val="tx2">
              <a:lumMod val="25000"/>
              <a:lumOff val="75000"/>
            </a:schemeClr>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graphicFrame>
        <p:nvGraphicFramePr>
          <p:cNvPr id="6" name="Content Placeholder">
            <a:extLst>
              <a:ext uri="{FF2B5EF4-FFF2-40B4-BE49-F238E27FC236}">
                <a16:creationId xmlns:a16="http://schemas.microsoft.com/office/drawing/2014/main" id="{24E94A5A-0D59-A0BB-F0EE-B22592EA5473}"/>
              </a:ext>
            </a:extLst>
          </p:cNvPr>
          <p:cNvGraphicFramePr>
            <a:graphicFrameLocks noGrp="1"/>
          </p:cNvGraphicFramePr>
          <p:nvPr>
            <p:ph idx="1"/>
            <p:extLst>
              <p:ext uri="{D42A27DB-BD31-4B8C-83A1-F6EECF244321}">
                <p14:modId xmlns:p14="http://schemas.microsoft.com/office/powerpoint/2010/main" val="362602580"/>
              </p:ext>
            </p:extLst>
          </p:nvPr>
        </p:nvGraphicFramePr>
        <p:xfrm>
          <a:off x="3176337" y="0"/>
          <a:ext cx="7628021" cy="526694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85841643"/>
      </p:ext>
    </p:extLst>
  </p:cSld>
  <p:clrMapOvr>
    <a:masterClrMapping/>
  </p:clrMapOvr>
</p:sld>
</file>

<file path=ppt/theme/theme1.xml><?xml version="1.0" encoding="utf-8"?>
<a:theme xmlns:a="http://schemas.openxmlformats.org/drawingml/2006/main" name="AccentBoxVTI">
  <a:themeElements>
    <a:clrScheme name="AnalogousFromLightSeedRightStep">
      <a:dk1>
        <a:srgbClr val="000000"/>
      </a:dk1>
      <a:lt1>
        <a:srgbClr val="FFFFFF"/>
      </a:lt1>
      <a:dk2>
        <a:srgbClr val="2A3A21"/>
      </a:dk2>
      <a:lt2>
        <a:srgbClr val="E2E8E8"/>
      </a:lt2>
      <a:accent1>
        <a:srgbClr val="C69697"/>
      </a:accent1>
      <a:accent2>
        <a:srgbClr val="BA967F"/>
      </a:accent2>
      <a:accent3>
        <a:srgbClr val="ACA382"/>
      </a:accent3>
      <a:accent4>
        <a:srgbClr val="9DA973"/>
      </a:accent4>
      <a:accent5>
        <a:srgbClr val="91AB82"/>
      </a:accent5>
      <a:accent6>
        <a:srgbClr val="78B07B"/>
      </a:accent6>
      <a:hlink>
        <a:srgbClr val="568E8C"/>
      </a:hlink>
      <a:folHlink>
        <a:srgbClr val="7F7F7F"/>
      </a:folHlink>
    </a:clrScheme>
    <a:fontScheme name="Avenir">
      <a:majorFont>
        <a:latin typeface="Neue Haas Grotesk Text Pro"/>
        <a:ea typeface=""/>
        <a:cs typeface=""/>
      </a:majorFont>
      <a:minorFont>
        <a:latin typeface="Neue Haas Grotesk Tex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AccentBoxVTI" id="{9F778A78-DC9A-453A-A82D-A75CAD503E15}" vid="{EA961113-7CC4-4569-8A6A-7BC2C1E2F401}"/>
    </a:ext>
  </a:extLst>
</a:theme>
</file>

<file path=docProps/app.xml><?xml version="1.0" encoding="utf-8"?>
<Properties xmlns="http://schemas.openxmlformats.org/officeDocument/2006/extended-properties" xmlns:vt="http://schemas.openxmlformats.org/officeDocument/2006/docPropsVTypes">
  <TotalTime>66</TotalTime>
  <Words>1764</Words>
  <Application>Microsoft Office PowerPoint</Application>
  <PresentationFormat>Widescreen</PresentationFormat>
  <Paragraphs>139</Paragraphs>
  <Slides>36</Slides>
  <Notes>0</Notes>
  <HiddenSlides>0</HiddenSlides>
  <MMClips>1</MMClips>
  <ScaleCrop>false</ScaleCrop>
  <HeadingPairs>
    <vt:vector size="6" baseType="variant">
      <vt:variant>
        <vt:lpstr>Fonts Used</vt:lpstr>
      </vt:variant>
      <vt:variant>
        <vt:i4>13</vt:i4>
      </vt:variant>
      <vt:variant>
        <vt:lpstr>Theme</vt:lpstr>
      </vt:variant>
      <vt:variant>
        <vt:i4>1</vt:i4>
      </vt:variant>
      <vt:variant>
        <vt:lpstr>Slide Titles</vt:lpstr>
      </vt:variant>
      <vt:variant>
        <vt:i4>36</vt:i4>
      </vt:variant>
    </vt:vector>
  </HeadingPairs>
  <TitlesOfParts>
    <vt:vector size="50" baseType="lpstr">
      <vt:lpstr>DengXian</vt:lpstr>
      <vt:lpstr>Abadi</vt:lpstr>
      <vt:lpstr>Abadi Extra Light</vt:lpstr>
      <vt:lpstr>Aptos</vt:lpstr>
      <vt:lpstr>Aptos Light</vt:lpstr>
      <vt:lpstr>Arial</vt:lpstr>
      <vt:lpstr>Calibri</vt:lpstr>
      <vt:lpstr>Neue Haas Grotesk Text Pro</vt:lpstr>
      <vt:lpstr>Tahoma</vt:lpstr>
      <vt:lpstr>The Hand Black</vt:lpstr>
      <vt:lpstr>Times New Roman</vt:lpstr>
      <vt:lpstr>Trade Gothic Next Light</vt:lpstr>
      <vt:lpstr>Wingdings</vt:lpstr>
      <vt:lpstr>AccentBoxVTI</vt:lpstr>
      <vt:lpstr> Principles of Purchasing Week 7 Strategy in purchasing Lecturer: Samson Ndonye   </vt:lpstr>
      <vt:lpstr>Lecture Learning outcomes</vt:lpstr>
      <vt:lpstr>Introduction </vt:lpstr>
      <vt:lpstr>Introduction-There are several processes within the strategic sourcing/purchasing process- </vt:lpstr>
      <vt:lpstr>ROLE OF STRATEGIC SOURCING</vt:lpstr>
      <vt:lpstr>ROLE OF STRATEGIC SOURCING-During this process, the team conducting the analysis should ask these questions</vt:lpstr>
      <vt:lpstr>If the supplier is willing to partner the following areas should be analysed </vt:lpstr>
      <vt:lpstr>Establishing a Good Strategic Sourcing Methodology</vt:lpstr>
      <vt:lpstr>Establishing a Good Strategic Sourcing Methodology</vt:lpstr>
      <vt:lpstr>Establishing a Good Strategic Sourcing Methodology</vt:lpstr>
      <vt:lpstr>Ten Golden Rules of Strategic Sourcing</vt:lpstr>
      <vt:lpstr>Establishing a Good Strategic Sourcing Methodology</vt:lpstr>
      <vt:lpstr>Establishing a Good Strategic Sourcing Methodology</vt:lpstr>
      <vt:lpstr>Establishing a Good Strategic Sourcing Methodology</vt:lpstr>
      <vt:lpstr>Example of purchasing strategies </vt:lpstr>
      <vt:lpstr>Bulk Purchasing</vt:lpstr>
      <vt:lpstr>Vendor Managed Inventory</vt:lpstr>
      <vt:lpstr>Outsourcing</vt:lpstr>
      <vt:lpstr>Strategic Partnerships</vt:lpstr>
      <vt:lpstr>Global Sourcing</vt:lpstr>
      <vt:lpstr>Green Purchasing</vt:lpstr>
      <vt:lpstr>Consignment Purchasing</vt:lpstr>
      <vt:lpstr>Competitive Bidding</vt:lpstr>
      <vt:lpstr>E-procurement</vt:lpstr>
      <vt:lpstr>Supplier Consolidation</vt:lpstr>
      <vt:lpstr>Just in time (JIT)</vt:lpstr>
      <vt:lpstr>PURCHASING PERFORMANCE MEASUREMENT SYSTEMS</vt:lpstr>
      <vt:lpstr>History of performance measurement systems</vt:lpstr>
      <vt:lpstr>History of performance measurement systems</vt:lpstr>
      <vt:lpstr>Performance measure as signaling device</vt:lpstr>
      <vt:lpstr>Cascading performance measure</vt:lpstr>
      <vt:lpstr>Benefits of measurements</vt:lpstr>
      <vt:lpstr>Problems with measurement</vt:lpstr>
      <vt:lpstr>Key performance measurement concept</vt:lpstr>
      <vt:lpstr>Conclusion</vt:lpstr>
      <vt:lpstr>Revision questions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c:creator>
  <cp:lastModifiedBy>Samson Ndonye</cp:lastModifiedBy>
  <cp:revision>7</cp:revision>
  <dcterms:created xsi:type="dcterms:W3CDTF">2024-10-25T14:46:08Z</dcterms:created>
  <dcterms:modified xsi:type="dcterms:W3CDTF">2024-10-25T15:57:23Z</dcterms:modified>
</cp:coreProperties>
</file>