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3" r:id="rId3"/>
    <p:sldId id="274" r:id="rId4"/>
    <p:sldId id="275" r:id="rId5"/>
    <p:sldId id="276" r:id="rId6"/>
    <p:sldId id="277" r:id="rId7"/>
    <p:sldId id="302"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303" r:id="rId26"/>
    <p:sldId id="295" r:id="rId27"/>
    <p:sldId id="296" r:id="rId28"/>
    <p:sldId id="297" r:id="rId29"/>
    <p:sldId id="298" r:id="rId30"/>
    <p:sldId id="299" r:id="rId31"/>
    <p:sldId id="300" r:id="rId32"/>
    <p:sldId id="30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ata5.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ata6.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9.svg"/></Relationships>
</file>

<file path=ppt/diagrams/_rels/data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ata8.xml.rels><?xml version="1.0" encoding="UTF-8" standalone="yes"?>
<Relationships xmlns="http://schemas.openxmlformats.org/package/2006/relationships"><Relationship Id="rId8" Type="http://schemas.openxmlformats.org/officeDocument/2006/relationships/image" Target="../media/image55.svg"/><Relationship Id="rId13" Type="http://schemas.openxmlformats.org/officeDocument/2006/relationships/image" Target="../media/image8.png"/><Relationship Id="rId3" Type="http://schemas.openxmlformats.org/officeDocument/2006/relationships/image" Target="../media/image52.png"/><Relationship Id="rId7" Type="http://schemas.openxmlformats.org/officeDocument/2006/relationships/image" Target="../media/image54.png"/><Relationship Id="rId12" Type="http://schemas.openxmlformats.org/officeDocument/2006/relationships/image" Target="../media/image59.sv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40.svg"/><Relationship Id="rId11" Type="http://schemas.openxmlformats.org/officeDocument/2006/relationships/image" Target="../media/image58.png"/><Relationship Id="rId5" Type="http://schemas.openxmlformats.org/officeDocument/2006/relationships/image" Target="../media/image39.png"/><Relationship Id="rId10" Type="http://schemas.openxmlformats.org/officeDocument/2006/relationships/image" Target="../media/image57.svg"/><Relationship Id="rId4" Type="http://schemas.openxmlformats.org/officeDocument/2006/relationships/image" Target="../media/image53.svg"/><Relationship Id="rId9" Type="http://schemas.openxmlformats.org/officeDocument/2006/relationships/image" Target="../media/image56.png"/><Relationship Id="rId14" Type="http://schemas.openxmlformats.org/officeDocument/2006/relationships/image" Target="../media/image9.svg"/></Relationships>
</file>

<file path=ppt/diagrams/_rels/data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63.svg"/></Relationships>
</file>

<file path=ppt/diagrams/_rels/data10.xml.rels><?xml version="1.0" encoding="UTF-8" standalone="yes"?>
<Relationships xmlns="http://schemas.openxmlformats.org/package/2006/relationships"><Relationship Id="rId8" Type="http://schemas.openxmlformats.org/officeDocument/2006/relationships/image" Target="../media/image71.svg"/><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6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6.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9.svg"/></Relationships>
</file>

<file path=ppt/diagrams/_rels/drawing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rawing8.xml.rels><?xml version="1.0" encoding="UTF-8" standalone="yes"?>
<Relationships xmlns="http://schemas.openxmlformats.org/package/2006/relationships"><Relationship Id="rId8" Type="http://schemas.openxmlformats.org/officeDocument/2006/relationships/image" Target="../media/image55.svg"/><Relationship Id="rId13" Type="http://schemas.openxmlformats.org/officeDocument/2006/relationships/image" Target="../media/image8.png"/><Relationship Id="rId3" Type="http://schemas.openxmlformats.org/officeDocument/2006/relationships/image" Target="../media/image52.png"/><Relationship Id="rId7" Type="http://schemas.openxmlformats.org/officeDocument/2006/relationships/image" Target="../media/image54.png"/><Relationship Id="rId12" Type="http://schemas.openxmlformats.org/officeDocument/2006/relationships/image" Target="../media/image59.sv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40.svg"/><Relationship Id="rId11" Type="http://schemas.openxmlformats.org/officeDocument/2006/relationships/image" Target="../media/image58.png"/><Relationship Id="rId5" Type="http://schemas.openxmlformats.org/officeDocument/2006/relationships/image" Target="../media/image39.png"/><Relationship Id="rId10" Type="http://schemas.openxmlformats.org/officeDocument/2006/relationships/image" Target="../media/image57.svg"/><Relationship Id="rId4" Type="http://schemas.openxmlformats.org/officeDocument/2006/relationships/image" Target="../media/image53.svg"/><Relationship Id="rId9" Type="http://schemas.openxmlformats.org/officeDocument/2006/relationships/image" Target="../media/image56.png"/><Relationship Id="rId14" Type="http://schemas.openxmlformats.org/officeDocument/2006/relationships/image" Target="../media/image9.svg"/></Relationships>
</file>

<file path=ppt/diagrams/_rels/drawing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svg"/><Relationship Id="rId1" Type="http://schemas.openxmlformats.org/officeDocument/2006/relationships/image" Target="../media/image60.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63.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71.svg"/><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67.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37DAB5-0354-4110-AAE2-90DDBC286F5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E3E7DF5B-F364-4BD4-880C-48BE319CA348}">
      <dgm:prSet/>
      <dgm:spPr/>
      <dgm:t>
        <a:bodyPr/>
        <a:lstStyle/>
        <a:p>
          <a:r>
            <a:rPr lang="en-US" b="0" i="0" dirty="0"/>
            <a:t>A procurement plan is a budget implementation instrument used to record all the forecasted requirements for goods, services, and works of all the departments of an organization</a:t>
          </a:r>
          <a:endParaRPr lang="en-US" dirty="0"/>
        </a:p>
      </dgm:t>
    </dgm:pt>
    <dgm:pt modelId="{B76D756A-BB00-4514-9864-B1E6009A133D}" type="parTrans" cxnId="{74930E56-A2F8-42E4-8D08-D23802324BDB}">
      <dgm:prSet/>
      <dgm:spPr/>
      <dgm:t>
        <a:bodyPr/>
        <a:lstStyle/>
        <a:p>
          <a:endParaRPr lang="en-US"/>
        </a:p>
      </dgm:t>
    </dgm:pt>
    <dgm:pt modelId="{9B1F612C-ECB0-48C0-A1B1-DC8F2DBBE689}" type="sibTrans" cxnId="{74930E56-A2F8-42E4-8D08-D23802324BDB}">
      <dgm:prSet/>
      <dgm:spPr/>
      <dgm:t>
        <a:bodyPr/>
        <a:lstStyle/>
        <a:p>
          <a:endParaRPr lang="en-US"/>
        </a:p>
      </dgm:t>
    </dgm:pt>
    <dgm:pt modelId="{D973C30D-349A-4E14-9626-453B306CA3C6}">
      <dgm:prSet/>
      <dgm:spPr/>
      <dgm:t>
        <a:bodyPr/>
        <a:lstStyle/>
        <a:p>
          <a:r>
            <a:rPr lang="en-US" b="0" i="0" dirty="0"/>
            <a:t>It is an integral part of the budgeting process as the financial estimates are derived from cost estimates of individual items in the procurement plan</a:t>
          </a:r>
          <a:endParaRPr lang="en-US" dirty="0"/>
        </a:p>
      </dgm:t>
    </dgm:pt>
    <dgm:pt modelId="{3E01B284-11A3-4181-A6D0-C2879CC6588C}" type="parTrans" cxnId="{647D3C1A-2039-4C96-ACB0-2D6D7916A056}">
      <dgm:prSet/>
      <dgm:spPr/>
      <dgm:t>
        <a:bodyPr/>
        <a:lstStyle/>
        <a:p>
          <a:endParaRPr lang="en-US"/>
        </a:p>
      </dgm:t>
    </dgm:pt>
    <dgm:pt modelId="{5072B19E-4A9B-409F-AE98-61031C0B1E6F}" type="sibTrans" cxnId="{647D3C1A-2039-4C96-ACB0-2D6D7916A056}">
      <dgm:prSet/>
      <dgm:spPr/>
      <dgm:t>
        <a:bodyPr/>
        <a:lstStyle/>
        <a:p>
          <a:endParaRPr lang="en-US"/>
        </a:p>
      </dgm:t>
    </dgm:pt>
    <dgm:pt modelId="{49FFCF2E-878F-4798-9C4D-8BCF1ADA4590}">
      <dgm:prSet/>
      <dgm:spPr/>
      <dgm:t>
        <a:bodyPr/>
        <a:lstStyle/>
        <a:p>
          <a:r>
            <a:rPr lang="en-US" b="0" i="0" dirty="0"/>
            <a:t>A procurement plan enables the execution of an approved budget and ensures cost savings, efficient business operations and increased value for money</a:t>
          </a:r>
          <a:endParaRPr lang="en-US" dirty="0"/>
        </a:p>
      </dgm:t>
    </dgm:pt>
    <dgm:pt modelId="{1A7731AC-BAD5-4C31-A39D-5909E63AE878}" type="parTrans" cxnId="{F2E63621-CA5D-48A6-BB15-B4CC5E238D9B}">
      <dgm:prSet/>
      <dgm:spPr/>
      <dgm:t>
        <a:bodyPr/>
        <a:lstStyle/>
        <a:p>
          <a:endParaRPr lang="en-US"/>
        </a:p>
      </dgm:t>
    </dgm:pt>
    <dgm:pt modelId="{A2CC5504-3A64-4D7B-BE56-1C469CED6132}" type="sibTrans" cxnId="{F2E63621-CA5D-48A6-BB15-B4CC5E238D9B}">
      <dgm:prSet/>
      <dgm:spPr/>
      <dgm:t>
        <a:bodyPr/>
        <a:lstStyle/>
        <a:p>
          <a:endParaRPr lang="en-US"/>
        </a:p>
      </dgm:t>
    </dgm:pt>
    <dgm:pt modelId="{530B4A79-EE84-4651-B0D4-A52FF79549C4}" type="pres">
      <dgm:prSet presAssocID="{A737DAB5-0354-4110-AAE2-90DDBC286F5D}" presName="vert0" presStyleCnt="0">
        <dgm:presLayoutVars>
          <dgm:dir/>
          <dgm:animOne val="branch"/>
          <dgm:animLvl val="lvl"/>
        </dgm:presLayoutVars>
      </dgm:prSet>
      <dgm:spPr/>
    </dgm:pt>
    <dgm:pt modelId="{9D86DBF9-9DA8-40CE-97F6-8E0DF3296AFB}" type="pres">
      <dgm:prSet presAssocID="{E3E7DF5B-F364-4BD4-880C-48BE319CA348}" presName="thickLine" presStyleLbl="alignNode1" presStyleIdx="0" presStyleCnt="3"/>
      <dgm:spPr/>
    </dgm:pt>
    <dgm:pt modelId="{6309534C-88BD-41B7-9BE0-BD2819768BA8}" type="pres">
      <dgm:prSet presAssocID="{E3E7DF5B-F364-4BD4-880C-48BE319CA348}" presName="horz1" presStyleCnt="0"/>
      <dgm:spPr/>
    </dgm:pt>
    <dgm:pt modelId="{1F78E984-5808-4555-8303-D3DA63F6DAE1}" type="pres">
      <dgm:prSet presAssocID="{E3E7DF5B-F364-4BD4-880C-48BE319CA348}" presName="tx1" presStyleLbl="revTx" presStyleIdx="0" presStyleCnt="3"/>
      <dgm:spPr/>
    </dgm:pt>
    <dgm:pt modelId="{94913E70-8E11-4043-99EC-4C858F116615}" type="pres">
      <dgm:prSet presAssocID="{E3E7DF5B-F364-4BD4-880C-48BE319CA348}" presName="vert1" presStyleCnt="0"/>
      <dgm:spPr/>
    </dgm:pt>
    <dgm:pt modelId="{74E72147-A3C7-4FA6-8357-41D97CB85EED}" type="pres">
      <dgm:prSet presAssocID="{D973C30D-349A-4E14-9626-453B306CA3C6}" presName="thickLine" presStyleLbl="alignNode1" presStyleIdx="1" presStyleCnt="3"/>
      <dgm:spPr/>
    </dgm:pt>
    <dgm:pt modelId="{CFA6D861-C311-4325-99DE-18DD8D1FB003}" type="pres">
      <dgm:prSet presAssocID="{D973C30D-349A-4E14-9626-453B306CA3C6}" presName="horz1" presStyleCnt="0"/>
      <dgm:spPr/>
    </dgm:pt>
    <dgm:pt modelId="{FC0B4D0C-EA3F-410D-96A3-DD1017520AB1}" type="pres">
      <dgm:prSet presAssocID="{D973C30D-349A-4E14-9626-453B306CA3C6}" presName="tx1" presStyleLbl="revTx" presStyleIdx="1" presStyleCnt="3"/>
      <dgm:spPr/>
    </dgm:pt>
    <dgm:pt modelId="{87471D5F-CA6B-41E5-A446-A47277BCA322}" type="pres">
      <dgm:prSet presAssocID="{D973C30D-349A-4E14-9626-453B306CA3C6}" presName="vert1" presStyleCnt="0"/>
      <dgm:spPr/>
    </dgm:pt>
    <dgm:pt modelId="{E854364C-F6D8-4B61-9900-0EC44DE90F31}" type="pres">
      <dgm:prSet presAssocID="{49FFCF2E-878F-4798-9C4D-8BCF1ADA4590}" presName="thickLine" presStyleLbl="alignNode1" presStyleIdx="2" presStyleCnt="3"/>
      <dgm:spPr/>
    </dgm:pt>
    <dgm:pt modelId="{5FAA1259-76A0-4365-8118-039384F11BDB}" type="pres">
      <dgm:prSet presAssocID="{49FFCF2E-878F-4798-9C4D-8BCF1ADA4590}" presName="horz1" presStyleCnt="0"/>
      <dgm:spPr/>
    </dgm:pt>
    <dgm:pt modelId="{68778E24-1C7A-446A-9BFC-C95606586668}" type="pres">
      <dgm:prSet presAssocID="{49FFCF2E-878F-4798-9C4D-8BCF1ADA4590}" presName="tx1" presStyleLbl="revTx" presStyleIdx="2" presStyleCnt="3"/>
      <dgm:spPr/>
    </dgm:pt>
    <dgm:pt modelId="{8959D94A-C360-41DD-A162-831BDC5CF80B}" type="pres">
      <dgm:prSet presAssocID="{49FFCF2E-878F-4798-9C4D-8BCF1ADA4590}" presName="vert1" presStyleCnt="0"/>
      <dgm:spPr/>
    </dgm:pt>
  </dgm:ptLst>
  <dgm:cxnLst>
    <dgm:cxn modelId="{647D3C1A-2039-4C96-ACB0-2D6D7916A056}" srcId="{A737DAB5-0354-4110-AAE2-90DDBC286F5D}" destId="{D973C30D-349A-4E14-9626-453B306CA3C6}" srcOrd="1" destOrd="0" parTransId="{3E01B284-11A3-4181-A6D0-C2879CC6588C}" sibTransId="{5072B19E-4A9B-409F-AE98-61031C0B1E6F}"/>
    <dgm:cxn modelId="{F2E63621-CA5D-48A6-BB15-B4CC5E238D9B}" srcId="{A737DAB5-0354-4110-AAE2-90DDBC286F5D}" destId="{49FFCF2E-878F-4798-9C4D-8BCF1ADA4590}" srcOrd="2" destOrd="0" parTransId="{1A7731AC-BAD5-4C31-A39D-5909E63AE878}" sibTransId="{A2CC5504-3A64-4D7B-BE56-1C469CED6132}"/>
    <dgm:cxn modelId="{4A33E470-5EA0-4578-804B-B93BCB24241D}" type="presOf" srcId="{A737DAB5-0354-4110-AAE2-90DDBC286F5D}" destId="{530B4A79-EE84-4651-B0D4-A52FF79549C4}" srcOrd="0" destOrd="0" presId="urn:microsoft.com/office/officeart/2008/layout/LinedList"/>
    <dgm:cxn modelId="{74930E56-A2F8-42E4-8D08-D23802324BDB}" srcId="{A737DAB5-0354-4110-AAE2-90DDBC286F5D}" destId="{E3E7DF5B-F364-4BD4-880C-48BE319CA348}" srcOrd="0" destOrd="0" parTransId="{B76D756A-BB00-4514-9864-B1E6009A133D}" sibTransId="{9B1F612C-ECB0-48C0-A1B1-DC8F2DBBE689}"/>
    <dgm:cxn modelId="{2D1F44B6-D669-4DFF-BB78-D95FF71C05B2}" type="presOf" srcId="{49FFCF2E-878F-4798-9C4D-8BCF1ADA4590}" destId="{68778E24-1C7A-446A-9BFC-C95606586668}" srcOrd="0" destOrd="0" presId="urn:microsoft.com/office/officeart/2008/layout/LinedList"/>
    <dgm:cxn modelId="{2CA4EEC3-F99B-4824-8A50-F98813B99EB3}" type="presOf" srcId="{D973C30D-349A-4E14-9626-453B306CA3C6}" destId="{FC0B4D0C-EA3F-410D-96A3-DD1017520AB1}" srcOrd="0" destOrd="0" presId="urn:microsoft.com/office/officeart/2008/layout/LinedList"/>
    <dgm:cxn modelId="{72E3CFDF-226E-42C5-9594-7CEF54654484}" type="presOf" srcId="{E3E7DF5B-F364-4BD4-880C-48BE319CA348}" destId="{1F78E984-5808-4555-8303-D3DA63F6DAE1}" srcOrd="0" destOrd="0" presId="urn:microsoft.com/office/officeart/2008/layout/LinedList"/>
    <dgm:cxn modelId="{3408E79B-B45C-43C8-BE53-B963668C4D0B}" type="presParOf" srcId="{530B4A79-EE84-4651-B0D4-A52FF79549C4}" destId="{9D86DBF9-9DA8-40CE-97F6-8E0DF3296AFB}" srcOrd="0" destOrd="0" presId="urn:microsoft.com/office/officeart/2008/layout/LinedList"/>
    <dgm:cxn modelId="{C2C34261-F3F9-48B5-BA05-20CBB3A8DE56}" type="presParOf" srcId="{530B4A79-EE84-4651-B0D4-A52FF79549C4}" destId="{6309534C-88BD-41B7-9BE0-BD2819768BA8}" srcOrd="1" destOrd="0" presId="urn:microsoft.com/office/officeart/2008/layout/LinedList"/>
    <dgm:cxn modelId="{E9FE6C97-EDF4-4310-A006-33DF318C3CED}" type="presParOf" srcId="{6309534C-88BD-41B7-9BE0-BD2819768BA8}" destId="{1F78E984-5808-4555-8303-D3DA63F6DAE1}" srcOrd="0" destOrd="0" presId="urn:microsoft.com/office/officeart/2008/layout/LinedList"/>
    <dgm:cxn modelId="{EFD03428-11EC-4568-BBBF-8EF551F68F78}" type="presParOf" srcId="{6309534C-88BD-41B7-9BE0-BD2819768BA8}" destId="{94913E70-8E11-4043-99EC-4C858F116615}" srcOrd="1" destOrd="0" presId="urn:microsoft.com/office/officeart/2008/layout/LinedList"/>
    <dgm:cxn modelId="{3237E87A-527F-4632-A631-7C6395C5057E}" type="presParOf" srcId="{530B4A79-EE84-4651-B0D4-A52FF79549C4}" destId="{74E72147-A3C7-4FA6-8357-41D97CB85EED}" srcOrd="2" destOrd="0" presId="urn:microsoft.com/office/officeart/2008/layout/LinedList"/>
    <dgm:cxn modelId="{6B8E0A3F-5A71-4AAC-AF2C-104B89EF9BA1}" type="presParOf" srcId="{530B4A79-EE84-4651-B0D4-A52FF79549C4}" destId="{CFA6D861-C311-4325-99DE-18DD8D1FB003}" srcOrd="3" destOrd="0" presId="urn:microsoft.com/office/officeart/2008/layout/LinedList"/>
    <dgm:cxn modelId="{165009E9-BBD0-4924-AFE6-CDA3F64809C9}" type="presParOf" srcId="{CFA6D861-C311-4325-99DE-18DD8D1FB003}" destId="{FC0B4D0C-EA3F-410D-96A3-DD1017520AB1}" srcOrd="0" destOrd="0" presId="urn:microsoft.com/office/officeart/2008/layout/LinedList"/>
    <dgm:cxn modelId="{13384CC9-9A9B-4686-A38C-E1C18EFC6D08}" type="presParOf" srcId="{CFA6D861-C311-4325-99DE-18DD8D1FB003}" destId="{87471D5F-CA6B-41E5-A446-A47277BCA322}" srcOrd="1" destOrd="0" presId="urn:microsoft.com/office/officeart/2008/layout/LinedList"/>
    <dgm:cxn modelId="{DC844D7F-C0E6-4F8C-BA18-5D18D927C0EE}" type="presParOf" srcId="{530B4A79-EE84-4651-B0D4-A52FF79549C4}" destId="{E854364C-F6D8-4B61-9900-0EC44DE90F31}" srcOrd="4" destOrd="0" presId="urn:microsoft.com/office/officeart/2008/layout/LinedList"/>
    <dgm:cxn modelId="{A0434793-36E3-42D6-B9C0-D99DC49A908B}" type="presParOf" srcId="{530B4A79-EE84-4651-B0D4-A52FF79549C4}" destId="{5FAA1259-76A0-4365-8118-039384F11BDB}" srcOrd="5" destOrd="0" presId="urn:microsoft.com/office/officeart/2008/layout/LinedList"/>
    <dgm:cxn modelId="{4BF8230C-80EA-46AF-B824-25CDA87A0142}" type="presParOf" srcId="{5FAA1259-76A0-4365-8118-039384F11BDB}" destId="{68778E24-1C7A-446A-9BFC-C95606586668}" srcOrd="0" destOrd="0" presId="urn:microsoft.com/office/officeart/2008/layout/LinedList"/>
    <dgm:cxn modelId="{37B95C56-0617-48FB-8A3F-B4228746DD7D}" type="presParOf" srcId="{5FAA1259-76A0-4365-8118-039384F11BDB}" destId="{8959D94A-C360-41DD-A162-831BDC5CF80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F84C15-38B1-4DD7-927F-38D2193E4C6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758C05F-FEF0-448E-B069-03DF558545C6}">
      <dgm:prSet/>
      <dgm:spPr/>
      <dgm:t>
        <a:bodyPr/>
        <a:lstStyle/>
        <a:p>
          <a:r>
            <a:rPr lang="en-US" b="0" i="0"/>
            <a:t>Low ordering costs, i.e., the costs of placing orders may come down considerably due to consolidation</a:t>
          </a:r>
          <a:endParaRPr lang="en-US"/>
        </a:p>
      </dgm:t>
    </dgm:pt>
    <dgm:pt modelId="{14CB248A-33DE-4535-925D-336A0340403E}" type="parTrans" cxnId="{34C33BA4-C7DF-4E10-A81F-D60A60366FAA}">
      <dgm:prSet/>
      <dgm:spPr/>
      <dgm:t>
        <a:bodyPr/>
        <a:lstStyle/>
        <a:p>
          <a:endParaRPr lang="en-US"/>
        </a:p>
      </dgm:t>
    </dgm:pt>
    <dgm:pt modelId="{0D5FFBCF-4958-4E5A-9D88-C8BA1714B2F1}" type="sibTrans" cxnId="{34C33BA4-C7DF-4E10-A81F-D60A60366FAA}">
      <dgm:prSet/>
      <dgm:spPr/>
      <dgm:t>
        <a:bodyPr/>
        <a:lstStyle/>
        <a:p>
          <a:endParaRPr lang="en-US"/>
        </a:p>
      </dgm:t>
    </dgm:pt>
    <dgm:pt modelId="{2BA2449A-717E-44E2-910F-FC69437C84F6}">
      <dgm:prSet/>
      <dgm:spPr/>
      <dgm:t>
        <a:bodyPr/>
        <a:lstStyle/>
        <a:p>
          <a:r>
            <a:rPr lang="en-US" b="0" i="0" dirty="0"/>
            <a:t>Elevates the buyer position from the perspective of the supplier, the buyer becomes an important customer to the supplier due to large orders</a:t>
          </a:r>
          <a:endParaRPr lang="en-US" dirty="0"/>
        </a:p>
      </dgm:t>
    </dgm:pt>
    <dgm:pt modelId="{FAB7C225-7926-4435-B5F5-179C02A351FC}" type="parTrans" cxnId="{AEC9EDA6-F60A-4C2F-B50F-6A55E4C352BB}">
      <dgm:prSet/>
      <dgm:spPr/>
      <dgm:t>
        <a:bodyPr/>
        <a:lstStyle/>
        <a:p>
          <a:endParaRPr lang="en-US"/>
        </a:p>
      </dgm:t>
    </dgm:pt>
    <dgm:pt modelId="{C57437E3-96E7-489A-B9F3-05BF293D812B}" type="sibTrans" cxnId="{AEC9EDA6-F60A-4C2F-B50F-6A55E4C352BB}">
      <dgm:prSet/>
      <dgm:spPr/>
      <dgm:t>
        <a:bodyPr/>
        <a:lstStyle/>
        <a:p>
          <a:endParaRPr lang="en-US"/>
        </a:p>
      </dgm:t>
    </dgm:pt>
    <dgm:pt modelId="{E8D2C22E-3BE6-4CDF-84DC-85EA640D5AC5}">
      <dgm:prSet/>
      <dgm:spPr/>
      <dgm:t>
        <a:bodyPr/>
        <a:lstStyle/>
        <a:p>
          <a:r>
            <a:rPr lang="en-US" b="0" i="0"/>
            <a:t>Consolidation and aggregation can lead to the application of a more competitive procurement method that could save money to a buying organization</a:t>
          </a:r>
          <a:endParaRPr lang="en-US"/>
        </a:p>
      </dgm:t>
    </dgm:pt>
    <dgm:pt modelId="{0F8D7E1D-4F43-456D-8F3C-E555E9C427FA}" type="parTrans" cxnId="{95C8050B-92B6-4346-829E-9E37D8D6FA8D}">
      <dgm:prSet/>
      <dgm:spPr/>
      <dgm:t>
        <a:bodyPr/>
        <a:lstStyle/>
        <a:p>
          <a:endParaRPr lang="en-US"/>
        </a:p>
      </dgm:t>
    </dgm:pt>
    <dgm:pt modelId="{36263C85-E10F-4CC2-8FED-C79BF566C2DC}" type="sibTrans" cxnId="{95C8050B-92B6-4346-829E-9E37D8D6FA8D}">
      <dgm:prSet/>
      <dgm:spPr/>
      <dgm:t>
        <a:bodyPr/>
        <a:lstStyle/>
        <a:p>
          <a:endParaRPr lang="en-US"/>
        </a:p>
      </dgm:t>
    </dgm:pt>
    <dgm:pt modelId="{56F6F2CB-9A14-4656-A7A4-8F49312CD879}" type="pres">
      <dgm:prSet presAssocID="{0CF84C15-38B1-4DD7-927F-38D2193E4C64}" presName="root" presStyleCnt="0">
        <dgm:presLayoutVars>
          <dgm:dir/>
          <dgm:resizeHandles val="exact"/>
        </dgm:presLayoutVars>
      </dgm:prSet>
      <dgm:spPr/>
    </dgm:pt>
    <dgm:pt modelId="{FF2D252A-2D7D-4FFB-8EEB-C9EBCB2AB604}" type="pres">
      <dgm:prSet presAssocID="{3758C05F-FEF0-448E-B069-03DF558545C6}" presName="compNode" presStyleCnt="0"/>
      <dgm:spPr/>
    </dgm:pt>
    <dgm:pt modelId="{60529775-A05C-4F70-8471-C49617475322}" type="pres">
      <dgm:prSet presAssocID="{3758C05F-FEF0-448E-B069-03DF558545C6}" presName="bgRect" presStyleLbl="bgShp" presStyleIdx="0" presStyleCnt="3"/>
      <dgm:spPr/>
    </dgm:pt>
    <dgm:pt modelId="{A442BF7D-9E96-486A-9385-618994742523}" type="pres">
      <dgm:prSet presAssocID="{3758C05F-FEF0-448E-B069-03DF558545C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6AEE2A42-5374-49B7-95F4-88E125B70824}" type="pres">
      <dgm:prSet presAssocID="{3758C05F-FEF0-448E-B069-03DF558545C6}" presName="spaceRect" presStyleCnt="0"/>
      <dgm:spPr/>
    </dgm:pt>
    <dgm:pt modelId="{B3F4A7B9-2C6E-4A69-8C94-3E11A67494CE}" type="pres">
      <dgm:prSet presAssocID="{3758C05F-FEF0-448E-B069-03DF558545C6}" presName="parTx" presStyleLbl="revTx" presStyleIdx="0" presStyleCnt="3">
        <dgm:presLayoutVars>
          <dgm:chMax val="0"/>
          <dgm:chPref val="0"/>
        </dgm:presLayoutVars>
      </dgm:prSet>
      <dgm:spPr/>
    </dgm:pt>
    <dgm:pt modelId="{88DD00F6-B9B2-4412-987D-4AC41E5AA355}" type="pres">
      <dgm:prSet presAssocID="{0D5FFBCF-4958-4E5A-9D88-C8BA1714B2F1}" presName="sibTrans" presStyleCnt="0"/>
      <dgm:spPr/>
    </dgm:pt>
    <dgm:pt modelId="{F144F1AA-CB0F-4A97-89EF-8CEB028566E3}" type="pres">
      <dgm:prSet presAssocID="{2BA2449A-717E-44E2-910F-FC69437C84F6}" presName="compNode" presStyleCnt="0"/>
      <dgm:spPr/>
    </dgm:pt>
    <dgm:pt modelId="{EB8F3C58-86CF-4AFC-9E4E-C70A5198B8DD}" type="pres">
      <dgm:prSet presAssocID="{2BA2449A-717E-44E2-910F-FC69437C84F6}" presName="bgRect" presStyleLbl="bgShp" presStyleIdx="1" presStyleCnt="3"/>
      <dgm:spPr/>
    </dgm:pt>
    <dgm:pt modelId="{8C9D5BA6-D4CD-4E1E-937A-48AF317E37F0}" type="pres">
      <dgm:prSet presAssocID="{2BA2449A-717E-44E2-910F-FC69437C84F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7484BE21-5482-46FE-A765-4B77D215E6EF}" type="pres">
      <dgm:prSet presAssocID="{2BA2449A-717E-44E2-910F-FC69437C84F6}" presName="spaceRect" presStyleCnt="0"/>
      <dgm:spPr/>
    </dgm:pt>
    <dgm:pt modelId="{3D3AE9DE-2F4E-4618-A3A1-DCDDDCB49041}" type="pres">
      <dgm:prSet presAssocID="{2BA2449A-717E-44E2-910F-FC69437C84F6}" presName="parTx" presStyleLbl="revTx" presStyleIdx="1" presStyleCnt="3">
        <dgm:presLayoutVars>
          <dgm:chMax val="0"/>
          <dgm:chPref val="0"/>
        </dgm:presLayoutVars>
      </dgm:prSet>
      <dgm:spPr/>
    </dgm:pt>
    <dgm:pt modelId="{AA939C79-6894-4DB6-B288-BBC6053B640E}" type="pres">
      <dgm:prSet presAssocID="{C57437E3-96E7-489A-B9F3-05BF293D812B}" presName="sibTrans" presStyleCnt="0"/>
      <dgm:spPr/>
    </dgm:pt>
    <dgm:pt modelId="{AA845DE4-C822-4F03-B987-5C5D0F8EFDE3}" type="pres">
      <dgm:prSet presAssocID="{E8D2C22E-3BE6-4CDF-84DC-85EA640D5AC5}" presName="compNode" presStyleCnt="0"/>
      <dgm:spPr/>
    </dgm:pt>
    <dgm:pt modelId="{9B275F1F-177E-420E-8F96-8461C615D925}" type="pres">
      <dgm:prSet presAssocID="{E8D2C22E-3BE6-4CDF-84DC-85EA640D5AC5}" presName="bgRect" presStyleLbl="bgShp" presStyleIdx="2" presStyleCnt="3"/>
      <dgm:spPr/>
    </dgm:pt>
    <dgm:pt modelId="{BA51C647-DDA2-4394-AAE5-FE294172116F}" type="pres">
      <dgm:prSet presAssocID="{E8D2C22E-3BE6-4CDF-84DC-85EA640D5AC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siness Growth"/>
        </a:ext>
      </dgm:extLst>
    </dgm:pt>
    <dgm:pt modelId="{20F0E9BB-4BF6-47A3-AE5A-BE04A62BD89A}" type="pres">
      <dgm:prSet presAssocID="{E8D2C22E-3BE6-4CDF-84DC-85EA640D5AC5}" presName="spaceRect" presStyleCnt="0"/>
      <dgm:spPr/>
    </dgm:pt>
    <dgm:pt modelId="{C14CCC6E-3838-44E3-94AD-E6812C4F65D8}" type="pres">
      <dgm:prSet presAssocID="{E8D2C22E-3BE6-4CDF-84DC-85EA640D5AC5}" presName="parTx" presStyleLbl="revTx" presStyleIdx="2" presStyleCnt="3">
        <dgm:presLayoutVars>
          <dgm:chMax val="0"/>
          <dgm:chPref val="0"/>
        </dgm:presLayoutVars>
      </dgm:prSet>
      <dgm:spPr/>
    </dgm:pt>
  </dgm:ptLst>
  <dgm:cxnLst>
    <dgm:cxn modelId="{95C8050B-92B6-4346-829E-9E37D8D6FA8D}" srcId="{0CF84C15-38B1-4DD7-927F-38D2193E4C64}" destId="{E8D2C22E-3BE6-4CDF-84DC-85EA640D5AC5}" srcOrd="2" destOrd="0" parTransId="{0F8D7E1D-4F43-456D-8F3C-E555E9C427FA}" sibTransId="{36263C85-E10F-4CC2-8FED-C79BF566C2DC}"/>
    <dgm:cxn modelId="{2DBB00A0-80BC-4DD5-8AAB-C65EB2E369B5}" type="presOf" srcId="{2BA2449A-717E-44E2-910F-FC69437C84F6}" destId="{3D3AE9DE-2F4E-4618-A3A1-DCDDDCB49041}" srcOrd="0" destOrd="0" presId="urn:microsoft.com/office/officeart/2018/2/layout/IconVerticalSolidList"/>
    <dgm:cxn modelId="{34C33BA4-C7DF-4E10-A81F-D60A60366FAA}" srcId="{0CF84C15-38B1-4DD7-927F-38D2193E4C64}" destId="{3758C05F-FEF0-448E-B069-03DF558545C6}" srcOrd="0" destOrd="0" parTransId="{14CB248A-33DE-4535-925D-336A0340403E}" sibTransId="{0D5FFBCF-4958-4E5A-9D88-C8BA1714B2F1}"/>
    <dgm:cxn modelId="{AEC9EDA6-F60A-4C2F-B50F-6A55E4C352BB}" srcId="{0CF84C15-38B1-4DD7-927F-38D2193E4C64}" destId="{2BA2449A-717E-44E2-910F-FC69437C84F6}" srcOrd="1" destOrd="0" parTransId="{FAB7C225-7926-4435-B5F5-179C02A351FC}" sibTransId="{C57437E3-96E7-489A-B9F3-05BF293D812B}"/>
    <dgm:cxn modelId="{CDD215BE-5CAF-48B3-A77C-87E74B46D383}" type="presOf" srcId="{E8D2C22E-3BE6-4CDF-84DC-85EA640D5AC5}" destId="{C14CCC6E-3838-44E3-94AD-E6812C4F65D8}" srcOrd="0" destOrd="0" presId="urn:microsoft.com/office/officeart/2018/2/layout/IconVerticalSolidList"/>
    <dgm:cxn modelId="{58D0D6CF-CC8E-4420-8E2B-826CFD7D3A72}" type="presOf" srcId="{3758C05F-FEF0-448E-B069-03DF558545C6}" destId="{B3F4A7B9-2C6E-4A69-8C94-3E11A67494CE}" srcOrd="0" destOrd="0" presId="urn:microsoft.com/office/officeart/2018/2/layout/IconVerticalSolidList"/>
    <dgm:cxn modelId="{5557C3FA-CDAD-47A8-850C-32CFBB2D004D}" type="presOf" srcId="{0CF84C15-38B1-4DD7-927F-38D2193E4C64}" destId="{56F6F2CB-9A14-4656-A7A4-8F49312CD879}" srcOrd="0" destOrd="0" presId="urn:microsoft.com/office/officeart/2018/2/layout/IconVerticalSolidList"/>
    <dgm:cxn modelId="{A68FD247-920B-47B3-B864-A1378FFD0190}" type="presParOf" srcId="{56F6F2CB-9A14-4656-A7A4-8F49312CD879}" destId="{FF2D252A-2D7D-4FFB-8EEB-C9EBCB2AB604}" srcOrd="0" destOrd="0" presId="urn:microsoft.com/office/officeart/2018/2/layout/IconVerticalSolidList"/>
    <dgm:cxn modelId="{0706BC0A-DD19-424B-ACC0-2837E4AA1296}" type="presParOf" srcId="{FF2D252A-2D7D-4FFB-8EEB-C9EBCB2AB604}" destId="{60529775-A05C-4F70-8471-C49617475322}" srcOrd="0" destOrd="0" presId="urn:microsoft.com/office/officeart/2018/2/layout/IconVerticalSolidList"/>
    <dgm:cxn modelId="{E34EA4CE-EBDD-4C69-BC90-882DD137F0A3}" type="presParOf" srcId="{FF2D252A-2D7D-4FFB-8EEB-C9EBCB2AB604}" destId="{A442BF7D-9E96-486A-9385-618994742523}" srcOrd="1" destOrd="0" presId="urn:microsoft.com/office/officeart/2018/2/layout/IconVerticalSolidList"/>
    <dgm:cxn modelId="{0E536C98-0985-43CA-B779-998F4B6476ED}" type="presParOf" srcId="{FF2D252A-2D7D-4FFB-8EEB-C9EBCB2AB604}" destId="{6AEE2A42-5374-49B7-95F4-88E125B70824}" srcOrd="2" destOrd="0" presId="urn:microsoft.com/office/officeart/2018/2/layout/IconVerticalSolidList"/>
    <dgm:cxn modelId="{D2ABFED7-BF2A-4C94-8645-AF32B21C5918}" type="presParOf" srcId="{FF2D252A-2D7D-4FFB-8EEB-C9EBCB2AB604}" destId="{B3F4A7B9-2C6E-4A69-8C94-3E11A67494CE}" srcOrd="3" destOrd="0" presId="urn:microsoft.com/office/officeart/2018/2/layout/IconVerticalSolidList"/>
    <dgm:cxn modelId="{BF9C3433-6FB1-4FBA-8D32-61BE9BC91D43}" type="presParOf" srcId="{56F6F2CB-9A14-4656-A7A4-8F49312CD879}" destId="{88DD00F6-B9B2-4412-987D-4AC41E5AA355}" srcOrd="1" destOrd="0" presId="urn:microsoft.com/office/officeart/2018/2/layout/IconVerticalSolidList"/>
    <dgm:cxn modelId="{A32A17A2-9A08-4C62-9853-41D31738FF76}" type="presParOf" srcId="{56F6F2CB-9A14-4656-A7A4-8F49312CD879}" destId="{F144F1AA-CB0F-4A97-89EF-8CEB028566E3}" srcOrd="2" destOrd="0" presId="urn:microsoft.com/office/officeart/2018/2/layout/IconVerticalSolidList"/>
    <dgm:cxn modelId="{47E38719-EFEA-4227-AD26-8885B9DDA799}" type="presParOf" srcId="{F144F1AA-CB0F-4A97-89EF-8CEB028566E3}" destId="{EB8F3C58-86CF-4AFC-9E4E-C70A5198B8DD}" srcOrd="0" destOrd="0" presId="urn:microsoft.com/office/officeart/2018/2/layout/IconVerticalSolidList"/>
    <dgm:cxn modelId="{8B09B551-CA48-4B1C-B9BC-FFEF60A37B58}" type="presParOf" srcId="{F144F1AA-CB0F-4A97-89EF-8CEB028566E3}" destId="{8C9D5BA6-D4CD-4E1E-937A-48AF317E37F0}" srcOrd="1" destOrd="0" presId="urn:microsoft.com/office/officeart/2018/2/layout/IconVerticalSolidList"/>
    <dgm:cxn modelId="{4260D909-A120-40AF-A23E-F204B03A3BAF}" type="presParOf" srcId="{F144F1AA-CB0F-4A97-89EF-8CEB028566E3}" destId="{7484BE21-5482-46FE-A765-4B77D215E6EF}" srcOrd="2" destOrd="0" presId="urn:microsoft.com/office/officeart/2018/2/layout/IconVerticalSolidList"/>
    <dgm:cxn modelId="{A83042A9-F9EB-4684-8948-F0606B37198D}" type="presParOf" srcId="{F144F1AA-CB0F-4A97-89EF-8CEB028566E3}" destId="{3D3AE9DE-2F4E-4618-A3A1-DCDDDCB49041}" srcOrd="3" destOrd="0" presId="urn:microsoft.com/office/officeart/2018/2/layout/IconVerticalSolidList"/>
    <dgm:cxn modelId="{76132C09-C49F-4632-B53D-56F55CB8B8CD}" type="presParOf" srcId="{56F6F2CB-9A14-4656-A7A4-8F49312CD879}" destId="{AA939C79-6894-4DB6-B288-BBC6053B640E}" srcOrd="3" destOrd="0" presId="urn:microsoft.com/office/officeart/2018/2/layout/IconVerticalSolidList"/>
    <dgm:cxn modelId="{8C27B680-F8B3-42AC-B7E8-9C9C9A9C5A94}" type="presParOf" srcId="{56F6F2CB-9A14-4656-A7A4-8F49312CD879}" destId="{AA845DE4-C822-4F03-B987-5C5D0F8EFDE3}" srcOrd="4" destOrd="0" presId="urn:microsoft.com/office/officeart/2018/2/layout/IconVerticalSolidList"/>
    <dgm:cxn modelId="{5449B1B8-D77E-4907-8460-5979A3AB9BA7}" type="presParOf" srcId="{AA845DE4-C822-4F03-B987-5C5D0F8EFDE3}" destId="{9B275F1F-177E-420E-8F96-8461C615D925}" srcOrd="0" destOrd="0" presId="urn:microsoft.com/office/officeart/2018/2/layout/IconVerticalSolidList"/>
    <dgm:cxn modelId="{EEED437C-927B-4F61-A005-3A8151EA430C}" type="presParOf" srcId="{AA845DE4-C822-4F03-B987-5C5D0F8EFDE3}" destId="{BA51C647-DDA2-4394-AAE5-FE294172116F}" srcOrd="1" destOrd="0" presId="urn:microsoft.com/office/officeart/2018/2/layout/IconVerticalSolidList"/>
    <dgm:cxn modelId="{374E961A-ADFD-41D5-9BCB-A1CF5AD7BA32}" type="presParOf" srcId="{AA845DE4-C822-4F03-B987-5C5D0F8EFDE3}" destId="{20F0E9BB-4BF6-47A3-AE5A-BE04A62BD89A}" srcOrd="2" destOrd="0" presId="urn:microsoft.com/office/officeart/2018/2/layout/IconVerticalSolidList"/>
    <dgm:cxn modelId="{0686D638-2D61-4047-9083-B9FC03893EAA}" type="presParOf" srcId="{AA845DE4-C822-4F03-B987-5C5D0F8EFDE3}" destId="{C14CCC6E-3838-44E3-94AD-E6812C4F65D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2BE0324-9AF9-4B16-BB03-F0EEBEF7CD7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A909B5C-298B-4A77-861E-83FC43AAF4B9}">
      <dgm:prSet/>
      <dgm:spPr/>
      <dgm:t>
        <a:bodyPr/>
        <a:lstStyle/>
        <a:p>
          <a:r>
            <a:rPr lang="en-US" b="0" i="0"/>
            <a:t>This refers to dividing procurement requirements into separate contracts that would otherwise be procured in a single contract</a:t>
          </a:r>
          <a:endParaRPr lang="en-US"/>
        </a:p>
      </dgm:t>
    </dgm:pt>
    <dgm:pt modelId="{36AF7D62-3EDD-4527-A454-A3098F6A1C7D}" type="parTrans" cxnId="{90346DE2-87BD-4FCC-869A-F9ADAB774E87}">
      <dgm:prSet/>
      <dgm:spPr/>
      <dgm:t>
        <a:bodyPr/>
        <a:lstStyle/>
        <a:p>
          <a:endParaRPr lang="en-US"/>
        </a:p>
      </dgm:t>
    </dgm:pt>
    <dgm:pt modelId="{1BDAABF2-C3D9-4F05-9D17-564D34444283}" type="sibTrans" cxnId="{90346DE2-87BD-4FCC-869A-F9ADAB774E87}">
      <dgm:prSet/>
      <dgm:spPr/>
      <dgm:t>
        <a:bodyPr/>
        <a:lstStyle/>
        <a:p>
          <a:endParaRPr lang="en-US"/>
        </a:p>
      </dgm:t>
    </dgm:pt>
    <dgm:pt modelId="{E90FD1D7-2D6C-4348-8699-960B3E92C662}">
      <dgm:prSet/>
      <dgm:spPr/>
      <dgm:t>
        <a:bodyPr/>
        <a:lstStyle/>
        <a:p>
          <a:r>
            <a:rPr lang="en-US" b="0" i="0"/>
            <a:t>This is done with the realization that the award of a separate contract may result in the best value for a buying organization</a:t>
          </a:r>
          <a:endParaRPr lang="en-US"/>
        </a:p>
      </dgm:t>
    </dgm:pt>
    <dgm:pt modelId="{4B177B59-DA5B-47AC-AE8C-05C04140777A}" type="parTrans" cxnId="{9B4AAD5B-6237-4C96-8BC9-DCFE1FF7786C}">
      <dgm:prSet/>
      <dgm:spPr/>
      <dgm:t>
        <a:bodyPr/>
        <a:lstStyle/>
        <a:p>
          <a:endParaRPr lang="en-US"/>
        </a:p>
      </dgm:t>
    </dgm:pt>
    <dgm:pt modelId="{3EDB68F8-6BD5-4BA0-899A-1356C9470686}" type="sibTrans" cxnId="{9B4AAD5B-6237-4C96-8BC9-DCFE1FF7786C}">
      <dgm:prSet/>
      <dgm:spPr/>
      <dgm:t>
        <a:bodyPr/>
        <a:lstStyle/>
        <a:p>
          <a:endParaRPr lang="en-US"/>
        </a:p>
      </dgm:t>
    </dgm:pt>
    <dgm:pt modelId="{A5CD9AC2-88EC-4187-98D2-8803CB9493C2}">
      <dgm:prSet/>
      <dgm:spPr/>
      <dgm:t>
        <a:bodyPr/>
        <a:lstStyle/>
        <a:p>
          <a:r>
            <a:rPr lang="en-US" b="0" i="0" dirty="0"/>
            <a:t>Lotting may also be as a result of an attempt to comply with the preference and reservation scheme to ensure that certain lots are reserved for the target groups in the procurement budget</a:t>
          </a:r>
          <a:endParaRPr lang="en-US" dirty="0"/>
        </a:p>
      </dgm:t>
    </dgm:pt>
    <dgm:pt modelId="{929A558C-5FF5-45FE-91EC-29D86F71772D}" type="parTrans" cxnId="{75050BA9-3D04-4568-A023-1A6FC074EE3D}">
      <dgm:prSet/>
      <dgm:spPr/>
      <dgm:t>
        <a:bodyPr/>
        <a:lstStyle/>
        <a:p>
          <a:endParaRPr lang="en-US"/>
        </a:p>
      </dgm:t>
    </dgm:pt>
    <dgm:pt modelId="{8E0D4D26-9390-4133-B4F4-6159531423B6}" type="sibTrans" cxnId="{75050BA9-3D04-4568-A023-1A6FC074EE3D}">
      <dgm:prSet/>
      <dgm:spPr/>
      <dgm:t>
        <a:bodyPr/>
        <a:lstStyle/>
        <a:p>
          <a:endParaRPr lang="en-US"/>
        </a:p>
      </dgm:t>
    </dgm:pt>
    <dgm:pt modelId="{07C8ADC0-5D1C-4208-84F1-241C25B778D2}" type="pres">
      <dgm:prSet presAssocID="{22BE0324-9AF9-4B16-BB03-F0EEBEF7CD78}" presName="root" presStyleCnt="0">
        <dgm:presLayoutVars>
          <dgm:dir/>
          <dgm:resizeHandles val="exact"/>
        </dgm:presLayoutVars>
      </dgm:prSet>
      <dgm:spPr/>
    </dgm:pt>
    <dgm:pt modelId="{75E92FE6-9A8B-408B-A920-175348726934}" type="pres">
      <dgm:prSet presAssocID="{5A909B5C-298B-4A77-861E-83FC43AAF4B9}" presName="compNode" presStyleCnt="0"/>
      <dgm:spPr/>
    </dgm:pt>
    <dgm:pt modelId="{9AD9731F-E9ED-470D-AEA3-47441564C306}" type="pres">
      <dgm:prSet presAssocID="{5A909B5C-298B-4A77-861E-83FC43AAF4B9}" presName="bgRect" presStyleLbl="bgShp" presStyleIdx="0" presStyleCnt="3"/>
      <dgm:spPr/>
    </dgm:pt>
    <dgm:pt modelId="{A670B901-5948-4088-8DDE-0BDA807218EA}" type="pres">
      <dgm:prSet presAssocID="{5A909B5C-298B-4A77-861E-83FC43AAF4B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6E2AE871-1DD8-49B6-8B03-33F57E5EBC6D}" type="pres">
      <dgm:prSet presAssocID="{5A909B5C-298B-4A77-861E-83FC43AAF4B9}" presName="spaceRect" presStyleCnt="0"/>
      <dgm:spPr/>
    </dgm:pt>
    <dgm:pt modelId="{8D776802-2AD1-4B9E-821C-5E9A2BACB983}" type="pres">
      <dgm:prSet presAssocID="{5A909B5C-298B-4A77-861E-83FC43AAF4B9}" presName="parTx" presStyleLbl="revTx" presStyleIdx="0" presStyleCnt="3">
        <dgm:presLayoutVars>
          <dgm:chMax val="0"/>
          <dgm:chPref val="0"/>
        </dgm:presLayoutVars>
      </dgm:prSet>
      <dgm:spPr/>
    </dgm:pt>
    <dgm:pt modelId="{7712CF86-3633-4980-8592-785E8995087A}" type="pres">
      <dgm:prSet presAssocID="{1BDAABF2-C3D9-4F05-9D17-564D34444283}" presName="sibTrans" presStyleCnt="0"/>
      <dgm:spPr/>
    </dgm:pt>
    <dgm:pt modelId="{1A6F4B84-DBF5-4252-9890-5B8AFF473CE9}" type="pres">
      <dgm:prSet presAssocID="{E90FD1D7-2D6C-4348-8699-960B3E92C662}" presName="compNode" presStyleCnt="0"/>
      <dgm:spPr/>
    </dgm:pt>
    <dgm:pt modelId="{6A602471-22FC-4D9A-95E1-DD48BE8A94B4}" type="pres">
      <dgm:prSet presAssocID="{E90FD1D7-2D6C-4348-8699-960B3E92C662}" presName="bgRect" presStyleLbl="bgShp" presStyleIdx="1" presStyleCnt="3"/>
      <dgm:spPr/>
    </dgm:pt>
    <dgm:pt modelId="{AA8E08B6-1B5D-471B-871F-1C8174295254}" type="pres">
      <dgm:prSet presAssocID="{E90FD1D7-2D6C-4348-8699-960B3E92C66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2501F7FA-6E70-48B1-93D1-4B4B49904D88}" type="pres">
      <dgm:prSet presAssocID="{E90FD1D7-2D6C-4348-8699-960B3E92C662}" presName="spaceRect" presStyleCnt="0"/>
      <dgm:spPr/>
    </dgm:pt>
    <dgm:pt modelId="{7A6CDED3-E3D6-4964-B711-18F3D4193E7E}" type="pres">
      <dgm:prSet presAssocID="{E90FD1D7-2D6C-4348-8699-960B3E92C662}" presName="parTx" presStyleLbl="revTx" presStyleIdx="1" presStyleCnt="3">
        <dgm:presLayoutVars>
          <dgm:chMax val="0"/>
          <dgm:chPref val="0"/>
        </dgm:presLayoutVars>
      </dgm:prSet>
      <dgm:spPr/>
    </dgm:pt>
    <dgm:pt modelId="{F0B0774B-84F3-463E-A472-4BDDF281F958}" type="pres">
      <dgm:prSet presAssocID="{3EDB68F8-6BD5-4BA0-899A-1356C9470686}" presName="sibTrans" presStyleCnt="0"/>
      <dgm:spPr/>
    </dgm:pt>
    <dgm:pt modelId="{0DB9BD27-C5A8-4D4C-B071-7661F993BE71}" type="pres">
      <dgm:prSet presAssocID="{A5CD9AC2-88EC-4187-98D2-8803CB9493C2}" presName="compNode" presStyleCnt="0"/>
      <dgm:spPr/>
    </dgm:pt>
    <dgm:pt modelId="{12D4C7F4-CEFA-4590-8506-2E2BC4ABECCD}" type="pres">
      <dgm:prSet presAssocID="{A5CD9AC2-88EC-4187-98D2-8803CB9493C2}" presName="bgRect" presStyleLbl="bgShp" presStyleIdx="2" presStyleCnt="3"/>
      <dgm:spPr/>
    </dgm:pt>
    <dgm:pt modelId="{4EB4097F-D55B-4517-B50A-D249CA4CBB3A}" type="pres">
      <dgm:prSet presAssocID="{A5CD9AC2-88EC-4187-98D2-8803CB9493C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esentation with Checklist"/>
        </a:ext>
      </dgm:extLst>
    </dgm:pt>
    <dgm:pt modelId="{BA98186F-5A9C-4C78-BC97-58A4C7E23D23}" type="pres">
      <dgm:prSet presAssocID="{A5CD9AC2-88EC-4187-98D2-8803CB9493C2}" presName="spaceRect" presStyleCnt="0"/>
      <dgm:spPr/>
    </dgm:pt>
    <dgm:pt modelId="{0186544D-1B5C-43FA-A627-1254DD82E77A}" type="pres">
      <dgm:prSet presAssocID="{A5CD9AC2-88EC-4187-98D2-8803CB9493C2}" presName="parTx" presStyleLbl="revTx" presStyleIdx="2" presStyleCnt="3">
        <dgm:presLayoutVars>
          <dgm:chMax val="0"/>
          <dgm:chPref val="0"/>
        </dgm:presLayoutVars>
      </dgm:prSet>
      <dgm:spPr/>
    </dgm:pt>
  </dgm:ptLst>
  <dgm:cxnLst>
    <dgm:cxn modelId="{9B4AAD5B-6237-4C96-8BC9-DCFE1FF7786C}" srcId="{22BE0324-9AF9-4B16-BB03-F0EEBEF7CD78}" destId="{E90FD1D7-2D6C-4348-8699-960B3E92C662}" srcOrd="1" destOrd="0" parTransId="{4B177B59-DA5B-47AC-AE8C-05C04140777A}" sibTransId="{3EDB68F8-6BD5-4BA0-899A-1356C9470686}"/>
    <dgm:cxn modelId="{7FCCF95D-337A-4D3A-8C4A-1FA5AF47B803}" type="presOf" srcId="{22BE0324-9AF9-4B16-BB03-F0EEBEF7CD78}" destId="{07C8ADC0-5D1C-4208-84F1-241C25B778D2}" srcOrd="0" destOrd="0" presId="urn:microsoft.com/office/officeart/2018/2/layout/IconVerticalSolidList"/>
    <dgm:cxn modelId="{D766E749-374A-4FE8-BFA4-02759522AB0E}" type="presOf" srcId="{E90FD1D7-2D6C-4348-8699-960B3E92C662}" destId="{7A6CDED3-E3D6-4964-B711-18F3D4193E7E}" srcOrd="0" destOrd="0" presId="urn:microsoft.com/office/officeart/2018/2/layout/IconVerticalSolidList"/>
    <dgm:cxn modelId="{D9FF3681-BBF9-4835-BCDF-0DCB4D9D8C18}" type="presOf" srcId="{5A909B5C-298B-4A77-861E-83FC43AAF4B9}" destId="{8D776802-2AD1-4B9E-821C-5E9A2BACB983}" srcOrd="0" destOrd="0" presId="urn:microsoft.com/office/officeart/2018/2/layout/IconVerticalSolidList"/>
    <dgm:cxn modelId="{D09B858A-200C-448A-BBB5-C0972617117C}" type="presOf" srcId="{A5CD9AC2-88EC-4187-98D2-8803CB9493C2}" destId="{0186544D-1B5C-43FA-A627-1254DD82E77A}" srcOrd="0" destOrd="0" presId="urn:microsoft.com/office/officeart/2018/2/layout/IconVerticalSolidList"/>
    <dgm:cxn modelId="{75050BA9-3D04-4568-A023-1A6FC074EE3D}" srcId="{22BE0324-9AF9-4B16-BB03-F0EEBEF7CD78}" destId="{A5CD9AC2-88EC-4187-98D2-8803CB9493C2}" srcOrd="2" destOrd="0" parTransId="{929A558C-5FF5-45FE-91EC-29D86F71772D}" sibTransId="{8E0D4D26-9390-4133-B4F4-6159531423B6}"/>
    <dgm:cxn modelId="{90346DE2-87BD-4FCC-869A-F9ADAB774E87}" srcId="{22BE0324-9AF9-4B16-BB03-F0EEBEF7CD78}" destId="{5A909B5C-298B-4A77-861E-83FC43AAF4B9}" srcOrd="0" destOrd="0" parTransId="{36AF7D62-3EDD-4527-A454-A3098F6A1C7D}" sibTransId="{1BDAABF2-C3D9-4F05-9D17-564D34444283}"/>
    <dgm:cxn modelId="{7E37E254-B36D-4AFD-A870-2B8586C72B35}" type="presParOf" srcId="{07C8ADC0-5D1C-4208-84F1-241C25B778D2}" destId="{75E92FE6-9A8B-408B-A920-175348726934}" srcOrd="0" destOrd="0" presId="urn:microsoft.com/office/officeart/2018/2/layout/IconVerticalSolidList"/>
    <dgm:cxn modelId="{A0C6700D-0E4D-4837-B72F-451BD329C3E5}" type="presParOf" srcId="{75E92FE6-9A8B-408B-A920-175348726934}" destId="{9AD9731F-E9ED-470D-AEA3-47441564C306}" srcOrd="0" destOrd="0" presId="urn:microsoft.com/office/officeart/2018/2/layout/IconVerticalSolidList"/>
    <dgm:cxn modelId="{0EA26475-FEF5-4D38-8922-85D895F4B1E0}" type="presParOf" srcId="{75E92FE6-9A8B-408B-A920-175348726934}" destId="{A670B901-5948-4088-8DDE-0BDA807218EA}" srcOrd="1" destOrd="0" presId="urn:microsoft.com/office/officeart/2018/2/layout/IconVerticalSolidList"/>
    <dgm:cxn modelId="{508BA48D-CE9C-4DE8-83E2-61EB4EA1300A}" type="presParOf" srcId="{75E92FE6-9A8B-408B-A920-175348726934}" destId="{6E2AE871-1DD8-49B6-8B03-33F57E5EBC6D}" srcOrd="2" destOrd="0" presId="urn:microsoft.com/office/officeart/2018/2/layout/IconVerticalSolidList"/>
    <dgm:cxn modelId="{F27D5731-5792-4933-989E-2915EF4D845D}" type="presParOf" srcId="{75E92FE6-9A8B-408B-A920-175348726934}" destId="{8D776802-2AD1-4B9E-821C-5E9A2BACB983}" srcOrd="3" destOrd="0" presId="urn:microsoft.com/office/officeart/2018/2/layout/IconVerticalSolidList"/>
    <dgm:cxn modelId="{47A37CE0-E722-4C4B-AD2A-D585EA0DC4F9}" type="presParOf" srcId="{07C8ADC0-5D1C-4208-84F1-241C25B778D2}" destId="{7712CF86-3633-4980-8592-785E8995087A}" srcOrd="1" destOrd="0" presId="urn:microsoft.com/office/officeart/2018/2/layout/IconVerticalSolidList"/>
    <dgm:cxn modelId="{7B92EDBD-7C36-49B0-B81A-53055E1581F9}" type="presParOf" srcId="{07C8ADC0-5D1C-4208-84F1-241C25B778D2}" destId="{1A6F4B84-DBF5-4252-9890-5B8AFF473CE9}" srcOrd="2" destOrd="0" presId="urn:microsoft.com/office/officeart/2018/2/layout/IconVerticalSolidList"/>
    <dgm:cxn modelId="{138B5C1A-F309-45CF-86DB-BF8FA7CA251F}" type="presParOf" srcId="{1A6F4B84-DBF5-4252-9890-5B8AFF473CE9}" destId="{6A602471-22FC-4D9A-95E1-DD48BE8A94B4}" srcOrd="0" destOrd="0" presId="urn:microsoft.com/office/officeart/2018/2/layout/IconVerticalSolidList"/>
    <dgm:cxn modelId="{6B046506-FB3A-4278-8402-AEA1D0B0200D}" type="presParOf" srcId="{1A6F4B84-DBF5-4252-9890-5B8AFF473CE9}" destId="{AA8E08B6-1B5D-471B-871F-1C8174295254}" srcOrd="1" destOrd="0" presId="urn:microsoft.com/office/officeart/2018/2/layout/IconVerticalSolidList"/>
    <dgm:cxn modelId="{B9765F5E-5C30-4001-98EA-429AA7312AA6}" type="presParOf" srcId="{1A6F4B84-DBF5-4252-9890-5B8AFF473CE9}" destId="{2501F7FA-6E70-48B1-93D1-4B4B49904D88}" srcOrd="2" destOrd="0" presId="urn:microsoft.com/office/officeart/2018/2/layout/IconVerticalSolidList"/>
    <dgm:cxn modelId="{C7FC317D-ECD6-4A64-B5F0-FE49D8F8E9EC}" type="presParOf" srcId="{1A6F4B84-DBF5-4252-9890-5B8AFF473CE9}" destId="{7A6CDED3-E3D6-4964-B711-18F3D4193E7E}" srcOrd="3" destOrd="0" presId="urn:microsoft.com/office/officeart/2018/2/layout/IconVerticalSolidList"/>
    <dgm:cxn modelId="{A6ECC469-DB30-4D53-A594-0EEEE15A5E28}" type="presParOf" srcId="{07C8ADC0-5D1C-4208-84F1-241C25B778D2}" destId="{F0B0774B-84F3-463E-A472-4BDDF281F958}" srcOrd="3" destOrd="0" presId="urn:microsoft.com/office/officeart/2018/2/layout/IconVerticalSolidList"/>
    <dgm:cxn modelId="{609C9DC1-A35A-4BE0-9F6E-8744446C0FF3}" type="presParOf" srcId="{07C8ADC0-5D1C-4208-84F1-241C25B778D2}" destId="{0DB9BD27-C5A8-4D4C-B071-7661F993BE71}" srcOrd="4" destOrd="0" presId="urn:microsoft.com/office/officeart/2018/2/layout/IconVerticalSolidList"/>
    <dgm:cxn modelId="{B15E7D03-0E02-4119-84B9-3FA1CB2DD8F5}" type="presParOf" srcId="{0DB9BD27-C5A8-4D4C-B071-7661F993BE71}" destId="{12D4C7F4-CEFA-4590-8506-2E2BC4ABECCD}" srcOrd="0" destOrd="0" presId="urn:microsoft.com/office/officeart/2018/2/layout/IconVerticalSolidList"/>
    <dgm:cxn modelId="{B26CC2FD-8526-43A0-979F-2E25E7F09727}" type="presParOf" srcId="{0DB9BD27-C5A8-4D4C-B071-7661F993BE71}" destId="{4EB4097F-D55B-4517-B50A-D249CA4CBB3A}" srcOrd="1" destOrd="0" presId="urn:microsoft.com/office/officeart/2018/2/layout/IconVerticalSolidList"/>
    <dgm:cxn modelId="{FE182C0D-BEB0-429A-80BA-9C3C631C65DE}" type="presParOf" srcId="{0DB9BD27-C5A8-4D4C-B071-7661F993BE71}" destId="{BA98186F-5A9C-4C78-BC97-58A4C7E23D23}" srcOrd="2" destOrd="0" presId="urn:microsoft.com/office/officeart/2018/2/layout/IconVerticalSolidList"/>
    <dgm:cxn modelId="{7DC471B8-18A5-4355-9DDD-68A5BCA80524}" type="presParOf" srcId="{0DB9BD27-C5A8-4D4C-B071-7661F993BE71}" destId="{0186544D-1B5C-43FA-A627-1254DD82E77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ACEB2BC-311E-4BD1-BABD-39F5D35D1B9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FFF1090-039D-48EB-A620-CA3089A577C5}">
      <dgm:prSet/>
      <dgm:spPr/>
      <dgm:t>
        <a:bodyPr/>
        <a:lstStyle/>
        <a:p>
          <a:r>
            <a:rPr lang="en-US" b="0" i="0"/>
            <a:t>For purposes of avoiding the established procurement thresholds</a:t>
          </a:r>
          <a:endParaRPr lang="en-US"/>
        </a:p>
      </dgm:t>
    </dgm:pt>
    <dgm:pt modelId="{CB8937DA-C8FB-48DC-B126-E6A57260B875}" type="parTrans" cxnId="{41C86581-00BD-4F5F-A4B6-9B4B7BEC35D4}">
      <dgm:prSet/>
      <dgm:spPr/>
      <dgm:t>
        <a:bodyPr/>
        <a:lstStyle/>
        <a:p>
          <a:endParaRPr lang="en-US"/>
        </a:p>
      </dgm:t>
    </dgm:pt>
    <dgm:pt modelId="{82F9A61F-6BFF-439F-9303-51D39E933C05}" type="sibTrans" cxnId="{41C86581-00BD-4F5F-A4B6-9B4B7BEC35D4}">
      <dgm:prSet/>
      <dgm:spPr/>
      <dgm:t>
        <a:bodyPr/>
        <a:lstStyle/>
        <a:p>
          <a:endParaRPr lang="en-US"/>
        </a:p>
      </dgm:t>
    </dgm:pt>
    <dgm:pt modelId="{DA185342-18B5-4D00-BCC7-68CFC8931F27}">
      <dgm:prSet/>
      <dgm:spPr/>
      <dgm:t>
        <a:bodyPr/>
        <a:lstStyle/>
        <a:p>
          <a:r>
            <a:rPr lang="en-US" b="0" i="0" dirty="0"/>
            <a:t>Where the award of separate contracts will create problems of compatibility, standardization or interchangeability between separate lots</a:t>
          </a:r>
          <a:endParaRPr lang="en-US" dirty="0"/>
        </a:p>
      </dgm:t>
    </dgm:pt>
    <dgm:pt modelId="{B03582FC-DD51-4B2F-8508-8E9F9341EDF3}" type="parTrans" cxnId="{72483BE1-34BA-4888-AA89-F80F7C7C2796}">
      <dgm:prSet/>
      <dgm:spPr/>
      <dgm:t>
        <a:bodyPr/>
        <a:lstStyle/>
        <a:p>
          <a:endParaRPr lang="en-US"/>
        </a:p>
      </dgm:t>
    </dgm:pt>
    <dgm:pt modelId="{1BF14751-54A1-491D-BBAB-026689BA83BA}" type="sibTrans" cxnId="{72483BE1-34BA-4888-AA89-F80F7C7C2796}">
      <dgm:prSet/>
      <dgm:spPr/>
      <dgm:t>
        <a:bodyPr/>
        <a:lstStyle/>
        <a:p>
          <a:endParaRPr lang="en-US"/>
        </a:p>
      </dgm:t>
    </dgm:pt>
    <dgm:pt modelId="{EDA6E990-919C-457D-9FEE-E71C7110938B}">
      <dgm:prSet/>
      <dgm:spPr/>
      <dgm:t>
        <a:bodyPr/>
        <a:lstStyle/>
        <a:p>
          <a:r>
            <a:rPr lang="en-US" b="0" i="0" dirty="0"/>
            <a:t>Where the award of separate contracts would invalidate or restrict any contractors warranty or liability of already existing contract; and</a:t>
          </a:r>
          <a:endParaRPr lang="en-US" dirty="0"/>
        </a:p>
      </dgm:t>
    </dgm:pt>
    <dgm:pt modelId="{7C7BC630-5CDE-4B08-9F8D-EEE65A03C1FE}" type="parTrans" cxnId="{F1BE6ADD-D19F-4094-972B-61AC703BB405}">
      <dgm:prSet/>
      <dgm:spPr/>
      <dgm:t>
        <a:bodyPr/>
        <a:lstStyle/>
        <a:p>
          <a:endParaRPr lang="en-US"/>
        </a:p>
      </dgm:t>
    </dgm:pt>
    <dgm:pt modelId="{8250117F-720B-4780-8250-EAFB96D6C0A3}" type="sibTrans" cxnId="{F1BE6ADD-D19F-4094-972B-61AC703BB405}">
      <dgm:prSet/>
      <dgm:spPr/>
      <dgm:t>
        <a:bodyPr/>
        <a:lstStyle/>
        <a:p>
          <a:endParaRPr lang="en-US"/>
        </a:p>
      </dgm:t>
    </dgm:pt>
    <dgm:pt modelId="{1AB67E7C-EACF-434C-8BC2-3C39D94D91EC}">
      <dgm:prSet/>
      <dgm:spPr/>
      <dgm:t>
        <a:bodyPr/>
        <a:lstStyle/>
        <a:p>
          <a:r>
            <a:rPr lang="en-US" b="0" i="0"/>
            <a:t>Where the award of several separate contracts would increase the cost of servicing, maintenance or similar requirements</a:t>
          </a:r>
          <a:endParaRPr lang="en-US"/>
        </a:p>
      </dgm:t>
    </dgm:pt>
    <dgm:pt modelId="{DBA9753B-ED3E-4B60-B2E7-9B26C6D0B0AF}" type="parTrans" cxnId="{CA304CAD-2D2A-4E56-A902-9AD7C29B9AA6}">
      <dgm:prSet/>
      <dgm:spPr/>
      <dgm:t>
        <a:bodyPr/>
        <a:lstStyle/>
        <a:p>
          <a:endParaRPr lang="en-US"/>
        </a:p>
      </dgm:t>
    </dgm:pt>
    <dgm:pt modelId="{F624636C-D349-450B-8CCB-984D79F7FFC7}" type="sibTrans" cxnId="{CA304CAD-2D2A-4E56-A902-9AD7C29B9AA6}">
      <dgm:prSet/>
      <dgm:spPr/>
      <dgm:t>
        <a:bodyPr/>
        <a:lstStyle/>
        <a:p>
          <a:endParaRPr lang="en-US"/>
        </a:p>
      </dgm:t>
    </dgm:pt>
    <dgm:pt modelId="{12C9B3CD-5FB9-4CEA-9C98-C13D0900EE3E}" type="pres">
      <dgm:prSet presAssocID="{AACEB2BC-311E-4BD1-BABD-39F5D35D1B93}" presName="root" presStyleCnt="0">
        <dgm:presLayoutVars>
          <dgm:dir/>
          <dgm:resizeHandles val="exact"/>
        </dgm:presLayoutVars>
      </dgm:prSet>
      <dgm:spPr/>
    </dgm:pt>
    <dgm:pt modelId="{870C04EE-E007-4749-BC6B-512B8415168E}" type="pres">
      <dgm:prSet presAssocID="{6FFF1090-039D-48EB-A620-CA3089A577C5}" presName="compNode" presStyleCnt="0"/>
      <dgm:spPr/>
    </dgm:pt>
    <dgm:pt modelId="{95E3AE6C-55BF-4D78-B3F3-56F48B484313}" type="pres">
      <dgm:prSet presAssocID="{6FFF1090-039D-48EB-A620-CA3089A577C5}" presName="bgRect" presStyleLbl="bgShp" presStyleIdx="0" presStyleCnt="4"/>
      <dgm:spPr/>
    </dgm:pt>
    <dgm:pt modelId="{63DD8970-BF20-4A05-A090-A65E6D719F38}" type="pres">
      <dgm:prSet presAssocID="{6FFF1090-039D-48EB-A620-CA3089A577C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67E52E6F-9A8E-44AD-ACC4-8D8377F49D3A}" type="pres">
      <dgm:prSet presAssocID="{6FFF1090-039D-48EB-A620-CA3089A577C5}" presName="spaceRect" presStyleCnt="0"/>
      <dgm:spPr/>
    </dgm:pt>
    <dgm:pt modelId="{C170D34C-D73B-4820-92FC-FC39991D6327}" type="pres">
      <dgm:prSet presAssocID="{6FFF1090-039D-48EB-A620-CA3089A577C5}" presName="parTx" presStyleLbl="revTx" presStyleIdx="0" presStyleCnt="4">
        <dgm:presLayoutVars>
          <dgm:chMax val="0"/>
          <dgm:chPref val="0"/>
        </dgm:presLayoutVars>
      </dgm:prSet>
      <dgm:spPr/>
    </dgm:pt>
    <dgm:pt modelId="{46412D25-C0AB-407D-83AB-1E083770FD51}" type="pres">
      <dgm:prSet presAssocID="{82F9A61F-6BFF-439F-9303-51D39E933C05}" presName="sibTrans" presStyleCnt="0"/>
      <dgm:spPr/>
    </dgm:pt>
    <dgm:pt modelId="{437C5521-08E4-4F09-AF9B-B6C7F9E94E95}" type="pres">
      <dgm:prSet presAssocID="{DA185342-18B5-4D00-BCC7-68CFC8931F27}" presName="compNode" presStyleCnt="0"/>
      <dgm:spPr/>
    </dgm:pt>
    <dgm:pt modelId="{995A4746-64A3-4A9B-BC04-23E6D03F6F74}" type="pres">
      <dgm:prSet presAssocID="{DA185342-18B5-4D00-BCC7-68CFC8931F27}" presName="bgRect" presStyleLbl="bgShp" presStyleIdx="1" presStyleCnt="4"/>
      <dgm:spPr/>
    </dgm:pt>
    <dgm:pt modelId="{4BB9C319-1B0F-4AFD-84D1-39561648C770}" type="pres">
      <dgm:prSet presAssocID="{DA185342-18B5-4D00-BCC7-68CFC8931F2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ocessor"/>
        </a:ext>
      </dgm:extLst>
    </dgm:pt>
    <dgm:pt modelId="{7C892985-8642-4110-9358-B20DCF80EB04}" type="pres">
      <dgm:prSet presAssocID="{DA185342-18B5-4D00-BCC7-68CFC8931F27}" presName="spaceRect" presStyleCnt="0"/>
      <dgm:spPr/>
    </dgm:pt>
    <dgm:pt modelId="{D38A45E4-B86B-43C9-B469-0B6CDAB19151}" type="pres">
      <dgm:prSet presAssocID="{DA185342-18B5-4D00-BCC7-68CFC8931F27}" presName="parTx" presStyleLbl="revTx" presStyleIdx="1" presStyleCnt="4">
        <dgm:presLayoutVars>
          <dgm:chMax val="0"/>
          <dgm:chPref val="0"/>
        </dgm:presLayoutVars>
      </dgm:prSet>
      <dgm:spPr/>
    </dgm:pt>
    <dgm:pt modelId="{876B7766-2686-4FE4-BCA0-F2536565DED5}" type="pres">
      <dgm:prSet presAssocID="{1BF14751-54A1-491D-BBAB-026689BA83BA}" presName="sibTrans" presStyleCnt="0"/>
      <dgm:spPr/>
    </dgm:pt>
    <dgm:pt modelId="{7C11D1D8-4E03-46D6-9019-9E3995B70E69}" type="pres">
      <dgm:prSet presAssocID="{EDA6E990-919C-457D-9FEE-E71C7110938B}" presName="compNode" presStyleCnt="0"/>
      <dgm:spPr/>
    </dgm:pt>
    <dgm:pt modelId="{4A9DD940-4E9C-47CC-BC6C-F95E9F978768}" type="pres">
      <dgm:prSet presAssocID="{EDA6E990-919C-457D-9FEE-E71C7110938B}" presName="bgRect" presStyleLbl="bgShp" presStyleIdx="2" presStyleCnt="4"/>
      <dgm:spPr/>
    </dgm:pt>
    <dgm:pt modelId="{165424D6-41E4-4E80-98B0-850938BBB6BD}" type="pres">
      <dgm:prSet presAssocID="{EDA6E990-919C-457D-9FEE-E71C7110938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2EC0DBE2-BF1D-4777-BC58-6CF18BB16FF2}" type="pres">
      <dgm:prSet presAssocID="{EDA6E990-919C-457D-9FEE-E71C7110938B}" presName="spaceRect" presStyleCnt="0"/>
      <dgm:spPr/>
    </dgm:pt>
    <dgm:pt modelId="{C33CA56A-6001-4585-8FED-C7A9FD3C6112}" type="pres">
      <dgm:prSet presAssocID="{EDA6E990-919C-457D-9FEE-E71C7110938B}" presName="parTx" presStyleLbl="revTx" presStyleIdx="2" presStyleCnt="4">
        <dgm:presLayoutVars>
          <dgm:chMax val="0"/>
          <dgm:chPref val="0"/>
        </dgm:presLayoutVars>
      </dgm:prSet>
      <dgm:spPr/>
    </dgm:pt>
    <dgm:pt modelId="{8FAA625D-B4BE-4AD4-88EF-1B599138AB58}" type="pres">
      <dgm:prSet presAssocID="{8250117F-720B-4780-8250-EAFB96D6C0A3}" presName="sibTrans" presStyleCnt="0"/>
      <dgm:spPr/>
    </dgm:pt>
    <dgm:pt modelId="{505D6879-2384-48C5-890C-F62EE4660EEB}" type="pres">
      <dgm:prSet presAssocID="{1AB67E7C-EACF-434C-8BC2-3C39D94D91EC}" presName="compNode" presStyleCnt="0"/>
      <dgm:spPr/>
    </dgm:pt>
    <dgm:pt modelId="{BF4FA487-C1D5-436D-821F-30847DE5B5B3}" type="pres">
      <dgm:prSet presAssocID="{1AB67E7C-EACF-434C-8BC2-3C39D94D91EC}" presName="bgRect" presStyleLbl="bgShp" presStyleIdx="3" presStyleCnt="4"/>
      <dgm:spPr/>
    </dgm:pt>
    <dgm:pt modelId="{1E5FDC3F-6A2B-4D0C-9020-6FB7C43B7A45}" type="pres">
      <dgm:prSet presAssocID="{1AB67E7C-EACF-434C-8BC2-3C39D94D91E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lldozer"/>
        </a:ext>
      </dgm:extLst>
    </dgm:pt>
    <dgm:pt modelId="{A1D5CBB9-F7F8-44FF-BB03-1B672DEDA7A0}" type="pres">
      <dgm:prSet presAssocID="{1AB67E7C-EACF-434C-8BC2-3C39D94D91EC}" presName="spaceRect" presStyleCnt="0"/>
      <dgm:spPr/>
    </dgm:pt>
    <dgm:pt modelId="{B46FC5B2-5866-472A-BD4D-88766F6392DD}" type="pres">
      <dgm:prSet presAssocID="{1AB67E7C-EACF-434C-8BC2-3C39D94D91EC}" presName="parTx" presStyleLbl="revTx" presStyleIdx="3" presStyleCnt="4">
        <dgm:presLayoutVars>
          <dgm:chMax val="0"/>
          <dgm:chPref val="0"/>
        </dgm:presLayoutVars>
      </dgm:prSet>
      <dgm:spPr/>
    </dgm:pt>
  </dgm:ptLst>
  <dgm:cxnLst>
    <dgm:cxn modelId="{96DF4C35-87B0-4C09-BBA2-C597A01C12A3}" type="presOf" srcId="{6FFF1090-039D-48EB-A620-CA3089A577C5}" destId="{C170D34C-D73B-4820-92FC-FC39991D6327}" srcOrd="0" destOrd="0" presId="urn:microsoft.com/office/officeart/2018/2/layout/IconVerticalSolidList"/>
    <dgm:cxn modelId="{5486FA61-1FC9-4145-9FA6-8C9C0EC9DD56}" type="presOf" srcId="{AACEB2BC-311E-4BD1-BABD-39F5D35D1B93}" destId="{12C9B3CD-5FB9-4CEA-9C98-C13D0900EE3E}" srcOrd="0" destOrd="0" presId="urn:microsoft.com/office/officeart/2018/2/layout/IconVerticalSolidList"/>
    <dgm:cxn modelId="{F8F17846-A3E9-4113-B308-8036DEECE403}" type="presOf" srcId="{1AB67E7C-EACF-434C-8BC2-3C39D94D91EC}" destId="{B46FC5B2-5866-472A-BD4D-88766F6392DD}" srcOrd="0" destOrd="0" presId="urn:microsoft.com/office/officeart/2018/2/layout/IconVerticalSolidList"/>
    <dgm:cxn modelId="{336C7F7B-6544-420F-9A60-43173218016A}" type="presOf" srcId="{EDA6E990-919C-457D-9FEE-E71C7110938B}" destId="{C33CA56A-6001-4585-8FED-C7A9FD3C6112}" srcOrd="0" destOrd="0" presId="urn:microsoft.com/office/officeart/2018/2/layout/IconVerticalSolidList"/>
    <dgm:cxn modelId="{41C86581-00BD-4F5F-A4B6-9B4B7BEC35D4}" srcId="{AACEB2BC-311E-4BD1-BABD-39F5D35D1B93}" destId="{6FFF1090-039D-48EB-A620-CA3089A577C5}" srcOrd="0" destOrd="0" parTransId="{CB8937DA-C8FB-48DC-B126-E6A57260B875}" sibTransId="{82F9A61F-6BFF-439F-9303-51D39E933C05}"/>
    <dgm:cxn modelId="{CA304CAD-2D2A-4E56-A902-9AD7C29B9AA6}" srcId="{AACEB2BC-311E-4BD1-BABD-39F5D35D1B93}" destId="{1AB67E7C-EACF-434C-8BC2-3C39D94D91EC}" srcOrd="3" destOrd="0" parTransId="{DBA9753B-ED3E-4B60-B2E7-9B26C6D0B0AF}" sibTransId="{F624636C-D349-450B-8CCB-984D79F7FFC7}"/>
    <dgm:cxn modelId="{7EF4F4CF-3771-4362-926E-A7DD4732E740}" type="presOf" srcId="{DA185342-18B5-4D00-BCC7-68CFC8931F27}" destId="{D38A45E4-B86B-43C9-B469-0B6CDAB19151}" srcOrd="0" destOrd="0" presId="urn:microsoft.com/office/officeart/2018/2/layout/IconVerticalSolidList"/>
    <dgm:cxn modelId="{F1BE6ADD-D19F-4094-972B-61AC703BB405}" srcId="{AACEB2BC-311E-4BD1-BABD-39F5D35D1B93}" destId="{EDA6E990-919C-457D-9FEE-E71C7110938B}" srcOrd="2" destOrd="0" parTransId="{7C7BC630-5CDE-4B08-9F8D-EEE65A03C1FE}" sibTransId="{8250117F-720B-4780-8250-EAFB96D6C0A3}"/>
    <dgm:cxn modelId="{72483BE1-34BA-4888-AA89-F80F7C7C2796}" srcId="{AACEB2BC-311E-4BD1-BABD-39F5D35D1B93}" destId="{DA185342-18B5-4D00-BCC7-68CFC8931F27}" srcOrd="1" destOrd="0" parTransId="{B03582FC-DD51-4B2F-8508-8E9F9341EDF3}" sibTransId="{1BF14751-54A1-491D-BBAB-026689BA83BA}"/>
    <dgm:cxn modelId="{EB7DB5A3-F6AB-490C-B9C1-81CB0F79537A}" type="presParOf" srcId="{12C9B3CD-5FB9-4CEA-9C98-C13D0900EE3E}" destId="{870C04EE-E007-4749-BC6B-512B8415168E}" srcOrd="0" destOrd="0" presId="urn:microsoft.com/office/officeart/2018/2/layout/IconVerticalSolidList"/>
    <dgm:cxn modelId="{75DC5693-2784-4E20-8357-127E042F12B0}" type="presParOf" srcId="{870C04EE-E007-4749-BC6B-512B8415168E}" destId="{95E3AE6C-55BF-4D78-B3F3-56F48B484313}" srcOrd="0" destOrd="0" presId="urn:microsoft.com/office/officeart/2018/2/layout/IconVerticalSolidList"/>
    <dgm:cxn modelId="{8C4DC3ED-CE13-41E4-80B1-7D5F1864952E}" type="presParOf" srcId="{870C04EE-E007-4749-BC6B-512B8415168E}" destId="{63DD8970-BF20-4A05-A090-A65E6D719F38}" srcOrd="1" destOrd="0" presId="urn:microsoft.com/office/officeart/2018/2/layout/IconVerticalSolidList"/>
    <dgm:cxn modelId="{9A56F6C6-CF6A-4E1C-88F5-30BFEFB76294}" type="presParOf" srcId="{870C04EE-E007-4749-BC6B-512B8415168E}" destId="{67E52E6F-9A8E-44AD-ACC4-8D8377F49D3A}" srcOrd="2" destOrd="0" presId="urn:microsoft.com/office/officeart/2018/2/layout/IconVerticalSolidList"/>
    <dgm:cxn modelId="{41CD3587-E6FC-4C42-BC2C-B818AACFA44B}" type="presParOf" srcId="{870C04EE-E007-4749-BC6B-512B8415168E}" destId="{C170D34C-D73B-4820-92FC-FC39991D6327}" srcOrd="3" destOrd="0" presId="urn:microsoft.com/office/officeart/2018/2/layout/IconVerticalSolidList"/>
    <dgm:cxn modelId="{E0ECB524-D856-4037-B5A1-229BE0197C3C}" type="presParOf" srcId="{12C9B3CD-5FB9-4CEA-9C98-C13D0900EE3E}" destId="{46412D25-C0AB-407D-83AB-1E083770FD51}" srcOrd="1" destOrd="0" presId="urn:microsoft.com/office/officeart/2018/2/layout/IconVerticalSolidList"/>
    <dgm:cxn modelId="{830463B2-E45F-4877-9E50-DB5D68F2477E}" type="presParOf" srcId="{12C9B3CD-5FB9-4CEA-9C98-C13D0900EE3E}" destId="{437C5521-08E4-4F09-AF9B-B6C7F9E94E95}" srcOrd="2" destOrd="0" presId="urn:microsoft.com/office/officeart/2018/2/layout/IconVerticalSolidList"/>
    <dgm:cxn modelId="{CFFB82AA-6E35-45FD-BB4D-F846408413D8}" type="presParOf" srcId="{437C5521-08E4-4F09-AF9B-B6C7F9E94E95}" destId="{995A4746-64A3-4A9B-BC04-23E6D03F6F74}" srcOrd="0" destOrd="0" presId="urn:microsoft.com/office/officeart/2018/2/layout/IconVerticalSolidList"/>
    <dgm:cxn modelId="{BCE5C7F6-8A18-4F1C-AEE6-662CBC562AD9}" type="presParOf" srcId="{437C5521-08E4-4F09-AF9B-B6C7F9E94E95}" destId="{4BB9C319-1B0F-4AFD-84D1-39561648C770}" srcOrd="1" destOrd="0" presId="urn:microsoft.com/office/officeart/2018/2/layout/IconVerticalSolidList"/>
    <dgm:cxn modelId="{257419C0-514F-4D65-93FA-6D73141220C3}" type="presParOf" srcId="{437C5521-08E4-4F09-AF9B-B6C7F9E94E95}" destId="{7C892985-8642-4110-9358-B20DCF80EB04}" srcOrd="2" destOrd="0" presId="urn:microsoft.com/office/officeart/2018/2/layout/IconVerticalSolidList"/>
    <dgm:cxn modelId="{0AA1DA42-1063-4CA7-8C45-FACE7A46A24B}" type="presParOf" srcId="{437C5521-08E4-4F09-AF9B-B6C7F9E94E95}" destId="{D38A45E4-B86B-43C9-B469-0B6CDAB19151}" srcOrd="3" destOrd="0" presId="urn:microsoft.com/office/officeart/2018/2/layout/IconVerticalSolidList"/>
    <dgm:cxn modelId="{69C78A55-7770-4CA5-B28A-DFABFF75D871}" type="presParOf" srcId="{12C9B3CD-5FB9-4CEA-9C98-C13D0900EE3E}" destId="{876B7766-2686-4FE4-BCA0-F2536565DED5}" srcOrd="3" destOrd="0" presId="urn:microsoft.com/office/officeart/2018/2/layout/IconVerticalSolidList"/>
    <dgm:cxn modelId="{329DFC59-EB64-4E87-8680-2ED9F2414B46}" type="presParOf" srcId="{12C9B3CD-5FB9-4CEA-9C98-C13D0900EE3E}" destId="{7C11D1D8-4E03-46D6-9019-9E3995B70E69}" srcOrd="4" destOrd="0" presId="urn:microsoft.com/office/officeart/2018/2/layout/IconVerticalSolidList"/>
    <dgm:cxn modelId="{0247AAE5-1CF1-4CE6-BCB5-8CC4F6CB4F14}" type="presParOf" srcId="{7C11D1D8-4E03-46D6-9019-9E3995B70E69}" destId="{4A9DD940-4E9C-47CC-BC6C-F95E9F978768}" srcOrd="0" destOrd="0" presId="urn:microsoft.com/office/officeart/2018/2/layout/IconVerticalSolidList"/>
    <dgm:cxn modelId="{310122E3-38CE-41B4-A400-E6697F3D06F3}" type="presParOf" srcId="{7C11D1D8-4E03-46D6-9019-9E3995B70E69}" destId="{165424D6-41E4-4E80-98B0-850938BBB6BD}" srcOrd="1" destOrd="0" presId="urn:microsoft.com/office/officeart/2018/2/layout/IconVerticalSolidList"/>
    <dgm:cxn modelId="{4C434CE2-C867-46AF-8589-8BF720BA7816}" type="presParOf" srcId="{7C11D1D8-4E03-46D6-9019-9E3995B70E69}" destId="{2EC0DBE2-BF1D-4777-BC58-6CF18BB16FF2}" srcOrd="2" destOrd="0" presId="urn:microsoft.com/office/officeart/2018/2/layout/IconVerticalSolidList"/>
    <dgm:cxn modelId="{1AE28268-AA66-46B1-8008-ED2E55312EE6}" type="presParOf" srcId="{7C11D1D8-4E03-46D6-9019-9E3995B70E69}" destId="{C33CA56A-6001-4585-8FED-C7A9FD3C6112}" srcOrd="3" destOrd="0" presId="urn:microsoft.com/office/officeart/2018/2/layout/IconVerticalSolidList"/>
    <dgm:cxn modelId="{96C45971-806A-4101-9138-5204B132336C}" type="presParOf" srcId="{12C9B3CD-5FB9-4CEA-9C98-C13D0900EE3E}" destId="{8FAA625D-B4BE-4AD4-88EF-1B599138AB58}" srcOrd="5" destOrd="0" presId="urn:microsoft.com/office/officeart/2018/2/layout/IconVerticalSolidList"/>
    <dgm:cxn modelId="{B554FD34-2AE6-45D4-ABDC-88DC8B27E495}" type="presParOf" srcId="{12C9B3CD-5FB9-4CEA-9C98-C13D0900EE3E}" destId="{505D6879-2384-48C5-890C-F62EE4660EEB}" srcOrd="6" destOrd="0" presId="urn:microsoft.com/office/officeart/2018/2/layout/IconVerticalSolidList"/>
    <dgm:cxn modelId="{DE7F0D0D-EDF0-4E31-B8D8-6AA8C983F0D9}" type="presParOf" srcId="{505D6879-2384-48C5-890C-F62EE4660EEB}" destId="{BF4FA487-C1D5-436D-821F-30847DE5B5B3}" srcOrd="0" destOrd="0" presId="urn:microsoft.com/office/officeart/2018/2/layout/IconVerticalSolidList"/>
    <dgm:cxn modelId="{1E948819-9006-4AB8-8884-A5432FBA3BB0}" type="presParOf" srcId="{505D6879-2384-48C5-890C-F62EE4660EEB}" destId="{1E5FDC3F-6A2B-4D0C-9020-6FB7C43B7A45}" srcOrd="1" destOrd="0" presId="urn:microsoft.com/office/officeart/2018/2/layout/IconVerticalSolidList"/>
    <dgm:cxn modelId="{7A225391-8EBA-4383-9B8B-662426E36E16}" type="presParOf" srcId="{505D6879-2384-48C5-890C-F62EE4660EEB}" destId="{A1D5CBB9-F7F8-44FF-BB03-1B672DEDA7A0}" srcOrd="2" destOrd="0" presId="urn:microsoft.com/office/officeart/2018/2/layout/IconVerticalSolidList"/>
    <dgm:cxn modelId="{6EDCE3D1-207C-42D5-BEF7-56898204319E}" type="presParOf" srcId="{505D6879-2384-48C5-890C-F62EE4660EEB}" destId="{B46FC5B2-5866-472A-BD4D-88766F6392D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69D507-8EEA-4BAB-A9E3-7BB83AD6332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EDB55B0-B291-45E2-8A32-A0EF13C45795}">
      <dgm:prSet custT="1"/>
      <dgm:spPr/>
      <dgm:t>
        <a:bodyPr/>
        <a:lstStyle/>
        <a:p>
          <a:r>
            <a:rPr lang="en-US" sz="1600" b="0" i="0" dirty="0"/>
            <a:t>It allows planners to determine if expectations are realistic; particularly the expectations of the requesting entities, which usually expect their requirements met on short notice and over a shorter period than the application of the corresponding procurement method allows</a:t>
          </a:r>
          <a:endParaRPr lang="en-US" sz="1600" dirty="0"/>
        </a:p>
      </dgm:t>
    </dgm:pt>
    <dgm:pt modelId="{B394A602-FEF4-4BC1-92B9-3A513DD43B14}" type="parTrans" cxnId="{27EA472D-9440-4B93-AA14-07CE9A8F5F2B}">
      <dgm:prSet/>
      <dgm:spPr/>
      <dgm:t>
        <a:bodyPr/>
        <a:lstStyle/>
        <a:p>
          <a:endParaRPr lang="en-US" sz="1600"/>
        </a:p>
      </dgm:t>
    </dgm:pt>
    <dgm:pt modelId="{8AD381B5-C786-4B36-8C14-74664F775B9C}" type="sibTrans" cxnId="{27EA472D-9440-4B93-AA14-07CE9A8F5F2B}">
      <dgm:prSet/>
      <dgm:spPr/>
      <dgm:t>
        <a:bodyPr/>
        <a:lstStyle/>
        <a:p>
          <a:endParaRPr lang="en-US" sz="1600"/>
        </a:p>
      </dgm:t>
    </dgm:pt>
    <dgm:pt modelId="{7DFE374A-8256-44B7-8613-1CD90D902BD8}">
      <dgm:prSet custT="1"/>
      <dgm:spPr/>
      <dgm:t>
        <a:bodyPr/>
        <a:lstStyle/>
        <a:p>
          <a:r>
            <a:rPr lang="en-US" sz="1600" b="0" i="0" dirty="0"/>
            <a:t>It is an opportunity for all stakeholders involved in the processes to meet in order to discuss particular procurement requirements</a:t>
          </a:r>
          <a:endParaRPr lang="en-US" sz="1600" dirty="0"/>
        </a:p>
      </dgm:t>
    </dgm:pt>
    <dgm:pt modelId="{27DCC843-DC90-46EE-9FD0-9F9F469A9CA2}" type="parTrans" cxnId="{4CC205CD-AD81-497B-A943-87B404586314}">
      <dgm:prSet/>
      <dgm:spPr/>
      <dgm:t>
        <a:bodyPr/>
        <a:lstStyle/>
        <a:p>
          <a:endParaRPr lang="en-US" sz="1600"/>
        </a:p>
      </dgm:t>
    </dgm:pt>
    <dgm:pt modelId="{D2E6FB3A-12D9-4EEE-BB91-556DECE1749F}" type="sibTrans" cxnId="{4CC205CD-AD81-497B-A943-87B404586314}">
      <dgm:prSet/>
      <dgm:spPr/>
      <dgm:t>
        <a:bodyPr/>
        <a:lstStyle/>
        <a:p>
          <a:endParaRPr lang="en-US" sz="1600"/>
        </a:p>
      </dgm:t>
    </dgm:pt>
    <dgm:pt modelId="{1BD70811-EAF2-412C-A858-71F2D709FFE9}">
      <dgm:prSet custT="1"/>
      <dgm:spPr/>
      <dgm:t>
        <a:bodyPr/>
        <a:lstStyle/>
        <a:p>
          <a:r>
            <a:rPr lang="en-US" sz="1600" b="0" i="0"/>
            <a:t>It permits the creation of a procurement strategy for procuring each requirement that will be included in the procurement plan</a:t>
          </a:r>
          <a:endParaRPr lang="en-US" sz="1600"/>
        </a:p>
      </dgm:t>
    </dgm:pt>
    <dgm:pt modelId="{5FFE3B7B-9C1E-4349-A3CE-E0C1B3A3DD4A}" type="parTrans" cxnId="{C28745EF-4F6E-40DD-8360-07F8F30B1D49}">
      <dgm:prSet/>
      <dgm:spPr/>
      <dgm:t>
        <a:bodyPr/>
        <a:lstStyle/>
        <a:p>
          <a:endParaRPr lang="en-US" sz="1600"/>
        </a:p>
      </dgm:t>
    </dgm:pt>
    <dgm:pt modelId="{576A9CE6-4D79-44D8-B1FB-B5E323BC14C7}" type="sibTrans" cxnId="{C28745EF-4F6E-40DD-8360-07F8F30B1D49}">
      <dgm:prSet/>
      <dgm:spPr/>
      <dgm:t>
        <a:bodyPr/>
        <a:lstStyle/>
        <a:p>
          <a:endParaRPr lang="en-US" sz="1600"/>
        </a:p>
      </dgm:t>
    </dgm:pt>
    <dgm:pt modelId="{54023D36-6A47-47F8-B732-6FA71396A9BA}">
      <dgm:prSet custT="1"/>
      <dgm:spPr/>
      <dgm:t>
        <a:bodyPr/>
        <a:lstStyle/>
        <a:p>
          <a:r>
            <a:rPr lang="en-US" sz="1600" b="0" i="0" dirty="0"/>
            <a:t>Planners can estimate the time required to complete the procurement process and award contract for each requirement</a:t>
          </a:r>
          <a:endParaRPr lang="en-US" sz="1600" dirty="0"/>
        </a:p>
      </dgm:t>
    </dgm:pt>
    <dgm:pt modelId="{34E00B83-22E6-4E7B-9AFB-3AB2B64F9B33}" type="parTrans" cxnId="{1000DB39-AD88-49A8-A0F9-62D0C6A5536A}">
      <dgm:prSet/>
      <dgm:spPr/>
      <dgm:t>
        <a:bodyPr/>
        <a:lstStyle/>
        <a:p>
          <a:endParaRPr lang="en-US" sz="1600"/>
        </a:p>
      </dgm:t>
    </dgm:pt>
    <dgm:pt modelId="{AAA99A10-EA7C-484D-9D9E-FAC52A3BCB0A}" type="sibTrans" cxnId="{1000DB39-AD88-49A8-A0F9-62D0C6A5536A}">
      <dgm:prSet/>
      <dgm:spPr/>
      <dgm:t>
        <a:bodyPr/>
        <a:lstStyle/>
        <a:p>
          <a:endParaRPr lang="en-US" sz="1600"/>
        </a:p>
      </dgm:t>
    </dgm:pt>
    <dgm:pt modelId="{D7EFDF39-76B6-47D9-877B-F447E6601E11}" type="pres">
      <dgm:prSet presAssocID="{9C69D507-8EEA-4BAB-A9E3-7BB83AD6332E}" presName="root" presStyleCnt="0">
        <dgm:presLayoutVars>
          <dgm:dir/>
          <dgm:resizeHandles val="exact"/>
        </dgm:presLayoutVars>
      </dgm:prSet>
      <dgm:spPr/>
    </dgm:pt>
    <dgm:pt modelId="{79B7F22B-5A9B-45F6-AD37-BDB23830E4FC}" type="pres">
      <dgm:prSet presAssocID="{2EDB55B0-B291-45E2-8A32-A0EF13C45795}" presName="compNode" presStyleCnt="0"/>
      <dgm:spPr/>
    </dgm:pt>
    <dgm:pt modelId="{49723870-21C6-4ED4-9404-619BA361B505}" type="pres">
      <dgm:prSet presAssocID="{2EDB55B0-B291-45E2-8A32-A0EF13C45795}" presName="bgRect" presStyleLbl="bgShp" presStyleIdx="0" presStyleCnt="4"/>
      <dgm:spPr/>
    </dgm:pt>
    <dgm:pt modelId="{1BA705E5-999C-47D0-9C03-0D111EFA387E}" type="pres">
      <dgm:prSet presAssocID="{2EDB55B0-B291-45E2-8A32-A0EF13C45795}"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923FA844-7BE1-4FB5-9C8A-36CFA296CD1B}" type="pres">
      <dgm:prSet presAssocID="{2EDB55B0-B291-45E2-8A32-A0EF13C45795}" presName="spaceRect" presStyleCnt="0"/>
      <dgm:spPr/>
    </dgm:pt>
    <dgm:pt modelId="{81047DE0-60ED-41B2-AD9C-EF9608BC3885}" type="pres">
      <dgm:prSet presAssocID="{2EDB55B0-B291-45E2-8A32-A0EF13C45795}" presName="parTx" presStyleLbl="revTx" presStyleIdx="0" presStyleCnt="4">
        <dgm:presLayoutVars>
          <dgm:chMax val="0"/>
          <dgm:chPref val="0"/>
        </dgm:presLayoutVars>
      </dgm:prSet>
      <dgm:spPr/>
    </dgm:pt>
    <dgm:pt modelId="{2FFC610B-0844-4FA6-8AC4-222712745CEB}" type="pres">
      <dgm:prSet presAssocID="{8AD381B5-C786-4B36-8C14-74664F775B9C}" presName="sibTrans" presStyleCnt="0"/>
      <dgm:spPr/>
    </dgm:pt>
    <dgm:pt modelId="{6256BF31-05E2-4F3D-8CAA-7279F20C036B}" type="pres">
      <dgm:prSet presAssocID="{7DFE374A-8256-44B7-8613-1CD90D902BD8}" presName="compNode" presStyleCnt="0"/>
      <dgm:spPr/>
    </dgm:pt>
    <dgm:pt modelId="{16003D1D-E171-4C13-88AC-3EB61D333774}" type="pres">
      <dgm:prSet presAssocID="{7DFE374A-8256-44B7-8613-1CD90D902BD8}" presName="bgRect" presStyleLbl="bgShp" presStyleIdx="1" presStyleCnt="4"/>
      <dgm:spPr/>
    </dgm:pt>
    <dgm:pt modelId="{D2D9049E-0B86-4E1D-9606-3E1A4E473246}" type="pres">
      <dgm:prSet presAssocID="{7DFE374A-8256-44B7-8613-1CD90D902BD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esentation with Checklist"/>
        </a:ext>
      </dgm:extLst>
    </dgm:pt>
    <dgm:pt modelId="{1C14293E-4E56-44D5-BAAF-F17C569C52B0}" type="pres">
      <dgm:prSet presAssocID="{7DFE374A-8256-44B7-8613-1CD90D902BD8}" presName="spaceRect" presStyleCnt="0"/>
      <dgm:spPr/>
    </dgm:pt>
    <dgm:pt modelId="{401329CA-4ADB-4A19-90FD-A4CCED1ED812}" type="pres">
      <dgm:prSet presAssocID="{7DFE374A-8256-44B7-8613-1CD90D902BD8}" presName="parTx" presStyleLbl="revTx" presStyleIdx="1" presStyleCnt="4">
        <dgm:presLayoutVars>
          <dgm:chMax val="0"/>
          <dgm:chPref val="0"/>
        </dgm:presLayoutVars>
      </dgm:prSet>
      <dgm:spPr/>
    </dgm:pt>
    <dgm:pt modelId="{E6DD1040-975F-4C34-B894-EDA59E586679}" type="pres">
      <dgm:prSet presAssocID="{D2E6FB3A-12D9-4EEE-BB91-556DECE1749F}" presName="sibTrans" presStyleCnt="0"/>
      <dgm:spPr/>
    </dgm:pt>
    <dgm:pt modelId="{E519F5D7-1D3F-448E-AF2F-ED421EDDBC9B}" type="pres">
      <dgm:prSet presAssocID="{1BD70811-EAF2-412C-A858-71F2D709FFE9}" presName="compNode" presStyleCnt="0"/>
      <dgm:spPr/>
    </dgm:pt>
    <dgm:pt modelId="{66441410-EED4-4ABB-BE5B-4F3446965CEC}" type="pres">
      <dgm:prSet presAssocID="{1BD70811-EAF2-412C-A858-71F2D709FFE9}" presName="bgRect" presStyleLbl="bgShp" presStyleIdx="2" presStyleCnt="4"/>
      <dgm:spPr/>
    </dgm:pt>
    <dgm:pt modelId="{187D1905-9DB8-4E2B-B7F1-4BF76D634EC5}" type="pres">
      <dgm:prSet presAssocID="{1BD70811-EAF2-412C-A858-71F2D709FFE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CDD58316-915F-4B3B-9901-1B4E9F966E76}" type="pres">
      <dgm:prSet presAssocID="{1BD70811-EAF2-412C-A858-71F2D709FFE9}" presName="spaceRect" presStyleCnt="0"/>
      <dgm:spPr/>
    </dgm:pt>
    <dgm:pt modelId="{6EE4F694-6279-4555-B9FB-9205720E7BA5}" type="pres">
      <dgm:prSet presAssocID="{1BD70811-EAF2-412C-A858-71F2D709FFE9}" presName="parTx" presStyleLbl="revTx" presStyleIdx="2" presStyleCnt="4">
        <dgm:presLayoutVars>
          <dgm:chMax val="0"/>
          <dgm:chPref val="0"/>
        </dgm:presLayoutVars>
      </dgm:prSet>
      <dgm:spPr/>
    </dgm:pt>
    <dgm:pt modelId="{EA045093-27AB-4C38-B5A3-88287EE22283}" type="pres">
      <dgm:prSet presAssocID="{576A9CE6-4D79-44D8-B1FB-B5E323BC14C7}" presName="sibTrans" presStyleCnt="0"/>
      <dgm:spPr/>
    </dgm:pt>
    <dgm:pt modelId="{C789EA6B-5C5F-48F6-A768-19B8C380B42A}" type="pres">
      <dgm:prSet presAssocID="{54023D36-6A47-47F8-B732-6FA71396A9BA}" presName="compNode" presStyleCnt="0"/>
      <dgm:spPr/>
    </dgm:pt>
    <dgm:pt modelId="{FA6F3101-87AA-45B8-8BBC-511D584105FE}" type="pres">
      <dgm:prSet presAssocID="{54023D36-6A47-47F8-B732-6FA71396A9BA}" presName="bgRect" presStyleLbl="bgShp" presStyleIdx="3" presStyleCnt="4"/>
      <dgm:spPr/>
    </dgm:pt>
    <dgm:pt modelId="{C196F9FD-5252-48C8-A506-65C4F0DEAA8E}" type="pres">
      <dgm:prSet presAssocID="{54023D36-6A47-47F8-B732-6FA71396A9B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cument"/>
        </a:ext>
      </dgm:extLst>
    </dgm:pt>
    <dgm:pt modelId="{E43B6B5A-56CD-46BF-8420-311DADF409B4}" type="pres">
      <dgm:prSet presAssocID="{54023D36-6A47-47F8-B732-6FA71396A9BA}" presName="spaceRect" presStyleCnt="0"/>
      <dgm:spPr/>
    </dgm:pt>
    <dgm:pt modelId="{8E22EE3C-16E0-49E5-AB32-445FC758A834}" type="pres">
      <dgm:prSet presAssocID="{54023D36-6A47-47F8-B732-6FA71396A9BA}" presName="parTx" presStyleLbl="revTx" presStyleIdx="3" presStyleCnt="4">
        <dgm:presLayoutVars>
          <dgm:chMax val="0"/>
          <dgm:chPref val="0"/>
        </dgm:presLayoutVars>
      </dgm:prSet>
      <dgm:spPr/>
    </dgm:pt>
  </dgm:ptLst>
  <dgm:cxnLst>
    <dgm:cxn modelId="{26C55F29-519B-49FE-BF0A-9CDC80955879}" type="presOf" srcId="{1BD70811-EAF2-412C-A858-71F2D709FFE9}" destId="{6EE4F694-6279-4555-B9FB-9205720E7BA5}" srcOrd="0" destOrd="0" presId="urn:microsoft.com/office/officeart/2018/2/layout/IconVerticalSolidList"/>
    <dgm:cxn modelId="{27EA472D-9440-4B93-AA14-07CE9A8F5F2B}" srcId="{9C69D507-8EEA-4BAB-A9E3-7BB83AD6332E}" destId="{2EDB55B0-B291-45E2-8A32-A0EF13C45795}" srcOrd="0" destOrd="0" parTransId="{B394A602-FEF4-4BC1-92B9-3A513DD43B14}" sibTransId="{8AD381B5-C786-4B36-8C14-74664F775B9C}"/>
    <dgm:cxn modelId="{1000DB39-AD88-49A8-A0F9-62D0C6A5536A}" srcId="{9C69D507-8EEA-4BAB-A9E3-7BB83AD6332E}" destId="{54023D36-6A47-47F8-B732-6FA71396A9BA}" srcOrd="3" destOrd="0" parTransId="{34E00B83-22E6-4E7B-9AFB-3AB2B64F9B33}" sibTransId="{AAA99A10-EA7C-484D-9D9E-FAC52A3BCB0A}"/>
    <dgm:cxn modelId="{D0F0567D-23F9-4C10-9CF3-15F5453044CB}" type="presOf" srcId="{2EDB55B0-B291-45E2-8A32-A0EF13C45795}" destId="{81047DE0-60ED-41B2-AD9C-EF9608BC3885}" srcOrd="0" destOrd="0" presId="urn:microsoft.com/office/officeart/2018/2/layout/IconVerticalSolidList"/>
    <dgm:cxn modelId="{4CC205CD-AD81-497B-A943-87B404586314}" srcId="{9C69D507-8EEA-4BAB-A9E3-7BB83AD6332E}" destId="{7DFE374A-8256-44B7-8613-1CD90D902BD8}" srcOrd="1" destOrd="0" parTransId="{27DCC843-DC90-46EE-9FD0-9F9F469A9CA2}" sibTransId="{D2E6FB3A-12D9-4EEE-BB91-556DECE1749F}"/>
    <dgm:cxn modelId="{0B0261D1-7040-4F8B-882C-6FB254B42F6D}" type="presOf" srcId="{54023D36-6A47-47F8-B732-6FA71396A9BA}" destId="{8E22EE3C-16E0-49E5-AB32-445FC758A834}" srcOrd="0" destOrd="0" presId="urn:microsoft.com/office/officeart/2018/2/layout/IconVerticalSolidList"/>
    <dgm:cxn modelId="{686CC6E6-BA31-44BE-9D94-6D48A2181F41}" type="presOf" srcId="{7DFE374A-8256-44B7-8613-1CD90D902BD8}" destId="{401329CA-4ADB-4A19-90FD-A4CCED1ED812}" srcOrd="0" destOrd="0" presId="urn:microsoft.com/office/officeart/2018/2/layout/IconVerticalSolidList"/>
    <dgm:cxn modelId="{C28745EF-4F6E-40DD-8360-07F8F30B1D49}" srcId="{9C69D507-8EEA-4BAB-A9E3-7BB83AD6332E}" destId="{1BD70811-EAF2-412C-A858-71F2D709FFE9}" srcOrd="2" destOrd="0" parTransId="{5FFE3B7B-9C1E-4349-A3CE-E0C1B3A3DD4A}" sibTransId="{576A9CE6-4D79-44D8-B1FB-B5E323BC14C7}"/>
    <dgm:cxn modelId="{8455D4FB-6402-4B3D-81F5-AA201E2D8115}" type="presOf" srcId="{9C69D507-8EEA-4BAB-A9E3-7BB83AD6332E}" destId="{D7EFDF39-76B6-47D9-877B-F447E6601E11}" srcOrd="0" destOrd="0" presId="urn:microsoft.com/office/officeart/2018/2/layout/IconVerticalSolidList"/>
    <dgm:cxn modelId="{7A682F69-ED35-4938-B4D0-4EAA66C333A9}" type="presParOf" srcId="{D7EFDF39-76B6-47D9-877B-F447E6601E11}" destId="{79B7F22B-5A9B-45F6-AD37-BDB23830E4FC}" srcOrd="0" destOrd="0" presId="urn:microsoft.com/office/officeart/2018/2/layout/IconVerticalSolidList"/>
    <dgm:cxn modelId="{3D1488A5-EF34-4ED9-A175-703DFA8D3055}" type="presParOf" srcId="{79B7F22B-5A9B-45F6-AD37-BDB23830E4FC}" destId="{49723870-21C6-4ED4-9404-619BA361B505}" srcOrd="0" destOrd="0" presId="urn:microsoft.com/office/officeart/2018/2/layout/IconVerticalSolidList"/>
    <dgm:cxn modelId="{EB5BF4FA-9860-42C8-A024-9BEDD69C587D}" type="presParOf" srcId="{79B7F22B-5A9B-45F6-AD37-BDB23830E4FC}" destId="{1BA705E5-999C-47D0-9C03-0D111EFA387E}" srcOrd="1" destOrd="0" presId="urn:microsoft.com/office/officeart/2018/2/layout/IconVerticalSolidList"/>
    <dgm:cxn modelId="{6D053C52-2D9B-40BE-928A-546D988C3E3A}" type="presParOf" srcId="{79B7F22B-5A9B-45F6-AD37-BDB23830E4FC}" destId="{923FA844-7BE1-4FB5-9C8A-36CFA296CD1B}" srcOrd="2" destOrd="0" presId="urn:microsoft.com/office/officeart/2018/2/layout/IconVerticalSolidList"/>
    <dgm:cxn modelId="{71193AE0-3BD2-415E-A973-5ADF35EDD68B}" type="presParOf" srcId="{79B7F22B-5A9B-45F6-AD37-BDB23830E4FC}" destId="{81047DE0-60ED-41B2-AD9C-EF9608BC3885}" srcOrd="3" destOrd="0" presId="urn:microsoft.com/office/officeart/2018/2/layout/IconVerticalSolidList"/>
    <dgm:cxn modelId="{41D99B75-82CE-4972-81FB-0AF6B2233F99}" type="presParOf" srcId="{D7EFDF39-76B6-47D9-877B-F447E6601E11}" destId="{2FFC610B-0844-4FA6-8AC4-222712745CEB}" srcOrd="1" destOrd="0" presId="urn:microsoft.com/office/officeart/2018/2/layout/IconVerticalSolidList"/>
    <dgm:cxn modelId="{FD5F65FB-9F6A-4A9A-899E-30E1A5AA7748}" type="presParOf" srcId="{D7EFDF39-76B6-47D9-877B-F447E6601E11}" destId="{6256BF31-05E2-4F3D-8CAA-7279F20C036B}" srcOrd="2" destOrd="0" presId="urn:microsoft.com/office/officeart/2018/2/layout/IconVerticalSolidList"/>
    <dgm:cxn modelId="{28C23FD9-D0B9-47AF-820C-8D7FF12A4EFC}" type="presParOf" srcId="{6256BF31-05E2-4F3D-8CAA-7279F20C036B}" destId="{16003D1D-E171-4C13-88AC-3EB61D333774}" srcOrd="0" destOrd="0" presId="urn:microsoft.com/office/officeart/2018/2/layout/IconVerticalSolidList"/>
    <dgm:cxn modelId="{4553ABD0-7E1C-4427-9438-06119DA80436}" type="presParOf" srcId="{6256BF31-05E2-4F3D-8CAA-7279F20C036B}" destId="{D2D9049E-0B86-4E1D-9606-3E1A4E473246}" srcOrd="1" destOrd="0" presId="urn:microsoft.com/office/officeart/2018/2/layout/IconVerticalSolidList"/>
    <dgm:cxn modelId="{175E193E-1AF8-411D-9870-FC647705794A}" type="presParOf" srcId="{6256BF31-05E2-4F3D-8CAA-7279F20C036B}" destId="{1C14293E-4E56-44D5-BAAF-F17C569C52B0}" srcOrd="2" destOrd="0" presId="urn:microsoft.com/office/officeart/2018/2/layout/IconVerticalSolidList"/>
    <dgm:cxn modelId="{6507E4DF-D658-45DE-8A83-FD46E4A5BFF8}" type="presParOf" srcId="{6256BF31-05E2-4F3D-8CAA-7279F20C036B}" destId="{401329CA-4ADB-4A19-90FD-A4CCED1ED812}" srcOrd="3" destOrd="0" presId="urn:microsoft.com/office/officeart/2018/2/layout/IconVerticalSolidList"/>
    <dgm:cxn modelId="{08492D25-9A6F-44D2-A216-E53A435E8CF1}" type="presParOf" srcId="{D7EFDF39-76B6-47D9-877B-F447E6601E11}" destId="{E6DD1040-975F-4C34-B894-EDA59E586679}" srcOrd="3" destOrd="0" presId="urn:microsoft.com/office/officeart/2018/2/layout/IconVerticalSolidList"/>
    <dgm:cxn modelId="{2E3B17C5-C77B-4FB9-BE28-23D4458C3E99}" type="presParOf" srcId="{D7EFDF39-76B6-47D9-877B-F447E6601E11}" destId="{E519F5D7-1D3F-448E-AF2F-ED421EDDBC9B}" srcOrd="4" destOrd="0" presId="urn:microsoft.com/office/officeart/2018/2/layout/IconVerticalSolidList"/>
    <dgm:cxn modelId="{7F9F3D05-3785-4B17-B326-8B010558336D}" type="presParOf" srcId="{E519F5D7-1D3F-448E-AF2F-ED421EDDBC9B}" destId="{66441410-EED4-4ABB-BE5B-4F3446965CEC}" srcOrd="0" destOrd="0" presId="urn:microsoft.com/office/officeart/2018/2/layout/IconVerticalSolidList"/>
    <dgm:cxn modelId="{7F8AD26E-CA36-4FC7-BFDB-F2618223569A}" type="presParOf" srcId="{E519F5D7-1D3F-448E-AF2F-ED421EDDBC9B}" destId="{187D1905-9DB8-4E2B-B7F1-4BF76D634EC5}" srcOrd="1" destOrd="0" presId="urn:microsoft.com/office/officeart/2018/2/layout/IconVerticalSolidList"/>
    <dgm:cxn modelId="{35D52FCB-2D93-4BA0-9248-5DC654747B68}" type="presParOf" srcId="{E519F5D7-1D3F-448E-AF2F-ED421EDDBC9B}" destId="{CDD58316-915F-4B3B-9901-1B4E9F966E76}" srcOrd="2" destOrd="0" presId="urn:microsoft.com/office/officeart/2018/2/layout/IconVerticalSolidList"/>
    <dgm:cxn modelId="{B9D4F832-CA0D-4370-9FBB-6F37BC3DADF0}" type="presParOf" srcId="{E519F5D7-1D3F-448E-AF2F-ED421EDDBC9B}" destId="{6EE4F694-6279-4555-B9FB-9205720E7BA5}" srcOrd="3" destOrd="0" presId="urn:microsoft.com/office/officeart/2018/2/layout/IconVerticalSolidList"/>
    <dgm:cxn modelId="{736F7964-B659-4E61-8549-927615F5B6F1}" type="presParOf" srcId="{D7EFDF39-76B6-47D9-877B-F447E6601E11}" destId="{EA045093-27AB-4C38-B5A3-88287EE22283}" srcOrd="5" destOrd="0" presId="urn:microsoft.com/office/officeart/2018/2/layout/IconVerticalSolidList"/>
    <dgm:cxn modelId="{DA2BFE4F-BBB9-4B70-8B81-8285AF7103DA}" type="presParOf" srcId="{D7EFDF39-76B6-47D9-877B-F447E6601E11}" destId="{C789EA6B-5C5F-48F6-A768-19B8C380B42A}" srcOrd="6" destOrd="0" presId="urn:microsoft.com/office/officeart/2018/2/layout/IconVerticalSolidList"/>
    <dgm:cxn modelId="{D975FADD-525F-4CE0-889E-6D32622CA243}" type="presParOf" srcId="{C789EA6B-5C5F-48F6-A768-19B8C380B42A}" destId="{FA6F3101-87AA-45B8-8BBC-511D584105FE}" srcOrd="0" destOrd="0" presId="urn:microsoft.com/office/officeart/2018/2/layout/IconVerticalSolidList"/>
    <dgm:cxn modelId="{08EA59D9-25A9-4CC0-9D06-A743A85314DF}" type="presParOf" srcId="{C789EA6B-5C5F-48F6-A768-19B8C380B42A}" destId="{C196F9FD-5252-48C8-A506-65C4F0DEAA8E}" srcOrd="1" destOrd="0" presId="urn:microsoft.com/office/officeart/2018/2/layout/IconVerticalSolidList"/>
    <dgm:cxn modelId="{56A065C4-56AB-47B0-ADC1-4614A3FF68AF}" type="presParOf" srcId="{C789EA6B-5C5F-48F6-A768-19B8C380B42A}" destId="{E43B6B5A-56CD-46BF-8420-311DADF409B4}" srcOrd="2" destOrd="0" presId="urn:microsoft.com/office/officeart/2018/2/layout/IconVerticalSolidList"/>
    <dgm:cxn modelId="{4E693B27-9DCD-42C9-8E8B-8AE3E16F05FB}" type="presParOf" srcId="{C789EA6B-5C5F-48F6-A768-19B8C380B42A}" destId="{8E22EE3C-16E0-49E5-AB32-445FC758A83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78802E3-0094-474D-B6B7-8AB24FFD03C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B8B23E6-71F4-424E-B3D4-0A9E4F387811}">
      <dgm:prSet custT="1"/>
      <dgm:spPr/>
      <dgm:t>
        <a:bodyPr/>
        <a:lstStyle/>
        <a:p>
          <a:r>
            <a:rPr lang="en-US" sz="1800" b="0" i="0" dirty="0"/>
            <a:t>The need for technical expertise to develop technical specifications and/or scope of work for certain requirements can be assessed, especially where in-house technical capacity is not available or is non-existent</a:t>
          </a:r>
          <a:endParaRPr lang="en-US" sz="1800" dirty="0"/>
        </a:p>
      </dgm:t>
    </dgm:pt>
    <dgm:pt modelId="{E0725DF9-B5A0-4311-BDA6-75D3981D25AA}" type="parTrans" cxnId="{1BCC1794-BAEC-4C56-8DEB-1ECC44D19717}">
      <dgm:prSet/>
      <dgm:spPr/>
      <dgm:t>
        <a:bodyPr/>
        <a:lstStyle/>
        <a:p>
          <a:endParaRPr lang="en-US" sz="1800"/>
        </a:p>
      </dgm:t>
    </dgm:pt>
    <dgm:pt modelId="{979B493D-426C-47D7-8D64-67A382E8DCE0}" type="sibTrans" cxnId="{1BCC1794-BAEC-4C56-8DEB-1ECC44D19717}">
      <dgm:prSet/>
      <dgm:spPr/>
      <dgm:t>
        <a:bodyPr/>
        <a:lstStyle/>
        <a:p>
          <a:endParaRPr lang="en-US" sz="1800"/>
        </a:p>
      </dgm:t>
    </dgm:pt>
    <dgm:pt modelId="{CDBB8BC9-6E48-45AB-8B9F-82343A64CF0C}">
      <dgm:prSet custT="1"/>
      <dgm:spPr/>
      <dgm:t>
        <a:bodyPr/>
        <a:lstStyle/>
        <a:p>
          <a:r>
            <a:rPr lang="en-US" sz="1800" b="0" i="0"/>
            <a:t>Planners can assess the feasibility of combining or dividing procurement requirements into different contract packages</a:t>
          </a:r>
          <a:endParaRPr lang="en-US" sz="1800"/>
        </a:p>
      </dgm:t>
    </dgm:pt>
    <dgm:pt modelId="{3804FD06-0E8E-4A91-BDA1-8B43113F7F6B}" type="parTrans" cxnId="{E0C54EB5-9EA0-46B4-9FBA-8FB15DC74B22}">
      <dgm:prSet/>
      <dgm:spPr/>
      <dgm:t>
        <a:bodyPr/>
        <a:lstStyle/>
        <a:p>
          <a:endParaRPr lang="en-US" sz="1800"/>
        </a:p>
      </dgm:t>
    </dgm:pt>
    <dgm:pt modelId="{3932E4FD-5C57-4833-B3A6-274E3B47ABDE}" type="sibTrans" cxnId="{E0C54EB5-9EA0-46B4-9FBA-8FB15DC74B22}">
      <dgm:prSet/>
      <dgm:spPr/>
      <dgm:t>
        <a:bodyPr/>
        <a:lstStyle/>
        <a:p>
          <a:endParaRPr lang="en-US" sz="1800"/>
        </a:p>
      </dgm:t>
    </dgm:pt>
    <dgm:pt modelId="{77C91CA7-8696-4822-89E8-2F57AA8D034A}">
      <dgm:prSet custT="1"/>
      <dgm:spPr/>
      <dgm:t>
        <a:bodyPr/>
        <a:lstStyle/>
        <a:p>
          <a:r>
            <a:rPr lang="en-US" sz="1800" b="0" i="0"/>
            <a:t>The procurement plan is the product of the procurement planning process</a:t>
          </a:r>
          <a:endParaRPr lang="en-US" sz="1800"/>
        </a:p>
      </dgm:t>
    </dgm:pt>
    <dgm:pt modelId="{B49CFC65-BEB6-48CC-888A-A9FA22534455}" type="parTrans" cxnId="{9530D3BF-6022-4468-9B8A-16D444E2B4D9}">
      <dgm:prSet/>
      <dgm:spPr/>
      <dgm:t>
        <a:bodyPr/>
        <a:lstStyle/>
        <a:p>
          <a:endParaRPr lang="en-US" sz="1800"/>
        </a:p>
      </dgm:t>
    </dgm:pt>
    <dgm:pt modelId="{5C2D7BDF-6F5E-45D0-A37A-8F53EB1E909A}" type="sibTrans" cxnId="{9530D3BF-6022-4468-9B8A-16D444E2B4D9}">
      <dgm:prSet/>
      <dgm:spPr/>
      <dgm:t>
        <a:bodyPr/>
        <a:lstStyle/>
        <a:p>
          <a:endParaRPr lang="en-US" sz="1800"/>
        </a:p>
      </dgm:t>
    </dgm:pt>
    <dgm:pt modelId="{0D39213A-0C40-45AA-B5D7-A2290B283002}">
      <dgm:prSet custT="1"/>
      <dgm:spPr/>
      <dgm:t>
        <a:bodyPr/>
        <a:lstStyle/>
        <a:p>
          <a:r>
            <a:rPr lang="en-US" sz="1800" b="0" i="0"/>
            <a:t>It helps to decide what to buy, when and from what sources, i.e., it defines the need, the method of procurement and when the procurement process will be initiated</a:t>
          </a:r>
          <a:endParaRPr lang="en-US" sz="1800"/>
        </a:p>
      </dgm:t>
    </dgm:pt>
    <dgm:pt modelId="{33DD565E-E896-4D17-A6D5-9CA529D20890}" type="parTrans" cxnId="{5E965291-9FC8-4B09-B22D-DC7B660952A7}">
      <dgm:prSet/>
      <dgm:spPr/>
      <dgm:t>
        <a:bodyPr/>
        <a:lstStyle/>
        <a:p>
          <a:endParaRPr lang="en-US" sz="1800"/>
        </a:p>
      </dgm:t>
    </dgm:pt>
    <dgm:pt modelId="{36CB9D69-6278-4537-804E-7E9FC5D8F0B3}" type="sibTrans" cxnId="{5E965291-9FC8-4B09-B22D-DC7B660952A7}">
      <dgm:prSet/>
      <dgm:spPr/>
      <dgm:t>
        <a:bodyPr/>
        <a:lstStyle/>
        <a:p>
          <a:endParaRPr lang="en-US" sz="1800"/>
        </a:p>
      </dgm:t>
    </dgm:pt>
    <dgm:pt modelId="{16E7E2E7-A427-47F4-BC0A-5F4993593532}" type="pres">
      <dgm:prSet presAssocID="{F78802E3-0094-474D-B6B7-8AB24FFD03C1}" presName="root" presStyleCnt="0">
        <dgm:presLayoutVars>
          <dgm:dir/>
          <dgm:resizeHandles val="exact"/>
        </dgm:presLayoutVars>
      </dgm:prSet>
      <dgm:spPr/>
    </dgm:pt>
    <dgm:pt modelId="{9E49E870-7DD3-499F-A78B-D3A365EC5BAF}" type="pres">
      <dgm:prSet presAssocID="{BB8B23E6-71F4-424E-B3D4-0A9E4F387811}" presName="compNode" presStyleCnt="0"/>
      <dgm:spPr/>
    </dgm:pt>
    <dgm:pt modelId="{717997DB-C712-4C86-9CAE-66E3A2F54A42}" type="pres">
      <dgm:prSet presAssocID="{BB8B23E6-71F4-424E-B3D4-0A9E4F387811}" presName="bgRect" presStyleLbl="bgShp" presStyleIdx="0" presStyleCnt="4"/>
      <dgm:spPr/>
    </dgm:pt>
    <dgm:pt modelId="{9C99206C-4647-44B5-95ED-A9B30023B351}" type="pres">
      <dgm:prSet presAssocID="{BB8B23E6-71F4-424E-B3D4-0A9E4F38781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elder"/>
        </a:ext>
      </dgm:extLst>
    </dgm:pt>
    <dgm:pt modelId="{73E3B74B-2D71-40C4-8AD3-D3DC0E668DE9}" type="pres">
      <dgm:prSet presAssocID="{BB8B23E6-71F4-424E-B3D4-0A9E4F387811}" presName="spaceRect" presStyleCnt="0"/>
      <dgm:spPr/>
    </dgm:pt>
    <dgm:pt modelId="{DBA6EC40-17C1-48AB-AAF5-6076034C9D6F}" type="pres">
      <dgm:prSet presAssocID="{BB8B23E6-71F4-424E-B3D4-0A9E4F387811}" presName="parTx" presStyleLbl="revTx" presStyleIdx="0" presStyleCnt="4">
        <dgm:presLayoutVars>
          <dgm:chMax val="0"/>
          <dgm:chPref val="0"/>
        </dgm:presLayoutVars>
      </dgm:prSet>
      <dgm:spPr/>
    </dgm:pt>
    <dgm:pt modelId="{5FED1FAB-4A6D-46C9-9092-7736345A5811}" type="pres">
      <dgm:prSet presAssocID="{979B493D-426C-47D7-8D64-67A382E8DCE0}" presName="sibTrans" presStyleCnt="0"/>
      <dgm:spPr/>
    </dgm:pt>
    <dgm:pt modelId="{E322097D-7D6F-46B0-8B42-16C7CC8D8412}" type="pres">
      <dgm:prSet presAssocID="{CDBB8BC9-6E48-45AB-8B9F-82343A64CF0C}" presName="compNode" presStyleCnt="0"/>
      <dgm:spPr/>
    </dgm:pt>
    <dgm:pt modelId="{9C854FB7-BAD0-4661-8E28-7A90E0B27F8C}" type="pres">
      <dgm:prSet presAssocID="{CDBB8BC9-6E48-45AB-8B9F-82343A64CF0C}" presName="bgRect" presStyleLbl="bgShp" presStyleIdx="1" presStyleCnt="4"/>
      <dgm:spPr/>
    </dgm:pt>
    <dgm:pt modelId="{82B4F006-441B-415E-8F7E-0EC9A67A4F82}" type="pres">
      <dgm:prSet presAssocID="{CDBB8BC9-6E48-45AB-8B9F-82343A64CF0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E56176CD-8EF0-41E6-85F6-A35D92C53838}" type="pres">
      <dgm:prSet presAssocID="{CDBB8BC9-6E48-45AB-8B9F-82343A64CF0C}" presName="spaceRect" presStyleCnt="0"/>
      <dgm:spPr/>
    </dgm:pt>
    <dgm:pt modelId="{FEE8FF48-BE7A-4825-8359-32FF4424DFD4}" type="pres">
      <dgm:prSet presAssocID="{CDBB8BC9-6E48-45AB-8B9F-82343A64CF0C}" presName="parTx" presStyleLbl="revTx" presStyleIdx="1" presStyleCnt="4">
        <dgm:presLayoutVars>
          <dgm:chMax val="0"/>
          <dgm:chPref val="0"/>
        </dgm:presLayoutVars>
      </dgm:prSet>
      <dgm:spPr/>
    </dgm:pt>
    <dgm:pt modelId="{B2D891C7-5A4C-402F-9881-306776A77191}" type="pres">
      <dgm:prSet presAssocID="{3932E4FD-5C57-4833-B3A6-274E3B47ABDE}" presName="sibTrans" presStyleCnt="0"/>
      <dgm:spPr/>
    </dgm:pt>
    <dgm:pt modelId="{111AA13D-1237-4CF1-9E92-7010052BFEB9}" type="pres">
      <dgm:prSet presAssocID="{77C91CA7-8696-4822-89E8-2F57AA8D034A}" presName="compNode" presStyleCnt="0"/>
      <dgm:spPr/>
    </dgm:pt>
    <dgm:pt modelId="{C9AAFBE6-EF19-4BD2-B833-B44CED728CAD}" type="pres">
      <dgm:prSet presAssocID="{77C91CA7-8696-4822-89E8-2F57AA8D034A}" presName="bgRect" presStyleLbl="bgShp" presStyleIdx="2" presStyleCnt="4"/>
      <dgm:spPr/>
    </dgm:pt>
    <dgm:pt modelId="{20E3E509-0EE1-4BDC-8CD0-9ECF004CE19E}" type="pres">
      <dgm:prSet presAssocID="{77C91CA7-8696-4822-89E8-2F57AA8D034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C808A178-AD96-4E77-8001-278546A90C02}" type="pres">
      <dgm:prSet presAssocID="{77C91CA7-8696-4822-89E8-2F57AA8D034A}" presName="spaceRect" presStyleCnt="0"/>
      <dgm:spPr/>
    </dgm:pt>
    <dgm:pt modelId="{17FABA0F-0A60-4C1E-9AE5-67E4E57A1542}" type="pres">
      <dgm:prSet presAssocID="{77C91CA7-8696-4822-89E8-2F57AA8D034A}" presName="parTx" presStyleLbl="revTx" presStyleIdx="2" presStyleCnt="4">
        <dgm:presLayoutVars>
          <dgm:chMax val="0"/>
          <dgm:chPref val="0"/>
        </dgm:presLayoutVars>
      </dgm:prSet>
      <dgm:spPr/>
    </dgm:pt>
    <dgm:pt modelId="{A84D9A7F-63FD-46D7-82CD-C5BB8FC826A4}" type="pres">
      <dgm:prSet presAssocID="{5C2D7BDF-6F5E-45D0-A37A-8F53EB1E909A}" presName="sibTrans" presStyleCnt="0"/>
      <dgm:spPr/>
    </dgm:pt>
    <dgm:pt modelId="{68A01E40-6923-49E2-9849-223B3688167C}" type="pres">
      <dgm:prSet presAssocID="{0D39213A-0C40-45AA-B5D7-A2290B283002}" presName="compNode" presStyleCnt="0"/>
      <dgm:spPr/>
    </dgm:pt>
    <dgm:pt modelId="{0F1012BB-6271-446A-BD89-3EB2DB523D2B}" type="pres">
      <dgm:prSet presAssocID="{0D39213A-0C40-45AA-B5D7-A2290B283002}" presName="bgRect" presStyleLbl="bgShp" presStyleIdx="3" presStyleCnt="4"/>
      <dgm:spPr/>
    </dgm:pt>
    <dgm:pt modelId="{4E0036D0-5EB0-4DCF-B512-195B32219BDC}" type="pres">
      <dgm:prSet presAssocID="{0D39213A-0C40-45AA-B5D7-A2290B28300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Check"/>
        </a:ext>
      </dgm:extLst>
    </dgm:pt>
    <dgm:pt modelId="{FF5448F6-91B8-4EE9-8038-231C509760FE}" type="pres">
      <dgm:prSet presAssocID="{0D39213A-0C40-45AA-B5D7-A2290B283002}" presName="spaceRect" presStyleCnt="0"/>
      <dgm:spPr/>
    </dgm:pt>
    <dgm:pt modelId="{A0A4560B-BC73-423A-BDFC-45A282DF54B3}" type="pres">
      <dgm:prSet presAssocID="{0D39213A-0C40-45AA-B5D7-A2290B283002}" presName="parTx" presStyleLbl="revTx" presStyleIdx="3" presStyleCnt="4">
        <dgm:presLayoutVars>
          <dgm:chMax val="0"/>
          <dgm:chPref val="0"/>
        </dgm:presLayoutVars>
      </dgm:prSet>
      <dgm:spPr/>
    </dgm:pt>
  </dgm:ptLst>
  <dgm:cxnLst>
    <dgm:cxn modelId="{E9CE3C00-384F-4D44-B9B3-D803D6959884}" type="presOf" srcId="{BB8B23E6-71F4-424E-B3D4-0A9E4F387811}" destId="{DBA6EC40-17C1-48AB-AAF5-6076034C9D6F}" srcOrd="0" destOrd="0" presId="urn:microsoft.com/office/officeart/2018/2/layout/IconVerticalSolidList"/>
    <dgm:cxn modelId="{A11EF917-013E-4C36-BCC5-5C8CA80F00AC}" type="presOf" srcId="{0D39213A-0C40-45AA-B5D7-A2290B283002}" destId="{A0A4560B-BC73-423A-BDFC-45A282DF54B3}" srcOrd="0" destOrd="0" presId="urn:microsoft.com/office/officeart/2018/2/layout/IconVerticalSolidList"/>
    <dgm:cxn modelId="{9A42F51A-B500-4BA9-A441-4CB6E17FFB78}" type="presOf" srcId="{F78802E3-0094-474D-B6B7-8AB24FFD03C1}" destId="{16E7E2E7-A427-47F4-BC0A-5F4993593532}" srcOrd="0" destOrd="0" presId="urn:microsoft.com/office/officeart/2018/2/layout/IconVerticalSolidList"/>
    <dgm:cxn modelId="{76CE7F1F-885A-4F6F-85DC-0238CB49DE02}" type="presOf" srcId="{CDBB8BC9-6E48-45AB-8B9F-82343A64CF0C}" destId="{FEE8FF48-BE7A-4825-8359-32FF4424DFD4}" srcOrd="0" destOrd="0" presId="urn:microsoft.com/office/officeart/2018/2/layout/IconVerticalSolidList"/>
    <dgm:cxn modelId="{5E965291-9FC8-4B09-B22D-DC7B660952A7}" srcId="{F78802E3-0094-474D-B6B7-8AB24FFD03C1}" destId="{0D39213A-0C40-45AA-B5D7-A2290B283002}" srcOrd="3" destOrd="0" parTransId="{33DD565E-E896-4D17-A6D5-9CA529D20890}" sibTransId="{36CB9D69-6278-4537-804E-7E9FC5D8F0B3}"/>
    <dgm:cxn modelId="{1BCC1794-BAEC-4C56-8DEB-1ECC44D19717}" srcId="{F78802E3-0094-474D-B6B7-8AB24FFD03C1}" destId="{BB8B23E6-71F4-424E-B3D4-0A9E4F387811}" srcOrd="0" destOrd="0" parTransId="{E0725DF9-B5A0-4311-BDA6-75D3981D25AA}" sibTransId="{979B493D-426C-47D7-8D64-67A382E8DCE0}"/>
    <dgm:cxn modelId="{0411E5B4-46C1-495B-8622-0DD8DA969D22}" type="presOf" srcId="{77C91CA7-8696-4822-89E8-2F57AA8D034A}" destId="{17FABA0F-0A60-4C1E-9AE5-67E4E57A1542}" srcOrd="0" destOrd="0" presId="urn:microsoft.com/office/officeart/2018/2/layout/IconVerticalSolidList"/>
    <dgm:cxn modelId="{E0C54EB5-9EA0-46B4-9FBA-8FB15DC74B22}" srcId="{F78802E3-0094-474D-B6B7-8AB24FFD03C1}" destId="{CDBB8BC9-6E48-45AB-8B9F-82343A64CF0C}" srcOrd="1" destOrd="0" parTransId="{3804FD06-0E8E-4A91-BDA1-8B43113F7F6B}" sibTransId="{3932E4FD-5C57-4833-B3A6-274E3B47ABDE}"/>
    <dgm:cxn modelId="{9530D3BF-6022-4468-9B8A-16D444E2B4D9}" srcId="{F78802E3-0094-474D-B6B7-8AB24FFD03C1}" destId="{77C91CA7-8696-4822-89E8-2F57AA8D034A}" srcOrd="2" destOrd="0" parTransId="{B49CFC65-BEB6-48CC-888A-A9FA22534455}" sibTransId="{5C2D7BDF-6F5E-45D0-A37A-8F53EB1E909A}"/>
    <dgm:cxn modelId="{BD452CF3-004F-4B1C-99AB-26275C02FDE9}" type="presParOf" srcId="{16E7E2E7-A427-47F4-BC0A-5F4993593532}" destId="{9E49E870-7DD3-499F-A78B-D3A365EC5BAF}" srcOrd="0" destOrd="0" presId="urn:microsoft.com/office/officeart/2018/2/layout/IconVerticalSolidList"/>
    <dgm:cxn modelId="{10A8DAD4-AE18-4625-87A2-89275D5F0A47}" type="presParOf" srcId="{9E49E870-7DD3-499F-A78B-D3A365EC5BAF}" destId="{717997DB-C712-4C86-9CAE-66E3A2F54A42}" srcOrd="0" destOrd="0" presId="urn:microsoft.com/office/officeart/2018/2/layout/IconVerticalSolidList"/>
    <dgm:cxn modelId="{8E49F282-C36F-4875-B113-149E2EA115CE}" type="presParOf" srcId="{9E49E870-7DD3-499F-A78B-D3A365EC5BAF}" destId="{9C99206C-4647-44B5-95ED-A9B30023B351}" srcOrd="1" destOrd="0" presId="urn:microsoft.com/office/officeart/2018/2/layout/IconVerticalSolidList"/>
    <dgm:cxn modelId="{CE80C9C5-04BC-4375-A4EA-4BBD84193E2F}" type="presParOf" srcId="{9E49E870-7DD3-499F-A78B-D3A365EC5BAF}" destId="{73E3B74B-2D71-40C4-8AD3-D3DC0E668DE9}" srcOrd="2" destOrd="0" presId="urn:microsoft.com/office/officeart/2018/2/layout/IconVerticalSolidList"/>
    <dgm:cxn modelId="{35A718EC-E827-491D-9C7E-0C6DA419B4B1}" type="presParOf" srcId="{9E49E870-7DD3-499F-A78B-D3A365EC5BAF}" destId="{DBA6EC40-17C1-48AB-AAF5-6076034C9D6F}" srcOrd="3" destOrd="0" presId="urn:microsoft.com/office/officeart/2018/2/layout/IconVerticalSolidList"/>
    <dgm:cxn modelId="{EFBCB06B-28F2-408C-9A47-271971B7DB6F}" type="presParOf" srcId="{16E7E2E7-A427-47F4-BC0A-5F4993593532}" destId="{5FED1FAB-4A6D-46C9-9092-7736345A5811}" srcOrd="1" destOrd="0" presId="urn:microsoft.com/office/officeart/2018/2/layout/IconVerticalSolidList"/>
    <dgm:cxn modelId="{A8375E55-3227-48D7-8960-3F74A76D4EA0}" type="presParOf" srcId="{16E7E2E7-A427-47F4-BC0A-5F4993593532}" destId="{E322097D-7D6F-46B0-8B42-16C7CC8D8412}" srcOrd="2" destOrd="0" presId="urn:microsoft.com/office/officeart/2018/2/layout/IconVerticalSolidList"/>
    <dgm:cxn modelId="{297B1F7A-63FF-436B-8677-2204FB15E3D4}" type="presParOf" srcId="{E322097D-7D6F-46B0-8B42-16C7CC8D8412}" destId="{9C854FB7-BAD0-4661-8E28-7A90E0B27F8C}" srcOrd="0" destOrd="0" presId="urn:microsoft.com/office/officeart/2018/2/layout/IconVerticalSolidList"/>
    <dgm:cxn modelId="{C45A7E15-171C-426A-BF30-4E78B8608A45}" type="presParOf" srcId="{E322097D-7D6F-46B0-8B42-16C7CC8D8412}" destId="{82B4F006-441B-415E-8F7E-0EC9A67A4F82}" srcOrd="1" destOrd="0" presId="urn:microsoft.com/office/officeart/2018/2/layout/IconVerticalSolidList"/>
    <dgm:cxn modelId="{08F174F8-7DBB-4B50-8E19-3073B41B8604}" type="presParOf" srcId="{E322097D-7D6F-46B0-8B42-16C7CC8D8412}" destId="{E56176CD-8EF0-41E6-85F6-A35D92C53838}" srcOrd="2" destOrd="0" presId="urn:microsoft.com/office/officeart/2018/2/layout/IconVerticalSolidList"/>
    <dgm:cxn modelId="{E6CD13EF-802C-4A87-962A-58F5B11A2E76}" type="presParOf" srcId="{E322097D-7D6F-46B0-8B42-16C7CC8D8412}" destId="{FEE8FF48-BE7A-4825-8359-32FF4424DFD4}" srcOrd="3" destOrd="0" presId="urn:microsoft.com/office/officeart/2018/2/layout/IconVerticalSolidList"/>
    <dgm:cxn modelId="{ED7A3A35-167C-4822-837E-965987A2A65F}" type="presParOf" srcId="{16E7E2E7-A427-47F4-BC0A-5F4993593532}" destId="{B2D891C7-5A4C-402F-9881-306776A77191}" srcOrd="3" destOrd="0" presId="urn:microsoft.com/office/officeart/2018/2/layout/IconVerticalSolidList"/>
    <dgm:cxn modelId="{2A556363-FF43-4A1A-BBD7-0820C449F99E}" type="presParOf" srcId="{16E7E2E7-A427-47F4-BC0A-5F4993593532}" destId="{111AA13D-1237-4CF1-9E92-7010052BFEB9}" srcOrd="4" destOrd="0" presId="urn:microsoft.com/office/officeart/2018/2/layout/IconVerticalSolidList"/>
    <dgm:cxn modelId="{3F917E52-238B-4544-AD2E-64B03260B7A6}" type="presParOf" srcId="{111AA13D-1237-4CF1-9E92-7010052BFEB9}" destId="{C9AAFBE6-EF19-4BD2-B833-B44CED728CAD}" srcOrd="0" destOrd="0" presId="urn:microsoft.com/office/officeart/2018/2/layout/IconVerticalSolidList"/>
    <dgm:cxn modelId="{57D2AC3E-E8D1-406A-A0B4-6E3078807BBF}" type="presParOf" srcId="{111AA13D-1237-4CF1-9E92-7010052BFEB9}" destId="{20E3E509-0EE1-4BDC-8CD0-9ECF004CE19E}" srcOrd="1" destOrd="0" presId="urn:microsoft.com/office/officeart/2018/2/layout/IconVerticalSolidList"/>
    <dgm:cxn modelId="{87414D0D-58E2-4E0E-86B9-9641C37E1BC0}" type="presParOf" srcId="{111AA13D-1237-4CF1-9E92-7010052BFEB9}" destId="{C808A178-AD96-4E77-8001-278546A90C02}" srcOrd="2" destOrd="0" presId="urn:microsoft.com/office/officeart/2018/2/layout/IconVerticalSolidList"/>
    <dgm:cxn modelId="{F4EACAB2-1F21-46DD-BC27-DBB6C8D1708D}" type="presParOf" srcId="{111AA13D-1237-4CF1-9E92-7010052BFEB9}" destId="{17FABA0F-0A60-4C1E-9AE5-67E4E57A1542}" srcOrd="3" destOrd="0" presId="urn:microsoft.com/office/officeart/2018/2/layout/IconVerticalSolidList"/>
    <dgm:cxn modelId="{CB6B55F0-BE0E-4524-9E9B-50D5BB699E8B}" type="presParOf" srcId="{16E7E2E7-A427-47F4-BC0A-5F4993593532}" destId="{A84D9A7F-63FD-46D7-82CD-C5BB8FC826A4}" srcOrd="5" destOrd="0" presId="urn:microsoft.com/office/officeart/2018/2/layout/IconVerticalSolidList"/>
    <dgm:cxn modelId="{8D4F96CF-A467-444A-96FD-888FEA462FEF}" type="presParOf" srcId="{16E7E2E7-A427-47F4-BC0A-5F4993593532}" destId="{68A01E40-6923-49E2-9849-223B3688167C}" srcOrd="6" destOrd="0" presId="urn:microsoft.com/office/officeart/2018/2/layout/IconVerticalSolidList"/>
    <dgm:cxn modelId="{F8B9F1EF-3D63-4EE2-93D9-C90645AF7047}" type="presParOf" srcId="{68A01E40-6923-49E2-9849-223B3688167C}" destId="{0F1012BB-6271-446A-BD89-3EB2DB523D2B}" srcOrd="0" destOrd="0" presId="urn:microsoft.com/office/officeart/2018/2/layout/IconVerticalSolidList"/>
    <dgm:cxn modelId="{83302E17-424C-45D6-A95A-41B5235AF76C}" type="presParOf" srcId="{68A01E40-6923-49E2-9849-223B3688167C}" destId="{4E0036D0-5EB0-4DCF-B512-195B32219BDC}" srcOrd="1" destOrd="0" presId="urn:microsoft.com/office/officeart/2018/2/layout/IconVerticalSolidList"/>
    <dgm:cxn modelId="{CC776D25-C9D1-4593-8B98-46A5D2A7314E}" type="presParOf" srcId="{68A01E40-6923-49E2-9849-223B3688167C}" destId="{FF5448F6-91B8-4EE9-8038-231C509760FE}" srcOrd="2" destOrd="0" presId="urn:microsoft.com/office/officeart/2018/2/layout/IconVerticalSolidList"/>
    <dgm:cxn modelId="{1D7DC3DE-4D90-4D0F-B9CB-CC36A92E55D2}" type="presParOf" srcId="{68A01E40-6923-49E2-9849-223B3688167C}" destId="{A0A4560B-BC73-423A-BDFC-45A282DF54B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84E2464-1D9D-4898-9131-A88EC7B10F8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736678D-BC05-494E-AAED-9A65829EB1B9}">
      <dgm:prSet/>
      <dgm:spPr/>
      <dgm:t>
        <a:bodyPr/>
        <a:lstStyle/>
        <a:p>
          <a:r>
            <a:rPr lang="en-US" b="0" i="0" dirty="0"/>
            <a:t>Refers to the creation of a procurement plan for each individual procurement item/requirement</a:t>
          </a:r>
          <a:endParaRPr lang="en-US" dirty="0"/>
        </a:p>
      </dgm:t>
    </dgm:pt>
    <dgm:pt modelId="{26FF6C12-A851-4781-8E1C-CEFF2E9A8CEC}" type="parTrans" cxnId="{670969B7-26CB-4D70-AE25-F1557DCABCF2}">
      <dgm:prSet/>
      <dgm:spPr/>
      <dgm:t>
        <a:bodyPr/>
        <a:lstStyle/>
        <a:p>
          <a:endParaRPr lang="en-US"/>
        </a:p>
      </dgm:t>
    </dgm:pt>
    <dgm:pt modelId="{36913142-E5E5-4328-8036-2A3C033A7AE4}" type="sibTrans" cxnId="{670969B7-26CB-4D70-AE25-F1557DCABCF2}">
      <dgm:prSet/>
      <dgm:spPr/>
      <dgm:t>
        <a:bodyPr/>
        <a:lstStyle/>
        <a:p>
          <a:endParaRPr lang="en-US"/>
        </a:p>
      </dgm:t>
    </dgm:pt>
    <dgm:pt modelId="{E021FFDD-9447-4AC0-BCD7-4E7B1E820BC2}">
      <dgm:prSet/>
      <dgm:spPr/>
      <dgm:t>
        <a:bodyPr/>
        <a:lstStyle/>
        <a:p>
          <a:r>
            <a:rPr lang="en-US" b="0" i="0"/>
            <a:t>Once the need has been identified and the requisition raised, and approval obtained for the purchase of a requirement, the procurement unit may proceed to develop individual procurement plan for the purchase of the item</a:t>
          </a:r>
          <a:endParaRPr lang="en-US"/>
        </a:p>
      </dgm:t>
    </dgm:pt>
    <dgm:pt modelId="{9070FC7D-1013-4D48-A901-AC26431C70E4}" type="parTrans" cxnId="{8E5FFFFB-10FD-4116-B9A1-EAA6EA64DF90}">
      <dgm:prSet/>
      <dgm:spPr/>
      <dgm:t>
        <a:bodyPr/>
        <a:lstStyle/>
        <a:p>
          <a:endParaRPr lang="en-US"/>
        </a:p>
      </dgm:t>
    </dgm:pt>
    <dgm:pt modelId="{EECE063B-DE63-4107-9806-721F497B2AE4}" type="sibTrans" cxnId="{8E5FFFFB-10FD-4116-B9A1-EAA6EA64DF90}">
      <dgm:prSet/>
      <dgm:spPr/>
      <dgm:t>
        <a:bodyPr/>
        <a:lstStyle/>
        <a:p>
          <a:endParaRPr lang="en-US"/>
        </a:p>
      </dgm:t>
    </dgm:pt>
    <dgm:pt modelId="{3750E595-96B0-4404-8627-6456AE2CE5CA}">
      <dgm:prSet/>
      <dgm:spPr/>
      <dgm:t>
        <a:bodyPr/>
        <a:lstStyle/>
        <a:p>
          <a:r>
            <a:rPr lang="en-US" b="0" i="0" dirty="0"/>
            <a:t>The procurement unit may develop individual procurement plans due to the requirement's strategic or complex nature to allow for the isolation and management of extremely high risk and a high-cost requirements under a project procurement</a:t>
          </a:r>
          <a:endParaRPr lang="en-US" dirty="0"/>
        </a:p>
      </dgm:t>
    </dgm:pt>
    <dgm:pt modelId="{102167DD-44D4-47A9-80BC-838B8FCD19A6}" type="parTrans" cxnId="{6556889B-B4D2-4F6C-9C34-E4B6D13A78F6}">
      <dgm:prSet/>
      <dgm:spPr/>
      <dgm:t>
        <a:bodyPr/>
        <a:lstStyle/>
        <a:p>
          <a:endParaRPr lang="en-US"/>
        </a:p>
      </dgm:t>
    </dgm:pt>
    <dgm:pt modelId="{5BF114CC-6FA7-457B-82DB-59DBF126C7ED}" type="sibTrans" cxnId="{6556889B-B4D2-4F6C-9C34-E4B6D13A78F6}">
      <dgm:prSet/>
      <dgm:spPr/>
      <dgm:t>
        <a:bodyPr/>
        <a:lstStyle/>
        <a:p>
          <a:endParaRPr lang="en-US"/>
        </a:p>
      </dgm:t>
    </dgm:pt>
    <dgm:pt modelId="{1F23DAE5-F891-4540-B77D-0EBDB47FF86E}" type="pres">
      <dgm:prSet presAssocID="{384E2464-1D9D-4898-9131-A88EC7B10F85}" presName="root" presStyleCnt="0">
        <dgm:presLayoutVars>
          <dgm:dir/>
          <dgm:resizeHandles val="exact"/>
        </dgm:presLayoutVars>
      </dgm:prSet>
      <dgm:spPr/>
    </dgm:pt>
    <dgm:pt modelId="{C911C83F-14CF-49CF-80D5-ACF3AF0A4783}" type="pres">
      <dgm:prSet presAssocID="{9736678D-BC05-494E-AAED-9A65829EB1B9}" presName="compNode" presStyleCnt="0"/>
      <dgm:spPr/>
    </dgm:pt>
    <dgm:pt modelId="{7F447F3E-1123-44DD-A551-7A5402AC54AE}" type="pres">
      <dgm:prSet presAssocID="{9736678D-BC05-494E-AAED-9A65829EB1B9}" presName="bgRect" presStyleLbl="bgShp" presStyleIdx="0" presStyleCnt="3"/>
      <dgm:spPr/>
    </dgm:pt>
    <dgm:pt modelId="{7711FCEA-6037-4222-B643-42795D7883C6}" type="pres">
      <dgm:prSet presAssocID="{9736678D-BC05-494E-AAED-9A65829EB1B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x trolley"/>
        </a:ext>
      </dgm:extLst>
    </dgm:pt>
    <dgm:pt modelId="{2AB20B84-5D76-46DB-A923-A5AADEFAB7CE}" type="pres">
      <dgm:prSet presAssocID="{9736678D-BC05-494E-AAED-9A65829EB1B9}" presName="spaceRect" presStyleCnt="0"/>
      <dgm:spPr/>
    </dgm:pt>
    <dgm:pt modelId="{BF81EB90-8A10-4420-9BB2-01DCA73A9468}" type="pres">
      <dgm:prSet presAssocID="{9736678D-BC05-494E-AAED-9A65829EB1B9}" presName="parTx" presStyleLbl="revTx" presStyleIdx="0" presStyleCnt="3">
        <dgm:presLayoutVars>
          <dgm:chMax val="0"/>
          <dgm:chPref val="0"/>
        </dgm:presLayoutVars>
      </dgm:prSet>
      <dgm:spPr/>
    </dgm:pt>
    <dgm:pt modelId="{3A19D14E-735E-4830-BA4C-4CF5F17CA1AA}" type="pres">
      <dgm:prSet presAssocID="{36913142-E5E5-4328-8036-2A3C033A7AE4}" presName="sibTrans" presStyleCnt="0"/>
      <dgm:spPr/>
    </dgm:pt>
    <dgm:pt modelId="{50647455-259E-4D91-A455-66A445B88280}" type="pres">
      <dgm:prSet presAssocID="{E021FFDD-9447-4AC0-BCD7-4E7B1E820BC2}" presName="compNode" presStyleCnt="0"/>
      <dgm:spPr/>
    </dgm:pt>
    <dgm:pt modelId="{12C5DEE1-7072-409B-992E-E5A1ED094279}" type="pres">
      <dgm:prSet presAssocID="{E021FFDD-9447-4AC0-BCD7-4E7B1E820BC2}" presName="bgRect" presStyleLbl="bgShp" presStyleIdx="1" presStyleCnt="3"/>
      <dgm:spPr/>
    </dgm:pt>
    <dgm:pt modelId="{88110D35-EBBC-45B3-B7B8-2B7308EDF0FD}" type="pres">
      <dgm:prSet presAssocID="{E021FFDD-9447-4AC0-BCD7-4E7B1E820BC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uble"/>
        </a:ext>
      </dgm:extLst>
    </dgm:pt>
    <dgm:pt modelId="{09314406-D18C-45E1-8110-1BEB76D9EBD5}" type="pres">
      <dgm:prSet presAssocID="{E021FFDD-9447-4AC0-BCD7-4E7B1E820BC2}" presName="spaceRect" presStyleCnt="0"/>
      <dgm:spPr/>
    </dgm:pt>
    <dgm:pt modelId="{E02F79B6-C8D6-49E2-8658-0DCEB7EE26E1}" type="pres">
      <dgm:prSet presAssocID="{E021FFDD-9447-4AC0-BCD7-4E7B1E820BC2}" presName="parTx" presStyleLbl="revTx" presStyleIdx="1" presStyleCnt="3">
        <dgm:presLayoutVars>
          <dgm:chMax val="0"/>
          <dgm:chPref val="0"/>
        </dgm:presLayoutVars>
      </dgm:prSet>
      <dgm:spPr/>
    </dgm:pt>
    <dgm:pt modelId="{B9E72D70-79B3-4174-B00C-27E534867F91}" type="pres">
      <dgm:prSet presAssocID="{EECE063B-DE63-4107-9806-721F497B2AE4}" presName="sibTrans" presStyleCnt="0"/>
      <dgm:spPr/>
    </dgm:pt>
    <dgm:pt modelId="{C051A853-E69F-491A-898F-C2C8D396663E}" type="pres">
      <dgm:prSet presAssocID="{3750E595-96B0-4404-8627-6456AE2CE5CA}" presName="compNode" presStyleCnt="0"/>
      <dgm:spPr/>
    </dgm:pt>
    <dgm:pt modelId="{46C724DF-9569-4BC6-96C7-F5E52D960AD7}" type="pres">
      <dgm:prSet presAssocID="{3750E595-96B0-4404-8627-6456AE2CE5CA}" presName="bgRect" presStyleLbl="bgShp" presStyleIdx="2" presStyleCnt="3"/>
      <dgm:spPr/>
    </dgm:pt>
    <dgm:pt modelId="{EB45E2A3-5B47-4CEC-A4DE-EC1AE3C2CC30}" type="pres">
      <dgm:prSet presAssocID="{3750E595-96B0-4404-8627-6456AE2CE5C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9013D12A-9044-4BB1-9558-5039193FB167}" type="pres">
      <dgm:prSet presAssocID="{3750E595-96B0-4404-8627-6456AE2CE5CA}" presName="spaceRect" presStyleCnt="0"/>
      <dgm:spPr/>
    </dgm:pt>
    <dgm:pt modelId="{8C050358-85A9-4D2F-B0FF-E9922E385BF6}" type="pres">
      <dgm:prSet presAssocID="{3750E595-96B0-4404-8627-6456AE2CE5CA}" presName="parTx" presStyleLbl="revTx" presStyleIdx="2" presStyleCnt="3">
        <dgm:presLayoutVars>
          <dgm:chMax val="0"/>
          <dgm:chPref val="0"/>
        </dgm:presLayoutVars>
      </dgm:prSet>
      <dgm:spPr/>
    </dgm:pt>
  </dgm:ptLst>
  <dgm:cxnLst>
    <dgm:cxn modelId="{0752770D-C5A3-41BE-84D1-4096D8CE13F0}" type="presOf" srcId="{384E2464-1D9D-4898-9131-A88EC7B10F85}" destId="{1F23DAE5-F891-4540-B77D-0EBDB47FF86E}" srcOrd="0" destOrd="0" presId="urn:microsoft.com/office/officeart/2018/2/layout/IconVerticalSolidList"/>
    <dgm:cxn modelId="{4C35F46C-E844-40C7-B449-F0AE1073697D}" type="presOf" srcId="{E021FFDD-9447-4AC0-BCD7-4E7B1E820BC2}" destId="{E02F79B6-C8D6-49E2-8658-0DCEB7EE26E1}" srcOrd="0" destOrd="0" presId="urn:microsoft.com/office/officeart/2018/2/layout/IconVerticalSolidList"/>
    <dgm:cxn modelId="{89D1139B-0C2A-4C51-8AD4-650EE90AED97}" type="presOf" srcId="{3750E595-96B0-4404-8627-6456AE2CE5CA}" destId="{8C050358-85A9-4D2F-B0FF-E9922E385BF6}" srcOrd="0" destOrd="0" presId="urn:microsoft.com/office/officeart/2018/2/layout/IconVerticalSolidList"/>
    <dgm:cxn modelId="{6556889B-B4D2-4F6C-9C34-E4B6D13A78F6}" srcId="{384E2464-1D9D-4898-9131-A88EC7B10F85}" destId="{3750E595-96B0-4404-8627-6456AE2CE5CA}" srcOrd="2" destOrd="0" parTransId="{102167DD-44D4-47A9-80BC-838B8FCD19A6}" sibTransId="{5BF114CC-6FA7-457B-82DB-59DBF126C7ED}"/>
    <dgm:cxn modelId="{670969B7-26CB-4D70-AE25-F1557DCABCF2}" srcId="{384E2464-1D9D-4898-9131-A88EC7B10F85}" destId="{9736678D-BC05-494E-AAED-9A65829EB1B9}" srcOrd="0" destOrd="0" parTransId="{26FF6C12-A851-4781-8E1C-CEFF2E9A8CEC}" sibTransId="{36913142-E5E5-4328-8036-2A3C033A7AE4}"/>
    <dgm:cxn modelId="{CC54BAE7-82C0-4C8F-AA9C-194DA6224560}" type="presOf" srcId="{9736678D-BC05-494E-AAED-9A65829EB1B9}" destId="{BF81EB90-8A10-4420-9BB2-01DCA73A9468}" srcOrd="0" destOrd="0" presId="urn:microsoft.com/office/officeart/2018/2/layout/IconVerticalSolidList"/>
    <dgm:cxn modelId="{8E5FFFFB-10FD-4116-B9A1-EAA6EA64DF90}" srcId="{384E2464-1D9D-4898-9131-A88EC7B10F85}" destId="{E021FFDD-9447-4AC0-BCD7-4E7B1E820BC2}" srcOrd="1" destOrd="0" parTransId="{9070FC7D-1013-4D48-A901-AC26431C70E4}" sibTransId="{EECE063B-DE63-4107-9806-721F497B2AE4}"/>
    <dgm:cxn modelId="{BD02D370-CED4-4FC5-8C4D-2341E72324E2}" type="presParOf" srcId="{1F23DAE5-F891-4540-B77D-0EBDB47FF86E}" destId="{C911C83F-14CF-49CF-80D5-ACF3AF0A4783}" srcOrd="0" destOrd="0" presId="urn:microsoft.com/office/officeart/2018/2/layout/IconVerticalSolidList"/>
    <dgm:cxn modelId="{A78B10A0-67A9-4998-97FC-15F4EF10845D}" type="presParOf" srcId="{C911C83F-14CF-49CF-80D5-ACF3AF0A4783}" destId="{7F447F3E-1123-44DD-A551-7A5402AC54AE}" srcOrd="0" destOrd="0" presId="urn:microsoft.com/office/officeart/2018/2/layout/IconVerticalSolidList"/>
    <dgm:cxn modelId="{6A717CEF-99D9-4F9E-B9BD-EE2527A7649D}" type="presParOf" srcId="{C911C83F-14CF-49CF-80D5-ACF3AF0A4783}" destId="{7711FCEA-6037-4222-B643-42795D7883C6}" srcOrd="1" destOrd="0" presId="urn:microsoft.com/office/officeart/2018/2/layout/IconVerticalSolidList"/>
    <dgm:cxn modelId="{38BCE972-8D42-4945-A4AA-0F37CBEDC761}" type="presParOf" srcId="{C911C83F-14CF-49CF-80D5-ACF3AF0A4783}" destId="{2AB20B84-5D76-46DB-A923-A5AADEFAB7CE}" srcOrd="2" destOrd="0" presId="urn:microsoft.com/office/officeart/2018/2/layout/IconVerticalSolidList"/>
    <dgm:cxn modelId="{39D76D7F-FEB0-43D3-87DD-8DA3A2DF368A}" type="presParOf" srcId="{C911C83F-14CF-49CF-80D5-ACF3AF0A4783}" destId="{BF81EB90-8A10-4420-9BB2-01DCA73A9468}" srcOrd="3" destOrd="0" presId="urn:microsoft.com/office/officeart/2018/2/layout/IconVerticalSolidList"/>
    <dgm:cxn modelId="{F2EF7FE0-83BD-44AB-A8A0-A8A64E9FC9A2}" type="presParOf" srcId="{1F23DAE5-F891-4540-B77D-0EBDB47FF86E}" destId="{3A19D14E-735E-4830-BA4C-4CF5F17CA1AA}" srcOrd="1" destOrd="0" presId="urn:microsoft.com/office/officeart/2018/2/layout/IconVerticalSolidList"/>
    <dgm:cxn modelId="{DEC85D39-E762-480A-BC26-A104EA95E302}" type="presParOf" srcId="{1F23DAE5-F891-4540-B77D-0EBDB47FF86E}" destId="{50647455-259E-4D91-A455-66A445B88280}" srcOrd="2" destOrd="0" presId="urn:microsoft.com/office/officeart/2018/2/layout/IconVerticalSolidList"/>
    <dgm:cxn modelId="{3121A8D7-9239-4076-A8A3-958C9B60DA15}" type="presParOf" srcId="{50647455-259E-4D91-A455-66A445B88280}" destId="{12C5DEE1-7072-409B-992E-E5A1ED094279}" srcOrd="0" destOrd="0" presId="urn:microsoft.com/office/officeart/2018/2/layout/IconVerticalSolidList"/>
    <dgm:cxn modelId="{CEBC921C-9E33-4FC3-83F7-39EB27FCD23B}" type="presParOf" srcId="{50647455-259E-4D91-A455-66A445B88280}" destId="{88110D35-EBBC-45B3-B7B8-2B7308EDF0FD}" srcOrd="1" destOrd="0" presId="urn:microsoft.com/office/officeart/2018/2/layout/IconVerticalSolidList"/>
    <dgm:cxn modelId="{9963996F-44E5-4240-A088-226AE64D3869}" type="presParOf" srcId="{50647455-259E-4D91-A455-66A445B88280}" destId="{09314406-D18C-45E1-8110-1BEB76D9EBD5}" srcOrd="2" destOrd="0" presId="urn:microsoft.com/office/officeart/2018/2/layout/IconVerticalSolidList"/>
    <dgm:cxn modelId="{BAF192B6-F74E-4169-9A44-956E96AD1864}" type="presParOf" srcId="{50647455-259E-4D91-A455-66A445B88280}" destId="{E02F79B6-C8D6-49E2-8658-0DCEB7EE26E1}" srcOrd="3" destOrd="0" presId="urn:microsoft.com/office/officeart/2018/2/layout/IconVerticalSolidList"/>
    <dgm:cxn modelId="{46FDF21D-82C9-4BE8-AE1A-1B8163DC83E5}" type="presParOf" srcId="{1F23DAE5-F891-4540-B77D-0EBDB47FF86E}" destId="{B9E72D70-79B3-4174-B00C-27E534867F91}" srcOrd="3" destOrd="0" presId="urn:microsoft.com/office/officeart/2018/2/layout/IconVerticalSolidList"/>
    <dgm:cxn modelId="{C040AF61-7461-434F-9364-110BDBC8F0AB}" type="presParOf" srcId="{1F23DAE5-F891-4540-B77D-0EBDB47FF86E}" destId="{C051A853-E69F-491A-898F-C2C8D396663E}" srcOrd="4" destOrd="0" presId="urn:microsoft.com/office/officeart/2018/2/layout/IconVerticalSolidList"/>
    <dgm:cxn modelId="{336A2045-1FC6-4106-A8CD-42E3830811AB}" type="presParOf" srcId="{C051A853-E69F-491A-898F-C2C8D396663E}" destId="{46C724DF-9569-4BC6-96C7-F5E52D960AD7}" srcOrd="0" destOrd="0" presId="urn:microsoft.com/office/officeart/2018/2/layout/IconVerticalSolidList"/>
    <dgm:cxn modelId="{43901941-FA04-4E12-B5B3-C536E1913606}" type="presParOf" srcId="{C051A853-E69F-491A-898F-C2C8D396663E}" destId="{EB45E2A3-5B47-4CEC-A4DE-EC1AE3C2CC30}" srcOrd="1" destOrd="0" presId="urn:microsoft.com/office/officeart/2018/2/layout/IconVerticalSolidList"/>
    <dgm:cxn modelId="{C5A25BF2-AEF8-40F2-856D-54AE0558F823}" type="presParOf" srcId="{C051A853-E69F-491A-898F-C2C8D396663E}" destId="{9013D12A-9044-4BB1-9558-5039193FB167}" srcOrd="2" destOrd="0" presId="urn:microsoft.com/office/officeart/2018/2/layout/IconVerticalSolidList"/>
    <dgm:cxn modelId="{797CEABD-83E9-472A-A24C-F6EC8D98BB44}" type="presParOf" srcId="{C051A853-E69F-491A-898F-C2C8D396663E}" destId="{8C050358-85A9-4D2F-B0FF-E9922E385BF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4839C69-0333-4EA3-9364-70F3E7A36F9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D0A1D16-0291-4E03-9D58-DC40286F59B2}">
      <dgm:prSet/>
      <dgm:spPr/>
      <dgm:t>
        <a:bodyPr/>
        <a:lstStyle/>
        <a:p>
          <a:r>
            <a:rPr lang="en-US" b="0" i="0"/>
            <a:t>A description of the requirement, including the schedule required for delivery, implementation or completion of the goods, works, services or consultancy</a:t>
          </a:r>
          <a:endParaRPr lang="en-US"/>
        </a:p>
      </dgm:t>
    </dgm:pt>
    <dgm:pt modelId="{B32C5B6C-AC94-4A38-838B-E325E55C1A1A}" type="parTrans" cxnId="{50FE5873-93E4-4BCB-B60A-2EA8E5B418A7}">
      <dgm:prSet/>
      <dgm:spPr/>
      <dgm:t>
        <a:bodyPr/>
        <a:lstStyle/>
        <a:p>
          <a:endParaRPr lang="en-US"/>
        </a:p>
      </dgm:t>
    </dgm:pt>
    <dgm:pt modelId="{1AA9E364-6AFB-4C16-81C3-FEFC6F5C2045}" type="sibTrans" cxnId="{50FE5873-93E4-4BCB-B60A-2EA8E5B418A7}">
      <dgm:prSet/>
      <dgm:spPr/>
      <dgm:t>
        <a:bodyPr/>
        <a:lstStyle/>
        <a:p>
          <a:endParaRPr lang="en-US"/>
        </a:p>
      </dgm:t>
    </dgm:pt>
    <dgm:pt modelId="{DE475669-53CD-4B4C-BC6F-3A89B2BE7E30}">
      <dgm:prSet/>
      <dgm:spPr/>
      <dgm:t>
        <a:bodyPr/>
        <a:lstStyle/>
        <a:p>
          <a:r>
            <a:rPr lang="en-US" b="0" i="0" dirty="0"/>
            <a:t>The estimated value of the requirement</a:t>
          </a:r>
          <a:endParaRPr lang="en-US" dirty="0"/>
        </a:p>
      </dgm:t>
    </dgm:pt>
    <dgm:pt modelId="{365E3E55-D735-4117-ACB6-2D0192BC1E5F}" type="parTrans" cxnId="{53BB4F3F-A3D9-4B9E-A33A-D4087EF3DE17}">
      <dgm:prSet/>
      <dgm:spPr/>
      <dgm:t>
        <a:bodyPr/>
        <a:lstStyle/>
        <a:p>
          <a:endParaRPr lang="en-US"/>
        </a:p>
      </dgm:t>
    </dgm:pt>
    <dgm:pt modelId="{8B3F1C13-5ADD-4274-8167-9E2FAFEE9B7C}" type="sibTrans" cxnId="{53BB4F3F-A3D9-4B9E-A33A-D4087EF3DE17}">
      <dgm:prSet/>
      <dgm:spPr/>
      <dgm:t>
        <a:bodyPr/>
        <a:lstStyle/>
        <a:p>
          <a:endParaRPr lang="en-US"/>
        </a:p>
      </dgm:t>
    </dgm:pt>
    <dgm:pt modelId="{03CABA92-0321-4960-80AC-94221D9F5BAE}">
      <dgm:prSet/>
      <dgm:spPr/>
      <dgm:t>
        <a:bodyPr/>
        <a:lstStyle/>
        <a:p>
          <a:r>
            <a:rPr lang="en-US" b="0" i="0"/>
            <a:t>The proposed procurement method</a:t>
          </a:r>
          <a:endParaRPr lang="en-US"/>
        </a:p>
      </dgm:t>
    </dgm:pt>
    <dgm:pt modelId="{42F0E9AE-EBDA-476C-A385-5142BCC238E1}" type="parTrans" cxnId="{1564EC52-9AAC-4499-93BE-947C75A3F642}">
      <dgm:prSet/>
      <dgm:spPr/>
      <dgm:t>
        <a:bodyPr/>
        <a:lstStyle/>
        <a:p>
          <a:endParaRPr lang="en-US"/>
        </a:p>
      </dgm:t>
    </dgm:pt>
    <dgm:pt modelId="{2FB881F7-0C68-48EF-864D-6921C0759D5E}" type="sibTrans" cxnId="{1564EC52-9AAC-4499-93BE-947C75A3F642}">
      <dgm:prSet/>
      <dgm:spPr/>
      <dgm:t>
        <a:bodyPr/>
        <a:lstStyle/>
        <a:p>
          <a:endParaRPr lang="en-US"/>
        </a:p>
      </dgm:t>
    </dgm:pt>
    <dgm:pt modelId="{F491EED1-3330-4D83-B972-0C771ED1960A}">
      <dgm:prSet/>
      <dgm:spPr/>
      <dgm:t>
        <a:bodyPr/>
        <a:lstStyle/>
        <a:p>
          <a:r>
            <a:rPr lang="en-US" b="0" i="0"/>
            <a:t>A justification for the use of any method other than open tendering</a:t>
          </a:r>
          <a:endParaRPr lang="en-US"/>
        </a:p>
      </dgm:t>
    </dgm:pt>
    <dgm:pt modelId="{E022F9AD-DB51-4133-879F-0410CFE8C91D}" type="parTrans" cxnId="{05D020C9-C302-4624-ACE1-060BBB832199}">
      <dgm:prSet/>
      <dgm:spPr/>
      <dgm:t>
        <a:bodyPr/>
        <a:lstStyle/>
        <a:p>
          <a:endParaRPr lang="en-US"/>
        </a:p>
      </dgm:t>
    </dgm:pt>
    <dgm:pt modelId="{8EA927F5-7A22-41D1-B783-19FA4228F80C}" type="sibTrans" cxnId="{05D020C9-C302-4624-ACE1-060BBB832199}">
      <dgm:prSet/>
      <dgm:spPr/>
      <dgm:t>
        <a:bodyPr/>
        <a:lstStyle/>
        <a:p>
          <a:endParaRPr lang="en-US"/>
        </a:p>
      </dgm:t>
    </dgm:pt>
    <dgm:pt modelId="{7B63358B-553B-40DA-B2B4-172B47A52DE6}">
      <dgm:prSet/>
      <dgm:spPr/>
      <dgm:t>
        <a:bodyPr/>
        <a:lstStyle/>
        <a:p>
          <a:r>
            <a:rPr lang="en-US" b="0" i="0"/>
            <a:t>An estimate of the time required for each stage in the procurement cycle</a:t>
          </a:r>
          <a:endParaRPr lang="en-US"/>
        </a:p>
      </dgm:t>
    </dgm:pt>
    <dgm:pt modelId="{DEB97315-ACA5-494B-8A7A-FC40FFA3FA9F}" type="parTrans" cxnId="{000E4F72-A4DA-4672-BCD2-97704E090D70}">
      <dgm:prSet/>
      <dgm:spPr/>
      <dgm:t>
        <a:bodyPr/>
        <a:lstStyle/>
        <a:p>
          <a:endParaRPr lang="en-US"/>
        </a:p>
      </dgm:t>
    </dgm:pt>
    <dgm:pt modelId="{91E56155-2D8C-4FD7-8AC2-A7EE19FE8F4F}" type="sibTrans" cxnId="{000E4F72-A4DA-4672-BCD2-97704E090D70}">
      <dgm:prSet/>
      <dgm:spPr/>
      <dgm:t>
        <a:bodyPr/>
        <a:lstStyle/>
        <a:p>
          <a:endParaRPr lang="en-US"/>
        </a:p>
      </dgm:t>
    </dgm:pt>
    <dgm:pt modelId="{C3EDA8B1-29DD-4086-8A0A-85F322DF12CE}">
      <dgm:prSet/>
      <dgm:spPr/>
      <dgm:t>
        <a:bodyPr/>
        <a:lstStyle/>
        <a:p>
          <a:r>
            <a:rPr lang="en-US" b="0" i="0"/>
            <a:t>The proposed type of contract; and</a:t>
          </a:r>
          <a:endParaRPr lang="en-US"/>
        </a:p>
      </dgm:t>
    </dgm:pt>
    <dgm:pt modelId="{D4CD71E6-A175-4FE2-86D9-6E971456D32E}" type="parTrans" cxnId="{149BD106-F5E1-4B28-B3D7-359CEB5C8D55}">
      <dgm:prSet/>
      <dgm:spPr/>
      <dgm:t>
        <a:bodyPr/>
        <a:lstStyle/>
        <a:p>
          <a:endParaRPr lang="en-US"/>
        </a:p>
      </dgm:t>
    </dgm:pt>
    <dgm:pt modelId="{F3E74F4D-AE79-421F-AE8F-1E948D70C8E9}" type="sibTrans" cxnId="{149BD106-F5E1-4B28-B3D7-359CEB5C8D55}">
      <dgm:prSet/>
      <dgm:spPr/>
      <dgm:t>
        <a:bodyPr/>
        <a:lstStyle/>
        <a:p>
          <a:endParaRPr lang="en-US"/>
        </a:p>
      </dgm:t>
    </dgm:pt>
    <dgm:pt modelId="{0054D481-AC49-43EB-8164-B2001F8AA284}">
      <dgm:prSet/>
      <dgm:spPr/>
      <dgm:t>
        <a:bodyPr/>
        <a:lstStyle/>
        <a:p>
          <a:r>
            <a:rPr lang="en-US" b="0" i="0"/>
            <a:t>An indication of the resources required and available for management of the procurement process and contract administration</a:t>
          </a:r>
          <a:endParaRPr lang="en-US"/>
        </a:p>
      </dgm:t>
    </dgm:pt>
    <dgm:pt modelId="{AA5093EC-802C-4497-A6B4-05A992881871}" type="parTrans" cxnId="{C4D6CDDB-05E2-4F20-82D9-E0D98B61EBBC}">
      <dgm:prSet/>
      <dgm:spPr/>
      <dgm:t>
        <a:bodyPr/>
        <a:lstStyle/>
        <a:p>
          <a:endParaRPr lang="en-US"/>
        </a:p>
      </dgm:t>
    </dgm:pt>
    <dgm:pt modelId="{CE2BE766-6419-46E9-93D2-9C770DBFAFCB}" type="sibTrans" cxnId="{C4D6CDDB-05E2-4F20-82D9-E0D98B61EBBC}">
      <dgm:prSet/>
      <dgm:spPr/>
      <dgm:t>
        <a:bodyPr/>
        <a:lstStyle/>
        <a:p>
          <a:endParaRPr lang="en-US"/>
        </a:p>
      </dgm:t>
    </dgm:pt>
    <dgm:pt modelId="{708E8C78-4A9B-44FE-AA7F-E6FE5F8BF07B}" type="pres">
      <dgm:prSet presAssocID="{24839C69-0333-4EA3-9364-70F3E7A36F95}" presName="root" presStyleCnt="0">
        <dgm:presLayoutVars>
          <dgm:dir/>
          <dgm:resizeHandles val="exact"/>
        </dgm:presLayoutVars>
      </dgm:prSet>
      <dgm:spPr/>
    </dgm:pt>
    <dgm:pt modelId="{9DFE70BE-6C44-4BDF-B272-FAE7816313BE}" type="pres">
      <dgm:prSet presAssocID="{2D0A1D16-0291-4E03-9D58-DC40286F59B2}" presName="compNode" presStyleCnt="0"/>
      <dgm:spPr/>
    </dgm:pt>
    <dgm:pt modelId="{9FB41687-AE8B-45A0-8A89-BACBE4B470CB}" type="pres">
      <dgm:prSet presAssocID="{2D0A1D16-0291-4E03-9D58-DC40286F59B2}" presName="bgRect" presStyleLbl="bgShp" presStyleIdx="0" presStyleCnt="7"/>
      <dgm:spPr/>
    </dgm:pt>
    <dgm:pt modelId="{E9F69F57-C05A-47FA-B39A-6D0C294BFBC2}" type="pres">
      <dgm:prSet presAssocID="{2D0A1D16-0291-4E03-9D58-DC40286F59B2}"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EE209A97-9398-4715-B26A-37DC02796121}" type="pres">
      <dgm:prSet presAssocID="{2D0A1D16-0291-4E03-9D58-DC40286F59B2}" presName="spaceRect" presStyleCnt="0"/>
      <dgm:spPr/>
    </dgm:pt>
    <dgm:pt modelId="{5705D921-C2AE-4BCE-80DE-1D3E0F636FB4}" type="pres">
      <dgm:prSet presAssocID="{2D0A1D16-0291-4E03-9D58-DC40286F59B2}" presName="parTx" presStyleLbl="revTx" presStyleIdx="0" presStyleCnt="7">
        <dgm:presLayoutVars>
          <dgm:chMax val="0"/>
          <dgm:chPref val="0"/>
        </dgm:presLayoutVars>
      </dgm:prSet>
      <dgm:spPr/>
    </dgm:pt>
    <dgm:pt modelId="{0A162158-589C-4CEA-B79C-76411F96EDAD}" type="pres">
      <dgm:prSet presAssocID="{1AA9E364-6AFB-4C16-81C3-FEFC6F5C2045}" presName="sibTrans" presStyleCnt="0"/>
      <dgm:spPr/>
    </dgm:pt>
    <dgm:pt modelId="{46EADCA7-E063-442F-91CA-EF1CE4F4887C}" type="pres">
      <dgm:prSet presAssocID="{DE475669-53CD-4B4C-BC6F-3A89B2BE7E30}" presName="compNode" presStyleCnt="0"/>
      <dgm:spPr/>
    </dgm:pt>
    <dgm:pt modelId="{727257EE-B938-442A-8AB9-5CE5AD1B68C8}" type="pres">
      <dgm:prSet presAssocID="{DE475669-53CD-4B4C-BC6F-3A89B2BE7E30}" presName="bgRect" presStyleLbl="bgShp" presStyleIdx="1" presStyleCnt="7"/>
      <dgm:spPr/>
    </dgm:pt>
    <dgm:pt modelId="{FCF79927-B6CB-463E-AB9B-A7D22A0ECBD0}" type="pres">
      <dgm:prSet presAssocID="{DE475669-53CD-4B4C-BC6F-3A89B2BE7E30}"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29B9384F-1F0A-4902-8E8A-C3289123B2B0}" type="pres">
      <dgm:prSet presAssocID="{DE475669-53CD-4B4C-BC6F-3A89B2BE7E30}" presName="spaceRect" presStyleCnt="0"/>
      <dgm:spPr/>
    </dgm:pt>
    <dgm:pt modelId="{90D9324C-A51D-457A-96C1-BA095312926B}" type="pres">
      <dgm:prSet presAssocID="{DE475669-53CD-4B4C-BC6F-3A89B2BE7E30}" presName="parTx" presStyleLbl="revTx" presStyleIdx="1" presStyleCnt="7">
        <dgm:presLayoutVars>
          <dgm:chMax val="0"/>
          <dgm:chPref val="0"/>
        </dgm:presLayoutVars>
      </dgm:prSet>
      <dgm:spPr/>
    </dgm:pt>
    <dgm:pt modelId="{70DE7987-7D66-4B33-B6DE-D54147D212E3}" type="pres">
      <dgm:prSet presAssocID="{8B3F1C13-5ADD-4274-8167-9E2FAFEE9B7C}" presName="sibTrans" presStyleCnt="0"/>
      <dgm:spPr/>
    </dgm:pt>
    <dgm:pt modelId="{3DC6D2E2-CE1A-4D6C-B49E-C80510204F37}" type="pres">
      <dgm:prSet presAssocID="{03CABA92-0321-4960-80AC-94221D9F5BAE}" presName="compNode" presStyleCnt="0"/>
      <dgm:spPr/>
    </dgm:pt>
    <dgm:pt modelId="{2DD365CF-AE6B-46A9-9A1D-8F30CC69F949}" type="pres">
      <dgm:prSet presAssocID="{03CABA92-0321-4960-80AC-94221D9F5BAE}" presName="bgRect" presStyleLbl="bgShp" presStyleIdx="2" presStyleCnt="7"/>
      <dgm:spPr/>
    </dgm:pt>
    <dgm:pt modelId="{07B7EF3A-0C94-4D59-A84A-D6F5A647FD8B}" type="pres">
      <dgm:prSet presAssocID="{03CABA92-0321-4960-80AC-94221D9F5BAE}"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5136F7FA-EA55-4238-A5F9-245289855CEC}" type="pres">
      <dgm:prSet presAssocID="{03CABA92-0321-4960-80AC-94221D9F5BAE}" presName="spaceRect" presStyleCnt="0"/>
      <dgm:spPr/>
    </dgm:pt>
    <dgm:pt modelId="{516A2397-6C0E-4969-9D6D-1F60EF7A62F0}" type="pres">
      <dgm:prSet presAssocID="{03CABA92-0321-4960-80AC-94221D9F5BAE}" presName="parTx" presStyleLbl="revTx" presStyleIdx="2" presStyleCnt="7">
        <dgm:presLayoutVars>
          <dgm:chMax val="0"/>
          <dgm:chPref val="0"/>
        </dgm:presLayoutVars>
      </dgm:prSet>
      <dgm:spPr/>
    </dgm:pt>
    <dgm:pt modelId="{6E39C6B4-7368-4B25-A104-30418471E45D}" type="pres">
      <dgm:prSet presAssocID="{2FB881F7-0C68-48EF-864D-6921C0759D5E}" presName="sibTrans" presStyleCnt="0"/>
      <dgm:spPr/>
    </dgm:pt>
    <dgm:pt modelId="{AA0B8F4C-C334-4B84-AA1F-B63931C92737}" type="pres">
      <dgm:prSet presAssocID="{F491EED1-3330-4D83-B972-0C771ED1960A}" presName="compNode" presStyleCnt="0"/>
      <dgm:spPr/>
    </dgm:pt>
    <dgm:pt modelId="{FAC4DEB5-2991-4CBD-8B14-884C2AC7E7D7}" type="pres">
      <dgm:prSet presAssocID="{F491EED1-3330-4D83-B972-0C771ED1960A}" presName="bgRect" presStyleLbl="bgShp" presStyleIdx="3" presStyleCnt="7"/>
      <dgm:spPr/>
    </dgm:pt>
    <dgm:pt modelId="{7945DFE1-15C4-409B-A3FE-ADF2CEE5924B}" type="pres">
      <dgm:prSet presAssocID="{F491EED1-3330-4D83-B972-0C771ED1960A}"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DB6C77B1-41DB-41F1-9B05-2D2EC600FCD6}" type="pres">
      <dgm:prSet presAssocID="{F491EED1-3330-4D83-B972-0C771ED1960A}" presName="spaceRect" presStyleCnt="0"/>
      <dgm:spPr/>
    </dgm:pt>
    <dgm:pt modelId="{67FA0EB4-D956-4FF5-9ED8-73582684CF6F}" type="pres">
      <dgm:prSet presAssocID="{F491EED1-3330-4D83-B972-0C771ED1960A}" presName="parTx" presStyleLbl="revTx" presStyleIdx="3" presStyleCnt="7">
        <dgm:presLayoutVars>
          <dgm:chMax val="0"/>
          <dgm:chPref val="0"/>
        </dgm:presLayoutVars>
      </dgm:prSet>
      <dgm:spPr/>
    </dgm:pt>
    <dgm:pt modelId="{3BBC6819-D3F8-4DBC-A079-F9B9A5AB1988}" type="pres">
      <dgm:prSet presAssocID="{8EA927F5-7A22-41D1-B783-19FA4228F80C}" presName="sibTrans" presStyleCnt="0"/>
      <dgm:spPr/>
    </dgm:pt>
    <dgm:pt modelId="{A93006F1-5225-47CD-8ED8-7384F607E368}" type="pres">
      <dgm:prSet presAssocID="{7B63358B-553B-40DA-B2B4-172B47A52DE6}" presName="compNode" presStyleCnt="0"/>
      <dgm:spPr/>
    </dgm:pt>
    <dgm:pt modelId="{56A182E6-6578-478E-8B53-398053441FBC}" type="pres">
      <dgm:prSet presAssocID="{7B63358B-553B-40DA-B2B4-172B47A52DE6}" presName="bgRect" presStyleLbl="bgShp" presStyleIdx="4" presStyleCnt="7"/>
      <dgm:spPr/>
    </dgm:pt>
    <dgm:pt modelId="{F697EFD3-2886-49F3-91C6-E1E21EFAA279}" type="pres">
      <dgm:prSet presAssocID="{7B63358B-553B-40DA-B2B4-172B47A52DE6}"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BBA1CB6A-0A4B-4F25-BE20-61833A8972FA}" type="pres">
      <dgm:prSet presAssocID="{7B63358B-553B-40DA-B2B4-172B47A52DE6}" presName="spaceRect" presStyleCnt="0"/>
      <dgm:spPr/>
    </dgm:pt>
    <dgm:pt modelId="{34C37BAF-842C-44E3-874F-619F44F178C4}" type="pres">
      <dgm:prSet presAssocID="{7B63358B-553B-40DA-B2B4-172B47A52DE6}" presName="parTx" presStyleLbl="revTx" presStyleIdx="4" presStyleCnt="7">
        <dgm:presLayoutVars>
          <dgm:chMax val="0"/>
          <dgm:chPref val="0"/>
        </dgm:presLayoutVars>
      </dgm:prSet>
      <dgm:spPr/>
    </dgm:pt>
    <dgm:pt modelId="{D02AA59D-E6FC-4F16-BBB3-E9CDC96B3541}" type="pres">
      <dgm:prSet presAssocID="{91E56155-2D8C-4FD7-8AC2-A7EE19FE8F4F}" presName="sibTrans" presStyleCnt="0"/>
      <dgm:spPr/>
    </dgm:pt>
    <dgm:pt modelId="{2D71BAF7-3CFE-42BA-BEB4-6F6AD8CD439C}" type="pres">
      <dgm:prSet presAssocID="{C3EDA8B1-29DD-4086-8A0A-85F322DF12CE}" presName="compNode" presStyleCnt="0"/>
      <dgm:spPr/>
    </dgm:pt>
    <dgm:pt modelId="{24152133-5294-4948-9022-7E1386DB6EB3}" type="pres">
      <dgm:prSet presAssocID="{C3EDA8B1-29DD-4086-8A0A-85F322DF12CE}" presName="bgRect" presStyleLbl="bgShp" presStyleIdx="5" presStyleCnt="7"/>
      <dgm:spPr/>
    </dgm:pt>
    <dgm:pt modelId="{9F27894D-B493-4BB3-93E1-A59B4B496138}" type="pres">
      <dgm:prSet presAssocID="{C3EDA8B1-29DD-4086-8A0A-85F322DF12CE}"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ontract"/>
        </a:ext>
      </dgm:extLst>
    </dgm:pt>
    <dgm:pt modelId="{DBCF6A02-D738-4E3D-A763-49466A6DDBE9}" type="pres">
      <dgm:prSet presAssocID="{C3EDA8B1-29DD-4086-8A0A-85F322DF12CE}" presName="spaceRect" presStyleCnt="0"/>
      <dgm:spPr/>
    </dgm:pt>
    <dgm:pt modelId="{640CA7CF-6FED-4BE3-BD15-82DE80BBED6D}" type="pres">
      <dgm:prSet presAssocID="{C3EDA8B1-29DD-4086-8A0A-85F322DF12CE}" presName="parTx" presStyleLbl="revTx" presStyleIdx="5" presStyleCnt="7">
        <dgm:presLayoutVars>
          <dgm:chMax val="0"/>
          <dgm:chPref val="0"/>
        </dgm:presLayoutVars>
      </dgm:prSet>
      <dgm:spPr/>
    </dgm:pt>
    <dgm:pt modelId="{A3014CFF-662F-4397-A13B-9A9601C4C25F}" type="pres">
      <dgm:prSet presAssocID="{F3E74F4D-AE79-421F-AE8F-1E948D70C8E9}" presName="sibTrans" presStyleCnt="0"/>
      <dgm:spPr/>
    </dgm:pt>
    <dgm:pt modelId="{533ACE1F-EB78-4FD5-B0C7-B06113FCD3AC}" type="pres">
      <dgm:prSet presAssocID="{0054D481-AC49-43EB-8164-B2001F8AA284}" presName="compNode" presStyleCnt="0"/>
      <dgm:spPr/>
    </dgm:pt>
    <dgm:pt modelId="{2B4A474E-A7C5-4A93-96DE-96C34589B9B8}" type="pres">
      <dgm:prSet presAssocID="{0054D481-AC49-43EB-8164-B2001F8AA284}" presName="bgRect" presStyleLbl="bgShp" presStyleIdx="6" presStyleCnt="7"/>
      <dgm:spPr/>
    </dgm:pt>
    <dgm:pt modelId="{42BF4A75-E8FC-4D16-ABE3-1CBDFFACEFA5}" type="pres">
      <dgm:prSet presAssocID="{0054D481-AC49-43EB-8164-B2001F8AA284}"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Handshake"/>
        </a:ext>
      </dgm:extLst>
    </dgm:pt>
    <dgm:pt modelId="{8F164220-7BAB-49CA-9098-6690A5942E36}" type="pres">
      <dgm:prSet presAssocID="{0054D481-AC49-43EB-8164-B2001F8AA284}" presName="spaceRect" presStyleCnt="0"/>
      <dgm:spPr/>
    </dgm:pt>
    <dgm:pt modelId="{A7D296C0-5971-4DCB-91B3-348BCF4F038F}" type="pres">
      <dgm:prSet presAssocID="{0054D481-AC49-43EB-8164-B2001F8AA284}" presName="parTx" presStyleLbl="revTx" presStyleIdx="6" presStyleCnt="7">
        <dgm:presLayoutVars>
          <dgm:chMax val="0"/>
          <dgm:chPref val="0"/>
        </dgm:presLayoutVars>
      </dgm:prSet>
      <dgm:spPr/>
    </dgm:pt>
  </dgm:ptLst>
  <dgm:cxnLst>
    <dgm:cxn modelId="{149BD106-F5E1-4B28-B3D7-359CEB5C8D55}" srcId="{24839C69-0333-4EA3-9364-70F3E7A36F95}" destId="{C3EDA8B1-29DD-4086-8A0A-85F322DF12CE}" srcOrd="5" destOrd="0" parTransId="{D4CD71E6-A175-4FE2-86D9-6E971456D32E}" sibTransId="{F3E74F4D-AE79-421F-AE8F-1E948D70C8E9}"/>
    <dgm:cxn modelId="{78A59D07-2886-4510-A970-E7A13659F186}" type="presOf" srcId="{C3EDA8B1-29DD-4086-8A0A-85F322DF12CE}" destId="{640CA7CF-6FED-4BE3-BD15-82DE80BBED6D}" srcOrd="0" destOrd="0" presId="urn:microsoft.com/office/officeart/2018/2/layout/IconVerticalSolidList"/>
    <dgm:cxn modelId="{25E1731E-5E19-4BAC-9935-E72255EFE3EC}" type="presOf" srcId="{03CABA92-0321-4960-80AC-94221D9F5BAE}" destId="{516A2397-6C0E-4969-9D6D-1F60EF7A62F0}" srcOrd="0" destOrd="0" presId="urn:microsoft.com/office/officeart/2018/2/layout/IconVerticalSolidList"/>
    <dgm:cxn modelId="{C3325F36-AF58-4617-AAB2-B04DC821571E}" type="presOf" srcId="{24839C69-0333-4EA3-9364-70F3E7A36F95}" destId="{708E8C78-4A9B-44FE-AA7F-E6FE5F8BF07B}" srcOrd="0" destOrd="0" presId="urn:microsoft.com/office/officeart/2018/2/layout/IconVerticalSolidList"/>
    <dgm:cxn modelId="{53BB4F3F-A3D9-4B9E-A33A-D4087EF3DE17}" srcId="{24839C69-0333-4EA3-9364-70F3E7A36F95}" destId="{DE475669-53CD-4B4C-BC6F-3A89B2BE7E30}" srcOrd="1" destOrd="0" parTransId="{365E3E55-D735-4117-ACB6-2D0192BC1E5F}" sibTransId="{8B3F1C13-5ADD-4274-8167-9E2FAFEE9B7C}"/>
    <dgm:cxn modelId="{0BD1C550-33C0-48E1-B930-E58C0370F5EC}" type="presOf" srcId="{F491EED1-3330-4D83-B972-0C771ED1960A}" destId="{67FA0EB4-D956-4FF5-9ED8-73582684CF6F}" srcOrd="0" destOrd="0" presId="urn:microsoft.com/office/officeart/2018/2/layout/IconVerticalSolidList"/>
    <dgm:cxn modelId="{000E4F72-A4DA-4672-BCD2-97704E090D70}" srcId="{24839C69-0333-4EA3-9364-70F3E7A36F95}" destId="{7B63358B-553B-40DA-B2B4-172B47A52DE6}" srcOrd="4" destOrd="0" parTransId="{DEB97315-ACA5-494B-8A7A-FC40FFA3FA9F}" sibTransId="{91E56155-2D8C-4FD7-8AC2-A7EE19FE8F4F}"/>
    <dgm:cxn modelId="{1564EC52-9AAC-4499-93BE-947C75A3F642}" srcId="{24839C69-0333-4EA3-9364-70F3E7A36F95}" destId="{03CABA92-0321-4960-80AC-94221D9F5BAE}" srcOrd="2" destOrd="0" parTransId="{42F0E9AE-EBDA-476C-A385-5142BCC238E1}" sibTransId="{2FB881F7-0C68-48EF-864D-6921C0759D5E}"/>
    <dgm:cxn modelId="{50FE5873-93E4-4BCB-B60A-2EA8E5B418A7}" srcId="{24839C69-0333-4EA3-9364-70F3E7A36F95}" destId="{2D0A1D16-0291-4E03-9D58-DC40286F59B2}" srcOrd="0" destOrd="0" parTransId="{B32C5B6C-AC94-4A38-838B-E325E55C1A1A}" sibTransId="{1AA9E364-6AFB-4C16-81C3-FEFC6F5C2045}"/>
    <dgm:cxn modelId="{EB082590-6794-4CBD-8125-0469C52B78DA}" type="presOf" srcId="{0054D481-AC49-43EB-8164-B2001F8AA284}" destId="{A7D296C0-5971-4DCB-91B3-348BCF4F038F}" srcOrd="0" destOrd="0" presId="urn:microsoft.com/office/officeart/2018/2/layout/IconVerticalSolidList"/>
    <dgm:cxn modelId="{528ED59A-9023-4447-8961-F18A610A956D}" type="presOf" srcId="{2D0A1D16-0291-4E03-9D58-DC40286F59B2}" destId="{5705D921-C2AE-4BCE-80DE-1D3E0F636FB4}" srcOrd="0" destOrd="0" presId="urn:microsoft.com/office/officeart/2018/2/layout/IconVerticalSolidList"/>
    <dgm:cxn modelId="{05D020C9-C302-4624-ACE1-060BBB832199}" srcId="{24839C69-0333-4EA3-9364-70F3E7A36F95}" destId="{F491EED1-3330-4D83-B972-0C771ED1960A}" srcOrd="3" destOrd="0" parTransId="{E022F9AD-DB51-4133-879F-0410CFE8C91D}" sibTransId="{8EA927F5-7A22-41D1-B783-19FA4228F80C}"/>
    <dgm:cxn modelId="{C4D6CDDB-05E2-4F20-82D9-E0D98B61EBBC}" srcId="{24839C69-0333-4EA3-9364-70F3E7A36F95}" destId="{0054D481-AC49-43EB-8164-B2001F8AA284}" srcOrd="6" destOrd="0" parTransId="{AA5093EC-802C-4497-A6B4-05A992881871}" sibTransId="{CE2BE766-6419-46E9-93D2-9C770DBFAFCB}"/>
    <dgm:cxn modelId="{6E374AF8-BEF0-4981-8356-66E2AFAD8A73}" type="presOf" srcId="{DE475669-53CD-4B4C-BC6F-3A89B2BE7E30}" destId="{90D9324C-A51D-457A-96C1-BA095312926B}" srcOrd="0" destOrd="0" presId="urn:microsoft.com/office/officeart/2018/2/layout/IconVerticalSolidList"/>
    <dgm:cxn modelId="{AAC9EBFA-8387-43B3-963C-E411684078EC}" type="presOf" srcId="{7B63358B-553B-40DA-B2B4-172B47A52DE6}" destId="{34C37BAF-842C-44E3-874F-619F44F178C4}" srcOrd="0" destOrd="0" presId="urn:microsoft.com/office/officeart/2018/2/layout/IconVerticalSolidList"/>
    <dgm:cxn modelId="{79F2611E-9B84-4CB5-A8ED-FCEEA1444E3B}" type="presParOf" srcId="{708E8C78-4A9B-44FE-AA7F-E6FE5F8BF07B}" destId="{9DFE70BE-6C44-4BDF-B272-FAE7816313BE}" srcOrd="0" destOrd="0" presId="urn:microsoft.com/office/officeart/2018/2/layout/IconVerticalSolidList"/>
    <dgm:cxn modelId="{459933B7-4F16-467D-9E1B-97BCA422B707}" type="presParOf" srcId="{9DFE70BE-6C44-4BDF-B272-FAE7816313BE}" destId="{9FB41687-AE8B-45A0-8A89-BACBE4B470CB}" srcOrd="0" destOrd="0" presId="urn:microsoft.com/office/officeart/2018/2/layout/IconVerticalSolidList"/>
    <dgm:cxn modelId="{53B78EE0-59E7-4DDD-A9D4-8C018155E8F8}" type="presParOf" srcId="{9DFE70BE-6C44-4BDF-B272-FAE7816313BE}" destId="{E9F69F57-C05A-47FA-B39A-6D0C294BFBC2}" srcOrd="1" destOrd="0" presId="urn:microsoft.com/office/officeart/2018/2/layout/IconVerticalSolidList"/>
    <dgm:cxn modelId="{B579ABB2-B76F-4D0A-A746-632F6A7252A9}" type="presParOf" srcId="{9DFE70BE-6C44-4BDF-B272-FAE7816313BE}" destId="{EE209A97-9398-4715-B26A-37DC02796121}" srcOrd="2" destOrd="0" presId="urn:microsoft.com/office/officeart/2018/2/layout/IconVerticalSolidList"/>
    <dgm:cxn modelId="{8C1B3EA1-E333-40DF-A52A-CD5540C7D753}" type="presParOf" srcId="{9DFE70BE-6C44-4BDF-B272-FAE7816313BE}" destId="{5705D921-C2AE-4BCE-80DE-1D3E0F636FB4}" srcOrd="3" destOrd="0" presId="urn:microsoft.com/office/officeart/2018/2/layout/IconVerticalSolidList"/>
    <dgm:cxn modelId="{3859843F-D8A2-4552-855C-070F02CB4197}" type="presParOf" srcId="{708E8C78-4A9B-44FE-AA7F-E6FE5F8BF07B}" destId="{0A162158-589C-4CEA-B79C-76411F96EDAD}" srcOrd="1" destOrd="0" presId="urn:microsoft.com/office/officeart/2018/2/layout/IconVerticalSolidList"/>
    <dgm:cxn modelId="{E678EC63-6C66-43CA-944B-66E66E6F1ADF}" type="presParOf" srcId="{708E8C78-4A9B-44FE-AA7F-E6FE5F8BF07B}" destId="{46EADCA7-E063-442F-91CA-EF1CE4F4887C}" srcOrd="2" destOrd="0" presId="urn:microsoft.com/office/officeart/2018/2/layout/IconVerticalSolidList"/>
    <dgm:cxn modelId="{30DF40FB-5B8B-462E-9A73-3814DB26804D}" type="presParOf" srcId="{46EADCA7-E063-442F-91CA-EF1CE4F4887C}" destId="{727257EE-B938-442A-8AB9-5CE5AD1B68C8}" srcOrd="0" destOrd="0" presId="urn:microsoft.com/office/officeart/2018/2/layout/IconVerticalSolidList"/>
    <dgm:cxn modelId="{C964BB90-1D88-47CD-AE96-EAB4302507FA}" type="presParOf" srcId="{46EADCA7-E063-442F-91CA-EF1CE4F4887C}" destId="{FCF79927-B6CB-463E-AB9B-A7D22A0ECBD0}" srcOrd="1" destOrd="0" presId="urn:microsoft.com/office/officeart/2018/2/layout/IconVerticalSolidList"/>
    <dgm:cxn modelId="{06EAF731-BD62-4471-8BA5-7F74DA629A82}" type="presParOf" srcId="{46EADCA7-E063-442F-91CA-EF1CE4F4887C}" destId="{29B9384F-1F0A-4902-8E8A-C3289123B2B0}" srcOrd="2" destOrd="0" presId="urn:microsoft.com/office/officeart/2018/2/layout/IconVerticalSolidList"/>
    <dgm:cxn modelId="{F590BBAC-AAB9-4304-AC2D-E5F06D886CA9}" type="presParOf" srcId="{46EADCA7-E063-442F-91CA-EF1CE4F4887C}" destId="{90D9324C-A51D-457A-96C1-BA095312926B}" srcOrd="3" destOrd="0" presId="urn:microsoft.com/office/officeart/2018/2/layout/IconVerticalSolidList"/>
    <dgm:cxn modelId="{6174F446-FA84-4E1D-9522-DAD36597AEF3}" type="presParOf" srcId="{708E8C78-4A9B-44FE-AA7F-E6FE5F8BF07B}" destId="{70DE7987-7D66-4B33-B6DE-D54147D212E3}" srcOrd="3" destOrd="0" presId="urn:microsoft.com/office/officeart/2018/2/layout/IconVerticalSolidList"/>
    <dgm:cxn modelId="{9B862F7D-BF43-4F50-8809-EFE5B736DE2E}" type="presParOf" srcId="{708E8C78-4A9B-44FE-AA7F-E6FE5F8BF07B}" destId="{3DC6D2E2-CE1A-4D6C-B49E-C80510204F37}" srcOrd="4" destOrd="0" presId="urn:microsoft.com/office/officeart/2018/2/layout/IconVerticalSolidList"/>
    <dgm:cxn modelId="{17B7AD96-D508-4DB3-AF58-DE0D395F3629}" type="presParOf" srcId="{3DC6D2E2-CE1A-4D6C-B49E-C80510204F37}" destId="{2DD365CF-AE6B-46A9-9A1D-8F30CC69F949}" srcOrd="0" destOrd="0" presId="urn:microsoft.com/office/officeart/2018/2/layout/IconVerticalSolidList"/>
    <dgm:cxn modelId="{6D94F95B-B4F7-4D12-83D0-8EF8293D92E4}" type="presParOf" srcId="{3DC6D2E2-CE1A-4D6C-B49E-C80510204F37}" destId="{07B7EF3A-0C94-4D59-A84A-D6F5A647FD8B}" srcOrd="1" destOrd="0" presId="urn:microsoft.com/office/officeart/2018/2/layout/IconVerticalSolidList"/>
    <dgm:cxn modelId="{D55224A9-C5E5-4E7F-BB7C-2E57CB75B65D}" type="presParOf" srcId="{3DC6D2E2-CE1A-4D6C-B49E-C80510204F37}" destId="{5136F7FA-EA55-4238-A5F9-245289855CEC}" srcOrd="2" destOrd="0" presId="urn:microsoft.com/office/officeart/2018/2/layout/IconVerticalSolidList"/>
    <dgm:cxn modelId="{FDDDE946-3AC5-4956-9B40-4EE2567D21C3}" type="presParOf" srcId="{3DC6D2E2-CE1A-4D6C-B49E-C80510204F37}" destId="{516A2397-6C0E-4969-9D6D-1F60EF7A62F0}" srcOrd="3" destOrd="0" presId="urn:microsoft.com/office/officeart/2018/2/layout/IconVerticalSolidList"/>
    <dgm:cxn modelId="{DD78CF21-60D1-4221-A744-779FC131FD3D}" type="presParOf" srcId="{708E8C78-4A9B-44FE-AA7F-E6FE5F8BF07B}" destId="{6E39C6B4-7368-4B25-A104-30418471E45D}" srcOrd="5" destOrd="0" presId="urn:microsoft.com/office/officeart/2018/2/layout/IconVerticalSolidList"/>
    <dgm:cxn modelId="{67392DD1-42EF-4FBF-87A6-596DFC14AC84}" type="presParOf" srcId="{708E8C78-4A9B-44FE-AA7F-E6FE5F8BF07B}" destId="{AA0B8F4C-C334-4B84-AA1F-B63931C92737}" srcOrd="6" destOrd="0" presId="urn:microsoft.com/office/officeart/2018/2/layout/IconVerticalSolidList"/>
    <dgm:cxn modelId="{E633E058-36BC-4F25-814F-98EB9464D9CC}" type="presParOf" srcId="{AA0B8F4C-C334-4B84-AA1F-B63931C92737}" destId="{FAC4DEB5-2991-4CBD-8B14-884C2AC7E7D7}" srcOrd="0" destOrd="0" presId="urn:microsoft.com/office/officeart/2018/2/layout/IconVerticalSolidList"/>
    <dgm:cxn modelId="{7B59C2A2-FB2E-4E15-A374-F7CAB29459E1}" type="presParOf" srcId="{AA0B8F4C-C334-4B84-AA1F-B63931C92737}" destId="{7945DFE1-15C4-409B-A3FE-ADF2CEE5924B}" srcOrd="1" destOrd="0" presId="urn:microsoft.com/office/officeart/2018/2/layout/IconVerticalSolidList"/>
    <dgm:cxn modelId="{6B065910-9134-476C-A4A1-44B3A478EB6F}" type="presParOf" srcId="{AA0B8F4C-C334-4B84-AA1F-B63931C92737}" destId="{DB6C77B1-41DB-41F1-9B05-2D2EC600FCD6}" srcOrd="2" destOrd="0" presId="urn:microsoft.com/office/officeart/2018/2/layout/IconVerticalSolidList"/>
    <dgm:cxn modelId="{7A15DC98-92EE-4860-B34F-EA8EB2189E52}" type="presParOf" srcId="{AA0B8F4C-C334-4B84-AA1F-B63931C92737}" destId="{67FA0EB4-D956-4FF5-9ED8-73582684CF6F}" srcOrd="3" destOrd="0" presId="urn:microsoft.com/office/officeart/2018/2/layout/IconVerticalSolidList"/>
    <dgm:cxn modelId="{3A60C887-B663-4B0A-9FBF-14C3828DB453}" type="presParOf" srcId="{708E8C78-4A9B-44FE-AA7F-E6FE5F8BF07B}" destId="{3BBC6819-D3F8-4DBC-A079-F9B9A5AB1988}" srcOrd="7" destOrd="0" presId="urn:microsoft.com/office/officeart/2018/2/layout/IconVerticalSolidList"/>
    <dgm:cxn modelId="{17C24CC1-43C8-42EB-A87D-19786B1EB27E}" type="presParOf" srcId="{708E8C78-4A9B-44FE-AA7F-E6FE5F8BF07B}" destId="{A93006F1-5225-47CD-8ED8-7384F607E368}" srcOrd="8" destOrd="0" presId="urn:microsoft.com/office/officeart/2018/2/layout/IconVerticalSolidList"/>
    <dgm:cxn modelId="{BA06BB78-3248-4551-ACA5-78D71B31A9B1}" type="presParOf" srcId="{A93006F1-5225-47CD-8ED8-7384F607E368}" destId="{56A182E6-6578-478E-8B53-398053441FBC}" srcOrd="0" destOrd="0" presId="urn:microsoft.com/office/officeart/2018/2/layout/IconVerticalSolidList"/>
    <dgm:cxn modelId="{B9241ACF-B3E1-4999-891A-6D99FC3A56DF}" type="presParOf" srcId="{A93006F1-5225-47CD-8ED8-7384F607E368}" destId="{F697EFD3-2886-49F3-91C6-E1E21EFAA279}" srcOrd="1" destOrd="0" presId="urn:microsoft.com/office/officeart/2018/2/layout/IconVerticalSolidList"/>
    <dgm:cxn modelId="{A13D9DAB-43DF-45F8-8A1A-47FC78E2D96D}" type="presParOf" srcId="{A93006F1-5225-47CD-8ED8-7384F607E368}" destId="{BBA1CB6A-0A4B-4F25-BE20-61833A8972FA}" srcOrd="2" destOrd="0" presId="urn:microsoft.com/office/officeart/2018/2/layout/IconVerticalSolidList"/>
    <dgm:cxn modelId="{9499FC34-0D28-48C8-908B-07F34F5DDC0B}" type="presParOf" srcId="{A93006F1-5225-47CD-8ED8-7384F607E368}" destId="{34C37BAF-842C-44E3-874F-619F44F178C4}" srcOrd="3" destOrd="0" presId="urn:microsoft.com/office/officeart/2018/2/layout/IconVerticalSolidList"/>
    <dgm:cxn modelId="{DDDEF51E-4FB9-487C-BCF4-1E0898EA6496}" type="presParOf" srcId="{708E8C78-4A9B-44FE-AA7F-E6FE5F8BF07B}" destId="{D02AA59D-E6FC-4F16-BBB3-E9CDC96B3541}" srcOrd="9" destOrd="0" presId="urn:microsoft.com/office/officeart/2018/2/layout/IconVerticalSolidList"/>
    <dgm:cxn modelId="{3BC17006-31FD-4924-B4C4-A61C57C53373}" type="presParOf" srcId="{708E8C78-4A9B-44FE-AA7F-E6FE5F8BF07B}" destId="{2D71BAF7-3CFE-42BA-BEB4-6F6AD8CD439C}" srcOrd="10" destOrd="0" presId="urn:microsoft.com/office/officeart/2018/2/layout/IconVerticalSolidList"/>
    <dgm:cxn modelId="{6328E4EC-3E77-4BB2-BB68-4A53D9C4CB46}" type="presParOf" srcId="{2D71BAF7-3CFE-42BA-BEB4-6F6AD8CD439C}" destId="{24152133-5294-4948-9022-7E1386DB6EB3}" srcOrd="0" destOrd="0" presId="urn:microsoft.com/office/officeart/2018/2/layout/IconVerticalSolidList"/>
    <dgm:cxn modelId="{F4629477-7EC4-4D1F-8369-473E1E5564F7}" type="presParOf" srcId="{2D71BAF7-3CFE-42BA-BEB4-6F6AD8CD439C}" destId="{9F27894D-B493-4BB3-93E1-A59B4B496138}" srcOrd="1" destOrd="0" presId="urn:microsoft.com/office/officeart/2018/2/layout/IconVerticalSolidList"/>
    <dgm:cxn modelId="{2F19A22F-4517-49B1-8C9E-CE8766049E5E}" type="presParOf" srcId="{2D71BAF7-3CFE-42BA-BEB4-6F6AD8CD439C}" destId="{DBCF6A02-D738-4E3D-A763-49466A6DDBE9}" srcOrd="2" destOrd="0" presId="urn:microsoft.com/office/officeart/2018/2/layout/IconVerticalSolidList"/>
    <dgm:cxn modelId="{6E4BE14B-EF24-4B68-B295-B288CA351AA1}" type="presParOf" srcId="{2D71BAF7-3CFE-42BA-BEB4-6F6AD8CD439C}" destId="{640CA7CF-6FED-4BE3-BD15-82DE80BBED6D}" srcOrd="3" destOrd="0" presId="urn:microsoft.com/office/officeart/2018/2/layout/IconVerticalSolidList"/>
    <dgm:cxn modelId="{C45E8DB2-6E65-4AAF-95EF-2D171780B84F}" type="presParOf" srcId="{708E8C78-4A9B-44FE-AA7F-E6FE5F8BF07B}" destId="{A3014CFF-662F-4397-A13B-9A9601C4C25F}" srcOrd="11" destOrd="0" presId="urn:microsoft.com/office/officeart/2018/2/layout/IconVerticalSolidList"/>
    <dgm:cxn modelId="{9B181BEF-44F2-461F-98A3-010D74D12B81}" type="presParOf" srcId="{708E8C78-4A9B-44FE-AA7F-E6FE5F8BF07B}" destId="{533ACE1F-EB78-4FD5-B0C7-B06113FCD3AC}" srcOrd="12" destOrd="0" presId="urn:microsoft.com/office/officeart/2018/2/layout/IconVerticalSolidList"/>
    <dgm:cxn modelId="{C7E6DD5C-D199-440F-8730-DC896FB7E660}" type="presParOf" srcId="{533ACE1F-EB78-4FD5-B0C7-B06113FCD3AC}" destId="{2B4A474E-A7C5-4A93-96DE-96C34589B9B8}" srcOrd="0" destOrd="0" presId="urn:microsoft.com/office/officeart/2018/2/layout/IconVerticalSolidList"/>
    <dgm:cxn modelId="{EC2A284E-018A-4B29-B006-786170D5A6B6}" type="presParOf" srcId="{533ACE1F-EB78-4FD5-B0C7-B06113FCD3AC}" destId="{42BF4A75-E8FC-4D16-ABE3-1CBDFFACEFA5}" srcOrd="1" destOrd="0" presId="urn:microsoft.com/office/officeart/2018/2/layout/IconVerticalSolidList"/>
    <dgm:cxn modelId="{D0371660-D8C8-4774-B66C-7C4C88C30623}" type="presParOf" srcId="{533ACE1F-EB78-4FD5-B0C7-B06113FCD3AC}" destId="{8F164220-7BAB-49CA-9098-6690A5942E36}" srcOrd="2" destOrd="0" presId="urn:microsoft.com/office/officeart/2018/2/layout/IconVerticalSolidList"/>
    <dgm:cxn modelId="{43A02A08-CE23-4386-BE3B-E7D81B874ABB}" type="presParOf" srcId="{533ACE1F-EB78-4FD5-B0C7-B06113FCD3AC}" destId="{A7D296C0-5971-4DCB-91B3-348BCF4F038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B943C10-D1E2-4637-AE63-707A601E292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9D61598-5BEB-47B2-9657-73F9B46DA0E4}">
      <dgm:prSet/>
      <dgm:spPr/>
      <dgm:t>
        <a:bodyPr/>
        <a:lstStyle/>
        <a:p>
          <a:r>
            <a:rPr lang="en-US" b="0" i="0" dirty="0"/>
            <a:t>This contains the details of procurement requirements and activities of the concerned department for the planned period</a:t>
          </a:r>
          <a:endParaRPr lang="en-US" dirty="0"/>
        </a:p>
      </dgm:t>
    </dgm:pt>
    <dgm:pt modelId="{1F8578EC-E00D-4688-B258-4611CC6502D4}" type="parTrans" cxnId="{0C3930A1-ACFD-4494-BFD7-CDF23BC29400}">
      <dgm:prSet/>
      <dgm:spPr/>
      <dgm:t>
        <a:bodyPr/>
        <a:lstStyle/>
        <a:p>
          <a:endParaRPr lang="en-US"/>
        </a:p>
      </dgm:t>
    </dgm:pt>
    <dgm:pt modelId="{2EEB5D95-82CB-44F1-B42F-9E5C06D768A3}" type="sibTrans" cxnId="{0C3930A1-ACFD-4494-BFD7-CDF23BC29400}">
      <dgm:prSet/>
      <dgm:spPr/>
      <dgm:t>
        <a:bodyPr/>
        <a:lstStyle/>
        <a:p>
          <a:endParaRPr lang="en-US"/>
        </a:p>
      </dgm:t>
    </dgm:pt>
    <dgm:pt modelId="{7DABFEA7-D15D-46FA-8423-4DDF1104AA41}">
      <dgm:prSet/>
      <dgm:spPr/>
      <dgm:t>
        <a:bodyPr/>
        <a:lstStyle/>
        <a:p>
          <a:r>
            <a:rPr lang="en-US" b="0" i="0"/>
            <a:t>The procurement needs of each department are then summarized into departmental procurement plans</a:t>
          </a:r>
          <a:endParaRPr lang="en-US"/>
        </a:p>
      </dgm:t>
    </dgm:pt>
    <dgm:pt modelId="{CFB49BFD-CD7A-43F6-AF3F-D47522820572}" type="parTrans" cxnId="{79CBFEE2-6A4D-4864-83AE-82A970B6B46F}">
      <dgm:prSet/>
      <dgm:spPr/>
      <dgm:t>
        <a:bodyPr/>
        <a:lstStyle/>
        <a:p>
          <a:endParaRPr lang="en-US"/>
        </a:p>
      </dgm:t>
    </dgm:pt>
    <dgm:pt modelId="{5E0F7007-F85C-4572-8CD8-1174168A3BD7}" type="sibTrans" cxnId="{79CBFEE2-6A4D-4864-83AE-82A970B6B46F}">
      <dgm:prSet/>
      <dgm:spPr/>
      <dgm:t>
        <a:bodyPr/>
        <a:lstStyle/>
        <a:p>
          <a:endParaRPr lang="en-US"/>
        </a:p>
      </dgm:t>
    </dgm:pt>
    <dgm:pt modelId="{16DA9DBD-A9D9-45B3-AB75-C2BAEC175F04}">
      <dgm:prSet/>
      <dgm:spPr/>
      <dgm:t>
        <a:bodyPr/>
        <a:lstStyle/>
        <a:p>
          <a:r>
            <a:rPr lang="en-US" b="0" i="0"/>
            <a:t>Some procurement needs cannot be anticipated, and the plans can therefore never be accurate</a:t>
          </a:r>
          <a:endParaRPr lang="en-US"/>
        </a:p>
      </dgm:t>
    </dgm:pt>
    <dgm:pt modelId="{08A01207-FD05-4354-A57E-6901099CC8AC}" type="parTrans" cxnId="{842718F8-2350-45A1-97FB-8220FC45BE71}">
      <dgm:prSet/>
      <dgm:spPr/>
      <dgm:t>
        <a:bodyPr/>
        <a:lstStyle/>
        <a:p>
          <a:endParaRPr lang="en-US"/>
        </a:p>
      </dgm:t>
    </dgm:pt>
    <dgm:pt modelId="{72C573AE-2384-4CBF-81F6-901DB89100ED}" type="sibTrans" cxnId="{842718F8-2350-45A1-97FB-8220FC45BE71}">
      <dgm:prSet/>
      <dgm:spPr/>
      <dgm:t>
        <a:bodyPr/>
        <a:lstStyle/>
        <a:p>
          <a:endParaRPr lang="en-US"/>
        </a:p>
      </dgm:t>
    </dgm:pt>
    <dgm:pt modelId="{B8D89911-8852-46C4-8E6E-5DB4EF913C21}" type="pres">
      <dgm:prSet presAssocID="{BB943C10-D1E2-4637-AE63-707A601E292B}" presName="root" presStyleCnt="0">
        <dgm:presLayoutVars>
          <dgm:dir/>
          <dgm:resizeHandles val="exact"/>
        </dgm:presLayoutVars>
      </dgm:prSet>
      <dgm:spPr/>
    </dgm:pt>
    <dgm:pt modelId="{D6CEC045-CA2E-4D51-A2CB-5BF5008F6F99}" type="pres">
      <dgm:prSet presAssocID="{79D61598-5BEB-47B2-9657-73F9B46DA0E4}" presName="compNode" presStyleCnt="0"/>
      <dgm:spPr/>
    </dgm:pt>
    <dgm:pt modelId="{8270EF22-8416-4116-A6B0-02630359F996}" type="pres">
      <dgm:prSet presAssocID="{79D61598-5BEB-47B2-9657-73F9B46DA0E4}" presName="bgRect" presStyleLbl="bgShp" presStyleIdx="0" presStyleCnt="3"/>
      <dgm:spPr/>
    </dgm:pt>
    <dgm:pt modelId="{A6FC1015-53F7-4734-9D74-309916984B54}" type="pres">
      <dgm:prSet presAssocID="{79D61598-5BEB-47B2-9657-73F9B46DA0E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esentation with Checklist"/>
        </a:ext>
      </dgm:extLst>
    </dgm:pt>
    <dgm:pt modelId="{CFA244AB-FE24-4B72-81D2-D61DF3E18ACB}" type="pres">
      <dgm:prSet presAssocID="{79D61598-5BEB-47B2-9657-73F9B46DA0E4}" presName="spaceRect" presStyleCnt="0"/>
      <dgm:spPr/>
    </dgm:pt>
    <dgm:pt modelId="{AED2FE35-BB08-4D54-AD45-5257356A9968}" type="pres">
      <dgm:prSet presAssocID="{79D61598-5BEB-47B2-9657-73F9B46DA0E4}" presName="parTx" presStyleLbl="revTx" presStyleIdx="0" presStyleCnt="3">
        <dgm:presLayoutVars>
          <dgm:chMax val="0"/>
          <dgm:chPref val="0"/>
        </dgm:presLayoutVars>
      </dgm:prSet>
      <dgm:spPr/>
    </dgm:pt>
    <dgm:pt modelId="{0E6E0959-F4E2-426A-A126-C108EAAFCD1D}" type="pres">
      <dgm:prSet presAssocID="{2EEB5D95-82CB-44F1-B42F-9E5C06D768A3}" presName="sibTrans" presStyleCnt="0"/>
      <dgm:spPr/>
    </dgm:pt>
    <dgm:pt modelId="{63668CFB-4385-4E10-82FF-3F5E35A33DF5}" type="pres">
      <dgm:prSet presAssocID="{7DABFEA7-D15D-46FA-8423-4DDF1104AA41}" presName="compNode" presStyleCnt="0"/>
      <dgm:spPr/>
    </dgm:pt>
    <dgm:pt modelId="{22CEA0A2-0D2E-4545-9763-A5C9EDC5A4F3}" type="pres">
      <dgm:prSet presAssocID="{7DABFEA7-D15D-46FA-8423-4DDF1104AA41}" presName="bgRect" presStyleLbl="bgShp" presStyleIdx="1" presStyleCnt="3"/>
      <dgm:spPr/>
    </dgm:pt>
    <dgm:pt modelId="{8F01658F-CF48-4FE7-B4D1-C5DFE7C3D819}" type="pres">
      <dgm:prSet presAssocID="{7DABFEA7-D15D-46FA-8423-4DDF1104AA4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x trolley"/>
        </a:ext>
      </dgm:extLst>
    </dgm:pt>
    <dgm:pt modelId="{D6A3D4BF-12DC-44E0-AA11-B5D690476756}" type="pres">
      <dgm:prSet presAssocID="{7DABFEA7-D15D-46FA-8423-4DDF1104AA41}" presName="spaceRect" presStyleCnt="0"/>
      <dgm:spPr/>
    </dgm:pt>
    <dgm:pt modelId="{76A8D19D-03BF-47DA-A6B5-1E202283857A}" type="pres">
      <dgm:prSet presAssocID="{7DABFEA7-D15D-46FA-8423-4DDF1104AA41}" presName="parTx" presStyleLbl="revTx" presStyleIdx="1" presStyleCnt="3">
        <dgm:presLayoutVars>
          <dgm:chMax val="0"/>
          <dgm:chPref val="0"/>
        </dgm:presLayoutVars>
      </dgm:prSet>
      <dgm:spPr/>
    </dgm:pt>
    <dgm:pt modelId="{A6D7BA87-DDDE-40D3-96F9-3CF65B1A9C89}" type="pres">
      <dgm:prSet presAssocID="{5E0F7007-F85C-4572-8CD8-1174168A3BD7}" presName="sibTrans" presStyleCnt="0"/>
      <dgm:spPr/>
    </dgm:pt>
    <dgm:pt modelId="{E2DDBA35-6576-4114-A2FB-4C42CF757C16}" type="pres">
      <dgm:prSet presAssocID="{16DA9DBD-A9D9-45B3-AB75-C2BAEC175F04}" presName="compNode" presStyleCnt="0"/>
      <dgm:spPr/>
    </dgm:pt>
    <dgm:pt modelId="{69E4D6AF-40DE-43CB-A058-8633ECF5DA13}" type="pres">
      <dgm:prSet presAssocID="{16DA9DBD-A9D9-45B3-AB75-C2BAEC175F04}" presName="bgRect" presStyleLbl="bgShp" presStyleIdx="2" presStyleCnt="3"/>
      <dgm:spPr/>
    </dgm:pt>
    <dgm:pt modelId="{352D2839-E8A0-49D5-8283-E679CD140E8F}" type="pres">
      <dgm:prSet presAssocID="{16DA9DBD-A9D9-45B3-AB75-C2BAEC175F0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rritant"/>
        </a:ext>
      </dgm:extLst>
    </dgm:pt>
    <dgm:pt modelId="{4B4B91D4-5586-4E49-8AF5-52AA27C90BEF}" type="pres">
      <dgm:prSet presAssocID="{16DA9DBD-A9D9-45B3-AB75-C2BAEC175F04}" presName="spaceRect" presStyleCnt="0"/>
      <dgm:spPr/>
    </dgm:pt>
    <dgm:pt modelId="{1A48FF62-9712-4BEF-888A-8E8D0B940695}" type="pres">
      <dgm:prSet presAssocID="{16DA9DBD-A9D9-45B3-AB75-C2BAEC175F04}" presName="parTx" presStyleLbl="revTx" presStyleIdx="2" presStyleCnt="3">
        <dgm:presLayoutVars>
          <dgm:chMax val="0"/>
          <dgm:chPref val="0"/>
        </dgm:presLayoutVars>
      </dgm:prSet>
      <dgm:spPr/>
    </dgm:pt>
  </dgm:ptLst>
  <dgm:cxnLst>
    <dgm:cxn modelId="{75431014-750A-4829-91CE-9181E9F5FF7F}" type="presOf" srcId="{BB943C10-D1E2-4637-AE63-707A601E292B}" destId="{B8D89911-8852-46C4-8E6E-5DB4EF913C21}" srcOrd="0" destOrd="0" presId="urn:microsoft.com/office/officeart/2018/2/layout/IconVerticalSolidList"/>
    <dgm:cxn modelId="{40A8E95B-2152-480D-9149-DB26FAEFA6B3}" type="presOf" srcId="{7DABFEA7-D15D-46FA-8423-4DDF1104AA41}" destId="{76A8D19D-03BF-47DA-A6B5-1E202283857A}" srcOrd="0" destOrd="0" presId="urn:microsoft.com/office/officeart/2018/2/layout/IconVerticalSolidList"/>
    <dgm:cxn modelId="{FCB84182-DA6E-4228-808D-1881E5DB6A99}" type="presOf" srcId="{16DA9DBD-A9D9-45B3-AB75-C2BAEC175F04}" destId="{1A48FF62-9712-4BEF-888A-8E8D0B940695}" srcOrd="0" destOrd="0" presId="urn:microsoft.com/office/officeart/2018/2/layout/IconVerticalSolidList"/>
    <dgm:cxn modelId="{0C3930A1-ACFD-4494-BFD7-CDF23BC29400}" srcId="{BB943C10-D1E2-4637-AE63-707A601E292B}" destId="{79D61598-5BEB-47B2-9657-73F9B46DA0E4}" srcOrd="0" destOrd="0" parTransId="{1F8578EC-E00D-4688-B258-4611CC6502D4}" sibTransId="{2EEB5D95-82CB-44F1-B42F-9E5C06D768A3}"/>
    <dgm:cxn modelId="{79CBFEE2-6A4D-4864-83AE-82A970B6B46F}" srcId="{BB943C10-D1E2-4637-AE63-707A601E292B}" destId="{7DABFEA7-D15D-46FA-8423-4DDF1104AA41}" srcOrd="1" destOrd="0" parTransId="{CFB49BFD-CD7A-43F6-AF3F-D47522820572}" sibTransId="{5E0F7007-F85C-4572-8CD8-1174168A3BD7}"/>
    <dgm:cxn modelId="{18307FE6-6D56-4B34-8F1D-5E41B84941FE}" type="presOf" srcId="{79D61598-5BEB-47B2-9657-73F9B46DA0E4}" destId="{AED2FE35-BB08-4D54-AD45-5257356A9968}" srcOrd="0" destOrd="0" presId="urn:microsoft.com/office/officeart/2018/2/layout/IconVerticalSolidList"/>
    <dgm:cxn modelId="{842718F8-2350-45A1-97FB-8220FC45BE71}" srcId="{BB943C10-D1E2-4637-AE63-707A601E292B}" destId="{16DA9DBD-A9D9-45B3-AB75-C2BAEC175F04}" srcOrd="2" destOrd="0" parTransId="{08A01207-FD05-4354-A57E-6901099CC8AC}" sibTransId="{72C573AE-2384-4CBF-81F6-901DB89100ED}"/>
    <dgm:cxn modelId="{48FCD566-0543-4393-9166-1395C851AA5F}" type="presParOf" srcId="{B8D89911-8852-46C4-8E6E-5DB4EF913C21}" destId="{D6CEC045-CA2E-4D51-A2CB-5BF5008F6F99}" srcOrd="0" destOrd="0" presId="urn:microsoft.com/office/officeart/2018/2/layout/IconVerticalSolidList"/>
    <dgm:cxn modelId="{3E099F8E-659B-4EF4-9F18-1B7D13D16057}" type="presParOf" srcId="{D6CEC045-CA2E-4D51-A2CB-5BF5008F6F99}" destId="{8270EF22-8416-4116-A6B0-02630359F996}" srcOrd="0" destOrd="0" presId="urn:microsoft.com/office/officeart/2018/2/layout/IconVerticalSolidList"/>
    <dgm:cxn modelId="{623042A2-C665-4EE8-B6E3-0A149AA8B568}" type="presParOf" srcId="{D6CEC045-CA2E-4D51-A2CB-5BF5008F6F99}" destId="{A6FC1015-53F7-4734-9D74-309916984B54}" srcOrd="1" destOrd="0" presId="urn:microsoft.com/office/officeart/2018/2/layout/IconVerticalSolidList"/>
    <dgm:cxn modelId="{42F65318-E5B4-44ED-8F8B-BDE2F74912FD}" type="presParOf" srcId="{D6CEC045-CA2E-4D51-A2CB-5BF5008F6F99}" destId="{CFA244AB-FE24-4B72-81D2-D61DF3E18ACB}" srcOrd="2" destOrd="0" presId="urn:microsoft.com/office/officeart/2018/2/layout/IconVerticalSolidList"/>
    <dgm:cxn modelId="{BCC79856-3FD0-4AB0-92F2-5D1BC7C3BE7E}" type="presParOf" srcId="{D6CEC045-CA2E-4D51-A2CB-5BF5008F6F99}" destId="{AED2FE35-BB08-4D54-AD45-5257356A9968}" srcOrd="3" destOrd="0" presId="urn:microsoft.com/office/officeart/2018/2/layout/IconVerticalSolidList"/>
    <dgm:cxn modelId="{0B8A217F-7036-46F3-ABFE-F9DD9A48E8A6}" type="presParOf" srcId="{B8D89911-8852-46C4-8E6E-5DB4EF913C21}" destId="{0E6E0959-F4E2-426A-A126-C108EAAFCD1D}" srcOrd="1" destOrd="0" presId="urn:microsoft.com/office/officeart/2018/2/layout/IconVerticalSolidList"/>
    <dgm:cxn modelId="{4D38DE75-A086-4B0B-BA80-066BA3376EBC}" type="presParOf" srcId="{B8D89911-8852-46C4-8E6E-5DB4EF913C21}" destId="{63668CFB-4385-4E10-82FF-3F5E35A33DF5}" srcOrd="2" destOrd="0" presId="urn:microsoft.com/office/officeart/2018/2/layout/IconVerticalSolidList"/>
    <dgm:cxn modelId="{A18F1289-260F-49AA-BD16-34CE61F5C27E}" type="presParOf" srcId="{63668CFB-4385-4E10-82FF-3F5E35A33DF5}" destId="{22CEA0A2-0D2E-4545-9763-A5C9EDC5A4F3}" srcOrd="0" destOrd="0" presId="urn:microsoft.com/office/officeart/2018/2/layout/IconVerticalSolidList"/>
    <dgm:cxn modelId="{9536B0A2-8DAE-466E-BED5-F5C6DEBF4F44}" type="presParOf" srcId="{63668CFB-4385-4E10-82FF-3F5E35A33DF5}" destId="{8F01658F-CF48-4FE7-B4D1-C5DFE7C3D819}" srcOrd="1" destOrd="0" presId="urn:microsoft.com/office/officeart/2018/2/layout/IconVerticalSolidList"/>
    <dgm:cxn modelId="{5C0725F1-B6EF-43C1-A681-B0F420A20030}" type="presParOf" srcId="{63668CFB-4385-4E10-82FF-3F5E35A33DF5}" destId="{D6A3D4BF-12DC-44E0-AA11-B5D690476756}" srcOrd="2" destOrd="0" presId="urn:microsoft.com/office/officeart/2018/2/layout/IconVerticalSolidList"/>
    <dgm:cxn modelId="{145038F2-F9E9-4D75-934A-A52BB69475E3}" type="presParOf" srcId="{63668CFB-4385-4E10-82FF-3F5E35A33DF5}" destId="{76A8D19D-03BF-47DA-A6B5-1E202283857A}" srcOrd="3" destOrd="0" presId="urn:microsoft.com/office/officeart/2018/2/layout/IconVerticalSolidList"/>
    <dgm:cxn modelId="{4D70E9F0-214D-4A21-9791-3608281EFD2F}" type="presParOf" srcId="{B8D89911-8852-46C4-8E6E-5DB4EF913C21}" destId="{A6D7BA87-DDDE-40D3-96F9-3CF65B1A9C89}" srcOrd="3" destOrd="0" presId="urn:microsoft.com/office/officeart/2018/2/layout/IconVerticalSolidList"/>
    <dgm:cxn modelId="{B3DBE5C2-E376-4ABF-A447-FE388C9910C5}" type="presParOf" srcId="{B8D89911-8852-46C4-8E6E-5DB4EF913C21}" destId="{E2DDBA35-6576-4114-A2FB-4C42CF757C16}" srcOrd="4" destOrd="0" presId="urn:microsoft.com/office/officeart/2018/2/layout/IconVerticalSolidList"/>
    <dgm:cxn modelId="{D0564695-7905-4B76-89D9-3E6BF4EC3745}" type="presParOf" srcId="{E2DDBA35-6576-4114-A2FB-4C42CF757C16}" destId="{69E4D6AF-40DE-43CB-A058-8633ECF5DA13}" srcOrd="0" destOrd="0" presId="urn:microsoft.com/office/officeart/2018/2/layout/IconVerticalSolidList"/>
    <dgm:cxn modelId="{C6214D74-6CEB-499C-BCDE-A2B03410DF1B}" type="presParOf" srcId="{E2DDBA35-6576-4114-A2FB-4C42CF757C16}" destId="{352D2839-E8A0-49D5-8283-E679CD140E8F}" srcOrd="1" destOrd="0" presId="urn:microsoft.com/office/officeart/2018/2/layout/IconVerticalSolidList"/>
    <dgm:cxn modelId="{3614BD7E-CA23-403A-BE86-02C1371EF02A}" type="presParOf" srcId="{E2DDBA35-6576-4114-A2FB-4C42CF757C16}" destId="{4B4B91D4-5586-4E49-8AF5-52AA27C90BEF}" srcOrd="2" destOrd="0" presId="urn:microsoft.com/office/officeart/2018/2/layout/IconVerticalSolidList"/>
    <dgm:cxn modelId="{CD5A1031-E10D-4FFA-B426-D5875EFAF487}" type="presParOf" srcId="{E2DDBA35-6576-4114-A2FB-4C42CF757C16}" destId="{1A48FF62-9712-4BEF-888A-8E8D0B94069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C4C55FA-46F6-4D10-A7DD-7A2A2E8420B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B51A639-DB27-40BA-9A1F-9C7F20D1BF14}">
      <dgm:prSet/>
      <dgm:spPr/>
      <dgm:t>
        <a:bodyPr/>
        <a:lstStyle/>
        <a:p>
          <a:r>
            <a:rPr lang="en-US" b="0" i="0"/>
            <a:t>The expected requirement for goods/services/works</a:t>
          </a:r>
          <a:endParaRPr lang="en-US"/>
        </a:p>
      </dgm:t>
    </dgm:pt>
    <dgm:pt modelId="{0C191B77-1ECB-4315-A51A-6999C05EE73C}" type="parTrans" cxnId="{5888EEB2-A906-4DDB-8A9D-8EC33B3C0968}">
      <dgm:prSet/>
      <dgm:spPr/>
      <dgm:t>
        <a:bodyPr/>
        <a:lstStyle/>
        <a:p>
          <a:endParaRPr lang="en-US"/>
        </a:p>
      </dgm:t>
    </dgm:pt>
    <dgm:pt modelId="{F37EAC6F-5726-4C56-A50D-E20D091BF82C}" type="sibTrans" cxnId="{5888EEB2-A906-4DDB-8A9D-8EC33B3C0968}">
      <dgm:prSet/>
      <dgm:spPr/>
      <dgm:t>
        <a:bodyPr/>
        <a:lstStyle/>
        <a:p>
          <a:endParaRPr lang="en-US"/>
        </a:p>
      </dgm:t>
    </dgm:pt>
    <dgm:pt modelId="{8C922EDC-5562-49EA-86B8-C0DF61422524}">
      <dgm:prSet/>
      <dgm:spPr/>
      <dgm:t>
        <a:bodyPr/>
        <a:lstStyle/>
        <a:p>
          <a:r>
            <a:rPr lang="en-US" b="0" i="0"/>
            <a:t>Quantities/ volume of requirements</a:t>
          </a:r>
          <a:endParaRPr lang="en-US"/>
        </a:p>
      </dgm:t>
    </dgm:pt>
    <dgm:pt modelId="{1D8BE592-A1E1-4137-9659-17E7305F1628}" type="parTrans" cxnId="{CFCF5830-950D-4767-B058-49C0B1CE1D3B}">
      <dgm:prSet/>
      <dgm:spPr/>
      <dgm:t>
        <a:bodyPr/>
        <a:lstStyle/>
        <a:p>
          <a:endParaRPr lang="en-US"/>
        </a:p>
      </dgm:t>
    </dgm:pt>
    <dgm:pt modelId="{7B110E49-A3CF-40A6-94DB-539B71DECB27}" type="sibTrans" cxnId="{CFCF5830-950D-4767-B058-49C0B1CE1D3B}">
      <dgm:prSet/>
      <dgm:spPr/>
      <dgm:t>
        <a:bodyPr/>
        <a:lstStyle/>
        <a:p>
          <a:endParaRPr lang="en-US"/>
        </a:p>
      </dgm:t>
    </dgm:pt>
    <dgm:pt modelId="{9D631595-F168-4703-9AC0-0A959D3542A0}">
      <dgm:prSet/>
      <dgm:spPr/>
      <dgm:t>
        <a:bodyPr/>
        <a:lstStyle/>
        <a:p>
          <a:r>
            <a:rPr lang="en-US" b="0" i="0"/>
            <a:t>The delivery schedule for the identified requirements</a:t>
          </a:r>
          <a:endParaRPr lang="en-US"/>
        </a:p>
      </dgm:t>
    </dgm:pt>
    <dgm:pt modelId="{802D8053-4271-4FE8-993A-89BD0350554C}" type="parTrans" cxnId="{F0A65442-881B-4020-A0F1-12E270B135A6}">
      <dgm:prSet/>
      <dgm:spPr/>
      <dgm:t>
        <a:bodyPr/>
        <a:lstStyle/>
        <a:p>
          <a:endParaRPr lang="en-US"/>
        </a:p>
      </dgm:t>
    </dgm:pt>
    <dgm:pt modelId="{91851D39-574D-485F-B8EC-2A5BC6092D68}" type="sibTrans" cxnId="{F0A65442-881B-4020-A0F1-12E270B135A6}">
      <dgm:prSet/>
      <dgm:spPr/>
      <dgm:t>
        <a:bodyPr/>
        <a:lstStyle/>
        <a:p>
          <a:endParaRPr lang="en-US"/>
        </a:p>
      </dgm:t>
    </dgm:pt>
    <dgm:pt modelId="{BF557827-DED7-43A2-8AD6-3A90163F3F74}">
      <dgm:prSet/>
      <dgm:spPr/>
      <dgm:t>
        <a:bodyPr/>
        <a:lstStyle/>
        <a:p>
          <a:r>
            <a:rPr lang="en-US" b="0" i="0" dirty="0"/>
            <a:t>Estimated cost/ budget</a:t>
          </a:r>
          <a:endParaRPr lang="en-US" dirty="0"/>
        </a:p>
      </dgm:t>
    </dgm:pt>
    <dgm:pt modelId="{840668C9-5600-4991-87AA-006568241D80}" type="parTrans" cxnId="{D5D751BA-063D-4777-9D29-AF36A587CC2C}">
      <dgm:prSet/>
      <dgm:spPr/>
      <dgm:t>
        <a:bodyPr/>
        <a:lstStyle/>
        <a:p>
          <a:endParaRPr lang="en-US"/>
        </a:p>
      </dgm:t>
    </dgm:pt>
    <dgm:pt modelId="{395B9EA0-1E18-4BF5-8F1B-66E242ADF647}" type="sibTrans" cxnId="{D5D751BA-063D-4777-9D29-AF36A587CC2C}">
      <dgm:prSet/>
      <dgm:spPr/>
      <dgm:t>
        <a:bodyPr/>
        <a:lstStyle/>
        <a:p>
          <a:endParaRPr lang="en-US"/>
        </a:p>
      </dgm:t>
    </dgm:pt>
    <dgm:pt modelId="{FCA223FB-6C79-4D67-ABFA-30327E08F46A}" type="pres">
      <dgm:prSet presAssocID="{2C4C55FA-46F6-4D10-A7DD-7A2A2E8420B0}" presName="root" presStyleCnt="0">
        <dgm:presLayoutVars>
          <dgm:dir/>
          <dgm:resizeHandles val="exact"/>
        </dgm:presLayoutVars>
      </dgm:prSet>
      <dgm:spPr/>
    </dgm:pt>
    <dgm:pt modelId="{4538AD98-C3E1-4E8A-84D5-AE2CD87026C7}" type="pres">
      <dgm:prSet presAssocID="{CB51A639-DB27-40BA-9A1F-9C7F20D1BF14}" presName="compNode" presStyleCnt="0"/>
      <dgm:spPr/>
    </dgm:pt>
    <dgm:pt modelId="{142BC91C-722E-46BA-BB05-4C94329822C4}" type="pres">
      <dgm:prSet presAssocID="{CB51A639-DB27-40BA-9A1F-9C7F20D1BF14}" presName="bgRect" presStyleLbl="bgShp" presStyleIdx="0" presStyleCnt="4"/>
      <dgm:spPr/>
    </dgm:pt>
    <dgm:pt modelId="{FE233E84-9266-4759-9EF2-85F2C1820641}" type="pres">
      <dgm:prSet presAssocID="{CB51A639-DB27-40BA-9A1F-9C7F20D1BF1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x trolley"/>
        </a:ext>
      </dgm:extLst>
    </dgm:pt>
    <dgm:pt modelId="{FE136942-DD68-4B04-B0EF-28C2B2F0B3A1}" type="pres">
      <dgm:prSet presAssocID="{CB51A639-DB27-40BA-9A1F-9C7F20D1BF14}" presName="spaceRect" presStyleCnt="0"/>
      <dgm:spPr/>
    </dgm:pt>
    <dgm:pt modelId="{60619491-1BEC-473C-AB31-411816592DC6}" type="pres">
      <dgm:prSet presAssocID="{CB51A639-DB27-40BA-9A1F-9C7F20D1BF14}" presName="parTx" presStyleLbl="revTx" presStyleIdx="0" presStyleCnt="4">
        <dgm:presLayoutVars>
          <dgm:chMax val="0"/>
          <dgm:chPref val="0"/>
        </dgm:presLayoutVars>
      </dgm:prSet>
      <dgm:spPr/>
    </dgm:pt>
    <dgm:pt modelId="{AE6887CD-6B77-4F0D-81B2-113236E837C6}" type="pres">
      <dgm:prSet presAssocID="{F37EAC6F-5726-4C56-A50D-E20D091BF82C}" presName="sibTrans" presStyleCnt="0"/>
      <dgm:spPr/>
    </dgm:pt>
    <dgm:pt modelId="{3009CE9F-75DB-4C58-A52E-6549B5E1B010}" type="pres">
      <dgm:prSet presAssocID="{8C922EDC-5562-49EA-86B8-C0DF61422524}" presName="compNode" presStyleCnt="0"/>
      <dgm:spPr/>
    </dgm:pt>
    <dgm:pt modelId="{8AE28A69-690E-4096-8B2F-501B447EF8E1}" type="pres">
      <dgm:prSet presAssocID="{8C922EDC-5562-49EA-86B8-C0DF61422524}" presName="bgRect" presStyleLbl="bgShp" presStyleIdx="1" presStyleCnt="4"/>
      <dgm:spPr/>
    </dgm:pt>
    <dgm:pt modelId="{B1B60BAD-9D60-40E0-94BA-EE56221C5737}" type="pres">
      <dgm:prSet presAssocID="{8C922EDC-5562-49EA-86B8-C0DF6142252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eaker"/>
        </a:ext>
      </dgm:extLst>
    </dgm:pt>
    <dgm:pt modelId="{68667C49-F95C-4A9B-9AA9-FAEDE68C1EC6}" type="pres">
      <dgm:prSet presAssocID="{8C922EDC-5562-49EA-86B8-C0DF61422524}" presName="spaceRect" presStyleCnt="0"/>
      <dgm:spPr/>
    </dgm:pt>
    <dgm:pt modelId="{354E0F92-9554-4362-98AB-D487AE56B664}" type="pres">
      <dgm:prSet presAssocID="{8C922EDC-5562-49EA-86B8-C0DF61422524}" presName="parTx" presStyleLbl="revTx" presStyleIdx="1" presStyleCnt="4">
        <dgm:presLayoutVars>
          <dgm:chMax val="0"/>
          <dgm:chPref val="0"/>
        </dgm:presLayoutVars>
      </dgm:prSet>
      <dgm:spPr/>
    </dgm:pt>
    <dgm:pt modelId="{8B55927F-93F4-419F-8255-12D2C83CE878}" type="pres">
      <dgm:prSet presAssocID="{7B110E49-A3CF-40A6-94DB-539B71DECB27}" presName="sibTrans" presStyleCnt="0"/>
      <dgm:spPr/>
    </dgm:pt>
    <dgm:pt modelId="{2B96F9BF-A00F-4743-9F49-33B8A7A4CCF7}" type="pres">
      <dgm:prSet presAssocID="{9D631595-F168-4703-9AC0-0A959D3542A0}" presName="compNode" presStyleCnt="0"/>
      <dgm:spPr/>
    </dgm:pt>
    <dgm:pt modelId="{16EC5FD3-83D3-4534-AE97-7B8796B95D1F}" type="pres">
      <dgm:prSet presAssocID="{9D631595-F168-4703-9AC0-0A959D3542A0}" presName="bgRect" presStyleLbl="bgShp" presStyleIdx="2" presStyleCnt="4"/>
      <dgm:spPr/>
    </dgm:pt>
    <dgm:pt modelId="{F9A19A76-04E8-404C-8FB4-BBFD8D2351CB}" type="pres">
      <dgm:prSet presAssocID="{9D631595-F168-4703-9AC0-0A959D3542A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940A1F56-5F95-47E1-8F08-0AAC26B730B8}" type="pres">
      <dgm:prSet presAssocID="{9D631595-F168-4703-9AC0-0A959D3542A0}" presName="spaceRect" presStyleCnt="0"/>
      <dgm:spPr/>
    </dgm:pt>
    <dgm:pt modelId="{8F5F1C4E-1BEB-4781-8420-96525BE3F15B}" type="pres">
      <dgm:prSet presAssocID="{9D631595-F168-4703-9AC0-0A959D3542A0}" presName="parTx" presStyleLbl="revTx" presStyleIdx="2" presStyleCnt="4">
        <dgm:presLayoutVars>
          <dgm:chMax val="0"/>
          <dgm:chPref val="0"/>
        </dgm:presLayoutVars>
      </dgm:prSet>
      <dgm:spPr/>
    </dgm:pt>
    <dgm:pt modelId="{7A0C4A86-6AF7-4506-A33F-548D7767FDCE}" type="pres">
      <dgm:prSet presAssocID="{91851D39-574D-485F-B8EC-2A5BC6092D68}" presName="sibTrans" presStyleCnt="0"/>
      <dgm:spPr/>
    </dgm:pt>
    <dgm:pt modelId="{8A0B2935-4131-4DA0-93DB-E48139A68B80}" type="pres">
      <dgm:prSet presAssocID="{BF557827-DED7-43A2-8AD6-3A90163F3F74}" presName="compNode" presStyleCnt="0"/>
      <dgm:spPr/>
    </dgm:pt>
    <dgm:pt modelId="{BA1E0713-C139-4A35-9ADC-3310FD5D9685}" type="pres">
      <dgm:prSet presAssocID="{BF557827-DED7-43A2-8AD6-3A90163F3F74}" presName="bgRect" presStyleLbl="bgShp" presStyleIdx="3" presStyleCnt="4"/>
      <dgm:spPr/>
    </dgm:pt>
    <dgm:pt modelId="{6CCBD421-5AA3-4FB0-8892-28E42E4087C6}" type="pres">
      <dgm:prSet presAssocID="{BF557827-DED7-43A2-8AD6-3A90163F3F7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ins"/>
        </a:ext>
      </dgm:extLst>
    </dgm:pt>
    <dgm:pt modelId="{F67F6504-DDA0-4323-9DD2-BFE5C46B14C3}" type="pres">
      <dgm:prSet presAssocID="{BF557827-DED7-43A2-8AD6-3A90163F3F74}" presName="spaceRect" presStyleCnt="0"/>
      <dgm:spPr/>
    </dgm:pt>
    <dgm:pt modelId="{8BF13061-7469-459A-9466-A8C890A02BF8}" type="pres">
      <dgm:prSet presAssocID="{BF557827-DED7-43A2-8AD6-3A90163F3F74}" presName="parTx" presStyleLbl="revTx" presStyleIdx="3" presStyleCnt="4">
        <dgm:presLayoutVars>
          <dgm:chMax val="0"/>
          <dgm:chPref val="0"/>
        </dgm:presLayoutVars>
      </dgm:prSet>
      <dgm:spPr/>
    </dgm:pt>
  </dgm:ptLst>
  <dgm:cxnLst>
    <dgm:cxn modelId="{23925823-E48B-4630-B4B8-224E63A7E02A}" type="presOf" srcId="{CB51A639-DB27-40BA-9A1F-9C7F20D1BF14}" destId="{60619491-1BEC-473C-AB31-411816592DC6}" srcOrd="0" destOrd="0" presId="urn:microsoft.com/office/officeart/2018/2/layout/IconVerticalSolidList"/>
    <dgm:cxn modelId="{4DB22429-E57C-4F56-8D2F-C1F45A7FD981}" type="presOf" srcId="{9D631595-F168-4703-9AC0-0A959D3542A0}" destId="{8F5F1C4E-1BEB-4781-8420-96525BE3F15B}" srcOrd="0" destOrd="0" presId="urn:microsoft.com/office/officeart/2018/2/layout/IconVerticalSolidList"/>
    <dgm:cxn modelId="{CFCF5830-950D-4767-B058-49C0B1CE1D3B}" srcId="{2C4C55FA-46F6-4D10-A7DD-7A2A2E8420B0}" destId="{8C922EDC-5562-49EA-86B8-C0DF61422524}" srcOrd="1" destOrd="0" parTransId="{1D8BE592-A1E1-4137-9659-17E7305F1628}" sibTransId="{7B110E49-A3CF-40A6-94DB-539B71DECB27}"/>
    <dgm:cxn modelId="{F0A65442-881B-4020-A0F1-12E270B135A6}" srcId="{2C4C55FA-46F6-4D10-A7DD-7A2A2E8420B0}" destId="{9D631595-F168-4703-9AC0-0A959D3542A0}" srcOrd="2" destOrd="0" parTransId="{802D8053-4271-4FE8-993A-89BD0350554C}" sibTransId="{91851D39-574D-485F-B8EC-2A5BC6092D68}"/>
    <dgm:cxn modelId="{BABF0D65-45FE-4E06-A7D2-0D6BFB3E49E4}" type="presOf" srcId="{2C4C55FA-46F6-4D10-A7DD-7A2A2E8420B0}" destId="{FCA223FB-6C79-4D67-ABFA-30327E08F46A}" srcOrd="0" destOrd="0" presId="urn:microsoft.com/office/officeart/2018/2/layout/IconVerticalSolidList"/>
    <dgm:cxn modelId="{E9B52789-7E27-4C85-8EDA-AED677784CE1}" type="presOf" srcId="{BF557827-DED7-43A2-8AD6-3A90163F3F74}" destId="{8BF13061-7469-459A-9466-A8C890A02BF8}" srcOrd="0" destOrd="0" presId="urn:microsoft.com/office/officeart/2018/2/layout/IconVerticalSolidList"/>
    <dgm:cxn modelId="{5888EEB2-A906-4DDB-8A9D-8EC33B3C0968}" srcId="{2C4C55FA-46F6-4D10-A7DD-7A2A2E8420B0}" destId="{CB51A639-DB27-40BA-9A1F-9C7F20D1BF14}" srcOrd="0" destOrd="0" parTransId="{0C191B77-1ECB-4315-A51A-6999C05EE73C}" sibTransId="{F37EAC6F-5726-4C56-A50D-E20D091BF82C}"/>
    <dgm:cxn modelId="{D5D751BA-063D-4777-9D29-AF36A587CC2C}" srcId="{2C4C55FA-46F6-4D10-A7DD-7A2A2E8420B0}" destId="{BF557827-DED7-43A2-8AD6-3A90163F3F74}" srcOrd="3" destOrd="0" parTransId="{840668C9-5600-4991-87AA-006568241D80}" sibTransId="{395B9EA0-1E18-4BF5-8F1B-66E242ADF647}"/>
    <dgm:cxn modelId="{A190DDE9-80F3-45A1-9F85-4E8AFFA4BE0E}" type="presOf" srcId="{8C922EDC-5562-49EA-86B8-C0DF61422524}" destId="{354E0F92-9554-4362-98AB-D487AE56B664}" srcOrd="0" destOrd="0" presId="urn:microsoft.com/office/officeart/2018/2/layout/IconVerticalSolidList"/>
    <dgm:cxn modelId="{664C98AB-41B6-4BF8-B213-CC3968E450BA}" type="presParOf" srcId="{FCA223FB-6C79-4D67-ABFA-30327E08F46A}" destId="{4538AD98-C3E1-4E8A-84D5-AE2CD87026C7}" srcOrd="0" destOrd="0" presId="urn:microsoft.com/office/officeart/2018/2/layout/IconVerticalSolidList"/>
    <dgm:cxn modelId="{CBDC3F22-E60E-440C-AECE-2FF749D00B26}" type="presParOf" srcId="{4538AD98-C3E1-4E8A-84D5-AE2CD87026C7}" destId="{142BC91C-722E-46BA-BB05-4C94329822C4}" srcOrd="0" destOrd="0" presId="urn:microsoft.com/office/officeart/2018/2/layout/IconVerticalSolidList"/>
    <dgm:cxn modelId="{13B981F4-19EE-463D-ACF6-FEE1583149F5}" type="presParOf" srcId="{4538AD98-C3E1-4E8A-84D5-AE2CD87026C7}" destId="{FE233E84-9266-4759-9EF2-85F2C1820641}" srcOrd="1" destOrd="0" presId="urn:microsoft.com/office/officeart/2018/2/layout/IconVerticalSolidList"/>
    <dgm:cxn modelId="{392ED1A3-765C-4F47-B559-252AD38B2859}" type="presParOf" srcId="{4538AD98-C3E1-4E8A-84D5-AE2CD87026C7}" destId="{FE136942-DD68-4B04-B0EF-28C2B2F0B3A1}" srcOrd="2" destOrd="0" presId="urn:microsoft.com/office/officeart/2018/2/layout/IconVerticalSolidList"/>
    <dgm:cxn modelId="{42F292FC-C34D-4801-91A1-440AE0694B2A}" type="presParOf" srcId="{4538AD98-C3E1-4E8A-84D5-AE2CD87026C7}" destId="{60619491-1BEC-473C-AB31-411816592DC6}" srcOrd="3" destOrd="0" presId="urn:microsoft.com/office/officeart/2018/2/layout/IconVerticalSolidList"/>
    <dgm:cxn modelId="{42053CE8-2585-4F7A-BF0E-62A1ED24618D}" type="presParOf" srcId="{FCA223FB-6C79-4D67-ABFA-30327E08F46A}" destId="{AE6887CD-6B77-4F0D-81B2-113236E837C6}" srcOrd="1" destOrd="0" presId="urn:microsoft.com/office/officeart/2018/2/layout/IconVerticalSolidList"/>
    <dgm:cxn modelId="{FBFC3D3C-E5FB-4E5F-B0CF-2A90724902CC}" type="presParOf" srcId="{FCA223FB-6C79-4D67-ABFA-30327E08F46A}" destId="{3009CE9F-75DB-4C58-A52E-6549B5E1B010}" srcOrd="2" destOrd="0" presId="urn:microsoft.com/office/officeart/2018/2/layout/IconVerticalSolidList"/>
    <dgm:cxn modelId="{0FAD61AB-3DC3-4A49-ACA3-A406CFDED481}" type="presParOf" srcId="{3009CE9F-75DB-4C58-A52E-6549B5E1B010}" destId="{8AE28A69-690E-4096-8B2F-501B447EF8E1}" srcOrd="0" destOrd="0" presId="urn:microsoft.com/office/officeart/2018/2/layout/IconVerticalSolidList"/>
    <dgm:cxn modelId="{E46303CA-D614-45C4-B10F-ECA43C6D3543}" type="presParOf" srcId="{3009CE9F-75DB-4C58-A52E-6549B5E1B010}" destId="{B1B60BAD-9D60-40E0-94BA-EE56221C5737}" srcOrd="1" destOrd="0" presId="urn:microsoft.com/office/officeart/2018/2/layout/IconVerticalSolidList"/>
    <dgm:cxn modelId="{928C6B4C-094A-475C-A194-D7BD3484A1E9}" type="presParOf" srcId="{3009CE9F-75DB-4C58-A52E-6549B5E1B010}" destId="{68667C49-F95C-4A9B-9AA9-FAEDE68C1EC6}" srcOrd="2" destOrd="0" presId="urn:microsoft.com/office/officeart/2018/2/layout/IconVerticalSolidList"/>
    <dgm:cxn modelId="{B62BD1C5-7B0B-42F8-A383-52012670DF0A}" type="presParOf" srcId="{3009CE9F-75DB-4C58-A52E-6549B5E1B010}" destId="{354E0F92-9554-4362-98AB-D487AE56B664}" srcOrd="3" destOrd="0" presId="urn:microsoft.com/office/officeart/2018/2/layout/IconVerticalSolidList"/>
    <dgm:cxn modelId="{1172DFB1-2297-4D95-9B35-59B6A53436C7}" type="presParOf" srcId="{FCA223FB-6C79-4D67-ABFA-30327E08F46A}" destId="{8B55927F-93F4-419F-8255-12D2C83CE878}" srcOrd="3" destOrd="0" presId="urn:microsoft.com/office/officeart/2018/2/layout/IconVerticalSolidList"/>
    <dgm:cxn modelId="{EE360EB3-B5D9-4976-AD78-2C46B7518F0A}" type="presParOf" srcId="{FCA223FB-6C79-4D67-ABFA-30327E08F46A}" destId="{2B96F9BF-A00F-4743-9F49-33B8A7A4CCF7}" srcOrd="4" destOrd="0" presId="urn:microsoft.com/office/officeart/2018/2/layout/IconVerticalSolidList"/>
    <dgm:cxn modelId="{970BF237-6CFA-4961-AC52-5312E79DD8F3}" type="presParOf" srcId="{2B96F9BF-A00F-4743-9F49-33B8A7A4CCF7}" destId="{16EC5FD3-83D3-4534-AE97-7B8796B95D1F}" srcOrd="0" destOrd="0" presId="urn:microsoft.com/office/officeart/2018/2/layout/IconVerticalSolidList"/>
    <dgm:cxn modelId="{697F6F2F-1357-492C-B6B8-1582148278C1}" type="presParOf" srcId="{2B96F9BF-A00F-4743-9F49-33B8A7A4CCF7}" destId="{F9A19A76-04E8-404C-8FB4-BBFD8D2351CB}" srcOrd="1" destOrd="0" presId="urn:microsoft.com/office/officeart/2018/2/layout/IconVerticalSolidList"/>
    <dgm:cxn modelId="{279142FA-99AF-4B6A-9A5E-284C572FA225}" type="presParOf" srcId="{2B96F9BF-A00F-4743-9F49-33B8A7A4CCF7}" destId="{940A1F56-5F95-47E1-8F08-0AAC26B730B8}" srcOrd="2" destOrd="0" presId="urn:microsoft.com/office/officeart/2018/2/layout/IconVerticalSolidList"/>
    <dgm:cxn modelId="{D38616BB-814A-428D-A261-E0C97C587DD4}" type="presParOf" srcId="{2B96F9BF-A00F-4743-9F49-33B8A7A4CCF7}" destId="{8F5F1C4E-1BEB-4781-8420-96525BE3F15B}" srcOrd="3" destOrd="0" presId="urn:microsoft.com/office/officeart/2018/2/layout/IconVerticalSolidList"/>
    <dgm:cxn modelId="{78E1945C-9847-4327-995B-F1EECFDE99B3}" type="presParOf" srcId="{FCA223FB-6C79-4D67-ABFA-30327E08F46A}" destId="{7A0C4A86-6AF7-4506-A33F-548D7767FDCE}" srcOrd="5" destOrd="0" presId="urn:microsoft.com/office/officeart/2018/2/layout/IconVerticalSolidList"/>
    <dgm:cxn modelId="{9DBD097F-9B44-4EBD-8E73-F56C593AD15E}" type="presParOf" srcId="{FCA223FB-6C79-4D67-ABFA-30327E08F46A}" destId="{8A0B2935-4131-4DA0-93DB-E48139A68B80}" srcOrd="6" destOrd="0" presId="urn:microsoft.com/office/officeart/2018/2/layout/IconVerticalSolidList"/>
    <dgm:cxn modelId="{9D001D74-EE69-48CD-9B37-AD5998EC5068}" type="presParOf" srcId="{8A0B2935-4131-4DA0-93DB-E48139A68B80}" destId="{BA1E0713-C139-4A35-9ADC-3310FD5D9685}" srcOrd="0" destOrd="0" presId="urn:microsoft.com/office/officeart/2018/2/layout/IconVerticalSolidList"/>
    <dgm:cxn modelId="{102447ED-BA96-473D-8035-FA74D9FA6CC3}" type="presParOf" srcId="{8A0B2935-4131-4DA0-93DB-E48139A68B80}" destId="{6CCBD421-5AA3-4FB0-8892-28E42E4087C6}" srcOrd="1" destOrd="0" presId="urn:microsoft.com/office/officeart/2018/2/layout/IconVerticalSolidList"/>
    <dgm:cxn modelId="{07C4ECF8-079A-49E0-9512-B1A0376254CA}" type="presParOf" srcId="{8A0B2935-4131-4DA0-93DB-E48139A68B80}" destId="{F67F6504-DDA0-4323-9DD2-BFE5C46B14C3}" srcOrd="2" destOrd="0" presId="urn:microsoft.com/office/officeart/2018/2/layout/IconVerticalSolidList"/>
    <dgm:cxn modelId="{803E2078-0AF4-479C-8492-E9A678C85804}" type="presParOf" srcId="{8A0B2935-4131-4DA0-93DB-E48139A68B80}" destId="{8BF13061-7469-459A-9466-A8C890A02BF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B679DB9-4C60-4282-8B41-47E8D7C20E3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2CDF799-F9A4-4E4D-BB9A-4E04911A04A7}">
      <dgm:prSet/>
      <dgm:spPr/>
      <dgm:t>
        <a:bodyPr/>
        <a:lstStyle/>
        <a:p>
          <a:r>
            <a:rPr lang="en-US" b="0" i="0"/>
            <a:t>In conclusion, procurement planning plays a vital role in the efficient execution of an organization's budget, ensuring value for money and optimizing resource allocation</a:t>
          </a:r>
          <a:endParaRPr lang="en-US"/>
        </a:p>
      </dgm:t>
    </dgm:pt>
    <dgm:pt modelId="{689C927B-7FD1-4F8E-BCB3-B465046E94BC}" type="parTrans" cxnId="{B2DA02A1-E0AD-404B-9AC4-973814E5BAF8}">
      <dgm:prSet/>
      <dgm:spPr/>
      <dgm:t>
        <a:bodyPr/>
        <a:lstStyle/>
        <a:p>
          <a:endParaRPr lang="en-US"/>
        </a:p>
      </dgm:t>
    </dgm:pt>
    <dgm:pt modelId="{0B626BAF-2A14-4BA3-B3DD-BDC823733355}" type="sibTrans" cxnId="{B2DA02A1-E0AD-404B-9AC4-973814E5BAF8}">
      <dgm:prSet/>
      <dgm:spPr/>
      <dgm:t>
        <a:bodyPr/>
        <a:lstStyle/>
        <a:p>
          <a:endParaRPr lang="en-US"/>
        </a:p>
      </dgm:t>
    </dgm:pt>
    <dgm:pt modelId="{0DED099B-8208-44F8-A856-DCEC8FF55879}">
      <dgm:prSet/>
      <dgm:spPr/>
      <dgm:t>
        <a:bodyPr/>
        <a:lstStyle/>
        <a:p>
          <a:r>
            <a:rPr lang="en-US" b="0" i="0" dirty="0"/>
            <a:t>By consolidating, lotting, grouping, and packaging procurement needs, organizations can benefit from economies of scale, enhance competition, and streamline operations</a:t>
          </a:r>
          <a:endParaRPr lang="en-US" dirty="0"/>
        </a:p>
      </dgm:t>
    </dgm:pt>
    <dgm:pt modelId="{2B927690-10B4-4C0F-A870-D8AC5DE5FD94}" type="parTrans" cxnId="{22148093-C6D9-4F8C-8433-599FE86BC921}">
      <dgm:prSet/>
      <dgm:spPr/>
      <dgm:t>
        <a:bodyPr/>
        <a:lstStyle/>
        <a:p>
          <a:endParaRPr lang="en-US"/>
        </a:p>
      </dgm:t>
    </dgm:pt>
    <dgm:pt modelId="{27A67BE8-53A5-4E9E-A18B-B6A830079D1C}" type="sibTrans" cxnId="{22148093-C6D9-4F8C-8433-599FE86BC921}">
      <dgm:prSet/>
      <dgm:spPr/>
      <dgm:t>
        <a:bodyPr/>
        <a:lstStyle/>
        <a:p>
          <a:endParaRPr lang="en-US"/>
        </a:p>
      </dgm:t>
    </dgm:pt>
    <dgm:pt modelId="{F943D57C-047B-4BDD-BD6C-1A031E37E4B4}">
      <dgm:prSet/>
      <dgm:spPr/>
      <dgm:t>
        <a:bodyPr/>
        <a:lstStyle/>
        <a:p>
          <a:r>
            <a:rPr lang="en-US" b="0" i="0"/>
            <a:t>Effective procurement planning also mitigates risks by promoting transparency and accountability throughout the procurement cycle</a:t>
          </a:r>
          <a:endParaRPr lang="en-US"/>
        </a:p>
      </dgm:t>
    </dgm:pt>
    <dgm:pt modelId="{C59D358B-21F4-454F-8099-AB712867B0F4}" type="parTrans" cxnId="{415F34D5-452E-4DF9-A37C-8B9797A92D15}">
      <dgm:prSet/>
      <dgm:spPr/>
      <dgm:t>
        <a:bodyPr/>
        <a:lstStyle/>
        <a:p>
          <a:endParaRPr lang="en-US"/>
        </a:p>
      </dgm:t>
    </dgm:pt>
    <dgm:pt modelId="{5FAEA3FE-97BE-46B6-83F0-6D00A720ADAE}" type="sibTrans" cxnId="{415F34D5-452E-4DF9-A37C-8B9797A92D15}">
      <dgm:prSet/>
      <dgm:spPr/>
      <dgm:t>
        <a:bodyPr/>
        <a:lstStyle/>
        <a:p>
          <a:endParaRPr lang="en-US"/>
        </a:p>
      </dgm:t>
    </dgm:pt>
    <dgm:pt modelId="{D2D3AB40-B740-44F0-AF10-566313A7430B}" type="pres">
      <dgm:prSet presAssocID="{9B679DB9-4C60-4282-8B41-47E8D7C20E37}" presName="linear" presStyleCnt="0">
        <dgm:presLayoutVars>
          <dgm:animLvl val="lvl"/>
          <dgm:resizeHandles val="exact"/>
        </dgm:presLayoutVars>
      </dgm:prSet>
      <dgm:spPr/>
    </dgm:pt>
    <dgm:pt modelId="{DDD2145F-ED20-417C-8647-F9426E1BD47F}" type="pres">
      <dgm:prSet presAssocID="{12CDF799-F9A4-4E4D-BB9A-4E04911A04A7}" presName="parentText" presStyleLbl="node1" presStyleIdx="0" presStyleCnt="3">
        <dgm:presLayoutVars>
          <dgm:chMax val="0"/>
          <dgm:bulletEnabled val="1"/>
        </dgm:presLayoutVars>
      </dgm:prSet>
      <dgm:spPr/>
    </dgm:pt>
    <dgm:pt modelId="{5E171513-D9D9-448E-A94F-E520E7183D45}" type="pres">
      <dgm:prSet presAssocID="{0B626BAF-2A14-4BA3-B3DD-BDC823733355}" presName="spacer" presStyleCnt="0"/>
      <dgm:spPr/>
    </dgm:pt>
    <dgm:pt modelId="{357645ED-9742-4706-9713-D972D6F794E4}" type="pres">
      <dgm:prSet presAssocID="{0DED099B-8208-44F8-A856-DCEC8FF55879}" presName="parentText" presStyleLbl="node1" presStyleIdx="1" presStyleCnt="3">
        <dgm:presLayoutVars>
          <dgm:chMax val="0"/>
          <dgm:bulletEnabled val="1"/>
        </dgm:presLayoutVars>
      </dgm:prSet>
      <dgm:spPr/>
    </dgm:pt>
    <dgm:pt modelId="{0AF92BFF-D455-49AC-85B2-9877E3FF40BD}" type="pres">
      <dgm:prSet presAssocID="{27A67BE8-53A5-4E9E-A18B-B6A830079D1C}" presName="spacer" presStyleCnt="0"/>
      <dgm:spPr/>
    </dgm:pt>
    <dgm:pt modelId="{2B803E4C-3EE4-487F-A7E1-A8954602FCB8}" type="pres">
      <dgm:prSet presAssocID="{F943D57C-047B-4BDD-BD6C-1A031E37E4B4}" presName="parentText" presStyleLbl="node1" presStyleIdx="2" presStyleCnt="3">
        <dgm:presLayoutVars>
          <dgm:chMax val="0"/>
          <dgm:bulletEnabled val="1"/>
        </dgm:presLayoutVars>
      </dgm:prSet>
      <dgm:spPr/>
    </dgm:pt>
  </dgm:ptLst>
  <dgm:cxnLst>
    <dgm:cxn modelId="{5EB54C09-3020-4219-8230-1D67D823206C}" type="presOf" srcId="{9B679DB9-4C60-4282-8B41-47E8D7C20E37}" destId="{D2D3AB40-B740-44F0-AF10-566313A7430B}" srcOrd="0" destOrd="0" presId="urn:microsoft.com/office/officeart/2005/8/layout/vList2"/>
    <dgm:cxn modelId="{EFE66A3A-1B68-4559-86A1-166CA613A7FF}" type="presOf" srcId="{F943D57C-047B-4BDD-BD6C-1A031E37E4B4}" destId="{2B803E4C-3EE4-487F-A7E1-A8954602FCB8}" srcOrd="0" destOrd="0" presId="urn:microsoft.com/office/officeart/2005/8/layout/vList2"/>
    <dgm:cxn modelId="{24F14E92-086C-4B0A-983F-D9A304D88FFA}" type="presOf" srcId="{0DED099B-8208-44F8-A856-DCEC8FF55879}" destId="{357645ED-9742-4706-9713-D972D6F794E4}" srcOrd="0" destOrd="0" presId="urn:microsoft.com/office/officeart/2005/8/layout/vList2"/>
    <dgm:cxn modelId="{22148093-C6D9-4F8C-8433-599FE86BC921}" srcId="{9B679DB9-4C60-4282-8B41-47E8D7C20E37}" destId="{0DED099B-8208-44F8-A856-DCEC8FF55879}" srcOrd="1" destOrd="0" parTransId="{2B927690-10B4-4C0F-A870-D8AC5DE5FD94}" sibTransId="{27A67BE8-53A5-4E9E-A18B-B6A830079D1C}"/>
    <dgm:cxn modelId="{B2DA02A1-E0AD-404B-9AC4-973814E5BAF8}" srcId="{9B679DB9-4C60-4282-8B41-47E8D7C20E37}" destId="{12CDF799-F9A4-4E4D-BB9A-4E04911A04A7}" srcOrd="0" destOrd="0" parTransId="{689C927B-7FD1-4F8E-BCB3-B465046E94BC}" sibTransId="{0B626BAF-2A14-4BA3-B3DD-BDC823733355}"/>
    <dgm:cxn modelId="{415F34D5-452E-4DF9-A37C-8B9797A92D15}" srcId="{9B679DB9-4C60-4282-8B41-47E8D7C20E37}" destId="{F943D57C-047B-4BDD-BD6C-1A031E37E4B4}" srcOrd="2" destOrd="0" parTransId="{C59D358B-21F4-454F-8099-AB712867B0F4}" sibTransId="{5FAEA3FE-97BE-46B6-83F0-6D00A720ADAE}"/>
    <dgm:cxn modelId="{821606E4-FF92-4C61-8D43-F9276D3890D3}" type="presOf" srcId="{12CDF799-F9A4-4E4D-BB9A-4E04911A04A7}" destId="{DDD2145F-ED20-417C-8647-F9426E1BD47F}" srcOrd="0" destOrd="0" presId="urn:microsoft.com/office/officeart/2005/8/layout/vList2"/>
    <dgm:cxn modelId="{386FC0FE-6EEA-4536-9C69-F592926B5D21}" type="presParOf" srcId="{D2D3AB40-B740-44F0-AF10-566313A7430B}" destId="{DDD2145F-ED20-417C-8647-F9426E1BD47F}" srcOrd="0" destOrd="0" presId="urn:microsoft.com/office/officeart/2005/8/layout/vList2"/>
    <dgm:cxn modelId="{83DF3E0D-02A3-4DC2-A45B-49525D4FFED0}" type="presParOf" srcId="{D2D3AB40-B740-44F0-AF10-566313A7430B}" destId="{5E171513-D9D9-448E-A94F-E520E7183D45}" srcOrd="1" destOrd="0" presId="urn:microsoft.com/office/officeart/2005/8/layout/vList2"/>
    <dgm:cxn modelId="{465A5391-D1BA-49C3-9480-0891284A18AF}" type="presParOf" srcId="{D2D3AB40-B740-44F0-AF10-566313A7430B}" destId="{357645ED-9742-4706-9713-D972D6F794E4}" srcOrd="2" destOrd="0" presId="urn:microsoft.com/office/officeart/2005/8/layout/vList2"/>
    <dgm:cxn modelId="{02415BBB-C506-488F-9E94-57A8C0DEF7D3}" type="presParOf" srcId="{D2D3AB40-B740-44F0-AF10-566313A7430B}" destId="{0AF92BFF-D455-49AC-85B2-9877E3FF40BD}" srcOrd="3" destOrd="0" presId="urn:microsoft.com/office/officeart/2005/8/layout/vList2"/>
    <dgm:cxn modelId="{C202E0DC-4080-4E70-B848-FD8F1F6A22A4}" type="presParOf" srcId="{D2D3AB40-B740-44F0-AF10-566313A7430B}" destId="{2B803E4C-3EE4-487F-A7E1-A8954602FCB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AED29B9-6444-42FD-BF81-058C9AF2F4DF}" type="doc">
      <dgm:prSet loTypeId="urn:microsoft.com/office/officeart/2016/7/layout/VerticalSolidActionList" loCatId="List" qsTypeId="urn:microsoft.com/office/officeart/2005/8/quickstyle/simple1" qsCatId="simple" csTypeId="urn:microsoft.com/office/officeart/2005/8/colors/colorful2" csCatId="colorful"/>
      <dgm:spPr/>
      <dgm:t>
        <a:bodyPr/>
        <a:lstStyle/>
        <a:p>
          <a:endParaRPr lang="en-US"/>
        </a:p>
      </dgm:t>
    </dgm:pt>
    <dgm:pt modelId="{51643775-31A8-4EA3-A194-1F80B48E0619}">
      <dgm:prSet/>
      <dgm:spPr/>
      <dgm:t>
        <a:bodyPr/>
        <a:lstStyle/>
        <a:p>
          <a:r>
            <a:rPr lang="en-US"/>
            <a:t>Explain</a:t>
          </a:r>
        </a:p>
      </dgm:t>
    </dgm:pt>
    <dgm:pt modelId="{7166A189-EE6E-42DA-BA2F-43FCC8DE6089}" type="parTrans" cxnId="{DC81E547-4792-4B12-BC55-1D47265AE034}">
      <dgm:prSet/>
      <dgm:spPr/>
      <dgm:t>
        <a:bodyPr/>
        <a:lstStyle/>
        <a:p>
          <a:endParaRPr lang="en-US"/>
        </a:p>
      </dgm:t>
    </dgm:pt>
    <dgm:pt modelId="{230F5586-C32A-4E30-BBC9-F0F488E380B2}" type="sibTrans" cxnId="{DC81E547-4792-4B12-BC55-1D47265AE034}">
      <dgm:prSet/>
      <dgm:spPr/>
      <dgm:t>
        <a:bodyPr/>
        <a:lstStyle/>
        <a:p>
          <a:endParaRPr lang="en-US"/>
        </a:p>
      </dgm:t>
    </dgm:pt>
    <dgm:pt modelId="{3E5E1BE3-CFD5-4F26-9B27-7EAAB9D09D20}">
      <dgm:prSet/>
      <dgm:spPr/>
      <dgm:t>
        <a:bodyPr/>
        <a:lstStyle/>
        <a:p>
          <a:r>
            <a:rPr lang="en-US"/>
            <a:t>Explain the importance of a procurement plan to an organization</a:t>
          </a:r>
        </a:p>
      </dgm:t>
    </dgm:pt>
    <dgm:pt modelId="{70D68996-80E0-4389-91AD-F6FF8B98394E}" type="parTrans" cxnId="{3EC595B4-22A5-44B4-BB6D-F21315F26C3D}">
      <dgm:prSet/>
      <dgm:spPr/>
      <dgm:t>
        <a:bodyPr/>
        <a:lstStyle/>
        <a:p>
          <a:endParaRPr lang="en-US"/>
        </a:p>
      </dgm:t>
    </dgm:pt>
    <dgm:pt modelId="{28A97BA7-D6F9-4583-808A-2462384D093B}" type="sibTrans" cxnId="{3EC595B4-22A5-44B4-BB6D-F21315F26C3D}">
      <dgm:prSet/>
      <dgm:spPr/>
      <dgm:t>
        <a:bodyPr/>
        <a:lstStyle/>
        <a:p>
          <a:endParaRPr lang="en-US"/>
        </a:p>
      </dgm:t>
    </dgm:pt>
    <dgm:pt modelId="{8974C64F-5B97-454E-801C-CFE963B75795}">
      <dgm:prSet/>
      <dgm:spPr/>
      <dgm:t>
        <a:bodyPr/>
        <a:lstStyle/>
        <a:p>
          <a:r>
            <a:rPr lang="en-US"/>
            <a:t>Identify</a:t>
          </a:r>
        </a:p>
      </dgm:t>
    </dgm:pt>
    <dgm:pt modelId="{2F62D707-8FD5-428D-AD2B-51EA7DF5C57F}" type="parTrans" cxnId="{BDC26819-15A7-41F4-867C-6A6FAECF96B4}">
      <dgm:prSet/>
      <dgm:spPr/>
      <dgm:t>
        <a:bodyPr/>
        <a:lstStyle/>
        <a:p>
          <a:endParaRPr lang="en-US"/>
        </a:p>
      </dgm:t>
    </dgm:pt>
    <dgm:pt modelId="{396E6D01-2FC1-4FB6-88BA-ACC94415E330}" type="sibTrans" cxnId="{BDC26819-15A7-41F4-867C-6A6FAECF96B4}">
      <dgm:prSet/>
      <dgm:spPr/>
      <dgm:t>
        <a:bodyPr/>
        <a:lstStyle/>
        <a:p>
          <a:endParaRPr lang="en-US"/>
        </a:p>
      </dgm:t>
    </dgm:pt>
    <dgm:pt modelId="{B96812F6-AE3F-4AD2-8A44-8B1BA7A05053}">
      <dgm:prSet/>
      <dgm:spPr/>
      <dgm:t>
        <a:bodyPr/>
        <a:lstStyle/>
        <a:p>
          <a:r>
            <a:rPr lang="en-US"/>
            <a:t>Identify the key contents of a procurement plan</a:t>
          </a:r>
        </a:p>
      </dgm:t>
    </dgm:pt>
    <dgm:pt modelId="{2329BFF0-0142-4FDF-8019-646C7904B017}" type="parTrans" cxnId="{9B43BF7F-A17F-46F0-9004-F5EE93FDD2FF}">
      <dgm:prSet/>
      <dgm:spPr/>
      <dgm:t>
        <a:bodyPr/>
        <a:lstStyle/>
        <a:p>
          <a:endParaRPr lang="en-US"/>
        </a:p>
      </dgm:t>
    </dgm:pt>
    <dgm:pt modelId="{945ED6BA-82B4-4449-B745-0F294FC2B42F}" type="sibTrans" cxnId="{9B43BF7F-A17F-46F0-9004-F5EE93FDD2FF}">
      <dgm:prSet/>
      <dgm:spPr/>
      <dgm:t>
        <a:bodyPr/>
        <a:lstStyle/>
        <a:p>
          <a:endParaRPr lang="en-US"/>
        </a:p>
      </dgm:t>
    </dgm:pt>
    <dgm:pt modelId="{9BBB0C1F-6708-4CFB-9829-5B2DFE2F0E88}">
      <dgm:prSet/>
      <dgm:spPr/>
      <dgm:t>
        <a:bodyPr/>
        <a:lstStyle/>
        <a:p>
          <a:r>
            <a:rPr lang="en-US" dirty="0"/>
            <a:t>Discuss</a:t>
          </a:r>
        </a:p>
      </dgm:t>
    </dgm:pt>
    <dgm:pt modelId="{8C67D88A-0333-48EF-B71A-3D15A4BCC182}" type="parTrans" cxnId="{DEB264A7-592B-4E9E-8A14-B0CE038521C1}">
      <dgm:prSet/>
      <dgm:spPr/>
      <dgm:t>
        <a:bodyPr/>
        <a:lstStyle/>
        <a:p>
          <a:endParaRPr lang="en-US"/>
        </a:p>
      </dgm:t>
    </dgm:pt>
    <dgm:pt modelId="{BEC03A8B-50A7-41E1-9568-9CC061BA0FC5}" type="sibTrans" cxnId="{DEB264A7-592B-4E9E-8A14-B0CE038521C1}">
      <dgm:prSet/>
      <dgm:spPr/>
      <dgm:t>
        <a:bodyPr/>
        <a:lstStyle/>
        <a:p>
          <a:endParaRPr lang="en-US"/>
        </a:p>
      </dgm:t>
    </dgm:pt>
    <dgm:pt modelId="{C4D69AB7-12B2-4EE0-A1FB-AC841B58DA24}">
      <dgm:prSet/>
      <dgm:spPr/>
      <dgm:t>
        <a:bodyPr/>
        <a:lstStyle/>
        <a:p>
          <a:r>
            <a:rPr lang="en-US"/>
            <a:t>Discuss the factors that a procurement unit should consider during aggregation of procurement requirements</a:t>
          </a:r>
        </a:p>
      </dgm:t>
    </dgm:pt>
    <dgm:pt modelId="{E4505573-3E3E-4D13-B673-CECCAF022304}" type="parTrans" cxnId="{89075985-1B15-4ADF-95C5-B5313FF5923E}">
      <dgm:prSet/>
      <dgm:spPr/>
      <dgm:t>
        <a:bodyPr/>
        <a:lstStyle/>
        <a:p>
          <a:endParaRPr lang="en-US"/>
        </a:p>
      </dgm:t>
    </dgm:pt>
    <dgm:pt modelId="{58E988C1-A82D-418F-B4EE-B520F5A0B431}" type="sibTrans" cxnId="{89075985-1B15-4ADF-95C5-B5313FF5923E}">
      <dgm:prSet/>
      <dgm:spPr/>
      <dgm:t>
        <a:bodyPr/>
        <a:lstStyle/>
        <a:p>
          <a:endParaRPr lang="en-US"/>
        </a:p>
      </dgm:t>
    </dgm:pt>
    <dgm:pt modelId="{9E4022D8-4AA2-48FE-9C27-33D383399429}">
      <dgm:prSet/>
      <dgm:spPr/>
      <dgm:t>
        <a:bodyPr/>
        <a:lstStyle/>
        <a:p>
          <a:r>
            <a:rPr lang="en-US"/>
            <a:t>Explain</a:t>
          </a:r>
        </a:p>
      </dgm:t>
    </dgm:pt>
    <dgm:pt modelId="{F4360E49-328F-4D09-95AC-0EC06F893A98}" type="parTrans" cxnId="{2846E842-740D-4DE4-BEF1-A980A5A3BE7C}">
      <dgm:prSet/>
      <dgm:spPr/>
      <dgm:t>
        <a:bodyPr/>
        <a:lstStyle/>
        <a:p>
          <a:endParaRPr lang="en-US"/>
        </a:p>
      </dgm:t>
    </dgm:pt>
    <dgm:pt modelId="{128B6B08-B8F9-4963-A1D0-A50F8DD4451A}" type="sibTrans" cxnId="{2846E842-740D-4DE4-BEF1-A980A5A3BE7C}">
      <dgm:prSet/>
      <dgm:spPr/>
      <dgm:t>
        <a:bodyPr/>
        <a:lstStyle/>
        <a:p>
          <a:endParaRPr lang="en-US"/>
        </a:p>
      </dgm:t>
    </dgm:pt>
    <dgm:pt modelId="{41659AF1-FAE7-48D9-9DCA-FAF884599F04}">
      <dgm:prSet/>
      <dgm:spPr/>
      <dgm:t>
        <a:bodyPr/>
        <a:lstStyle/>
        <a:p>
          <a:r>
            <a:rPr lang="en-US"/>
            <a:t>Explain the advantages of aggregation and consolidation</a:t>
          </a:r>
        </a:p>
      </dgm:t>
    </dgm:pt>
    <dgm:pt modelId="{2826924D-0110-4DF7-86F3-CAE3BF9DF6CC}" type="parTrans" cxnId="{C6CA05C8-0370-4D53-8FF4-5B992C318F2D}">
      <dgm:prSet/>
      <dgm:spPr/>
      <dgm:t>
        <a:bodyPr/>
        <a:lstStyle/>
        <a:p>
          <a:endParaRPr lang="en-US"/>
        </a:p>
      </dgm:t>
    </dgm:pt>
    <dgm:pt modelId="{439ED5C7-04CB-4D12-83BA-F9A276E049C4}" type="sibTrans" cxnId="{C6CA05C8-0370-4D53-8FF4-5B992C318F2D}">
      <dgm:prSet/>
      <dgm:spPr/>
      <dgm:t>
        <a:bodyPr/>
        <a:lstStyle/>
        <a:p>
          <a:endParaRPr lang="en-US"/>
        </a:p>
      </dgm:t>
    </dgm:pt>
    <dgm:pt modelId="{E3118F7E-34EB-468E-A264-CD4F9AF058E3}">
      <dgm:prSet/>
      <dgm:spPr/>
      <dgm:t>
        <a:bodyPr/>
        <a:lstStyle/>
        <a:p>
          <a:r>
            <a:rPr lang="en-US"/>
            <a:t>Discuss</a:t>
          </a:r>
        </a:p>
      </dgm:t>
    </dgm:pt>
    <dgm:pt modelId="{00920077-0903-464E-8307-C899663F8DC4}" type="parTrans" cxnId="{0BC69F0E-59E7-476B-BDB4-7E0F6A4E6352}">
      <dgm:prSet/>
      <dgm:spPr/>
      <dgm:t>
        <a:bodyPr/>
        <a:lstStyle/>
        <a:p>
          <a:endParaRPr lang="en-US"/>
        </a:p>
      </dgm:t>
    </dgm:pt>
    <dgm:pt modelId="{30436C1B-70F2-4363-8D53-D58221A87E9D}" type="sibTrans" cxnId="{0BC69F0E-59E7-476B-BDB4-7E0F6A4E6352}">
      <dgm:prSet/>
      <dgm:spPr/>
      <dgm:t>
        <a:bodyPr/>
        <a:lstStyle/>
        <a:p>
          <a:endParaRPr lang="en-US"/>
        </a:p>
      </dgm:t>
    </dgm:pt>
    <dgm:pt modelId="{9ED85480-CBB6-4F0C-A762-B2EEBE62C9BA}">
      <dgm:prSet/>
      <dgm:spPr/>
      <dgm:t>
        <a:bodyPr/>
        <a:lstStyle/>
        <a:p>
          <a:r>
            <a:rPr lang="en-US"/>
            <a:t>Discuss the various types of procurement plans</a:t>
          </a:r>
        </a:p>
      </dgm:t>
    </dgm:pt>
    <dgm:pt modelId="{B69B3272-FFEA-40FA-9759-066E7A885C20}" type="parTrans" cxnId="{F395B784-8A59-49BA-BB4D-D14A21BF212A}">
      <dgm:prSet/>
      <dgm:spPr/>
      <dgm:t>
        <a:bodyPr/>
        <a:lstStyle/>
        <a:p>
          <a:endParaRPr lang="en-US"/>
        </a:p>
      </dgm:t>
    </dgm:pt>
    <dgm:pt modelId="{CCAF2B38-5FFF-42BA-8C71-C7CD6C910833}" type="sibTrans" cxnId="{F395B784-8A59-49BA-BB4D-D14A21BF212A}">
      <dgm:prSet/>
      <dgm:spPr/>
      <dgm:t>
        <a:bodyPr/>
        <a:lstStyle/>
        <a:p>
          <a:endParaRPr lang="en-US"/>
        </a:p>
      </dgm:t>
    </dgm:pt>
    <dgm:pt modelId="{F2600D0C-C301-430E-A852-208BFD7B46AC}">
      <dgm:prSet/>
      <dgm:spPr/>
      <dgm:t>
        <a:bodyPr/>
        <a:lstStyle/>
        <a:p>
          <a:r>
            <a:rPr lang="en-US"/>
            <a:t>Describe</a:t>
          </a:r>
        </a:p>
      </dgm:t>
    </dgm:pt>
    <dgm:pt modelId="{FBA38A14-D893-476E-8542-43241F028FC4}" type="parTrans" cxnId="{B93A39AB-DEDD-478D-A4D3-54F77E5CD3F1}">
      <dgm:prSet/>
      <dgm:spPr/>
      <dgm:t>
        <a:bodyPr/>
        <a:lstStyle/>
        <a:p>
          <a:endParaRPr lang="en-US"/>
        </a:p>
      </dgm:t>
    </dgm:pt>
    <dgm:pt modelId="{0EC5EAA1-44BF-4817-8881-0823CB15D04E}" type="sibTrans" cxnId="{B93A39AB-DEDD-478D-A4D3-54F77E5CD3F1}">
      <dgm:prSet/>
      <dgm:spPr/>
      <dgm:t>
        <a:bodyPr/>
        <a:lstStyle/>
        <a:p>
          <a:endParaRPr lang="en-US"/>
        </a:p>
      </dgm:t>
    </dgm:pt>
    <dgm:pt modelId="{732479B7-9CF6-44A1-89D9-70CD4978E4A7}">
      <dgm:prSet/>
      <dgm:spPr/>
      <dgm:t>
        <a:bodyPr/>
        <a:lstStyle/>
        <a:p>
          <a:r>
            <a:rPr lang="en-US"/>
            <a:t>Describe the specific tasks involved in the procurement planning process</a:t>
          </a:r>
        </a:p>
      </dgm:t>
    </dgm:pt>
    <dgm:pt modelId="{15B28F0B-2F42-435F-8D1A-EEF6C56BEA58}" type="parTrans" cxnId="{C51CB3DD-5C7B-45F3-9328-3D72A63ECCAC}">
      <dgm:prSet/>
      <dgm:spPr/>
      <dgm:t>
        <a:bodyPr/>
        <a:lstStyle/>
        <a:p>
          <a:endParaRPr lang="en-US"/>
        </a:p>
      </dgm:t>
    </dgm:pt>
    <dgm:pt modelId="{8F0244A1-1042-4728-B004-CD6F88515588}" type="sibTrans" cxnId="{C51CB3DD-5C7B-45F3-9328-3D72A63ECCAC}">
      <dgm:prSet/>
      <dgm:spPr/>
      <dgm:t>
        <a:bodyPr/>
        <a:lstStyle/>
        <a:p>
          <a:endParaRPr lang="en-US"/>
        </a:p>
      </dgm:t>
    </dgm:pt>
    <dgm:pt modelId="{DE9F4B5D-35A6-424A-BEBA-999BDB8298C5}" type="pres">
      <dgm:prSet presAssocID="{EAED29B9-6444-42FD-BF81-058C9AF2F4DF}" presName="Name0" presStyleCnt="0">
        <dgm:presLayoutVars>
          <dgm:dir/>
          <dgm:animLvl val="lvl"/>
          <dgm:resizeHandles val="exact"/>
        </dgm:presLayoutVars>
      </dgm:prSet>
      <dgm:spPr/>
    </dgm:pt>
    <dgm:pt modelId="{9D0302BE-979B-46C3-80F8-3F2E9DD1726D}" type="pres">
      <dgm:prSet presAssocID="{51643775-31A8-4EA3-A194-1F80B48E0619}" presName="linNode" presStyleCnt="0"/>
      <dgm:spPr/>
    </dgm:pt>
    <dgm:pt modelId="{48F7B5D9-6DC0-4FDA-8FB3-C2B8CE343ECC}" type="pres">
      <dgm:prSet presAssocID="{51643775-31A8-4EA3-A194-1F80B48E0619}" presName="parentText" presStyleLbl="alignNode1" presStyleIdx="0" presStyleCnt="6">
        <dgm:presLayoutVars>
          <dgm:chMax val="1"/>
          <dgm:bulletEnabled/>
        </dgm:presLayoutVars>
      </dgm:prSet>
      <dgm:spPr/>
    </dgm:pt>
    <dgm:pt modelId="{0698D8EE-7839-4362-BF51-60CBC0D2A49E}" type="pres">
      <dgm:prSet presAssocID="{51643775-31A8-4EA3-A194-1F80B48E0619}" presName="descendantText" presStyleLbl="alignAccFollowNode1" presStyleIdx="0" presStyleCnt="6">
        <dgm:presLayoutVars>
          <dgm:bulletEnabled/>
        </dgm:presLayoutVars>
      </dgm:prSet>
      <dgm:spPr/>
    </dgm:pt>
    <dgm:pt modelId="{5CE39118-3E4B-4C0A-AE45-3EBB61FE759E}" type="pres">
      <dgm:prSet presAssocID="{230F5586-C32A-4E30-BBC9-F0F488E380B2}" presName="sp" presStyleCnt="0"/>
      <dgm:spPr/>
    </dgm:pt>
    <dgm:pt modelId="{0FB0CC30-DA38-4D06-8612-83CB09AAFFA7}" type="pres">
      <dgm:prSet presAssocID="{8974C64F-5B97-454E-801C-CFE963B75795}" presName="linNode" presStyleCnt="0"/>
      <dgm:spPr/>
    </dgm:pt>
    <dgm:pt modelId="{3999270C-EEE1-43EC-AF72-87AB78DF25A0}" type="pres">
      <dgm:prSet presAssocID="{8974C64F-5B97-454E-801C-CFE963B75795}" presName="parentText" presStyleLbl="alignNode1" presStyleIdx="1" presStyleCnt="6">
        <dgm:presLayoutVars>
          <dgm:chMax val="1"/>
          <dgm:bulletEnabled/>
        </dgm:presLayoutVars>
      </dgm:prSet>
      <dgm:spPr/>
    </dgm:pt>
    <dgm:pt modelId="{C474C022-6567-4AD2-AC4B-E9B51DB5DD7B}" type="pres">
      <dgm:prSet presAssocID="{8974C64F-5B97-454E-801C-CFE963B75795}" presName="descendantText" presStyleLbl="alignAccFollowNode1" presStyleIdx="1" presStyleCnt="6">
        <dgm:presLayoutVars>
          <dgm:bulletEnabled/>
        </dgm:presLayoutVars>
      </dgm:prSet>
      <dgm:spPr/>
    </dgm:pt>
    <dgm:pt modelId="{57D9C88D-61AB-4C2A-BF42-42292899ACB2}" type="pres">
      <dgm:prSet presAssocID="{396E6D01-2FC1-4FB6-88BA-ACC94415E330}" presName="sp" presStyleCnt="0"/>
      <dgm:spPr/>
    </dgm:pt>
    <dgm:pt modelId="{BF1C9B9F-5FF2-4730-A697-FB2D4E6A2794}" type="pres">
      <dgm:prSet presAssocID="{9BBB0C1F-6708-4CFB-9829-5B2DFE2F0E88}" presName="linNode" presStyleCnt="0"/>
      <dgm:spPr/>
    </dgm:pt>
    <dgm:pt modelId="{5FF30365-64C0-490F-ABCD-0FFCA4D1B57F}" type="pres">
      <dgm:prSet presAssocID="{9BBB0C1F-6708-4CFB-9829-5B2DFE2F0E88}" presName="parentText" presStyleLbl="alignNode1" presStyleIdx="2" presStyleCnt="6">
        <dgm:presLayoutVars>
          <dgm:chMax val="1"/>
          <dgm:bulletEnabled/>
        </dgm:presLayoutVars>
      </dgm:prSet>
      <dgm:spPr/>
    </dgm:pt>
    <dgm:pt modelId="{9F111BB3-56ED-430E-98F3-F3AEE209298B}" type="pres">
      <dgm:prSet presAssocID="{9BBB0C1F-6708-4CFB-9829-5B2DFE2F0E88}" presName="descendantText" presStyleLbl="alignAccFollowNode1" presStyleIdx="2" presStyleCnt="6">
        <dgm:presLayoutVars>
          <dgm:bulletEnabled/>
        </dgm:presLayoutVars>
      </dgm:prSet>
      <dgm:spPr/>
    </dgm:pt>
    <dgm:pt modelId="{5097FB8A-E9F3-4CC9-B941-6E44FBA779BF}" type="pres">
      <dgm:prSet presAssocID="{BEC03A8B-50A7-41E1-9568-9CC061BA0FC5}" presName="sp" presStyleCnt="0"/>
      <dgm:spPr/>
    </dgm:pt>
    <dgm:pt modelId="{0CBA1B7B-98CB-46E4-A10B-98AA6E3534B7}" type="pres">
      <dgm:prSet presAssocID="{9E4022D8-4AA2-48FE-9C27-33D383399429}" presName="linNode" presStyleCnt="0"/>
      <dgm:spPr/>
    </dgm:pt>
    <dgm:pt modelId="{0527E81F-14A8-48C0-B6D9-5B7B11EBB070}" type="pres">
      <dgm:prSet presAssocID="{9E4022D8-4AA2-48FE-9C27-33D383399429}" presName="parentText" presStyleLbl="alignNode1" presStyleIdx="3" presStyleCnt="6">
        <dgm:presLayoutVars>
          <dgm:chMax val="1"/>
          <dgm:bulletEnabled/>
        </dgm:presLayoutVars>
      </dgm:prSet>
      <dgm:spPr/>
    </dgm:pt>
    <dgm:pt modelId="{3F48657B-5860-487D-8254-95766B180572}" type="pres">
      <dgm:prSet presAssocID="{9E4022D8-4AA2-48FE-9C27-33D383399429}" presName="descendantText" presStyleLbl="alignAccFollowNode1" presStyleIdx="3" presStyleCnt="6">
        <dgm:presLayoutVars>
          <dgm:bulletEnabled/>
        </dgm:presLayoutVars>
      </dgm:prSet>
      <dgm:spPr/>
    </dgm:pt>
    <dgm:pt modelId="{704957F7-34D1-495C-9B59-5E49BCE337F5}" type="pres">
      <dgm:prSet presAssocID="{128B6B08-B8F9-4963-A1D0-A50F8DD4451A}" presName="sp" presStyleCnt="0"/>
      <dgm:spPr/>
    </dgm:pt>
    <dgm:pt modelId="{29232E53-6699-4C66-A411-B47F09311046}" type="pres">
      <dgm:prSet presAssocID="{E3118F7E-34EB-468E-A264-CD4F9AF058E3}" presName="linNode" presStyleCnt="0"/>
      <dgm:spPr/>
    </dgm:pt>
    <dgm:pt modelId="{6C41FFA4-2B1F-4AA8-B974-BD974D5420F0}" type="pres">
      <dgm:prSet presAssocID="{E3118F7E-34EB-468E-A264-CD4F9AF058E3}" presName="parentText" presStyleLbl="alignNode1" presStyleIdx="4" presStyleCnt="6">
        <dgm:presLayoutVars>
          <dgm:chMax val="1"/>
          <dgm:bulletEnabled/>
        </dgm:presLayoutVars>
      </dgm:prSet>
      <dgm:spPr/>
    </dgm:pt>
    <dgm:pt modelId="{CD17F63F-463F-4A49-A327-CA6C8E3CBDC4}" type="pres">
      <dgm:prSet presAssocID="{E3118F7E-34EB-468E-A264-CD4F9AF058E3}" presName="descendantText" presStyleLbl="alignAccFollowNode1" presStyleIdx="4" presStyleCnt="6">
        <dgm:presLayoutVars>
          <dgm:bulletEnabled/>
        </dgm:presLayoutVars>
      </dgm:prSet>
      <dgm:spPr/>
    </dgm:pt>
    <dgm:pt modelId="{93C2B91C-FEB0-4223-B7B7-C97C8A88B52B}" type="pres">
      <dgm:prSet presAssocID="{30436C1B-70F2-4363-8D53-D58221A87E9D}" presName="sp" presStyleCnt="0"/>
      <dgm:spPr/>
    </dgm:pt>
    <dgm:pt modelId="{D028AF35-0AFC-4505-A486-A90C71F65D36}" type="pres">
      <dgm:prSet presAssocID="{F2600D0C-C301-430E-A852-208BFD7B46AC}" presName="linNode" presStyleCnt="0"/>
      <dgm:spPr/>
    </dgm:pt>
    <dgm:pt modelId="{1D884D28-8264-41E4-8086-E9354267135E}" type="pres">
      <dgm:prSet presAssocID="{F2600D0C-C301-430E-A852-208BFD7B46AC}" presName="parentText" presStyleLbl="alignNode1" presStyleIdx="5" presStyleCnt="6">
        <dgm:presLayoutVars>
          <dgm:chMax val="1"/>
          <dgm:bulletEnabled/>
        </dgm:presLayoutVars>
      </dgm:prSet>
      <dgm:spPr/>
    </dgm:pt>
    <dgm:pt modelId="{A774E4FC-7325-44C8-A7CC-4198EA92329E}" type="pres">
      <dgm:prSet presAssocID="{F2600D0C-C301-430E-A852-208BFD7B46AC}" presName="descendantText" presStyleLbl="alignAccFollowNode1" presStyleIdx="5" presStyleCnt="6">
        <dgm:presLayoutVars>
          <dgm:bulletEnabled/>
        </dgm:presLayoutVars>
      </dgm:prSet>
      <dgm:spPr/>
    </dgm:pt>
  </dgm:ptLst>
  <dgm:cxnLst>
    <dgm:cxn modelId="{D284BE05-143A-4E9A-B90B-91287F417CF5}" type="presOf" srcId="{9ED85480-CBB6-4F0C-A762-B2EEBE62C9BA}" destId="{CD17F63F-463F-4A49-A327-CA6C8E3CBDC4}" srcOrd="0" destOrd="0" presId="urn:microsoft.com/office/officeart/2016/7/layout/VerticalSolidActionList"/>
    <dgm:cxn modelId="{0BC69F0E-59E7-476B-BDB4-7E0F6A4E6352}" srcId="{EAED29B9-6444-42FD-BF81-058C9AF2F4DF}" destId="{E3118F7E-34EB-468E-A264-CD4F9AF058E3}" srcOrd="4" destOrd="0" parTransId="{00920077-0903-464E-8307-C899663F8DC4}" sibTransId="{30436C1B-70F2-4363-8D53-D58221A87E9D}"/>
    <dgm:cxn modelId="{9D4E1B16-1529-4FE6-88CF-83AD852C9B00}" type="presOf" srcId="{51643775-31A8-4EA3-A194-1F80B48E0619}" destId="{48F7B5D9-6DC0-4FDA-8FB3-C2B8CE343ECC}" srcOrd="0" destOrd="0" presId="urn:microsoft.com/office/officeart/2016/7/layout/VerticalSolidActionList"/>
    <dgm:cxn modelId="{BDC26819-15A7-41F4-867C-6A6FAECF96B4}" srcId="{EAED29B9-6444-42FD-BF81-058C9AF2F4DF}" destId="{8974C64F-5B97-454E-801C-CFE963B75795}" srcOrd="1" destOrd="0" parTransId="{2F62D707-8FD5-428D-AD2B-51EA7DF5C57F}" sibTransId="{396E6D01-2FC1-4FB6-88BA-ACC94415E330}"/>
    <dgm:cxn modelId="{4A34202E-24D3-4C8E-9EE7-0E0917CCCF57}" type="presOf" srcId="{C4D69AB7-12B2-4EE0-A1FB-AC841B58DA24}" destId="{9F111BB3-56ED-430E-98F3-F3AEE209298B}" srcOrd="0" destOrd="0" presId="urn:microsoft.com/office/officeart/2016/7/layout/VerticalSolidActionList"/>
    <dgm:cxn modelId="{49E1FA30-D940-46EE-B974-193B0E29296A}" type="presOf" srcId="{E3118F7E-34EB-468E-A264-CD4F9AF058E3}" destId="{6C41FFA4-2B1F-4AA8-B974-BD974D5420F0}" srcOrd="0" destOrd="0" presId="urn:microsoft.com/office/officeart/2016/7/layout/VerticalSolidActionList"/>
    <dgm:cxn modelId="{954B9437-1F29-4458-BBCF-2201CF3BC139}" type="presOf" srcId="{8974C64F-5B97-454E-801C-CFE963B75795}" destId="{3999270C-EEE1-43EC-AF72-87AB78DF25A0}" srcOrd="0" destOrd="0" presId="urn:microsoft.com/office/officeart/2016/7/layout/VerticalSolidActionList"/>
    <dgm:cxn modelId="{2846E842-740D-4DE4-BEF1-A980A5A3BE7C}" srcId="{EAED29B9-6444-42FD-BF81-058C9AF2F4DF}" destId="{9E4022D8-4AA2-48FE-9C27-33D383399429}" srcOrd="3" destOrd="0" parTransId="{F4360E49-328F-4D09-95AC-0EC06F893A98}" sibTransId="{128B6B08-B8F9-4963-A1D0-A50F8DD4451A}"/>
    <dgm:cxn modelId="{DC81E547-4792-4B12-BC55-1D47265AE034}" srcId="{EAED29B9-6444-42FD-BF81-058C9AF2F4DF}" destId="{51643775-31A8-4EA3-A194-1F80B48E0619}" srcOrd="0" destOrd="0" parTransId="{7166A189-EE6E-42DA-BA2F-43FCC8DE6089}" sibTransId="{230F5586-C32A-4E30-BBC9-F0F488E380B2}"/>
    <dgm:cxn modelId="{9B43BF7F-A17F-46F0-9004-F5EE93FDD2FF}" srcId="{8974C64F-5B97-454E-801C-CFE963B75795}" destId="{B96812F6-AE3F-4AD2-8A44-8B1BA7A05053}" srcOrd="0" destOrd="0" parTransId="{2329BFF0-0142-4FDF-8019-646C7904B017}" sibTransId="{945ED6BA-82B4-4449-B745-0F294FC2B42F}"/>
    <dgm:cxn modelId="{189ABB82-114B-4E3D-AE48-B7AECEDF1961}" type="presOf" srcId="{9E4022D8-4AA2-48FE-9C27-33D383399429}" destId="{0527E81F-14A8-48C0-B6D9-5B7B11EBB070}" srcOrd="0" destOrd="0" presId="urn:microsoft.com/office/officeart/2016/7/layout/VerticalSolidActionList"/>
    <dgm:cxn modelId="{F395B784-8A59-49BA-BB4D-D14A21BF212A}" srcId="{E3118F7E-34EB-468E-A264-CD4F9AF058E3}" destId="{9ED85480-CBB6-4F0C-A762-B2EEBE62C9BA}" srcOrd="0" destOrd="0" parTransId="{B69B3272-FFEA-40FA-9759-066E7A885C20}" sibTransId="{CCAF2B38-5FFF-42BA-8C71-C7CD6C910833}"/>
    <dgm:cxn modelId="{89075985-1B15-4ADF-95C5-B5313FF5923E}" srcId="{9BBB0C1F-6708-4CFB-9829-5B2DFE2F0E88}" destId="{C4D69AB7-12B2-4EE0-A1FB-AC841B58DA24}" srcOrd="0" destOrd="0" parTransId="{E4505573-3E3E-4D13-B673-CECCAF022304}" sibTransId="{58E988C1-A82D-418F-B4EE-B520F5A0B431}"/>
    <dgm:cxn modelId="{42C63BA6-B67C-4D5B-A0BE-AD08A99F6DDC}" type="presOf" srcId="{F2600D0C-C301-430E-A852-208BFD7B46AC}" destId="{1D884D28-8264-41E4-8086-E9354267135E}" srcOrd="0" destOrd="0" presId="urn:microsoft.com/office/officeart/2016/7/layout/VerticalSolidActionList"/>
    <dgm:cxn modelId="{BDEDB9A6-B797-48C4-9237-FCFD182029A8}" type="presOf" srcId="{732479B7-9CF6-44A1-89D9-70CD4978E4A7}" destId="{A774E4FC-7325-44C8-A7CC-4198EA92329E}" srcOrd="0" destOrd="0" presId="urn:microsoft.com/office/officeart/2016/7/layout/VerticalSolidActionList"/>
    <dgm:cxn modelId="{DEB264A7-592B-4E9E-8A14-B0CE038521C1}" srcId="{EAED29B9-6444-42FD-BF81-058C9AF2F4DF}" destId="{9BBB0C1F-6708-4CFB-9829-5B2DFE2F0E88}" srcOrd="2" destOrd="0" parTransId="{8C67D88A-0333-48EF-B71A-3D15A4BCC182}" sibTransId="{BEC03A8B-50A7-41E1-9568-9CC061BA0FC5}"/>
    <dgm:cxn modelId="{4D137FAA-6A0C-47D8-B58D-3EA79826AEB6}" type="presOf" srcId="{9BBB0C1F-6708-4CFB-9829-5B2DFE2F0E88}" destId="{5FF30365-64C0-490F-ABCD-0FFCA4D1B57F}" srcOrd="0" destOrd="0" presId="urn:microsoft.com/office/officeart/2016/7/layout/VerticalSolidActionList"/>
    <dgm:cxn modelId="{9785F3AA-C81C-4228-A2E7-50FA413057F8}" type="presOf" srcId="{41659AF1-FAE7-48D9-9DCA-FAF884599F04}" destId="{3F48657B-5860-487D-8254-95766B180572}" srcOrd="0" destOrd="0" presId="urn:microsoft.com/office/officeart/2016/7/layout/VerticalSolidActionList"/>
    <dgm:cxn modelId="{B93A39AB-DEDD-478D-A4D3-54F77E5CD3F1}" srcId="{EAED29B9-6444-42FD-BF81-058C9AF2F4DF}" destId="{F2600D0C-C301-430E-A852-208BFD7B46AC}" srcOrd="5" destOrd="0" parTransId="{FBA38A14-D893-476E-8542-43241F028FC4}" sibTransId="{0EC5EAA1-44BF-4817-8881-0823CB15D04E}"/>
    <dgm:cxn modelId="{3EC595B4-22A5-44B4-BB6D-F21315F26C3D}" srcId="{51643775-31A8-4EA3-A194-1F80B48E0619}" destId="{3E5E1BE3-CFD5-4F26-9B27-7EAAB9D09D20}" srcOrd="0" destOrd="0" parTransId="{70D68996-80E0-4389-91AD-F6FF8B98394E}" sibTransId="{28A97BA7-D6F9-4583-808A-2462384D093B}"/>
    <dgm:cxn modelId="{C6CA05C8-0370-4D53-8FF4-5B992C318F2D}" srcId="{9E4022D8-4AA2-48FE-9C27-33D383399429}" destId="{41659AF1-FAE7-48D9-9DCA-FAF884599F04}" srcOrd="0" destOrd="0" parTransId="{2826924D-0110-4DF7-86F3-CAE3BF9DF6CC}" sibTransId="{439ED5C7-04CB-4D12-83BA-F9A276E049C4}"/>
    <dgm:cxn modelId="{BD01EEC9-CE43-44C3-B694-80483BDF48D2}" type="presOf" srcId="{3E5E1BE3-CFD5-4F26-9B27-7EAAB9D09D20}" destId="{0698D8EE-7839-4362-BF51-60CBC0D2A49E}" srcOrd="0" destOrd="0" presId="urn:microsoft.com/office/officeart/2016/7/layout/VerticalSolidActionList"/>
    <dgm:cxn modelId="{C51CB3DD-5C7B-45F3-9328-3D72A63ECCAC}" srcId="{F2600D0C-C301-430E-A852-208BFD7B46AC}" destId="{732479B7-9CF6-44A1-89D9-70CD4978E4A7}" srcOrd="0" destOrd="0" parTransId="{15B28F0B-2F42-435F-8D1A-EEF6C56BEA58}" sibTransId="{8F0244A1-1042-4728-B004-CD6F88515588}"/>
    <dgm:cxn modelId="{89C5ADEF-33A5-4163-B921-B206B900A7BF}" type="presOf" srcId="{EAED29B9-6444-42FD-BF81-058C9AF2F4DF}" destId="{DE9F4B5D-35A6-424A-BEBA-999BDB8298C5}" srcOrd="0" destOrd="0" presId="urn:microsoft.com/office/officeart/2016/7/layout/VerticalSolidActionList"/>
    <dgm:cxn modelId="{59BB1EFA-F086-4826-9921-ACB9FE666C55}" type="presOf" srcId="{B96812F6-AE3F-4AD2-8A44-8B1BA7A05053}" destId="{C474C022-6567-4AD2-AC4B-E9B51DB5DD7B}" srcOrd="0" destOrd="0" presId="urn:microsoft.com/office/officeart/2016/7/layout/VerticalSolidActionList"/>
    <dgm:cxn modelId="{AA4794F4-5A78-4DE2-8308-24C86CF9CAD5}" type="presParOf" srcId="{DE9F4B5D-35A6-424A-BEBA-999BDB8298C5}" destId="{9D0302BE-979B-46C3-80F8-3F2E9DD1726D}" srcOrd="0" destOrd="0" presId="urn:microsoft.com/office/officeart/2016/7/layout/VerticalSolidActionList"/>
    <dgm:cxn modelId="{1565BA2C-3FF3-401E-AF38-8685F13FA00D}" type="presParOf" srcId="{9D0302BE-979B-46C3-80F8-3F2E9DD1726D}" destId="{48F7B5D9-6DC0-4FDA-8FB3-C2B8CE343ECC}" srcOrd="0" destOrd="0" presId="urn:microsoft.com/office/officeart/2016/7/layout/VerticalSolidActionList"/>
    <dgm:cxn modelId="{01EE66E6-B026-43E7-A9E1-2EC97EC0CD33}" type="presParOf" srcId="{9D0302BE-979B-46C3-80F8-3F2E9DD1726D}" destId="{0698D8EE-7839-4362-BF51-60CBC0D2A49E}" srcOrd="1" destOrd="0" presId="urn:microsoft.com/office/officeart/2016/7/layout/VerticalSolidActionList"/>
    <dgm:cxn modelId="{EB0890F6-7EC1-4FA5-84BA-36CFCEC8E553}" type="presParOf" srcId="{DE9F4B5D-35A6-424A-BEBA-999BDB8298C5}" destId="{5CE39118-3E4B-4C0A-AE45-3EBB61FE759E}" srcOrd="1" destOrd="0" presId="urn:microsoft.com/office/officeart/2016/7/layout/VerticalSolidActionList"/>
    <dgm:cxn modelId="{84AE536B-A220-4DC5-A926-7AA018731861}" type="presParOf" srcId="{DE9F4B5D-35A6-424A-BEBA-999BDB8298C5}" destId="{0FB0CC30-DA38-4D06-8612-83CB09AAFFA7}" srcOrd="2" destOrd="0" presId="urn:microsoft.com/office/officeart/2016/7/layout/VerticalSolidActionList"/>
    <dgm:cxn modelId="{2197F87F-188D-47F5-8382-2AA910F5A21C}" type="presParOf" srcId="{0FB0CC30-DA38-4D06-8612-83CB09AAFFA7}" destId="{3999270C-EEE1-43EC-AF72-87AB78DF25A0}" srcOrd="0" destOrd="0" presId="urn:microsoft.com/office/officeart/2016/7/layout/VerticalSolidActionList"/>
    <dgm:cxn modelId="{E9A4F342-717A-4F95-A16B-DCB3D7E8A1F6}" type="presParOf" srcId="{0FB0CC30-DA38-4D06-8612-83CB09AAFFA7}" destId="{C474C022-6567-4AD2-AC4B-E9B51DB5DD7B}" srcOrd="1" destOrd="0" presId="urn:microsoft.com/office/officeart/2016/7/layout/VerticalSolidActionList"/>
    <dgm:cxn modelId="{BB20602B-2A01-4161-935A-0695CC0FF5C1}" type="presParOf" srcId="{DE9F4B5D-35A6-424A-BEBA-999BDB8298C5}" destId="{57D9C88D-61AB-4C2A-BF42-42292899ACB2}" srcOrd="3" destOrd="0" presId="urn:microsoft.com/office/officeart/2016/7/layout/VerticalSolidActionList"/>
    <dgm:cxn modelId="{089868E9-2E21-4301-892F-F2C54AAA1646}" type="presParOf" srcId="{DE9F4B5D-35A6-424A-BEBA-999BDB8298C5}" destId="{BF1C9B9F-5FF2-4730-A697-FB2D4E6A2794}" srcOrd="4" destOrd="0" presId="urn:microsoft.com/office/officeart/2016/7/layout/VerticalSolidActionList"/>
    <dgm:cxn modelId="{62A70A40-6016-4966-A8E4-B249D6319701}" type="presParOf" srcId="{BF1C9B9F-5FF2-4730-A697-FB2D4E6A2794}" destId="{5FF30365-64C0-490F-ABCD-0FFCA4D1B57F}" srcOrd="0" destOrd="0" presId="urn:microsoft.com/office/officeart/2016/7/layout/VerticalSolidActionList"/>
    <dgm:cxn modelId="{B1B0DF52-3F86-46A5-A94C-148F0E069D3C}" type="presParOf" srcId="{BF1C9B9F-5FF2-4730-A697-FB2D4E6A2794}" destId="{9F111BB3-56ED-430E-98F3-F3AEE209298B}" srcOrd="1" destOrd="0" presId="urn:microsoft.com/office/officeart/2016/7/layout/VerticalSolidActionList"/>
    <dgm:cxn modelId="{147CF65D-CE42-4675-92FB-0FE6512C9F9F}" type="presParOf" srcId="{DE9F4B5D-35A6-424A-BEBA-999BDB8298C5}" destId="{5097FB8A-E9F3-4CC9-B941-6E44FBA779BF}" srcOrd="5" destOrd="0" presId="urn:microsoft.com/office/officeart/2016/7/layout/VerticalSolidActionList"/>
    <dgm:cxn modelId="{A1DC2FC4-B040-4C9B-8E9F-52D85AE00AED}" type="presParOf" srcId="{DE9F4B5D-35A6-424A-BEBA-999BDB8298C5}" destId="{0CBA1B7B-98CB-46E4-A10B-98AA6E3534B7}" srcOrd="6" destOrd="0" presId="urn:microsoft.com/office/officeart/2016/7/layout/VerticalSolidActionList"/>
    <dgm:cxn modelId="{5737C4DD-D08D-45AF-80CD-66BB69A4FA86}" type="presParOf" srcId="{0CBA1B7B-98CB-46E4-A10B-98AA6E3534B7}" destId="{0527E81F-14A8-48C0-B6D9-5B7B11EBB070}" srcOrd="0" destOrd="0" presId="urn:microsoft.com/office/officeart/2016/7/layout/VerticalSolidActionList"/>
    <dgm:cxn modelId="{91B89D52-DBBE-4E3E-92A2-F5470E6D7969}" type="presParOf" srcId="{0CBA1B7B-98CB-46E4-A10B-98AA6E3534B7}" destId="{3F48657B-5860-487D-8254-95766B180572}" srcOrd="1" destOrd="0" presId="urn:microsoft.com/office/officeart/2016/7/layout/VerticalSolidActionList"/>
    <dgm:cxn modelId="{C3A2EBFF-8A98-4576-9992-7876D7FA2431}" type="presParOf" srcId="{DE9F4B5D-35A6-424A-BEBA-999BDB8298C5}" destId="{704957F7-34D1-495C-9B59-5E49BCE337F5}" srcOrd="7" destOrd="0" presId="urn:microsoft.com/office/officeart/2016/7/layout/VerticalSolidActionList"/>
    <dgm:cxn modelId="{66DEAAC1-A149-4815-90A8-E9F362C4BE3B}" type="presParOf" srcId="{DE9F4B5D-35A6-424A-BEBA-999BDB8298C5}" destId="{29232E53-6699-4C66-A411-B47F09311046}" srcOrd="8" destOrd="0" presId="urn:microsoft.com/office/officeart/2016/7/layout/VerticalSolidActionList"/>
    <dgm:cxn modelId="{D7784B24-DFC1-4B4E-A846-433775826FF5}" type="presParOf" srcId="{29232E53-6699-4C66-A411-B47F09311046}" destId="{6C41FFA4-2B1F-4AA8-B974-BD974D5420F0}" srcOrd="0" destOrd="0" presId="urn:microsoft.com/office/officeart/2016/7/layout/VerticalSolidActionList"/>
    <dgm:cxn modelId="{116327B8-458C-4DF5-A24C-E85EA5193523}" type="presParOf" srcId="{29232E53-6699-4C66-A411-B47F09311046}" destId="{CD17F63F-463F-4A49-A327-CA6C8E3CBDC4}" srcOrd="1" destOrd="0" presId="urn:microsoft.com/office/officeart/2016/7/layout/VerticalSolidActionList"/>
    <dgm:cxn modelId="{056C5507-2038-445A-9180-D3BAB54778E6}" type="presParOf" srcId="{DE9F4B5D-35A6-424A-BEBA-999BDB8298C5}" destId="{93C2B91C-FEB0-4223-B7B7-C97C8A88B52B}" srcOrd="9" destOrd="0" presId="urn:microsoft.com/office/officeart/2016/7/layout/VerticalSolidActionList"/>
    <dgm:cxn modelId="{CA4A670A-5228-4A6A-A9CF-B8FC08BA0316}" type="presParOf" srcId="{DE9F4B5D-35A6-424A-BEBA-999BDB8298C5}" destId="{D028AF35-0AFC-4505-A486-A90C71F65D36}" srcOrd="10" destOrd="0" presId="urn:microsoft.com/office/officeart/2016/7/layout/VerticalSolidActionList"/>
    <dgm:cxn modelId="{27415808-7453-4333-A126-4353D36F2F6F}" type="presParOf" srcId="{D028AF35-0AFC-4505-A486-A90C71F65D36}" destId="{1D884D28-8264-41E4-8086-E9354267135E}" srcOrd="0" destOrd="0" presId="urn:microsoft.com/office/officeart/2016/7/layout/VerticalSolidActionList"/>
    <dgm:cxn modelId="{5C68BA47-9B09-4456-A2B2-CFC8EF2AE5D6}" type="presParOf" srcId="{D028AF35-0AFC-4505-A486-A90C71F65D36}" destId="{A774E4FC-7325-44C8-A7CC-4198EA92329E}"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86DBF9-9DA8-40CE-97F6-8E0DF3296AFB}">
      <dsp:nvSpPr>
        <dsp:cNvPr id="0" name=""/>
        <dsp:cNvSpPr/>
      </dsp:nvSpPr>
      <dsp:spPr>
        <a:xfrm>
          <a:off x="0" y="2121"/>
          <a:ext cx="650550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78E984-5808-4555-8303-D3DA63F6DAE1}">
      <dsp:nvSpPr>
        <dsp:cNvPr id="0" name=""/>
        <dsp:cNvSpPr/>
      </dsp:nvSpPr>
      <dsp:spPr>
        <a:xfrm>
          <a:off x="0" y="2121"/>
          <a:ext cx="6505505" cy="1446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dirty="0"/>
            <a:t>A procurement plan is a budget implementation instrument used to record all the forecasted requirements for goods, services, and works of all the departments of an organization</a:t>
          </a:r>
          <a:endParaRPr lang="en-US" sz="2300" kern="1200" dirty="0"/>
        </a:p>
      </dsp:txBody>
      <dsp:txXfrm>
        <a:off x="0" y="2121"/>
        <a:ext cx="6505505" cy="1446822"/>
      </dsp:txXfrm>
    </dsp:sp>
    <dsp:sp modelId="{74E72147-A3C7-4FA6-8357-41D97CB85EED}">
      <dsp:nvSpPr>
        <dsp:cNvPr id="0" name=""/>
        <dsp:cNvSpPr/>
      </dsp:nvSpPr>
      <dsp:spPr>
        <a:xfrm>
          <a:off x="0" y="1448944"/>
          <a:ext cx="6505505" cy="0"/>
        </a:xfrm>
        <a:prstGeom prst="line">
          <a:avLst/>
        </a:prstGeom>
        <a:solidFill>
          <a:schemeClr val="accent2">
            <a:hueOff val="751973"/>
            <a:satOff val="-4209"/>
            <a:lumOff val="1863"/>
            <a:alphaOff val="0"/>
          </a:schemeClr>
        </a:solidFill>
        <a:ln w="12700" cap="flat" cmpd="sng" algn="ctr">
          <a:solidFill>
            <a:schemeClr val="accent2">
              <a:hueOff val="751973"/>
              <a:satOff val="-4209"/>
              <a:lumOff val="18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0B4D0C-EA3F-410D-96A3-DD1017520AB1}">
      <dsp:nvSpPr>
        <dsp:cNvPr id="0" name=""/>
        <dsp:cNvSpPr/>
      </dsp:nvSpPr>
      <dsp:spPr>
        <a:xfrm>
          <a:off x="0" y="1448944"/>
          <a:ext cx="6505505" cy="1446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dirty="0"/>
            <a:t>It is an integral part of the budgeting process as the financial estimates are derived from cost estimates of individual items in the procurement plan</a:t>
          </a:r>
          <a:endParaRPr lang="en-US" sz="2300" kern="1200" dirty="0"/>
        </a:p>
      </dsp:txBody>
      <dsp:txXfrm>
        <a:off x="0" y="1448944"/>
        <a:ext cx="6505505" cy="1446822"/>
      </dsp:txXfrm>
    </dsp:sp>
    <dsp:sp modelId="{E854364C-F6D8-4B61-9900-0EC44DE90F31}">
      <dsp:nvSpPr>
        <dsp:cNvPr id="0" name=""/>
        <dsp:cNvSpPr/>
      </dsp:nvSpPr>
      <dsp:spPr>
        <a:xfrm>
          <a:off x="0" y="2895766"/>
          <a:ext cx="6505505" cy="0"/>
        </a:xfrm>
        <a:prstGeom prst="line">
          <a:avLst/>
        </a:prstGeom>
        <a:solidFill>
          <a:schemeClr val="accent2">
            <a:hueOff val="1503946"/>
            <a:satOff val="-8417"/>
            <a:lumOff val="3725"/>
            <a:alphaOff val="0"/>
          </a:schemeClr>
        </a:solidFill>
        <a:ln w="12700" cap="flat" cmpd="sng" algn="ctr">
          <a:solidFill>
            <a:schemeClr val="accent2">
              <a:hueOff val="1503946"/>
              <a:satOff val="-8417"/>
              <a:lumOff val="372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778E24-1C7A-446A-9BFC-C95606586668}">
      <dsp:nvSpPr>
        <dsp:cNvPr id="0" name=""/>
        <dsp:cNvSpPr/>
      </dsp:nvSpPr>
      <dsp:spPr>
        <a:xfrm>
          <a:off x="0" y="2895766"/>
          <a:ext cx="6505505" cy="1446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0" i="0" kern="1200" dirty="0"/>
            <a:t>A procurement plan enables the execution of an approved budget and ensures cost savings, efficient business operations and increased value for money</a:t>
          </a:r>
          <a:endParaRPr lang="en-US" sz="2300" kern="1200" dirty="0"/>
        </a:p>
      </dsp:txBody>
      <dsp:txXfrm>
        <a:off x="0" y="2895766"/>
        <a:ext cx="6505505" cy="14468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529775-A05C-4F70-8471-C49617475322}">
      <dsp:nvSpPr>
        <dsp:cNvPr id="0" name=""/>
        <dsp:cNvSpPr/>
      </dsp:nvSpPr>
      <dsp:spPr>
        <a:xfrm>
          <a:off x="0" y="558"/>
          <a:ext cx="7152821" cy="13067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42BF7D-9E96-486A-9385-618994742523}">
      <dsp:nvSpPr>
        <dsp:cNvPr id="0" name=""/>
        <dsp:cNvSpPr/>
      </dsp:nvSpPr>
      <dsp:spPr>
        <a:xfrm>
          <a:off x="395301" y="294584"/>
          <a:ext cx="718730" cy="7187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F4A7B9-2C6E-4A69-8C94-3E11A67494CE}">
      <dsp:nvSpPr>
        <dsp:cNvPr id="0" name=""/>
        <dsp:cNvSpPr/>
      </dsp:nvSpPr>
      <dsp:spPr>
        <a:xfrm>
          <a:off x="1509334" y="558"/>
          <a:ext cx="5643486" cy="1306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01" tIns="138301" rIns="138301" bIns="138301" numCol="1" spcCol="1270" anchor="ctr" anchorCtr="0">
          <a:noAutofit/>
        </a:bodyPr>
        <a:lstStyle/>
        <a:p>
          <a:pPr marL="0" lvl="0" indent="0" algn="l" defTabSz="800100">
            <a:lnSpc>
              <a:spcPct val="90000"/>
            </a:lnSpc>
            <a:spcBef>
              <a:spcPct val="0"/>
            </a:spcBef>
            <a:spcAft>
              <a:spcPct val="35000"/>
            </a:spcAft>
            <a:buNone/>
          </a:pPr>
          <a:r>
            <a:rPr lang="en-US" sz="1800" b="0" i="0" kern="1200"/>
            <a:t>Low ordering costs, i.e., the costs of placing orders may come down considerably due to consolidation</a:t>
          </a:r>
          <a:endParaRPr lang="en-US" sz="1800" kern="1200"/>
        </a:p>
      </dsp:txBody>
      <dsp:txXfrm>
        <a:off x="1509334" y="558"/>
        <a:ext cx="5643486" cy="1306782"/>
      </dsp:txXfrm>
    </dsp:sp>
    <dsp:sp modelId="{EB8F3C58-86CF-4AFC-9E4E-C70A5198B8DD}">
      <dsp:nvSpPr>
        <dsp:cNvPr id="0" name=""/>
        <dsp:cNvSpPr/>
      </dsp:nvSpPr>
      <dsp:spPr>
        <a:xfrm>
          <a:off x="0" y="1634037"/>
          <a:ext cx="7152821" cy="13067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9D5BA6-D4CD-4E1E-937A-48AF317E37F0}">
      <dsp:nvSpPr>
        <dsp:cNvPr id="0" name=""/>
        <dsp:cNvSpPr/>
      </dsp:nvSpPr>
      <dsp:spPr>
        <a:xfrm>
          <a:off x="395301" y="1928063"/>
          <a:ext cx="718730" cy="7187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3AE9DE-2F4E-4618-A3A1-DCDDDCB49041}">
      <dsp:nvSpPr>
        <dsp:cNvPr id="0" name=""/>
        <dsp:cNvSpPr/>
      </dsp:nvSpPr>
      <dsp:spPr>
        <a:xfrm>
          <a:off x="1509334" y="1634037"/>
          <a:ext cx="5643486" cy="1306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01" tIns="138301" rIns="138301" bIns="138301" numCol="1" spcCol="1270" anchor="ctr" anchorCtr="0">
          <a:noAutofit/>
        </a:bodyPr>
        <a:lstStyle/>
        <a:p>
          <a:pPr marL="0" lvl="0" indent="0" algn="l" defTabSz="800100">
            <a:lnSpc>
              <a:spcPct val="90000"/>
            </a:lnSpc>
            <a:spcBef>
              <a:spcPct val="0"/>
            </a:spcBef>
            <a:spcAft>
              <a:spcPct val="35000"/>
            </a:spcAft>
            <a:buNone/>
          </a:pPr>
          <a:r>
            <a:rPr lang="en-US" sz="1800" b="0" i="0" kern="1200" dirty="0"/>
            <a:t>Elevates the buyer position from the perspective of the supplier, the buyer becomes an important customer to the supplier due to large orders</a:t>
          </a:r>
          <a:endParaRPr lang="en-US" sz="1800" kern="1200" dirty="0"/>
        </a:p>
      </dsp:txBody>
      <dsp:txXfrm>
        <a:off x="1509334" y="1634037"/>
        <a:ext cx="5643486" cy="1306782"/>
      </dsp:txXfrm>
    </dsp:sp>
    <dsp:sp modelId="{9B275F1F-177E-420E-8F96-8461C615D925}">
      <dsp:nvSpPr>
        <dsp:cNvPr id="0" name=""/>
        <dsp:cNvSpPr/>
      </dsp:nvSpPr>
      <dsp:spPr>
        <a:xfrm>
          <a:off x="0" y="3267515"/>
          <a:ext cx="7152821" cy="13067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51C647-DDA2-4394-AAE5-FE294172116F}">
      <dsp:nvSpPr>
        <dsp:cNvPr id="0" name=""/>
        <dsp:cNvSpPr/>
      </dsp:nvSpPr>
      <dsp:spPr>
        <a:xfrm>
          <a:off x="395301" y="3561541"/>
          <a:ext cx="718730" cy="7187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4CCC6E-3838-44E3-94AD-E6812C4F65D8}">
      <dsp:nvSpPr>
        <dsp:cNvPr id="0" name=""/>
        <dsp:cNvSpPr/>
      </dsp:nvSpPr>
      <dsp:spPr>
        <a:xfrm>
          <a:off x="1509334" y="3267515"/>
          <a:ext cx="5643486" cy="1306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01" tIns="138301" rIns="138301" bIns="138301" numCol="1" spcCol="1270" anchor="ctr" anchorCtr="0">
          <a:noAutofit/>
        </a:bodyPr>
        <a:lstStyle/>
        <a:p>
          <a:pPr marL="0" lvl="0" indent="0" algn="l" defTabSz="800100">
            <a:lnSpc>
              <a:spcPct val="90000"/>
            </a:lnSpc>
            <a:spcBef>
              <a:spcPct val="0"/>
            </a:spcBef>
            <a:spcAft>
              <a:spcPct val="35000"/>
            </a:spcAft>
            <a:buNone/>
          </a:pPr>
          <a:r>
            <a:rPr lang="en-US" sz="1800" b="0" i="0" kern="1200"/>
            <a:t>Consolidation and aggregation can lead to the application of a more competitive procurement method that could save money to a buying organization</a:t>
          </a:r>
          <a:endParaRPr lang="en-US" sz="1800" kern="1200"/>
        </a:p>
      </dsp:txBody>
      <dsp:txXfrm>
        <a:off x="1509334" y="3267515"/>
        <a:ext cx="5643486" cy="13067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D9731F-E9ED-470D-AEA3-47441564C306}">
      <dsp:nvSpPr>
        <dsp:cNvPr id="0" name=""/>
        <dsp:cNvSpPr/>
      </dsp:nvSpPr>
      <dsp:spPr>
        <a:xfrm>
          <a:off x="0" y="608"/>
          <a:ext cx="7435384" cy="14242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70B901-5948-4088-8DDE-0BDA807218EA}">
      <dsp:nvSpPr>
        <dsp:cNvPr id="0" name=""/>
        <dsp:cNvSpPr/>
      </dsp:nvSpPr>
      <dsp:spPr>
        <a:xfrm>
          <a:off x="430822" y="321055"/>
          <a:ext cx="783314" cy="7833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776802-2AD1-4B9E-821C-5E9A2BACB983}">
      <dsp:nvSpPr>
        <dsp:cNvPr id="0" name=""/>
        <dsp:cNvSpPr/>
      </dsp:nvSpPr>
      <dsp:spPr>
        <a:xfrm>
          <a:off x="1644960" y="608"/>
          <a:ext cx="5790423" cy="1424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729" tIns="150729" rIns="150729" bIns="150729" numCol="1" spcCol="1270" anchor="ctr" anchorCtr="0">
          <a:noAutofit/>
        </a:bodyPr>
        <a:lstStyle/>
        <a:p>
          <a:pPr marL="0" lvl="0" indent="0" algn="l" defTabSz="889000">
            <a:lnSpc>
              <a:spcPct val="90000"/>
            </a:lnSpc>
            <a:spcBef>
              <a:spcPct val="0"/>
            </a:spcBef>
            <a:spcAft>
              <a:spcPct val="35000"/>
            </a:spcAft>
            <a:buNone/>
          </a:pPr>
          <a:r>
            <a:rPr lang="en-US" sz="2000" b="0" i="0" kern="1200"/>
            <a:t>This refers to dividing procurement requirements into separate contracts that would otherwise be procured in a single contract</a:t>
          </a:r>
          <a:endParaRPr lang="en-US" sz="2000" kern="1200"/>
        </a:p>
      </dsp:txBody>
      <dsp:txXfrm>
        <a:off x="1644960" y="608"/>
        <a:ext cx="5790423" cy="1424207"/>
      </dsp:txXfrm>
    </dsp:sp>
    <dsp:sp modelId="{6A602471-22FC-4D9A-95E1-DD48BE8A94B4}">
      <dsp:nvSpPr>
        <dsp:cNvPr id="0" name=""/>
        <dsp:cNvSpPr/>
      </dsp:nvSpPr>
      <dsp:spPr>
        <a:xfrm>
          <a:off x="0" y="1780868"/>
          <a:ext cx="7435384" cy="14242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8E08B6-1B5D-471B-871F-1C8174295254}">
      <dsp:nvSpPr>
        <dsp:cNvPr id="0" name=""/>
        <dsp:cNvSpPr/>
      </dsp:nvSpPr>
      <dsp:spPr>
        <a:xfrm>
          <a:off x="430822" y="2101315"/>
          <a:ext cx="783314" cy="7833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A6CDED3-E3D6-4964-B711-18F3D4193E7E}">
      <dsp:nvSpPr>
        <dsp:cNvPr id="0" name=""/>
        <dsp:cNvSpPr/>
      </dsp:nvSpPr>
      <dsp:spPr>
        <a:xfrm>
          <a:off x="1644960" y="1780868"/>
          <a:ext cx="5790423" cy="1424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729" tIns="150729" rIns="150729" bIns="150729" numCol="1" spcCol="1270" anchor="ctr" anchorCtr="0">
          <a:noAutofit/>
        </a:bodyPr>
        <a:lstStyle/>
        <a:p>
          <a:pPr marL="0" lvl="0" indent="0" algn="l" defTabSz="889000">
            <a:lnSpc>
              <a:spcPct val="90000"/>
            </a:lnSpc>
            <a:spcBef>
              <a:spcPct val="0"/>
            </a:spcBef>
            <a:spcAft>
              <a:spcPct val="35000"/>
            </a:spcAft>
            <a:buNone/>
          </a:pPr>
          <a:r>
            <a:rPr lang="en-US" sz="2000" b="0" i="0" kern="1200"/>
            <a:t>This is done with the realization that the award of a separate contract may result in the best value for a buying organization</a:t>
          </a:r>
          <a:endParaRPr lang="en-US" sz="2000" kern="1200"/>
        </a:p>
      </dsp:txBody>
      <dsp:txXfrm>
        <a:off x="1644960" y="1780868"/>
        <a:ext cx="5790423" cy="1424207"/>
      </dsp:txXfrm>
    </dsp:sp>
    <dsp:sp modelId="{12D4C7F4-CEFA-4590-8506-2E2BC4ABECCD}">
      <dsp:nvSpPr>
        <dsp:cNvPr id="0" name=""/>
        <dsp:cNvSpPr/>
      </dsp:nvSpPr>
      <dsp:spPr>
        <a:xfrm>
          <a:off x="0" y="3561128"/>
          <a:ext cx="7435384" cy="14242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B4097F-D55B-4517-B50A-D249CA4CBB3A}">
      <dsp:nvSpPr>
        <dsp:cNvPr id="0" name=""/>
        <dsp:cNvSpPr/>
      </dsp:nvSpPr>
      <dsp:spPr>
        <a:xfrm>
          <a:off x="430822" y="3881575"/>
          <a:ext cx="783314" cy="7833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86544D-1B5C-43FA-A627-1254DD82E77A}">
      <dsp:nvSpPr>
        <dsp:cNvPr id="0" name=""/>
        <dsp:cNvSpPr/>
      </dsp:nvSpPr>
      <dsp:spPr>
        <a:xfrm>
          <a:off x="1644960" y="3561128"/>
          <a:ext cx="5790423" cy="1424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729" tIns="150729" rIns="150729" bIns="150729" numCol="1" spcCol="1270" anchor="ctr" anchorCtr="0">
          <a:noAutofit/>
        </a:bodyPr>
        <a:lstStyle/>
        <a:p>
          <a:pPr marL="0" lvl="0" indent="0" algn="l" defTabSz="889000">
            <a:lnSpc>
              <a:spcPct val="90000"/>
            </a:lnSpc>
            <a:spcBef>
              <a:spcPct val="0"/>
            </a:spcBef>
            <a:spcAft>
              <a:spcPct val="35000"/>
            </a:spcAft>
            <a:buNone/>
          </a:pPr>
          <a:r>
            <a:rPr lang="en-US" sz="2000" b="0" i="0" kern="1200" dirty="0"/>
            <a:t>Lotting may also be as a result of an attempt to comply with the preference and reservation scheme to ensure that certain lots are reserved for the target groups in the procurement budget</a:t>
          </a:r>
          <a:endParaRPr lang="en-US" sz="2000" kern="1200" dirty="0"/>
        </a:p>
      </dsp:txBody>
      <dsp:txXfrm>
        <a:off x="1644960" y="3561128"/>
        <a:ext cx="5790423" cy="14242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E3AE6C-55BF-4D78-B3F3-56F48B484313}">
      <dsp:nvSpPr>
        <dsp:cNvPr id="0" name=""/>
        <dsp:cNvSpPr/>
      </dsp:nvSpPr>
      <dsp:spPr>
        <a:xfrm>
          <a:off x="0" y="2064"/>
          <a:ext cx="7287491" cy="10462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DD8970-BF20-4A05-A090-A65E6D719F38}">
      <dsp:nvSpPr>
        <dsp:cNvPr id="0" name=""/>
        <dsp:cNvSpPr/>
      </dsp:nvSpPr>
      <dsp:spPr>
        <a:xfrm>
          <a:off x="316488" y="237468"/>
          <a:ext cx="575433" cy="5754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70D34C-D73B-4820-92FC-FC39991D6327}">
      <dsp:nvSpPr>
        <dsp:cNvPr id="0" name=""/>
        <dsp:cNvSpPr/>
      </dsp:nvSpPr>
      <dsp:spPr>
        <a:xfrm>
          <a:off x="1208410" y="2064"/>
          <a:ext cx="6079080" cy="1046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727" tIns="110727" rIns="110727" bIns="110727" numCol="1" spcCol="1270" anchor="ctr" anchorCtr="0">
          <a:noAutofit/>
        </a:bodyPr>
        <a:lstStyle/>
        <a:p>
          <a:pPr marL="0" lvl="0" indent="0" algn="l" defTabSz="889000">
            <a:lnSpc>
              <a:spcPct val="90000"/>
            </a:lnSpc>
            <a:spcBef>
              <a:spcPct val="0"/>
            </a:spcBef>
            <a:spcAft>
              <a:spcPct val="35000"/>
            </a:spcAft>
            <a:buNone/>
          </a:pPr>
          <a:r>
            <a:rPr lang="en-US" sz="2000" b="0" i="0" kern="1200"/>
            <a:t>For purposes of avoiding the established procurement thresholds</a:t>
          </a:r>
          <a:endParaRPr lang="en-US" sz="2000" kern="1200"/>
        </a:p>
      </dsp:txBody>
      <dsp:txXfrm>
        <a:off x="1208410" y="2064"/>
        <a:ext cx="6079080" cy="1046242"/>
      </dsp:txXfrm>
    </dsp:sp>
    <dsp:sp modelId="{995A4746-64A3-4A9B-BC04-23E6D03F6F74}">
      <dsp:nvSpPr>
        <dsp:cNvPr id="0" name=""/>
        <dsp:cNvSpPr/>
      </dsp:nvSpPr>
      <dsp:spPr>
        <a:xfrm>
          <a:off x="0" y="1309867"/>
          <a:ext cx="7287491" cy="10462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B9C319-1B0F-4AFD-84D1-39561648C770}">
      <dsp:nvSpPr>
        <dsp:cNvPr id="0" name=""/>
        <dsp:cNvSpPr/>
      </dsp:nvSpPr>
      <dsp:spPr>
        <a:xfrm>
          <a:off x="316488" y="1545272"/>
          <a:ext cx="575433" cy="5754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8A45E4-B86B-43C9-B469-0B6CDAB19151}">
      <dsp:nvSpPr>
        <dsp:cNvPr id="0" name=""/>
        <dsp:cNvSpPr/>
      </dsp:nvSpPr>
      <dsp:spPr>
        <a:xfrm>
          <a:off x="1208410" y="1309867"/>
          <a:ext cx="6079080" cy="1046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727" tIns="110727" rIns="110727" bIns="110727" numCol="1" spcCol="1270" anchor="ctr" anchorCtr="0">
          <a:noAutofit/>
        </a:bodyPr>
        <a:lstStyle/>
        <a:p>
          <a:pPr marL="0" lvl="0" indent="0" algn="l" defTabSz="889000">
            <a:lnSpc>
              <a:spcPct val="90000"/>
            </a:lnSpc>
            <a:spcBef>
              <a:spcPct val="0"/>
            </a:spcBef>
            <a:spcAft>
              <a:spcPct val="35000"/>
            </a:spcAft>
            <a:buNone/>
          </a:pPr>
          <a:r>
            <a:rPr lang="en-US" sz="2000" b="0" i="0" kern="1200" dirty="0"/>
            <a:t>Where the award of separate contracts will create problems of compatibility, standardization or interchangeability between separate lots</a:t>
          </a:r>
          <a:endParaRPr lang="en-US" sz="2000" kern="1200" dirty="0"/>
        </a:p>
      </dsp:txBody>
      <dsp:txXfrm>
        <a:off x="1208410" y="1309867"/>
        <a:ext cx="6079080" cy="1046242"/>
      </dsp:txXfrm>
    </dsp:sp>
    <dsp:sp modelId="{4A9DD940-4E9C-47CC-BC6C-F95E9F978768}">
      <dsp:nvSpPr>
        <dsp:cNvPr id="0" name=""/>
        <dsp:cNvSpPr/>
      </dsp:nvSpPr>
      <dsp:spPr>
        <a:xfrm>
          <a:off x="0" y="2617670"/>
          <a:ext cx="7287491" cy="10462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5424D6-41E4-4E80-98B0-850938BBB6BD}">
      <dsp:nvSpPr>
        <dsp:cNvPr id="0" name=""/>
        <dsp:cNvSpPr/>
      </dsp:nvSpPr>
      <dsp:spPr>
        <a:xfrm>
          <a:off x="316488" y="2853075"/>
          <a:ext cx="575433" cy="5754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3CA56A-6001-4585-8FED-C7A9FD3C6112}">
      <dsp:nvSpPr>
        <dsp:cNvPr id="0" name=""/>
        <dsp:cNvSpPr/>
      </dsp:nvSpPr>
      <dsp:spPr>
        <a:xfrm>
          <a:off x="1208410" y="2617670"/>
          <a:ext cx="6079080" cy="1046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727" tIns="110727" rIns="110727" bIns="110727" numCol="1" spcCol="1270" anchor="ctr" anchorCtr="0">
          <a:noAutofit/>
        </a:bodyPr>
        <a:lstStyle/>
        <a:p>
          <a:pPr marL="0" lvl="0" indent="0" algn="l" defTabSz="889000">
            <a:lnSpc>
              <a:spcPct val="90000"/>
            </a:lnSpc>
            <a:spcBef>
              <a:spcPct val="0"/>
            </a:spcBef>
            <a:spcAft>
              <a:spcPct val="35000"/>
            </a:spcAft>
            <a:buNone/>
          </a:pPr>
          <a:r>
            <a:rPr lang="en-US" sz="2000" b="0" i="0" kern="1200" dirty="0"/>
            <a:t>Where the award of separate contracts would invalidate or restrict any contractors warranty or liability of already existing contract; and</a:t>
          </a:r>
          <a:endParaRPr lang="en-US" sz="2000" kern="1200" dirty="0"/>
        </a:p>
      </dsp:txBody>
      <dsp:txXfrm>
        <a:off x="1208410" y="2617670"/>
        <a:ext cx="6079080" cy="1046242"/>
      </dsp:txXfrm>
    </dsp:sp>
    <dsp:sp modelId="{BF4FA487-C1D5-436D-821F-30847DE5B5B3}">
      <dsp:nvSpPr>
        <dsp:cNvPr id="0" name=""/>
        <dsp:cNvSpPr/>
      </dsp:nvSpPr>
      <dsp:spPr>
        <a:xfrm>
          <a:off x="0" y="3925474"/>
          <a:ext cx="7287491" cy="10462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5FDC3F-6A2B-4D0C-9020-6FB7C43B7A45}">
      <dsp:nvSpPr>
        <dsp:cNvPr id="0" name=""/>
        <dsp:cNvSpPr/>
      </dsp:nvSpPr>
      <dsp:spPr>
        <a:xfrm>
          <a:off x="316488" y="4160878"/>
          <a:ext cx="575433" cy="57543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6FC5B2-5866-472A-BD4D-88766F6392DD}">
      <dsp:nvSpPr>
        <dsp:cNvPr id="0" name=""/>
        <dsp:cNvSpPr/>
      </dsp:nvSpPr>
      <dsp:spPr>
        <a:xfrm>
          <a:off x="1208410" y="3925474"/>
          <a:ext cx="6079080" cy="10462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727" tIns="110727" rIns="110727" bIns="110727" numCol="1" spcCol="1270" anchor="ctr" anchorCtr="0">
          <a:noAutofit/>
        </a:bodyPr>
        <a:lstStyle/>
        <a:p>
          <a:pPr marL="0" lvl="0" indent="0" algn="l" defTabSz="889000">
            <a:lnSpc>
              <a:spcPct val="90000"/>
            </a:lnSpc>
            <a:spcBef>
              <a:spcPct val="0"/>
            </a:spcBef>
            <a:spcAft>
              <a:spcPct val="35000"/>
            </a:spcAft>
            <a:buNone/>
          </a:pPr>
          <a:r>
            <a:rPr lang="en-US" sz="2000" b="0" i="0" kern="1200"/>
            <a:t>Where the award of several separate contracts would increase the cost of servicing, maintenance or similar requirements</a:t>
          </a:r>
          <a:endParaRPr lang="en-US" sz="2000" kern="1200"/>
        </a:p>
      </dsp:txBody>
      <dsp:txXfrm>
        <a:off x="1208410" y="3925474"/>
        <a:ext cx="6079080" cy="10462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723870-21C6-4ED4-9404-619BA361B505}">
      <dsp:nvSpPr>
        <dsp:cNvPr id="0" name=""/>
        <dsp:cNvSpPr/>
      </dsp:nvSpPr>
      <dsp:spPr>
        <a:xfrm>
          <a:off x="0" y="3371"/>
          <a:ext cx="6972300" cy="11661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A705E5-999C-47D0-9C03-0D111EFA387E}">
      <dsp:nvSpPr>
        <dsp:cNvPr id="0" name=""/>
        <dsp:cNvSpPr/>
      </dsp:nvSpPr>
      <dsp:spPr>
        <a:xfrm>
          <a:off x="352752" y="265748"/>
          <a:ext cx="641994" cy="64136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047DE0-60ED-41B2-AD9C-EF9608BC3885}">
      <dsp:nvSpPr>
        <dsp:cNvPr id="0" name=""/>
        <dsp:cNvSpPr/>
      </dsp:nvSpPr>
      <dsp:spPr>
        <a:xfrm>
          <a:off x="1347498" y="3371"/>
          <a:ext cx="5325351" cy="1167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535" tIns="123535" rIns="123535" bIns="123535" numCol="1" spcCol="1270" anchor="ctr" anchorCtr="0">
          <a:noAutofit/>
        </a:bodyPr>
        <a:lstStyle/>
        <a:p>
          <a:pPr marL="0" lvl="0" indent="0" algn="l" defTabSz="711200">
            <a:lnSpc>
              <a:spcPct val="90000"/>
            </a:lnSpc>
            <a:spcBef>
              <a:spcPct val="0"/>
            </a:spcBef>
            <a:spcAft>
              <a:spcPct val="35000"/>
            </a:spcAft>
            <a:buNone/>
          </a:pPr>
          <a:r>
            <a:rPr lang="en-US" sz="1600" b="0" i="0" kern="1200" dirty="0"/>
            <a:t>It allows planners to determine if expectations are realistic; particularly the expectations of the requesting entities, which usually expect their requirements met on short notice and over a shorter period than the application of the corresponding procurement method allows</a:t>
          </a:r>
          <a:endParaRPr lang="en-US" sz="1600" kern="1200" dirty="0"/>
        </a:p>
      </dsp:txBody>
      <dsp:txXfrm>
        <a:off x="1347498" y="3371"/>
        <a:ext cx="5325351" cy="1167262"/>
      </dsp:txXfrm>
    </dsp:sp>
    <dsp:sp modelId="{16003D1D-E171-4C13-88AC-3EB61D333774}">
      <dsp:nvSpPr>
        <dsp:cNvPr id="0" name=""/>
        <dsp:cNvSpPr/>
      </dsp:nvSpPr>
      <dsp:spPr>
        <a:xfrm>
          <a:off x="0" y="1453606"/>
          <a:ext cx="6972300" cy="11661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D9049E-0B86-4E1D-9606-3E1A4E473246}">
      <dsp:nvSpPr>
        <dsp:cNvPr id="0" name=""/>
        <dsp:cNvSpPr/>
      </dsp:nvSpPr>
      <dsp:spPr>
        <a:xfrm>
          <a:off x="352752" y="1715984"/>
          <a:ext cx="641994" cy="64136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1329CA-4ADB-4A19-90FD-A4CCED1ED812}">
      <dsp:nvSpPr>
        <dsp:cNvPr id="0" name=""/>
        <dsp:cNvSpPr/>
      </dsp:nvSpPr>
      <dsp:spPr>
        <a:xfrm>
          <a:off x="1347498" y="1453606"/>
          <a:ext cx="5325351" cy="1167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535" tIns="123535" rIns="123535" bIns="123535" numCol="1" spcCol="1270" anchor="ctr" anchorCtr="0">
          <a:noAutofit/>
        </a:bodyPr>
        <a:lstStyle/>
        <a:p>
          <a:pPr marL="0" lvl="0" indent="0" algn="l" defTabSz="711200">
            <a:lnSpc>
              <a:spcPct val="90000"/>
            </a:lnSpc>
            <a:spcBef>
              <a:spcPct val="0"/>
            </a:spcBef>
            <a:spcAft>
              <a:spcPct val="35000"/>
            </a:spcAft>
            <a:buNone/>
          </a:pPr>
          <a:r>
            <a:rPr lang="en-US" sz="1600" b="0" i="0" kern="1200" dirty="0"/>
            <a:t>It is an opportunity for all stakeholders involved in the processes to meet in order to discuss particular procurement requirements</a:t>
          </a:r>
          <a:endParaRPr lang="en-US" sz="1600" kern="1200" dirty="0"/>
        </a:p>
      </dsp:txBody>
      <dsp:txXfrm>
        <a:off x="1347498" y="1453606"/>
        <a:ext cx="5325351" cy="1167262"/>
      </dsp:txXfrm>
    </dsp:sp>
    <dsp:sp modelId="{66441410-EED4-4ABB-BE5B-4F3446965CEC}">
      <dsp:nvSpPr>
        <dsp:cNvPr id="0" name=""/>
        <dsp:cNvSpPr/>
      </dsp:nvSpPr>
      <dsp:spPr>
        <a:xfrm>
          <a:off x="0" y="2903841"/>
          <a:ext cx="6972300" cy="11661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7D1905-9DB8-4E2B-B7F1-4BF76D634EC5}">
      <dsp:nvSpPr>
        <dsp:cNvPr id="0" name=""/>
        <dsp:cNvSpPr/>
      </dsp:nvSpPr>
      <dsp:spPr>
        <a:xfrm>
          <a:off x="352752" y="3166219"/>
          <a:ext cx="641994" cy="64136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E4F694-6279-4555-B9FB-9205720E7BA5}">
      <dsp:nvSpPr>
        <dsp:cNvPr id="0" name=""/>
        <dsp:cNvSpPr/>
      </dsp:nvSpPr>
      <dsp:spPr>
        <a:xfrm>
          <a:off x="1347498" y="2903841"/>
          <a:ext cx="5325351" cy="1167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535" tIns="123535" rIns="123535" bIns="123535" numCol="1" spcCol="1270" anchor="ctr" anchorCtr="0">
          <a:noAutofit/>
        </a:bodyPr>
        <a:lstStyle/>
        <a:p>
          <a:pPr marL="0" lvl="0" indent="0" algn="l" defTabSz="711200">
            <a:lnSpc>
              <a:spcPct val="90000"/>
            </a:lnSpc>
            <a:spcBef>
              <a:spcPct val="0"/>
            </a:spcBef>
            <a:spcAft>
              <a:spcPct val="35000"/>
            </a:spcAft>
            <a:buNone/>
          </a:pPr>
          <a:r>
            <a:rPr lang="en-US" sz="1600" b="0" i="0" kern="1200"/>
            <a:t>It permits the creation of a procurement strategy for procuring each requirement that will be included in the procurement plan</a:t>
          </a:r>
          <a:endParaRPr lang="en-US" sz="1600" kern="1200"/>
        </a:p>
      </dsp:txBody>
      <dsp:txXfrm>
        <a:off x="1347498" y="2903841"/>
        <a:ext cx="5325351" cy="1167262"/>
      </dsp:txXfrm>
    </dsp:sp>
    <dsp:sp modelId="{FA6F3101-87AA-45B8-8BBC-511D584105FE}">
      <dsp:nvSpPr>
        <dsp:cNvPr id="0" name=""/>
        <dsp:cNvSpPr/>
      </dsp:nvSpPr>
      <dsp:spPr>
        <a:xfrm>
          <a:off x="0" y="4354077"/>
          <a:ext cx="6972300" cy="116612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96F9FD-5252-48C8-A506-65C4F0DEAA8E}">
      <dsp:nvSpPr>
        <dsp:cNvPr id="0" name=""/>
        <dsp:cNvSpPr/>
      </dsp:nvSpPr>
      <dsp:spPr>
        <a:xfrm>
          <a:off x="352752" y="4616454"/>
          <a:ext cx="641994" cy="64136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22EE3C-16E0-49E5-AB32-445FC758A834}">
      <dsp:nvSpPr>
        <dsp:cNvPr id="0" name=""/>
        <dsp:cNvSpPr/>
      </dsp:nvSpPr>
      <dsp:spPr>
        <a:xfrm>
          <a:off x="1347498" y="4354077"/>
          <a:ext cx="5325351" cy="1167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535" tIns="123535" rIns="123535" bIns="123535" numCol="1" spcCol="1270" anchor="ctr" anchorCtr="0">
          <a:noAutofit/>
        </a:bodyPr>
        <a:lstStyle/>
        <a:p>
          <a:pPr marL="0" lvl="0" indent="0" algn="l" defTabSz="711200">
            <a:lnSpc>
              <a:spcPct val="90000"/>
            </a:lnSpc>
            <a:spcBef>
              <a:spcPct val="0"/>
            </a:spcBef>
            <a:spcAft>
              <a:spcPct val="35000"/>
            </a:spcAft>
            <a:buNone/>
          </a:pPr>
          <a:r>
            <a:rPr lang="en-US" sz="1600" b="0" i="0" kern="1200" dirty="0"/>
            <a:t>Planners can estimate the time required to complete the procurement process and award contract for each requirement</a:t>
          </a:r>
          <a:endParaRPr lang="en-US" sz="1600" kern="1200" dirty="0"/>
        </a:p>
      </dsp:txBody>
      <dsp:txXfrm>
        <a:off x="1347498" y="4354077"/>
        <a:ext cx="5325351" cy="11672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7997DB-C712-4C86-9CAE-66E3A2F54A42}">
      <dsp:nvSpPr>
        <dsp:cNvPr id="0" name=""/>
        <dsp:cNvSpPr/>
      </dsp:nvSpPr>
      <dsp:spPr>
        <a:xfrm>
          <a:off x="0" y="5100"/>
          <a:ext cx="7297814" cy="883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99206C-4647-44B5-95ED-A9B30023B351}">
      <dsp:nvSpPr>
        <dsp:cNvPr id="0" name=""/>
        <dsp:cNvSpPr/>
      </dsp:nvSpPr>
      <dsp:spPr>
        <a:xfrm>
          <a:off x="267217" y="203856"/>
          <a:ext cx="486324" cy="4858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A6EC40-17C1-48AB-AAF5-6076034C9D6F}">
      <dsp:nvSpPr>
        <dsp:cNvPr id="0" name=""/>
        <dsp:cNvSpPr/>
      </dsp:nvSpPr>
      <dsp:spPr>
        <a:xfrm>
          <a:off x="1020758" y="5100"/>
          <a:ext cx="6109359" cy="1187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626" tIns="125626" rIns="125626" bIns="125626" numCol="1" spcCol="1270" anchor="ctr" anchorCtr="0">
          <a:noAutofit/>
        </a:bodyPr>
        <a:lstStyle/>
        <a:p>
          <a:pPr marL="0" lvl="0" indent="0" algn="l" defTabSz="800100">
            <a:lnSpc>
              <a:spcPct val="90000"/>
            </a:lnSpc>
            <a:spcBef>
              <a:spcPct val="0"/>
            </a:spcBef>
            <a:spcAft>
              <a:spcPct val="35000"/>
            </a:spcAft>
            <a:buNone/>
          </a:pPr>
          <a:r>
            <a:rPr lang="en-US" sz="1800" b="0" i="0" kern="1200" dirty="0"/>
            <a:t>The need for technical expertise to develop technical specifications and/or scope of work for certain requirements can be assessed, especially where in-house technical capacity is not available or is non-existent</a:t>
          </a:r>
          <a:endParaRPr lang="en-US" sz="1800" kern="1200" dirty="0"/>
        </a:p>
      </dsp:txBody>
      <dsp:txXfrm>
        <a:off x="1020758" y="5100"/>
        <a:ext cx="6109359" cy="1187018"/>
      </dsp:txXfrm>
    </dsp:sp>
    <dsp:sp modelId="{9C854FB7-BAD0-4661-8E28-7A90E0B27F8C}">
      <dsp:nvSpPr>
        <dsp:cNvPr id="0" name=""/>
        <dsp:cNvSpPr/>
      </dsp:nvSpPr>
      <dsp:spPr>
        <a:xfrm>
          <a:off x="0" y="1488872"/>
          <a:ext cx="7297814" cy="883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B4F006-441B-415E-8F7E-0EC9A67A4F82}">
      <dsp:nvSpPr>
        <dsp:cNvPr id="0" name=""/>
        <dsp:cNvSpPr/>
      </dsp:nvSpPr>
      <dsp:spPr>
        <a:xfrm>
          <a:off x="267217" y="1687629"/>
          <a:ext cx="486324" cy="4858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E8FF48-BE7A-4825-8359-32FF4424DFD4}">
      <dsp:nvSpPr>
        <dsp:cNvPr id="0" name=""/>
        <dsp:cNvSpPr/>
      </dsp:nvSpPr>
      <dsp:spPr>
        <a:xfrm>
          <a:off x="1020758" y="1488872"/>
          <a:ext cx="6109359" cy="1187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626" tIns="125626" rIns="125626" bIns="125626" numCol="1" spcCol="1270" anchor="ctr" anchorCtr="0">
          <a:noAutofit/>
        </a:bodyPr>
        <a:lstStyle/>
        <a:p>
          <a:pPr marL="0" lvl="0" indent="0" algn="l" defTabSz="800100">
            <a:lnSpc>
              <a:spcPct val="90000"/>
            </a:lnSpc>
            <a:spcBef>
              <a:spcPct val="0"/>
            </a:spcBef>
            <a:spcAft>
              <a:spcPct val="35000"/>
            </a:spcAft>
            <a:buNone/>
          </a:pPr>
          <a:r>
            <a:rPr lang="en-US" sz="1800" b="0" i="0" kern="1200"/>
            <a:t>Planners can assess the feasibility of combining or dividing procurement requirements into different contract packages</a:t>
          </a:r>
          <a:endParaRPr lang="en-US" sz="1800" kern="1200"/>
        </a:p>
      </dsp:txBody>
      <dsp:txXfrm>
        <a:off x="1020758" y="1488872"/>
        <a:ext cx="6109359" cy="1187018"/>
      </dsp:txXfrm>
    </dsp:sp>
    <dsp:sp modelId="{C9AAFBE6-EF19-4BD2-B833-B44CED728CAD}">
      <dsp:nvSpPr>
        <dsp:cNvPr id="0" name=""/>
        <dsp:cNvSpPr/>
      </dsp:nvSpPr>
      <dsp:spPr>
        <a:xfrm>
          <a:off x="0" y="2972645"/>
          <a:ext cx="7297814" cy="883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E3E509-0EE1-4BDC-8CD0-9ECF004CE19E}">
      <dsp:nvSpPr>
        <dsp:cNvPr id="0" name=""/>
        <dsp:cNvSpPr/>
      </dsp:nvSpPr>
      <dsp:spPr>
        <a:xfrm>
          <a:off x="267217" y="3171401"/>
          <a:ext cx="486324" cy="4858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FABA0F-0A60-4C1E-9AE5-67E4E57A1542}">
      <dsp:nvSpPr>
        <dsp:cNvPr id="0" name=""/>
        <dsp:cNvSpPr/>
      </dsp:nvSpPr>
      <dsp:spPr>
        <a:xfrm>
          <a:off x="1020758" y="2972645"/>
          <a:ext cx="6109359" cy="1187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626" tIns="125626" rIns="125626" bIns="125626" numCol="1" spcCol="1270" anchor="ctr" anchorCtr="0">
          <a:noAutofit/>
        </a:bodyPr>
        <a:lstStyle/>
        <a:p>
          <a:pPr marL="0" lvl="0" indent="0" algn="l" defTabSz="800100">
            <a:lnSpc>
              <a:spcPct val="90000"/>
            </a:lnSpc>
            <a:spcBef>
              <a:spcPct val="0"/>
            </a:spcBef>
            <a:spcAft>
              <a:spcPct val="35000"/>
            </a:spcAft>
            <a:buNone/>
          </a:pPr>
          <a:r>
            <a:rPr lang="en-US" sz="1800" b="0" i="0" kern="1200"/>
            <a:t>The procurement plan is the product of the procurement planning process</a:t>
          </a:r>
          <a:endParaRPr lang="en-US" sz="1800" kern="1200"/>
        </a:p>
      </dsp:txBody>
      <dsp:txXfrm>
        <a:off x="1020758" y="2972645"/>
        <a:ext cx="6109359" cy="1187018"/>
      </dsp:txXfrm>
    </dsp:sp>
    <dsp:sp modelId="{0F1012BB-6271-446A-BD89-3EB2DB523D2B}">
      <dsp:nvSpPr>
        <dsp:cNvPr id="0" name=""/>
        <dsp:cNvSpPr/>
      </dsp:nvSpPr>
      <dsp:spPr>
        <a:xfrm>
          <a:off x="0" y="4456417"/>
          <a:ext cx="7297814" cy="8833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0036D0-5EB0-4DCF-B512-195B32219BDC}">
      <dsp:nvSpPr>
        <dsp:cNvPr id="0" name=""/>
        <dsp:cNvSpPr/>
      </dsp:nvSpPr>
      <dsp:spPr>
        <a:xfrm>
          <a:off x="267217" y="4655174"/>
          <a:ext cx="486324" cy="4858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A4560B-BC73-423A-BDFC-45A282DF54B3}">
      <dsp:nvSpPr>
        <dsp:cNvPr id="0" name=""/>
        <dsp:cNvSpPr/>
      </dsp:nvSpPr>
      <dsp:spPr>
        <a:xfrm>
          <a:off x="1020758" y="4456417"/>
          <a:ext cx="6109359" cy="11870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626" tIns="125626" rIns="125626" bIns="125626" numCol="1" spcCol="1270" anchor="ctr" anchorCtr="0">
          <a:noAutofit/>
        </a:bodyPr>
        <a:lstStyle/>
        <a:p>
          <a:pPr marL="0" lvl="0" indent="0" algn="l" defTabSz="800100">
            <a:lnSpc>
              <a:spcPct val="90000"/>
            </a:lnSpc>
            <a:spcBef>
              <a:spcPct val="0"/>
            </a:spcBef>
            <a:spcAft>
              <a:spcPct val="35000"/>
            </a:spcAft>
            <a:buNone/>
          </a:pPr>
          <a:r>
            <a:rPr lang="en-US" sz="1800" b="0" i="0" kern="1200"/>
            <a:t>It helps to decide what to buy, when and from what sources, i.e., it defines the need, the method of procurement and when the procurement process will be initiated</a:t>
          </a:r>
          <a:endParaRPr lang="en-US" sz="1800" kern="1200"/>
        </a:p>
      </dsp:txBody>
      <dsp:txXfrm>
        <a:off x="1020758" y="4456417"/>
        <a:ext cx="6109359" cy="118701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447F3E-1123-44DD-A551-7A5402AC54AE}">
      <dsp:nvSpPr>
        <dsp:cNvPr id="0" name=""/>
        <dsp:cNvSpPr/>
      </dsp:nvSpPr>
      <dsp:spPr>
        <a:xfrm>
          <a:off x="0" y="599"/>
          <a:ext cx="6990415" cy="14025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11FCEA-6037-4222-B643-42795D7883C6}">
      <dsp:nvSpPr>
        <dsp:cNvPr id="0" name=""/>
        <dsp:cNvSpPr/>
      </dsp:nvSpPr>
      <dsp:spPr>
        <a:xfrm>
          <a:off x="424278" y="316178"/>
          <a:ext cx="771414" cy="7714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81EB90-8A10-4420-9BB2-01DCA73A9468}">
      <dsp:nvSpPr>
        <dsp:cNvPr id="0" name=""/>
        <dsp:cNvSpPr/>
      </dsp:nvSpPr>
      <dsp:spPr>
        <a:xfrm>
          <a:off x="1619971" y="599"/>
          <a:ext cx="5370443" cy="1402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439" tIns="148439" rIns="148439" bIns="148439" numCol="1" spcCol="1270" anchor="ctr" anchorCtr="0">
          <a:noAutofit/>
        </a:bodyPr>
        <a:lstStyle/>
        <a:p>
          <a:pPr marL="0" lvl="0" indent="0" algn="l" defTabSz="711200">
            <a:lnSpc>
              <a:spcPct val="90000"/>
            </a:lnSpc>
            <a:spcBef>
              <a:spcPct val="0"/>
            </a:spcBef>
            <a:spcAft>
              <a:spcPct val="35000"/>
            </a:spcAft>
            <a:buNone/>
          </a:pPr>
          <a:r>
            <a:rPr lang="en-US" sz="1600" b="0" i="0" kern="1200" dirty="0"/>
            <a:t>Refers to the creation of a procurement plan for each individual procurement item/requirement</a:t>
          </a:r>
          <a:endParaRPr lang="en-US" sz="1600" kern="1200" dirty="0"/>
        </a:p>
      </dsp:txBody>
      <dsp:txXfrm>
        <a:off x="1619971" y="599"/>
        <a:ext cx="5370443" cy="1402572"/>
      </dsp:txXfrm>
    </dsp:sp>
    <dsp:sp modelId="{12C5DEE1-7072-409B-992E-E5A1ED094279}">
      <dsp:nvSpPr>
        <dsp:cNvPr id="0" name=""/>
        <dsp:cNvSpPr/>
      </dsp:nvSpPr>
      <dsp:spPr>
        <a:xfrm>
          <a:off x="0" y="1753815"/>
          <a:ext cx="6990415" cy="14025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110D35-EBBC-45B3-B7B8-2B7308EDF0FD}">
      <dsp:nvSpPr>
        <dsp:cNvPr id="0" name=""/>
        <dsp:cNvSpPr/>
      </dsp:nvSpPr>
      <dsp:spPr>
        <a:xfrm>
          <a:off x="424278" y="2069394"/>
          <a:ext cx="771414" cy="7714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2F79B6-C8D6-49E2-8658-0DCEB7EE26E1}">
      <dsp:nvSpPr>
        <dsp:cNvPr id="0" name=""/>
        <dsp:cNvSpPr/>
      </dsp:nvSpPr>
      <dsp:spPr>
        <a:xfrm>
          <a:off x="1619971" y="1753815"/>
          <a:ext cx="5370443" cy="1402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439" tIns="148439" rIns="148439" bIns="148439" numCol="1" spcCol="1270" anchor="ctr" anchorCtr="0">
          <a:noAutofit/>
        </a:bodyPr>
        <a:lstStyle/>
        <a:p>
          <a:pPr marL="0" lvl="0" indent="0" algn="l" defTabSz="711200">
            <a:lnSpc>
              <a:spcPct val="90000"/>
            </a:lnSpc>
            <a:spcBef>
              <a:spcPct val="0"/>
            </a:spcBef>
            <a:spcAft>
              <a:spcPct val="35000"/>
            </a:spcAft>
            <a:buNone/>
          </a:pPr>
          <a:r>
            <a:rPr lang="en-US" sz="1600" b="0" i="0" kern="1200"/>
            <a:t>Once the need has been identified and the requisition raised, and approval obtained for the purchase of a requirement, the procurement unit may proceed to develop individual procurement plan for the purchase of the item</a:t>
          </a:r>
          <a:endParaRPr lang="en-US" sz="1600" kern="1200"/>
        </a:p>
      </dsp:txBody>
      <dsp:txXfrm>
        <a:off x="1619971" y="1753815"/>
        <a:ext cx="5370443" cy="1402572"/>
      </dsp:txXfrm>
    </dsp:sp>
    <dsp:sp modelId="{46C724DF-9569-4BC6-96C7-F5E52D960AD7}">
      <dsp:nvSpPr>
        <dsp:cNvPr id="0" name=""/>
        <dsp:cNvSpPr/>
      </dsp:nvSpPr>
      <dsp:spPr>
        <a:xfrm>
          <a:off x="0" y="3507030"/>
          <a:ext cx="6990415" cy="14025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45E2A3-5B47-4CEC-A4DE-EC1AE3C2CC30}">
      <dsp:nvSpPr>
        <dsp:cNvPr id="0" name=""/>
        <dsp:cNvSpPr/>
      </dsp:nvSpPr>
      <dsp:spPr>
        <a:xfrm>
          <a:off x="424278" y="3822609"/>
          <a:ext cx="771414" cy="7714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050358-85A9-4D2F-B0FF-E9922E385BF6}">
      <dsp:nvSpPr>
        <dsp:cNvPr id="0" name=""/>
        <dsp:cNvSpPr/>
      </dsp:nvSpPr>
      <dsp:spPr>
        <a:xfrm>
          <a:off x="1619971" y="3507030"/>
          <a:ext cx="5370443" cy="14025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439" tIns="148439" rIns="148439" bIns="148439" numCol="1" spcCol="1270" anchor="ctr" anchorCtr="0">
          <a:noAutofit/>
        </a:bodyPr>
        <a:lstStyle/>
        <a:p>
          <a:pPr marL="0" lvl="0" indent="0" algn="l" defTabSz="711200">
            <a:lnSpc>
              <a:spcPct val="90000"/>
            </a:lnSpc>
            <a:spcBef>
              <a:spcPct val="0"/>
            </a:spcBef>
            <a:spcAft>
              <a:spcPct val="35000"/>
            </a:spcAft>
            <a:buNone/>
          </a:pPr>
          <a:r>
            <a:rPr lang="en-US" sz="1600" b="0" i="0" kern="1200" dirty="0"/>
            <a:t>The procurement unit may develop individual procurement plans due to the requirement's strategic or complex nature to allow for the isolation and management of extremely high risk and a high-cost requirements under a project procurement</a:t>
          </a:r>
          <a:endParaRPr lang="en-US" sz="1600" kern="1200" dirty="0"/>
        </a:p>
      </dsp:txBody>
      <dsp:txXfrm>
        <a:off x="1619971" y="3507030"/>
        <a:ext cx="5370443" cy="140257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B41687-AE8B-45A0-8A89-BACBE4B470CB}">
      <dsp:nvSpPr>
        <dsp:cNvPr id="0" name=""/>
        <dsp:cNvSpPr/>
      </dsp:nvSpPr>
      <dsp:spPr>
        <a:xfrm>
          <a:off x="0" y="412"/>
          <a:ext cx="7018375" cy="5674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F69F57-C05A-47FA-B39A-6D0C294BFBC2}">
      <dsp:nvSpPr>
        <dsp:cNvPr id="0" name=""/>
        <dsp:cNvSpPr/>
      </dsp:nvSpPr>
      <dsp:spPr>
        <a:xfrm>
          <a:off x="171663" y="128095"/>
          <a:ext cx="312115" cy="3121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705D921-C2AE-4BCE-80DE-1D3E0F636FB4}">
      <dsp:nvSpPr>
        <dsp:cNvPr id="0" name=""/>
        <dsp:cNvSpPr/>
      </dsp:nvSpPr>
      <dsp:spPr>
        <a:xfrm>
          <a:off x="655442" y="412"/>
          <a:ext cx="6362932" cy="5674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059" tIns="60059" rIns="60059" bIns="60059" numCol="1" spcCol="1270" anchor="ctr" anchorCtr="0">
          <a:noAutofit/>
        </a:bodyPr>
        <a:lstStyle/>
        <a:p>
          <a:pPr marL="0" lvl="0" indent="0" algn="l" defTabSz="622300">
            <a:lnSpc>
              <a:spcPct val="90000"/>
            </a:lnSpc>
            <a:spcBef>
              <a:spcPct val="0"/>
            </a:spcBef>
            <a:spcAft>
              <a:spcPct val="35000"/>
            </a:spcAft>
            <a:buNone/>
          </a:pPr>
          <a:r>
            <a:rPr lang="en-US" sz="1400" b="0" i="0" kern="1200"/>
            <a:t>A description of the requirement, including the schedule required for delivery, implementation or completion of the goods, works, services or consultancy</a:t>
          </a:r>
          <a:endParaRPr lang="en-US" sz="1400" kern="1200"/>
        </a:p>
      </dsp:txBody>
      <dsp:txXfrm>
        <a:off x="655442" y="412"/>
        <a:ext cx="6362932" cy="567482"/>
      </dsp:txXfrm>
    </dsp:sp>
    <dsp:sp modelId="{727257EE-B938-442A-8AB9-5CE5AD1B68C8}">
      <dsp:nvSpPr>
        <dsp:cNvPr id="0" name=""/>
        <dsp:cNvSpPr/>
      </dsp:nvSpPr>
      <dsp:spPr>
        <a:xfrm>
          <a:off x="0" y="709765"/>
          <a:ext cx="7018375" cy="5674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F79927-B6CB-463E-AB9B-A7D22A0ECBD0}">
      <dsp:nvSpPr>
        <dsp:cNvPr id="0" name=""/>
        <dsp:cNvSpPr/>
      </dsp:nvSpPr>
      <dsp:spPr>
        <a:xfrm>
          <a:off x="171663" y="837448"/>
          <a:ext cx="312115" cy="3121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D9324C-A51D-457A-96C1-BA095312926B}">
      <dsp:nvSpPr>
        <dsp:cNvPr id="0" name=""/>
        <dsp:cNvSpPr/>
      </dsp:nvSpPr>
      <dsp:spPr>
        <a:xfrm>
          <a:off x="655442" y="709765"/>
          <a:ext cx="6362932" cy="5674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059" tIns="60059" rIns="60059" bIns="60059" numCol="1" spcCol="1270" anchor="ctr" anchorCtr="0">
          <a:noAutofit/>
        </a:bodyPr>
        <a:lstStyle/>
        <a:p>
          <a:pPr marL="0" lvl="0" indent="0" algn="l" defTabSz="622300">
            <a:lnSpc>
              <a:spcPct val="90000"/>
            </a:lnSpc>
            <a:spcBef>
              <a:spcPct val="0"/>
            </a:spcBef>
            <a:spcAft>
              <a:spcPct val="35000"/>
            </a:spcAft>
            <a:buNone/>
          </a:pPr>
          <a:r>
            <a:rPr lang="en-US" sz="1400" b="0" i="0" kern="1200" dirty="0"/>
            <a:t>The estimated value of the requirement</a:t>
          </a:r>
          <a:endParaRPr lang="en-US" sz="1400" kern="1200" dirty="0"/>
        </a:p>
      </dsp:txBody>
      <dsp:txXfrm>
        <a:off x="655442" y="709765"/>
        <a:ext cx="6362932" cy="567482"/>
      </dsp:txXfrm>
    </dsp:sp>
    <dsp:sp modelId="{2DD365CF-AE6B-46A9-9A1D-8F30CC69F949}">
      <dsp:nvSpPr>
        <dsp:cNvPr id="0" name=""/>
        <dsp:cNvSpPr/>
      </dsp:nvSpPr>
      <dsp:spPr>
        <a:xfrm>
          <a:off x="0" y="1419118"/>
          <a:ext cx="7018375" cy="5674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B7EF3A-0C94-4D59-A84A-D6F5A647FD8B}">
      <dsp:nvSpPr>
        <dsp:cNvPr id="0" name=""/>
        <dsp:cNvSpPr/>
      </dsp:nvSpPr>
      <dsp:spPr>
        <a:xfrm>
          <a:off x="171663" y="1546801"/>
          <a:ext cx="312115" cy="3121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6A2397-6C0E-4969-9D6D-1F60EF7A62F0}">
      <dsp:nvSpPr>
        <dsp:cNvPr id="0" name=""/>
        <dsp:cNvSpPr/>
      </dsp:nvSpPr>
      <dsp:spPr>
        <a:xfrm>
          <a:off x="655442" y="1419118"/>
          <a:ext cx="6362932" cy="5674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059" tIns="60059" rIns="60059" bIns="60059" numCol="1" spcCol="1270" anchor="ctr" anchorCtr="0">
          <a:noAutofit/>
        </a:bodyPr>
        <a:lstStyle/>
        <a:p>
          <a:pPr marL="0" lvl="0" indent="0" algn="l" defTabSz="622300">
            <a:lnSpc>
              <a:spcPct val="90000"/>
            </a:lnSpc>
            <a:spcBef>
              <a:spcPct val="0"/>
            </a:spcBef>
            <a:spcAft>
              <a:spcPct val="35000"/>
            </a:spcAft>
            <a:buNone/>
          </a:pPr>
          <a:r>
            <a:rPr lang="en-US" sz="1400" b="0" i="0" kern="1200"/>
            <a:t>The proposed procurement method</a:t>
          </a:r>
          <a:endParaRPr lang="en-US" sz="1400" kern="1200"/>
        </a:p>
      </dsp:txBody>
      <dsp:txXfrm>
        <a:off x="655442" y="1419118"/>
        <a:ext cx="6362932" cy="567482"/>
      </dsp:txXfrm>
    </dsp:sp>
    <dsp:sp modelId="{FAC4DEB5-2991-4CBD-8B14-884C2AC7E7D7}">
      <dsp:nvSpPr>
        <dsp:cNvPr id="0" name=""/>
        <dsp:cNvSpPr/>
      </dsp:nvSpPr>
      <dsp:spPr>
        <a:xfrm>
          <a:off x="0" y="2128471"/>
          <a:ext cx="7018375" cy="5674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45DFE1-15C4-409B-A3FE-ADF2CEE5924B}">
      <dsp:nvSpPr>
        <dsp:cNvPr id="0" name=""/>
        <dsp:cNvSpPr/>
      </dsp:nvSpPr>
      <dsp:spPr>
        <a:xfrm>
          <a:off x="171663" y="2256154"/>
          <a:ext cx="312115" cy="31211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FA0EB4-D956-4FF5-9ED8-73582684CF6F}">
      <dsp:nvSpPr>
        <dsp:cNvPr id="0" name=""/>
        <dsp:cNvSpPr/>
      </dsp:nvSpPr>
      <dsp:spPr>
        <a:xfrm>
          <a:off x="655442" y="2128471"/>
          <a:ext cx="6362932" cy="5674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059" tIns="60059" rIns="60059" bIns="60059" numCol="1" spcCol="1270" anchor="ctr" anchorCtr="0">
          <a:noAutofit/>
        </a:bodyPr>
        <a:lstStyle/>
        <a:p>
          <a:pPr marL="0" lvl="0" indent="0" algn="l" defTabSz="622300">
            <a:lnSpc>
              <a:spcPct val="90000"/>
            </a:lnSpc>
            <a:spcBef>
              <a:spcPct val="0"/>
            </a:spcBef>
            <a:spcAft>
              <a:spcPct val="35000"/>
            </a:spcAft>
            <a:buNone/>
          </a:pPr>
          <a:r>
            <a:rPr lang="en-US" sz="1400" b="0" i="0" kern="1200"/>
            <a:t>A justification for the use of any method other than open tendering</a:t>
          </a:r>
          <a:endParaRPr lang="en-US" sz="1400" kern="1200"/>
        </a:p>
      </dsp:txBody>
      <dsp:txXfrm>
        <a:off x="655442" y="2128471"/>
        <a:ext cx="6362932" cy="567482"/>
      </dsp:txXfrm>
    </dsp:sp>
    <dsp:sp modelId="{56A182E6-6578-478E-8B53-398053441FBC}">
      <dsp:nvSpPr>
        <dsp:cNvPr id="0" name=""/>
        <dsp:cNvSpPr/>
      </dsp:nvSpPr>
      <dsp:spPr>
        <a:xfrm>
          <a:off x="0" y="2837824"/>
          <a:ext cx="7018375" cy="5674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EFD3-2886-49F3-91C6-E1E21EFAA279}">
      <dsp:nvSpPr>
        <dsp:cNvPr id="0" name=""/>
        <dsp:cNvSpPr/>
      </dsp:nvSpPr>
      <dsp:spPr>
        <a:xfrm>
          <a:off x="171663" y="2965507"/>
          <a:ext cx="312115" cy="31211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C37BAF-842C-44E3-874F-619F44F178C4}">
      <dsp:nvSpPr>
        <dsp:cNvPr id="0" name=""/>
        <dsp:cNvSpPr/>
      </dsp:nvSpPr>
      <dsp:spPr>
        <a:xfrm>
          <a:off x="655442" y="2837824"/>
          <a:ext cx="6362932" cy="5674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059" tIns="60059" rIns="60059" bIns="60059" numCol="1" spcCol="1270" anchor="ctr" anchorCtr="0">
          <a:noAutofit/>
        </a:bodyPr>
        <a:lstStyle/>
        <a:p>
          <a:pPr marL="0" lvl="0" indent="0" algn="l" defTabSz="622300">
            <a:lnSpc>
              <a:spcPct val="90000"/>
            </a:lnSpc>
            <a:spcBef>
              <a:spcPct val="0"/>
            </a:spcBef>
            <a:spcAft>
              <a:spcPct val="35000"/>
            </a:spcAft>
            <a:buNone/>
          </a:pPr>
          <a:r>
            <a:rPr lang="en-US" sz="1400" b="0" i="0" kern="1200"/>
            <a:t>An estimate of the time required for each stage in the procurement cycle</a:t>
          </a:r>
          <a:endParaRPr lang="en-US" sz="1400" kern="1200"/>
        </a:p>
      </dsp:txBody>
      <dsp:txXfrm>
        <a:off x="655442" y="2837824"/>
        <a:ext cx="6362932" cy="567482"/>
      </dsp:txXfrm>
    </dsp:sp>
    <dsp:sp modelId="{24152133-5294-4948-9022-7E1386DB6EB3}">
      <dsp:nvSpPr>
        <dsp:cNvPr id="0" name=""/>
        <dsp:cNvSpPr/>
      </dsp:nvSpPr>
      <dsp:spPr>
        <a:xfrm>
          <a:off x="0" y="3547177"/>
          <a:ext cx="7018375" cy="5674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27894D-B493-4BB3-93E1-A59B4B496138}">
      <dsp:nvSpPr>
        <dsp:cNvPr id="0" name=""/>
        <dsp:cNvSpPr/>
      </dsp:nvSpPr>
      <dsp:spPr>
        <a:xfrm>
          <a:off x="171663" y="3674860"/>
          <a:ext cx="312115" cy="31211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0CA7CF-6FED-4BE3-BD15-82DE80BBED6D}">
      <dsp:nvSpPr>
        <dsp:cNvPr id="0" name=""/>
        <dsp:cNvSpPr/>
      </dsp:nvSpPr>
      <dsp:spPr>
        <a:xfrm>
          <a:off x="655442" y="3547177"/>
          <a:ext cx="6362932" cy="5674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059" tIns="60059" rIns="60059" bIns="60059" numCol="1" spcCol="1270" anchor="ctr" anchorCtr="0">
          <a:noAutofit/>
        </a:bodyPr>
        <a:lstStyle/>
        <a:p>
          <a:pPr marL="0" lvl="0" indent="0" algn="l" defTabSz="622300">
            <a:lnSpc>
              <a:spcPct val="90000"/>
            </a:lnSpc>
            <a:spcBef>
              <a:spcPct val="0"/>
            </a:spcBef>
            <a:spcAft>
              <a:spcPct val="35000"/>
            </a:spcAft>
            <a:buNone/>
          </a:pPr>
          <a:r>
            <a:rPr lang="en-US" sz="1400" b="0" i="0" kern="1200"/>
            <a:t>The proposed type of contract; and</a:t>
          </a:r>
          <a:endParaRPr lang="en-US" sz="1400" kern="1200"/>
        </a:p>
      </dsp:txBody>
      <dsp:txXfrm>
        <a:off x="655442" y="3547177"/>
        <a:ext cx="6362932" cy="567482"/>
      </dsp:txXfrm>
    </dsp:sp>
    <dsp:sp modelId="{2B4A474E-A7C5-4A93-96DE-96C34589B9B8}">
      <dsp:nvSpPr>
        <dsp:cNvPr id="0" name=""/>
        <dsp:cNvSpPr/>
      </dsp:nvSpPr>
      <dsp:spPr>
        <a:xfrm>
          <a:off x="0" y="4256530"/>
          <a:ext cx="7018375" cy="56748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BF4A75-E8FC-4D16-ABE3-1CBDFFACEFA5}">
      <dsp:nvSpPr>
        <dsp:cNvPr id="0" name=""/>
        <dsp:cNvSpPr/>
      </dsp:nvSpPr>
      <dsp:spPr>
        <a:xfrm>
          <a:off x="171663" y="4384213"/>
          <a:ext cx="312115" cy="312115"/>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7D296C0-5971-4DCB-91B3-348BCF4F038F}">
      <dsp:nvSpPr>
        <dsp:cNvPr id="0" name=""/>
        <dsp:cNvSpPr/>
      </dsp:nvSpPr>
      <dsp:spPr>
        <a:xfrm>
          <a:off x="655442" y="4256530"/>
          <a:ext cx="6362932" cy="5674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059" tIns="60059" rIns="60059" bIns="60059" numCol="1" spcCol="1270" anchor="ctr" anchorCtr="0">
          <a:noAutofit/>
        </a:bodyPr>
        <a:lstStyle/>
        <a:p>
          <a:pPr marL="0" lvl="0" indent="0" algn="l" defTabSz="622300">
            <a:lnSpc>
              <a:spcPct val="90000"/>
            </a:lnSpc>
            <a:spcBef>
              <a:spcPct val="0"/>
            </a:spcBef>
            <a:spcAft>
              <a:spcPct val="35000"/>
            </a:spcAft>
            <a:buNone/>
          </a:pPr>
          <a:r>
            <a:rPr lang="en-US" sz="1400" b="0" i="0" kern="1200"/>
            <a:t>An indication of the resources required and available for management of the procurement process and contract administration</a:t>
          </a:r>
          <a:endParaRPr lang="en-US" sz="1400" kern="1200"/>
        </a:p>
      </dsp:txBody>
      <dsp:txXfrm>
        <a:off x="655442" y="4256530"/>
        <a:ext cx="6362932" cy="56748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70EF22-8416-4116-A6B0-02630359F996}">
      <dsp:nvSpPr>
        <dsp:cNvPr id="0" name=""/>
        <dsp:cNvSpPr/>
      </dsp:nvSpPr>
      <dsp:spPr>
        <a:xfrm>
          <a:off x="0" y="595"/>
          <a:ext cx="7152821" cy="13930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FC1015-53F7-4734-9D74-309916984B54}">
      <dsp:nvSpPr>
        <dsp:cNvPr id="0" name=""/>
        <dsp:cNvSpPr/>
      </dsp:nvSpPr>
      <dsp:spPr>
        <a:xfrm>
          <a:off x="421392" y="314027"/>
          <a:ext cx="766167" cy="76616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D2FE35-BB08-4D54-AD45-5257356A9968}">
      <dsp:nvSpPr>
        <dsp:cNvPr id="0" name=""/>
        <dsp:cNvSpPr/>
      </dsp:nvSpPr>
      <dsp:spPr>
        <a:xfrm>
          <a:off x="1608951" y="595"/>
          <a:ext cx="5543869"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429" tIns="147429" rIns="147429" bIns="147429" numCol="1" spcCol="1270" anchor="ctr" anchorCtr="0">
          <a:noAutofit/>
        </a:bodyPr>
        <a:lstStyle/>
        <a:p>
          <a:pPr marL="0" lvl="0" indent="0" algn="l" defTabSz="933450">
            <a:lnSpc>
              <a:spcPct val="90000"/>
            </a:lnSpc>
            <a:spcBef>
              <a:spcPct val="0"/>
            </a:spcBef>
            <a:spcAft>
              <a:spcPct val="35000"/>
            </a:spcAft>
            <a:buNone/>
          </a:pPr>
          <a:r>
            <a:rPr lang="en-US" sz="2100" b="0" i="0" kern="1200" dirty="0"/>
            <a:t>This contains the details of procurement requirements and activities of the concerned department for the planned period</a:t>
          </a:r>
          <a:endParaRPr lang="en-US" sz="2100" kern="1200" dirty="0"/>
        </a:p>
      </dsp:txBody>
      <dsp:txXfrm>
        <a:off x="1608951" y="595"/>
        <a:ext cx="5543869" cy="1393031"/>
      </dsp:txXfrm>
    </dsp:sp>
    <dsp:sp modelId="{22CEA0A2-0D2E-4545-9763-A5C9EDC5A4F3}">
      <dsp:nvSpPr>
        <dsp:cNvPr id="0" name=""/>
        <dsp:cNvSpPr/>
      </dsp:nvSpPr>
      <dsp:spPr>
        <a:xfrm>
          <a:off x="0" y="1741884"/>
          <a:ext cx="7152821" cy="13930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01658F-CF48-4FE7-B4D1-C5DFE7C3D819}">
      <dsp:nvSpPr>
        <dsp:cNvPr id="0" name=""/>
        <dsp:cNvSpPr/>
      </dsp:nvSpPr>
      <dsp:spPr>
        <a:xfrm>
          <a:off x="421392" y="2055316"/>
          <a:ext cx="766167" cy="76616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A8D19D-03BF-47DA-A6B5-1E202283857A}">
      <dsp:nvSpPr>
        <dsp:cNvPr id="0" name=""/>
        <dsp:cNvSpPr/>
      </dsp:nvSpPr>
      <dsp:spPr>
        <a:xfrm>
          <a:off x="1608951" y="1741884"/>
          <a:ext cx="5543869"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429" tIns="147429" rIns="147429" bIns="147429" numCol="1" spcCol="1270" anchor="ctr" anchorCtr="0">
          <a:noAutofit/>
        </a:bodyPr>
        <a:lstStyle/>
        <a:p>
          <a:pPr marL="0" lvl="0" indent="0" algn="l" defTabSz="933450">
            <a:lnSpc>
              <a:spcPct val="90000"/>
            </a:lnSpc>
            <a:spcBef>
              <a:spcPct val="0"/>
            </a:spcBef>
            <a:spcAft>
              <a:spcPct val="35000"/>
            </a:spcAft>
            <a:buNone/>
          </a:pPr>
          <a:r>
            <a:rPr lang="en-US" sz="2100" b="0" i="0" kern="1200"/>
            <a:t>The procurement needs of each department are then summarized into departmental procurement plans</a:t>
          </a:r>
          <a:endParaRPr lang="en-US" sz="2100" kern="1200"/>
        </a:p>
      </dsp:txBody>
      <dsp:txXfrm>
        <a:off x="1608951" y="1741884"/>
        <a:ext cx="5543869" cy="1393031"/>
      </dsp:txXfrm>
    </dsp:sp>
    <dsp:sp modelId="{69E4D6AF-40DE-43CB-A058-8633ECF5DA13}">
      <dsp:nvSpPr>
        <dsp:cNvPr id="0" name=""/>
        <dsp:cNvSpPr/>
      </dsp:nvSpPr>
      <dsp:spPr>
        <a:xfrm>
          <a:off x="0" y="3483174"/>
          <a:ext cx="7152821" cy="13930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2D2839-E8A0-49D5-8283-E679CD140E8F}">
      <dsp:nvSpPr>
        <dsp:cNvPr id="0" name=""/>
        <dsp:cNvSpPr/>
      </dsp:nvSpPr>
      <dsp:spPr>
        <a:xfrm>
          <a:off x="421392" y="3796606"/>
          <a:ext cx="766167" cy="76616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48FF62-9712-4BEF-888A-8E8D0B940695}">
      <dsp:nvSpPr>
        <dsp:cNvPr id="0" name=""/>
        <dsp:cNvSpPr/>
      </dsp:nvSpPr>
      <dsp:spPr>
        <a:xfrm>
          <a:off x="1608951" y="3483174"/>
          <a:ext cx="5543869"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429" tIns="147429" rIns="147429" bIns="147429" numCol="1" spcCol="1270" anchor="ctr" anchorCtr="0">
          <a:noAutofit/>
        </a:bodyPr>
        <a:lstStyle/>
        <a:p>
          <a:pPr marL="0" lvl="0" indent="0" algn="l" defTabSz="933450">
            <a:lnSpc>
              <a:spcPct val="90000"/>
            </a:lnSpc>
            <a:spcBef>
              <a:spcPct val="0"/>
            </a:spcBef>
            <a:spcAft>
              <a:spcPct val="35000"/>
            </a:spcAft>
            <a:buNone/>
          </a:pPr>
          <a:r>
            <a:rPr lang="en-US" sz="2100" b="0" i="0" kern="1200"/>
            <a:t>Some procurement needs cannot be anticipated, and the plans can therefore never be accurate</a:t>
          </a:r>
          <a:endParaRPr lang="en-US" sz="2100" kern="1200"/>
        </a:p>
      </dsp:txBody>
      <dsp:txXfrm>
        <a:off x="1608951" y="3483174"/>
        <a:ext cx="5543869" cy="139303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2BC91C-722E-46BA-BB05-4C94329822C4}">
      <dsp:nvSpPr>
        <dsp:cNvPr id="0" name=""/>
        <dsp:cNvSpPr/>
      </dsp:nvSpPr>
      <dsp:spPr>
        <a:xfrm>
          <a:off x="0" y="2279"/>
          <a:ext cx="7454407" cy="11551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233E84-9266-4759-9EF2-85F2C1820641}">
      <dsp:nvSpPr>
        <dsp:cNvPr id="0" name=""/>
        <dsp:cNvSpPr/>
      </dsp:nvSpPr>
      <dsp:spPr>
        <a:xfrm>
          <a:off x="349438" y="262191"/>
          <a:ext cx="635342" cy="6353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619491-1BEC-473C-AB31-411816592DC6}">
      <dsp:nvSpPr>
        <dsp:cNvPr id="0" name=""/>
        <dsp:cNvSpPr/>
      </dsp:nvSpPr>
      <dsp:spPr>
        <a:xfrm>
          <a:off x="1334218" y="2279"/>
          <a:ext cx="6120188" cy="11551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255" tIns="122255" rIns="122255" bIns="122255" numCol="1" spcCol="1270" anchor="ctr" anchorCtr="0">
          <a:noAutofit/>
        </a:bodyPr>
        <a:lstStyle/>
        <a:p>
          <a:pPr marL="0" lvl="0" indent="0" algn="l" defTabSz="977900">
            <a:lnSpc>
              <a:spcPct val="90000"/>
            </a:lnSpc>
            <a:spcBef>
              <a:spcPct val="0"/>
            </a:spcBef>
            <a:spcAft>
              <a:spcPct val="35000"/>
            </a:spcAft>
            <a:buNone/>
          </a:pPr>
          <a:r>
            <a:rPr lang="en-US" sz="2200" b="0" i="0" kern="1200"/>
            <a:t>The expected requirement for goods/services/works</a:t>
          </a:r>
          <a:endParaRPr lang="en-US" sz="2200" kern="1200"/>
        </a:p>
      </dsp:txBody>
      <dsp:txXfrm>
        <a:off x="1334218" y="2279"/>
        <a:ext cx="6120188" cy="1155167"/>
      </dsp:txXfrm>
    </dsp:sp>
    <dsp:sp modelId="{8AE28A69-690E-4096-8B2F-501B447EF8E1}">
      <dsp:nvSpPr>
        <dsp:cNvPr id="0" name=""/>
        <dsp:cNvSpPr/>
      </dsp:nvSpPr>
      <dsp:spPr>
        <a:xfrm>
          <a:off x="0" y="1446238"/>
          <a:ext cx="7454407" cy="11551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B60BAD-9D60-40E0-94BA-EE56221C5737}">
      <dsp:nvSpPr>
        <dsp:cNvPr id="0" name=""/>
        <dsp:cNvSpPr/>
      </dsp:nvSpPr>
      <dsp:spPr>
        <a:xfrm>
          <a:off x="349438" y="1706151"/>
          <a:ext cx="635342" cy="6353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4E0F92-9554-4362-98AB-D487AE56B664}">
      <dsp:nvSpPr>
        <dsp:cNvPr id="0" name=""/>
        <dsp:cNvSpPr/>
      </dsp:nvSpPr>
      <dsp:spPr>
        <a:xfrm>
          <a:off x="1334218" y="1446238"/>
          <a:ext cx="6120188" cy="11551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255" tIns="122255" rIns="122255" bIns="122255" numCol="1" spcCol="1270" anchor="ctr" anchorCtr="0">
          <a:noAutofit/>
        </a:bodyPr>
        <a:lstStyle/>
        <a:p>
          <a:pPr marL="0" lvl="0" indent="0" algn="l" defTabSz="977900">
            <a:lnSpc>
              <a:spcPct val="90000"/>
            </a:lnSpc>
            <a:spcBef>
              <a:spcPct val="0"/>
            </a:spcBef>
            <a:spcAft>
              <a:spcPct val="35000"/>
            </a:spcAft>
            <a:buNone/>
          </a:pPr>
          <a:r>
            <a:rPr lang="en-US" sz="2200" b="0" i="0" kern="1200"/>
            <a:t>Quantities/ volume of requirements</a:t>
          </a:r>
          <a:endParaRPr lang="en-US" sz="2200" kern="1200"/>
        </a:p>
      </dsp:txBody>
      <dsp:txXfrm>
        <a:off x="1334218" y="1446238"/>
        <a:ext cx="6120188" cy="1155167"/>
      </dsp:txXfrm>
    </dsp:sp>
    <dsp:sp modelId="{16EC5FD3-83D3-4534-AE97-7B8796B95D1F}">
      <dsp:nvSpPr>
        <dsp:cNvPr id="0" name=""/>
        <dsp:cNvSpPr/>
      </dsp:nvSpPr>
      <dsp:spPr>
        <a:xfrm>
          <a:off x="0" y="2890198"/>
          <a:ext cx="7454407" cy="11551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A19A76-04E8-404C-8FB4-BBFD8D2351CB}">
      <dsp:nvSpPr>
        <dsp:cNvPr id="0" name=""/>
        <dsp:cNvSpPr/>
      </dsp:nvSpPr>
      <dsp:spPr>
        <a:xfrm>
          <a:off x="349438" y="3150111"/>
          <a:ext cx="635342" cy="63534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5F1C4E-1BEB-4781-8420-96525BE3F15B}">
      <dsp:nvSpPr>
        <dsp:cNvPr id="0" name=""/>
        <dsp:cNvSpPr/>
      </dsp:nvSpPr>
      <dsp:spPr>
        <a:xfrm>
          <a:off x="1334218" y="2890198"/>
          <a:ext cx="6120188" cy="11551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255" tIns="122255" rIns="122255" bIns="122255" numCol="1" spcCol="1270" anchor="ctr" anchorCtr="0">
          <a:noAutofit/>
        </a:bodyPr>
        <a:lstStyle/>
        <a:p>
          <a:pPr marL="0" lvl="0" indent="0" algn="l" defTabSz="977900">
            <a:lnSpc>
              <a:spcPct val="90000"/>
            </a:lnSpc>
            <a:spcBef>
              <a:spcPct val="0"/>
            </a:spcBef>
            <a:spcAft>
              <a:spcPct val="35000"/>
            </a:spcAft>
            <a:buNone/>
          </a:pPr>
          <a:r>
            <a:rPr lang="en-US" sz="2200" b="0" i="0" kern="1200"/>
            <a:t>The delivery schedule for the identified requirements</a:t>
          </a:r>
          <a:endParaRPr lang="en-US" sz="2200" kern="1200"/>
        </a:p>
      </dsp:txBody>
      <dsp:txXfrm>
        <a:off x="1334218" y="2890198"/>
        <a:ext cx="6120188" cy="1155167"/>
      </dsp:txXfrm>
    </dsp:sp>
    <dsp:sp modelId="{BA1E0713-C139-4A35-9ADC-3310FD5D9685}">
      <dsp:nvSpPr>
        <dsp:cNvPr id="0" name=""/>
        <dsp:cNvSpPr/>
      </dsp:nvSpPr>
      <dsp:spPr>
        <a:xfrm>
          <a:off x="0" y="4334158"/>
          <a:ext cx="7454407" cy="115516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CBD421-5AA3-4FB0-8892-28E42E4087C6}">
      <dsp:nvSpPr>
        <dsp:cNvPr id="0" name=""/>
        <dsp:cNvSpPr/>
      </dsp:nvSpPr>
      <dsp:spPr>
        <a:xfrm>
          <a:off x="349438" y="4594070"/>
          <a:ext cx="635342" cy="63534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F13061-7469-459A-9466-A8C890A02BF8}">
      <dsp:nvSpPr>
        <dsp:cNvPr id="0" name=""/>
        <dsp:cNvSpPr/>
      </dsp:nvSpPr>
      <dsp:spPr>
        <a:xfrm>
          <a:off x="1334218" y="4334158"/>
          <a:ext cx="6120188" cy="11551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255" tIns="122255" rIns="122255" bIns="122255" numCol="1" spcCol="1270" anchor="ctr" anchorCtr="0">
          <a:noAutofit/>
        </a:bodyPr>
        <a:lstStyle/>
        <a:p>
          <a:pPr marL="0" lvl="0" indent="0" algn="l" defTabSz="977900">
            <a:lnSpc>
              <a:spcPct val="90000"/>
            </a:lnSpc>
            <a:spcBef>
              <a:spcPct val="0"/>
            </a:spcBef>
            <a:spcAft>
              <a:spcPct val="35000"/>
            </a:spcAft>
            <a:buNone/>
          </a:pPr>
          <a:r>
            <a:rPr lang="en-US" sz="2200" b="0" i="0" kern="1200" dirty="0"/>
            <a:t>Estimated cost/ budget</a:t>
          </a:r>
          <a:endParaRPr lang="en-US" sz="2200" kern="1200" dirty="0"/>
        </a:p>
      </dsp:txBody>
      <dsp:txXfrm>
        <a:off x="1334218" y="4334158"/>
        <a:ext cx="6120188" cy="115516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D2145F-ED20-417C-8647-F9426E1BD47F}">
      <dsp:nvSpPr>
        <dsp:cNvPr id="0" name=""/>
        <dsp:cNvSpPr/>
      </dsp:nvSpPr>
      <dsp:spPr>
        <a:xfrm>
          <a:off x="0" y="503109"/>
          <a:ext cx="7610656" cy="115478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In conclusion, procurement planning plays a vital role in the efficient execution of an organization's budget, ensuring value for money and optimizing resource allocation</a:t>
          </a:r>
          <a:endParaRPr lang="en-US" sz="2100" kern="1200"/>
        </a:p>
      </dsp:txBody>
      <dsp:txXfrm>
        <a:off x="56372" y="559481"/>
        <a:ext cx="7497912" cy="1042045"/>
      </dsp:txXfrm>
    </dsp:sp>
    <dsp:sp modelId="{357645ED-9742-4706-9713-D972D6F794E4}">
      <dsp:nvSpPr>
        <dsp:cNvPr id="0" name=""/>
        <dsp:cNvSpPr/>
      </dsp:nvSpPr>
      <dsp:spPr>
        <a:xfrm>
          <a:off x="0" y="1718379"/>
          <a:ext cx="7610656" cy="1154789"/>
        </a:xfrm>
        <a:prstGeom prst="roundRect">
          <a:avLst/>
        </a:prstGeom>
        <a:solidFill>
          <a:schemeClr val="accent2">
            <a:hueOff val="751973"/>
            <a:satOff val="-4209"/>
            <a:lumOff val="18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dirty="0"/>
            <a:t>By consolidating, lotting, grouping, and packaging procurement needs, organizations can benefit from economies of scale, enhance competition, and streamline operations</a:t>
          </a:r>
          <a:endParaRPr lang="en-US" sz="2100" kern="1200" dirty="0"/>
        </a:p>
      </dsp:txBody>
      <dsp:txXfrm>
        <a:off x="56372" y="1774751"/>
        <a:ext cx="7497912" cy="1042045"/>
      </dsp:txXfrm>
    </dsp:sp>
    <dsp:sp modelId="{2B803E4C-3EE4-487F-A7E1-A8954602FCB8}">
      <dsp:nvSpPr>
        <dsp:cNvPr id="0" name=""/>
        <dsp:cNvSpPr/>
      </dsp:nvSpPr>
      <dsp:spPr>
        <a:xfrm>
          <a:off x="0" y="2933649"/>
          <a:ext cx="7610656" cy="1154789"/>
        </a:xfrm>
        <a:prstGeom prst="roundRect">
          <a:avLst/>
        </a:prstGeom>
        <a:solidFill>
          <a:schemeClr val="accent2">
            <a:hueOff val="1503946"/>
            <a:satOff val="-8417"/>
            <a:lumOff val="37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b="0" i="0" kern="1200"/>
            <a:t>Effective procurement planning also mitigates risks by promoting transparency and accountability throughout the procurement cycle</a:t>
          </a:r>
          <a:endParaRPr lang="en-US" sz="2100" kern="1200"/>
        </a:p>
      </dsp:txBody>
      <dsp:txXfrm>
        <a:off x="56372" y="2990021"/>
        <a:ext cx="7497912" cy="104204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98D8EE-7839-4362-BF51-60CBC0D2A49E}">
      <dsp:nvSpPr>
        <dsp:cNvPr id="0" name=""/>
        <dsp:cNvSpPr/>
      </dsp:nvSpPr>
      <dsp:spPr>
        <a:xfrm>
          <a:off x="1402991" y="571"/>
          <a:ext cx="5611966" cy="742766"/>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888" tIns="188663" rIns="108888" bIns="188663" numCol="1" spcCol="1270" anchor="ctr" anchorCtr="0">
          <a:noAutofit/>
        </a:bodyPr>
        <a:lstStyle/>
        <a:p>
          <a:pPr marL="0" lvl="0" indent="0" algn="l" defTabSz="577850">
            <a:lnSpc>
              <a:spcPct val="90000"/>
            </a:lnSpc>
            <a:spcBef>
              <a:spcPct val="0"/>
            </a:spcBef>
            <a:spcAft>
              <a:spcPct val="35000"/>
            </a:spcAft>
            <a:buNone/>
          </a:pPr>
          <a:r>
            <a:rPr lang="en-US" sz="1300" kern="1200"/>
            <a:t>Explain the importance of a procurement plan to an organization</a:t>
          </a:r>
        </a:p>
      </dsp:txBody>
      <dsp:txXfrm>
        <a:off x="1402991" y="571"/>
        <a:ext cx="5611966" cy="742766"/>
      </dsp:txXfrm>
    </dsp:sp>
    <dsp:sp modelId="{48F7B5D9-6DC0-4FDA-8FB3-C2B8CE343ECC}">
      <dsp:nvSpPr>
        <dsp:cNvPr id="0" name=""/>
        <dsp:cNvSpPr/>
      </dsp:nvSpPr>
      <dsp:spPr>
        <a:xfrm>
          <a:off x="0" y="571"/>
          <a:ext cx="1402991" cy="742766"/>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242" tIns="73369" rIns="74242" bIns="73369" numCol="1" spcCol="1270" anchor="ctr" anchorCtr="0">
          <a:noAutofit/>
        </a:bodyPr>
        <a:lstStyle/>
        <a:p>
          <a:pPr marL="0" lvl="0" indent="0" algn="ctr" defTabSz="711200">
            <a:lnSpc>
              <a:spcPct val="90000"/>
            </a:lnSpc>
            <a:spcBef>
              <a:spcPct val="0"/>
            </a:spcBef>
            <a:spcAft>
              <a:spcPct val="35000"/>
            </a:spcAft>
            <a:buNone/>
          </a:pPr>
          <a:r>
            <a:rPr lang="en-US" sz="1600" kern="1200"/>
            <a:t>Explain</a:t>
          </a:r>
        </a:p>
      </dsp:txBody>
      <dsp:txXfrm>
        <a:off x="0" y="571"/>
        <a:ext cx="1402991" cy="742766"/>
      </dsp:txXfrm>
    </dsp:sp>
    <dsp:sp modelId="{C474C022-6567-4AD2-AC4B-E9B51DB5DD7B}">
      <dsp:nvSpPr>
        <dsp:cNvPr id="0" name=""/>
        <dsp:cNvSpPr/>
      </dsp:nvSpPr>
      <dsp:spPr>
        <a:xfrm>
          <a:off x="1402991" y="787903"/>
          <a:ext cx="5611966" cy="742766"/>
        </a:xfrm>
        <a:prstGeom prst="rect">
          <a:avLst/>
        </a:prstGeom>
        <a:solidFill>
          <a:schemeClr val="accent2">
            <a:tint val="40000"/>
            <a:alpha val="90000"/>
            <a:hueOff val="392491"/>
            <a:satOff val="94"/>
            <a:lumOff val="98"/>
            <a:alphaOff val="0"/>
          </a:schemeClr>
        </a:solidFill>
        <a:ln w="12700" cap="flat" cmpd="sng" algn="ctr">
          <a:solidFill>
            <a:schemeClr val="accent2">
              <a:tint val="40000"/>
              <a:alpha val="90000"/>
              <a:hueOff val="392491"/>
              <a:satOff val="94"/>
              <a:lumOff val="9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888" tIns="188663" rIns="108888" bIns="188663" numCol="1" spcCol="1270" anchor="ctr" anchorCtr="0">
          <a:noAutofit/>
        </a:bodyPr>
        <a:lstStyle/>
        <a:p>
          <a:pPr marL="0" lvl="0" indent="0" algn="l" defTabSz="577850">
            <a:lnSpc>
              <a:spcPct val="90000"/>
            </a:lnSpc>
            <a:spcBef>
              <a:spcPct val="0"/>
            </a:spcBef>
            <a:spcAft>
              <a:spcPct val="35000"/>
            </a:spcAft>
            <a:buNone/>
          </a:pPr>
          <a:r>
            <a:rPr lang="en-US" sz="1300" kern="1200"/>
            <a:t>Identify the key contents of a procurement plan</a:t>
          </a:r>
        </a:p>
      </dsp:txBody>
      <dsp:txXfrm>
        <a:off x="1402991" y="787903"/>
        <a:ext cx="5611966" cy="742766"/>
      </dsp:txXfrm>
    </dsp:sp>
    <dsp:sp modelId="{3999270C-EEE1-43EC-AF72-87AB78DF25A0}">
      <dsp:nvSpPr>
        <dsp:cNvPr id="0" name=""/>
        <dsp:cNvSpPr/>
      </dsp:nvSpPr>
      <dsp:spPr>
        <a:xfrm>
          <a:off x="0" y="787903"/>
          <a:ext cx="1402991" cy="742766"/>
        </a:xfrm>
        <a:prstGeom prst="rect">
          <a:avLst/>
        </a:prstGeom>
        <a:solidFill>
          <a:schemeClr val="accent2">
            <a:hueOff val="300789"/>
            <a:satOff val="-1683"/>
            <a:lumOff val="745"/>
            <a:alphaOff val="0"/>
          </a:schemeClr>
        </a:solidFill>
        <a:ln w="12700" cap="flat" cmpd="sng" algn="ctr">
          <a:solidFill>
            <a:schemeClr val="accent2">
              <a:hueOff val="300789"/>
              <a:satOff val="-1683"/>
              <a:lumOff val="74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242" tIns="73369" rIns="74242" bIns="73369" numCol="1" spcCol="1270" anchor="ctr" anchorCtr="0">
          <a:noAutofit/>
        </a:bodyPr>
        <a:lstStyle/>
        <a:p>
          <a:pPr marL="0" lvl="0" indent="0" algn="ctr" defTabSz="711200">
            <a:lnSpc>
              <a:spcPct val="90000"/>
            </a:lnSpc>
            <a:spcBef>
              <a:spcPct val="0"/>
            </a:spcBef>
            <a:spcAft>
              <a:spcPct val="35000"/>
            </a:spcAft>
            <a:buNone/>
          </a:pPr>
          <a:r>
            <a:rPr lang="en-US" sz="1600" kern="1200"/>
            <a:t>Identify</a:t>
          </a:r>
        </a:p>
      </dsp:txBody>
      <dsp:txXfrm>
        <a:off x="0" y="787903"/>
        <a:ext cx="1402991" cy="742766"/>
      </dsp:txXfrm>
    </dsp:sp>
    <dsp:sp modelId="{9F111BB3-56ED-430E-98F3-F3AEE209298B}">
      <dsp:nvSpPr>
        <dsp:cNvPr id="0" name=""/>
        <dsp:cNvSpPr/>
      </dsp:nvSpPr>
      <dsp:spPr>
        <a:xfrm>
          <a:off x="1402991" y="1575236"/>
          <a:ext cx="5611966" cy="742766"/>
        </a:xfrm>
        <a:prstGeom prst="rect">
          <a:avLst/>
        </a:prstGeom>
        <a:solidFill>
          <a:schemeClr val="accent2">
            <a:tint val="40000"/>
            <a:alpha val="90000"/>
            <a:hueOff val="784982"/>
            <a:satOff val="188"/>
            <a:lumOff val="196"/>
            <a:alphaOff val="0"/>
          </a:schemeClr>
        </a:solidFill>
        <a:ln w="12700" cap="flat" cmpd="sng" algn="ctr">
          <a:solidFill>
            <a:schemeClr val="accent2">
              <a:tint val="40000"/>
              <a:alpha val="90000"/>
              <a:hueOff val="784982"/>
              <a:satOff val="188"/>
              <a:lumOff val="19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888" tIns="188663" rIns="108888" bIns="188663" numCol="1" spcCol="1270" anchor="ctr" anchorCtr="0">
          <a:noAutofit/>
        </a:bodyPr>
        <a:lstStyle/>
        <a:p>
          <a:pPr marL="0" lvl="0" indent="0" algn="l" defTabSz="577850">
            <a:lnSpc>
              <a:spcPct val="90000"/>
            </a:lnSpc>
            <a:spcBef>
              <a:spcPct val="0"/>
            </a:spcBef>
            <a:spcAft>
              <a:spcPct val="35000"/>
            </a:spcAft>
            <a:buNone/>
          </a:pPr>
          <a:r>
            <a:rPr lang="en-US" sz="1300" kern="1200"/>
            <a:t>Discuss the factors that a procurement unit should consider during aggregation of procurement requirements</a:t>
          </a:r>
        </a:p>
      </dsp:txBody>
      <dsp:txXfrm>
        <a:off x="1402991" y="1575236"/>
        <a:ext cx="5611966" cy="742766"/>
      </dsp:txXfrm>
    </dsp:sp>
    <dsp:sp modelId="{5FF30365-64C0-490F-ABCD-0FFCA4D1B57F}">
      <dsp:nvSpPr>
        <dsp:cNvPr id="0" name=""/>
        <dsp:cNvSpPr/>
      </dsp:nvSpPr>
      <dsp:spPr>
        <a:xfrm>
          <a:off x="0" y="1575236"/>
          <a:ext cx="1402991" cy="742766"/>
        </a:xfrm>
        <a:prstGeom prst="rect">
          <a:avLst/>
        </a:prstGeom>
        <a:solidFill>
          <a:schemeClr val="accent2">
            <a:hueOff val="601578"/>
            <a:satOff val="-3367"/>
            <a:lumOff val="1490"/>
            <a:alphaOff val="0"/>
          </a:schemeClr>
        </a:solidFill>
        <a:ln w="12700" cap="flat" cmpd="sng" algn="ctr">
          <a:solidFill>
            <a:schemeClr val="accent2">
              <a:hueOff val="601578"/>
              <a:satOff val="-3367"/>
              <a:lumOff val="14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242" tIns="73369" rIns="74242" bIns="73369" numCol="1" spcCol="1270" anchor="ctr" anchorCtr="0">
          <a:noAutofit/>
        </a:bodyPr>
        <a:lstStyle/>
        <a:p>
          <a:pPr marL="0" lvl="0" indent="0" algn="ctr" defTabSz="711200">
            <a:lnSpc>
              <a:spcPct val="90000"/>
            </a:lnSpc>
            <a:spcBef>
              <a:spcPct val="0"/>
            </a:spcBef>
            <a:spcAft>
              <a:spcPct val="35000"/>
            </a:spcAft>
            <a:buNone/>
          </a:pPr>
          <a:r>
            <a:rPr lang="en-US" sz="1600" kern="1200" dirty="0"/>
            <a:t>Discuss</a:t>
          </a:r>
        </a:p>
      </dsp:txBody>
      <dsp:txXfrm>
        <a:off x="0" y="1575236"/>
        <a:ext cx="1402991" cy="742766"/>
      </dsp:txXfrm>
    </dsp:sp>
    <dsp:sp modelId="{3F48657B-5860-487D-8254-95766B180572}">
      <dsp:nvSpPr>
        <dsp:cNvPr id="0" name=""/>
        <dsp:cNvSpPr/>
      </dsp:nvSpPr>
      <dsp:spPr>
        <a:xfrm>
          <a:off x="1402991" y="2362568"/>
          <a:ext cx="5611966" cy="742766"/>
        </a:xfrm>
        <a:prstGeom prst="rect">
          <a:avLst/>
        </a:prstGeom>
        <a:solidFill>
          <a:schemeClr val="accent2">
            <a:tint val="40000"/>
            <a:alpha val="90000"/>
            <a:hueOff val="1177474"/>
            <a:satOff val="283"/>
            <a:lumOff val="294"/>
            <a:alphaOff val="0"/>
          </a:schemeClr>
        </a:solidFill>
        <a:ln w="12700" cap="flat" cmpd="sng" algn="ctr">
          <a:solidFill>
            <a:schemeClr val="accent2">
              <a:tint val="40000"/>
              <a:alpha val="90000"/>
              <a:hueOff val="1177474"/>
              <a:satOff val="283"/>
              <a:lumOff val="29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888" tIns="188663" rIns="108888" bIns="188663" numCol="1" spcCol="1270" anchor="ctr" anchorCtr="0">
          <a:noAutofit/>
        </a:bodyPr>
        <a:lstStyle/>
        <a:p>
          <a:pPr marL="0" lvl="0" indent="0" algn="l" defTabSz="577850">
            <a:lnSpc>
              <a:spcPct val="90000"/>
            </a:lnSpc>
            <a:spcBef>
              <a:spcPct val="0"/>
            </a:spcBef>
            <a:spcAft>
              <a:spcPct val="35000"/>
            </a:spcAft>
            <a:buNone/>
          </a:pPr>
          <a:r>
            <a:rPr lang="en-US" sz="1300" kern="1200"/>
            <a:t>Explain the advantages of aggregation and consolidation</a:t>
          </a:r>
        </a:p>
      </dsp:txBody>
      <dsp:txXfrm>
        <a:off x="1402991" y="2362568"/>
        <a:ext cx="5611966" cy="742766"/>
      </dsp:txXfrm>
    </dsp:sp>
    <dsp:sp modelId="{0527E81F-14A8-48C0-B6D9-5B7B11EBB070}">
      <dsp:nvSpPr>
        <dsp:cNvPr id="0" name=""/>
        <dsp:cNvSpPr/>
      </dsp:nvSpPr>
      <dsp:spPr>
        <a:xfrm>
          <a:off x="0" y="2362568"/>
          <a:ext cx="1402991" cy="742766"/>
        </a:xfrm>
        <a:prstGeom prst="rect">
          <a:avLst/>
        </a:prstGeom>
        <a:solidFill>
          <a:schemeClr val="accent2">
            <a:hueOff val="902368"/>
            <a:satOff val="-5050"/>
            <a:lumOff val="2235"/>
            <a:alphaOff val="0"/>
          </a:schemeClr>
        </a:solidFill>
        <a:ln w="12700" cap="flat" cmpd="sng" algn="ctr">
          <a:solidFill>
            <a:schemeClr val="accent2">
              <a:hueOff val="902368"/>
              <a:satOff val="-5050"/>
              <a:lumOff val="223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242" tIns="73369" rIns="74242" bIns="73369" numCol="1" spcCol="1270" anchor="ctr" anchorCtr="0">
          <a:noAutofit/>
        </a:bodyPr>
        <a:lstStyle/>
        <a:p>
          <a:pPr marL="0" lvl="0" indent="0" algn="ctr" defTabSz="711200">
            <a:lnSpc>
              <a:spcPct val="90000"/>
            </a:lnSpc>
            <a:spcBef>
              <a:spcPct val="0"/>
            </a:spcBef>
            <a:spcAft>
              <a:spcPct val="35000"/>
            </a:spcAft>
            <a:buNone/>
          </a:pPr>
          <a:r>
            <a:rPr lang="en-US" sz="1600" kern="1200"/>
            <a:t>Explain</a:t>
          </a:r>
        </a:p>
      </dsp:txBody>
      <dsp:txXfrm>
        <a:off x="0" y="2362568"/>
        <a:ext cx="1402991" cy="742766"/>
      </dsp:txXfrm>
    </dsp:sp>
    <dsp:sp modelId="{CD17F63F-463F-4A49-A327-CA6C8E3CBDC4}">
      <dsp:nvSpPr>
        <dsp:cNvPr id="0" name=""/>
        <dsp:cNvSpPr/>
      </dsp:nvSpPr>
      <dsp:spPr>
        <a:xfrm>
          <a:off x="1402991" y="3149901"/>
          <a:ext cx="5611966" cy="742766"/>
        </a:xfrm>
        <a:prstGeom prst="rect">
          <a:avLst/>
        </a:prstGeom>
        <a:solidFill>
          <a:schemeClr val="accent2">
            <a:tint val="40000"/>
            <a:alpha val="90000"/>
            <a:hueOff val="1569965"/>
            <a:satOff val="377"/>
            <a:lumOff val="392"/>
            <a:alphaOff val="0"/>
          </a:schemeClr>
        </a:solidFill>
        <a:ln w="12700" cap="flat" cmpd="sng" algn="ctr">
          <a:solidFill>
            <a:schemeClr val="accent2">
              <a:tint val="40000"/>
              <a:alpha val="90000"/>
              <a:hueOff val="1569965"/>
              <a:satOff val="377"/>
              <a:lumOff val="39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888" tIns="188663" rIns="108888" bIns="188663" numCol="1" spcCol="1270" anchor="ctr" anchorCtr="0">
          <a:noAutofit/>
        </a:bodyPr>
        <a:lstStyle/>
        <a:p>
          <a:pPr marL="0" lvl="0" indent="0" algn="l" defTabSz="577850">
            <a:lnSpc>
              <a:spcPct val="90000"/>
            </a:lnSpc>
            <a:spcBef>
              <a:spcPct val="0"/>
            </a:spcBef>
            <a:spcAft>
              <a:spcPct val="35000"/>
            </a:spcAft>
            <a:buNone/>
          </a:pPr>
          <a:r>
            <a:rPr lang="en-US" sz="1300" kern="1200"/>
            <a:t>Discuss the various types of procurement plans</a:t>
          </a:r>
        </a:p>
      </dsp:txBody>
      <dsp:txXfrm>
        <a:off x="1402991" y="3149901"/>
        <a:ext cx="5611966" cy="742766"/>
      </dsp:txXfrm>
    </dsp:sp>
    <dsp:sp modelId="{6C41FFA4-2B1F-4AA8-B974-BD974D5420F0}">
      <dsp:nvSpPr>
        <dsp:cNvPr id="0" name=""/>
        <dsp:cNvSpPr/>
      </dsp:nvSpPr>
      <dsp:spPr>
        <a:xfrm>
          <a:off x="0" y="3149901"/>
          <a:ext cx="1402991" cy="742766"/>
        </a:xfrm>
        <a:prstGeom prst="rect">
          <a:avLst/>
        </a:prstGeom>
        <a:solidFill>
          <a:schemeClr val="accent2">
            <a:hueOff val="1203157"/>
            <a:satOff val="-6734"/>
            <a:lumOff val="2980"/>
            <a:alphaOff val="0"/>
          </a:schemeClr>
        </a:solidFill>
        <a:ln w="12700" cap="flat" cmpd="sng" algn="ctr">
          <a:solidFill>
            <a:schemeClr val="accent2">
              <a:hueOff val="1203157"/>
              <a:satOff val="-6734"/>
              <a:lumOff val="298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242" tIns="73369" rIns="74242" bIns="73369" numCol="1" spcCol="1270" anchor="ctr" anchorCtr="0">
          <a:noAutofit/>
        </a:bodyPr>
        <a:lstStyle/>
        <a:p>
          <a:pPr marL="0" lvl="0" indent="0" algn="ctr" defTabSz="711200">
            <a:lnSpc>
              <a:spcPct val="90000"/>
            </a:lnSpc>
            <a:spcBef>
              <a:spcPct val="0"/>
            </a:spcBef>
            <a:spcAft>
              <a:spcPct val="35000"/>
            </a:spcAft>
            <a:buNone/>
          </a:pPr>
          <a:r>
            <a:rPr lang="en-US" sz="1600" kern="1200"/>
            <a:t>Discuss</a:t>
          </a:r>
        </a:p>
      </dsp:txBody>
      <dsp:txXfrm>
        <a:off x="0" y="3149901"/>
        <a:ext cx="1402991" cy="742766"/>
      </dsp:txXfrm>
    </dsp:sp>
    <dsp:sp modelId="{A774E4FC-7325-44C8-A7CC-4198EA92329E}">
      <dsp:nvSpPr>
        <dsp:cNvPr id="0" name=""/>
        <dsp:cNvSpPr/>
      </dsp:nvSpPr>
      <dsp:spPr>
        <a:xfrm>
          <a:off x="1402991" y="3937234"/>
          <a:ext cx="5611966" cy="742766"/>
        </a:xfrm>
        <a:prstGeom prst="rect">
          <a:avLst/>
        </a:prstGeom>
        <a:solidFill>
          <a:schemeClr val="accent2">
            <a:tint val="40000"/>
            <a:alpha val="90000"/>
            <a:hueOff val="1962456"/>
            <a:satOff val="471"/>
            <a:lumOff val="490"/>
            <a:alphaOff val="0"/>
          </a:schemeClr>
        </a:solidFill>
        <a:ln w="12700" cap="flat" cmpd="sng" algn="ctr">
          <a:solidFill>
            <a:schemeClr val="accent2">
              <a:tint val="40000"/>
              <a:alpha val="90000"/>
              <a:hueOff val="1962456"/>
              <a:satOff val="471"/>
              <a:lumOff val="49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8888" tIns="188663" rIns="108888" bIns="188663" numCol="1" spcCol="1270" anchor="ctr" anchorCtr="0">
          <a:noAutofit/>
        </a:bodyPr>
        <a:lstStyle/>
        <a:p>
          <a:pPr marL="0" lvl="0" indent="0" algn="l" defTabSz="577850">
            <a:lnSpc>
              <a:spcPct val="90000"/>
            </a:lnSpc>
            <a:spcBef>
              <a:spcPct val="0"/>
            </a:spcBef>
            <a:spcAft>
              <a:spcPct val="35000"/>
            </a:spcAft>
            <a:buNone/>
          </a:pPr>
          <a:r>
            <a:rPr lang="en-US" sz="1300" kern="1200"/>
            <a:t>Describe the specific tasks involved in the procurement planning process</a:t>
          </a:r>
        </a:p>
      </dsp:txBody>
      <dsp:txXfrm>
        <a:off x="1402991" y="3937234"/>
        <a:ext cx="5611966" cy="742766"/>
      </dsp:txXfrm>
    </dsp:sp>
    <dsp:sp modelId="{1D884D28-8264-41E4-8086-E9354267135E}">
      <dsp:nvSpPr>
        <dsp:cNvPr id="0" name=""/>
        <dsp:cNvSpPr/>
      </dsp:nvSpPr>
      <dsp:spPr>
        <a:xfrm>
          <a:off x="0" y="3937234"/>
          <a:ext cx="1402991" cy="742766"/>
        </a:xfrm>
        <a:prstGeom prst="rect">
          <a:avLst/>
        </a:prstGeom>
        <a:solidFill>
          <a:schemeClr val="accent2">
            <a:hueOff val="1503946"/>
            <a:satOff val="-8417"/>
            <a:lumOff val="3725"/>
            <a:alphaOff val="0"/>
          </a:schemeClr>
        </a:solidFill>
        <a:ln w="12700" cap="flat" cmpd="sng" algn="ctr">
          <a:solidFill>
            <a:schemeClr val="accent2">
              <a:hueOff val="1503946"/>
              <a:satOff val="-8417"/>
              <a:lumOff val="372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242" tIns="73369" rIns="74242" bIns="73369" numCol="1" spcCol="1270" anchor="ctr" anchorCtr="0">
          <a:noAutofit/>
        </a:bodyPr>
        <a:lstStyle/>
        <a:p>
          <a:pPr marL="0" lvl="0" indent="0" algn="ctr" defTabSz="711200">
            <a:lnSpc>
              <a:spcPct val="90000"/>
            </a:lnSpc>
            <a:spcBef>
              <a:spcPct val="0"/>
            </a:spcBef>
            <a:spcAft>
              <a:spcPct val="35000"/>
            </a:spcAft>
            <a:buNone/>
          </a:pPr>
          <a:r>
            <a:rPr lang="en-US" sz="1600" kern="1200"/>
            <a:t>Describe</a:t>
          </a:r>
        </a:p>
      </dsp:txBody>
      <dsp:txXfrm>
        <a:off x="0" y="3937234"/>
        <a:ext cx="1402991" cy="74276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1D227D51-204B-ED48-AF9A-0BE9633FE04A}"/>
              </a:ext>
            </a:extLst>
          </p:cNvPr>
          <p:cNvSpPr/>
          <p:nvPr/>
        </p:nvSpPr>
        <p:spPr>
          <a:xfrm>
            <a:off x="5224243" y="1096772"/>
            <a:ext cx="6503180"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57A23F45-CDAE-8A40-8DE7-92A0BBC119B7}"/>
              </a:ext>
            </a:extLst>
          </p:cNvPr>
          <p:cNvSpPr/>
          <p:nvPr/>
        </p:nvSpPr>
        <p:spPr>
          <a:xfrm>
            <a:off x="501681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68546383-CCC4-544B-B0D8-DE78DE39BB78}"/>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5D1728-714F-2942-A0D1-82FF9419B496}"/>
              </a:ext>
            </a:extLst>
          </p:cNvPr>
          <p:cNvSpPr>
            <a:spLocks noGrp="1"/>
          </p:cNvSpPr>
          <p:nvPr>
            <p:ph type="ctrTitle"/>
          </p:nvPr>
        </p:nvSpPr>
        <p:spPr>
          <a:xfrm>
            <a:off x="797106" y="1625608"/>
            <a:ext cx="8035342" cy="2722164"/>
          </a:xfrm>
        </p:spPr>
        <p:txBody>
          <a:bodyPr anchor="b"/>
          <a:lstStyle>
            <a:lvl1pPr algn="l">
              <a:defRPr sz="8000" spc="-150"/>
            </a:lvl1pPr>
          </a:lstStyle>
          <a:p>
            <a:r>
              <a:rPr lang="en-US"/>
              <a:t>Click to edit Master title style</a:t>
            </a:r>
          </a:p>
        </p:txBody>
      </p:sp>
      <p:sp>
        <p:nvSpPr>
          <p:cNvPr id="3" name="Subtitle 2">
            <a:extLst>
              <a:ext uri="{FF2B5EF4-FFF2-40B4-BE49-F238E27FC236}">
                <a16:creationId xmlns:a16="http://schemas.microsoft.com/office/drawing/2014/main" id="{5BD072D4-1496-3347-BBF8-5879DF263BBD}"/>
              </a:ext>
            </a:extLst>
          </p:cNvPr>
          <p:cNvSpPr>
            <a:spLocks noGrp="1"/>
          </p:cNvSpPr>
          <p:nvPr>
            <p:ph type="subTitle" idx="1"/>
          </p:nvPr>
        </p:nvSpPr>
        <p:spPr>
          <a:xfrm>
            <a:off x="797106" y="4466845"/>
            <a:ext cx="8035342" cy="88290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BEFC724-B499-364B-AEB5-B6517F6AD52B}"/>
              </a:ext>
            </a:extLst>
          </p:cNvPr>
          <p:cNvSpPr>
            <a:spLocks noGrp="1"/>
          </p:cNvSpPr>
          <p:nvPr>
            <p:ph type="dt" sz="half" idx="10"/>
          </p:nvPr>
        </p:nvSpPr>
        <p:spPr>
          <a:xfrm>
            <a:off x="797105" y="5708747"/>
            <a:ext cx="3882843" cy="365125"/>
          </a:xfrm>
        </p:spPr>
        <p:txBody>
          <a:bodyPr/>
          <a:lstStyle>
            <a:lvl1pPr>
              <a:defRPr sz="1400"/>
            </a:lvl1pPr>
          </a:lstStyle>
          <a:p>
            <a:fld id="{73C3BD54-29B9-3D42-B178-776ED395AA85}" type="datetimeFigureOut">
              <a:rPr lang="en-US" smtClean="0"/>
              <a:pPr/>
              <a:t>11/4/2024</a:t>
            </a:fld>
            <a:endParaRPr lang="en-US" sz="1400"/>
          </a:p>
        </p:txBody>
      </p:sp>
      <p:sp>
        <p:nvSpPr>
          <p:cNvPr id="5" name="Footer Placeholder 4">
            <a:extLst>
              <a:ext uri="{FF2B5EF4-FFF2-40B4-BE49-F238E27FC236}">
                <a16:creationId xmlns:a16="http://schemas.microsoft.com/office/drawing/2014/main" id="{8033889C-A4E9-B24E-818F-46A1124C5D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40F50F-250E-6D45-AEBC-2573FED0C310}"/>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984655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9F291BE0-7A7E-D04F-974F-9F4577FB2F46}"/>
              </a:ext>
            </a:extLst>
          </p:cNvPr>
          <p:cNvSpPr/>
          <p:nvPr/>
        </p:nvSpPr>
        <p:spPr>
          <a:xfrm>
            <a:off x="6163735" y="1096772"/>
            <a:ext cx="557106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BD33FF1F-6094-0B4A-A3E4-6B0D9283DB44}"/>
              </a:ext>
            </a:extLst>
          </p:cNvPr>
          <p:cNvSpPr/>
          <p:nvPr/>
        </p:nvSpPr>
        <p:spPr>
          <a:xfrm>
            <a:off x="11529484"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B78A6D9C-C7A5-414B-8CB7-E31470D7D280}"/>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1D850E-6310-C04D-8CAC-B7FA9F332D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5B7FB3-5DFC-6547-9567-C0ABE874C6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27D2DB-A7B1-204E-8416-E938952BCC83}"/>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5" name="Footer Placeholder 4">
            <a:extLst>
              <a:ext uri="{FF2B5EF4-FFF2-40B4-BE49-F238E27FC236}">
                <a16:creationId xmlns:a16="http://schemas.microsoft.com/office/drawing/2014/main" id="{FD324BA1-E2D0-1E4B-9DB3-664FE27337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AE64B2-36E4-5A4E-A78A-A629829A334F}"/>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3920606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C97F6C6D-13AE-FD40-841C-4AB96460C390}"/>
              </a:ext>
            </a:extLst>
          </p:cNvPr>
          <p:cNvSpPr/>
          <p:nvPr/>
        </p:nvSpPr>
        <p:spPr>
          <a:xfrm>
            <a:off x="4291015" y="1096772"/>
            <a:ext cx="7436404"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ross 49">
            <a:extLst>
              <a:ext uri="{FF2B5EF4-FFF2-40B4-BE49-F238E27FC236}">
                <a16:creationId xmlns:a16="http://schemas.microsoft.com/office/drawing/2014/main" id="{24E27617-2112-2342-9FF1-39F2A241CCCC}"/>
              </a:ext>
            </a:extLst>
          </p:cNvPr>
          <p:cNvSpPr/>
          <p:nvPr/>
        </p:nvSpPr>
        <p:spPr>
          <a:xfrm>
            <a:off x="408637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C33CE582-7AFE-D048-B5BC-212A12A28F25}"/>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9EAEF4-E84F-CF40-B27B-01E1D2AFC96D}"/>
              </a:ext>
            </a:extLst>
          </p:cNvPr>
          <p:cNvSpPr>
            <a:spLocks noGrp="1"/>
          </p:cNvSpPr>
          <p:nvPr>
            <p:ph type="title"/>
          </p:nvPr>
        </p:nvSpPr>
        <p:spPr>
          <a:xfrm>
            <a:off x="565150" y="1881951"/>
            <a:ext cx="7335836" cy="1987707"/>
          </a:xfrm>
        </p:spPr>
        <p:txBody>
          <a:bodyPr anchor="b"/>
          <a:lstStyle>
            <a:lvl1pPr>
              <a:defRPr sz="6000" spc="-150"/>
            </a:lvl1pPr>
          </a:lstStyle>
          <a:p>
            <a:r>
              <a:rPr lang="en-US" dirty="0"/>
              <a:t>Click to edit Master title style</a:t>
            </a:r>
          </a:p>
        </p:txBody>
      </p:sp>
      <p:sp>
        <p:nvSpPr>
          <p:cNvPr id="3" name="Text Placeholder 2">
            <a:extLst>
              <a:ext uri="{FF2B5EF4-FFF2-40B4-BE49-F238E27FC236}">
                <a16:creationId xmlns:a16="http://schemas.microsoft.com/office/drawing/2014/main" id="{5287B7E1-CC48-2441-975D-F1A5412B8A49}"/>
              </a:ext>
            </a:extLst>
          </p:cNvPr>
          <p:cNvSpPr>
            <a:spLocks noGrp="1"/>
          </p:cNvSpPr>
          <p:nvPr>
            <p:ph type="body" idx="1"/>
          </p:nvPr>
        </p:nvSpPr>
        <p:spPr>
          <a:xfrm>
            <a:off x="565149" y="3869661"/>
            <a:ext cx="7335836" cy="948465"/>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526218-1FCF-7A4D-B138-D1B1DE91A4B7}"/>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5" name="Footer Placeholder 4">
            <a:extLst>
              <a:ext uri="{FF2B5EF4-FFF2-40B4-BE49-F238E27FC236}">
                <a16:creationId xmlns:a16="http://schemas.microsoft.com/office/drawing/2014/main" id="{50984204-038C-FD4B-8E1C-0A9967BF22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359AB9-E1C6-C841-B423-FD2BB13C333F}"/>
              </a:ext>
            </a:extLst>
          </p:cNvPr>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4221680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AB057A-C120-5E4E-BB74-223EB6D005D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F9EB7BE-6258-C84C-8242-9865D1361C9E}"/>
              </a:ext>
            </a:extLst>
          </p:cNvPr>
          <p:cNvSpPr>
            <a:spLocks noGrp="1"/>
          </p:cNvSpPr>
          <p:nvPr>
            <p:ph sz="half" idx="1"/>
          </p:nvPr>
        </p:nvSpPr>
        <p:spPr>
          <a:xfrm>
            <a:off x="565111" y="2691637"/>
            <a:ext cx="4946643" cy="31897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73D23CD-80DB-5740-AE68-76414CA31A26}"/>
              </a:ext>
            </a:extLst>
          </p:cNvPr>
          <p:cNvSpPr>
            <a:spLocks noGrp="1"/>
          </p:cNvSpPr>
          <p:nvPr>
            <p:ph sz="half" idx="2"/>
          </p:nvPr>
        </p:nvSpPr>
        <p:spPr>
          <a:xfrm>
            <a:off x="6076903" y="2691637"/>
            <a:ext cx="4946639" cy="31897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FE0921-9102-1440-B315-778888723C9D}"/>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6" name="Footer Placeholder 5">
            <a:extLst>
              <a:ext uri="{FF2B5EF4-FFF2-40B4-BE49-F238E27FC236}">
                <a16:creationId xmlns:a16="http://schemas.microsoft.com/office/drawing/2014/main" id="{24D7802F-1937-2F43-8FF4-846135D6FC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609C72-E794-4F4F-8E09-D4883EED723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0" name="Rectangle 49">
            <a:extLst>
              <a:ext uri="{FF2B5EF4-FFF2-40B4-BE49-F238E27FC236}">
                <a16:creationId xmlns:a16="http://schemas.microsoft.com/office/drawing/2014/main" id="{FFEFA3E2-0F30-664C-AAE4-DE6526B5C716}"/>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5" name="Rectangle 54">
            <a:extLst>
              <a:ext uri="{FF2B5EF4-FFF2-40B4-BE49-F238E27FC236}">
                <a16:creationId xmlns:a16="http://schemas.microsoft.com/office/drawing/2014/main" id="{0C3D7AFF-BC7E-BA41-9C64-B5F9619C0EA1}"/>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671D2311-E9B8-F041-A7B8-D5696903F22A}"/>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0059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9CA91-F119-0244-888A-95539A84DD6F}"/>
              </a:ext>
            </a:extLst>
          </p:cNvPr>
          <p:cNvSpPr>
            <a:spLocks noGrp="1"/>
          </p:cNvSpPr>
          <p:nvPr>
            <p:ph type="title"/>
          </p:nvPr>
        </p:nvSpPr>
        <p:spPr>
          <a:xfrm>
            <a:off x="565110" y="1204721"/>
            <a:ext cx="8266175" cy="14447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8A3EAC-4422-D548-8D7F-E9944566FBA9}"/>
              </a:ext>
            </a:extLst>
          </p:cNvPr>
          <p:cNvSpPr>
            <a:spLocks noGrp="1"/>
          </p:cNvSpPr>
          <p:nvPr>
            <p:ph type="body" idx="1"/>
          </p:nvPr>
        </p:nvSpPr>
        <p:spPr>
          <a:xfrm>
            <a:off x="565111" y="2691638"/>
            <a:ext cx="4946644"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49140CA2-88A9-CC42-A375-8B87E47CC5F9}"/>
              </a:ext>
            </a:extLst>
          </p:cNvPr>
          <p:cNvSpPr>
            <a:spLocks noGrp="1"/>
          </p:cNvSpPr>
          <p:nvPr>
            <p:ph sz="half" idx="2"/>
          </p:nvPr>
        </p:nvSpPr>
        <p:spPr>
          <a:xfrm>
            <a:off x="565111" y="3515550"/>
            <a:ext cx="4946644" cy="23662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05F960C-714E-2E4A-8141-A88F38274E48}"/>
              </a:ext>
            </a:extLst>
          </p:cNvPr>
          <p:cNvSpPr>
            <a:spLocks noGrp="1"/>
          </p:cNvSpPr>
          <p:nvPr>
            <p:ph type="body" sz="quarter" idx="3"/>
          </p:nvPr>
        </p:nvSpPr>
        <p:spPr>
          <a:xfrm>
            <a:off x="6076866" y="2691162"/>
            <a:ext cx="4946644" cy="823912"/>
          </a:xfrm>
        </p:spPr>
        <p:txBody>
          <a:bodyPr anchor="b"/>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697BC24-C907-EC4B-872D-17429A657716}"/>
              </a:ext>
            </a:extLst>
          </p:cNvPr>
          <p:cNvSpPr>
            <a:spLocks noGrp="1"/>
          </p:cNvSpPr>
          <p:nvPr>
            <p:ph sz="quarter" idx="4"/>
          </p:nvPr>
        </p:nvSpPr>
        <p:spPr>
          <a:xfrm>
            <a:off x="6076866" y="3515074"/>
            <a:ext cx="4946644" cy="23662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6E2A045-4283-3C47-B125-68CF3B19FB08}"/>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8" name="Footer Placeholder 7">
            <a:extLst>
              <a:ext uri="{FF2B5EF4-FFF2-40B4-BE49-F238E27FC236}">
                <a16:creationId xmlns:a16="http://schemas.microsoft.com/office/drawing/2014/main" id="{7EBC25BC-2C98-574D-BCCD-E36CAB07F2F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CA5C95A-7789-E042-8471-D442D9BB545F}"/>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2" name="Rectangle 51">
            <a:extLst>
              <a:ext uri="{FF2B5EF4-FFF2-40B4-BE49-F238E27FC236}">
                <a16:creationId xmlns:a16="http://schemas.microsoft.com/office/drawing/2014/main" id="{3DF1BA5B-EDD8-B648-8A3E-E2B3570B1EA0}"/>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7" name="Rectangle 56">
            <a:extLst>
              <a:ext uri="{FF2B5EF4-FFF2-40B4-BE49-F238E27FC236}">
                <a16:creationId xmlns:a16="http://schemas.microsoft.com/office/drawing/2014/main" id="{D7476360-629C-DE48-85B7-F4BE6CC457DB}"/>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ross 13">
            <a:extLst>
              <a:ext uri="{FF2B5EF4-FFF2-40B4-BE49-F238E27FC236}">
                <a16:creationId xmlns:a16="http://schemas.microsoft.com/office/drawing/2014/main" id="{C5F6C588-FC1B-3147-AFA1-CD7D76C5AEAC}"/>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456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15401-5318-7045-8AE3-B1A99F2D822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6E2F55F-EB76-AE49-B554-12B65B636A90}"/>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4" name="Footer Placeholder 3">
            <a:extLst>
              <a:ext uri="{FF2B5EF4-FFF2-40B4-BE49-F238E27FC236}">
                <a16:creationId xmlns:a16="http://schemas.microsoft.com/office/drawing/2014/main" id="{86CB6E6E-D81E-C44A-AC54-CBE0134C108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2E025B9-9F46-3049-9977-0119B96D393C}"/>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8" name="Rectangle 47">
            <a:extLst>
              <a:ext uri="{FF2B5EF4-FFF2-40B4-BE49-F238E27FC236}">
                <a16:creationId xmlns:a16="http://schemas.microsoft.com/office/drawing/2014/main" id="{65760068-EADA-2B4B-9819-CF981184FAEB}"/>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81DA7622-137E-184A-A93C-8DBB10318AE6}"/>
              </a:ext>
            </a:extLst>
          </p:cNvPr>
          <p:cNvSpPr/>
          <p:nvPr/>
        </p:nvSpPr>
        <p:spPr>
          <a:xfrm>
            <a:off x="11738231" y="1096772"/>
            <a:ext cx="453769"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9" name="Cross 8">
            <a:extLst>
              <a:ext uri="{FF2B5EF4-FFF2-40B4-BE49-F238E27FC236}">
                <a16:creationId xmlns:a16="http://schemas.microsoft.com/office/drawing/2014/main" id="{54FB0990-6F8D-B048-8309-19B0D1A41033}"/>
              </a:ext>
            </a:extLst>
          </p:cNvPr>
          <p:cNvSpPr/>
          <p:nvPr/>
        </p:nvSpPr>
        <p:spPr>
          <a:xfrm>
            <a:off x="11531286"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1661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AF81DD-2B1F-3444-8023-DD52318FE9F6}"/>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3" name="Footer Placeholder 2">
            <a:extLst>
              <a:ext uri="{FF2B5EF4-FFF2-40B4-BE49-F238E27FC236}">
                <a16:creationId xmlns:a16="http://schemas.microsoft.com/office/drawing/2014/main" id="{36927EE3-DAA3-D948-B8FD-48417540B5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4532D4-FFBF-6C47-A6C9-D55196D91B8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7" name="Rectangle 46">
            <a:extLst>
              <a:ext uri="{FF2B5EF4-FFF2-40B4-BE49-F238E27FC236}">
                <a16:creationId xmlns:a16="http://schemas.microsoft.com/office/drawing/2014/main" id="{DB8D5541-7726-BA46-8BFA-BF6AA8D42BD7}"/>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Cross 47">
            <a:extLst>
              <a:ext uri="{FF2B5EF4-FFF2-40B4-BE49-F238E27FC236}">
                <a16:creationId xmlns:a16="http://schemas.microsoft.com/office/drawing/2014/main" id="{97F434CF-7503-CE4F-8426-C312C6315AD0}"/>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FEDBFB2F-FE34-E349-9484-C275FBE31614}"/>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2712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2DCFD-BEE6-AC49-BABD-D8B89C3B69D0}"/>
              </a:ext>
            </a:extLst>
          </p:cNvPr>
          <p:cNvSpPr>
            <a:spLocks noGrp="1"/>
          </p:cNvSpPr>
          <p:nvPr>
            <p:ph type="title"/>
          </p:nvPr>
        </p:nvSpPr>
        <p:spPr>
          <a:xfrm>
            <a:off x="565149" y="1203800"/>
            <a:ext cx="4114800" cy="1077218"/>
          </a:xfrm>
        </p:spPr>
        <p:txBody>
          <a:bodyPr anchor="b">
            <a:normAutofit/>
          </a:bodyPr>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431DE035-8260-4443-B1D9-A9C8D584039E}"/>
              </a:ext>
            </a:extLst>
          </p:cNvPr>
          <p:cNvSpPr>
            <a:spLocks noGrp="1"/>
          </p:cNvSpPr>
          <p:nvPr>
            <p:ph idx="1"/>
          </p:nvPr>
        </p:nvSpPr>
        <p:spPr>
          <a:xfrm>
            <a:off x="5611813" y="1508252"/>
            <a:ext cx="5606518" cy="4045881"/>
          </a:xfrm>
        </p:spPr>
        <p:txBody>
          <a:bodyPr/>
          <a:lstStyle>
            <a:lvl1pPr>
              <a:defRPr sz="2800"/>
            </a:lvl1pPr>
            <a:lvl2pPr>
              <a:defRPr sz="24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CCC1AA53-7507-D04B-9B8E-6A4F7122ECA5}"/>
              </a:ext>
            </a:extLst>
          </p:cNvPr>
          <p:cNvSpPr>
            <a:spLocks noGrp="1"/>
          </p:cNvSpPr>
          <p:nvPr>
            <p:ph type="body" sz="half" idx="2"/>
          </p:nvPr>
        </p:nvSpPr>
        <p:spPr>
          <a:xfrm>
            <a:off x="565149" y="2368295"/>
            <a:ext cx="4114800" cy="31858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56E11F-3003-0745-ACAB-FAA4E676EFCD}"/>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6" name="Footer Placeholder 5">
            <a:extLst>
              <a:ext uri="{FF2B5EF4-FFF2-40B4-BE49-F238E27FC236}">
                <a16:creationId xmlns:a16="http://schemas.microsoft.com/office/drawing/2014/main" id="{92BC11A6-59AC-FE45-8A1C-9DDC00582A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D6F51E-1A94-034C-BBEE-C26A3AF0E815}"/>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0" name="Rectangle 49">
            <a:extLst>
              <a:ext uri="{FF2B5EF4-FFF2-40B4-BE49-F238E27FC236}">
                <a16:creationId xmlns:a16="http://schemas.microsoft.com/office/drawing/2014/main" id="{50B7D330-76C0-224C-9C3C-27C4D2B0DDB4}"/>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35464D55-5C51-844B-A38A-8143590FB934}"/>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FD988250-C554-DE44-B887-57D0B2AA8E37}"/>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7836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86C7C-36AD-9A4E-8524-8F44E8839EA8}"/>
              </a:ext>
            </a:extLst>
          </p:cNvPr>
          <p:cNvSpPr>
            <a:spLocks noGrp="1"/>
          </p:cNvSpPr>
          <p:nvPr>
            <p:ph type="title"/>
          </p:nvPr>
        </p:nvSpPr>
        <p:spPr>
          <a:xfrm>
            <a:off x="565149" y="1203800"/>
            <a:ext cx="4114800" cy="1077218"/>
          </a:xfrm>
        </p:spPr>
        <p:txBody>
          <a:bodyPr anchor="b">
            <a:normAutofit/>
          </a:bodyP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1015248-4C80-3348-A8A9-6C9F5D32FCE3}"/>
              </a:ext>
            </a:extLst>
          </p:cNvPr>
          <p:cNvSpPr>
            <a:spLocks noGrp="1"/>
          </p:cNvSpPr>
          <p:nvPr>
            <p:ph type="pic" idx="1"/>
          </p:nvPr>
        </p:nvSpPr>
        <p:spPr>
          <a:xfrm>
            <a:off x="5631151" y="1096772"/>
            <a:ext cx="6096270" cy="5761228"/>
          </a:xfrm>
          <a:solidFill>
            <a:schemeClr val="bg2"/>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74B3083-CA16-C54A-B130-7BEE6DF9D815}"/>
              </a:ext>
            </a:extLst>
          </p:cNvPr>
          <p:cNvSpPr>
            <a:spLocks noGrp="1"/>
          </p:cNvSpPr>
          <p:nvPr>
            <p:ph type="body" sz="half" idx="2"/>
          </p:nvPr>
        </p:nvSpPr>
        <p:spPr>
          <a:xfrm>
            <a:off x="565149" y="2370666"/>
            <a:ext cx="4114800" cy="318346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3C6EB5-D7D1-E247-B9D7-D319E5AAB962}"/>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6" name="Footer Placeholder 5">
            <a:extLst>
              <a:ext uri="{FF2B5EF4-FFF2-40B4-BE49-F238E27FC236}">
                <a16:creationId xmlns:a16="http://schemas.microsoft.com/office/drawing/2014/main" id="{75FBF6CC-F5C4-9847-BADB-8B7441C8F3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63FE4-B2F5-7741-B517-533F1C98CE1B}"/>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4" name="Rectangle 53">
            <a:extLst>
              <a:ext uri="{FF2B5EF4-FFF2-40B4-BE49-F238E27FC236}">
                <a16:creationId xmlns:a16="http://schemas.microsoft.com/office/drawing/2014/main" id="{AB80A771-7D8E-0F4A-93A3-B977667D338E}"/>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2C9320FA-0E3A-2749-9085-DF30FA26F4BD}"/>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ross 10">
            <a:extLst>
              <a:ext uri="{FF2B5EF4-FFF2-40B4-BE49-F238E27FC236}">
                <a16:creationId xmlns:a16="http://schemas.microsoft.com/office/drawing/2014/main" id="{5A3DF5D0-8A2C-A049-9132-EE1EF7D014D4}"/>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37160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9F6C0E12-251D-EA44-BF81-4ABDFBB94321}"/>
              </a:ext>
            </a:extLst>
          </p:cNvPr>
          <p:cNvSpPr/>
          <p:nvPr/>
        </p:nvSpPr>
        <p:spPr>
          <a:xfrm>
            <a:off x="7087169" y="1096772"/>
            <a:ext cx="4652226"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DC5FF4-095A-114E-87B6-73C7ADFF97C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11E6EC9-9650-2042-8581-5B4082F9413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4A0800-B373-3B40-B187-30AFE44CDD1D}"/>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5" name="Footer Placeholder 4">
            <a:extLst>
              <a:ext uri="{FF2B5EF4-FFF2-40B4-BE49-F238E27FC236}">
                <a16:creationId xmlns:a16="http://schemas.microsoft.com/office/drawing/2014/main" id="{C10A4C1C-C790-B449-8C06-78E8303F94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43E620-F86B-F447-AB06-DDAB39192507}"/>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49" name="Rectangle 48">
            <a:extLst>
              <a:ext uri="{FF2B5EF4-FFF2-40B4-BE49-F238E27FC236}">
                <a16:creationId xmlns:a16="http://schemas.microsoft.com/office/drawing/2014/main" id="{80487CB5-43E0-974C-9DDC-252A8A37107F}"/>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ross 9">
            <a:extLst>
              <a:ext uri="{FF2B5EF4-FFF2-40B4-BE49-F238E27FC236}">
                <a16:creationId xmlns:a16="http://schemas.microsoft.com/office/drawing/2014/main" id="{E9CB83EF-4143-5A45-9B3A-9E70DD50253B}"/>
              </a:ext>
            </a:extLst>
          </p:cNvPr>
          <p:cNvSpPr/>
          <p:nvPr/>
        </p:nvSpPr>
        <p:spPr>
          <a:xfrm>
            <a:off x="11415183"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53283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9DF801-FF8E-6247-9065-D9304CD6093A}"/>
              </a:ext>
            </a:extLst>
          </p:cNvPr>
          <p:cNvSpPr>
            <a:spLocks noGrp="1"/>
          </p:cNvSpPr>
          <p:nvPr>
            <p:ph type="title" orient="vert"/>
          </p:nvPr>
        </p:nvSpPr>
        <p:spPr>
          <a:xfrm>
            <a:off x="9355667" y="1204722"/>
            <a:ext cx="1853360" cy="467664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0E2615-7E4D-AB47-ACE6-236D716D7D24}"/>
              </a:ext>
            </a:extLst>
          </p:cNvPr>
          <p:cNvSpPr>
            <a:spLocks noGrp="1"/>
          </p:cNvSpPr>
          <p:nvPr>
            <p:ph type="body" orient="vert" idx="1"/>
          </p:nvPr>
        </p:nvSpPr>
        <p:spPr>
          <a:xfrm>
            <a:off x="973667" y="1204722"/>
            <a:ext cx="8274047" cy="46969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1F0223-5AC9-374E-BD0C-344F67E2A85B}"/>
              </a:ext>
            </a:extLst>
          </p:cNvPr>
          <p:cNvSpPr>
            <a:spLocks noGrp="1"/>
          </p:cNvSpPr>
          <p:nvPr>
            <p:ph type="dt" sz="half" idx="10"/>
          </p:nvPr>
        </p:nvSpPr>
        <p:spPr/>
        <p:txBody>
          <a:bodyPr/>
          <a:lstStyle/>
          <a:p>
            <a:fld id="{73C3BD54-29B9-3D42-B178-776ED395AA85}" type="datetimeFigureOut">
              <a:rPr lang="en-US" smtClean="0"/>
              <a:t>11/4/2024</a:t>
            </a:fld>
            <a:endParaRPr lang="en-US"/>
          </a:p>
        </p:txBody>
      </p:sp>
      <p:sp>
        <p:nvSpPr>
          <p:cNvPr id="5" name="Footer Placeholder 4">
            <a:extLst>
              <a:ext uri="{FF2B5EF4-FFF2-40B4-BE49-F238E27FC236}">
                <a16:creationId xmlns:a16="http://schemas.microsoft.com/office/drawing/2014/main" id="{3EBEDD42-54A1-E648-8829-140EC4C571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8FDF8F-8DBC-8A47-8000-5BA35DF9F903}"/>
              </a:ext>
            </a:extLst>
          </p:cNvPr>
          <p:cNvSpPr>
            <a:spLocks noGrp="1"/>
          </p:cNvSpPr>
          <p:nvPr>
            <p:ph type="sldNum" sz="quarter" idx="12"/>
          </p:nvPr>
        </p:nvSpPr>
        <p:spPr/>
        <p:txBody>
          <a:bodyPr/>
          <a:lstStyle/>
          <a:p>
            <a:fld id="{86BB3423-611C-6944-BA94-F2572F362413}" type="slidenum">
              <a:rPr lang="en-US" smtClean="0"/>
              <a:t>‹#›</a:t>
            </a:fld>
            <a:endParaRPr lang="en-US"/>
          </a:p>
        </p:txBody>
      </p:sp>
      <p:sp>
        <p:nvSpPr>
          <p:cNvPr id="51" name="Rectangle 50">
            <a:extLst>
              <a:ext uri="{FF2B5EF4-FFF2-40B4-BE49-F238E27FC236}">
                <a16:creationId xmlns:a16="http://schemas.microsoft.com/office/drawing/2014/main" id="{F2CE2A98-5154-A544-BE2A-FDC0811C19A0}"/>
              </a:ext>
            </a:extLst>
          </p:cNvPr>
          <p:cNvSpPr/>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DC4EC832-8181-5643-8A62-117E43F0E498}"/>
              </a:ext>
            </a:extLst>
          </p:cNvPr>
          <p:cNvSpPr/>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ross 9">
            <a:extLst>
              <a:ext uri="{FF2B5EF4-FFF2-40B4-BE49-F238E27FC236}">
                <a16:creationId xmlns:a16="http://schemas.microsoft.com/office/drawing/2014/main" id="{24AF3281-BC22-374D-A461-8B3181F600AA}"/>
              </a:ext>
            </a:extLst>
          </p:cNvPr>
          <p:cNvSpPr/>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0487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8952BFD-D607-6845-9C7B-1C8D3B4EE760}"/>
              </a:ext>
            </a:extLst>
          </p:cNvPr>
          <p:cNvSpPr>
            <a:spLocks noGrp="1"/>
          </p:cNvSpPr>
          <p:nvPr>
            <p:ph type="title"/>
          </p:nvPr>
        </p:nvSpPr>
        <p:spPr>
          <a:xfrm>
            <a:off x="565149" y="1204721"/>
            <a:ext cx="8267296" cy="144655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EEBB52FF-3B04-8245-BF0B-89C9E293362A}"/>
              </a:ext>
            </a:extLst>
          </p:cNvPr>
          <p:cNvSpPr>
            <a:spLocks noGrp="1"/>
          </p:cNvSpPr>
          <p:nvPr>
            <p:ph type="body" idx="1"/>
          </p:nvPr>
        </p:nvSpPr>
        <p:spPr>
          <a:xfrm>
            <a:off x="565150" y="2691638"/>
            <a:ext cx="8267296" cy="3188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DA99BFE-CBDD-C344-A21E-44A52F11B662}"/>
              </a:ext>
            </a:extLst>
          </p:cNvPr>
          <p:cNvSpPr>
            <a:spLocks noGrp="1"/>
          </p:cNvSpPr>
          <p:nvPr>
            <p:ph type="dt" sz="half" idx="2"/>
          </p:nvPr>
        </p:nvSpPr>
        <p:spPr>
          <a:xfrm>
            <a:off x="565149" y="5949696"/>
            <a:ext cx="4114800" cy="365125"/>
          </a:xfrm>
          <a:prstGeom prst="rect">
            <a:avLst/>
          </a:prstGeom>
        </p:spPr>
        <p:txBody>
          <a:bodyPr vert="horz" lIns="91440" tIns="45720" rIns="91440" bIns="45720" rtlCol="0" anchor="ctr" anchorCtr="0"/>
          <a:lstStyle>
            <a:lvl1pPr algn="l">
              <a:defRPr lang="en-US" sz="1050" smtClean="0">
                <a:latin typeface="+mn-lt"/>
              </a:defRPr>
            </a:lvl1pPr>
          </a:lstStyle>
          <a:p>
            <a:fld id="{73C3BD54-29B9-3D42-B178-776ED395AA85}" type="datetimeFigureOut">
              <a:rPr lang="en-US" smtClean="0"/>
              <a:pPr/>
              <a:t>11/4/2024</a:t>
            </a:fld>
            <a:endParaRPr lang="en-US" dirty="0"/>
          </a:p>
        </p:txBody>
      </p:sp>
      <p:sp>
        <p:nvSpPr>
          <p:cNvPr id="5" name="Footer Placeholder 4">
            <a:extLst>
              <a:ext uri="{FF2B5EF4-FFF2-40B4-BE49-F238E27FC236}">
                <a16:creationId xmlns:a16="http://schemas.microsoft.com/office/drawing/2014/main" id="{BDC371C0-3DCE-0743-946F-C7540DD7895F}"/>
              </a:ext>
            </a:extLst>
          </p:cNvPr>
          <p:cNvSpPr>
            <a:spLocks noGrp="1"/>
          </p:cNvSpPr>
          <p:nvPr>
            <p:ph type="ftr" sz="quarter" idx="3"/>
          </p:nvPr>
        </p:nvSpPr>
        <p:spPr>
          <a:xfrm>
            <a:off x="565150" y="543179"/>
            <a:ext cx="4114800" cy="246888"/>
          </a:xfrm>
          <a:prstGeom prst="rect">
            <a:avLst/>
          </a:prstGeom>
        </p:spPr>
        <p:txBody>
          <a:bodyPr vert="horz" lIns="91440" tIns="45720" rIns="91440" bIns="45720" rtlCol="0" anchor="ctr" anchorCtr="0"/>
          <a:lstStyle>
            <a:lvl1pPr algn="l">
              <a:defRPr lang="en-US" sz="1050">
                <a:latin typeface="+mn-lt"/>
              </a:defRPr>
            </a:lvl1pPr>
          </a:lstStyle>
          <a:p>
            <a:endParaRPr lang="en-US" dirty="0"/>
          </a:p>
        </p:txBody>
      </p:sp>
      <p:sp>
        <p:nvSpPr>
          <p:cNvPr id="6" name="Slide Number Placeholder 5">
            <a:extLst>
              <a:ext uri="{FF2B5EF4-FFF2-40B4-BE49-F238E27FC236}">
                <a16:creationId xmlns:a16="http://schemas.microsoft.com/office/drawing/2014/main" id="{E6E32ADB-4517-194F-8B4B-A9D26B3C02E3}"/>
              </a:ext>
            </a:extLst>
          </p:cNvPr>
          <p:cNvSpPr>
            <a:spLocks noGrp="1"/>
          </p:cNvSpPr>
          <p:nvPr>
            <p:ph type="sldNum" sz="quarter" idx="4"/>
          </p:nvPr>
        </p:nvSpPr>
        <p:spPr>
          <a:xfrm>
            <a:off x="10813024" y="511175"/>
            <a:ext cx="914400" cy="310896"/>
          </a:xfrm>
          <a:prstGeom prst="rect">
            <a:avLst/>
          </a:prstGeom>
        </p:spPr>
        <p:txBody>
          <a:bodyPr vert="horz" lIns="91440" tIns="45720" rIns="91440" bIns="45720" rtlCol="0" anchor="ctr"/>
          <a:lstStyle>
            <a:lvl1pPr algn="r">
              <a:defRPr sz="1400" b="0" i="0">
                <a:solidFill>
                  <a:schemeClr val="tx1"/>
                </a:solidFill>
                <a:latin typeface="+mn-lt"/>
              </a:defRPr>
            </a:lvl1pPr>
          </a:lstStyle>
          <a:p>
            <a:fld id="{86BB3423-611C-6944-BA94-F2572F362413}" type="slidenum">
              <a:rPr lang="en-US" smtClean="0"/>
              <a:pPr/>
              <a:t>‹#›</a:t>
            </a:fld>
            <a:endParaRPr lang="en-US"/>
          </a:p>
        </p:txBody>
      </p:sp>
    </p:spTree>
    <p:extLst>
      <p:ext uri="{BB962C8B-B14F-4D97-AF65-F5344CB8AC3E}">
        <p14:creationId xmlns:p14="http://schemas.microsoft.com/office/powerpoint/2010/main" val="23665805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System Font Regular"/>
        <a:buChar char="–"/>
        <a:defRPr sz="2400" b="0" i="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System Font Regular"/>
        <a:buChar char="–"/>
        <a:defRPr sz="2000" b="0" i="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System Font Regular"/>
        <a:buChar char="–"/>
        <a:defRPr sz="1800" b="0" i="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System Font Regular"/>
        <a:buChar char="–"/>
        <a:defRPr sz="1600" b="0" i="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System Font Regular"/>
        <a:buChar char="–"/>
        <a:defRPr sz="16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0" y="166255"/>
            <a:ext cx="5015751" cy="4544290"/>
          </a:xfrm>
        </p:spPr>
        <p:txBody>
          <a:bodyPr>
            <a:normAutofit fontScale="90000"/>
          </a:bodyPr>
          <a:lstStyle/>
          <a:p>
            <a:pPr algn="ctr">
              <a:lnSpc>
                <a:spcPct val="115000"/>
              </a:lnSpc>
              <a:spcAft>
                <a:spcPts val="800"/>
              </a:spcAft>
            </a:pPr>
            <a:br>
              <a:rPr lang="en-US" sz="6000" dirty="0"/>
            </a:br>
            <a:r>
              <a:rPr lang="en-GB" sz="3100" b="1" kern="150" dirty="0">
                <a:solidFill>
                  <a:srgbClr val="000000"/>
                </a:solidFill>
                <a:effectLst/>
                <a:ea typeface="DengXian" panose="02010600030101010101" pitchFamily="2" charset="-122"/>
                <a:cs typeface="Times New Roman" panose="02020603050405020304" pitchFamily="18" charset="0"/>
              </a:rPr>
              <a:t>Principles of Purchasing</a:t>
            </a:r>
            <a:br>
              <a:rPr lang="en-GB" sz="3100" b="1" kern="150" dirty="0">
                <a:solidFill>
                  <a:srgbClr val="000000"/>
                </a:solidFill>
                <a:effectLst/>
                <a:ea typeface="DengXian" panose="02010600030101010101" pitchFamily="2" charset="-122"/>
                <a:cs typeface="Times New Roman" panose="02020603050405020304" pitchFamily="18" charset="0"/>
              </a:rPr>
            </a:br>
            <a:br>
              <a:rPr lang="en-GB" sz="3100" kern="150" dirty="0">
                <a:effectLst/>
                <a:ea typeface="DengXian" panose="02010600030101010101" pitchFamily="2" charset="-122"/>
                <a:cs typeface="Times New Roman" panose="02020603050405020304" pitchFamily="18" charset="0"/>
              </a:rPr>
            </a:br>
            <a:r>
              <a:rPr lang="en-GB" sz="3100" b="1" kern="150" dirty="0">
                <a:solidFill>
                  <a:srgbClr val="000000"/>
                </a:solidFill>
                <a:ea typeface="DengXian" panose="02010600030101010101" pitchFamily="2" charset="-122"/>
                <a:cs typeface="Times New Roman" panose="02020603050405020304" pitchFamily="18" charset="0"/>
              </a:rPr>
              <a:t>Week 8</a:t>
            </a:r>
            <a:br>
              <a:rPr lang="en-GB" sz="3100" b="1" kern="150" dirty="0">
                <a:solidFill>
                  <a:srgbClr val="000000"/>
                </a:solidFill>
                <a:effectLst/>
                <a:ea typeface="DengXian" panose="02010600030101010101" pitchFamily="2" charset="-122"/>
                <a:cs typeface="Times New Roman" panose="02020603050405020304" pitchFamily="18" charset="0"/>
              </a:rPr>
            </a:br>
            <a:br>
              <a:rPr lang="en-GB" sz="3100" kern="150" dirty="0">
                <a:effectLst/>
                <a:ea typeface="DengXian" panose="02010600030101010101" pitchFamily="2" charset="-122"/>
                <a:cs typeface="Times New Roman" panose="02020603050405020304" pitchFamily="18" charset="0"/>
              </a:rPr>
            </a:br>
            <a:r>
              <a:rPr lang="en-GB" sz="3100" b="1" kern="150" dirty="0">
                <a:solidFill>
                  <a:srgbClr val="000000"/>
                </a:solidFill>
                <a:effectLst/>
                <a:ea typeface="DengXian" panose="02010600030101010101" pitchFamily="2" charset="-122"/>
                <a:cs typeface="Times New Roman" panose="02020603050405020304" pitchFamily="18" charset="0"/>
              </a:rPr>
              <a:t>Planning in Purchasing operation</a:t>
            </a:r>
            <a:br>
              <a:rPr lang="en-GB" sz="3100" b="1" kern="150" dirty="0">
                <a:solidFill>
                  <a:srgbClr val="000000"/>
                </a:solidFill>
                <a:effectLst/>
                <a:ea typeface="DengXian" panose="02010600030101010101" pitchFamily="2" charset="-122"/>
                <a:cs typeface="Times New Roman" panose="02020603050405020304" pitchFamily="18" charset="0"/>
              </a:rPr>
            </a:br>
            <a:br>
              <a:rPr lang="en-GB" sz="3100" kern="150" dirty="0">
                <a:effectLst/>
                <a:ea typeface="DengXian" panose="02010600030101010101" pitchFamily="2" charset="-122"/>
                <a:cs typeface="Times New Roman" panose="02020603050405020304" pitchFamily="18" charset="0"/>
              </a:rPr>
            </a:br>
            <a:r>
              <a:rPr lang="en-GB" sz="3100" b="1" kern="150" dirty="0">
                <a:solidFill>
                  <a:srgbClr val="000000"/>
                </a:solidFill>
                <a:effectLst/>
                <a:ea typeface="DengXian" panose="02010600030101010101" pitchFamily="2" charset="-122"/>
                <a:cs typeface="Times New Roman" panose="02020603050405020304" pitchFamily="18" charset="0"/>
              </a:rPr>
              <a:t>Lecturer: Samson Ndonye</a:t>
            </a:r>
            <a:br>
              <a:rPr lang="en-GB" sz="1800" kern="150" dirty="0">
                <a:effectLst/>
                <a:latin typeface="Aptos" panose="020B0004020202020204" pitchFamily="34" charset="0"/>
                <a:ea typeface="DengXian" panose="02010600030101010101" pitchFamily="2" charset="-122"/>
                <a:cs typeface="Times New Roman" panose="02020603050405020304" pitchFamily="18" charset="0"/>
              </a:rPr>
            </a:br>
            <a:endParaRPr lang="en-US" sz="6000" dirty="0"/>
          </a:p>
        </p:txBody>
      </p:sp>
      <p:pic>
        <p:nvPicPr>
          <p:cNvPr id="3" name="Picture 2">
            <a:extLst>
              <a:ext uri="{FF2B5EF4-FFF2-40B4-BE49-F238E27FC236}">
                <a16:creationId xmlns:a16="http://schemas.microsoft.com/office/drawing/2014/main" id="{24EC928F-EB80-FA70-E169-0E2D0F0FCA00}"/>
              </a:ext>
            </a:extLst>
          </p:cNvPr>
          <p:cNvPicPr>
            <a:picLocks noChangeAspect="1"/>
          </p:cNvPicPr>
          <p:nvPr/>
        </p:nvPicPr>
        <p:blipFill>
          <a:blip r:embed="rId2"/>
          <a:srcRect t="1575" r="-7" b="-7"/>
          <a:stretch/>
        </p:blipFill>
        <p:spPr>
          <a:xfrm>
            <a:off x="5224242" y="10"/>
            <a:ext cx="6967758" cy="6857990"/>
          </a:xfrm>
          <a:prstGeom prst="rect">
            <a:avLst/>
          </a:prstGeom>
        </p:spPr>
      </p:pic>
      <p:sp>
        <p:nvSpPr>
          <p:cNvPr id="11" name="Cross 10">
            <a:extLst>
              <a:ext uri="{FF2B5EF4-FFF2-40B4-BE49-F238E27FC236}">
                <a16:creationId xmlns:a16="http://schemas.microsoft.com/office/drawing/2014/main" id="{4029224B-C0FC-EC47-B248-0D4271BC7F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5751"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55E9273-3717-C94C-9BFF-75E87E47C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6428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55E9273-3717-C94C-9BFF-75E87E47C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93965" y="1357745"/>
            <a:ext cx="4197926" cy="2990027"/>
          </a:xfrm>
        </p:spPr>
        <p:txBody>
          <a:bodyPr>
            <a:normAutofit fontScale="90000"/>
          </a:bodyPr>
          <a:lstStyle/>
          <a:p>
            <a:r>
              <a:rPr lang="en-US" sz="7400" dirty="0"/>
              <a:t>Lecture Learning outcomes</a:t>
            </a:r>
          </a:p>
        </p:txBody>
      </p:sp>
      <p:sp>
        <p:nvSpPr>
          <p:cNvPr id="14" name="Cross 13">
            <a:extLst>
              <a:ext uri="{FF2B5EF4-FFF2-40B4-BE49-F238E27FC236}">
                <a16:creationId xmlns:a16="http://schemas.microsoft.com/office/drawing/2014/main" id="{87B1105F-7F8F-5D4C-B628-559ACF0096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00607" y="562445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AC43144-EBCC-4988-B2AA-E4E25C1C173A}"/>
              </a:ext>
            </a:extLst>
          </p:cNvPr>
          <p:cNvSpPr txBox="1"/>
          <p:nvPr/>
        </p:nvSpPr>
        <p:spPr>
          <a:xfrm>
            <a:off x="5029200" y="1096772"/>
            <a:ext cx="5279722" cy="3755387"/>
          </a:xfrm>
          <a:prstGeom prst="rect">
            <a:avLst/>
          </a:prstGeom>
          <a:noFill/>
        </p:spPr>
        <p:txBody>
          <a:bodyPr wrap="square">
            <a:spAutoFit/>
          </a:bodyPr>
          <a:lstStyle/>
          <a:p>
            <a:pPr>
              <a:lnSpc>
                <a:spcPct val="115000"/>
              </a:lnSpc>
              <a:spcAft>
                <a:spcPts val="800"/>
              </a:spcAft>
            </a:pPr>
            <a:r>
              <a:rPr lang="en-GB" sz="2400" b="1" kern="150" dirty="0">
                <a:solidFill>
                  <a:srgbClr val="000000"/>
                </a:solidFill>
                <a:effectLst/>
                <a:latin typeface="+mj-lt"/>
                <a:ea typeface="DengXian" panose="02010600030101010101" pitchFamily="2" charset="-122"/>
                <a:cs typeface="Times New Roman" panose="02020603050405020304" pitchFamily="18" charset="0"/>
              </a:rPr>
              <a:t>At the end of the lecture, you will be able to</a:t>
            </a:r>
            <a:r>
              <a:rPr lang="en-GB" sz="2400" kern="150" dirty="0">
                <a:solidFill>
                  <a:srgbClr val="000000"/>
                </a:solidFill>
                <a:effectLst/>
                <a:latin typeface="+mj-lt"/>
                <a:ea typeface="DengXian" panose="02010600030101010101" pitchFamily="2" charset="-122"/>
                <a:cs typeface="Times New Roman" panose="02020603050405020304" pitchFamily="18" charset="0"/>
              </a:rPr>
              <a:t>:</a:t>
            </a:r>
            <a:endParaRPr lang="en-GB" sz="2400" kern="150" dirty="0">
              <a:effectLst/>
              <a:latin typeface="+mj-lt"/>
              <a:ea typeface="DengXian" panose="02010600030101010101" pitchFamily="2" charset="-122"/>
              <a:cs typeface="Times New Roman" panose="02020603050405020304" pitchFamily="18" charset="0"/>
            </a:endParaRPr>
          </a:p>
          <a:p>
            <a:pPr>
              <a:lnSpc>
                <a:spcPct val="115000"/>
              </a:lnSpc>
              <a:spcAft>
                <a:spcPts val="800"/>
              </a:spcAft>
            </a:pPr>
            <a:r>
              <a:rPr lang="en-GB" sz="2400" kern="150" dirty="0">
                <a:solidFill>
                  <a:srgbClr val="000000"/>
                </a:solidFill>
                <a:effectLst/>
                <a:latin typeface="+mj-lt"/>
                <a:ea typeface="DengXian" panose="02010600030101010101" pitchFamily="2" charset="-122"/>
                <a:cs typeface="Times New Roman" panose="02020603050405020304" pitchFamily="18" charset="0"/>
              </a:rPr>
              <a:t>1. Explain the key terms used in procurement planning</a:t>
            </a:r>
            <a:endParaRPr lang="en-GB" sz="2400" kern="150" dirty="0">
              <a:effectLst/>
              <a:latin typeface="+mj-lt"/>
              <a:ea typeface="DengXian" panose="02010600030101010101" pitchFamily="2" charset="-122"/>
              <a:cs typeface="Times New Roman" panose="02020603050405020304" pitchFamily="18" charset="0"/>
            </a:endParaRPr>
          </a:p>
          <a:p>
            <a:pPr>
              <a:lnSpc>
                <a:spcPct val="115000"/>
              </a:lnSpc>
              <a:spcAft>
                <a:spcPts val="800"/>
              </a:spcAft>
            </a:pPr>
            <a:r>
              <a:rPr lang="en-GB" sz="2400" kern="150" dirty="0">
                <a:solidFill>
                  <a:srgbClr val="000000"/>
                </a:solidFill>
                <a:effectLst/>
                <a:latin typeface="+mj-lt"/>
                <a:ea typeface="DengXian" panose="02010600030101010101" pitchFamily="2" charset="-122"/>
                <a:cs typeface="Times New Roman" panose="02020603050405020304" pitchFamily="18" charset="0"/>
              </a:rPr>
              <a:t>2. Understand the role of procurement planning in the procurement cycle </a:t>
            </a:r>
            <a:endParaRPr lang="en-GB" sz="2400" kern="150" dirty="0">
              <a:effectLst/>
              <a:latin typeface="+mj-lt"/>
              <a:ea typeface="DengXian" panose="02010600030101010101" pitchFamily="2" charset="-122"/>
              <a:cs typeface="Times New Roman" panose="02020603050405020304" pitchFamily="18" charset="0"/>
            </a:endParaRPr>
          </a:p>
          <a:p>
            <a:pPr>
              <a:lnSpc>
                <a:spcPct val="115000"/>
              </a:lnSpc>
              <a:spcAft>
                <a:spcPts val="800"/>
              </a:spcAft>
            </a:pPr>
            <a:r>
              <a:rPr lang="en-GB" sz="2400" kern="150" dirty="0">
                <a:solidFill>
                  <a:srgbClr val="000000"/>
                </a:solidFill>
                <a:effectLst/>
                <a:latin typeface="+mj-lt"/>
                <a:ea typeface="DengXian" panose="02010600030101010101" pitchFamily="2" charset="-122"/>
                <a:cs typeface="Times New Roman" panose="02020603050405020304" pitchFamily="18" charset="0"/>
              </a:rPr>
              <a:t>3. Describe the type of procurement plan and the contents of procurement plan. </a:t>
            </a:r>
            <a:endParaRPr lang="en-GB" sz="2400" kern="150" dirty="0">
              <a:effectLst/>
              <a:latin typeface="+mj-lt"/>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549128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0"/>
            <a:ext cx="3198777" cy="4344711"/>
          </a:xfrm>
        </p:spPr>
        <p:txBody>
          <a:bodyPr>
            <a:normAutofit/>
          </a:bodyPr>
          <a:lstStyle/>
          <a:p>
            <a:r>
              <a:rPr lang="en-US" sz="3200" dirty="0"/>
              <a:t>Introduction</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5D395E59-B3F0-7C8A-D4F3-825BBC82AE80}"/>
              </a:ext>
            </a:extLst>
          </p:cNvPr>
          <p:cNvGraphicFramePr>
            <a:graphicFrameLocks noGrp="1"/>
          </p:cNvGraphicFramePr>
          <p:nvPr>
            <p:ph idx="1"/>
            <p:extLst>
              <p:ext uri="{D42A27DB-BD31-4B8C-83A1-F6EECF244321}">
                <p14:modId xmlns:p14="http://schemas.microsoft.com/office/powerpoint/2010/main" val="3258916813"/>
              </p:ext>
            </p:extLst>
          </p:nvPr>
        </p:nvGraphicFramePr>
        <p:xfrm>
          <a:off x="4065512" y="1204719"/>
          <a:ext cx="6505506" cy="43447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2473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096000" y="1625608"/>
            <a:ext cx="5122333" cy="2722164"/>
          </a:xfrm>
        </p:spPr>
        <p:txBody>
          <a:bodyPr>
            <a:normAutofit/>
          </a:bodyPr>
          <a:lstStyle/>
          <a:p>
            <a:pPr algn="ctr">
              <a:lnSpc>
                <a:spcPct val="90000"/>
              </a:lnSpc>
            </a:pPr>
            <a:r>
              <a:rPr lang="en-US" sz="4400" dirty="0"/>
              <a:t>Definitions of Key Terms in Procurement Planning</a:t>
            </a:r>
          </a:p>
        </p:txBody>
      </p:sp>
      <p:pic>
        <p:nvPicPr>
          <p:cNvPr id="5" name="Picture 4" descr="Key on a blueprint for a house">
            <a:extLst>
              <a:ext uri="{FF2B5EF4-FFF2-40B4-BE49-F238E27FC236}">
                <a16:creationId xmlns:a16="http://schemas.microsoft.com/office/drawing/2014/main" id="{B5BC37B8-7369-D0B2-E19B-BC6D5489BE75}"/>
              </a:ext>
            </a:extLst>
          </p:cNvPr>
          <p:cNvPicPr>
            <a:picLocks noChangeAspect="1"/>
          </p:cNvPicPr>
          <p:nvPr/>
        </p:nvPicPr>
        <p:blipFill>
          <a:blip r:embed="rId2"/>
          <a:srcRect l="24248" r="9722" b="4"/>
          <a:stretch/>
        </p:blipFill>
        <p:spPr>
          <a:xfrm>
            <a:off x="20" y="10"/>
            <a:ext cx="6038037" cy="6857990"/>
          </a:xfrm>
          <a:prstGeom prst="rect">
            <a:avLst/>
          </a:prstGeom>
        </p:spPr>
      </p:pic>
      <p:sp>
        <p:nvSpPr>
          <p:cNvPr id="11" name="Cross 10">
            <a:extLst>
              <a:ext uri="{FF2B5EF4-FFF2-40B4-BE49-F238E27FC236}">
                <a16:creationId xmlns:a16="http://schemas.microsoft.com/office/drawing/2014/main" id="{12E8ED90-6D42-AE40-963A-3924EE2073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30625" y="562356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55E9273-3717-C94C-9BFF-75E87E47C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4643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1"/>
            <a:ext cx="4114799" cy="1446550"/>
          </a:xfrm>
        </p:spPr>
        <p:txBody>
          <a:bodyPr>
            <a:normAutofit/>
          </a:bodyPr>
          <a:lstStyle/>
          <a:p>
            <a:r>
              <a:rPr lang="en-US" dirty="0"/>
              <a:t>Procurement planning</a:t>
            </a:r>
          </a:p>
        </p:txBody>
      </p:sp>
      <p:sp>
        <p:nvSpPr>
          <p:cNvPr id="3" name="Content Placeholder"/>
          <p:cNvSpPr>
            <a:spLocks noGrp="1"/>
          </p:cNvSpPr>
          <p:nvPr>
            <p:ph idx="1"/>
          </p:nvPr>
        </p:nvSpPr>
        <p:spPr>
          <a:xfrm>
            <a:off x="565150" y="2855934"/>
            <a:ext cx="4114799" cy="3024289"/>
          </a:xfrm>
        </p:spPr>
        <p:txBody>
          <a:bodyPr>
            <a:normAutofit/>
          </a:bodyPr>
          <a:lstStyle/>
          <a:p>
            <a:pPr lvl="0">
              <a:lnSpc>
                <a:spcPct val="90000"/>
              </a:lnSpc>
            </a:pPr>
            <a:r>
              <a:rPr lang="en-US" sz="1700" dirty="0"/>
              <a:t>It is the process of deciding what to buy, when to buy and from what source</a:t>
            </a:r>
          </a:p>
          <a:p>
            <a:pPr lvl="0">
              <a:lnSpc>
                <a:spcPct val="90000"/>
              </a:lnSpc>
            </a:pPr>
            <a:r>
              <a:rPr lang="en-US" sz="1700" dirty="0"/>
              <a:t>It is the primary function that determines and guides the subsequent purchasing activities of the organization for the specified duration of the plan</a:t>
            </a:r>
          </a:p>
          <a:p>
            <a:pPr lvl="0">
              <a:lnSpc>
                <a:spcPct val="90000"/>
              </a:lnSpc>
            </a:pPr>
            <a:r>
              <a:rPr lang="en-US" sz="1700" dirty="0"/>
              <a:t>The procurement planning is then summarized in the document known as the Procurement Plan</a:t>
            </a:r>
          </a:p>
        </p:txBody>
      </p:sp>
      <p:pic>
        <p:nvPicPr>
          <p:cNvPr id="6" name="Picture 5" descr="Different coloured organisers">
            <a:extLst>
              <a:ext uri="{FF2B5EF4-FFF2-40B4-BE49-F238E27FC236}">
                <a16:creationId xmlns:a16="http://schemas.microsoft.com/office/drawing/2014/main" id="{A801BD96-C1F2-3108-1908-D70624C9AD77}"/>
              </a:ext>
            </a:extLst>
          </p:cNvPr>
          <p:cNvPicPr>
            <a:picLocks noChangeAspect="1"/>
          </p:cNvPicPr>
          <p:nvPr/>
        </p:nvPicPr>
        <p:blipFill>
          <a:blip r:embed="rId2"/>
          <a:srcRect l="19475" r="19057" b="-2"/>
          <a:stretch/>
        </p:blipFill>
        <p:spPr>
          <a:xfrm>
            <a:off x="5224242" y="10"/>
            <a:ext cx="6967758"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4347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1"/>
            <a:ext cx="5309178" cy="1446550"/>
          </a:xfrm>
        </p:spPr>
        <p:txBody>
          <a:bodyPr>
            <a:normAutofit/>
          </a:bodyPr>
          <a:lstStyle/>
          <a:p>
            <a:r>
              <a:rPr lang="en-US" sz="2400" dirty="0"/>
              <a:t>Aggregation and Consolidation</a:t>
            </a:r>
          </a:p>
        </p:txBody>
      </p:sp>
      <p:sp>
        <p:nvSpPr>
          <p:cNvPr id="3" name="Content Placeholder"/>
          <p:cNvSpPr>
            <a:spLocks noGrp="1"/>
          </p:cNvSpPr>
          <p:nvPr>
            <p:ph idx="1"/>
          </p:nvPr>
        </p:nvSpPr>
        <p:spPr>
          <a:xfrm>
            <a:off x="565148" y="2906037"/>
            <a:ext cx="5541742" cy="2956143"/>
          </a:xfrm>
        </p:spPr>
        <p:txBody>
          <a:bodyPr>
            <a:normAutofit/>
          </a:bodyPr>
          <a:lstStyle/>
          <a:p>
            <a:pPr>
              <a:lnSpc>
                <a:spcPct val="90000"/>
              </a:lnSpc>
            </a:pPr>
            <a:r>
              <a:rPr lang="en-GB" kern="150" dirty="0">
                <a:solidFill>
                  <a:srgbClr val="000000"/>
                </a:solidFill>
                <a:effectLst/>
                <a:latin typeface="+mj-lt"/>
                <a:ea typeface="Arial" panose="020B0604020202020204" pitchFamily="34" charset="0"/>
                <a:cs typeface="Times New Roman" panose="02020603050405020304" pitchFamily="18" charset="0"/>
              </a:rPr>
              <a:t>This is the process of combining all the requirements with similar specifications and attributes in the procurement plan to enjoy economies of large-scale buying. </a:t>
            </a:r>
            <a:endParaRPr lang="en-GB" kern="150" dirty="0">
              <a:effectLst/>
              <a:latin typeface="+mj-lt"/>
              <a:ea typeface="DengXian" panose="02010600030101010101" pitchFamily="2" charset="-122"/>
              <a:cs typeface="Times New Roman" panose="02020603050405020304" pitchFamily="18" charset="0"/>
            </a:endParaRPr>
          </a:p>
          <a:p>
            <a:pPr lvl="0">
              <a:lnSpc>
                <a:spcPct val="90000"/>
              </a:lnSpc>
            </a:pPr>
            <a:endParaRPr lang="en-US" sz="1100" dirty="0"/>
          </a:p>
        </p:txBody>
      </p:sp>
      <p:pic>
        <p:nvPicPr>
          <p:cNvPr id="6" name="Picture 5" descr="Vegetables on display at a market">
            <a:extLst>
              <a:ext uri="{FF2B5EF4-FFF2-40B4-BE49-F238E27FC236}">
                <a16:creationId xmlns:a16="http://schemas.microsoft.com/office/drawing/2014/main" id="{21DA756A-2A90-25EF-B961-8335053E8D28}"/>
              </a:ext>
            </a:extLst>
          </p:cNvPr>
          <p:cNvPicPr>
            <a:picLocks noChangeAspect="1"/>
          </p:cNvPicPr>
          <p:nvPr/>
        </p:nvPicPr>
        <p:blipFill>
          <a:blip r:embed="rId2"/>
          <a:srcRect l="23056" r="9171" b="-10"/>
          <a:stretch/>
        </p:blipFill>
        <p:spPr>
          <a:xfrm>
            <a:off x="6650258" y="10"/>
            <a:ext cx="5541741"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1427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565149" y="762000"/>
            <a:ext cx="5530851" cy="1454727"/>
          </a:xfrm>
        </p:spPr>
        <p:txBody>
          <a:bodyPr>
            <a:normAutofit fontScale="90000"/>
          </a:bodyPr>
          <a:lstStyle/>
          <a:p>
            <a:pPr algn="ctr"/>
            <a:r>
              <a:rPr lang="en-GB" sz="3600" kern="150" dirty="0">
                <a:solidFill>
                  <a:srgbClr val="000000"/>
                </a:solidFill>
                <a:effectLst/>
                <a:latin typeface="Times New Roman" panose="02020603050405020304" pitchFamily="18" charset="0"/>
                <a:ea typeface="Arial" panose="020B0604020202020204" pitchFamily="34" charset="0"/>
              </a:rPr>
              <a:t>Considerations during aggregation and consolidation</a:t>
            </a:r>
            <a:endParaRPr lang="en-US" sz="7200" dirty="0"/>
          </a:p>
        </p:txBody>
      </p:sp>
      <p:sp>
        <p:nvSpPr>
          <p:cNvPr id="3" name="Content Placeholder"/>
          <p:cNvSpPr>
            <a:spLocks noGrp="1"/>
          </p:cNvSpPr>
          <p:nvPr>
            <p:ph idx="1"/>
          </p:nvPr>
        </p:nvSpPr>
        <p:spPr>
          <a:xfrm>
            <a:off x="180109" y="2414154"/>
            <a:ext cx="6705600" cy="4069080"/>
          </a:xfrm>
        </p:spPr>
        <p:txBody>
          <a:bodyPr>
            <a:noAutofit/>
          </a:bodyPr>
          <a:lstStyle/>
          <a:p>
            <a:pPr lvl="0">
              <a:lnSpc>
                <a:spcPct val="90000"/>
              </a:lnSpc>
            </a:pPr>
            <a:r>
              <a:rPr lang="en-US" sz="1800" dirty="0"/>
              <a:t>The needs of similar nature and are likely to attract potential bidders</a:t>
            </a:r>
          </a:p>
          <a:p>
            <a:pPr lvl="0">
              <a:lnSpc>
                <a:spcPct val="90000"/>
              </a:lnSpc>
            </a:pPr>
            <a:r>
              <a:rPr lang="en-US" sz="1800" dirty="0"/>
              <a:t>The period of aggregation –whether aggregation should be done for a whole year or whether the seasonal price fluctuations require the aggregates be limited to particular seasons as is expected for primary food commodities</a:t>
            </a:r>
          </a:p>
          <a:p>
            <a:pPr lvl="0">
              <a:lnSpc>
                <a:spcPct val="90000"/>
              </a:lnSpc>
            </a:pPr>
            <a:r>
              <a:rPr lang="en-US" sz="1800" dirty="0"/>
              <a:t>Whether storage and distribution capacity and costs offset any potential economies of scale cost savings achieved through aggregation</a:t>
            </a:r>
          </a:p>
          <a:p>
            <a:pPr lvl="0">
              <a:lnSpc>
                <a:spcPct val="90000"/>
              </a:lnSpc>
            </a:pPr>
            <a:r>
              <a:rPr lang="en-US" sz="1800" dirty="0"/>
              <a:t>The optimum size and type of contract to attract the greatest, most responsive competition, taking into account the market structures for the items required</a:t>
            </a:r>
          </a:p>
          <a:p>
            <a:pPr lvl="0">
              <a:lnSpc>
                <a:spcPct val="90000"/>
              </a:lnSpc>
            </a:pPr>
            <a:r>
              <a:rPr lang="en-US" sz="1800" dirty="0"/>
              <a:t>The need to apply any applicable measures to promote the participation of small enterprises, end-user or community participation</a:t>
            </a:r>
          </a:p>
        </p:txBody>
      </p:sp>
      <p:pic>
        <p:nvPicPr>
          <p:cNvPr id="6" name="Picture 5" descr="Vegetables on display at a market">
            <a:extLst>
              <a:ext uri="{FF2B5EF4-FFF2-40B4-BE49-F238E27FC236}">
                <a16:creationId xmlns:a16="http://schemas.microsoft.com/office/drawing/2014/main" id="{21DA756A-2A90-25EF-B961-8335053E8D28}"/>
              </a:ext>
            </a:extLst>
          </p:cNvPr>
          <p:cNvPicPr>
            <a:picLocks noChangeAspect="1"/>
          </p:cNvPicPr>
          <p:nvPr/>
        </p:nvPicPr>
        <p:blipFill>
          <a:blip r:embed="rId2"/>
          <a:srcRect l="23056" r="9171" b="-10"/>
          <a:stretch/>
        </p:blipFill>
        <p:spPr>
          <a:xfrm>
            <a:off x="7292340" y="10"/>
            <a:ext cx="4899660" cy="6857990"/>
          </a:xfrm>
          <a:prstGeom prst="rect">
            <a:avLst/>
          </a:prstGeom>
        </p:spPr>
      </p:pic>
    </p:spTree>
    <p:extLst>
      <p:ext uri="{BB962C8B-B14F-4D97-AF65-F5344CB8AC3E}">
        <p14:creationId xmlns:p14="http://schemas.microsoft.com/office/powerpoint/2010/main" val="504982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365760" y="714165"/>
            <a:ext cx="6469380" cy="1571836"/>
          </a:xfrm>
        </p:spPr>
        <p:txBody>
          <a:bodyPr>
            <a:normAutofit fontScale="90000"/>
          </a:bodyPr>
          <a:lstStyle/>
          <a:p>
            <a:r>
              <a:rPr lang="en-GB" sz="4400" kern="150" dirty="0">
                <a:solidFill>
                  <a:srgbClr val="000000"/>
                </a:solidFill>
                <a:effectLst/>
                <a:latin typeface="Times New Roman" panose="02020603050405020304" pitchFamily="18" charset="0"/>
                <a:ea typeface="Arial" panose="020B0604020202020204" pitchFamily="34" charset="0"/>
              </a:rPr>
              <a:t>Considerations during aggregation and consolidation</a:t>
            </a:r>
            <a:endParaRPr lang="en-US" dirty="0"/>
          </a:p>
        </p:txBody>
      </p:sp>
      <p:sp>
        <p:nvSpPr>
          <p:cNvPr id="3" name="Content Placeholder"/>
          <p:cNvSpPr>
            <a:spLocks noGrp="1"/>
          </p:cNvSpPr>
          <p:nvPr>
            <p:ph idx="1"/>
          </p:nvPr>
        </p:nvSpPr>
        <p:spPr>
          <a:xfrm>
            <a:off x="565150" y="2691638"/>
            <a:ext cx="6064250" cy="3640582"/>
          </a:xfrm>
        </p:spPr>
        <p:txBody>
          <a:bodyPr>
            <a:normAutofit/>
          </a:bodyPr>
          <a:lstStyle/>
          <a:p>
            <a:pPr lvl="0">
              <a:lnSpc>
                <a:spcPct val="90000"/>
              </a:lnSpc>
            </a:pPr>
            <a:r>
              <a:rPr lang="en-US" sz="2800" dirty="0"/>
              <a:t>Items will be subjected to the same bidding requirements and conditions of the contract; and</a:t>
            </a:r>
          </a:p>
          <a:p>
            <a:pPr lvl="0">
              <a:lnSpc>
                <a:spcPct val="90000"/>
              </a:lnSpc>
            </a:pPr>
            <a:r>
              <a:rPr lang="en-US" sz="2800" dirty="0"/>
              <a:t>The potential to realize savings in time or transaction costs or facilitate contract administration by the buying organization</a:t>
            </a:r>
          </a:p>
        </p:txBody>
      </p:sp>
      <p:pic>
        <p:nvPicPr>
          <p:cNvPr id="6" name="Picture 5" descr="Calculator on a notebook">
            <a:extLst>
              <a:ext uri="{FF2B5EF4-FFF2-40B4-BE49-F238E27FC236}">
                <a16:creationId xmlns:a16="http://schemas.microsoft.com/office/drawing/2014/main" id="{88528424-3152-DA6F-5DBE-FCE3B222B59B}"/>
              </a:ext>
            </a:extLst>
          </p:cNvPr>
          <p:cNvPicPr>
            <a:picLocks noChangeAspect="1"/>
          </p:cNvPicPr>
          <p:nvPr/>
        </p:nvPicPr>
        <p:blipFill>
          <a:blip r:embed="rId2"/>
          <a:srcRect l="14280" r="17906" b="4"/>
          <a:stretch/>
        </p:blipFill>
        <p:spPr>
          <a:xfrm>
            <a:off x="6835140" y="10"/>
            <a:ext cx="5356860"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30683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1"/>
            <a:ext cx="5294632" cy="1223305"/>
          </a:xfrm>
        </p:spPr>
        <p:txBody>
          <a:bodyPr>
            <a:normAutofit/>
          </a:bodyPr>
          <a:lstStyle/>
          <a:p>
            <a:pPr algn="ctr">
              <a:lnSpc>
                <a:spcPct val="90000"/>
              </a:lnSpc>
            </a:pPr>
            <a:r>
              <a:rPr lang="en-US" sz="3100" dirty="0"/>
              <a:t>Advantages of aggregation and Consolidation</a:t>
            </a:r>
          </a:p>
        </p:txBody>
      </p:sp>
      <p:sp>
        <p:nvSpPr>
          <p:cNvPr id="3" name="Content Placeholder"/>
          <p:cNvSpPr>
            <a:spLocks noGrp="1"/>
          </p:cNvSpPr>
          <p:nvPr>
            <p:ph idx="1"/>
          </p:nvPr>
        </p:nvSpPr>
        <p:spPr>
          <a:xfrm>
            <a:off x="565150" y="2691638"/>
            <a:ext cx="5530850" cy="3188586"/>
          </a:xfrm>
        </p:spPr>
        <p:txBody>
          <a:bodyPr>
            <a:normAutofit/>
          </a:bodyPr>
          <a:lstStyle/>
          <a:p>
            <a:pPr lvl="0">
              <a:lnSpc>
                <a:spcPct val="90000"/>
              </a:lnSpc>
            </a:pPr>
            <a:r>
              <a:rPr lang="en-US" dirty="0"/>
              <a:t>Increases the bargaining power of a buying organization</a:t>
            </a:r>
          </a:p>
          <a:p>
            <a:pPr lvl="0">
              <a:lnSpc>
                <a:spcPct val="90000"/>
              </a:lnSpc>
            </a:pPr>
            <a:r>
              <a:rPr lang="en-US" dirty="0"/>
              <a:t>May attract quantity discounts-aggregation may afford the buyer quantity discounts as needs of the same specifications are consolidated into one order</a:t>
            </a:r>
          </a:p>
        </p:txBody>
      </p:sp>
      <p:pic>
        <p:nvPicPr>
          <p:cNvPr id="6" name="Picture 5" descr="Different coloured organisers">
            <a:extLst>
              <a:ext uri="{FF2B5EF4-FFF2-40B4-BE49-F238E27FC236}">
                <a16:creationId xmlns:a16="http://schemas.microsoft.com/office/drawing/2014/main" id="{1689539C-80C3-6C65-552E-F95B9C5324D6}"/>
              </a:ext>
            </a:extLst>
          </p:cNvPr>
          <p:cNvPicPr>
            <a:picLocks noChangeAspect="1"/>
          </p:cNvPicPr>
          <p:nvPr/>
        </p:nvPicPr>
        <p:blipFill>
          <a:blip r:embed="rId2"/>
          <a:srcRect l="19475" r="19057" b="-2"/>
          <a:stretch/>
        </p:blipFill>
        <p:spPr>
          <a:xfrm>
            <a:off x="6332220" y="10"/>
            <a:ext cx="5859780"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41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83182" y="1115360"/>
            <a:ext cx="3254528" cy="4344711"/>
          </a:xfrm>
        </p:spPr>
        <p:txBody>
          <a:bodyPr>
            <a:normAutofit/>
          </a:bodyPr>
          <a:lstStyle/>
          <a:p>
            <a:pPr algn="ctr"/>
            <a:r>
              <a:rPr lang="en-US" sz="2400" dirty="0"/>
              <a:t>Advantages of aggregation and Consolidation</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BB1F2E10-88BA-A49E-A6F4-99FAA320EBCB}"/>
              </a:ext>
            </a:extLst>
          </p:cNvPr>
          <p:cNvGraphicFramePr>
            <a:graphicFrameLocks noGrp="1"/>
          </p:cNvGraphicFramePr>
          <p:nvPr>
            <p:ph idx="1"/>
            <p:extLst>
              <p:ext uri="{D42A27DB-BD31-4B8C-83A1-F6EECF244321}">
                <p14:modId xmlns:p14="http://schemas.microsoft.com/office/powerpoint/2010/main" val="147935744"/>
              </p:ext>
            </p:extLst>
          </p:nvPr>
        </p:nvGraphicFramePr>
        <p:xfrm>
          <a:off x="4065511" y="734291"/>
          <a:ext cx="7152821" cy="45748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20561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47489" y="973742"/>
            <a:ext cx="1998686" cy="4344711"/>
          </a:xfrm>
        </p:spPr>
        <p:txBody>
          <a:bodyPr>
            <a:normAutofit/>
          </a:bodyPr>
          <a:lstStyle/>
          <a:p>
            <a:r>
              <a:rPr lang="en-US" sz="3200" dirty="0"/>
              <a:t>Lotting</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CB0616E0-E073-EEA8-A0F6-DF5449CFD563}"/>
              </a:ext>
            </a:extLst>
          </p:cNvPr>
          <p:cNvGraphicFramePr>
            <a:graphicFrameLocks noGrp="1"/>
          </p:cNvGraphicFramePr>
          <p:nvPr>
            <p:ph idx="1"/>
            <p:extLst>
              <p:ext uri="{D42A27DB-BD31-4B8C-83A1-F6EECF244321}">
                <p14:modId xmlns:p14="http://schemas.microsoft.com/office/powerpoint/2010/main" val="3774982999"/>
              </p:ext>
            </p:extLst>
          </p:nvPr>
        </p:nvGraphicFramePr>
        <p:xfrm>
          <a:off x="2709739" y="166254"/>
          <a:ext cx="7435384" cy="49859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73476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1"/>
            <a:ext cx="4114799" cy="1446550"/>
          </a:xfrm>
        </p:spPr>
        <p:txBody>
          <a:bodyPr>
            <a:normAutofit/>
          </a:bodyPr>
          <a:lstStyle/>
          <a:p>
            <a:pPr>
              <a:lnSpc>
                <a:spcPct val="90000"/>
              </a:lnSpc>
            </a:pPr>
            <a:r>
              <a:rPr lang="en-US" sz="3100" dirty="0"/>
              <a:t>When to apply lotting in the procurement plan</a:t>
            </a:r>
          </a:p>
        </p:txBody>
      </p:sp>
      <p:sp>
        <p:nvSpPr>
          <p:cNvPr id="3" name="Content Placeholder"/>
          <p:cNvSpPr>
            <a:spLocks noGrp="1"/>
          </p:cNvSpPr>
          <p:nvPr>
            <p:ph idx="1"/>
          </p:nvPr>
        </p:nvSpPr>
        <p:spPr>
          <a:xfrm>
            <a:off x="565150" y="2691638"/>
            <a:ext cx="4114799" cy="3188586"/>
          </a:xfrm>
        </p:spPr>
        <p:txBody>
          <a:bodyPr>
            <a:normAutofit/>
          </a:bodyPr>
          <a:lstStyle/>
          <a:p>
            <a:pPr lvl="0">
              <a:lnSpc>
                <a:spcPct val="90000"/>
              </a:lnSpc>
            </a:pPr>
            <a:r>
              <a:rPr lang="en-US" sz="1500" dirty="0"/>
              <a:t>When unbundling the contracts for purposes of preferences and reservation schemes</a:t>
            </a:r>
          </a:p>
          <a:p>
            <a:pPr lvl="0">
              <a:lnSpc>
                <a:spcPct val="90000"/>
              </a:lnSpc>
            </a:pPr>
            <a:r>
              <a:rPr lang="en-US" sz="1500" dirty="0"/>
              <a:t>When the award of several separate contracts will result in the best overall value for the buying entity by applying a competitive procurement method</a:t>
            </a:r>
          </a:p>
          <a:p>
            <a:pPr lvl="0">
              <a:lnSpc>
                <a:spcPct val="90000"/>
              </a:lnSpc>
            </a:pPr>
            <a:r>
              <a:rPr lang="en-US" sz="1500" dirty="0"/>
              <a:t>Where lotting is meant to cater for small enterprises that would not qualify for a complete package in a single contract</a:t>
            </a:r>
          </a:p>
          <a:p>
            <a:pPr lvl="0">
              <a:lnSpc>
                <a:spcPct val="90000"/>
              </a:lnSpc>
            </a:pPr>
            <a:r>
              <a:rPr lang="en-US" sz="1500" dirty="0"/>
              <a:t>When the division into separate lots is likely to attract more suppliers enabling the participation of bidders who are able to bid for some, but not all types of items</a:t>
            </a:r>
          </a:p>
        </p:txBody>
      </p:sp>
      <p:pic>
        <p:nvPicPr>
          <p:cNvPr id="6" name="Picture 5" descr="Pen placed on top of a signature line">
            <a:extLst>
              <a:ext uri="{FF2B5EF4-FFF2-40B4-BE49-F238E27FC236}">
                <a16:creationId xmlns:a16="http://schemas.microsoft.com/office/drawing/2014/main" id="{EC665D85-8D66-2C69-FE9C-260B1B46C3D6}"/>
              </a:ext>
            </a:extLst>
          </p:cNvPr>
          <p:cNvPicPr>
            <a:picLocks noChangeAspect="1"/>
          </p:cNvPicPr>
          <p:nvPr/>
        </p:nvPicPr>
        <p:blipFill>
          <a:blip r:embed="rId2"/>
          <a:srcRect l="32284" r="-3" b="-3"/>
          <a:stretch/>
        </p:blipFill>
        <p:spPr>
          <a:xfrm>
            <a:off x="5224242" y="10"/>
            <a:ext cx="6967758"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5280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0"/>
            <a:ext cx="2763791" cy="4344711"/>
          </a:xfrm>
        </p:spPr>
        <p:txBody>
          <a:bodyPr>
            <a:normAutofit/>
          </a:bodyPr>
          <a:lstStyle/>
          <a:p>
            <a:pPr algn="ctr"/>
            <a:r>
              <a:rPr lang="en-US" sz="3700" dirty="0"/>
              <a:t>Circumstances under which lotting is not permissible</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2D19A008-4461-E014-34D0-1A2FB94D4C72}"/>
              </a:ext>
            </a:extLst>
          </p:cNvPr>
          <p:cNvGraphicFramePr>
            <a:graphicFrameLocks noGrp="1"/>
          </p:cNvGraphicFramePr>
          <p:nvPr>
            <p:ph idx="1"/>
            <p:extLst>
              <p:ext uri="{D42A27DB-BD31-4B8C-83A1-F6EECF244321}">
                <p14:modId xmlns:p14="http://schemas.microsoft.com/office/powerpoint/2010/main" val="3122662793"/>
              </p:ext>
            </p:extLst>
          </p:nvPr>
        </p:nvGraphicFramePr>
        <p:xfrm>
          <a:off x="3629891" y="166255"/>
          <a:ext cx="7287491" cy="4973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41478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1"/>
            <a:ext cx="4114799" cy="1446550"/>
          </a:xfrm>
        </p:spPr>
        <p:txBody>
          <a:bodyPr>
            <a:normAutofit/>
          </a:bodyPr>
          <a:lstStyle/>
          <a:p>
            <a:r>
              <a:rPr lang="en-US" dirty="0"/>
              <a:t>Grouping</a:t>
            </a:r>
          </a:p>
        </p:txBody>
      </p:sp>
      <p:sp>
        <p:nvSpPr>
          <p:cNvPr id="3" name="Content Placeholder"/>
          <p:cNvSpPr>
            <a:spLocks noGrp="1"/>
          </p:cNvSpPr>
          <p:nvPr>
            <p:ph idx="1"/>
          </p:nvPr>
        </p:nvSpPr>
        <p:spPr>
          <a:xfrm>
            <a:off x="565150" y="2691638"/>
            <a:ext cx="4114799" cy="3188586"/>
          </a:xfrm>
        </p:spPr>
        <p:txBody>
          <a:bodyPr>
            <a:normAutofit/>
          </a:bodyPr>
          <a:lstStyle/>
          <a:p>
            <a:pPr lvl="0">
              <a:lnSpc>
                <a:spcPct val="90000"/>
              </a:lnSpc>
            </a:pPr>
            <a:r>
              <a:rPr lang="en-US" sz="1500" dirty="0"/>
              <a:t>This refers to separating procurement needs into an appropriate classification of goods, works, services, and consultancies</a:t>
            </a:r>
          </a:p>
          <a:p>
            <a:pPr lvl="0">
              <a:lnSpc>
                <a:spcPct val="90000"/>
              </a:lnSpc>
            </a:pPr>
            <a:r>
              <a:rPr lang="en-US" sz="1500" dirty="0"/>
              <a:t>The grouping may also consider the cost of the items, the complexity of the market and the importance of the item to the buying organization</a:t>
            </a:r>
          </a:p>
          <a:p>
            <a:pPr lvl="0">
              <a:lnSpc>
                <a:spcPct val="90000"/>
              </a:lnSpc>
            </a:pPr>
            <a:r>
              <a:rPr lang="en-US" sz="1500" dirty="0"/>
              <a:t>As a general rule, these should not be mixed in procurement except in special cases where they are inseparable, considering the cost and difficulty in the procurement of each item</a:t>
            </a:r>
          </a:p>
        </p:txBody>
      </p:sp>
      <p:pic>
        <p:nvPicPr>
          <p:cNvPr id="6" name="Picture 5" descr="Cardboard boxes on conveyor belt">
            <a:extLst>
              <a:ext uri="{FF2B5EF4-FFF2-40B4-BE49-F238E27FC236}">
                <a16:creationId xmlns:a16="http://schemas.microsoft.com/office/drawing/2014/main" id="{BB70A08E-6943-0314-08E6-D719E39EE0C9}"/>
              </a:ext>
            </a:extLst>
          </p:cNvPr>
          <p:cNvPicPr>
            <a:picLocks noChangeAspect="1"/>
          </p:cNvPicPr>
          <p:nvPr/>
        </p:nvPicPr>
        <p:blipFill>
          <a:blip r:embed="rId2"/>
          <a:srcRect l="20794" r="11487" b="-3"/>
          <a:stretch/>
        </p:blipFill>
        <p:spPr>
          <a:xfrm>
            <a:off x="5224242" y="10"/>
            <a:ext cx="6967758"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51393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1"/>
            <a:ext cx="4114799" cy="1446550"/>
          </a:xfrm>
        </p:spPr>
        <p:txBody>
          <a:bodyPr>
            <a:normAutofit/>
          </a:bodyPr>
          <a:lstStyle/>
          <a:p>
            <a:r>
              <a:rPr lang="en-US" dirty="0"/>
              <a:t>Packaging</a:t>
            </a:r>
          </a:p>
        </p:txBody>
      </p:sp>
      <p:sp>
        <p:nvSpPr>
          <p:cNvPr id="3" name="Content Placeholder"/>
          <p:cNvSpPr>
            <a:spLocks noGrp="1"/>
          </p:cNvSpPr>
          <p:nvPr>
            <p:ph idx="1"/>
          </p:nvPr>
        </p:nvSpPr>
        <p:spPr>
          <a:xfrm>
            <a:off x="235527" y="2691638"/>
            <a:ext cx="4781283" cy="3916980"/>
          </a:xfrm>
        </p:spPr>
        <p:txBody>
          <a:bodyPr>
            <a:normAutofit fontScale="92500"/>
          </a:bodyPr>
          <a:lstStyle/>
          <a:p>
            <a:pPr lvl="0">
              <a:lnSpc>
                <a:spcPct val="90000"/>
              </a:lnSpc>
            </a:pPr>
            <a:r>
              <a:rPr lang="en-US" sz="2200" dirty="0"/>
              <a:t>This refers to putting together the requirements in a single purchase order known as a procurement package</a:t>
            </a:r>
          </a:p>
          <a:p>
            <a:pPr lvl="0">
              <a:lnSpc>
                <a:spcPct val="90000"/>
              </a:lnSpc>
            </a:pPr>
            <a:r>
              <a:rPr lang="en-US" sz="2200" dirty="0"/>
              <a:t>Putting items into a single procurement package means the items are to be purchased together either in a single bid or request for quotation</a:t>
            </a:r>
          </a:p>
          <a:p>
            <a:pPr>
              <a:lnSpc>
                <a:spcPct val="90000"/>
              </a:lnSpc>
            </a:pPr>
            <a:r>
              <a:rPr lang="en-US" sz="2400" dirty="0"/>
              <a:t>Packaging assists the procurement function in choosing the appropriate procurement method to use, among other considerations</a:t>
            </a:r>
          </a:p>
          <a:p>
            <a:pPr lvl="0">
              <a:lnSpc>
                <a:spcPct val="90000"/>
              </a:lnSpc>
            </a:pPr>
            <a:endParaRPr lang="en-US" sz="2200" dirty="0"/>
          </a:p>
        </p:txBody>
      </p:sp>
      <p:pic>
        <p:nvPicPr>
          <p:cNvPr id="6" name="Picture 5" descr="Cardboard boxes on conveyor belt">
            <a:extLst>
              <a:ext uri="{FF2B5EF4-FFF2-40B4-BE49-F238E27FC236}">
                <a16:creationId xmlns:a16="http://schemas.microsoft.com/office/drawing/2014/main" id="{E96704E8-A8C9-38A7-9718-6946F47ED019}"/>
              </a:ext>
            </a:extLst>
          </p:cNvPr>
          <p:cNvPicPr>
            <a:picLocks noChangeAspect="1"/>
          </p:cNvPicPr>
          <p:nvPr/>
        </p:nvPicPr>
        <p:blipFill>
          <a:blip r:embed="rId2"/>
          <a:srcRect l="20794" r="11487" b="-3"/>
          <a:stretch/>
        </p:blipFill>
        <p:spPr>
          <a:xfrm>
            <a:off x="5224242" y="10"/>
            <a:ext cx="6967758"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1921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263237"/>
            <a:ext cx="4114799" cy="713394"/>
          </a:xfrm>
        </p:spPr>
        <p:txBody>
          <a:bodyPr>
            <a:normAutofit fontScale="90000"/>
          </a:bodyPr>
          <a:lstStyle/>
          <a:p>
            <a:r>
              <a:rPr lang="en-US" dirty="0"/>
              <a:t>Packaging</a:t>
            </a:r>
          </a:p>
        </p:txBody>
      </p:sp>
      <p:sp>
        <p:nvSpPr>
          <p:cNvPr id="3" name="Content Placeholder"/>
          <p:cNvSpPr>
            <a:spLocks noGrp="1"/>
          </p:cNvSpPr>
          <p:nvPr>
            <p:ph idx="1"/>
          </p:nvPr>
        </p:nvSpPr>
        <p:spPr>
          <a:xfrm>
            <a:off x="0" y="1295400"/>
            <a:ext cx="5016810" cy="5562600"/>
          </a:xfrm>
        </p:spPr>
        <p:txBody>
          <a:bodyPr>
            <a:normAutofit fontScale="92500" lnSpcReduction="20000"/>
          </a:bodyPr>
          <a:lstStyle/>
          <a:p>
            <a:pPr marL="457200" lvl="1" indent="0">
              <a:lnSpc>
                <a:spcPct val="90000"/>
              </a:lnSpc>
              <a:buNone/>
            </a:pPr>
            <a:r>
              <a:rPr lang="en-GB" sz="3200" kern="150" dirty="0">
                <a:solidFill>
                  <a:srgbClr val="000000"/>
                </a:solidFill>
                <a:latin typeface="Times New Roman" panose="02020603050405020304" pitchFamily="18" charset="0"/>
                <a:ea typeface="Arial" panose="020B0604020202020204" pitchFamily="34" charset="0"/>
              </a:rPr>
              <a:t>I</a:t>
            </a:r>
            <a:r>
              <a:rPr lang="en-GB" sz="3200" kern="150" dirty="0">
                <a:solidFill>
                  <a:srgbClr val="000000"/>
                </a:solidFill>
                <a:effectLst/>
                <a:latin typeface="Times New Roman" panose="02020603050405020304" pitchFamily="18" charset="0"/>
                <a:ea typeface="Arial" panose="020B0604020202020204" pitchFamily="34" charset="0"/>
              </a:rPr>
              <a:t>mportant forms of procurement packaging are as follows</a:t>
            </a:r>
            <a:endParaRPr lang="en-US" sz="1400" dirty="0"/>
          </a:p>
          <a:p>
            <a:pPr lvl="1">
              <a:lnSpc>
                <a:spcPct val="90000"/>
              </a:lnSpc>
            </a:pPr>
            <a:r>
              <a:rPr lang="en-US" dirty="0"/>
              <a:t>The grouping of procurement requirements within a procurement category for the purpose of acquiring them under a single contract</a:t>
            </a:r>
          </a:p>
          <a:p>
            <a:pPr lvl="1">
              <a:lnSpc>
                <a:spcPct val="90000"/>
              </a:lnSpc>
            </a:pPr>
            <a:r>
              <a:rPr lang="en-US" dirty="0"/>
              <a:t>The division of one requirement into multiple lots, where bidders can submit bids for one, several or all lots ; and</a:t>
            </a:r>
          </a:p>
          <a:p>
            <a:pPr lvl="1">
              <a:lnSpc>
                <a:spcPct val="90000"/>
              </a:lnSpc>
            </a:pPr>
            <a:r>
              <a:rPr lang="en-US" dirty="0"/>
              <a:t>Grouping of procurement requirement, e.g., where the need for equipment involve installation and extends to training of the operators, which would call for tender for the supply, installation, and training as a package</a:t>
            </a:r>
          </a:p>
          <a:p>
            <a:pPr lvl="1">
              <a:lnSpc>
                <a:spcPct val="90000"/>
              </a:lnSpc>
            </a:pPr>
            <a:r>
              <a:rPr lang="en-US" dirty="0"/>
              <a:t>Whether there are suppliers that can provide a combination of procurement categories as may be required in the case of supply, installation, and training</a:t>
            </a:r>
          </a:p>
        </p:txBody>
      </p:sp>
      <p:pic>
        <p:nvPicPr>
          <p:cNvPr id="6" name="Picture 5" descr="Packages on conveyor belt">
            <a:extLst>
              <a:ext uri="{FF2B5EF4-FFF2-40B4-BE49-F238E27FC236}">
                <a16:creationId xmlns:a16="http://schemas.microsoft.com/office/drawing/2014/main" id="{EBE575B4-96DF-CE04-F256-DB0983F774F8}"/>
              </a:ext>
            </a:extLst>
          </p:cNvPr>
          <p:cNvPicPr>
            <a:picLocks noChangeAspect="1"/>
          </p:cNvPicPr>
          <p:nvPr/>
        </p:nvPicPr>
        <p:blipFill>
          <a:blip r:embed="rId2"/>
          <a:srcRect r="32281" b="-3"/>
          <a:stretch/>
        </p:blipFill>
        <p:spPr>
          <a:xfrm>
            <a:off x="5224242" y="10"/>
            <a:ext cx="6967758"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0464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360219"/>
            <a:ext cx="4114799" cy="914399"/>
          </a:xfrm>
        </p:spPr>
        <p:txBody>
          <a:bodyPr>
            <a:normAutofit/>
          </a:bodyPr>
          <a:lstStyle/>
          <a:p>
            <a:r>
              <a:rPr lang="en-US" dirty="0"/>
              <a:t>Packaging</a:t>
            </a:r>
          </a:p>
        </p:txBody>
      </p:sp>
      <p:sp>
        <p:nvSpPr>
          <p:cNvPr id="3" name="Content Placeholder"/>
          <p:cNvSpPr>
            <a:spLocks noGrp="1"/>
          </p:cNvSpPr>
          <p:nvPr>
            <p:ph idx="1"/>
          </p:nvPr>
        </p:nvSpPr>
        <p:spPr>
          <a:xfrm>
            <a:off x="374071" y="1454727"/>
            <a:ext cx="6954983" cy="5043055"/>
          </a:xfrm>
        </p:spPr>
        <p:txBody>
          <a:bodyPr>
            <a:noAutofit/>
          </a:bodyPr>
          <a:lstStyle/>
          <a:p>
            <a:pPr lvl="0">
              <a:lnSpc>
                <a:spcPct val="90000"/>
              </a:lnSpc>
            </a:pPr>
            <a:r>
              <a:rPr lang="en-US" sz="2000" dirty="0"/>
              <a:t>Packaging assists the procurement function in choosing the appropriate procurement method to use, among other considerations</a:t>
            </a:r>
          </a:p>
          <a:p>
            <a:pPr lvl="1">
              <a:lnSpc>
                <a:spcPct val="90000"/>
              </a:lnSpc>
            </a:pPr>
            <a:r>
              <a:rPr lang="en-US" dirty="0"/>
              <a:t>The ability of the procurement unit to coordinate suppliers</a:t>
            </a:r>
          </a:p>
          <a:p>
            <a:pPr lvl="1">
              <a:lnSpc>
                <a:spcPct val="90000"/>
              </a:lnSpc>
            </a:pPr>
            <a:r>
              <a:rPr lang="en-US" dirty="0"/>
              <a:t>The possibility of local suppliers being able to fulfill the requirement in a procurement package and whether such packages may limit their participation</a:t>
            </a:r>
          </a:p>
          <a:p>
            <a:pPr lvl="1">
              <a:lnSpc>
                <a:spcPct val="90000"/>
              </a:lnSpc>
            </a:pPr>
            <a:r>
              <a:rPr lang="en-US" dirty="0"/>
              <a:t>Whether the requirements are needed simultaneously</a:t>
            </a:r>
          </a:p>
          <a:p>
            <a:pPr lvl="1">
              <a:lnSpc>
                <a:spcPct val="90000"/>
              </a:lnSpc>
            </a:pPr>
            <a:r>
              <a:rPr lang="en-US" dirty="0"/>
              <a:t>Identical items</a:t>
            </a:r>
          </a:p>
          <a:p>
            <a:pPr lvl="1">
              <a:lnSpc>
                <a:spcPct val="90000"/>
              </a:lnSpc>
            </a:pPr>
            <a:r>
              <a:rPr lang="en-US" dirty="0"/>
              <a:t>Item sizes-large or small items; and</a:t>
            </a:r>
          </a:p>
          <a:p>
            <a:pPr lvl="1">
              <a:lnSpc>
                <a:spcPct val="90000"/>
              </a:lnSpc>
            </a:pPr>
            <a:r>
              <a:rPr lang="en-US" dirty="0"/>
              <a:t>Cost of the items</a:t>
            </a:r>
          </a:p>
        </p:txBody>
      </p:sp>
      <p:pic>
        <p:nvPicPr>
          <p:cNvPr id="6" name="Picture 5" descr="Packages on conveyor belt">
            <a:extLst>
              <a:ext uri="{FF2B5EF4-FFF2-40B4-BE49-F238E27FC236}">
                <a16:creationId xmlns:a16="http://schemas.microsoft.com/office/drawing/2014/main" id="{4B9821E9-D97F-C800-E4A5-6C65DE0F3F5B}"/>
              </a:ext>
            </a:extLst>
          </p:cNvPr>
          <p:cNvPicPr>
            <a:picLocks noChangeAspect="1"/>
          </p:cNvPicPr>
          <p:nvPr/>
        </p:nvPicPr>
        <p:blipFill>
          <a:blip r:embed="rId2"/>
          <a:srcRect r="32281" b="-3"/>
          <a:stretch/>
        </p:blipFill>
        <p:spPr>
          <a:xfrm>
            <a:off x="7786254" y="10"/>
            <a:ext cx="4405745"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5643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0"/>
            <a:ext cx="3604662" cy="4344711"/>
          </a:xfrm>
        </p:spPr>
        <p:txBody>
          <a:bodyPr>
            <a:normAutofit/>
          </a:bodyPr>
          <a:lstStyle/>
          <a:p>
            <a:pPr algn="ctr">
              <a:lnSpc>
                <a:spcPct val="90000"/>
              </a:lnSpc>
            </a:pPr>
            <a:r>
              <a:rPr lang="en-GB" kern="150" dirty="0">
                <a:solidFill>
                  <a:srgbClr val="000000"/>
                </a:solidFill>
                <a:latin typeface="Tahoma" panose="020B0604030504040204" pitchFamily="34" charset="0"/>
                <a:ea typeface="Tahoma" panose="020B0604030504040204" pitchFamily="34" charset="0"/>
                <a:cs typeface="Tahoma" panose="020B0604030504040204" pitchFamily="34" charset="0"/>
              </a:rPr>
              <a:t>I</a:t>
            </a:r>
            <a:r>
              <a:rPr lang="en-GB" kern="150" dirty="0">
                <a:solidFill>
                  <a:srgbClr val="000000"/>
                </a:solidFill>
                <a:effectLst/>
                <a:latin typeface="Tahoma" panose="020B0604030504040204" pitchFamily="34" charset="0"/>
                <a:ea typeface="Tahoma" panose="020B0604030504040204" pitchFamily="34" charset="0"/>
                <a:cs typeface="Tahoma" panose="020B0604030504040204" pitchFamily="34" charset="0"/>
              </a:rPr>
              <a:t>mportance of procurement planning: </a:t>
            </a:r>
            <a:endParaRPr lang="en-US" sz="8800" dirty="0">
              <a:latin typeface="Tahoma" panose="020B0604030504040204" pitchFamily="34" charset="0"/>
              <a:ea typeface="Tahoma" panose="020B0604030504040204" pitchFamily="34" charset="0"/>
              <a:cs typeface="Tahoma" panose="020B0604030504040204" pitchFamily="34" charset="0"/>
            </a:endParaRP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C6E17BDB-874B-DF81-C5B4-A1729749771E}"/>
              </a:ext>
            </a:extLst>
          </p:cNvPr>
          <p:cNvGraphicFramePr>
            <a:graphicFrameLocks noGrp="1"/>
          </p:cNvGraphicFramePr>
          <p:nvPr>
            <p:ph idx="1"/>
            <p:extLst>
              <p:ext uri="{D42A27DB-BD31-4B8C-83A1-F6EECF244321}">
                <p14:modId xmlns:p14="http://schemas.microsoft.com/office/powerpoint/2010/main" val="64610470"/>
              </p:ext>
            </p:extLst>
          </p:nvPr>
        </p:nvGraphicFramePr>
        <p:xfrm>
          <a:off x="4343400" y="619124"/>
          <a:ext cx="6972300" cy="55247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9403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0"/>
            <a:ext cx="3198777" cy="4344711"/>
          </a:xfrm>
        </p:spPr>
        <p:txBody>
          <a:bodyPr>
            <a:normAutofit/>
          </a:bodyPr>
          <a:lstStyle/>
          <a:p>
            <a:pPr algn="ctr">
              <a:lnSpc>
                <a:spcPct val="90000"/>
              </a:lnSpc>
            </a:pPr>
            <a:r>
              <a:rPr lang="en-GB" sz="3200" kern="150" dirty="0">
                <a:solidFill>
                  <a:srgbClr val="000000"/>
                </a:solidFill>
                <a:latin typeface="Tahoma" panose="020B0604030504040204" pitchFamily="34" charset="0"/>
                <a:ea typeface="Tahoma" panose="020B0604030504040204" pitchFamily="34" charset="0"/>
                <a:cs typeface="Tahoma" panose="020B0604030504040204" pitchFamily="34" charset="0"/>
              </a:rPr>
              <a:t>I</a:t>
            </a:r>
            <a:r>
              <a:rPr lang="en-GB" sz="3200" kern="150" dirty="0">
                <a:solidFill>
                  <a:srgbClr val="000000"/>
                </a:solidFill>
                <a:effectLst/>
                <a:latin typeface="Tahoma" panose="020B0604030504040204" pitchFamily="34" charset="0"/>
                <a:ea typeface="Tahoma" panose="020B0604030504040204" pitchFamily="34" charset="0"/>
                <a:cs typeface="Tahoma" panose="020B0604030504040204" pitchFamily="34" charset="0"/>
              </a:rPr>
              <a:t>mportance of procurement planning</a:t>
            </a:r>
            <a:endParaRPr lang="en-US" sz="3200" dirty="0"/>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F40AD473-835C-B6D9-9C50-A2C0A9AE13E5}"/>
              </a:ext>
            </a:extLst>
          </p:cNvPr>
          <p:cNvGraphicFramePr>
            <a:graphicFrameLocks noGrp="1"/>
          </p:cNvGraphicFramePr>
          <p:nvPr>
            <p:ph idx="1"/>
            <p:extLst>
              <p:ext uri="{D42A27DB-BD31-4B8C-83A1-F6EECF244321}">
                <p14:modId xmlns:p14="http://schemas.microsoft.com/office/powerpoint/2010/main" val="2126817951"/>
              </p:ext>
            </p:extLst>
          </p:nvPr>
        </p:nvGraphicFramePr>
        <p:xfrm>
          <a:off x="4065512" y="604732"/>
          <a:ext cx="7297814" cy="5648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47322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A2C65D-0168-1245-86C8-62A8A6F7B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62614" y="1625608"/>
            <a:ext cx="4655719" cy="2722164"/>
          </a:xfrm>
        </p:spPr>
        <p:txBody>
          <a:bodyPr>
            <a:normAutofit/>
          </a:bodyPr>
          <a:lstStyle/>
          <a:p>
            <a:pPr>
              <a:lnSpc>
                <a:spcPct val="90000"/>
              </a:lnSpc>
            </a:pPr>
            <a:r>
              <a:rPr lang="en-US" sz="5000" dirty="0"/>
              <a:t>TYPES OF PROCUREMENT PLANS</a:t>
            </a:r>
          </a:p>
        </p:txBody>
      </p:sp>
      <p:pic>
        <p:nvPicPr>
          <p:cNvPr id="5" name="Picture 4" descr="Floorplan on a table">
            <a:extLst>
              <a:ext uri="{FF2B5EF4-FFF2-40B4-BE49-F238E27FC236}">
                <a16:creationId xmlns:a16="http://schemas.microsoft.com/office/drawing/2014/main" id="{2E0F0A5C-62AB-069F-3E15-7DDCA959D9FA}"/>
              </a:ext>
            </a:extLst>
          </p:cNvPr>
          <p:cNvPicPr>
            <a:picLocks noChangeAspect="1"/>
          </p:cNvPicPr>
          <p:nvPr/>
        </p:nvPicPr>
        <p:blipFill>
          <a:blip r:embed="rId2"/>
          <a:srcRect l="32109" r="5901" b="2"/>
          <a:stretch/>
        </p:blipFill>
        <p:spPr>
          <a:xfrm>
            <a:off x="20" y="10"/>
            <a:ext cx="6038037" cy="6857990"/>
          </a:xfrm>
          <a:prstGeom prst="rect">
            <a:avLst/>
          </a:prstGeom>
        </p:spPr>
      </p:pic>
      <p:sp>
        <p:nvSpPr>
          <p:cNvPr id="11" name="Cross 10">
            <a:extLst>
              <a:ext uri="{FF2B5EF4-FFF2-40B4-BE49-F238E27FC236}">
                <a16:creationId xmlns:a16="http://schemas.microsoft.com/office/drawing/2014/main" id="{12E8ED90-6D42-AE40-963A-3924EE2073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30625" y="5623560"/>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55E9273-3717-C94C-9BFF-75E87E47C4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4970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0"/>
            <a:ext cx="3198777" cy="4344711"/>
          </a:xfrm>
        </p:spPr>
        <p:txBody>
          <a:bodyPr>
            <a:normAutofit/>
          </a:bodyPr>
          <a:lstStyle/>
          <a:p>
            <a:r>
              <a:rPr lang="en-US" sz="3200" dirty="0"/>
              <a:t>1. Individual procurement plan</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1CDC9336-DD87-3999-8942-CE1473BBD0F7}"/>
              </a:ext>
            </a:extLst>
          </p:cNvPr>
          <p:cNvGraphicFramePr>
            <a:graphicFrameLocks noGrp="1"/>
          </p:cNvGraphicFramePr>
          <p:nvPr>
            <p:ph idx="1"/>
            <p:extLst>
              <p:ext uri="{D42A27DB-BD31-4B8C-83A1-F6EECF244321}">
                <p14:modId xmlns:p14="http://schemas.microsoft.com/office/powerpoint/2010/main" val="1528881861"/>
              </p:ext>
            </p:extLst>
          </p:nvPr>
        </p:nvGraphicFramePr>
        <p:xfrm>
          <a:off x="4065512" y="118997"/>
          <a:ext cx="6990415" cy="49102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34831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374073" y="1204720"/>
            <a:ext cx="3131127" cy="4344711"/>
          </a:xfrm>
        </p:spPr>
        <p:txBody>
          <a:bodyPr>
            <a:normAutofit/>
          </a:bodyPr>
          <a:lstStyle/>
          <a:p>
            <a:r>
              <a:rPr lang="en-US" sz="3200" dirty="0"/>
              <a:t>Contents of individual procurement plan</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576C8D4C-13DB-D72C-CFF7-08ECFDBD1E84}"/>
              </a:ext>
            </a:extLst>
          </p:cNvPr>
          <p:cNvGraphicFramePr>
            <a:graphicFrameLocks noGrp="1"/>
          </p:cNvGraphicFramePr>
          <p:nvPr>
            <p:ph idx="1"/>
            <p:extLst>
              <p:ext uri="{D42A27DB-BD31-4B8C-83A1-F6EECF244321}">
                <p14:modId xmlns:p14="http://schemas.microsoft.com/office/powerpoint/2010/main" val="3366253521"/>
              </p:ext>
            </p:extLst>
          </p:nvPr>
        </p:nvGraphicFramePr>
        <p:xfrm>
          <a:off x="3763926" y="642925"/>
          <a:ext cx="7018375" cy="4824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627027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0"/>
            <a:ext cx="3198777" cy="4344711"/>
          </a:xfrm>
        </p:spPr>
        <p:txBody>
          <a:bodyPr>
            <a:normAutofit/>
          </a:bodyPr>
          <a:lstStyle/>
          <a:p>
            <a:r>
              <a:rPr lang="en-US" sz="3200" dirty="0"/>
              <a:t>2. Departmental Procurement Plans</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63838C3A-AC3A-7190-AC58-85A270457B30}"/>
              </a:ext>
            </a:extLst>
          </p:cNvPr>
          <p:cNvGraphicFramePr>
            <a:graphicFrameLocks noGrp="1"/>
          </p:cNvGraphicFramePr>
          <p:nvPr>
            <p:ph idx="1"/>
            <p:extLst>
              <p:ext uri="{D42A27DB-BD31-4B8C-83A1-F6EECF244321}">
                <p14:modId xmlns:p14="http://schemas.microsoft.com/office/powerpoint/2010/main" val="617471680"/>
              </p:ext>
            </p:extLst>
          </p:nvPr>
        </p:nvGraphicFramePr>
        <p:xfrm>
          <a:off x="4065511" y="221673"/>
          <a:ext cx="7152821" cy="48768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3083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0"/>
            <a:ext cx="3198777" cy="4344711"/>
          </a:xfrm>
        </p:spPr>
        <p:txBody>
          <a:bodyPr>
            <a:normAutofit/>
          </a:bodyPr>
          <a:lstStyle/>
          <a:p>
            <a:r>
              <a:rPr lang="en-US" sz="3200" dirty="0"/>
              <a:t>3. Consolidated Procurement Plans</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3842C9B-C6AA-1DB2-3806-3D5432EFBA1A}"/>
              </a:ext>
            </a:extLst>
          </p:cNvPr>
          <p:cNvSpPr txBox="1"/>
          <p:nvPr/>
        </p:nvSpPr>
        <p:spPr>
          <a:xfrm>
            <a:off x="4065511" y="976630"/>
            <a:ext cx="7561340" cy="3970318"/>
          </a:xfrm>
          <a:prstGeom prst="rect">
            <a:avLst/>
          </a:prstGeom>
          <a:noFill/>
        </p:spPr>
        <p:txBody>
          <a:bodyPr wrap="square">
            <a:spAutoFit/>
          </a:bodyPr>
          <a:lstStyle/>
          <a:p>
            <a:r>
              <a:rPr lang="en-GB" sz="2800" kern="150" dirty="0">
                <a:solidFill>
                  <a:srgbClr val="000000"/>
                </a:solidFill>
                <a:effectLst/>
                <a:latin typeface="System Font Regular"/>
                <a:ea typeface="Arial" panose="020B0604020202020204" pitchFamily="34" charset="0"/>
              </a:rPr>
              <a:t>All the procurement needs of all the departments of an organization can be aggregated in corporate procurement plan known as the consolidated procurement plan.  </a:t>
            </a:r>
          </a:p>
          <a:p>
            <a:endParaRPr lang="en-GB" sz="2800" kern="150" dirty="0">
              <a:solidFill>
                <a:srgbClr val="000000"/>
              </a:solidFill>
              <a:latin typeface="System Font Regular"/>
              <a:ea typeface="Arial" panose="020B0604020202020204" pitchFamily="34" charset="0"/>
            </a:endParaRPr>
          </a:p>
          <a:p>
            <a:r>
              <a:rPr lang="en-GB" sz="2800" kern="150" dirty="0">
                <a:solidFill>
                  <a:srgbClr val="000000"/>
                </a:solidFill>
                <a:effectLst/>
                <a:latin typeface="System Font Regular"/>
                <a:ea typeface="Arial" panose="020B0604020202020204" pitchFamily="34" charset="0"/>
              </a:rPr>
              <a:t>The procurement unit plays the lead role in initiating the procurement planning process by engaging the user departments to list their requirements approved by departmental heads. </a:t>
            </a:r>
            <a:endParaRPr lang="en-GB" sz="2800" dirty="0">
              <a:latin typeface="System Font Regular"/>
            </a:endParaRPr>
          </a:p>
        </p:txBody>
      </p:sp>
    </p:spTree>
    <p:extLst>
      <p:ext uri="{BB962C8B-B14F-4D97-AF65-F5344CB8AC3E}">
        <p14:creationId xmlns:p14="http://schemas.microsoft.com/office/powerpoint/2010/main" val="31331284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565149" y="1204720"/>
            <a:ext cx="3198777" cy="4344711"/>
          </a:xfrm>
        </p:spPr>
        <p:txBody>
          <a:bodyPr>
            <a:normAutofit fontScale="90000"/>
          </a:bodyPr>
          <a:lstStyle/>
          <a:p>
            <a:r>
              <a:rPr lang="en-US" dirty="0"/>
              <a:t>3. Consolidated Procurement Plans-</a:t>
            </a:r>
            <a:r>
              <a:rPr lang="en-GB" sz="2800" i="1" kern="15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The information collected would include: </a:t>
            </a:r>
            <a:br>
              <a:rPr lang="en-GB" sz="1800" kern="150" dirty="0">
                <a:effectLst/>
                <a:latin typeface="Aptos" panose="020B0004020202020204" pitchFamily="34" charset="0"/>
                <a:ea typeface="DengXian" panose="02010600030101010101" pitchFamily="2" charset="-122"/>
                <a:cs typeface="Times New Roman" panose="02020603050405020304" pitchFamily="18" charset="0"/>
              </a:rPr>
            </a:br>
            <a:endParaRPr lang="en-US" dirty="0"/>
          </a:p>
        </p:txBody>
      </p:sp>
      <p:graphicFrame>
        <p:nvGraphicFramePr>
          <p:cNvPr id="6" name="Content Placeholder">
            <a:extLst>
              <a:ext uri="{FF2B5EF4-FFF2-40B4-BE49-F238E27FC236}">
                <a16:creationId xmlns:a16="http://schemas.microsoft.com/office/drawing/2014/main" id="{66D8434A-DCC6-68AB-7D03-405C861A2F7C}"/>
              </a:ext>
            </a:extLst>
          </p:cNvPr>
          <p:cNvGraphicFramePr>
            <a:graphicFrameLocks noGrp="1"/>
          </p:cNvGraphicFramePr>
          <p:nvPr>
            <p:ph idx="1"/>
            <p:extLst>
              <p:ext uri="{D42A27DB-BD31-4B8C-83A1-F6EECF244321}">
                <p14:modId xmlns:p14="http://schemas.microsoft.com/office/powerpoint/2010/main" val="123264224"/>
              </p:ext>
            </p:extLst>
          </p:nvPr>
        </p:nvGraphicFramePr>
        <p:xfrm>
          <a:off x="3763926" y="388620"/>
          <a:ext cx="7454407" cy="54916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55298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429491"/>
            <a:ext cx="4114799" cy="2221780"/>
          </a:xfrm>
        </p:spPr>
        <p:txBody>
          <a:bodyPr>
            <a:normAutofit/>
          </a:bodyPr>
          <a:lstStyle/>
          <a:p>
            <a:r>
              <a:rPr lang="en-US" sz="3200" dirty="0"/>
              <a:t>Contents of a Procurement Plan</a:t>
            </a:r>
          </a:p>
        </p:txBody>
      </p:sp>
      <p:sp>
        <p:nvSpPr>
          <p:cNvPr id="3" name="Content Placeholder"/>
          <p:cNvSpPr>
            <a:spLocks noGrp="1"/>
          </p:cNvSpPr>
          <p:nvPr>
            <p:ph idx="1"/>
          </p:nvPr>
        </p:nvSpPr>
        <p:spPr>
          <a:xfrm>
            <a:off x="565150" y="2691638"/>
            <a:ext cx="4114799" cy="3188586"/>
          </a:xfrm>
        </p:spPr>
        <p:txBody>
          <a:bodyPr>
            <a:normAutofit/>
          </a:bodyPr>
          <a:lstStyle/>
          <a:p>
            <a:pPr lvl="0">
              <a:lnSpc>
                <a:spcPct val="90000"/>
              </a:lnSpc>
            </a:pPr>
            <a:r>
              <a:rPr lang="en-US" sz="1700" dirty="0"/>
              <a:t>A detailed description and breakdown of goods, services, works and consultancies required to carry out activities of the buying unit</a:t>
            </a:r>
          </a:p>
          <a:p>
            <a:pPr lvl="0">
              <a:lnSpc>
                <a:spcPct val="90000"/>
              </a:lnSpc>
            </a:pPr>
            <a:r>
              <a:rPr lang="en-US" sz="1700" dirty="0"/>
              <a:t>A schedule of planned delivery, implementation or completion dates for all goods, works, services, and consultancies required taking into account the necessary time for effecting the proceedings</a:t>
            </a:r>
          </a:p>
        </p:txBody>
      </p:sp>
      <p:pic>
        <p:nvPicPr>
          <p:cNvPr id="6" name="Picture 5" descr="Angled shot of pen on a graph">
            <a:extLst>
              <a:ext uri="{FF2B5EF4-FFF2-40B4-BE49-F238E27FC236}">
                <a16:creationId xmlns:a16="http://schemas.microsoft.com/office/drawing/2014/main" id="{B737D0D1-F60A-3FDB-6336-86EEA6A24048}"/>
              </a:ext>
            </a:extLst>
          </p:cNvPr>
          <p:cNvPicPr>
            <a:picLocks noChangeAspect="1"/>
          </p:cNvPicPr>
          <p:nvPr/>
        </p:nvPicPr>
        <p:blipFill>
          <a:blip r:embed="rId2"/>
          <a:srcRect r="32281" b="-3"/>
          <a:stretch/>
        </p:blipFill>
        <p:spPr>
          <a:xfrm>
            <a:off x="5224242" y="10"/>
            <a:ext cx="6967758"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61136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457201"/>
            <a:ext cx="4114799" cy="519430"/>
          </a:xfrm>
        </p:spPr>
        <p:txBody>
          <a:bodyPr>
            <a:normAutofit/>
          </a:bodyPr>
          <a:lstStyle/>
          <a:p>
            <a:r>
              <a:rPr lang="en-US" sz="2400" dirty="0"/>
              <a:t>Contents of a Procurement Plan</a:t>
            </a:r>
          </a:p>
        </p:txBody>
      </p:sp>
      <p:sp>
        <p:nvSpPr>
          <p:cNvPr id="3" name="Content Placeholder"/>
          <p:cNvSpPr>
            <a:spLocks noGrp="1"/>
          </p:cNvSpPr>
          <p:nvPr>
            <p:ph idx="1"/>
          </p:nvPr>
        </p:nvSpPr>
        <p:spPr>
          <a:xfrm>
            <a:off x="565150" y="1246909"/>
            <a:ext cx="4976593" cy="4633315"/>
          </a:xfrm>
        </p:spPr>
        <p:txBody>
          <a:bodyPr>
            <a:normAutofit/>
          </a:bodyPr>
          <a:lstStyle/>
          <a:p>
            <a:pPr lvl="0">
              <a:lnSpc>
                <a:spcPct val="90000"/>
              </a:lnSpc>
            </a:pPr>
            <a:r>
              <a:rPr lang="en-US" sz="1600" dirty="0"/>
              <a:t>An indication and justification for whether a procurement requirement should be procured under single-year period or multi-year arrangement</a:t>
            </a:r>
          </a:p>
          <a:p>
            <a:pPr lvl="0">
              <a:lnSpc>
                <a:spcPct val="90000"/>
              </a:lnSpc>
            </a:pPr>
            <a:r>
              <a:rPr lang="en-US" sz="1600" dirty="0"/>
              <a:t>An indication of which items should be aggregated for procurement as a single package or procurement through any applicable arrangements for common use items</a:t>
            </a:r>
          </a:p>
          <a:p>
            <a:pPr lvl="0">
              <a:lnSpc>
                <a:spcPct val="90000"/>
              </a:lnSpc>
            </a:pPr>
            <a:r>
              <a:rPr lang="en-US" sz="1600" dirty="0"/>
              <a:t>Where aggregation is justified, the optimal period for such an aggregation should be indicated taking into account seasonal price variations, warehousing and distribution capacity and product shelf life</a:t>
            </a:r>
          </a:p>
          <a:p>
            <a:pPr lvl="0">
              <a:lnSpc>
                <a:spcPct val="90000"/>
              </a:lnSpc>
            </a:pPr>
            <a:r>
              <a:rPr lang="en-US" sz="1600" dirty="0"/>
              <a:t>An indication of all items divided into lots</a:t>
            </a:r>
          </a:p>
          <a:p>
            <a:pPr lvl="0">
              <a:lnSpc>
                <a:spcPct val="90000"/>
              </a:lnSpc>
            </a:pPr>
            <a:r>
              <a:rPr lang="en-US" sz="1600" dirty="0"/>
              <a:t>An estimate of the value of each package of goods, works, services and consulting, the design required, an indication of the budget and the possible sources of funding</a:t>
            </a:r>
          </a:p>
        </p:txBody>
      </p:sp>
      <p:pic>
        <p:nvPicPr>
          <p:cNvPr id="6" name="Picture 5" descr="Desk with productivity items">
            <a:extLst>
              <a:ext uri="{FF2B5EF4-FFF2-40B4-BE49-F238E27FC236}">
                <a16:creationId xmlns:a16="http://schemas.microsoft.com/office/drawing/2014/main" id="{6900A5C5-5173-69E0-191C-4E9C8D4B6282}"/>
              </a:ext>
            </a:extLst>
          </p:cNvPr>
          <p:cNvPicPr>
            <a:picLocks noChangeAspect="1"/>
          </p:cNvPicPr>
          <p:nvPr/>
        </p:nvPicPr>
        <p:blipFill>
          <a:blip r:embed="rId2"/>
          <a:srcRect l="24335" r="7946" b="-3"/>
          <a:stretch/>
        </p:blipFill>
        <p:spPr>
          <a:xfrm>
            <a:off x="7988300" y="10"/>
            <a:ext cx="4203700"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403816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749425"/>
            <a:ext cx="4114799" cy="608320"/>
          </a:xfrm>
        </p:spPr>
        <p:txBody>
          <a:bodyPr>
            <a:normAutofit/>
          </a:bodyPr>
          <a:lstStyle/>
          <a:p>
            <a:r>
              <a:rPr lang="en-US" sz="2400" dirty="0"/>
              <a:t>Contents of a Procurement Plan</a:t>
            </a:r>
          </a:p>
        </p:txBody>
      </p:sp>
      <p:sp>
        <p:nvSpPr>
          <p:cNvPr id="3" name="Content Placeholder"/>
          <p:cNvSpPr>
            <a:spLocks noGrp="1"/>
          </p:cNvSpPr>
          <p:nvPr>
            <p:ph idx="1"/>
          </p:nvPr>
        </p:nvSpPr>
        <p:spPr>
          <a:xfrm>
            <a:off x="565150" y="1727200"/>
            <a:ext cx="5067300" cy="4153024"/>
          </a:xfrm>
        </p:spPr>
        <p:txBody>
          <a:bodyPr>
            <a:normAutofit fontScale="92500" lnSpcReduction="10000"/>
          </a:bodyPr>
          <a:lstStyle/>
          <a:p>
            <a:pPr lvl="0">
              <a:lnSpc>
                <a:spcPct val="90000"/>
              </a:lnSpc>
            </a:pPr>
            <a:r>
              <a:rPr lang="en-US" sz="1800" dirty="0"/>
              <a:t>An indication of rules applicable to procurement: for instance, specific rules dictated by an international agreement in the case of donor-funded procurement</a:t>
            </a:r>
          </a:p>
          <a:p>
            <a:pPr lvl="0">
              <a:lnSpc>
                <a:spcPct val="90000"/>
              </a:lnSpc>
            </a:pPr>
            <a:r>
              <a:rPr lang="en-US" sz="1800" dirty="0"/>
              <a:t>An indication of the anticipated procurement method for each procurement requirement, including the need for pre-qualification, the anticipated time to complete a procurement cycle taking into account the applicable approval requirements</a:t>
            </a:r>
          </a:p>
          <a:p>
            <a:pPr lvl="0">
              <a:lnSpc>
                <a:spcPct val="90000"/>
              </a:lnSpc>
            </a:pPr>
            <a:r>
              <a:rPr lang="en-US" sz="1800" dirty="0"/>
              <a:t>An indication of whether the procurement function will be carried out by the procuring entity, a specialized procurement unit, any other special agency designated to procure common-use items or any other body</a:t>
            </a:r>
          </a:p>
          <a:p>
            <a:pPr lvl="0">
              <a:lnSpc>
                <a:spcPct val="90000"/>
              </a:lnSpc>
            </a:pPr>
            <a:r>
              <a:rPr lang="en-US" sz="1800" dirty="0"/>
              <a:t>An indication of the warehouse requirements for storing the planned procurement</a:t>
            </a:r>
          </a:p>
        </p:txBody>
      </p:sp>
      <p:pic>
        <p:nvPicPr>
          <p:cNvPr id="6" name="Picture 5" descr="Different coloured organisers">
            <a:extLst>
              <a:ext uri="{FF2B5EF4-FFF2-40B4-BE49-F238E27FC236}">
                <a16:creationId xmlns:a16="http://schemas.microsoft.com/office/drawing/2014/main" id="{893927B9-BE51-8A53-2610-E512A8CBE589}"/>
              </a:ext>
            </a:extLst>
          </p:cNvPr>
          <p:cNvPicPr>
            <a:picLocks noChangeAspect="1"/>
          </p:cNvPicPr>
          <p:nvPr/>
        </p:nvPicPr>
        <p:blipFill>
          <a:blip r:embed="rId2"/>
          <a:srcRect l="19475" r="19057" b="-2"/>
          <a:stretch/>
        </p:blipFill>
        <p:spPr>
          <a:xfrm>
            <a:off x="7124700" y="10"/>
            <a:ext cx="5067300"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5455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65149" y="1204721"/>
            <a:ext cx="4114799" cy="1446550"/>
          </a:xfrm>
        </p:spPr>
        <p:txBody>
          <a:bodyPr>
            <a:normAutofit/>
          </a:bodyPr>
          <a:lstStyle/>
          <a:p>
            <a:r>
              <a:rPr lang="en-US" sz="2800" dirty="0"/>
              <a:t>Contents of a Procurement Plan</a:t>
            </a:r>
          </a:p>
        </p:txBody>
      </p:sp>
      <p:sp>
        <p:nvSpPr>
          <p:cNvPr id="3" name="Content Placeholder"/>
          <p:cNvSpPr>
            <a:spLocks noGrp="1"/>
          </p:cNvSpPr>
          <p:nvPr>
            <p:ph idx="1"/>
          </p:nvPr>
        </p:nvSpPr>
        <p:spPr>
          <a:xfrm>
            <a:off x="565150" y="2691638"/>
            <a:ext cx="4114799" cy="3188586"/>
          </a:xfrm>
        </p:spPr>
        <p:txBody>
          <a:bodyPr>
            <a:normAutofit/>
          </a:bodyPr>
          <a:lstStyle/>
          <a:p>
            <a:pPr lvl="0"/>
            <a:r>
              <a:rPr lang="en-US" dirty="0"/>
              <a:t>An indication of the shelf life of any goods that may be perishable or degradable</a:t>
            </a:r>
          </a:p>
        </p:txBody>
      </p:sp>
      <p:pic>
        <p:nvPicPr>
          <p:cNvPr id="6" name="Picture 5" descr="Sticky notes on a wall">
            <a:extLst>
              <a:ext uri="{FF2B5EF4-FFF2-40B4-BE49-F238E27FC236}">
                <a16:creationId xmlns:a16="http://schemas.microsoft.com/office/drawing/2014/main" id="{55399A80-2900-A86E-7894-9DC893AD8D73}"/>
              </a:ext>
            </a:extLst>
          </p:cNvPr>
          <p:cNvPicPr>
            <a:picLocks noChangeAspect="1"/>
          </p:cNvPicPr>
          <p:nvPr/>
        </p:nvPicPr>
        <p:blipFill>
          <a:blip r:embed="rId2"/>
          <a:srcRect l="13685" r="15479" b="10"/>
          <a:stretch/>
        </p:blipFill>
        <p:spPr>
          <a:xfrm>
            <a:off x="5224242" y="10"/>
            <a:ext cx="6967758" cy="6857990"/>
          </a:xfrm>
          <a:prstGeom prst="rect">
            <a:avLst/>
          </a:prstGeom>
        </p:spPr>
      </p:pic>
      <p:sp>
        <p:nvSpPr>
          <p:cNvPr id="12" name="Cross 11">
            <a:extLst>
              <a:ext uri="{FF2B5EF4-FFF2-40B4-BE49-F238E27FC236}">
                <a16:creationId xmlns:a16="http://schemas.microsoft.com/office/drawing/2014/main" id="{EAB1217A-7C36-3A41-8536-BC68C45210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6810"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CA5172B-100A-154D-8648-280629D6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697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320714" y="1096772"/>
            <a:ext cx="3198777" cy="4344711"/>
          </a:xfrm>
        </p:spPr>
        <p:txBody>
          <a:bodyPr>
            <a:normAutofit/>
          </a:bodyPr>
          <a:lstStyle/>
          <a:p>
            <a:r>
              <a:rPr lang="en-US" dirty="0"/>
              <a:t>Conclusion</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75EE4DB2-EFC7-7B1B-C023-D69A780C05D5}"/>
              </a:ext>
            </a:extLst>
          </p:cNvPr>
          <p:cNvGraphicFramePr>
            <a:graphicFrameLocks noGrp="1"/>
          </p:cNvGraphicFramePr>
          <p:nvPr>
            <p:ph idx="1"/>
            <p:extLst>
              <p:ext uri="{D42A27DB-BD31-4B8C-83A1-F6EECF244321}">
                <p14:modId xmlns:p14="http://schemas.microsoft.com/office/powerpoint/2010/main" val="4164135471"/>
              </p:ext>
            </p:extLst>
          </p:nvPr>
        </p:nvGraphicFramePr>
        <p:xfrm>
          <a:off x="3763926" y="118997"/>
          <a:ext cx="7610656" cy="45915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68034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79E3846-8D0B-B14A-817A-7FAC9DDA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263565" y="1204720"/>
            <a:ext cx="2701308" cy="4344711"/>
          </a:xfrm>
        </p:spPr>
        <p:txBody>
          <a:bodyPr>
            <a:normAutofit/>
          </a:bodyPr>
          <a:lstStyle/>
          <a:p>
            <a:r>
              <a:rPr lang="en-US" sz="3200" dirty="0"/>
              <a:t>Review Questions</a:t>
            </a:r>
          </a:p>
        </p:txBody>
      </p:sp>
      <p:sp>
        <p:nvSpPr>
          <p:cNvPr id="12" name="Rectangle 11">
            <a:extLst>
              <a:ext uri="{FF2B5EF4-FFF2-40B4-BE49-F238E27FC236}">
                <a16:creationId xmlns:a16="http://schemas.microsoft.com/office/drawing/2014/main" id="{882E6E09-FCB0-5F41-8BAE-C0581D54B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81559" y="976630"/>
            <a:ext cx="1336774" cy="1201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E8B9AAF-3BFF-3546-915C-8BDE34AD7C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096772"/>
            <a:ext cx="263565" cy="57612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ross 15">
            <a:extLst>
              <a:ext uri="{FF2B5EF4-FFF2-40B4-BE49-F238E27FC236}">
                <a16:creationId xmlns:a16="http://schemas.microsoft.com/office/drawing/2014/main" id="{90012D5C-1270-714B-AFB4-7E632827B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248" y="5618903"/>
            <a:ext cx="524933" cy="524933"/>
          </a:xfrm>
          <a:prstGeom prst="plus">
            <a:avLst>
              <a:gd name="adj" fmla="val 39516"/>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a:extLst>
              <a:ext uri="{FF2B5EF4-FFF2-40B4-BE49-F238E27FC236}">
                <a16:creationId xmlns:a16="http://schemas.microsoft.com/office/drawing/2014/main" id="{EB9030A0-D2EF-ACA5-FE5E-C5972A9D4C9A}"/>
              </a:ext>
            </a:extLst>
          </p:cNvPr>
          <p:cNvGraphicFramePr>
            <a:graphicFrameLocks noGrp="1"/>
          </p:cNvGraphicFramePr>
          <p:nvPr>
            <p:ph idx="1"/>
            <p:extLst>
              <p:ext uri="{D42A27DB-BD31-4B8C-83A1-F6EECF244321}">
                <p14:modId xmlns:p14="http://schemas.microsoft.com/office/powerpoint/2010/main" val="3625494945"/>
              </p:ext>
            </p:extLst>
          </p:nvPr>
        </p:nvGraphicFramePr>
        <p:xfrm>
          <a:off x="3130165" y="868859"/>
          <a:ext cx="7014958" cy="46805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77505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E002D-35BA-ECEA-4715-FEBF3F2BF07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627D4DE-9AD1-02D4-6050-270B31CCA638}"/>
              </a:ext>
            </a:extLst>
          </p:cNvPr>
          <p:cNvSpPr>
            <a:spLocks noGrp="1"/>
          </p:cNvSpPr>
          <p:nvPr>
            <p:ph idx="1"/>
          </p:nvPr>
        </p:nvSpPr>
        <p:spPr/>
        <p:txBody>
          <a:bodyPr>
            <a:normAutofit/>
          </a:bodyPr>
          <a:lstStyle/>
          <a:p>
            <a:pPr algn="ctr"/>
            <a:r>
              <a:rPr lang="en-GB" sz="4800" dirty="0"/>
              <a:t>END</a:t>
            </a:r>
          </a:p>
        </p:txBody>
      </p:sp>
    </p:spTree>
    <p:extLst>
      <p:ext uri="{BB962C8B-B14F-4D97-AF65-F5344CB8AC3E}">
        <p14:creationId xmlns:p14="http://schemas.microsoft.com/office/powerpoint/2010/main" val="387577744"/>
      </p:ext>
    </p:extLst>
  </p:cSld>
  <p:clrMapOvr>
    <a:masterClrMapping/>
  </p:clrMapOvr>
</p:sld>
</file>

<file path=ppt/theme/theme1.xml><?xml version="1.0" encoding="utf-8"?>
<a:theme xmlns:a="http://schemas.openxmlformats.org/drawingml/2006/main" name="MadridVTI">
  <a:themeElements>
    <a:clrScheme name="AnalogousFromLightSeedRightStep">
      <a:dk1>
        <a:srgbClr val="000000"/>
      </a:dk1>
      <a:lt1>
        <a:srgbClr val="FFFFFF"/>
      </a:lt1>
      <a:dk2>
        <a:srgbClr val="223C28"/>
      </a:dk2>
      <a:lt2>
        <a:srgbClr val="E2E5E8"/>
      </a:lt2>
      <a:accent1>
        <a:srgbClr val="E58E24"/>
      </a:accent1>
      <a:accent2>
        <a:srgbClr val="A9A538"/>
      </a:accent2>
      <a:accent3>
        <a:srgbClr val="86AD47"/>
      </a:accent3>
      <a:accent4>
        <a:srgbClr val="4DB633"/>
      </a:accent4>
      <a:accent5>
        <a:srgbClr val="2EB94C"/>
      </a:accent5>
      <a:accent6>
        <a:srgbClr val="33B585"/>
      </a:accent6>
      <a:hlink>
        <a:srgbClr val="6283AA"/>
      </a:hlink>
      <a:folHlink>
        <a:srgbClr val="7F7F7F"/>
      </a:folHlink>
    </a:clrScheme>
    <a:fontScheme name="Madrid">
      <a:majorFont>
        <a:latin typeface="Seaford Display"/>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adridVTI" id="{5F675924-ADDD-6B4C-A2D4-69150D1F0C16}" vid="{BEA84270-19BD-7342-8ABF-EFF1668AF117}"/>
    </a:ext>
  </a:extLst>
</a:theme>
</file>

<file path=docProps/app.xml><?xml version="1.0" encoding="utf-8"?>
<Properties xmlns="http://schemas.openxmlformats.org/officeDocument/2006/extended-properties" xmlns:vt="http://schemas.openxmlformats.org/officeDocument/2006/docPropsVTypes">
  <TotalTime>78</TotalTime>
  <Words>2032</Words>
  <Application>Microsoft Office PowerPoint</Application>
  <PresentationFormat>Widescreen</PresentationFormat>
  <Paragraphs>139</Paragraphs>
  <Slides>32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DengXian</vt:lpstr>
      <vt:lpstr>System Font Regular</vt:lpstr>
      <vt:lpstr>Aptos</vt:lpstr>
      <vt:lpstr>Arial</vt:lpstr>
      <vt:lpstr>Seaford Display</vt:lpstr>
      <vt:lpstr>Tahoma</vt:lpstr>
      <vt:lpstr>Tenorite</vt:lpstr>
      <vt:lpstr>Times New Roman</vt:lpstr>
      <vt:lpstr>MadridVTI</vt:lpstr>
      <vt:lpstr> Principles of Purchasing  Week 8  Planning in Purchasing operation  Lecturer: Samson Ndonye </vt:lpstr>
      <vt:lpstr>Lecture Learning outcomes</vt:lpstr>
      <vt:lpstr>Introduction</vt:lpstr>
      <vt:lpstr>Definitions of Key Terms in Procurement Planning</vt:lpstr>
      <vt:lpstr>Procurement planning</vt:lpstr>
      <vt:lpstr>Aggregation and Consolidation</vt:lpstr>
      <vt:lpstr>Considerations during aggregation and consolidation</vt:lpstr>
      <vt:lpstr>Considerations during aggregation and consolidation</vt:lpstr>
      <vt:lpstr>Advantages of aggregation and Consolidation</vt:lpstr>
      <vt:lpstr>Advantages of aggregation and Consolidation</vt:lpstr>
      <vt:lpstr>Lotting</vt:lpstr>
      <vt:lpstr>When to apply lotting in the procurement plan</vt:lpstr>
      <vt:lpstr>Circumstances under which lotting is not permissible</vt:lpstr>
      <vt:lpstr>Grouping</vt:lpstr>
      <vt:lpstr>Packaging</vt:lpstr>
      <vt:lpstr>Packaging</vt:lpstr>
      <vt:lpstr>Packaging</vt:lpstr>
      <vt:lpstr>Importance of procurement planning: </vt:lpstr>
      <vt:lpstr>Importance of procurement planning</vt:lpstr>
      <vt:lpstr>TYPES OF PROCUREMENT PLANS</vt:lpstr>
      <vt:lpstr>1. Individual procurement plan</vt:lpstr>
      <vt:lpstr>Contents of individual procurement plan</vt:lpstr>
      <vt:lpstr>2. Departmental Procurement Plans</vt:lpstr>
      <vt:lpstr>3. Consolidated Procurement Plans</vt:lpstr>
      <vt:lpstr>3. Consolidated Procurement Plans-The information collected would include:  </vt:lpstr>
      <vt:lpstr>Contents of a Procurement Plan</vt:lpstr>
      <vt:lpstr>Contents of a Procurement Plan</vt:lpstr>
      <vt:lpstr>Contents of a Procurement Plan</vt:lpstr>
      <vt:lpstr>Contents of a Procurement Plan</vt:lpstr>
      <vt:lpstr>Conclusion</vt:lpstr>
      <vt:lpstr>Review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Samson Ndonye</cp:lastModifiedBy>
  <cp:revision>15</cp:revision>
  <dcterms:created xsi:type="dcterms:W3CDTF">2024-10-25T04:50:48Z</dcterms:created>
  <dcterms:modified xsi:type="dcterms:W3CDTF">2024-11-04T07:40:32Z</dcterms:modified>
</cp:coreProperties>
</file>