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3" r:id="rId3"/>
    <p:sldId id="274" r:id="rId4"/>
    <p:sldId id="275" r:id="rId5"/>
    <p:sldId id="276" r:id="rId6"/>
    <p:sldId id="277" r:id="rId7"/>
    <p:sldId id="278" r:id="rId8"/>
    <p:sldId id="279" r:id="rId9"/>
    <p:sldId id="284" r:id="rId10"/>
    <p:sldId id="285" r:id="rId11"/>
    <p:sldId id="286" r:id="rId12"/>
    <p:sldId id="287" r:id="rId13"/>
    <p:sldId id="288" r:id="rId14"/>
    <p:sldId id="280" r:id="rId15"/>
    <p:sldId id="282" r:id="rId16"/>
    <p:sldId id="283" r:id="rId17"/>
    <p:sldId id="304" r:id="rId18"/>
    <p:sldId id="289" r:id="rId19"/>
    <p:sldId id="290" r:id="rId20"/>
    <p:sldId id="291" r:id="rId21"/>
    <p:sldId id="292" r:id="rId22"/>
    <p:sldId id="293" r:id="rId23"/>
    <p:sldId id="303" r:id="rId24"/>
    <p:sldId id="294" r:id="rId25"/>
    <p:sldId id="301" r:id="rId26"/>
    <p:sldId id="295" r:id="rId27"/>
    <p:sldId id="296" r:id="rId28"/>
    <p:sldId id="300" r:id="rId29"/>
    <p:sldId id="297" r:id="rId30"/>
    <p:sldId id="298" r:id="rId31"/>
    <p:sldId id="299" r:id="rId32"/>
    <p:sldId id="30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BE7FC71-4938-CA53-9E8A-9845AEB377C8}" v="2" dt="2024-10-25T01:49:53.6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ata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ata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ata5.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 Id="rId14" Type="http://schemas.openxmlformats.org/officeDocument/2006/relationships/image" Target="../media/image36.svg"/></Relationships>
</file>

<file path=ppt/diagrams/_rels/data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ata14.xml.rels><?xml version="1.0" encoding="UTF-8" standalone="yes"?>
<Relationships xmlns="http://schemas.openxmlformats.org/package/2006/relationships"><Relationship Id="rId2" Type="http://schemas.openxmlformats.org/officeDocument/2006/relationships/image" Target="../media/image47.svg"/><Relationship Id="rId1" Type="http://schemas.openxmlformats.org/officeDocument/2006/relationships/image" Target="../media/image46.png"/></Relationships>
</file>

<file path=ppt/diagrams/_rels/data15.xml.rels><?xml version="1.0" encoding="UTF-8" standalone="yes"?>
<Relationships xmlns="http://schemas.openxmlformats.org/package/2006/relationships"><Relationship Id="rId2" Type="http://schemas.openxmlformats.org/officeDocument/2006/relationships/image" Target="../media/image47.svg"/><Relationship Id="rId1" Type="http://schemas.openxmlformats.org/officeDocument/2006/relationships/image" Target="../media/image46.png"/></Relationships>
</file>

<file path=ppt/diagrams/_rels/data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51.svg"/></Relationships>
</file>

<file path=ppt/diagrams/_rels/data18.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55.svg"/><Relationship Id="rId4" Type="http://schemas.openxmlformats.org/officeDocument/2006/relationships/image" Target="../media/image51.svg"/><Relationship Id="rId9" Type="http://schemas.openxmlformats.org/officeDocument/2006/relationships/image" Target="../media/image54.pn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0.sv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 Id="rId14" Type="http://schemas.openxmlformats.org/officeDocument/2006/relationships/image" Target="../media/image36.svg"/></Relationships>
</file>

<file path=ppt/diagrams/_rels/drawing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40.svg"/></Relationships>
</file>

<file path=ppt/diagrams/_rels/drawing14.xml.rels><?xml version="1.0" encoding="UTF-8" standalone="yes"?>
<Relationships xmlns="http://schemas.openxmlformats.org/package/2006/relationships"><Relationship Id="rId2" Type="http://schemas.openxmlformats.org/officeDocument/2006/relationships/image" Target="../media/image47.svg"/><Relationship Id="rId1" Type="http://schemas.openxmlformats.org/officeDocument/2006/relationships/image" Target="../media/image46.png"/></Relationships>
</file>

<file path=ppt/diagrams/_rels/drawing15.xml.rels><?xml version="1.0" encoding="UTF-8" standalone="yes"?>
<Relationships xmlns="http://schemas.openxmlformats.org/package/2006/relationships"><Relationship Id="rId2" Type="http://schemas.openxmlformats.org/officeDocument/2006/relationships/image" Target="../media/image47.svg"/><Relationship Id="rId1" Type="http://schemas.openxmlformats.org/officeDocument/2006/relationships/image" Target="../media/image46.png"/></Relationships>
</file>

<file path=ppt/diagrams/_rels/drawing1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51.svg"/></Relationships>
</file>

<file path=ppt/diagrams/_rels/drawing18.xml.rels><?xml version="1.0" encoding="UTF-8" standalone="yes"?>
<Relationships xmlns="http://schemas.openxmlformats.org/package/2006/relationships"><Relationship Id="rId8" Type="http://schemas.openxmlformats.org/officeDocument/2006/relationships/image" Target="../media/image53.svg"/><Relationship Id="rId3" Type="http://schemas.openxmlformats.org/officeDocument/2006/relationships/image" Target="../media/image50.png"/><Relationship Id="rId7" Type="http://schemas.openxmlformats.org/officeDocument/2006/relationships/image" Target="../media/image52.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55.svg"/><Relationship Id="rId4" Type="http://schemas.openxmlformats.org/officeDocument/2006/relationships/image" Target="../media/image51.svg"/><Relationship Id="rId9" Type="http://schemas.openxmlformats.org/officeDocument/2006/relationships/image" Target="../media/image54.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C01194-B0C4-4AD6-B8FB-95578EC66D8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9D84789-2F0F-4AC9-9EBF-1C2DBA0E88DE}">
      <dgm:prSet custT="1"/>
      <dgm:spPr/>
      <dgm:t>
        <a:bodyPr/>
        <a:lstStyle/>
        <a:p>
          <a:r>
            <a:rPr lang="en-US" sz="1600"/>
            <a:t>The term Procurement ethics discusses the principles and standards that guide the behaviour of individuals and organizations involved in the procurement process</a:t>
          </a:r>
        </a:p>
      </dgm:t>
    </dgm:pt>
    <dgm:pt modelId="{6C0CC05F-A10B-4CCA-A0BB-12F26553245B}" type="parTrans" cxnId="{8705D2B3-7C20-4E26-9424-7DCC41CA6D47}">
      <dgm:prSet/>
      <dgm:spPr/>
      <dgm:t>
        <a:bodyPr/>
        <a:lstStyle/>
        <a:p>
          <a:endParaRPr lang="en-US" sz="1600"/>
        </a:p>
      </dgm:t>
    </dgm:pt>
    <dgm:pt modelId="{60E2214A-23E5-42E0-B327-24EE55D3476C}" type="sibTrans" cxnId="{8705D2B3-7C20-4E26-9424-7DCC41CA6D47}">
      <dgm:prSet/>
      <dgm:spPr/>
      <dgm:t>
        <a:bodyPr/>
        <a:lstStyle/>
        <a:p>
          <a:endParaRPr lang="en-US" sz="1600"/>
        </a:p>
      </dgm:t>
    </dgm:pt>
    <dgm:pt modelId="{A019F2EA-2084-421C-980F-F82AE28FA8E6}">
      <dgm:prSet custT="1"/>
      <dgm:spPr/>
      <dgm:t>
        <a:bodyPr/>
        <a:lstStyle/>
        <a:p>
          <a:r>
            <a:rPr lang="en-US" sz="1600"/>
            <a:t>It emphasizes fairness, transparency, integrity, and accountability in the acquisition of goods and services</a:t>
          </a:r>
        </a:p>
      </dgm:t>
    </dgm:pt>
    <dgm:pt modelId="{6423D418-1774-47AF-9D57-2C75F5CDF3DE}" type="parTrans" cxnId="{042C4839-2A4F-4D30-819D-32F6892A269A}">
      <dgm:prSet/>
      <dgm:spPr/>
      <dgm:t>
        <a:bodyPr/>
        <a:lstStyle/>
        <a:p>
          <a:endParaRPr lang="en-US" sz="1600"/>
        </a:p>
      </dgm:t>
    </dgm:pt>
    <dgm:pt modelId="{B3977259-C98D-42C1-B574-824B1F1249EF}" type="sibTrans" cxnId="{042C4839-2A4F-4D30-819D-32F6892A269A}">
      <dgm:prSet/>
      <dgm:spPr/>
      <dgm:t>
        <a:bodyPr/>
        <a:lstStyle/>
        <a:p>
          <a:endParaRPr lang="en-US" sz="1600"/>
        </a:p>
      </dgm:t>
    </dgm:pt>
    <dgm:pt modelId="{8A4BA712-BAD7-4B24-8CBE-162310F11249}">
      <dgm:prSet custT="1"/>
      <dgm:spPr/>
      <dgm:t>
        <a:bodyPr/>
        <a:lstStyle/>
        <a:p>
          <a:r>
            <a:rPr lang="en-US" sz="1600"/>
            <a:t>Ethical procurement ensures that decisions are made objectively, without conflicts of interest or undue influence, and that suppliers are treated equitably</a:t>
          </a:r>
        </a:p>
      </dgm:t>
    </dgm:pt>
    <dgm:pt modelId="{8C9F4BA4-26F7-4C29-8AB3-F1C7841CAB1E}" type="parTrans" cxnId="{A2D84233-573F-4032-9FA8-7D30429BA550}">
      <dgm:prSet/>
      <dgm:spPr/>
      <dgm:t>
        <a:bodyPr/>
        <a:lstStyle/>
        <a:p>
          <a:endParaRPr lang="en-US" sz="1600"/>
        </a:p>
      </dgm:t>
    </dgm:pt>
    <dgm:pt modelId="{33510B4E-ADA8-43B2-AE9A-81BAF1F60D94}" type="sibTrans" cxnId="{A2D84233-573F-4032-9FA8-7D30429BA550}">
      <dgm:prSet/>
      <dgm:spPr/>
      <dgm:t>
        <a:bodyPr/>
        <a:lstStyle/>
        <a:p>
          <a:endParaRPr lang="en-US" sz="1600"/>
        </a:p>
      </dgm:t>
    </dgm:pt>
    <dgm:pt modelId="{FF9CE99D-83FF-4CC3-A4F4-FB4B25DAD71C}" type="pres">
      <dgm:prSet presAssocID="{50C01194-B0C4-4AD6-B8FB-95578EC66D8E}" presName="root" presStyleCnt="0">
        <dgm:presLayoutVars>
          <dgm:dir/>
          <dgm:resizeHandles val="exact"/>
        </dgm:presLayoutVars>
      </dgm:prSet>
      <dgm:spPr/>
    </dgm:pt>
    <dgm:pt modelId="{87DE0CE6-9545-4128-AA44-531E799A67A3}" type="pres">
      <dgm:prSet presAssocID="{59D84789-2F0F-4AC9-9EBF-1C2DBA0E88DE}" presName="compNode" presStyleCnt="0"/>
      <dgm:spPr/>
    </dgm:pt>
    <dgm:pt modelId="{2B12C948-422B-4E75-A1D0-F15F751F8420}" type="pres">
      <dgm:prSet presAssocID="{59D84789-2F0F-4AC9-9EBF-1C2DBA0E88D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Judge"/>
        </a:ext>
      </dgm:extLst>
    </dgm:pt>
    <dgm:pt modelId="{2AF0FE77-065E-4506-81E2-FEF490D99309}" type="pres">
      <dgm:prSet presAssocID="{59D84789-2F0F-4AC9-9EBF-1C2DBA0E88DE}" presName="spaceRect" presStyleCnt="0"/>
      <dgm:spPr/>
    </dgm:pt>
    <dgm:pt modelId="{F4C47CBE-D7B4-4634-A1B2-F5655BF2FBAE}" type="pres">
      <dgm:prSet presAssocID="{59D84789-2F0F-4AC9-9EBF-1C2DBA0E88DE}" presName="textRect" presStyleLbl="revTx" presStyleIdx="0" presStyleCnt="3">
        <dgm:presLayoutVars>
          <dgm:chMax val="1"/>
          <dgm:chPref val="1"/>
        </dgm:presLayoutVars>
      </dgm:prSet>
      <dgm:spPr/>
    </dgm:pt>
    <dgm:pt modelId="{97D8537C-780D-4C12-A773-A3991E935E8F}" type="pres">
      <dgm:prSet presAssocID="{60E2214A-23E5-42E0-B327-24EE55D3476C}" presName="sibTrans" presStyleCnt="0"/>
      <dgm:spPr/>
    </dgm:pt>
    <dgm:pt modelId="{719A6DE6-B0DC-43FA-93DF-141F4A68C883}" type="pres">
      <dgm:prSet presAssocID="{A019F2EA-2084-421C-980F-F82AE28FA8E6}" presName="compNode" presStyleCnt="0"/>
      <dgm:spPr/>
    </dgm:pt>
    <dgm:pt modelId="{442CEE33-84D5-4755-AC4E-A469ACB99D95}" type="pres">
      <dgm:prSet presAssocID="{A019F2EA-2084-421C-980F-F82AE28FA8E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78A7EB90-5448-4EA0-8635-9A0B39B92D23}" type="pres">
      <dgm:prSet presAssocID="{A019F2EA-2084-421C-980F-F82AE28FA8E6}" presName="spaceRect" presStyleCnt="0"/>
      <dgm:spPr/>
    </dgm:pt>
    <dgm:pt modelId="{4A0FFB05-A098-432D-A8AC-55416021C8DD}" type="pres">
      <dgm:prSet presAssocID="{A019F2EA-2084-421C-980F-F82AE28FA8E6}" presName="textRect" presStyleLbl="revTx" presStyleIdx="1" presStyleCnt="3">
        <dgm:presLayoutVars>
          <dgm:chMax val="1"/>
          <dgm:chPref val="1"/>
        </dgm:presLayoutVars>
      </dgm:prSet>
      <dgm:spPr/>
    </dgm:pt>
    <dgm:pt modelId="{4F3451C2-F8AD-4B83-9665-C73E11DEAA4D}" type="pres">
      <dgm:prSet presAssocID="{B3977259-C98D-42C1-B574-824B1F1249EF}" presName="sibTrans" presStyleCnt="0"/>
      <dgm:spPr/>
    </dgm:pt>
    <dgm:pt modelId="{A0F9F0A0-CF4B-4758-BBFC-25D4A39939D9}" type="pres">
      <dgm:prSet presAssocID="{8A4BA712-BAD7-4B24-8CBE-162310F11249}" presName="compNode" presStyleCnt="0"/>
      <dgm:spPr/>
    </dgm:pt>
    <dgm:pt modelId="{E9E33CFD-A5E3-4DC5-BC67-2417FDE43910}" type="pres">
      <dgm:prSet presAssocID="{8A4BA712-BAD7-4B24-8CBE-162310F1124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59F99FB6-C905-423C-BAEB-DC4871A933AF}" type="pres">
      <dgm:prSet presAssocID="{8A4BA712-BAD7-4B24-8CBE-162310F11249}" presName="spaceRect" presStyleCnt="0"/>
      <dgm:spPr/>
    </dgm:pt>
    <dgm:pt modelId="{1C751FCE-7238-4D77-A603-21FAB08E8A52}" type="pres">
      <dgm:prSet presAssocID="{8A4BA712-BAD7-4B24-8CBE-162310F11249}" presName="textRect" presStyleLbl="revTx" presStyleIdx="2" presStyleCnt="3">
        <dgm:presLayoutVars>
          <dgm:chMax val="1"/>
          <dgm:chPref val="1"/>
        </dgm:presLayoutVars>
      </dgm:prSet>
      <dgm:spPr/>
    </dgm:pt>
  </dgm:ptLst>
  <dgm:cxnLst>
    <dgm:cxn modelId="{A2D84233-573F-4032-9FA8-7D30429BA550}" srcId="{50C01194-B0C4-4AD6-B8FB-95578EC66D8E}" destId="{8A4BA712-BAD7-4B24-8CBE-162310F11249}" srcOrd="2" destOrd="0" parTransId="{8C9F4BA4-26F7-4C29-8AB3-F1C7841CAB1E}" sibTransId="{33510B4E-ADA8-43B2-AE9A-81BAF1F60D94}"/>
    <dgm:cxn modelId="{042C4839-2A4F-4D30-819D-32F6892A269A}" srcId="{50C01194-B0C4-4AD6-B8FB-95578EC66D8E}" destId="{A019F2EA-2084-421C-980F-F82AE28FA8E6}" srcOrd="1" destOrd="0" parTransId="{6423D418-1774-47AF-9D57-2C75F5CDF3DE}" sibTransId="{B3977259-C98D-42C1-B574-824B1F1249EF}"/>
    <dgm:cxn modelId="{7BDF986C-E842-453A-AD3F-994481650920}" type="presOf" srcId="{50C01194-B0C4-4AD6-B8FB-95578EC66D8E}" destId="{FF9CE99D-83FF-4CC3-A4F4-FB4B25DAD71C}" srcOrd="0" destOrd="0" presId="urn:microsoft.com/office/officeart/2018/2/layout/IconLabelList"/>
    <dgm:cxn modelId="{CF5C0570-9530-44E2-BB36-ADECCE7BB075}" type="presOf" srcId="{8A4BA712-BAD7-4B24-8CBE-162310F11249}" destId="{1C751FCE-7238-4D77-A603-21FAB08E8A52}" srcOrd="0" destOrd="0" presId="urn:microsoft.com/office/officeart/2018/2/layout/IconLabelList"/>
    <dgm:cxn modelId="{0145D67B-17C3-4CCB-8FB8-461D92B9C598}" type="presOf" srcId="{A019F2EA-2084-421C-980F-F82AE28FA8E6}" destId="{4A0FFB05-A098-432D-A8AC-55416021C8DD}" srcOrd="0" destOrd="0" presId="urn:microsoft.com/office/officeart/2018/2/layout/IconLabelList"/>
    <dgm:cxn modelId="{98AAB7AE-67CE-4E81-89E5-2300F9C2CEFA}" type="presOf" srcId="{59D84789-2F0F-4AC9-9EBF-1C2DBA0E88DE}" destId="{F4C47CBE-D7B4-4634-A1B2-F5655BF2FBAE}" srcOrd="0" destOrd="0" presId="urn:microsoft.com/office/officeart/2018/2/layout/IconLabelList"/>
    <dgm:cxn modelId="{8705D2B3-7C20-4E26-9424-7DCC41CA6D47}" srcId="{50C01194-B0C4-4AD6-B8FB-95578EC66D8E}" destId="{59D84789-2F0F-4AC9-9EBF-1C2DBA0E88DE}" srcOrd="0" destOrd="0" parTransId="{6C0CC05F-A10B-4CCA-A0BB-12F26553245B}" sibTransId="{60E2214A-23E5-42E0-B327-24EE55D3476C}"/>
    <dgm:cxn modelId="{C7F95515-8111-4785-8720-34EBEDE403A7}" type="presParOf" srcId="{FF9CE99D-83FF-4CC3-A4F4-FB4B25DAD71C}" destId="{87DE0CE6-9545-4128-AA44-531E799A67A3}" srcOrd="0" destOrd="0" presId="urn:microsoft.com/office/officeart/2018/2/layout/IconLabelList"/>
    <dgm:cxn modelId="{ECC81606-8239-4FF2-B475-756A3515E83B}" type="presParOf" srcId="{87DE0CE6-9545-4128-AA44-531E799A67A3}" destId="{2B12C948-422B-4E75-A1D0-F15F751F8420}" srcOrd="0" destOrd="0" presId="urn:microsoft.com/office/officeart/2018/2/layout/IconLabelList"/>
    <dgm:cxn modelId="{7F5AC7D2-8442-4C21-BA1C-289FE51FDA3D}" type="presParOf" srcId="{87DE0CE6-9545-4128-AA44-531E799A67A3}" destId="{2AF0FE77-065E-4506-81E2-FEF490D99309}" srcOrd="1" destOrd="0" presId="urn:microsoft.com/office/officeart/2018/2/layout/IconLabelList"/>
    <dgm:cxn modelId="{22BE2224-1C83-4532-8686-15865E5E497E}" type="presParOf" srcId="{87DE0CE6-9545-4128-AA44-531E799A67A3}" destId="{F4C47CBE-D7B4-4634-A1B2-F5655BF2FBAE}" srcOrd="2" destOrd="0" presId="urn:microsoft.com/office/officeart/2018/2/layout/IconLabelList"/>
    <dgm:cxn modelId="{CCE7A5F9-7559-44B6-A2F5-4693218A8126}" type="presParOf" srcId="{FF9CE99D-83FF-4CC3-A4F4-FB4B25DAD71C}" destId="{97D8537C-780D-4C12-A773-A3991E935E8F}" srcOrd="1" destOrd="0" presId="urn:microsoft.com/office/officeart/2018/2/layout/IconLabelList"/>
    <dgm:cxn modelId="{6C5FAED7-4AEB-42EB-80FC-F8C8203E9702}" type="presParOf" srcId="{FF9CE99D-83FF-4CC3-A4F4-FB4B25DAD71C}" destId="{719A6DE6-B0DC-43FA-93DF-141F4A68C883}" srcOrd="2" destOrd="0" presId="urn:microsoft.com/office/officeart/2018/2/layout/IconLabelList"/>
    <dgm:cxn modelId="{E102F917-EE8E-41FD-B04D-8DD5452B9D44}" type="presParOf" srcId="{719A6DE6-B0DC-43FA-93DF-141F4A68C883}" destId="{442CEE33-84D5-4755-AC4E-A469ACB99D95}" srcOrd="0" destOrd="0" presId="urn:microsoft.com/office/officeart/2018/2/layout/IconLabelList"/>
    <dgm:cxn modelId="{DCA0D2A0-5118-47E6-B526-35C079F330BB}" type="presParOf" srcId="{719A6DE6-B0DC-43FA-93DF-141F4A68C883}" destId="{78A7EB90-5448-4EA0-8635-9A0B39B92D23}" srcOrd="1" destOrd="0" presId="urn:microsoft.com/office/officeart/2018/2/layout/IconLabelList"/>
    <dgm:cxn modelId="{2510374B-5A47-4A03-A0BF-2EE048C6A0C3}" type="presParOf" srcId="{719A6DE6-B0DC-43FA-93DF-141F4A68C883}" destId="{4A0FFB05-A098-432D-A8AC-55416021C8DD}" srcOrd="2" destOrd="0" presId="urn:microsoft.com/office/officeart/2018/2/layout/IconLabelList"/>
    <dgm:cxn modelId="{AA965D42-7D45-48BA-B3B9-A7FFF8D6EC81}" type="presParOf" srcId="{FF9CE99D-83FF-4CC3-A4F4-FB4B25DAD71C}" destId="{4F3451C2-F8AD-4B83-9665-C73E11DEAA4D}" srcOrd="3" destOrd="0" presId="urn:microsoft.com/office/officeart/2018/2/layout/IconLabelList"/>
    <dgm:cxn modelId="{BF164ADA-56DE-4A2E-98C1-B7EF12E5C6D1}" type="presParOf" srcId="{FF9CE99D-83FF-4CC3-A4F4-FB4B25DAD71C}" destId="{A0F9F0A0-CF4B-4758-BBFC-25D4A39939D9}" srcOrd="4" destOrd="0" presId="urn:microsoft.com/office/officeart/2018/2/layout/IconLabelList"/>
    <dgm:cxn modelId="{F02D0C2F-4A1A-4896-ACC0-9B24080CD5FA}" type="presParOf" srcId="{A0F9F0A0-CF4B-4758-BBFC-25D4A39939D9}" destId="{E9E33CFD-A5E3-4DC5-BC67-2417FDE43910}" srcOrd="0" destOrd="0" presId="urn:microsoft.com/office/officeart/2018/2/layout/IconLabelList"/>
    <dgm:cxn modelId="{4E22DADE-2412-4293-A74D-F07A5DB0C504}" type="presParOf" srcId="{A0F9F0A0-CF4B-4758-BBFC-25D4A39939D9}" destId="{59F99FB6-C905-423C-BAEB-DC4871A933AF}" srcOrd="1" destOrd="0" presId="urn:microsoft.com/office/officeart/2018/2/layout/IconLabelList"/>
    <dgm:cxn modelId="{C90712A9-4D73-4912-BE2C-0D60E9A7548C}" type="presParOf" srcId="{A0F9F0A0-CF4B-4758-BBFC-25D4A39939D9}" destId="{1C751FCE-7238-4D77-A603-21FAB08E8A5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69AF82D-BA1F-487C-AF52-E52EA5B2C3D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720ECDD4-1B50-443D-A426-157A1F11D146}">
      <dgm:prSet custT="1"/>
      <dgm:spPr/>
      <dgm:t>
        <a:bodyPr/>
        <a:lstStyle/>
        <a:p>
          <a:r>
            <a:rPr lang="en-US" sz="1800" dirty="0"/>
            <a:t>For many organizations, the process of procurement, or the purchase of goods and services, is the process that offers the most potential for ethical abuses or violations</a:t>
          </a:r>
        </a:p>
      </dgm:t>
    </dgm:pt>
    <dgm:pt modelId="{3C6B7A42-30E3-4F88-8763-C99E218FCACD}" type="parTrans" cxnId="{36C3BA10-4417-46E6-918B-2209BA93D3A1}">
      <dgm:prSet/>
      <dgm:spPr/>
      <dgm:t>
        <a:bodyPr/>
        <a:lstStyle/>
        <a:p>
          <a:endParaRPr lang="en-US" sz="1800"/>
        </a:p>
      </dgm:t>
    </dgm:pt>
    <dgm:pt modelId="{587C06CA-7DE5-45D9-9A07-A96A83E8536B}" type="sibTrans" cxnId="{36C3BA10-4417-46E6-918B-2209BA93D3A1}">
      <dgm:prSet/>
      <dgm:spPr/>
      <dgm:t>
        <a:bodyPr/>
        <a:lstStyle/>
        <a:p>
          <a:endParaRPr lang="en-US" sz="1800"/>
        </a:p>
      </dgm:t>
    </dgm:pt>
    <dgm:pt modelId="{E9E1B3B2-4E9F-41D5-879E-608BE1DEF450}">
      <dgm:prSet custT="1"/>
      <dgm:spPr/>
      <dgm:t>
        <a:bodyPr/>
        <a:lstStyle/>
        <a:p>
          <a:r>
            <a:rPr lang="en-US" sz="1800"/>
            <a:t>Good procurement management practices should identify areas of potential ethics pitfall and address them ahead of time so procurement officer should know what practices to avoid</a:t>
          </a:r>
        </a:p>
      </dgm:t>
    </dgm:pt>
    <dgm:pt modelId="{5FDBF1B4-E62D-418E-ADB0-9DC75FB87547}" type="parTrans" cxnId="{A4CF20E6-C419-4442-BFF5-5C5D7378B8FE}">
      <dgm:prSet/>
      <dgm:spPr/>
      <dgm:t>
        <a:bodyPr/>
        <a:lstStyle/>
        <a:p>
          <a:endParaRPr lang="en-US" sz="1800"/>
        </a:p>
      </dgm:t>
    </dgm:pt>
    <dgm:pt modelId="{4B1CCB32-5EDC-496E-BA76-54CE744F4206}" type="sibTrans" cxnId="{A4CF20E6-C419-4442-BFF5-5C5D7378B8FE}">
      <dgm:prSet/>
      <dgm:spPr/>
      <dgm:t>
        <a:bodyPr/>
        <a:lstStyle/>
        <a:p>
          <a:endParaRPr lang="en-US" sz="1800"/>
        </a:p>
      </dgm:t>
    </dgm:pt>
    <dgm:pt modelId="{64D2FA8A-E81C-4609-A4F0-A3176057F557}" type="pres">
      <dgm:prSet presAssocID="{D69AF82D-BA1F-487C-AF52-E52EA5B2C3D7}" presName="hierChild1" presStyleCnt="0">
        <dgm:presLayoutVars>
          <dgm:chPref val="1"/>
          <dgm:dir/>
          <dgm:animOne val="branch"/>
          <dgm:animLvl val="lvl"/>
          <dgm:resizeHandles/>
        </dgm:presLayoutVars>
      </dgm:prSet>
      <dgm:spPr/>
    </dgm:pt>
    <dgm:pt modelId="{B8418741-7D2C-47C9-9118-A90E81481933}" type="pres">
      <dgm:prSet presAssocID="{720ECDD4-1B50-443D-A426-157A1F11D146}" presName="hierRoot1" presStyleCnt="0"/>
      <dgm:spPr/>
    </dgm:pt>
    <dgm:pt modelId="{FBA7E419-41D2-4478-A668-B4E709D67DA6}" type="pres">
      <dgm:prSet presAssocID="{720ECDD4-1B50-443D-A426-157A1F11D146}" presName="composite" presStyleCnt="0"/>
      <dgm:spPr/>
    </dgm:pt>
    <dgm:pt modelId="{6E3C7F24-AFEF-46D1-88D3-8733C7497654}" type="pres">
      <dgm:prSet presAssocID="{720ECDD4-1B50-443D-A426-157A1F11D146}" presName="background" presStyleLbl="node0" presStyleIdx="0" presStyleCnt="2"/>
      <dgm:spPr/>
    </dgm:pt>
    <dgm:pt modelId="{40F65DC2-3774-467B-80AD-488D8394E6AF}" type="pres">
      <dgm:prSet presAssocID="{720ECDD4-1B50-443D-A426-157A1F11D146}" presName="text" presStyleLbl="fgAcc0" presStyleIdx="0" presStyleCnt="2" custScaleX="136396" custScaleY="228441">
        <dgm:presLayoutVars>
          <dgm:chPref val="3"/>
        </dgm:presLayoutVars>
      </dgm:prSet>
      <dgm:spPr/>
    </dgm:pt>
    <dgm:pt modelId="{85C10025-719E-4878-A8FB-BC2CB7375D76}" type="pres">
      <dgm:prSet presAssocID="{720ECDD4-1B50-443D-A426-157A1F11D146}" presName="hierChild2" presStyleCnt="0"/>
      <dgm:spPr/>
    </dgm:pt>
    <dgm:pt modelId="{CB342563-5E03-4EB4-8841-E23C30D3AFB8}" type="pres">
      <dgm:prSet presAssocID="{E9E1B3B2-4E9F-41D5-879E-608BE1DEF450}" presName="hierRoot1" presStyleCnt="0"/>
      <dgm:spPr/>
    </dgm:pt>
    <dgm:pt modelId="{437A3222-90E6-4EF3-9BB3-1A7069E60A77}" type="pres">
      <dgm:prSet presAssocID="{E9E1B3B2-4E9F-41D5-879E-608BE1DEF450}" presName="composite" presStyleCnt="0"/>
      <dgm:spPr/>
    </dgm:pt>
    <dgm:pt modelId="{C301E520-6669-43EB-9D0D-9515A8B6706F}" type="pres">
      <dgm:prSet presAssocID="{E9E1B3B2-4E9F-41D5-879E-608BE1DEF450}" presName="background" presStyleLbl="node0" presStyleIdx="1" presStyleCnt="2"/>
      <dgm:spPr/>
    </dgm:pt>
    <dgm:pt modelId="{8A537EFA-38DA-4092-9EF8-BEB421A7407F}" type="pres">
      <dgm:prSet presAssocID="{E9E1B3B2-4E9F-41D5-879E-608BE1DEF450}" presName="text" presStyleLbl="fgAcc0" presStyleIdx="1" presStyleCnt="2" custScaleX="177123" custScaleY="187152">
        <dgm:presLayoutVars>
          <dgm:chPref val="3"/>
        </dgm:presLayoutVars>
      </dgm:prSet>
      <dgm:spPr/>
    </dgm:pt>
    <dgm:pt modelId="{7977B09B-82C9-449D-AD26-1FB45CA2E4C5}" type="pres">
      <dgm:prSet presAssocID="{E9E1B3B2-4E9F-41D5-879E-608BE1DEF450}" presName="hierChild2" presStyleCnt="0"/>
      <dgm:spPr/>
    </dgm:pt>
  </dgm:ptLst>
  <dgm:cxnLst>
    <dgm:cxn modelId="{36C3BA10-4417-46E6-918B-2209BA93D3A1}" srcId="{D69AF82D-BA1F-487C-AF52-E52EA5B2C3D7}" destId="{720ECDD4-1B50-443D-A426-157A1F11D146}" srcOrd="0" destOrd="0" parTransId="{3C6B7A42-30E3-4F88-8763-C99E218FCACD}" sibTransId="{587C06CA-7DE5-45D9-9A07-A96A83E8536B}"/>
    <dgm:cxn modelId="{E16B4BA2-05BB-410F-B9D7-080969C9055A}" type="presOf" srcId="{720ECDD4-1B50-443D-A426-157A1F11D146}" destId="{40F65DC2-3774-467B-80AD-488D8394E6AF}" srcOrd="0" destOrd="0" presId="urn:microsoft.com/office/officeart/2005/8/layout/hierarchy1"/>
    <dgm:cxn modelId="{FD132EAE-E4D3-4830-9F6A-53060ADD47F4}" type="presOf" srcId="{E9E1B3B2-4E9F-41D5-879E-608BE1DEF450}" destId="{8A537EFA-38DA-4092-9EF8-BEB421A7407F}" srcOrd="0" destOrd="0" presId="urn:microsoft.com/office/officeart/2005/8/layout/hierarchy1"/>
    <dgm:cxn modelId="{F8BE07DF-D6AF-486C-94B7-1B1B67D9F09E}" type="presOf" srcId="{D69AF82D-BA1F-487C-AF52-E52EA5B2C3D7}" destId="{64D2FA8A-E81C-4609-A4F0-A3176057F557}" srcOrd="0" destOrd="0" presId="urn:microsoft.com/office/officeart/2005/8/layout/hierarchy1"/>
    <dgm:cxn modelId="{A4CF20E6-C419-4442-BFF5-5C5D7378B8FE}" srcId="{D69AF82D-BA1F-487C-AF52-E52EA5B2C3D7}" destId="{E9E1B3B2-4E9F-41D5-879E-608BE1DEF450}" srcOrd="1" destOrd="0" parTransId="{5FDBF1B4-E62D-418E-ADB0-9DC75FB87547}" sibTransId="{4B1CCB32-5EDC-496E-BA76-54CE744F4206}"/>
    <dgm:cxn modelId="{7CCF592D-1B86-49D1-8041-90513107A816}" type="presParOf" srcId="{64D2FA8A-E81C-4609-A4F0-A3176057F557}" destId="{B8418741-7D2C-47C9-9118-A90E81481933}" srcOrd="0" destOrd="0" presId="urn:microsoft.com/office/officeart/2005/8/layout/hierarchy1"/>
    <dgm:cxn modelId="{5C671A2C-A78E-472E-B911-FB9A968CBB22}" type="presParOf" srcId="{B8418741-7D2C-47C9-9118-A90E81481933}" destId="{FBA7E419-41D2-4478-A668-B4E709D67DA6}" srcOrd="0" destOrd="0" presId="urn:microsoft.com/office/officeart/2005/8/layout/hierarchy1"/>
    <dgm:cxn modelId="{0E6FE173-1642-4BAD-992E-C65AFD6B3F77}" type="presParOf" srcId="{FBA7E419-41D2-4478-A668-B4E709D67DA6}" destId="{6E3C7F24-AFEF-46D1-88D3-8733C7497654}" srcOrd="0" destOrd="0" presId="urn:microsoft.com/office/officeart/2005/8/layout/hierarchy1"/>
    <dgm:cxn modelId="{3C7911E8-9E29-4D39-86DB-08651BEE9574}" type="presParOf" srcId="{FBA7E419-41D2-4478-A668-B4E709D67DA6}" destId="{40F65DC2-3774-467B-80AD-488D8394E6AF}" srcOrd="1" destOrd="0" presId="urn:microsoft.com/office/officeart/2005/8/layout/hierarchy1"/>
    <dgm:cxn modelId="{36090D29-7533-4B9C-91F7-A1EC1CA4C8B6}" type="presParOf" srcId="{B8418741-7D2C-47C9-9118-A90E81481933}" destId="{85C10025-719E-4878-A8FB-BC2CB7375D76}" srcOrd="1" destOrd="0" presId="urn:microsoft.com/office/officeart/2005/8/layout/hierarchy1"/>
    <dgm:cxn modelId="{370B0F27-1D39-4784-B5C8-58CDF5EFCF70}" type="presParOf" srcId="{64D2FA8A-E81C-4609-A4F0-A3176057F557}" destId="{CB342563-5E03-4EB4-8841-E23C30D3AFB8}" srcOrd="1" destOrd="0" presId="urn:microsoft.com/office/officeart/2005/8/layout/hierarchy1"/>
    <dgm:cxn modelId="{E91F6C70-E74A-45C1-BFA5-5B6C19F93337}" type="presParOf" srcId="{CB342563-5E03-4EB4-8841-E23C30D3AFB8}" destId="{437A3222-90E6-4EF3-9BB3-1A7069E60A77}" srcOrd="0" destOrd="0" presId="urn:microsoft.com/office/officeart/2005/8/layout/hierarchy1"/>
    <dgm:cxn modelId="{4034E324-A550-4562-83E6-00503E0596AD}" type="presParOf" srcId="{437A3222-90E6-4EF3-9BB3-1A7069E60A77}" destId="{C301E520-6669-43EB-9D0D-9515A8B6706F}" srcOrd="0" destOrd="0" presId="urn:microsoft.com/office/officeart/2005/8/layout/hierarchy1"/>
    <dgm:cxn modelId="{6B0F9487-3585-46D7-93E8-941371FD1A46}" type="presParOf" srcId="{437A3222-90E6-4EF3-9BB3-1A7069E60A77}" destId="{8A537EFA-38DA-4092-9EF8-BEB421A7407F}" srcOrd="1" destOrd="0" presId="urn:microsoft.com/office/officeart/2005/8/layout/hierarchy1"/>
    <dgm:cxn modelId="{D7142E08-58A1-4B05-B0C9-838DA2519A62}" type="presParOf" srcId="{CB342563-5E03-4EB4-8841-E23C30D3AFB8}" destId="{7977B09B-82C9-449D-AD26-1FB45CA2E4C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461BB5-061A-415D-9F18-FF73FEABA195}"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944BA84-A3A9-4613-91A7-DF5041E52EA8}">
      <dgm:prSet/>
      <dgm:spPr/>
      <dgm:t>
        <a:bodyPr/>
        <a:lstStyle/>
        <a:p>
          <a:pPr>
            <a:defRPr cap="all"/>
          </a:pPr>
          <a:r>
            <a:rPr lang="en-US"/>
            <a:t>In most organizations, the largest ethical issue in the procurement process is the potential for conflict of interest</a:t>
          </a:r>
        </a:p>
      </dgm:t>
    </dgm:pt>
    <dgm:pt modelId="{AB44F9CC-A399-4D13-9D46-CD43C8064F10}" type="parTrans" cxnId="{8C9D5698-6915-4110-950E-72F1F9FDDDC0}">
      <dgm:prSet/>
      <dgm:spPr/>
      <dgm:t>
        <a:bodyPr/>
        <a:lstStyle/>
        <a:p>
          <a:endParaRPr lang="en-US"/>
        </a:p>
      </dgm:t>
    </dgm:pt>
    <dgm:pt modelId="{D0B9DEC5-CD05-448E-A8B3-2E24738DB37E}" type="sibTrans" cxnId="{8C9D5698-6915-4110-950E-72F1F9FDDDC0}">
      <dgm:prSet/>
      <dgm:spPr/>
      <dgm:t>
        <a:bodyPr/>
        <a:lstStyle/>
        <a:p>
          <a:endParaRPr lang="en-US"/>
        </a:p>
      </dgm:t>
    </dgm:pt>
    <dgm:pt modelId="{857B0F9E-C4A2-438C-880D-3C300E022B41}">
      <dgm:prSet/>
      <dgm:spPr/>
      <dgm:t>
        <a:bodyPr/>
        <a:lstStyle/>
        <a:p>
          <a:pPr>
            <a:defRPr cap="all"/>
          </a:pPr>
          <a:r>
            <a:rPr lang="en-US"/>
            <a:t>Employees who purchase goods or services from individuals or companies with whom they have a personal or familial relationship leave the organization open to fraud at the worst or overpayment for the items or services procured at least</a:t>
          </a:r>
        </a:p>
      </dgm:t>
    </dgm:pt>
    <dgm:pt modelId="{0705871B-511F-493F-B432-57539956B9F2}" type="parTrans" cxnId="{D5D72E29-5F9E-46B4-B82C-3B24FC610B6C}">
      <dgm:prSet/>
      <dgm:spPr/>
      <dgm:t>
        <a:bodyPr/>
        <a:lstStyle/>
        <a:p>
          <a:endParaRPr lang="en-US"/>
        </a:p>
      </dgm:t>
    </dgm:pt>
    <dgm:pt modelId="{C1149EDE-CB5F-4876-B86D-A96860D6299F}" type="sibTrans" cxnId="{D5D72E29-5F9E-46B4-B82C-3B24FC610B6C}">
      <dgm:prSet/>
      <dgm:spPr/>
      <dgm:t>
        <a:bodyPr/>
        <a:lstStyle/>
        <a:p>
          <a:endParaRPr lang="en-US"/>
        </a:p>
      </dgm:t>
    </dgm:pt>
    <dgm:pt modelId="{2C21DD4C-169F-43B7-BB65-20229E300DC1}">
      <dgm:prSet/>
      <dgm:spPr/>
      <dgm:t>
        <a:bodyPr/>
        <a:lstStyle/>
        <a:p>
          <a:pPr>
            <a:defRPr cap="all"/>
          </a:pPr>
          <a:r>
            <a:rPr lang="en-US"/>
            <a:t>A good procurement management policy should outline what constitutes a conflict of interest, and forbid procurement where a conflict exists</a:t>
          </a:r>
        </a:p>
      </dgm:t>
    </dgm:pt>
    <dgm:pt modelId="{160B429C-8D1D-4BA8-AA99-1B1156ABEFAB}" type="parTrans" cxnId="{40190EE1-FE59-4B2B-99C4-B2096B0D253B}">
      <dgm:prSet/>
      <dgm:spPr/>
      <dgm:t>
        <a:bodyPr/>
        <a:lstStyle/>
        <a:p>
          <a:endParaRPr lang="en-US"/>
        </a:p>
      </dgm:t>
    </dgm:pt>
    <dgm:pt modelId="{58FC397F-1791-4532-A253-93D74AF4447D}" type="sibTrans" cxnId="{40190EE1-FE59-4B2B-99C4-B2096B0D253B}">
      <dgm:prSet/>
      <dgm:spPr/>
      <dgm:t>
        <a:bodyPr/>
        <a:lstStyle/>
        <a:p>
          <a:endParaRPr lang="en-US"/>
        </a:p>
      </dgm:t>
    </dgm:pt>
    <dgm:pt modelId="{5F350275-CEB1-498E-8AF0-E932376F6DBC}" type="pres">
      <dgm:prSet presAssocID="{F3461BB5-061A-415D-9F18-FF73FEABA195}" presName="root" presStyleCnt="0">
        <dgm:presLayoutVars>
          <dgm:dir/>
          <dgm:resizeHandles val="exact"/>
        </dgm:presLayoutVars>
      </dgm:prSet>
      <dgm:spPr/>
    </dgm:pt>
    <dgm:pt modelId="{EFB2AFC8-B0BD-4447-8358-F7CA99D7D4E9}" type="pres">
      <dgm:prSet presAssocID="{2944BA84-A3A9-4613-91A7-DF5041E52EA8}" presName="compNode" presStyleCnt="0"/>
      <dgm:spPr/>
    </dgm:pt>
    <dgm:pt modelId="{48538343-1954-4A4E-AD06-A402D53586FA}" type="pres">
      <dgm:prSet presAssocID="{2944BA84-A3A9-4613-91A7-DF5041E52EA8}" presName="iconBgRect" presStyleLbl="bgShp" presStyleIdx="0" presStyleCnt="3"/>
      <dgm:spPr>
        <a:prstGeom prst="round2DiagRect">
          <a:avLst>
            <a:gd name="adj1" fmla="val 29727"/>
            <a:gd name="adj2" fmla="val 0"/>
          </a:avLst>
        </a:prstGeom>
      </dgm:spPr>
    </dgm:pt>
    <dgm:pt modelId="{5217E7B1-372E-4427-9381-AB1645F38825}" type="pres">
      <dgm:prSet presAssocID="{2944BA84-A3A9-4613-91A7-DF5041E52EA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256854AC-73C3-4D20-A5BA-1F6E6BC00CA1}" type="pres">
      <dgm:prSet presAssocID="{2944BA84-A3A9-4613-91A7-DF5041E52EA8}" presName="spaceRect" presStyleCnt="0"/>
      <dgm:spPr/>
    </dgm:pt>
    <dgm:pt modelId="{4E11685F-ACF2-4DF5-B5AE-6653695667F6}" type="pres">
      <dgm:prSet presAssocID="{2944BA84-A3A9-4613-91A7-DF5041E52EA8}" presName="textRect" presStyleLbl="revTx" presStyleIdx="0" presStyleCnt="3">
        <dgm:presLayoutVars>
          <dgm:chMax val="1"/>
          <dgm:chPref val="1"/>
        </dgm:presLayoutVars>
      </dgm:prSet>
      <dgm:spPr/>
    </dgm:pt>
    <dgm:pt modelId="{7234449D-452D-451D-8298-52B3F54568B2}" type="pres">
      <dgm:prSet presAssocID="{D0B9DEC5-CD05-448E-A8B3-2E24738DB37E}" presName="sibTrans" presStyleCnt="0"/>
      <dgm:spPr/>
    </dgm:pt>
    <dgm:pt modelId="{E1212706-144B-4A27-86E8-C14DF5F8D0D7}" type="pres">
      <dgm:prSet presAssocID="{857B0F9E-C4A2-438C-880D-3C300E022B41}" presName="compNode" presStyleCnt="0"/>
      <dgm:spPr/>
    </dgm:pt>
    <dgm:pt modelId="{AFBA3F16-8BA1-4AE0-A713-AE600303BE6D}" type="pres">
      <dgm:prSet presAssocID="{857B0F9E-C4A2-438C-880D-3C300E022B41}" presName="iconBgRect" presStyleLbl="bgShp" presStyleIdx="1" presStyleCnt="3"/>
      <dgm:spPr>
        <a:prstGeom prst="round2DiagRect">
          <a:avLst>
            <a:gd name="adj1" fmla="val 29727"/>
            <a:gd name="adj2" fmla="val 0"/>
          </a:avLst>
        </a:prstGeom>
      </dgm:spPr>
    </dgm:pt>
    <dgm:pt modelId="{BE243FA0-6AC4-4E3A-BB96-F629723081F0}" type="pres">
      <dgm:prSet presAssocID="{857B0F9E-C4A2-438C-880D-3C300E022B4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B4393428-8D06-493E-8782-3D4F0BB3D7E4}" type="pres">
      <dgm:prSet presAssocID="{857B0F9E-C4A2-438C-880D-3C300E022B41}" presName="spaceRect" presStyleCnt="0"/>
      <dgm:spPr/>
    </dgm:pt>
    <dgm:pt modelId="{69E43F61-9166-4AF3-A6BC-6573719B6AF7}" type="pres">
      <dgm:prSet presAssocID="{857B0F9E-C4A2-438C-880D-3C300E022B41}" presName="textRect" presStyleLbl="revTx" presStyleIdx="1" presStyleCnt="3">
        <dgm:presLayoutVars>
          <dgm:chMax val="1"/>
          <dgm:chPref val="1"/>
        </dgm:presLayoutVars>
      </dgm:prSet>
      <dgm:spPr/>
    </dgm:pt>
    <dgm:pt modelId="{48F084E9-B557-4494-98C1-D955CFDE6A8A}" type="pres">
      <dgm:prSet presAssocID="{C1149EDE-CB5F-4876-B86D-A96860D6299F}" presName="sibTrans" presStyleCnt="0"/>
      <dgm:spPr/>
    </dgm:pt>
    <dgm:pt modelId="{1449AE6E-D53B-47C6-9C52-B6209181FD06}" type="pres">
      <dgm:prSet presAssocID="{2C21DD4C-169F-43B7-BB65-20229E300DC1}" presName="compNode" presStyleCnt="0"/>
      <dgm:spPr/>
    </dgm:pt>
    <dgm:pt modelId="{F37FC858-3C9C-454D-8BD5-E261E85AEE9E}" type="pres">
      <dgm:prSet presAssocID="{2C21DD4C-169F-43B7-BB65-20229E300DC1}" presName="iconBgRect" presStyleLbl="bgShp" presStyleIdx="2" presStyleCnt="3"/>
      <dgm:spPr>
        <a:prstGeom prst="round2DiagRect">
          <a:avLst>
            <a:gd name="adj1" fmla="val 29727"/>
            <a:gd name="adj2" fmla="val 0"/>
          </a:avLst>
        </a:prstGeom>
      </dgm:spPr>
    </dgm:pt>
    <dgm:pt modelId="{F9453E22-9B62-4104-88F7-5DBEF379411F}" type="pres">
      <dgm:prSet presAssocID="{2C21DD4C-169F-43B7-BB65-20229E300DC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A0F598F-0507-49EF-8E0E-5B2AB7240190}" type="pres">
      <dgm:prSet presAssocID="{2C21DD4C-169F-43B7-BB65-20229E300DC1}" presName="spaceRect" presStyleCnt="0"/>
      <dgm:spPr/>
    </dgm:pt>
    <dgm:pt modelId="{923D5B9D-DDAA-4EBA-9572-50C790F46529}" type="pres">
      <dgm:prSet presAssocID="{2C21DD4C-169F-43B7-BB65-20229E300DC1}" presName="textRect" presStyleLbl="revTx" presStyleIdx="2" presStyleCnt="3">
        <dgm:presLayoutVars>
          <dgm:chMax val="1"/>
          <dgm:chPref val="1"/>
        </dgm:presLayoutVars>
      </dgm:prSet>
      <dgm:spPr/>
    </dgm:pt>
  </dgm:ptLst>
  <dgm:cxnLst>
    <dgm:cxn modelId="{F44FE91F-C8BF-442A-A3EB-A64B87865761}" type="presOf" srcId="{2944BA84-A3A9-4613-91A7-DF5041E52EA8}" destId="{4E11685F-ACF2-4DF5-B5AE-6653695667F6}" srcOrd="0" destOrd="0" presId="urn:microsoft.com/office/officeart/2018/5/layout/IconLeafLabelList"/>
    <dgm:cxn modelId="{D5D72E29-5F9E-46B4-B82C-3B24FC610B6C}" srcId="{F3461BB5-061A-415D-9F18-FF73FEABA195}" destId="{857B0F9E-C4A2-438C-880D-3C300E022B41}" srcOrd="1" destOrd="0" parTransId="{0705871B-511F-493F-B432-57539956B9F2}" sibTransId="{C1149EDE-CB5F-4876-B86D-A96860D6299F}"/>
    <dgm:cxn modelId="{9C35F34B-40DE-4E8B-84C4-EBC937585F95}" type="presOf" srcId="{857B0F9E-C4A2-438C-880D-3C300E022B41}" destId="{69E43F61-9166-4AF3-A6BC-6573719B6AF7}" srcOrd="0" destOrd="0" presId="urn:microsoft.com/office/officeart/2018/5/layout/IconLeafLabelList"/>
    <dgm:cxn modelId="{CDCCC08D-9601-4E75-ACE8-1E287DBF41B2}" type="presOf" srcId="{F3461BB5-061A-415D-9F18-FF73FEABA195}" destId="{5F350275-CEB1-498E-8AF0-E932376F6DBC}" srcOrd="0" destOrd="0" presId="urn:microsoft.com/office/officeart/2018/5/layout/IconLeafLabelList"/>
    <dgm:cxn modelId="{8C9D5698-6915-4110-950E-72F1F9FDDDC0}" srcId="{F3461BB5-061A-415D-9F18-FF73FEABA195}" destId="{2944BA84-A3A9-4613-91A7-DF5041E52EA8}" srcOrd="0" destOrd="0" parTransId="{AB44F9CC-A399-4D13-9D46-CD43C8064F10}" sibTransId="{D0B9DEC5-CD05-448E-A8B3-2E24738DB37E}"/>
    <dgm:cxn modelId="{40190EE1-FE59-4B2B-99C4-B2096B0D253B}" srcId="{F3461BB5-061A-415D-9F18-FF73FEABA195}" destId="{2C21DD4C-169F-43B7-BB65-20229E300DC1}" srcOrd="2" destOrd="0" parTransId="{160B429C-8D1D-4BA8-AA99-1B1156ABEFAB}" sibTransId="{58FC397F-1791-4532-A253-93D74AF4447D}"/>
    <dgm:cxn modelId="{A9C63EE1-A0A3-4F71-93C7-C4FDAD6947D1}" type="presOf" srcId="{2C21DD4C-169F-43B7-BB65-20229E300DC1}" destId="{923D5B9D-DDAA-4EBA-9572-50C790F46529}" srcOrd="0" destOrd="0" presId="urn:microsoft.com/office/officeart/2018/5/layout/IconLeafLabelList"/>
    <dgm:cxn modelId="{DA2EF50A-F20D-4370-AD45-92F17A806A81}" type="presParOf" srcId="{5F350275-CEB1-498E-8AF0-E932376F6DBC}" destId="{EFB2AFC8-B0BD-4447-8358-F7CA99D7D4E9}" srcOrd="0" destOrd="0" presId="urn:microsoft.com/office/officeart/2018/5/layout/IconLeafLabelList"/>
    <dgm:cxn modelId="{F2ECA0CE-3914-4B4F-9FF9-E93F927B1D41}" type="presParOf" srcId="{EFB2AFC8-B0BD-4447-8358-F7CA99D7D4E9}" destId="{48538343-1954-4A4E-AD06-A402D53586FA}" srcOrd="0" destOrd="0" presId="urn:microsoft.com/office/officeart/2018/5/layout/IconLeafLabelList"/>
    <dgm:cxn modelId="{21D7E13D-72EB-4492-B1D8-35F8DA8EA8AA}" type="presParOf" srcId="{EFB2AFC8-B0BD-4447-8358-F7CA99D7D4E9}" destId="{5217E7B1-372E-4427-9381-AB1645F38825}" srcOrd="1" destOrd="0" presId="urn:microsoft.com/office/officeart/2018/5/layout/IconLeafLabelList"/>
    <dgm:cxn modelId="{2CE6AE8A-ADCC-4C15-AC25-BEFFA5F9F549}" type="presParOf" srcId="{EFB2AFC8-B0BD-4447-8358-F7CA99D7D4E9}" destId="{256854AC-73C3-4D20-A5BA-1F6E6BC00CA1}" srcOrd="2" destOrd="0" presId="urn:microsoft.com/office/officeart/2018/5/layout/IconLeafLabelList"/>
    <dgm:cxn modelId="{F7CCA0F7-55A2-45FE-B5FB-500B705351FD}" type="presParOf" srcId="{EFB2AFC8-B0BD-4447-8358-F7CA99D7D4E9}" destId="{4E11685F-ACF2-4DF5-B5AE-6653695667F6}" srcOrd="3" destOrd="0" presId="urn:microsoft.com/office/officeart/2018/5/layout/IconLeafLabelList"/>
    <dgm:cxn modelId="{7BF3317D-E456-47BF-8394-21DA52D46E2F}" type="presParOf" srcId="{5F350275-CEB1-498E-8AF0-E932376F6DBC}" destId="{7234449D-452D-451D-8298-52B3F54568B2}" srcOrd="1" destOrd="0" presId="urn:microsoft.com/office/officeart/2018/5/layout/IconLeafLabelList"/>
    <dgm:cxn modelId="{ED740439-8292-4D53-8563-FAD371D0DABD}" type="presParOf" srcId="{5F350275-CEB1-498E-8AF0-E932376F6DBC}" destId="{E1212706-144B-4A27-86E8-C14DF5F8D0D7}" srcOrd="2" destOrd="0" presId="urn:microsoft.com/office/officeart/2018/5/layout/IconLeafLabelList"/>
    <dgm:cxn modelId="{82A9BA97-8C58-488F-A9E6-3E25847780AD}" type="presParOf" srcId="{E1212706-144B-4A27-86E8-C14DF5F8D0D7}" destId="{AFBA3F16-8BA1-4AE0-A713-AE600303BE6D}" srcOrd="0" destOrd="0" presId="urn:microsoft.com/office/officeart/2018/5/layout/IconLeafLabelList"/>
    <dgm:cxn modelId="{5151BCC5-A18B-42E8-960F-B13B12083608}" type="presParOf" srcId="{E1212706-144B-4A27-86E8-C14DF5F8D0D7}" destId="{BE243FA0-6AC4-4E3A-BB96-F629723081F0}" srcOrd="1" destOrd="0" presId="urn:microsoft.com/office/officeart/2018/5/layout/IconLeafLabelList"/>
    <dgm:cxn modelId="{F7379631-ACAE-42E2-BDDE-E3815DBE4B76}" type="presParOf" srcId="{E1212706-144B-4A27-86E8-C14DF5F8D0D7}" destId="{B4393428-8D06-493E-8782-3D4F0BB3D7E4}" srcOrd="2" destOrd="0" presId="urn:microsoft.com/office/officeart/2018/5/layout/IconLeafLabelList"/>
    <dgm:cxn modelId="{D623C74D-A226-4817-9C5B-92E35E5C488B}" type="presParOf" srcId="{E1212706-144B-4A27-86E8-C14DF5F8D0D7}" destId="{69E43F61-9166-4AF3-A6BC-6573719B6AF7}" srcOrd="3" destOrd="0" presId="urn:microsoft.com/office/officeart/2018/5/layout/IconLeafLabelList"/>
    <dgm:cxn modelId="{A3C9AF25-A43B-4D89-82A1-B6707DD65C79}" type="presParOf" srcId="{5F350275-CEB1-498E-8AF0-E932376F6DBC}" destId="{48F084E9-B557-4494-98C1-D955CFDE6A8A}" srcOrd="3" destOrd="0" presId="urn:microsoft.com/office/officeart/2018/5/layout/IconLeafLabelList"/>
    <dgm:cxn modelId="{5559E9FE-1C5A-421E-BE53-B3D1165CED1F}" type="presParOf" srcId="{5F350275-CEB1-498E-8AF0-E932376F6DBC}" destId="{1449AE6E-D53B-47C6-9C52-B6209181FD06}" srcOrd="4" destOrd="0" presId="urn:microsoft.com/office/officeart/2018/5/layout/IconLeafLabelList"/>
    <dgm:cxn modelId="{D80EEABE-49E9-4631-811E-382662ADC8BB}" type="presParOf" srcId="{1449AE6E-D53B-47C6-9C52-B6209181FD06}" destId="{F37FC858-3C9C-454D-8BD5-E261E85AEE9E}" srcOrd="0" destOrd="0" presId="urn:microsoft.com/office/officeart/2018/5/layout/IconLeafLabelList"/>
    <dgm:cxn modelId="{4AC3B3BD-EADF-4E9E-A85D-44B93E681A10}" type="presParOf" srcId="{1449AE6E-D53B-47C6-9C52-B6209181FD06}" destId="{F9453E22-9B62-4104-88F7-5DBEF379411F}" srcOrd="1" destOrd="0" presId="urn:microsoft.com/office/officeart/2018/5/layout/IconLeafLabelList"/>
    <dgm:cxn modelId="{AE06585C-17F7-46A1-AB60-1327F1DDC9A2}" type="presParOf" srcId="{1449AE6E-D53B-47C6-9C52-B6209181FD06}" destId="{4A0F598F-0507-49EF-8E0E-5B2AB7240190}" srcOrd="2" destOrd="0" presId="urn:microsoft.com/office/officeart/2018/5/layout/IconLeafLabelList"/>
    <dgm:cxn modelId="{4C78B566-7103-4CD7-8476-DA1895552E60}" type="presParOf" srcId="{1449AE6E-D53B-47C6-9C52-B6209181FD06}" destId="{923D5B9D-DDAA-4EBA-9572-50C790F46529}"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83CB269-37C8-4551-938D-3CF0B046D6CB}"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EF68752-0CE8-4FE0-9684-83B7ACF8CDA9}">
      <dgm:prSet/>
      <dgm:spPr/>
      <dgm:t>
        <a:bodyPr/>
        <a:lstStyle/>
        <a:p>
          <a:pPr>
            <a:defRPr cap="all"/>
          </a:pPr>
          <a:r>
            <a:rPr lang="en-US"/>
            <a:t>The procurement of products and/or services that are known to be unsafe untested or of substandard quality is perhaps the least addressed ethical concern when it comes to procurement management</a:t>
          </a:r>
        </a:p>
      </dgm:t>
    </dgm:pt>
    <dgm:pt modelId="{216F2FFD-0DC2-4E91-992A-BA1BFD337336}" type="parTrans" cxnId="{6B090159-DDE2-4B54-BFF1-EC2EC58D4C29}">
      <dgm:prSet/>
      <dgm:spPr/>
      <dgm:t>
        <a:bodyPr/>
        <a:lstStyle/>
        <a:p>
          <a:endParaRPr lang="en-US"/>
        </a:p>
      </dgm:t>
    </dgm:pt>
    <dgm:pt modelId="{FCAA62D0-4642-4BDA-AAC4-A3BFDBB1D62C}" type="sibTrans" cxnId="{6B090159-DDE2-4B54-BFF1-EC2EC58D4C29}">
      <dgm:prSet/>
      <dgm:spPr/>
      <dgm:t>
        <a:bodyPr/>
        <a:lstStyle/>
        <a:p>
          <a:endParaRPr lang="en-US"/>
        </a:p>
      </dgm:t>
    </dgm:pt>
    <dgm:pt modelId="{3F719BFA-F2AC-4B0A-916F-B9379D085939}">
      <dgm:prSet/>
      <dgm:spPr/>
      <dgm:t>
        <a:bodyPr/>
        <a:lstStyle/>
        <a:p>
          <a:pPr>
            <a:defRPr cap="all"/>
          </a:pPr>
          <a:r>
            <a:rPr lang="en-US"/>
            <a:t>However, the deliberate purchase of goods or services for use by employees or the public that have the potential for harm should be avoided at all costs, and not just because the result could be personal injury litigation</a:t>
          </a:r>
        </a:p>
      </dgm:t>
    </dgm:pt>
    <dgm:pt modelId="{70459BFB-36C8-48BB-85FB-4EE63E3D3B53}" type="parTrans" cxnId="{E1A8D571-A7E8-47FE-A92F-30C2A224844C}">
      <dgm:prSet/>
      <dgm:spPr/>
      <dgm:t>
        <a:bodyPr/>
        <a:lstStyle/>
        <a:p>
          <a:endParaRPr lang="en-US"/>
        </a:p>
      </dgm:t>
    </dgm:pt>
    <dgm:pt modelId="{E636F83F-3DDB-4D68-8F77-274530FA2345}" type="sibTrans" cxnId="{E1A8D571-A7E8-47FE-A92F-30C2A224844C}">
      <dgm:prSet/>
      <dgm:spPr/>
      <dgm:t>
        <a:bodyPr/>
        <a:lstStyle/>
        <a:p>
          <a:endParaRPr lang="en-US"/>
        </a:p>
      </dgm:t>
    </dgm:pt>
    <dgm:pt modelId="{11993E93-650E-4C1D-92F7-A56B7306507E}">
      <dgm:prSet/>
      <dgm:spPr/>
      <dgm:t>
        <a:bodyPr/>
        <a:lstStyle/>
        <a:p>
          <a:pPr>
            <a:defRPr cap="all"/>
          </a:pPr>
          <a:r>
            <a:rPr lang="en-US"/>
            <a:t>Procurement management should have policies forbidding the purchase of goods or services that raise safety concerns</a:t>
          </a:r>
        </a:p>
      </dgm:t>
    </dgm:pt>
    <dgm:pt modelId="{402C5DCC-C452-46DC-B8D0-C6758B500E81}" type="parTrans" cxnId="{502643AC-FDDA-4DC3-B588-007E41C08905}">
      <dgm:prSet/>
      <dgm:spPr/>
      <dgm:t>
        <a:bodyPr/>
        <a:lstStyle/>
        <a:p>
          <a:endParaRPr lang="en-US"/>
        </a:p>
      </dgm:t>
    </dgm:pt>
    <dgm:pt modelId="{7A212B8A-E20B-422B-89C8-55C8EC882926}" type="sibTrans" cxnId="{502643AC-FDDA-4DC3-B588-007E41C08905}">
      <dgm:prSet/>
      <dgm:spPr/>
      <dgm:t>
        <a:bodyPr/>
        <a:lstStyle/>
        <a:p>
          <a:endParaRPr lang="en-US"/>
        </a:p>
      </dgm:t>
    </dgm:pt>
    <dgm:pt modelId="{4BA99ADB-BEB9-4638-A3A0-B7E3EF1DB352}" type="pres">
      <dgm:prSet presAssocID="{483CB269-37C8-4551-938D-3CF0B046D6CB}" presName="root" presStyleCnt="0">
        <dgm:presLayoutVars>
          <dgm:dir/>
          <dgm:resizeHandles val="exact"/>
        </dgm:presLayoutVars>
      </dgm:prSet>
      <dgm:spPr/>
    </dgm:pt>
    <dgm:pt modelId="{92F20A70-5C43-45A1-9043-20FF485CD442}" type="pres">
      <dgm:prSet presAssocID="{BEF68752-0CE8-4FE0-9684-83B7ACF8CDA9}" presName="compNode" presStyleCnt="0"/>
      <dgm:spPr/>
    </dgm:pt>
    <dgm:pt modelId="{7FDF3CEF-EF08-4419-9BD9-263F4D7C64F3}" type="pres">
      <dgm:prSet presAssocID="{BEF68752-0CE8-4FE0-9684-83B7ACF8CDA9}" presName="iconBgRect" presStyleLbl="bgShp" presStyleIdx="0" presStyleCnt="3"/>
      <dgm:spPr>
        <a:prstGeom prst="round2DiagRect">
          <a:avLst>
            <a:gd name="adj1" fmla="val 29727"/>
            <a:gd name="adj2" fmla="val 0"/>
          </a:avLst>
        </a:prstGeom>
      </dgm:spPr>
    </dgm:pt>
    <dgm:pt modelId="{5B12A1D8-0589-4F58-A9EB-8F2F35734D58}" type="pres">
      <dgm:prSet presAssocID="{BEF68752-0CE8-4FE0-9684-83B7ACF8CDA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rritant"/>
        </a:ext>
      </dgm:extLst>
    </dgm:pt>
    <dgm:pt modelId="{EECC6EA2-DE5D-442F-9122-B5738C63A0AB}" type="pres">
      <dgm:prSet presAssocID="{BEF68752-0CE8-4FE0-9684-83B7ACF8CDA9}" presName="spaceRect" presStyleCnt="0"/>
      <dgm:spPr/>
    </dgm:pt>
    <dgm:pt modelId="{ED1FF8CE-5E92-47F1-A570-ECF1E2E33390}" type="pres">
      <dgm:prSet presAssocID="{BEF68752-0CE8-4FE0-9684-83B7ACF8CDA9}" presName="textRect" presStyleLbl="revTx" presStyleIdx="0" presStyleCnt="3">
        <dgm:presLayoutVars>
          <dgm:chMax val="1"/>
          <dgm:chPref val="1"/>
        </dgm:presLayoutVars>
      </dgm:prSet>
      <dgm:spPr/>
    </dgm:pt>
    <dgm:pt modelId="{AA7C87F9-EDFB-4983-A1E4-FB5DF5C32F77}" type="pres">
      <dgm:prSet presAssocID="{FCAA62D0-4642-4BDA-AAC4-A3BFDBB1D62C}" presName="sibTrans" presStyleCnt="0"/>
      <dgm:spPr/>
    </dgm:pt>
    <dgm:pt modelId="{1004A9A5-6418-448E-95AC-920CE2B6CB02}" type="pres">
      <dgm:prSet presAssocID="{3F719BFA-F2AC-4B0A-916F-B9379D085939}" presName="compNode" presStyleCnt="0"/>
      <dgm:spPr/>
    </dgm:pt>
    <dgm:pt modelId="{9AC319CA-7002-4E4A-A32A-69D3A78589B0}" type="pres">
      <dgm:prSet presAssocID="{3F719BFA-F2AC-4B0A-916F-B9379D085939}" presName="iconBgRect" presStyleLbl="bgShp" presStyleIdx="1" presStyleCnt="3"/>
      <dgm:spPr>
        <a:prstGeom prst="round2DiagRect">
          <a:avLst>
            <a:gd name="adj1" fmla="val 29727"/>
            <a:gd name="adj2" fmla="val 0"/>
          </a:avLst>
        </a:prstGeom>
      </dgm:spPr>
    </dgm:pt>
    <dgm:pt modelId="{72E85333-2FEA-4B82-82E8-FE3FDF806ACC}" type="pres">
      <dgm:prSet presAssocID="{3F719BFA-F2AC-4B0A-916F-B9379D08593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30888884-BE36-48D3-AD3D-DB68C4395117}" type="pres">
      <dgm:prSet presAssocID="{3F719BFA-F2AC-4B0A-916F-B9379D085939}" presName="spaceRect" presStyleCnt="0"/>
      <dgm:spPr/>
    </dgm:pt>
    <dgm:pt modelId="{D38DD80B-93A7-424B-86DC-53F3CE291D98}" type="pres">
      <dgm:prSet presAssocID="{3F719BFA-F2AC-4B0A-916F-B9379D085939}" presName="textRect" presStyleLbl="revTx" presStyleIdx="1" presStyleCnt="3">
        <dgm:presLayoutVars>
          <dgm:chMax val="1"/>
          <dgm:chPref val="1"/>
        </dgm:presLayoutVars>
      </dgm:prSet>
      <dgm:spPr/>
    </dgm:pt>
    <dgm:pt modelId="{036FEA89-F820-465A-9C0A-1550F375A013}" type="pres">
      <dgm:prSet presAssocID="{E636F83F-3DDB-4D68-8F77-274530FA2345}" presName="sibTrans" presStyleCnt="0"/>
      <dgm:spPr/>
    </dgm:pt>
    <dgm:pt modelId="{D2388BF8-3B50-4151-93F3-1033D65D55F7}" type="pres">
      <dgm:prSet presAssocID="{11993E93-650E-4C1D-92F7-A56B7306507E}" presName="compNode" presStyleCnt="0"/>
      <dgm:spPr/>
    </dgm:pt>
    <dgm:pt modelId="{3D208600-3630-45F2-8E7B-098A5F4D9C74}" type="pres">
      <dgm:prSet presAssocID="{11993E93-650E-4C1D-92F7-A56B7306507E}" presName="iconBgRect" presStyleLbl="bgShp" presStyleIdx="2" presStyleCnt="3"/>
      <dgm:spPr>
        <a:prstGeom prst="round2DiagRect">
          <a:avLst>
            <a:gd name="adj1" fmla="val 29727"/>
            <a:gd name="adj2" fmla="val 0"/>
          </a:avLst>
        </a:prstGeom>
      </dgm:spPr>
    </dgm:pt>
    <dgm:pt modelId="{479F2F64-C28F-4A5A-A230-0A0FB19EBC81}" type="pres">
      <dgm:prSet presAssocID="{11993E93-650E-4C1D-92F7-A56B7306507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90660189-D3C5-4066-B72F-A679C510E19C}" type="pres">
      <dgm:prSet presAssocID="{11993E93-650E-4C1D-92F7-A56B7306507E}" presName="spaceRect" presStyleCnt="0"/>
      <dgm:spPr/>
    </dgm:pt>
    <dgm:pt modelId="{655A3446-6E51-4301-810C-B81818FB2C91}" type="pres">
      <dgm:prSet presAssocID="{11993E93-650E-4C1D-92F7-A56B7306507E}" presName="textRect" presStyleLbl="revTx" presStyleIdx="2" presStyleCnt="3">
        <dgm:presLayoutVars>
          <dgm:chMax val="1"/>
          <dgm:chPref val="1"/>
        </dgm:presLayoutVars>
      </dgm:prSet>
      <dgm:spPr/>
    </dgm:pt>
  </dgm:ptLst>
  <dgm:cxnLst>
    <dgm:cxn modelId="{E1A8D571-A7E8-47FE-A92F-30C2A224844C}" srcId="{483CB269-37C8-4551-938D-3CF0B046D6CB}" destId="{3F719BFA-F2AC-4B0A-916F-B9379D085939}" srcOrd="1" destOrd="0" parTransId="{70459BFB-36C8-48BB-85FB-4EE63E3D3B53}" sibTransId="{E636F83F-3DDB-4D68-8F77-274530FA2345}"/>
    <dgm:cxn modelId="{6B090159-DDE2-4B54-BFF1-EC2EC58D4C29}" srcId="{483CB269-37C8-4551-938D-3CF0B046D6CB}" destId="{BEF68752-0CE8-4FE0-9684-83B7ACF8CDA9}" srcOrd="0" destOrd="0" parTransId="{216F2FFD-0DC2-4E91-992A-BA1BFD337336}" sibTransId="{FCAA62D0-4642-4BDA-AAC4-A3BFDBB1D62C}"/>
    <dgm:cxn modelId="{38CB0698-A7B9-4E2E-B3D4-49D5B7F50CCE}" type="presOf" srcId="{BEF68752-0CE8-4FE0-9684-83B7ACF8CDA9}" destId="{ED1FF8CE-5E92-47F1-A570-ECF1E2E33390}" srcOrd="0" destOrd="0" presId="urn:microsoft.com/office/officeart/2018/5/layout/IconLeafLabelList"/>
    <dgm:cxn modelId="{502643AC-FDDA-4DC3-B588-007E41C08905}" srcId="{483CB269-37C8-4551-938D-3CF0B046D6CB}" destId="{11993E93-650E-4C1D-92F7-A56B7306507E}" srcOrd="2" destOrd="0" parTransId="{402C5DCC-C452-46DC-B8D0-C6758B500E81}" sibTransId="{7A212B8A-E20B-422B-89C8-55C8EC882926}"/>
    <dgm:cxn modelId="{BB426DB5-BDD4-4467-89E7-781ACC2D00DF}" type="presOf" srcId="{483CB269-37C8-4551-938D-3CF0B046D6CB}" destId="{4BA99ADB-BEB9-4638-A3A0-B7E3EF1DB352}" srcOrd="0" destOrd="0" presId="urn:microsoft.com/office/officeart/2018/5/layout/IconLeafLabelList"/>
    <dgm:cxn modelId="{B016CAC7-316C-4DB5-881A-601A4A022A09}" type="presOf" srcId="{3F719BFA-F2AC-4B0A-916F-B9379D085939}" destId="{D38DD80B-93A7-424B-86DC-53F3CE291D98}" srcOrd="0" destOrd="0" presId="urn:microsoft.com/office/officeart/2018/5/layout/IconLeafLabelList"/>
    <dgm:cxn modelId="{B90D1ED9-837B-42B7-99CA-C4CF7FB1033C}" type="presOf" srcId="{11993E93-650E-4C1D-92F7-A56B7306507E}" destId="{655A3446-6E51-4301-810C-B81818FB2C91}" srcOrd="0" destOrd="0" presId="urn:microsoft.com/office/officeart/2018/5/layout/IconLeafLabelList"/>
    <dgm:cxn modelId="{23AF88ED-93CB-4C72-A2A3-271DF304ECF5}" type="presParOf" srcId="{4BA99ADB-BEB9-4638-A3A0-B7E3EF1DB352}" destId="{92F20A70-5C43-45A1-9043-20FF485CD442}" srcOrd="0" destOrd="0" presId="urn:microsoft.com/office/officeart/2018/5/layout/IconLeafLabelList"/>
    <dgm:cxn modelId="{9206AB3A-5940-4EA9-B602-DBEC1211B0A8}" type="presParOf" srcId="{92F20A70-5C43-45A1-9043-20FF485CD442}" destId="{7FDF3CEF-EF08-4419-9BD9-263F4D7C64F3}" srcOrd="0" destOrd="0" presId="urn:microsoft.com/office/officeart/2018/5/layout/IconLeafLabelList"/>
    <dgm:cxn modelId="{BA773C26-F943-4AC6-B225-8247C696AE9B}" type="presParOf" srcId="{92F20A70-5C43-45A1-9043-20FF485CD442}" destId="{5B12A1D8-0589-4F58-A9EB-8F2F35734D58}" srcOrd="1" destOrd="0" presId="urn:microsoft.com/office/officeart/2018/5/layout/IconLeafLabelList"/>
    <dgm:cxn modelId="{813CDD43-32F7-4C15-B16D-73636AE8904A}" type="presParOf" srcId="{92F20A70-5C43-45A1-9043-20FF485CD442}" destId="{EECC6EA2-DE5D-442F-9122-B5738C63A0AB}" srcOrd="2" destOrd="0" presId="urn:microsoft.com/office/officeart/2018/5/layout/IconLeafLabelList"/>
    <dgm:cxn modelId="{199B80C5-679B-42E2-A996-8577791634E0}" type="presParOf" srcId="{92F20A70-5C43-45A1-9043-20FF485CD442}" destId="{ED1FF8CE-5E92-47F1-A570-ECF1E2E33390}" srcOrd="3" destOrd="0" presId="urn:microsoft.com/office/officeart/2018/5/layout/IconLeafLabelList"/>
    <dgm:cxn modelId="{9C9F644B-A3BB-466C-A44C-1D960A9F84AF}" type="presParOf" srcId="{4BA99ADB-BEB9-4638-A3A0-B7E3EF1DB352}" destId="{AA7C87F9-EDFB-4983-A1E4-FB5DF5C32F77}" srcOrd="1" destOrd="0" presId="urn:microsoft.com/office/officeart/2018/5/layout/IconLeafLabelList"/>
    <dgm:cxn modelId="{DBABF4F4-F100-4DD8-BD73-180555FADB28}" type="presParOf" srcId="{4BA99ADB-BEB9-4638-A3A0-B7E3EF1DB352}" destId="{1004A9A5-6418-448E-95AC-920CE2B6CB02}" srcOrd="2" destOrd="0" presId="urn:microsoft.com/office/officeart/2018/5/layout/IconLeafLabelList"/>
    <dgm:cxn modelId="{2067F60B-0A1E-49FC-A712-8D68ACA7325F}" type="presParOf" srcId="{1004A9A5-6418-448E-95AC-920CE2B6CB02}" destId="{9AC319CA-7002-4E4A-A32A-69D3A78589B0}" srcOrd="0" destOrd="0" presId="urn:microsoft.com/office/officeart/2018/5/layout/IconLeafLabelList"/>
    <dgm:cxn modelId="{93A5D3B7-D120-471D-873D-39CF8A1CD45D}" type="presParOf" srcId="{1004A9A5-6418-448E-95AC-920CE2B6CB02}" destId="{72E85333-2FEA-4B82-82E8-FE3FDF806ACC}" srcOrd="1" destOrd="0" presId="urn:microsoft.com/office/officeart/2018/5/layout/IconLeafLabelList"/>
    <dgm:cxn modelId="{25344C6A-C799-4EED-B253-D4E2617CBF28}" type="presParOf" srcId="{1004A9A5-6418-448E-95AC-920CE2B6CB02}" destId="{30888884-BE36-48D3-AD3D-DB68C4395117}" srcOrd="2" destOrd="0" presId="urn:microsoft.com/office/officeart/2018/5/layout/IconLeafLabelList"/>
    <dgm:cxn modelId="{110F311E-8E3B-4664-99AC-8C74A6332B67}" type="presParOf" srcId="{1004A9A5-6418-448E-95AC-920CE2B6CB02}" destId="{D38DD80B-93A7-424B-86DC-53F3CE291D98}" srcOrd="3" destOrd="0" presId="urn:microsoft.com/office/officeart/2018/5/layout/IconLeafLabelList"/>
    <dgm:cxn modelId="{5598127E-50F1-4DA6-8B58-D1389CDB6BA1}" type="presParOf" srcId="{4BA99ADB-BEB9-4638-A3A0-B7E3EF1DB352}" destId="{036FEA89-F820-465A-9C0A-1550F375A013}" srcOrd="3" destOrd="0" presId="urn:microsoft.com/office/officeart/2018/5/layout/IconLeafLabelList"/>
    <dgm:cxn modelId="{CE8935F4-5798-4318-91C1-604CDF105981}" type="presParOf" srcId="{4BA99ADB-BEB9-4638-A3A0-B7E3EF1DB352}" destId="{D2388BF8-3B50-4151-93F3-1033D65D55F7}" srcOrd="4" destOrd="0" presId="urn:microsoft.com/office/officeart/2018/5/layout/IconLeafLabelList"/>
    <dgm:cxn modelId="{15697BBC-916E-400B-A427-CB93F2A7358E}" type="presParOf" srcId="{D2388BF8-3B50-4151-93F3-1033D65D55F7}" destId="{3D208600-3630-45F2-8E7B-098A5F4D9C74}" srcOrd="0" destOrd="0" presId="urn:microsoft.com/office/officeart/2018/5/layout/IconLeafLabelList"/>
    <dgm:cxn modelId="{75E38582-D944-4159-AC58-91B5ACCA7AAB}" type="presParOf" srcId="{D2388BF8-3B50-4151-93F3-1033D65D55F7}" destId="{479F2F64-C28F-4A5A-A230-0A0FB19EBC81}" srcOrd="1" destOrd="0" presId="urn:microsoft.com/office/officeart/2018/5/layout/IconLeafLabelList"/>
    <dgm:cxn modelId="{B5C20E7A-4B6C-4D0D-A7F8-E2CE6D3EAD10}" type="presParOf" srcId="{D2388BF8-3B50-4151-93F3-1033D65D55F7}" destId="{90660189-D3C5-4066-B72F-A679C510E19C}" srcOrd="2" destOrd="0" presId="urn:microsoft.com/office/officeart/2018/5/layout/IconLeafLabelList"/>
    <dgm:cxn modelId="{E090F047-D269-406A-B136-91930CF22188}" type="presParOf" srcId="{D2388BF8-3B50-4151-93F3-1033D65D55F7}" destId="{655A3446-6E51-4301-810C-B81818FB2C91}"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6A8D238-0AD1-48DA-87A7-58ACA114A40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18D485B-7518-433A-9D13-2C49A75AEB58}">
      <dgm:prSet/>
      <dgm:spPr/>
      <dgm:t>
        <a:bodyPr/>
        <a:lstStyle/>
        <a:p>
          <a:r>
            <a:rPr lang="en-US"/>
            <a:t>Pricing and cost data</a:t>
          </a:r>
        </a:p>
      </dgm:t>
    </dgm:pt>
    <dgm:pt modelId="{72E8CC98-46E6-4110-8999-C5D749E53AD8}" type="parTrans" cxnId="{B66B28D7-AFB2-4659-9C3B-187D47FB60E5}">
      <dgm:prSet/>
      <dgm:spPr/>
      <dgm:t>
        <a:bodyPr/>
        <a:lstStyle/>
        <a:p>
          <a:endParaRPr lang="en-US"/>
        </a:p>
      </dgm:t>
    </dgm:pt>
    <dgm:pt modelId="{5A9F0146-DF49-4E1C-8B06-448908474E21}" type="sibTrans" cxnId="{B66B28D7-AFB2-4659-9C3B-187D47FB60E5}">
      <dgm:prSet/>
      <dgm:spPr/>
      <dgm:t>
        <a:bodyPr/>
        <a:lstStyle/>
        <a:p>
          <a:endParaRPr lang="en-US"/>
        </a:p>
      </dgm:t>
    </dgm:pt>
    <dgm:pt modelId="{D4D4165E-7FBE-46D8-8592-831577E39D76}">
      <dgm:prSet/>
      <dgm:spPr/>
      <dgm:t>
        <a:bodyPr/>
        <a:lstStyle/>
        <a:p>
          <a:r>
            <a:rPr lang="en-US"/>
            <a:t>Bids or quotation</a:t>
          </a:r>
        </a:p>
      </dgm:t>
    </dgm:pt>
    <dgm:pt modelId="{ECA8EB5B-97C8-48FB-AA8A-511DA6305F94}" type="parTrans" cxnId="{1870065D-DFE2-4FD1-8C05-157F10C242C5}">
      <dgm:prSet/>
      <dgm:spPr/>
      <dgm:t>
        <a:bodyPr/>
        <a:lstStyle/>
        <a:p>
          <a:endParaRPr lang="en-US"/>
        </a:p>
      </dgm:t>
    </dgm:pt>
    <dgm:pt modelId="{A0CA9C78-7FF7-4BDA-8E3C-B3C140139D59}" type="sibTrans" cxnId="{1870065D-DFE2-4FD1-8C05-157F10C242C5}">
      <dgm:prSet/>
      <dgm:spPr/>
      <dgm:t>
        <a:bodyPr/>
        <a:lstStyle/>
        <a:p>
          <a:endParaRPr lang="en-US"/>
        </a:p>
      </dgm:t>
    </dgm:pt>
    <dgm:pt modelId="{2D358248-34A1-4075-8D10-C584C3DDE886}">
      <dgm:prSet/>
      <dgm:spPr/>
      <dgm:t>
        <a:bodyPr/>
        <a:lstStyle/>
        <a:p>
          <a:r>
            <a:rPr lang="en-US"/>
            <a:t>Designs information i.e. drawing blueprint</a:t>
          </a:r>
        </a:p>
      </dgm:t>
    </dgm:pt>
    <dgm:pt modelId="{F69F8D2C-CCB8-4CEE-B948-CF447EA67C95}" type="parTrans" cxnId="{53DA58B2-1034-4D52-B9E9-A9E751CE6442}">
      <dgm:prSet/>
      <dgm:spPr/>
      <dgm:t>
        <a:bodyPr/>
        <a:lstStyle/>
        <a:p>
          <a:endParaRPr lang="en-US"/>
        </a:p>
      </dgm:t>
    </dgm:pt>
    <dgm:pt modelId="{91ECE7D2-C117-464F-AA9E-0FABF8479A35}" type="sibTrans" cxnId="{53DA58B2-1034-4D52-B9E9-A9E751CE6442}">
      <dgm:prSet/>
      <dgm:spPr/>
      <dgm:t>
        <a:bodyPr/>
        <a:lstStyle/>
        <a:p>
          <a:endParaRPr lang="en-US"/>
        </a:p>
      </dgm:t>
    </dgm:pt>
    <dgm:pt modelId="{29281497-04B2-4E47-8CB5-C678995B569A}">
      <dgm:prSet/>
      <dgm:spPr/>
      <dgm:t>
        <a:bodyPr/>
        <a:lstStyle/>
        <a:p>
          <a:r>
            <a:rPr lang="en-US"/>
            <a:t>Formulas and process information</a:t>
          </a:r>
        </a:p>
      </dgm:t>
    </dgm:pt>
    <dgm:pt modelId="{8C998F46-9FE8-4CE0-8E6A-F28C464A97DF}" type="parTrans" cxnId="{F4D93701-D7F7-46F2-8F60-A5E516A03BFC}">
      <dgm:prSet/>
      <dgm:spPr/>
      <dgm:t>
        <a:bodyPr/>
        <a:lstStyle/>
        <a:p>
          <a:endParaRPr lang="en-US"/>
        </a:p>
      </dgm:t>
    </dgm:pt>
    <dgm:pt modelId="{CB118D87-87E3-4A0D-A3AE-12B8320461DE}" type="sibTrans" cxnId="{F4D93701-D7F7-46F2-8F60-A5E516A03BFC}">
      <dgm:prSet/>
      <dgm:spPr/>
      <dgm:t>
        <a:bodyPr/>
        <a:lstStyle/>
        <a:p>
          <a:endParaRPr lang="en-US"/>
        </a:p>
      </dgm:t>
    </dgm:pt>
    <dgm:pt modelId="{D39CFE7C-A552-4AFC-A367-87A8BC8C8BAF}">
      <dgm:prSet/>
      <dgm:spPr/>
      <dgm:t>
        <a:bodyPr/>
        <a:lstStyle/>
        <a:p>
          <a:r>
            <a:rPr lang="en-US"/>
            <a:t>Personal information and customer lists</a:t>
          </a:r>
        </a:p>
      </dgm:t>
    </dgm:pt>
    <dgm:pt modelId="{9322C5A2-8EB5-40F3-8001-5E617F818C50}" type="parTrans" cxnId="{D5461CBE-63F1-4123-9B16-3A45E7201A65}">
      <dgm:prSet/>
      <dgm:spPr/>
      <dgm:t>
        <a:bodyPr/>
        <a:lstStyle/>
        <a:p>
          <a:endParaRPr lang="en-US"/>
        </a:p>
      </dgm:t>
    </dgm:pt>
    <dgm:pt modelId="{14AF312F-0033-488A-9C0D-35C49DC4CF0B}" type="sibTrans" cxnId="{D5461CBE-63F1-4123-9B16-3A45E7201A65}">
      <dgm:prSet/>
      <dgm:spPr/>
      <dgm:t>
        <a:bodyPr/>
        <a:lstStyle/>
        <a:p>
          <a:endParaRPr lang="en-US"/>
        </a:p>
      </dgm:t>
    </dgm:pt>
    <dgm:pt modelId="{42614F78-9B9D-4082-8450-7F69822882E4}">
      <dgm:prSet/>
      <dgm:spPr/>
      <dgm:t>
        <a:bodyPr/>
        <a:lstStyle/>
        <a:p>
          <a:r>
            <a:rPr lang="en-US"/>
            <a:t>Computer software programs</a:t>
          </a:r>
        </a:p>
      </dgm:t>
    </dgm:pt>
    <dgm:pt modelId="{90B93D7F-96BA-40E0-8D7E-036BF5F8BC20}" type="parTrans" cxnId="{147EB85B-9B19-4645-9E86-757183AD2149}">
      <dgm:prSet/>
      <dgm:spPr/>
      <dgm:t>
        <a:bodyPr/>
        <a:lstStyle/>
        <a:p>
          <a:endParaRPr lang="en-US"/>
        </a:p>
      </dgm:t>
    </dgm:pt>
    <dgm:pt modelId="{4CA52EA3-D20C-4993-9394-05BE604E4A0C}" type="sibTrans" cxnId="{147EB85B-9B19-4645-9E86-757183AD2149}">
      <dgm:prSet/>
      <dgm:spPr/>
      <dgm:t>
        <a:bodyPr/>
        <a:lstStyle/>
        <a:p>
          <a:endParaRPr lang="en-US"/>
        </a:p>
      </dgm:t>
    </dgm:pt>
    <dgm:pt modelId="{F8D64E5F-85F6-44D2-8FCB-2102AC5AD5C6}">
      <dgm:prSet/>
      <dgm:spPr/>
      <dgm:t>
        <a:bodyPr/>
        <a:lstStyle/>
        <a:p>
          <a:r>
            <a:rPr lang="en-US"/>
            <a:t>Supply sources and supplier information</a:t>
          </a:r>
        </a:p>
      </dgm:t>
    </dgm:pt>
    <dgm:pt modelId="{EDF4DE1D-E218-4270-985E-52D2B8EE7EE2}" type="parTrans" cxnId="{0BC3F98C-6194-42CF-BEDC-98212A249920}">
      <dgm:prSet/>
      <dgm:spPr/>
      <dgm:t>
        <a:bodyPr/>
        <a:lstStyle/>
        <a:p>
          <a:endParaRPr lang="en-US"/>
        </a:p>
      </dgm:t>
    </dgm:pt>
    <dgm:pt modelId="{06CFF6D4-488A-4B97-9158-FAE0608359B1}" type="sibTrans" cxnId="{0BC3F98C-6194-42CF-BEDC-98212A249920}">
      <dgm:prSet/>
      <dgm:spPr/>
      <dgm:t>
        <a:bodyPr/>
        <a:lstStyle/>
        <a:p>
          <a:endParaRPr lang="en-US"/>
        </a:p>
      </dgm:t>
    </dgm:pt>
    <dgm:pt modelId="{1B52E8F7-9BDF-40C2-A898-C6F3BAF5A6DA}" type="pres">
      <dgm:prSet presAssocID="{06A8D238-0AD1-48DA-87A7-58ACA114A403}" presName="root" presStyleCnt="0">
        <dgm:presLayoutVars>
          <dgm:dir/>
          <dgm:resizeHandles val="exact"/>
        </dgm:presLayoutVars>
      </dgm:prSet>
      <dgm:spPr/>
    </dgm:pt>
    <dgm:pt modelId="{104C127B-9B54-486B-BFCE-ABE4F6D11577}" type="pres">
      <dgm:prSet presAssocID="{218D485B-7518-433A-9D13-2C49A75AEB58}" presName="compNode" presStyleCnt="0"/>
      <dgm:spPr/>
    </dgm:pt>
    <dgm:pt modelId="{FB42119F-73D2-4A40-A8BC-8EB8A68F8C39}" type="pres">
      <dgm:prSet presAssocID="{218D485B-7518-433A-9D13-2C49A75AEB58}" presName="bgRect" presStyleLbl="bgShp" presStyleIdx="0" presStyleCnt="7"/>
      <dgm:spPr/>
    </dgm:pt>
    <dgm:pt modelId="{B0A8D721-1721-45FB-B8AB-613491BE7310}" type="pres">
      <dgm:prSet presAssocID="{218D485B-7518-433A-9D13-2C49A75AEB58}"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4C2A6543-7721-4E3B-9E7E-D1695AF62BFE}" type="pres">
      <dgm:prSet presAssocID="{218D485B-7518-433A-9D13-2C49A75AEB58}" presName="spaceRect" presStyleCnt="0"/>
      <dgm:spPr/>
    </dgm:pt>
    <dgm:pt modelId="{921E18CA-014A-4E25-816B-F6B63E24E37B}" type="pres">
      <dgm:prSet presAssocID="{218D485B-7518-433A-9D13-2C49A75AEB58}" presName="parTx" presStyleLbl="revTx" presStyleIdx="0" presStyleCnt="7">
        <dgm:presLayoutVars>
          <dgm:chMax val="0"/>
          <dgm:chPref val="0"/>
        </dgm:presLayoutVars>
      </dgm:prSet>
      <dgm:spPr/>
    </dgm:pt>
    <dgm:pt modelId="{30EEC217-7079-473B-9ABC-1EDB87AF231D}" type="pres">
      <dgm:prSet presAssocID="{5A9F0146-DF49-4E1C-8B06-448908474E21}" presName="sibTrans" presStyleCnt="0"/>
      <dgm:spPr/>
    </dgm:pt>
    <dgm:pt modelId="{E188F67F-D577-47E3-8579-FD1B6421FB4E}" type="pres">
      <dgm:prSet presAssocID="{D4D4165E-7FBE-46D8-8592-831577E39D76}" presName="compNode" presStyleCnt="0"/>
      <dgm:spPr/>
    </dgm:pt>
    <dgm:pt modelId="{499A82F5-58C5-449B-8523-BB7014C613B8}" type="pres">
      <dgm:prSet presAssocID="{D4D4165E-7FBE-46D8-8592-831577E39D76}" presName="bgRect" presStyleLbl="bgShp" presStyleIdx="1" presStyleCnt="7"/>
      <dgm:spPr/>
    </dgm:pt>
    <dgm:pt modelId="{BBCBEB41-A887-4D03-9390-0485745239CD}" type="pres">
      <dgm:prSet presAssocID="{D4D4165E-7FBE-46D8-8592-831577E39D76}"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ED78D72A-0D21-4F38-AF41-9E01E6B5F50B}" type="pres">
      <dgm:prSet presAssocID="{D4D4165E-7FBE-46D8-8592-831577E39D76}" presName="spaceRect" presStyleCnt="0"/>
      <dgm:spPr/>
    </dgm:pt>
    <dgm:pt modelId="{23FAB7B0-AD01-4187-AFCC-A7C0B9A7BC23}" type="pres">
      <dgm:prSet presAssocID="{D4D4165E-7FBE-46D8-8592-831577E39D76}" presName="parTx" presStyleLbl="revTx" presStyleIdx="1" presStyleCnt="7">
        <dgm:presLayoutVars>
          <dgm:chMax val="0"/>
          <dgm:chPref val="0"/>
        </dgm:presLayoutVars>
      </dgm:prSet>
      <dgm:spPr/>
    </dgm:pt>
    <dgm:pt modelId="{12F1661D-B47C-4CCB-B645-20E844A1C4FF}" type="pres">
      <dgm:prSet presAssocID="{A0CA9C78-7FF7-4BDA-8E3C-B3C140139D59}" presName="sibTrans" presStyleCnt="0"/>
      <dgm:spPr/>
    </dgm:pt>
    <dgm:pt modelId="{512FC170-D03F-4005-8C11-F57D32BC7B5E}" type="pres">
      <dgm:prSet presAssocID="{2D358248-34A1-4075-8D10-C584C3DDE886}" presName="compNode" presStyleCnt="0"/>
      <dgm:spPr/>
    </dgm:pt>
    <dgm:pt modelId="{F186F023-D4ED-4513-A419-94B8B63C24E2}" type="pres">
      <dgm:prSet presAssocID="{2D358248-34A1-4075-8D10-C584C3DDE886}" presName="bgRect" presStyleLbl="bgShp" presStyleIdx="2" presStyleCnt="7"/>
      <dgm:spPr/>
    </dgm:pt>
    <dgm:pt modelId="{2EC4F0B9-B0D4-4970-844D-E783169A366A}" type="pres">
      <dgm:prSet presAssocID="{2D358248-34A1-4075-8D10-C584C3DDE886}"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cil"/>
        </a:ext>
      </dgm:extLst>
    </dgm:pt>
    <dgm:pt modelId="{9A0C6440-E0AD-40D2-A8BD-2D61B38B3DA2}" type="pres">
      <dgm:prSet presAssocID="{2D358248-34A1-4075-8D10-C584C3DDE886}" presName="spaceRect" presStyleCnt="0"/>
      <dgm:spPr/>
    </dgm:pt>
    <dgm:pt modelId="{A81541F9-0E15-4E58-84BC-BFFE3119459A}" type="pres">
      <dgm:prSet presAssocID="{2D358248-34A1-4075-8D10-C584C3DDE886}" presName="parTx" presStyleLbl="revTx" presStyleIdx="2" presStyleCnt="7">
        <dgm:presLayoutVars>
          <dgm:chMax val="0"/>
          <dgm:chPref val="0"/>
        </dgm:presLayoutVars>
      </dgm:prSet>
      <dgm:spPr/>
    </dgm:pt>
    <dgm:pt modelId="{1B001543-1C84-45F0-B2D9-0176AA9BB2E0}" type="pres">
      <dgm:prSet presAssocID="{91ECE7D2-C117-464F-AA9E-0FABF8479A35}" presName="sibTrans" presStyleCnt="0"/>
      <dgm:spPr/>
    </dgm:pt>
    <dgm:pt modelId="{A7195BCE-0E9F-4FB5-B654-7453A7BDDF52}" type="pres">
      <dgm:prSet presAssocID="{29281497-04B2-4E47-8CB5-C678995B569A}" presName="compNode" presStyleCnt="0"/>
      <dgm:spPr/>
    </dgm:pt>
    <dgm:pt modelId="{EBDF21DA-A7F6-4903-8031-086BA6CA68FD}" type="pres">
      <dgm:prSet presAssocID="{29281497-04B2-4E47-8CB5-C678995B569A}" presName="bgRect" presStyleLbl="bgShp" presStyleIdx="3" presStyleCnt="7"/>
      <dgm:spPr/>
    </dgm:pt>
    <dgm:pt modelId="{1CAFDDFE-037C-47D7-B6DB-DA3FC3626494}" type="pres">
      <dgm:prSet presAssocID="{29281497-04B2-4E47-8CB5-C678995B569A}"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cument"/>
        </a:ext>
      </dgm:extLst>
    </dgm:pt>
    <dgm:pt modelId="{2FF3A7E3-1491-4CEF-BD9F-78724526609F}" type="pres">
      <dgm:prSet presAssocID="{29281497-04B2-4E47-8CB5-C678995B569A}" presName="spaceRect" presStyleCnt="0"/>
      <dgm:spPr/>
    </dgm:pt>
    <dgm:pt modelId="{F87AA797-8FB6-4CB3-99FA-4AC9915EC752}" type="pres">
      <dgm:prSet presAssocID="{29281497-04B2-4E47-8CB5-C678995B569A}" presName="parTx" presStyleLbl="revTx" presStyleIdx="3" presStyleCnt="7">
        <dgm:presLayoutVars>
          <dgm:chMax val="0"/>
          <dgm:chPref val="0"/>
        </dgm:presLayoutVars>
      </dgm:prSet>
      <dgm:spPr/>
    </dgm:pt>
    <dgm:pt modelId="{35D328D6-596D-4277-A86A-3279A458A00D}" type="pres">
      <dgm:prSet presAssocID="{CB118D87-87E3-4A0D-A3AE-12B8320461DE}" presName="sibTrans" presStyleCnt="0"/>
      <dgm:spPr/>
    </dgm:pt>
    <dgm:pt modelId="{AA929F57-521A-437D-B0A9-33BCA02B5588}" type="pres">
      <dgm:prSet presAssocID="{D39CFE7C-A552-4AFC-A367-87A8BC8C8BAF}" presName="compNode" presStyleCnt="0"/>
      <dgm:spPr/>
    </dgm:pt>
    <dgm:pt modelId="{C43BC8B4-2591-4003-9AAD-6BB298C0E91F}" type="pres">
      <dgm:prSet presAssocID="{D39CFE7C-A552-4AFC-A367-87A8BC8C8BAF}" presName="bgRect" presStyleLbl="bgShp" presStyleIdx="4" presStyleCnt="7"/>
      <dgm:spPr/>
    </dgm:pt>
    <dgm:pt modelId="{AFD53CAE-E50D-4419-8D8A-6BA10B5EA061}" type="pres">
      <dgm:prSet presAssocID="{D39CFE7C-A552-4AFC-A367-87A8BC8C8BAF}"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
        </a:ext>
      </dgm:extLst>
    </dgm:pt>
    <dgm:pt modelId="{B95C37A1-70A3-4F29-AC93-20D68AAEB8F3}" type="pres">
      <dgm:prSet presAssocID="{D39CFE7C-A552-4AFC-A367-87A8BC8C8BAF}" presName="spaceRect" presStyleCnt="0"/>
      <dgm:spPr/>
    </dgm:pt>
    <dgm:pt modelId="{63F8625A-E2C3-405E-95BB-515969E176BF}" type="pres">
      <dgm:prSet presAssocID="{D39CFE7C-A552-4AFC-A367-87A8BC8C8BAF}" presName="parTx" presStyleLbl="revTx" presStyleIdx="4" presStyleCnt="7">
        <dgm:presLayoutVars>
          <dgm:chMax val="0"/>
          <dgm:chPref val="0"/>
        </dgm:presLayoutVars>
      </dgm:prSet>
      <dgm:spPr/>
    </dgm:pt>
    <dgm:pt modelId="{E8879941-B815-4332-8E59-4A517D56E3F1}" type="pres">
      <dgm:prSet presAssocID="{14AF312F-0033-488A-9C0D-35C49DC4CF0B}" presName="sibTrans" presStyleCnt="0"/>
      <dgm:spPr/>
    </dgm:pt>
    <dgm:pt modelId="{7522DB44-E9A4-468F-8675-E0C6E5904611}" type="pres">
      <dgm:prSet presAssocID="{42614F78-9B9D-4082-8450-7F69822882E4}" presName="compNode" presStyleCnt="0"/>
      <dgm:spPr/>
    </dgm:pt>
    <dgm:pt modelId="{4479BA4B-279D-4830-861A-3F03A224576A}" type="pres">
      <dgm:prSet presAssocID="{42614F78-9B9D-4082-8450-7F69822882E4}" presName="bgRect" presStyleLbl="bgShp" presStyleIdx="5" presStyleCnt="7"/>
      <dgm:spPr/>
    </dgm:pt>
    <dgm:pt modelId="{63B5AC49-44C8-44A9-BBCE-533628D3F79C}" type="pres">
      <dgm:prSet presAssocID="{42614F78-9B9D-4082-8450-7F69822882E4}"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omputer"/>
        </a:ext>
      </dgm:extLst>
    </dgm:pt>
    <dgm:pt modelId="{326CE0AD-7CBC-4514-B9A8-76C0212101A0}" type="pres">
      <dgm:prSet presAssocID="{42614F78-9B9D-4082-8450-7F69822882E4}" presName="spaceRect" presStyleCnt="0"/>
      <dgm:spPr/>
    </dgm:pt>
    <dgm:pt modelId="{F6828CF0-DE08-4371-9628-90CF2FF40CB9}" type="pres">
      <dgm:prSet presAssocID="{42614F78-9B9D-4082-8450-7F69822882E4}" presName="parTx" presStyleLbl="revTx" presStyleIdx="5" presStyleCnt="7">
        <dgm:presLayoutVars>
          <dgm:chMax val="0"/>
          <dgm:chPref val="0"/>
        </dgm:presLayoutVars>
      </dgm:prSet>
      <dgm:spPr/>
    </dgm:pt>
    <dgm:pt modelId="{B8DEAF82-BD97-4A93-AB99-A9A0B281893E}" type="pres">
      <dgm:prSet presAssocID="{4CA52EA3-D20C-4993-9394-05BE604E4A0C}" presName="sibTrans" presStyleCnt="0"/>
      <dgm:spPr/>
    </dgm:pt>
    <dgm:pt modelId="{76F58E6B-D966-4FB9-99F1-AC5BB2F727E1}" type="pres">
      <dgm:prSet presAssocID="{F8D64E5F-85F6-44D2-8FCB-2102AC5AD5C6}" presName="compNode" presStyleCnt="0"/>
      <dgm:spPr/>
    </dgm:pt>
    <dgm:pt modelId="{460F3AEE-0163-4576-BE57-9179FCD1C2FE}" type="pres">
      <dgm:prSet presAssocID="{F8D64E5F-85F6-44D2-8FCB-2102AC5AD5C6}" presName="bgRect" presStyleLbl="bgShp" presStyleIdx="6" presStyleCnt="7"/>
      <dgm:spPr/>
    </dgm:pt>
    <dgm:pt modelId="{5CDE6034-8043-43C5-9BBA-718D944C5B58}" type="pres">
      <dgm:prSet presAssocID="{F8D64E5F-85F6-44D2-8FCB-2102AC5AD5C6}"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Factory"/>
        </a:ext>
      </dgm:extLst>
    </dgm:pt>
    <dgm:pt modelId="{FC875CEF-5AED-4D48-88A4-63280951E776}" type="pres">
      <dgm:prSet presAssocID="{F8D64E5F-85F6-44D2-8FCB-2102AC5AD5C6}" presName="spaceRect" presStyleCnt="0"/>
      <dgm:spPr/>
    </dgm:pt>
    <dgm:pt modelId="{7E8A55A8-1C44-489E-B817-92D0B5496BD8}" type="pres">
      <dgm:prSet presAssocID="{F8D64E5F-85F6-44D2-8FCB-2102AC5AD5C6}" presName="parTx" presStyleLbl="revTx" presStyleIdx="6" presStyleCnt="7">
        <dgm:presLayoutVars>
          <dgm:chMax val="0"/>
          <dgm:chPref val="0"/>
        </dgm:presLayoutVars>
      </dgm:prSet>
      <dgm:spPr/>
    </dgm:pt>
  </dgm:ptLst>
  <dgm:cxnLst>
    <dgm:cxn modelId="{F4D93701-D7F7-46F2-8F60-A5E516A03BFC}" srcId="{06A8D238-0AD1-48DA-87A7-58ACA114A403}" destId="{29281497-04B2-4E47-8CB5-C678995B569A}" srcOrd="3" destOrd="0" parTransId="{8C998F46-9FE8-4CE0-8E6A-F28C464A97DF}" sibTransId="{CB118D87-87E3-4A0D-A3AE-12B8320461DE}"/>
    <dgm:cxn modelId="{172EA705-2E44-4ED6-95F6-44F33D27C243}" type="presOf" srcId="{42614F78-9B9D-4082-8450-7F69822882E4}" destId="{F6828CF0-DE08-4371-9628-90CF2FF40CB9}" srcOrd="0" destOrd="0" presId="urn:microsoft.com/office/officeart/2018/2/layout/IconVerticalSolidList"/>
    <dgm:cxn modelId="{147EB85B-9B19-4645-9E86-757183AD2149}" srcId="{06A8D238-0AD1-48DA-87A7-58ACA114A403}" destId="{42614F78-9B9D-4082-8450-7F69822882E4}" srcOrd="5" destOrd="0" parTransId="{90B93D7F-96BA-40E0-8D7E-036BF5F8BC20}" sibTransId="{4CA52EA3-D20C-4993-9394-05BE604E4A0C}"/>
    <dgm:cxn modelId="{1870065D-DFE2-4FD1-8C05-157F10C242C5}" srcId="{06A8D238-0AD1-48DA-87A7-58ACA114A403}" destId="{D4D4165E-7FBE-46D8-8592-831577E39D76}" srcOrd="1" destOrd="0" parTransId="{ECA8EB5B-97C8-48FB-AA8A-511DA6305F94}" sibTransId="{A0CA9C78-7FF7-4BDA-8E3C-B3C140139D59}"/>
    <dgm:cxn modelId="{78E5CC61-6C51-48A7-A794-1C9CD9D52B5E}" type="presOf" srcId="{06A8D238-0AD1-48DA-87A7-58ACA114A403}" destId="{1B52E8F7-9BDF-40C2-A898-C6F3BAF5A6DA}" srcOrd="0" destOrd="0" presId="urn:microsoft.com/office/officeart/2018/2/layout/IconVerticalSolidList"/>
    <dgm:cxn modelId="{52C0E989-8CA2-4A01-A9B2-C05707609B28}" type="presOf" srcId="{D4D4165E-7FBE-46D8-8592-831577E39D76}" destId="{23FAB7B0-AD01-4187-AFCC-A7C0B9A7BC23}" srcOrd="0" destOrd="0" presId="urn:microsoft.com/office/officeart/2018/2/layout/IconVerticalSolidList"/>
    <dgm:cxn modelId="{0BC3F98C-6194-42CF-BEDC-98212A249920}" srcId="{06A8D238-0AD1-48DA-87A7-58ACA114A403}" destId="{F8D64E5F-85F6-44D2-8FCB-2102AC5AD5C6}" srcOrd="6" destOrd="0" parTransId="{EDF4DE1D-E218-4270-985E-52D2B8EE7EE2}" sibTransId="{06CFF6D4-488A-4B97-9158-FAE0608359B1}"/>
    <dgm:cxn modelId="{C2723799-7616-4BF8-A188-96EF1011C601}" type="presOf" srcId="{29281497-04B2-4E47-8CB5-C678995B569A}" destId="{F87AA797-8FB6-4CB3-99FA-4AC9915EC752}" srcOrd="0" destOrd="0" presId="urn:microsoft.com/office/officeart/2018/2/layout/IconVerticalSolidList"/>
    <dgm:cxn modelId="{14127399-189C-43C1-A578-9E070C21E75B}" type="presOf" srcId="{218D485B-7518-433A-9D13-2C49A75AEB58}" destId="{921E18CA-014A-4E25-816B-F6B63E24E37B}" srcOrd="0" destOrd="0" presId="urn:microsoft.com/office/officeart/2018/2/layout/IconVerticalSolidList"/>
    <dgm:cxn modelId="{3A679FA5-B607-4FF0-8895-FD36EE416945}" type="presOf" srcId="{2D358248-34A1-4075-8D10-C584C3DDE886}" destId="{A81541F9-0E15-4E58-84BC-BFFE3119459A}" srcOrd="0" destOrd="0" presId="urn:microsoft.com/office/officeart/2018/2/layout/IconVerticalSolidList"/>
    <dgm:cxn modelId="{53DA58B2-1034-4D52-B9E9-A9E751CE6442}" srcId="{06A8D238-0AD1-48DA-87A7-58ACA114A403}" destId="{2D358248-34A1-4075-8D10-C584C3DDE886}" srcOrd="2" destOrd="0" parTransId="{F69F8D2C-CCB8-4CEE-B948-CF447EA67C95}" sibTransId="{91ECE7D2-C117-464F-AA9E-0FABF8479A35}"/>
    <dgm:cxn modelId="{D5461CBE-63F1-4123-9B16-3A45E7201A65}" srcId="{06A8D238-0AD1-48DA-87A7-58ACA114A403}" destId="{D39CFE7C-A552-4AFC-A367-87A8BC8C8BAF}" srcOrd="4" destOrd="0" parTransId="{9322C5A2-8EB5-40F3-8001-5E617F818C50}" sibTransId="{14AF312F-0033-488A-9C0D-35C49DC4CF0B}"/>
    <dgm:cxn modelId="{B66B28D7-AFB2-4659-9C3B-187D47FB60E5}" srcId="{06A8D238-0AD1-48DA-87A7-58ACA114A403}" destId="{218D485B-7518-433A-9D13-2C49A75AEB58}" srcOrd="0" destOrd="0" parTransId="{72E8CC98-46E6-4110-8999-C5D749E53AD8}" sibTransId="{5A9F0146-DF49-4E1C-8B06-448908474E21}"/>
    <dgm:cxn modelId="{F2482CF3-E545-4BE7-868F-2E84648891B6}" type="presOf" srcId="{F8D64E5F-85F6-44D2-8FCB-2102AC5AD5C6}" destId="{7E8A55A8-1C44-489E-B817-92D0B5496BD8}" srcOrd="0" destOrd="0" presId="urn:microsoft.com/office/officeart/2018/2/layout/IconVerticalSolidList"/>
    <dgm:cxn modelId="{143A68FF-AF26-4C3F-8B44-DFEDAF8FD032}" type="presOf" srcId="{D39CFE7C-A552-4AFC-A367-87A8BC8C8BAF}" destId="{63F8625A-E2C3-405E-95BB-515969E176BF}" srcOrd="0" destOrd="0" presId="urn:microsoft.com/office/officeart/2018/2/layout/IconVerticalSolidList"/>
    <dgm:cxn modelId="{84EBD884-4272-488D-87E0-8A70BF0EA5A4}" type="presParOf" srcId="{1B52E8F7-9BDF-40C2-A898-C6F3BAF5A6DA}" destId="{104C127B-9B54-486B-BFCE-ABE4F6D11577}" srcOrd="0" destOrd="0" presId="urn:microsoft.com/office/officeart/2018/2/layout/IconVerticalSolidList"/>
    <dgm:cxn modelId="{DBE05D34-F39B-46D5-B8BA-4DF91B65DDB2}" type="presParOf" srcId="{104C127B-9B54-486B-BFCE-ABE4F6D11577}" destId="{FB42119F-73D2-4A40-A8BC-8EB8A68F8C39}" srcOrd="0" destOrd="0" presId="urn:microsoft.com/office/officeart/2018/2/layout/IconVerticalSolidList"/>
    <dgm:cxn modelId="{00BC025E-398E-4D6C-92A3-036C882683EB}" type="presParOf" srcId="{104C127B-9B54-486B-BFCE-ABE4F6D11577}" destId="{B0A8D721-1721-45FB-B8AB-613491BE7310}" srcOrd="1" destOrd="0" presId="urn:microsoft.com/office/officeart/2018/2/layout/IconVerticalSolidList"/>
    <dgm:cxn modelId="{7F289799-85F9-4691-AD8F-7F3477554A14}" type="presParOf" srcId="{104C127B-9B54-486B-BFCE-ABE4F6D11577}" destId="{4C2A6543-7721-4E3B-9E7E-D1695AF62BFE}" srcOrd="2" destOrd="0" presId="urn:microsoft.com/office/officeart/2018/2/layout/IconVerticalSolidList"/>
    <dgm:cxn modelId="{F4D4B17E-5E8C-451E-99DE-D9F7AB0B1301}" type="presParOf" srcId="{104C127B-9B54-486B-BFCE-ABE4F6D11577}" destId="{921E18CA-014A-4E25-816B-F6B63E24E37B}" srcOrd="3" destOrd="0" presId="urn:microsoft.com/office/officeart/2018/2/layout/IconVerticalSolidList"/>
    <dgm:cxn modelId="{AE06AFA9-E87F-454E-AB83-9740B51E488F}" type="presParOf" srcId="{1B52E8F7-9BDF-40C2-A898-C6F3BAF5A6DA}" destId="{30EEC217-7079-473B-9ABC-1EDB87AF231D}" srcOrd="1" destOrd="0" presId="urn:microsoft.com/office/officeart/2018/2/layout/IconVerticalSolidList"/>
    <dgm:cxn modelId="{172BD517-D175-4D10-8B7A-0BBEF1F87E10}" type="presParOf" srcId="{1B52E8F7-9BDF-40C2-A898-C6F3BAF5A6DA}" destId="{E188F67F-D577-47E3-8579-FD1B6421FB4E}" srcOrd="2" destOrd="0" presId="urn:microsoft.com/office/officeart/2018/2/layout/IconVerticalSolidList"/>
    <dgm:cxn modelId="{A7113BE9-EC53-4A85-89CB-BAFA1CE875DF}" type="presParOf" srcId="{E188F67F-D577-47E3-8579-FD1B6421FB4E}" destId="{499A82F5-58C5-449B-8523-BB7014C613B8}" srcOrd="0" destOrd="0" presId="urn:microsoft.com/office/officeart/2018/2/layout/IconVerticalSolidList"/>
    <dgm:cxn modelId="{3E4D9B56-F20F-42BC-A84C-4719CE20DCD0}" type="presParOf" srcId="{E188F67F-D577-47E3-8579-FD1B6421FB4E}" destId="{BBCBEB41-A887-4D03-9390-0485745239CD}" srcOrd="1" destOrd="0" presId="urn:microsoft.com/office/officeart/2018/2/layout/IconVerticalSolidList"/>
    <dgm:cxn modelId="{545B7D27-D9AB-4714-AB15-ED28F3B5AAB3}" type="presParOf" srcId="{E188F67F-D577-47E3-8579-FD1B6421FB4E}" destId="{ED78D72A-0D21-4F38-AF41-9E01E6B5F50B}" srcOrd="2" destOrd="0" presId="urn:microsoft.com/office/officeart/2018/2/layout/IconVerticalSolidList"/>
    <dgm:cxn modelId="{12905A4D-C0DD-4A40-A137-BAFD83531D95}" type="presParOf" srcId="{E188F67F-D577-47E3-8579-FD1B6421FB4E}" destId="{23FAB7B0-AD01-4187-AFCC-A7C0B9A7BC23}" srcOrd="3" destOrd="0" presId="urn:microsoft.com/office/officeart/2018/2/layout/IconVerticalSolidList"/>
    <dgm:cxn modelId="{6045D207-94BA-4765-B9A6-432A1A67802D}" type="presParOf" srcId="{1B52E8F7-9BDF-40C2-A898-C6F3BAF5A6DA}" destId="{12F1661D-B47C-4CCB-B645-20E844A1C4FF}" srcOrd="3" destOrd="0" presId="urn:microsoft.com/office/officeart/2018/2/layout/IconVerticalSolidList"/>
    <dgm:cxn modelId="{5E6A1EAC-AF31-42BE-B8A4-44E1F8EEDC0A}" type="presParOf" srcId="{1B52E8F7-9BDF-40C2-A898-C6F3BAF5A6DA}" destId="{512FC170-D03F-4005-8C11-F57D32BC7B5E}" srcOrd="4" destOrd="0" presId="urn:microsoft.com/office/officeart/2018/2/layout/IconVerticalSolidList"/>
    <dgm:cxn modelId="{9F9EE6F8-9122-41B9-9AAB-203E20D0F294}" type="presParOf" srcId="{512FC170-D03F-4005-8C11-F57D32BC7B5E}" destId="{F186F023-D4ED-4513-A419-94B8B63C24E2}" srcOrd="0" destOrd="0" presId="urn:microsoft.com/office/officeart/2018/2/layout/IconVerticalSolidList"/>
    <dgm:cxn modelId="{274DBA76-6F98-4A0C-9F02-E9CB734FBED8}" type="presParOf" srcId="{512FC170-D03F-4005-8C11-F57D32BC7B5E}" destId="{2EC4F0B9-B0D4-4970-844D-E783169A366A}" srcOrd="1" destOrd="0" presId="urn:microsoft.com/office/officeart/2018/2/layout/IconVerticalSolidList"/>
    <dgm:cxn modelId="{37E5151D-A239-410B-B68E-67FADF00A976}" type="presParOf" srcId="{512FC170-D03F-4005-8C11-F57D32BC7B5E}" destId="{9A0C6440-E0AD-40D2-A8BD-2D61B38B3DA2}" srcOrd="2" destOrd="0" presId="urn:microsoft.com/office/officeart/2018/2/layout/IconVerticalSolidList"/>
    <dgm:cxn modelId="{C763C359-055F-4FE6-9B67-2FCF016F82C2}" type="presParOf" srcId="{512FC170-D03F-4005-8C11-F57D32BC7B5E}" destId="{A81541F9-0E15-4E58-84BC-BFFE3119459A}" srcOrd="3" destOrd="0" presId="urn:microsoft.com/office/officeart/2018/2/layout/IconVerticalSolidList"/>
    <dgm:cxn modelId="{B7D50BAC-F24F-4DA8-A12E-FB2D9F8AADDE}" type="presParOf" srcId="{1B52E8F7-9BDF-40C2-A898-C6F3BAF5A6DA}" destId="{1B001543-1C84-45F0-B2D9-0176AA9BB2E0}" srcOrd="5" destOrd="0" presId="urn:microsoft.com/office/officeart/2018/2/layout/IconVerticalSolidList"/>
    <dgm:cxn modelId="{B691566A-7EF1-40FE-B557-80591297939A}" type="presParOf" srcId="{1B52E8F7-9BDF-40C2-A898-C6F3BAF5A6DA}" destId="{A7195BCE-0E9F-4FB5-B654-7453A7BDDF52}" srcOrd="6" destOrd="0" presId="urn:microsoft.com/office/officeart/2018/2/layout/IconVerticalSolidList"/>
    <dgm:cxn modelId="{256B6AE5-23F4-430F-8EA5-E582EDC45001}" type="presParOf" srcId="{A7195BCE-0E9F-4FB5-B654-7453A7BDDF52}" destId="{EBDF21DA-A7F6-4903-8031-086BA6CA68FD}" srcOrd="0" destOrd="0" presId="urn:microsoft.com/office/officeart/2018/2/layout/IconVerticalSolidList"/>
    <dgm:cxn modelId="{85560C29-0D06-43E1-A7D4-4A1162A838C6}" type="presParOf" srcId="{A7195BCE-0E9F-4FB5-B654-7453A7BDDF52}" destId="{1CAFDDFE-037C-47D7-B6DB-DA3FC3626494}" srcOrd="1" destOrd="0" presId="urn:microsoft.com/office/officeart/2018/2/layout/IconVerticalSolidList"/>
    <dgm:cxn modelId="{6378C9BA-FCA9-4CAE-B597-90BD02C830C2}" type="presParOf" srcId="{A7195BCE-0E9F-4FB5-B654-7453A7BDDF52}" destId="{2FF3A7E3-1491-4CEF-BD9F-78724526609F}" srcOrd="2" destOrd="0" presId="urn:microsoft.com/office/officeart/2018/2/layout/IconVerticalSolidList"/>
    <dgm:cxn modelId="{DDEDB487-F4A2-4785-8422-A5DF4BC307A6}" type="presParOf" srcId="{A7195BCE-0E9F-4FB5-B654-7453A7BDDF52}" destId="{F87AA797-8FB6-4CB3-99FA-4AC9915EC752}" srcOrd="3" destOrd="0" presId="urn:microsoft.com/office/officeart/2018/2/layout/IconVerticalSolidList"/>
    <dgm:cxn modelId="{CF86FFD8-1135-4A0C-AED4-914389C7540E}" type="presParOf" srcId="{1B52E8F7-9BDF-40C2-A898-C6F3BAF5A6DA}" destId="{35D328D6-596D-4277-A86A-3279A458A00D}" srcOrd="7" destOrd="0" presId="urn:microsoft.com/office/officeart/2018/2/layout/IconVerticalSolidList"/>
    <dgm:cxn modelId="{0DD4B45B-64EB-4114-B917-8B2E969830AB}" type="presParOf" srcId="{1B52E8F7-9BDF-40C2-A898-C6F3BAF5A6DA}" destId="{AA929F57-521A-437D-B0A9-33BCA02B5588}" srcOrd="8" destOrd="0" presId="urn:microsoft.com/office/officeart/2018/2/layout/IconVerticalSolidList"/>
    <dgm:cxn modelId="{6F18783A-8C30-4FC6-8191-F2B7DBF2F7A6}" type="presParOf" srcId="{AA929F57-521A-437D-B0A9-33BCA02B5588}" destId="{C43BC8B4-2591-4003-9AAD-6BB298C0E91F}" srcOrd="0" destOrd="0" presId="urn:microsoft.com/office/officeart/2018/2/layout/IconVerticalSolidList"/>
    <dgm:cxn modelId="{3D8BBC61-D0AF-4F7B-B465-CA76EDDC661B}" type="presParOf" srcId="{AA929F57-521A-437D-B0A9-33BCA02B5588}" destId="{AFD53CAE-E50D-4419-8D8A-6BA10B5EA061}" srcOrd="1" destOrd="0" presId="urn:microsoft.com/office/officeart/2018/2/layout/IconVerticalSolidList"/>
    <dgm:cxn modelId="{1EC1EAFE-D63B-42BA-807B-6A63AB33FBDE}" type="presParOf" srcId="{AA929F57-521A-437D-B0A9-33BCA02B5588}" destId="{B95C37A1-70A3-4F29-AC93-20D68AAEB8F3}" srcOrd="2" destOrd="0" presId="urn:microsoft.com/office/officeart/2018/2/layout/IconVerticalSolidList"/>
    <dgm:cxn modelId="{D33A28C1-8AFD-4863-A9E9-B547E04BF5E0}" type="presParOf" srcId="{AA929F57-521A-437D-B0A9-33BCA02B5588}" destId="{63F8625A-E2C3-405E-95BB-515969E176BF}" srcOrd="3" destOrd="0" presId="urn:microsoft.com/office/officeart/2018/2/layout/IconVerticalSolidList"/>
    <dgm:cxn modelId="{54F4E227-91D2-4A9B-AE54-C9998BAB11C6}" type="presParOf" srcId="{1B52E8F7-9BDF-40C2-A898-C6F3BAF5A6DA}" destId="{E8879941-B815-4332-8E59-4A517D56E3F1}" srcOrd="9" destOrd="0" presId="urn:microsoft.com/office/officeart/2018/2/layout/IconVerticalSolidList"/>
    <dgm:cxn modelId="{D32C7730-3D2D-4A57-A80F-FD4F0D6EFA56}" type="presParOf" srcId="{1B52E8F7-9BDF-40C2-A898-C6F3BAF5A6DA}" destId="{7522DB44-E9A4-468F-8675-E0C6E5904611}" srcOrd="10" destOrd="0" presId="urn:microsoft.com/office/officeart/2018/2/layout/IconVerticalSolidList"/>
    <dgm:cxn modelId="{78EC2820-145D-46F7-ABD9-818585A962F9}" type="presParOf" srcId="{7522DB44-E9A4-468F-8675-E0C6E5904611}" destId="{4479BA4B-279D-4830-861A-3F03A224576A}" srcOrd="0" destOrd="0" presId="urn:microsoft.com/office/officeart/2018/2/layout/IconVerticalSolidList"/>
    <dgm:cxn modelId="{1C610194-DD87-4D20-9A09-683090F4A47F}" type="presParOf" srcId="{7522DB44-E9A4-468F-8675-E0C6E5904611}" destId="{63B5AC49-44C8-44A9-BBCE-533628D3F79C}" srcOrd="1" destOrd="0" presId="urn:microsoft.com/office/officeart/2018/2/layout/IconVerticalSolidList"/>
    <dgm:cxn modelId="{5F5886BF-76AA-4787-97B8-0595C42D1B62}" type="presParOf" srcId="{7522DB44-E9A4-468F-8675-E0C6E5904611}" destId="{326CE0AD-7CBC-4514-B9A8-76C0212101A0}" srcOrd="2" destOrd="0" presId="urn:microsoft.com/office/officeart/2018/2/layout/IconVerticalSolidList"/>
    <dgm:cxn modelId="{450781B9-8E6E-4A1D-8C8C-09E1BF388BA5}" type="presParOf" srcId="{7522DB44-E9A4-468F-8675-E0C6E5904611}" destId="{F6828CF0-DE08-4371-9628-90CF2FF40CB9}" srcOrd="3" destOrd="0" presId="urn:microsoft.com/office/officeart/2018/2/layout/IconVerticalSolidList"/>
    <dgm:cxn modelId="{3E082D5E-19C8-4DB9-8FB5-0B734773F659}" type="presParOf" srcId="{1B52E8F7-9BDF-40C2-A898-C6F3BAF5A6DA}" destId="{B8DEAF82-BD97-4A93-AB99-A9A0B281893E}" srcOrd="11" destOrd="0" presId="urn:microsoft.com/office/officeart/2018/2/layout/IconVerticalSolidList"/>
    <dgm:cxn modelId="{A9AEBE89-9CD3-48C4-B9B0-C7A5F23CF59B}" type="presParOf" srcId="{1B52E8F7-9BDF-40C2-A898-C6F3BAF5A6DA}" destId="{76F58E6B-D966-4FB9-99F1-AC5BB2F727E1}" srcOrd="12" destOrd="0" presId="urn:microsoft.com/office/officeart/2018/2/layout/IconVerticalSolidList"/>
    <dgm:cxn modelId="{E9BFCDDA-BD97-4FB4-AE56-D323F7A72EC6}" type="presParOf" srcId="{76F58E6B-D966-4FB9-99F1-AC5BB2F727E1}" destId="{460F3AEE-0163-4576-BE57-9179FCD1C2FE}" srcOrd="0" destOrd="0" presId="urn:microsoft.com/office/officeart/2018/2/layout/IconVerticalSolidList"/>
    <dgm:cxn modelId="{DA6A0539-E730-4622-9E47-165E23A315D1}" type="presParOf" srcId="{76F58E6B-D966-4FB9-99F1-AC5BB2F727E1}" destId="{5CDE6034-8043-43C5-9BBA-718D944C5B58}" srcOrd="1" destOrd="0" presId="urn:microsoft.com/office/officeart/2018/2/layout/IconVerticalSolidList"/>
    <dgm:cxn modelId="{79E69BCD-2B01-427A-B3B6-2D158718A66E}" type="presParOf" srcId="{76F58E6B-D966-4FB9-99F1-AC5BB2F727E1}" destId="{FC875CEF-5AED-4D48-88A4-63280951E776}" srcOrd="2" destOrd="0" presId="urn:microsoft.com/office/officeart/2018/2/layout/IconVerticalSolidList"/>
    <dgm:cxn modelId="{E25E292B-0A88-4D1B-B88D-7DFF567C3285}" type="presParOf" srcId="{76F58E6B-D966-4FB9-99F1-AC5BB2F727E1}" destId="{7E8A55A8-1C44-489E-B817-92D0B5496BD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8F5A302-64F4-4B78-B40C-EED2040EC8DE}"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89EBFA08-B3D9-4B7F-AD87-30F0FE3F6601}">
      <dgm:prSet/>
      <dgm:spPr/>
      <dgm:t>
        <a:bodyPr/>
        <a:lstStyle/>
        <a:p>
          <a:r>
            <a:rPr lang="en-US"/>
            <a:t>Procurement officers should also avoid any professional activities that will create a conflict between personal interest and the interest of the employer</a:t>
          </a:r>
        </a:p>
      </dgm:t>
    </dgm:pt>
    <dgm:pt modelId="{3A74CB01-2CC7-488B-A3F7-34C8ACDF3262}" type="parTrans" cxnId="{06BBE799-9D09-472D-8B0A-24B4D7C37151}">
      <dgm:prSet/>
      <dgm:spPr/>
      <dgm:t>
        <a:bodyPr/>
        <a:lstStyle/>
        <a:p>
          <a:endParaRPr lang="en-US"/>
        </a:p>
      </dgm:t>
    </dgm:pt>
    <dgm:pt modelId="{329F5B82-BB56-4355-8370-D4BB601B069A}" type="sibTrans" cxnId="{06BBE799-9D09-472D-8B0A-24B4D7C37151}">
      <dgm:prSet/>
      <dgm:spPr/>
      <dgm:t>
        <a:bodyPr/>
        <a:lstStyle/>
        <a:p>
          <a:endParaRPr lang="en-US"/>
        </a:p>
      </dgm:t>
    </dgm:pt>
    <dgm:pt modelId="{9A9F7E06-0204-410B-9F35-8BD053D2CB55}">
      <dgm:prSet/>
      <dgm:spPr/>
      <dgm:t>
        <a:bodyPr/>
        <a:lstStyle/>
        <a:p>
          <a:r>
            <a:rPr lang="en-US"/>
            <a:t>Whenever a potential conflict of interest arises a purchasing professional should notify his supervisions</a:t>
          </a:r>
        </a:p>
      </dgm:t>
    </dgm:pt>
    <dgm:pt modelId="{63BD7A84-D8CA-4FF7-B237-D2D7B106AB26}" type="parTrans" cxnId="{0536C681-5C04-43C9-9F9C-332AFE69DD00}">
      <dgm:prSet/>
      <dgm:spPr/>
      <dgm:t>
        <a:bodyPr/>
        <a:lstStyle/>
        <a:p>
          <a:endParaRPr lang="en-US"/>
        </a:p>
      </dgm:t>
    </dgm:pt>
    <dgm:pt modelId="{51EB113C-E14B-4193-9049-2EDEE2B62629}" type="sibTrans" cxnId="{0536C681-5C04-43C9-9F9C-332AFE69DD00}">
      <dgm:prSet/>
      <dgm:spPr/>
      <dgm:t>
        <a:bodyPr/>
        <a:lstStyle/>
        <a:p>
          <a:endParaRPr lang="en-US"/>
        </a:p>
      </dgm:t>
    </dgm:pt>
    <dgm:pt modelId="{1334553D-5800-4393-B5C7-A6E66506569D}" type="pres">
      <dgm:prSet presAssocID="{08F5A302-64F4-4B78-B40C-EED2040EC8DE}" presName="hierChild1" presStyleCnt="0">
        <dgm:presLayoutVars>
          <dgm:chPref val="1"/>
          <dgm:dir/>
          <dgm:animOne val="branch"/>
          <dgm:animLvl val="lvl"/>
          <dgm:resizeHandles/>
        </dgm:presLayoutVars>
      </dgm:prSet>
      <dgm:spPr/>
    </dgm:pt>
    <dgm:pt modelId="{8D664280-E931-45E5-94C3-68D6DAA4E884}" type="pres">
      <dgm:prSet presAssocID="{89EBFA08-B3D9-4B7F-AD87-30F0FE3F6601}" presName="hierRoot1" presStyleCnt="0"/>
      <dgm:spPr/>
    </dgm:pt>
    <dgm:pt modelId="{9104BAAF-1717-452F-A966-2481538E6A1D}" type="pres">
      <dgm:prSet presAssocID="{89EBFA08-B3D9-4B7F-AD87-30F0FE3F6601}" presName="composite" presStyleCnt="0"/>
      <dgm:spPr/>
    </dgm:pt>
    <dgm:pt modelId="{10E4064C-679D-41FE-8A1D-5F4ED73FBDE7}" type="pres">
      <dgm:prSet presAssocID="{89EBFA08-B3D9-4B7F-AD87-30F0FE3F6601}" presName="background" presStyleLbl="node0" presStyleIdx="0" presStyleCnt="2"/>
      <dgm:spPr/>
    </dgm:pt>
    <dgm:pt modelId="{301F5C28-B63D-4A63-8D7B-B3C8015C0066}" type="pres">
      <dgm:prSet presAssocID="{89EBFA08-B3D9-4B7F-AD87-30F0FE3F6601}" presName="text" presStyleLbl="fgAcc0" presStyleIdx="0" presStyleCnt="2">
        <dgm:presLayoutVars>
          <dgm:chPref val="3"/>
        </dgm:presLayoutVars>
      </dgm:prSet>
      <dgm:spPr/>
    </dgm:pt>
    <dgm:pt modelId="{83A1866B-269A-436E-99EE-16FA6EE0D28C}" type="pres">
      <dgm:prSet presAssocID="{89EBFA08-B3D9-4B7F-AD87-30F0FE3F6601}" presName="hierChild2" presStyleCnt="0"/>
      <dgm:spPr/>
    </dgm:pt>
    <dgm:pt modelId="{0104423D-05DD-487D-873D-3BF69720AA60}" type="pres">
      <dgm:prSet presAssocID="{9A9F7E06-0204-410B-9F35-8BD053D2CB55}" presName="hierRoot1" presStyleCnt="0"/>
      <dgm:spPr/>
    </dgm:pt>
    <dgm:pt modelId="{FE7A6A29-52B4-4874-A7F3-2D617CA74273}" type="pres">
      <dgm:prSet presAssocID="{9A9F7E06-0204-410B-9F35-8BD053D2CB55}" presName="composite" presStyleCnt="0"/>
      <dgm:spPr/>
    </dgm:pt>
    <dgm:pt modelId="{CD071C03-7CCF-4607-8FC0-E8BEF7FA2A6D}" type="pres">
      <dgm:prSet presAssocID="{9A9F7E06-0204-410B-9F35-8BD053D2CB55}" presName="background" presStyleLbl="node0" presStyleIdx="1" presStyleCnt="2"/>
      <dgm:spPr/>
    </dgm:pt>
    <dgm:pt modelId="{7CAF3C74-8AB1-44EE-977F-2A3D2A9AAA5C}" type="pres">
      <dgm:prSet presAssocID="{9A9F7E06-0204-410B-9F35-8BD053D2CB55}" presName="text" presStyleLbl="fgAcc0" presStyleIdx="1" presStyleCnt="2">
        <dgm:presLayoutVars>
          <dgm:chPref val="3"/>
        </dgm:presLayoutVars>
      </dgm:prSet>
      <dgm:spPr/>
    </dgm:pt>
    <dgm:pt modelId="{338DA68A-6497-474F-9614-6E57246CC4AE}" type="pres">
      <dgm:prSet presAssocID="{9A9F7E06-0204-410B-9F35-8BD053D2CB55}" presName="hierChild2" presStyleCnt="0"/>
      <dgm:spPr/>
    </dgm:pt>
  </dgm:ptLst>
  <dgm:cxnLst>
    <dgm:cxn modelId="{88A38A42-39DF-408B-810F-2CE5F68C1FF5}" type="presOf" srcId="{89EBFA08-B3D9-4B7F-AD87-30F0FE3F6601}" destId="{301F5C28-B63D-4A63-8D7B-B3C8015C0066}" srcOrd="0" destOrd="0" presId="urn:microsoft.com/office/officeart/2005/8/layout/hierarchy1"/>
    <dgm:cxn modelId="{BFEA4147-1C4A-46D8-8C6D-131E296BC313}" type="presOf" srcId="{08F5A302-64F4-4B78-B40C-EED2040EC8DE}" destId="{1334553D-5800-4393-B5C7-A6E66506569D}" srcOrd="0" destOrd="0" presId="urn:microsoft.com/office/officeart/2005/8/layout/hierarchy1"/>
    <dgm:cxn modelId="{0536C681-5C04-43C9-9F9C-332AFE69DD00}" srcId="{08F5A302-64F4-4B78-B40C-EED2040EC8DE}" destId="{9A9F7E06-0204-410B-9F35-8BD053D2CB55}" srcOrd="1" destOrd="0" parTransId="{63BD7A84-D8CA-4FF7-B237-D2D7B106AB26}" sibTransId="{51EB113C-E14B-4193-9049-2EDEE2B62629}"/>
    <dgm:cxn modelId="{06BBE799-9D09-472D-8B0A-24B4D7C37151}" srcId="{08F5A302-64F4-4B78-B40C-EED2040EC8DE}" destId="{89EBFA08-B3D9-4B7F-AD87-30F0FE3F6601}" srcOrd="0" destOrd="0" parTransId="{3A74CB01-2CC7-488B-A3F7-34C8ACDF3262}" sibTransId="{329F5B82-BB56-4355-8370-D4BB601B069A}"/>
    <dgm:cxn modelId="{FD15D9F3-E146-48D1-9E8D-70CFBD12E595}" type="presOf" srcId="{9A9F7E06-0204-410B-9F35-8BD053D2CB55}" destId="{7CAF3C74-8AB1-44EE-977F-2A3D2A9AAA5C}" srcOrd="0" destOrd="0" presId="urn:microsoft.com/office/officeart/2005/8/layout/hierarchy1"/>
    <dgm:cxn modelId="{CE24B4FA-BCE1-466A-B89D-2D9D3454D2DE}" type="presParOf" srcId="{1334553D-5800-4393-B5C7-A6E66506569D}" destId="{8D664280-E931-45E5-94C3-68D6DAA4E884}" srcOrd="0" destOrd="0" presId="urn:microsoft.com/office/officeart/2005/8/layout/hierarchy1"/>
    <dgm:cxn modelId="{50571BE7-D329-4228-ADF3-214AAE97374F}" type="presParOf" srcId="{8D664280-E931-45E5-94C3-68D6DAA4E884}" destId="{9104BAAF-1717-452F-A966-2481538E6A1D}" srcOrd="0" destOrd="0" presId="urn:microsoft.com/office/officeart/2005/8/layout/hierarchy1"/>
    <dgm:cxn modelId="{EEA1E08C-2180-4A2E-9059-D64E9F7A1CE5}" type="presParOf" srcId="{9104BAAF-1717-452F-A966-2481538E6A1D}" destId="{10E4064C-679D-41FE-8A1D-5F4ED73FBDE7}" srcOrd="0" destOrd="0" presId="urn:microsoft.com/office/officeart/2005/8/layout/hierarchy1"/>
    <dgm:cxn modelId="{BE1B6B27-7A6C-4B2B-8756-980EE1D4CBA5}" type="presParOf" srcId="{9104BAAF-1717-452F-A966-2481538E6A1D}" destId="{301F5C28-B63D-4A63-8D7B-B3C8015C0066}" srcOrd="1" destOrd="0" presId="urn:microsoft.com/office/officeart/2005/8/layout/hierarchy1"/>
    <dgm:cxn modelId="{F1CF3801-E1EB-4A8F-9D8B-763CF5731779}" type="presParOf" srcId="{8D664280-E931-45E5-94C3-68D6DAA4E884}" destId="{83A1866B-269A-436E-99EE-16FA6EE0D28C}" srcOrd="1" destOrd="0" presId="urn:microsoft.com/office/officeart/2005/8/layout/hierarchy1"/>
    <dgm:cxn modelId="{443FEA97-B588-4D0E-8141-6DB514231D82}" type="presParOf" srcId="{1334553D-5800-4393-B5C7-A6E66506569D}" destId="{0104423D-05DD-487D-873D-3BF69720AA60}" srcOrd="1" destOrd="0" presId="urn:microsoft.com/office/officeart/2005/8/layout/hierarchy1"/>
    <dgm:cxn modelId="{6833EBB4-23D5-4B58-9A02-9D2EDE11504D}" type="presParOf" srcId="{0104423D-05DD-487D-873D-3BF69720AA60}" destId="{FE7A6A29-52B4-4874-A7F3-2D617CA74273}" srcOrd="0" destOrd="0" presId="urn:microsoft.com/office/officeart/2005/8/layout/hierarchy1"/>
    <dgm:cxn modelId="{A39C56B7-C471-4CA0-A6D5-789F31A727D9}" type="presParOf" srcId="{FE7A6A29-52B4-4874-A7F3-2D617CA74273}" destId="{CD071C03-7CCF-4607-8FC0-E8BEF7FA2A6D}" srcOrd="0" destOrd="0" presId="urn:microsoft.com/office/officeart/2005/8/layout/hierarchy1"/>
    <dgm:cxn modelId="{B6A4C0ED-B13D-4A22-B74F-76E728630A90}" type="presParOf" srcId="{FE7A6A29-52B4-4874-A7F3-2D617CA74273}" destId="{7CAF3C74-8AB1-44EE-977F-2A3D2A9AAA5C}" srcOrd="1" destOrd="0" presId="urn:microsoft.com/office/officeart/2005/8/layout/hierarchy1"/>
    <dgm:cxn modelId="{E64C3223-75D6-481B-B0D0-7D4D60AEBB52}" type="presParOf" srcId="{0104423D-05DD-487D-873D-3BF69720AA60}" destId="{338DA68A-6497-474F-9614-6E57246CC4A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543E9D2-A30C-4D58-AF66-E754E0E581F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B2396E5-8FF4-4B1F-94D9-AAC0BD5CEBF3}">
      <dgm:prSet/>
      <dgm:spPr/>
      <dgm:t>
        <a:bodyPr/>
        <a:lstStyle/>
        <a:p>
          <a:r>
            <a:rPr lang="en-US"/>
            <a:t>The procurement officer should avoid any reciprocal agreement that retrains competition</a:t>
          </a:r>
        </a:p>
      </dgm:t>
    </dgm:pt>
    <dgm:pt modelId="{20F451C5-D460-45B9-ADF0-BAD076B125F7}" type="parTrans" cxnId="{75EF34B3-0FFD-4D30-BABC-75FAB80592A6}">
      <dgm:prSet/>
      <dgm:spPr/>
      <dgm:t>
        <a:bodyPr/>
        <a:lstStyle/>
        <a:p>
          <a:endParaRPr lang="en-US"/>
        </a:p>
      </dgm:t>
    </dgm:pt>
    <dgm:pt modelId="{DF1FB3BE-0757-4758-87C8-5A06F24D60CE}" type="sibTrans" cxnId="{75EF34B3-0FFD-4D30-BABC-75FAB80592A6}">
      <dgm:prSet/>
      <dgm:spPr/>
      <dgm:t>
        <a:bodyPr/>
        <a:lstStyle/>
        <a:p>
          <a:endParaRPr lang="en-US"/>
        </a:p>
      </dgm:t>
    </dgm:pt>
    <dgm:pt modelId="{163BAF93-108C-4252-B82B-B59D1F6051EC}">
      <dgm:prSet/>
      <dgm:spPr/>
      <dgm:t>
        <a:bodyPr/>
        <a:lstStyle/>
        <a:p>
          <a:r>
            <a:rPr lang="en-US"/>
            <a:t>Transaction which favours a specific customer as a supplier or influence a supplier to become a customer constitute reciprocity</a:t>
          </a:r>
        </a:p>
      </dgm:t>
    </dgm:pt>
    <dgm:pt modelId="{60E2BBE9-72F7-44B4-8AB5-64FB13E04525}" type="parTrans" cxnId="{96B43A5F-6BEC-4B81-BFF6-D76A58848FD3}">
      <dgm:prSet/>
      <dgm:spPr/>
      <dgm:t>
        <a:bodyPr/>
        <a:lstStyle/>
        <a:p>
          <a:endParaRPr lang="en-US"/>
        </a:p>
      </dgm:t>
    </dgm:pt>
    <dgm:pt modelId="{FF8A340C-A791-44D7-B651-222D11F71605}" type="sibTrans" cxnId="{96B43A5F-6BEC-4B81-BFF6-D76A58848FD3}">
      <dgm:prSet/>
      <dgm:spPr/>
      <dgm:t>
        <a:bodyPr/>
        <a:lstStyle/>
        <a:p>
          <a:endParaRPr lang="en-US"/>
        </a:p>
      </dgm:t>
    </dgm:pt>
    <dgm:pt modelId="{6CE2598D-13DD-4558-AC88-425D76C849E1}">
      <dgm:prSet/>
      <dgm:spPr/>
      <dgm:t>
        <a:bodyPr/>
        <a:lstStyle/>
        <a:p>
          <a:r>
            <a:rPr lang="en-US" dirty="0"/>
            <a:t>A company is said to be engaging in reciprocity when it deals with a supplier because of the customer relationship</a:t>
          </a:r>
        </a:p>
      </dgm:t>
    </dgm:pt>
    <dgm:pt modelId="{CEF440EB-768B-4741-B348-D17B619FBE12}" type="parTrans" cxnId="{5E69274B-EA7E-464F-A9F7-C3EAE8A19A1E}">
      <dgm:prSet/>
      <dgm:spPr/>
      <dgm:t>
        <a:bodyPr/>
        <a:lstStyle/>
        <a:p>
          <a:endParaRPr lang="en-US"/>
        </a:p>
      </dgm:t>
    </dgm:pt>
    <dgm:pt modelId="{42FF5197-1213-41C9-BE69-E70F108B994A}" type="sibTrans" cxnId="{5E69274B-EA7E-464F-A9F7-C3EAE8A19A1E}">
      <dgm:prSet/>
      <dgm:spPr/>
      <dgm:t>
        <a:bodyPr/>
        <a:lstStyle/>
        <a:p>
          <a:endParaRPr lang="en-US"/>
        </a:p>
      </dgm:t>
    </dgm:pt>
    <dgm:pt modelId="{B165D817-AD3E-4B14-9856-EF399F161909}" type="pres">
      <dgm:prSet presAssocID="{4543E9D2-A30C-4D58-AF66-E754E0E581F7}" presName="root" presStyleCnt="0">
        <dgm:presLayoutVars>
          <dgm:dir/>
          <dgm:resizeHandles val="exact"/>
        </dgm:presLayoutVars>
      </dgm:prSet>
      <dgm:spPr/>
    </dgm:pt>
    <dgm:pt modelId="{466F59F8-7D61-4DB9-99E9-3402339209A8}" type="pres">
      <dgm:prSet presAssocID="{1B2396E5-8FF4-4B1F-94D9-AAC0BD5CEBF3}" presName="compNode" presStyleCnt="0"/>
      <dgm:spPr/>
    </dgm:pt>
    <dgm:pt modelId="{7F9ABAA7-7573-4A6F-9BB4-A59207331F54}" type="pres">
      <dgm:prSet presAssocID="{1B2396E5-8FF4-4B1F-94D9-AAC0BD5CEBF3}" presName="bgRect" presStyleLbl="bgShp" presStyleIdx="0" presStyleCnt="3"/>
      <dgm:spPr/>
    </dgm:pt>
    <dgm:pt modelId="{CA78805E-75AF-45C2-B9F5-9428265088EA}" type="pres">
      <dgm:prSet presAssocID="{1B2396E5-8FF4-4B1F-94D9-AAC0BD5CEBF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CA2DD56D-D860-490C-AFFF-D9E6C7E8BC3C}" type="pres">
      <dgm:prSet presAssocID="{1B2396E5-8FF4-4B1F-94D9-AAC0BD5CEBF3}" presName="spaceRect" presStyleCnt="0"/>
      <dgm:spPr/>
    </dgm:pt>
    <dgm:pt modelId="{01D8A148-8141-4C3A-964A-D4092B09BB59}" type="pres">
      <dgm:prSet presAssocID="{1B2396E5-8FF4-4B1F-94D9-AAC0BD5CEBF3}" presName="parTx" presStyleLbl="revTx" presStyleIdx="0" presStyleCnt="3">
        <dgm:presLayoutVars>
          <dgm:chMax val="0"/>
          <dgm:chPref val="0"/>
        </dgm:presLayoutVars>
      </dgm:prSet>
      <dgm:spPr/>
    </dgm:pt>
    <dgm:pt modelId="{2BB164C9-30DA-4FCD-99F9-18D2E3101196}" type="pres">
      <dgm:prSet presAssocID="{DF1FB3BE-0757-4758-87C8-5A06F24D60CE}" presName="sibTrans" presStyleCnt="0"/>
      <dgm:spPr/>
    </dgm:pt>
    <dgm:pt modelId="{0D7ACE00-1743-4220-8F82-428144856066}" type="pres">
      <dgm:prSet presAssocID="{163BAF93-108C-4252-B82B-B59D1F6051EC}" presName="compNode" presStyleCnt="0"/>
      <dgm:spPr/>
    </dgm:pt>
    <dgm:pt modelId="{D37F7FBC-AC89-49CA-9868-33AE58D8F53F}" type="pres">
      <dgm:prSet presAssocID="{163BAF93-108C-4252-B82B-B59D1F6051EC}" presName="bgRect" presStyleLbl="bgShp" presStyleIdx="1" presStyleCnt="3"/>
      <dgm:spPr/>
    </dgm:pt>
    <dgm:pt modelId="{95CF7F41-319B-4B80-8DD8-C5ACD091E04B}" type="pres">
      <dgm:prSet presAssocID="{163BAF93-108C-4252-B82B-B59D1F6051E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545CBB15-F13C-4035-AF0A-6EFDBB8EB4E2}" type="pres">
      <dgm:prSet presAssocID="{163BAF93-108C-4252-B82B-B59D1F6051EC}" presName="spaceRect" presStyleCnt="0"/>
      <dgm:spPr/>
    </dgm:pt>
    <dgm:pt modelId="{778828E6-BBBA-4589-A61F-79E0CF80332A}" type="pres">
      <dgm:prSet presAssocID="{163BAF93-108C-4252-B82B-B59D1F6051EC}" presName="parTx" presStyleLbl="revTx" presStyleIdx="1" presStyleCnt="3">
        <dgm:presLayoutVars>
          <dgm:chMax val="0"/>
          <dgm:chPref val="0"/>
        </dgm:presLayoutVars>
      </dgm:prSet>
      <dgm:spPr/>
    </dgm:pt>
    <dgm:pt modelId="{CCD90756-FD96-4D13-BF27-09D949DE4B83}" type="pres">
      <dgm:prSet presAssocID="{FF8A340C-A791-44D7-B651-222D11F71605}" presName="sibTrans" presStyleCnt="0"/>
      <dgm:spPr/>
    </dgm:pt>
    <dgm:pt modelId="{8B756731-447D-450E-AB67-8E7746D0C240}" type="pres">
      <dgm:prSet presAssocID="{6CE2598D-13DD-4558-AC88-425D76C849E1}" presName="compNode" presStyleCnt="0"/>
      <dgm:spPr/>
    </dgm:pt>
    <dgm:pt modelId="{04E8DEAF-926B-4917-B553-862B94ECBABA}" type="pres">
      <dgm:prSet presAssocID="{6CE2598D-13DD-4558-AC88-425D76C849E1}" presName="bgRect" presStyleLbl="bgShp" presStyleIdx="2" presStyleCnt="3"/>
      <dgm:spPr/>
    </dgm:pt>
    <dgm:pt modelId="{C7744D2D-8E30-4DD0-B898-A37068AD3410}" type="pres">
      <dgm:prSet presAssocID="{6CE2598D-13DD-4558-AC88-425D76C849E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nections"/>
        </a:ext>
      </dgm:extLst>
    </dgm:pt>
    <dgm:pt modelId="{048F8EDB-9261-4CA9-8964-81EED9D0DC1D}" type="pres">
      <dgm:prSet presAssocID="{6CE2598D-13DD-4558-AC88-425D76C849E1}" presName="spaceRect" presStyleCnt="0"/>
      <dgm:spPr/>
    </dgm:pt>
    <dgm:pt modelId="{C8AFE069-AC17-439C-A5EB-5132B50723F9}" type="pres">
      <dgm:prSet presAssocID="{6CE2598D-13DD-4558-AC88-425D76C849E1}" presName="parTx" presStyleLbl="revTx" presStyleIdx="2" presStyleCnt="3">
        <dgm:presLayoutVars>
          <dgm:chMax val="0"/>
          <dgm:chPref val="0"/>
        </dgm:presLayoutVars>
      </dgm:prSet>
      <dgm:spPr/>
    </dgm:pt>
  </dgm:ptLst>
  <dgm:cxnLst>
    <dgm:cxn modelId="{96B43A5F-6BEC-4B81-BFF6-D76A58848FD3}" srcId="{4543E9D2-A30C-4D58-AF66-E754E0E581F7}" destId="{163BAF93-108C-4252-B82B-B59D1F6051EC}" srcOrd="1" destOrd="0" parTransId="{60E2BBE9-72F7-44B4-8AB5-64FB13E04525}" sibTransId="{FF8A340C-A791-44D7-B651-222D11F71605}"/>
    <dgm:cxn modelId="{BA19A568-27E4-40F5-B747-9919133EB73A}" type="presOf" srcId="{4543E9D2-A30C-4D58-AF66-E754E0E581F7}" destId="{B165D817-AD3E-4B14-9856-EF399F161909}" srcOrd="0" destOrd="0" presId="urn:microsoft.com/office/officeart/2018/2/layout/IconVerticalSolidList"/>
    <dgm:cxn modelId="{5E69274B-EA7E-464F-A9F7-C3EAE8A19A1E}" srcId="{4543E9D2-A30C-4D58-AF66-E754E0E581F7}" destId="{6CE2598D-13DD-4558-AC88-425D76C849E1}" srcOrd="2" destOrd="0" parTransId="{CEF440EB-768B-4741-B348-D17B619FBE12}" sibTransId="{42FF5197-1213-41C9-BE69-E70F108B994A}"/>
    <dgm:cxn modelId="{7541746B-D143-4C0D-AF44-3B52126D0A0F}" type="presOf" srcId="{1B2396E5-8FF4-4B1F-94D9-AAC0BD5CEBF3}" destId="{01D8A148-8141-4C3A-964A-D4092B09BB59}" srcOrd="0" destOrd="0" presId="urn:microsoft.com/office/officeart/2018/2/layout/IconVerticalSolidList"/>
    <dgm:cxn modelId="{8566094D-17CC-40EB-91EF-5CF307B121EB}" type="presOf" srcId="{6CE2598D-13DD-4558-AC88-425D76C849E1}" destId="{C8AFE069-AC17-439C-A5EB-5132B50723F9}" srcOrd="0" destOrd="0" presId="urn:microsoft.com/office/officeart/2018/2/layout/IconVerticalSolidList"/>
    <dgm:cxn modelId="{75EF34B3-0FFD-4D30-BABC-75FAB80592A6}" srcId="{4543E9D2-A30C-4D58-AF66-E754E0E581F7}" destId="{1B2396E5-8FF4-4B1F-94D9-AAC0BD5CEBF3}" srcOrd="0" destOrd="0" parTransId="{20F451C5-D460-45B9-ADF0-BAD076B125F7}" sibTransId="{DF1FB3BE-0757-4758-87C8-5A06F24D60CE}"/>
    <dgm:cxn modelId="{F0D9DCB4-1ECC-4938-AC4E-76FDB65D47F5}" type="presOf" srcId="{163BAF93-108C-4252-B82B-B59D1F6051EC}" destId="{778828E6-BBBA-4589-A61F-79E0CF80332A}" srcOrd="0" destOrd="0" presId="urn:microsoft.com/office/officeart/2018/2/layout/IconVerticalSolidList"/>
    <dgm:cxn modelId="{6B3E4425-C9FD-4D13-8115-8DCA441FCBB2}" type="presParOf" srcId="{B165D817-AD3E-4B14-9856-EF399F161909}" destId="{466F59F8-7D61-4DB9-99E9-3402339209A8}" srcOrd="0" destOrd="0" presId="urn:microsoft.com/office/officeart/2018/2/layout/IconVerticalSolidList"/>
    <dgm:cxn modelId="{6F5752AC-7476-44B3-8E65-1562962DC931}" type="presParOf" srcId="{466F59F8-7D61-4DB9-99E9-3402339209A8}" destId="{7F9ABAA7-7573-4A6F-9BB4-A59207331F54}" srcOrd="0" destOrd="0" presId="urn:microsoft.com/office/officeart/2018/2/layout/IconVerticalSolidList"/>
    <dgm:cxn modelId="{8F599364-111E-44A3-9EC5-4098806CACC2}" type="presParOf" srcId="{466F59F8-7D61-4DB9-99E9-3402339209A8}" destId="{CA78805E-75AF-45C2-B9F5-9428265088EA}" srcOrd="1" destOrd="0" presId="urn:microsoft.com/office/officeart/2018/2/layout/IconVerticalSolidList"/>
    <dgm:cxn modelId="{2B7E453A-B2CA-411E-8352-468C805C9540}" type="presParOf" srcId="{466F59F8-7D61-4DB9-99E9-3402339209A8}" destId="{CA2DD56D-D860-490C-AFFF-D9E6C7E8BC3C}" srcOrd="2" destOrd="0" presId="urn:microsoft.com/office/officeart/2018/2/layout/IconVerticalSolidList"/>
    <dgm:cxn modelId="{C1501BE5-9725-444F-88C3-633AAFF8B89F}" type="presParOf" srcId="{466F59F8-7D61-4DB9-99E9-3402339209A8}" destId="{01D8A148-8141-4C3A-964A-D4092B09BB59}" srcOrd="3" destOrd="0" presId="urn:microsoft.com/office/officeart/2018/2/layout/IconVerticalSolidList"/>
    <dgm:cxn modelId="{88D3F56A-449C-4A64-97FF-3E94D347AE42}" type="presParOf" srcId="{B165D817-AD3E-4B14-9856-EF399F161909}" destId="{2BB164C9-30DA-4FCD-99F9-18D2E3101196}" srcOrd="1" destOrd="0" presId="urn:microsoft.com/office/officeart/2018/2/layout/IconVerticalSolidList"/>
    <dgm:cxn modelId="{64A7ECB3-169B-4EA4-92A6-35E06931D68A}" type="presParOf" srcId="{B165D817-AD3E-4B14-9856-EF399F161909}" destId="{0D7ACE00-1743-4220-8F82-428144856066}" srcOrd="2" destOrd="0" presId="urn:microsoft.com/office/officeart/2018/2/layout/IconVerticalSolidList"/>
    <dgm:cxn modelId="{196E50D7-E5CE-4658-8CB3-8EA0DD892A75}" type="presParOf" srcId="{0D7ACE00-1743-4220-8F82-428144856066}" destId="{D37F7FBC-AC89-49CA-9868-33AE58D8F53F}" srcOrd="0" destOrd="0" presId="urn:microsoft.com/office/officeart/2018/2/layout/IconVerticalSolidList"/>
    <dgm:cxn modelId="{52DE2F96-6DB2-4A2C-A792-6F778EFF9CDC}" type="presParOf" srcId="{0D7ACE00-1743-4220-8F82-428144856066}" destId="{95CF7F41-319B-4B80-8DD8-C5ACD091E04B}" srcOrd="1" destOrd="0" presId="urn:microsoft.com/office/officeart/2018/2/layout/IconVerticalSolidList"/>
    <dgm:cxn modelId="{11147E51-D054-47AD-96B5-F1501AC5811A}" type="presParOf" srcId="{0D7ACE00-1743-4220-8F82-428144856066}" destId="{545CBB15-F13C-4035-AF0A-6EFDBB8EB4E2}" srcOrd="2" destOrd="0" presId="urn:microsoft.com/office/officeart/2018/2/layout/IconVerticalSolidList"/>
    <dgm:cxn modelId="{C8E1824C-0DA2-4F61-A77A-5EE7EE0F35CE}" type="presParOf" srcId="{0D7ACE00-1743-4220-8F82-428144856066}" destId="{778828E6-BBBA-4589-A61F-79E0CF80332A}" srcOrd="3" destOrd="0" presId="urn:microsoft.com/office/officeart/2018/2/layout/IconVerticalSolidList"/>
    <dgm:cxn modelId="{591B8484-B5F2-49E1-A0A7-4777A4FE25A8}" type="presParOf" srcId="{B165D817-AD3E-4B14-9856-EF399F161909}" destId="{CCD90756-FD96-4D13-BF27-09D949DE4B83}" srcOrd="3" destOrd="0" presId="urn:microsoft.com/office/officeart/2018/2/layout/IconVerticalSolidList"/>
    <dgm:cxn modelId="{B19A5B6D-BA6C-4220-A55E-5DC889E47288}" type="presParOf" srcId="{B165D817-AD3E-4B14-9856-EF399F161909}" destId="{8B756731-447D-450E-AB67-8E7746D0C240}" srcOrd="4" destOrd="0" presId="urn:microsoft.com/office/officeart/2018/2/layout/IconVerticalSolidList"/>
    <dgm:cxn modelId="{A7DC0F70-88BD-4667-93BB-450652A27B0A}" type="presParOf" srcId="{8B756731-447D-450E-AB67-8E7746D0C240}" destId="{04E8DEAF-926B-4917-B553-862B94ECBABA}" srcOrd="0" destOrd="0" presId="urn:microsoft.com/office/officeart/2018/2/layout/IconVerticalSolidList"/>
    <dgm:cxn modelId="{1532D11F-1241-4668-9170-8E8B217F2E3B}" type="presParOf" srcId="{8B756731-447D-450E-AB67-8E7746D0C240}" destId="{C7744D2D-8E30-4DD0-B898-A37068AD3410}" srcOrd="1" destOrd="0" presId="urn:microsoft.com/office/officeart/2018/2/layout/IconVerticalSolidList"/>
    <dgm:cxn modelId="{80FDF0EB-2E67-4A05-B76C-5A0B7851D15E}" type="presParOf" srcId="{8B756731-447D-450E-AB67-8E7746D0C240}" destId="{048F8EDB-9261-4CA9-8964-81EED9D0DC1D}" srcOrd="2" destOrd="0" presId="urn:microsoft.com/office/officeart/2018/2/layout/IconVerticalSolidList"/>
    <dgm:cxn modelId="{908019AC-9611-418F-8C47-9FF13A3C7C5A}" type="presParOf" srcId="{8B756731-447D-450E-AB67-8E7746D0C240}" destId="{C8AFE069-AC17-439C-A5EB-5132B50723F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D1BFA01-B7DD-4803-93BD-E480FDA9C418}"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C99FC5DF-9FA3-4170-BBDA-87479D66EDBE}">
      <dgm:prSet/>
      <dgm:spPr/>
      <dgm:t>
        <a:bodyPr/>
        <a:lstStyle/>
        <a:p>
          <a:r>
            <a:rPr lang="en-US"/>
            <a:t>Helping suppliers to procure their own supplies more effectively and economically</a:t>
          </a:r>
        </a:p>
      </dgm:t>
    </dgm:pt>
    <dgm:pt modelId="{9067346C-59ED-4B86-955F-A49718C8DE0A}" type="parTrans" cxnId="{67EE175C-2006-4103-8162-47BB7B1CDC8D}">
      <dgm:prSet/>
      <dgm:spPr/>
      <dgm:t>
        <a:bodyPr/>
        <a:lstStyle/>
        <a:p>
          <a:endParaRPr lang="en-US"/>
        </a:p>
      </dgm:t>
    </dgm:pt>
    <dgm:pt modelId="{4BEB19C2-C2D3-4FBF-9AA1-FE213D8AE896}" type="sibTrans" cxnId="{67EE175C-2006-4103-8162-47BB7B1CDC8D}">
      <dgm:prSet/>
      <dgm:spPr/>
      <dgm:t>
        <a:bodyPr/>
        <a:lstStyle/>
        <a:p>
          <a:endParaRPr lang="en-US"/>
        </a:p>
      </dgm:t>
    </dgm:pt>
    <dgm:pt modelId="{4D3C3281-ACC7-42D1-8A9A-0CC4E1C31CE9}">
      <dgm:prSet/>
      <dgm:spPr/>
      <dgm:t>
        <a:bodyPr/>
        <a:lstStyle/>
        <a:p>
          <a:r>
            <a:rPr lang="en-US"/>
            <a:t>Assistance in finding   alternative customers to prevent too great a reliance on a single source</a:t>
          </a:r>
        </a:p>
      </dgm:t>
    </dgm:pt>
    <dgm:pt modelId="{7739BC7C-56CF-4016-A310-1777551ED4BA}" type="parTrans" cxnId="{FE32AB86-B4B3-499E-AFDB-6851907E6B02}">
      <dgm:prSet/>
      <dgm:spPr/>
      <dgm:t>
        <a:bodyPr/>
        <a:lstStyle/>
        <a:p>
          <a:endParaRPr lang="en-US"/>
        </a:p>
      </dgm:t>
    </dgm:pt>
    <dgm:pt modelId="{F75722AF-DA5A-40A3-8FBF-779B2DA0EF9D}" type="sibTrans" cxnId="{FE32AB86-B4B3-499E-AFDB-6851907E6B02}">
      <dgm:prSet/>
      <dgm:spPr/>
      <dgm:t>
        <a:bodyPr/>
        <a:lstStyle/>
        <a:p>
          <a:endParaRPr lang="en-US"/>
        </a:p>
      </dgm:t>
    </dgm:pt>
    <dgm:pt modelId="{F9D29D0E-B83D-494D-9991-9FE65B814EF0}">
      <dgm:prSet/>
      <dgm:spPr/>
      <dgm:t>
        <a:bodyPr/>
        <a:lstStyle/>
        <a:p>
          <a:r>
            <a:rPr lang="en-US"/>
            <a:t>Provision of feedback on unsuccessful tenders</a:t>
          </a:r>
        </a:p>
      </dgm:t>
    </dgm:pt>
    <dgm:pt modelId="{CCFBF10C-C989-41F9-B004-F38C62B46437}" type="parTrans" cxnId="{253AD730-88D3-4BE6-A69F-EC2E579D461D}">
      <dgm:prSet/>
      <dgm:spPr/>
      <dgm:t>
        <a:bodyPr/>
        <a:lstStyle/>
        <a:p>
          <a:endParaRPr lang="en-US"/>
        </a:p>
      </dgm:t>
    </dgm:pt>
    <dgm:pt modelId="{1D30C235-CA6D-4AF8-9BAB-1F73790D59E6}" type="sibTrans" cxnId="{253AD730-88D3-4BE6-A69F-EC2E579D461D}">
      <dgm:prSet/>
      <dgm:spPr/>
      <dgm:t>
        <a:bodyPr/>
        <a:lstStyle/>
        <a:p>
          <a:endParaRPr lang="en-US"/>
        </a:p>
      </dgm:t>
    </dgm:pt>
    <dgm:pt modelId="{EFC841A2-9975-453E-B6A0-FCEE3488F069}">
      <dgm:prSet/>
      <dgm:spPr/>
      <dgm:t>
        <a:bodyPr/>
        <a:lstStyle/>
        <a:p>
          <a:r>
            <a:rPr lang="en-US"/>
            <a:t>Collaboration on design and production</a:t>
          </a:r>
        </a:p>
      </dgm:t>
    </dgm:pt>
    <dgm:pt modelId="{2D2C807D-CBDC-4D92-99CE-7FF9FAD8C1B9}" type="parTrans" cxnId="{B7785F30-A9EB-467B-9301-0E2ACC1BFA31}">
      <dgm:prSet/>
      <dgm:spPr/>
      <dgm:t>
        <a:bodyPr/>
        <a:lstStyle/>
        <a:p>
          <a:endParaRPr lang="en-US"/>
        </a:p>
      </dgm:t>
    </dgm:pt>
    <dgm:pt modelId="{79A9340B-FDEB-42E9-940D-6F4D39FB78A3}" type="sibTrans" cxnId="{B7785F30-A9EB-467B-9301-0E2ACC1BFA31}">
      <dgm:prSet/>
      <dgm:spPr/>
      <dgm:t>
        <a:bodyPr/>
        <a:lstStyle/>
        <a:p>
          <a:endParaRPr lang="en-US"/>
        </a:p>
      </dgm:t>
    </dgm:pt>
    <dgm:pt modelId="{2542B645-EABB-4A04-87B3-FEB5826EAF1F}">
      <dgm:prSet/>
      <dgm:spPr/>
      <dgm:t>
        <a:bodyPr/>
        <a:lstStyle/>
        <a:p>
          <a:r>
            <a:rPr lang="en-US"/>
            <a:t>Supplier development</a:t>
          </a:r>
        </a:p>
      </dgm:t>
    </dgm:pt>
    <dgm:pt modelId="{53AFB3AB-EF50-4F14-B53F-03395E2CC7CC}" type="parTrans" cxnId="{851234A1-963C-4D67-8B5A-02C51AE227E3}">
      <dgm:prSet/>
      <dgm:spPr/>
      <dgm:t>
        <a:bodyPr/>
        <a:lstStyle/>
        <a:p>
          <a:endParaRPr lang="en-US"/>
        </a:p>
      </dgm:t>
    </dgm:pt>
    <dgm:pt modelId="{84A369C3-E4D9-4B09-B3A9-7040139FE076}" type="sibTrans" cxnId="{851234A1-963C-4D67-8B5A-02C51AE227E3}">
      <dgm:prSet/>
      <dgm:spPr/>
      <dgm:t>
        <a:bodyPr/>
        <a:lstStyle/>
        <a:p>
          <a:endParaRPr lang="en-US"/>
        </a:p>
      </dgm:t>
    </dgm:pt>
    <dgm:pt modelId="{4196A222-DBE9-4351-AE75-669F6A229573}">
      <dgm:prSet/>
      <dgm:spPr/>
      <dgm:t>
        <a:bodyPr/>
        <a:lstStyle/>
        <a:p>
          <a:r>
            <a:rPr lang="en-US"/>
            <a:t>Placing a proportion of orders with a local suppliers, thus assisting  the prosperity  of the community in which  the purchasing company  is located</a:t>
          </a:r>
        </a:p>
      </dgm:t>
    </dgm:pt>
    <dgm:pt modelId="{457ED08D-B7F9-49BA-B4ED-95EACF6EBC42}" type="parTrans" cxnId="{162EA670-60F4-4281-821C-ECDF1F1F0AAB}">
      <dgm:prSet/>
      <dgm:spPr/>
      <dgm:t>
        <a:bodyPr/>
        <a:lstStyle/>
        <a:p>
          <a:endParaRPr lang="en-US"/>
        </a:p>
      </dgm:t>
    </dgm:pt>
    <dgm:pt modelId="{D5207B8B-EBD2-43E1-8E6F-A185B146CD7E}" type="sibTrans" cxnId="{162EA670-60F4-4281-821C-ECDF1F1F0AAB}">
      <dgm:prSet/>
      <dgm:spPr/>
      <dgm:t>
        <a:bodyPr/>
        <a:lstStyle/>
        <a:p>
          <a:endParaRPr lang="en-US"/>
        </a:p>
      </dgm:t>
    </dgm:pt>
    <dgm:pt modelId="{33DEF77E-3034-46FD-9934-22261F9B7684}" type="pres">
      <dgm:prSet presAssocID="{ED1BFA01-B7DD-4803-93BD-E480FDA9C418}" presName="diagram" presStyleCnt="0">
        <dgm:presLayoutVars>
          <dgm:dir/>
          <dgm:resizeHandles val="exact"/>
        </dgm:presLayoutVars>
      </dgm:prSet>
      <dgm:spPr/>
    </dgm:pt>
    <dgm:pt modelId="{594DB6B6-57A7-4141-8C19-FCA2FB22D09A}" type="pres">
      <dgm:prSet presAssocID="{C99FC5DF-9FA3-4170-BBDA-87479D66EDBE}" presName="node" presStyleLbl="node1" presStyleIdx="0" presStyleCnt="6">
        <dgm:presLayoutVars>
          <dgm:bulletEnabled val="1"/>
        </dgm:presLayoutVars>
      </dgm:prSet>
      <dgm:spPr/>
    </dgm:pt>
    <dgm:pt modelId="{BAA38B01-CFFD-4FBA-A750-63DB4542CD20}" type="pres">
      <dgm:prSet presAssocID="{4BEB19C2-C2D3-4FBF-9AA1-FE213D8AE896}" presName="sibTrans" presStyleCnt="0"/>
      <dgm:spPr/>
    </dgm:pt>
    <dgm:pt modelId="{7C6D11CF-7B18-433D-89C9-CDC2114B4D90}" type="pres">
      <dgm:prSet presAssocID="{4D3C3281-ACC7-42D1-8A9A-0CC4E1C31CE9}" presName="node" presStyleLbl="node1" presStyleIdx="1" presStyleCnt="6">
        <dgm:presLayoutVars>
          <dgm:bulletEnabled val="1"/>
        </dgm:presLayoutVars>
      </dgm:prSet>
      <dgm:spPr/>
    </dgm:pt>
    <dgm:pt modelId="{0105900E-465F-442A-80C4-B8064E31A24F}" type="pres">
      <dgm:prSet presAssocID="{F75722AF-DA5A-40A3-8FBF-779B2DA0EF9D}" presName="sibTrans" presStyleCnt="0"/>
      <dgm:spPr/>
    </dgm:pt>
    <dgm:pt modelId="{1F7F8C96-38D8-4613-9F95-234701ACCF1C}" type="pres">
      <dgm:prSet presAssocID="{F9D29D0E-B83D-494D-9991-9FE65B814EF0}" presName="node" presStyleLbl="node1" presStyleIdx="2" presStyleCnt="6">
        <dgm:presLayoutVars>
          <dgm:bulletEnabled val="1"/>
        </dgm:presLayoutVars>
      </dgm:prSet>
      <dgm:spPr/>
    </dgm:pt>
    <dgm:pt modelId="{5D625710-7279-4645-AD67-8BB10991402B}" type="pres">
      <dgm:prSet presAssocID="{1D30C235-CA6D-4AF8-9BAB-1F73790D59E6}" presName="sibTrans" presStyleCnt="0"/>
      <dgm:spPr/>
    </dgm:pt>
    <dgm:pt modelId="{EEF17887-3699-4C0F-9207-04EFF34611AF}" type="pres">
      <dgm:prSet presAssocID="{EFC841A2-9975-453E-B6A0-FCEE3488F069}" presName="node" presStyleLbl="node1" presStyleIdx="3" presStyleCnt="6">
        <dgm:presLayoutVars>
          <dgm:bulletEnabled val="1"/>
        </dgm:presLayoutVars>
      </dgm:prSet>
      <dgm:spPr/>
    </dgm:pt>
    <dgm:pt modelId="{1346897B-3CFA-49D1-BC99-DE01BC50BB56}" type="pres">
      <dgm:prSet presAssocID="{79A9340B-FDEB-42E9-940D-6F4D39FB78A3}" presName="sibTrans" presStyleCnt="0"/>
      <dgm:spPr/>
    </dgm:pt>
    <dgm:pt modelId="{DE8034C0-C869-4977-AC5B-63CB8750641D}" type="pres">
      <dgm:prSet presAssocID="{2542B645-EABB-4A04-87B3-FEB5826EAF1F}" presName="node" presStyleLbl="node1" presStyleIdx="4" presStyleCnt="6">
        <dgm:presLayoutVars>
          <dgm:bulletEnabled val="1"/>
        </dgm:presLayoutVars>
      </dgm:prSet>
      <dgm:spPr/>
    </dgm:pt>
    <dgm:pt modelId="{F6FE2B9B-09B4-454D-BCED-397E2F33BC78}" type="pres">
      <dgm:prSet presAssocID="{84A369C3-E4D9-4B09-B3A9-7040139FE076}" presName="sibTrans" presStyleCnt="0"/>
      <dgm:spPr/>
    </dgm:pt>
    <dgm:pt modelId="{A141F6B8-5C3F-4A21-8F7D-F41BECC359C7}" type="pres">
      <dgm:prSet presAssocID="{4196A222-DBE9-4351-AE75-669F6A229573}" presName="node" presStyleLbl="node1" presStyleIdx="5" presStyleCnt="6">
        <dgm:presLayoutVars>
          <dgm:bulletEnabled val="1"/>
        </dgm:presLayoutVars>
      </dgm:prSet>
      <dgm:spPr/>
    </dgm:pt>
  </dgm:ptLst>
  <dgm:cxnLst>
    <dgm:cxn modelId="{EB690C20-E547-4381-A2F6-24639B3C4C8F}" type="presOf" srcId="{ED1BFA01-B7DD-4803-93BD-E480FDA9C418}" destId="{33DEF77E-3034-46FD-9934-22261F9B7684}" srcOrd="0" destOrd="0" presId="urn:microsoft.com/office/officeart/2005/8/layout/default"/>
    <dgm:cxn modelId="{B7785F30-A9EB-467B-9301-0E2ACC1BFA31}" srcId="{ED1BFA01-B7DD-4803-93BD-E480FDA9C418}" destId="{EFC841A2-9975-453E-B6A0-FCEE3488F069}" srcOrd="3" destOrd="0" parTransId="{2D2C807D-CBDC-4D92-99CE-7FF9FAD8C1B9}" sibTransId="{79A9340B-FDEB-42E9-940D-6F4D39FB78A3}"/>
    <dgm:cxn modelId="{253AD730-88D3-4BE6-A69F-EC2E579D461D}" srcId="{ED1BFA01-B7DD-4803-93BD-E480FDA9C418}" destId="{F9D29D0E-B83D-494D-9991-9FE65B814EF0}" srcOrd="2" destOrd="0" parTransId="{CCFBF10C-C989-41F9-B004-F38C62B46437}" sibTransId="{1D30C235-CA6D-4AF8-9BAB-1F73790D59E6}"/>
    <dgm:cxn modelId="{67EE175C-2006-4103-8162-47BB7B1CDC8D}" srcId="{ED1BFA01-B7DD-4803-93BD-E480FDA9C418}" destId="{C99FC5DF-9FA3-4170-BBDA-87479D66EDBE}" srcOrd="0" destOrd="0" parTransId="{9067346C-59ED-4B86-955F-A49718C8DE0A}" sibTransId="{4BEB19C2-C2D3-4FBF-9AA1-FE213D8AE896}"/>
    <dgm:cxn modelId="{4EE3214B-879A-497F-87A2-6F680F105A50}" type="presOf" srcId="{F9D29D0E-B83D-494D-9991-9FE65B814EF0}" destId="{1F7F8C96-38D8-4613-9F95-234701ACCF1C}" srcOrd="0" destOrd="0" presId="urn:microsoft.com/office/officeart/2005/8/layout/default"/>
    <dgm:cxn modelId="{162EA670-60F4-4281-821C-ECDF1F1F0AAB}" srcId="{ED1BFA01-B7DD-4803-93BD-E480FDA9C418}" destId="{4196A222-DBE9-4351-AE75-669F6A229573}" srcOrd="5" destOrd="0" parTransId="{457ED08D-B7F9-49BA-B4ED-95EACF6EBC42}" sibTransId="{D5207B8B-EBD2-43E1-8E6F-A185B146CD7E}"/>
    <dgm:cxn modelId="{D1950E54-C32C-486F-ACA6-765207973F82}" type="presOf" srcId="{4196A222-DBE9-4351-AE75-669F6A229573}" destId="{A141F6B8-5C3F-4A21-8F7D-F41BECC359C7}" srcOrd="0" destOrd="0" presId="urn:microsoft.com/office/officeart/2005/8/layout/default"/>
    <dgm:cxn modelId="{77833E55-7633-4FCE-80A4-A65C90571D7F}" type="presOf" srcId="{4D3C3281-ACC7-42D1-8A9A-0CC4E1C31CE9}" destId="{7C6D11CF-7B18-433D-89C9-CDC2114B4D90}" srcOrd="0" destOrd="0" presId="urn:microsoft.com/office/officeart/2005/8/layout/default"/>
    <dgm:cxn modelId="{869B4C83-ACFE-41A9-82A6-5689414A364F}" type="presOf" srcId="{2542B645-EABB-4A04-87B3-FEB5826EAF1F}" destId="{DE8034C0-C869-4977-AC5B-63CB8750641D}" srcOrd="0" destOrd="0" presId="urn:microsoft.com/office/officeart/2005/8/layout/default"/>
    <dgm:cxn modelId="{FE32AB86-B4B3-499E-AFDB-6851907E6B02}" srcId="{ED1BFA01-B7DD-4803-93BD-E480FDA9C418}" destId="{4D3C3281-ACC7-42D1-8A9A-0CC4E1C31CE9}" srcOrd="1" destOrd="0" parTransId="{7739BC7C-56CF-4016-A310-1777551ED4BA}" sibTransId="{F75722AF-DA5A-40A3-8FBF-779B2DA0EF9D}"/>
    <dgm:cxn modelId="{56C7C18C-BDA2-48AB-A6E7-149880993DB8}" type="presOf" srcId="{C99FC5DF-9FA3-4170-BBDA-87479D66EDBE}" destId="{594DB6B6-57A7-4141-8C19-FCA2FB22D09A}" srcOrd="0" destOrd="0" presId="urn:microsoft.com/office/officeart/2005/8/layout/default"/>
    <dgm:cxn modelId="{851234A1-963C-4D67-8B5A-02C51AE227E3}" srcId="{ED1BFA01-B7DD-4803-93BD-E480FDA9C418}" destId="{2542B645-EABB-4A04-87B3-FEB5826EAF1F}" srcOrd="4" destOrd="0" parTransId="{53AFB3AB-EF50-4F14-B53F-03395E2CC7CC}" sibTransId="{84A369C3-E4D9-4B09-B3A9-7040139FE076}"/>
    <dgm:cxn modelId="{D3EE72D3-DC88-4ED4-AD59-960BF49BA85D}" type="presOf" srcId="{EFC841A2-9975-453E-B6A0-FCEE3488F069}" destId="{EEF17887-3699-4C0F-9207-04EFF34611AF}" srcOrd="0" destOrd="0" presId="urn:microsoft.com/office/officeart/2005/8/layout/default"/>
    <dgm:cxn modelId="{2326F429-4086-41B7-AEA9-620273EF3FFC}" type="presParOf" srcId="{33DEF77E-3034-46FD-9934-22261F9B7684}" destId="{594DB6B6-57A7-4141-8C19-FCA2FB22D09A}" srcOrd="0" destOrd="0" presId="urn:microsoft.com/office/officeart/2005/8/layout/default"/>
    <dgm:cxn modelId="{4DEBFE64-E545-4CDA-993C-6039AFDABC31}" type="presParOf" srcId="{33DEF77E-3034-46FD-9934-22261F9B7684}" destId="{BAA38B01-CFFD-4FBA-A750-63DB4542CD20}" srcOrd="1" destOrd="0" presId="urn:microsoft.com/office/officeart/2005/8/layout/default"/>
    <dgm:cxn modelId="{C0C291C4-193D-4F12-9B9B-91344EF1461F}" type="presParOf" srcId="{33DEF77E-3034-46FD-9934-22261F9B7684}" destId="{7C6D11CF-7B18-433D-89C9-CDC2114B4D90}" srcOrd="2" destOrd="0" presId="urn:microsoft.com/office/officeart/2005/8/layout/default"/>
    <dgm:cxn modelId="{FBFEDAC9-49D6-45C6-8DF0-155F33A418BA}" type="presParOf" srcId="{33DEF77E-3034-46FD-9934-22261F9B7684}" destId="{0105900E-465F-442A-80C4-B8064E31A24F}" srcOrd="3" destOrd="0" presId="urn:microsoft.com/office/officeart/2005/8/layout/default"/>
    <dgm:cxn modelId="{0E4C092F-6BD9-461F-84D5-466BC33F985B}" type="presParOf" srcId="{33DEF77E-3034-46FD-9934-22261F9B7684}" destId="{1F7F8C96-38D8-4613-9F95-234701ACCF1C}" srcOrd="4" destOrd="0" presId="urn:microsoft.com/office/officeart/2005/8/layout/default"/>
    <dgm:cxn modelId="{7B2DC5DA-F936-4E9F-A036-20131C4A3576}" type="presParOf" srcId="{33DEF77E-3034-46FD-9934-22261F9B7684}" destId="{5D625710-7279-4645-AD67-8BB10991402B}" srcOrd="5" destOrd="0" presId="urn:microsoft.com/office/officeart/2005/8/layout/default"/>
    <dgm:cxn modelId="{2D539C38-26E1-414C-9E2B-AF535EF91428}" type="presParOf" srcId="{33DEF77E-3034-46FD-9934-22261F9B7684}" destId="{EEF17887-3699-4C0F-9207-04EFF34611AF}" srcOrd="6" destOrd="0" presId="urn:microsoft.com/office/officeart/2005/8/layout/default"/>
    <dgm:cxn modelId="{BBDE8F59-61D2-4D1B-B005-5EB3A537B578}" type="presParOf" srcId="{33DEF77E-3034-46FD-9934-22261F9B7684}" destId="{1346897B-3CFA-49D1-BC99-DE01BC50BB56}" srcOrd="7" destOrd="0" presId="urn:microsoft.com/office/officeart/2005/8/layout/default"/>
    <dgm:cxn modelId="{F5720E17-04B8-4016-9650-FD0303530006}" type="presParOf" srcId="{33DEF77E-3034-46FD-9934-22261F9B7684}" destId="{DE8034C0-C869-4977-AC5B-63CB8750641D}" srcOrd="8" destOrd="0" presId="urn:microsoft.com/office/officeart/2005/8/layout/default"/>
    <dgm:cxn modelId="{6DD7D915-54B4-4425-8462-D3A9A96CF52C}" type="presParOf" srcId="{33DEF77E-3034-46FD-9934-22261F9B7684}" destId="{F6FE2B9B-09B4-454D-BCED-397E2F33BC78}" srcOrd="9" destOrd="0" presId="urn:microsoft.com/office/officeart/2005/8/layout/default"/>
    <dgm:cxn modelId="{394179ED-3798-4CE5-BB4B-A148288B5D52}" type="presParOf" srcId="{33DEF77E-3034-46FD-9934-22261F9B7684}" destId="{A141F6B8-5C3F-4A21-8F7D-F41BECC359C7}"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80AF86D-B7C7-4C5F-9EF2-5D2CC2AD11AB}" type="doc">
      <dgm:prSet loTypeId="urn:microsoft.com/office/officeart/2016/7/layout/LinearBlockProcessNumbered" loCatId="process" qsTypeId="urn:microsoft.com/office/officeart/2005/8/quickstyle/simple1" qsCatId="simple" csTypeId="urn:microsoft.com/office/officeart/2005/8/colors/accent2_2" csCatId="accent2" phldr="1"/>
      <dgm:spPr/>
      <dgm:t>
        <a:bodyPr/>
        <a:lstStyle/>
        <a:p>
          <a:endParaRPr lang="en-US"/>
        </a:p>
      </dgm:t>
    </dgm:pt>
    <dgm:pt modelId="{E6F73933-88BE-4261-A86C-A14BAE31DCFF}">
      <dgm:prSet/>
      <dgm:spPr/>
      <dgm:t>
        <a:bodyPr/>
        <a:lstStyle/>
        <a:p>
          <a:r>
            <a:rPr lang="en-US"/>
            <a:t>Paying invoices on time</a:t>
          </a:r>
        </a:p>
      </dgm:t>
    </dgm:pt>
    <dgm:pt modelId="{4ACBB205-AB39-4441-AF11-328EB7010222}" type="parTrans" cxnId="{0BFC949D-255B-4118-9F02-EB6F57BA03E1}">
      <dgm:prSet/>
      <dgm:spPr/>
      <dgm:t>
        <a:bodyPr/>
        <a:lstStyle/>
        <a:p>
          <a:endParaRPr lang="en-US"/>
        </a:p>
      </dgm:t>
    </dgm:pt>
    <dgm:pt modelId="{717C5CB7-27B6-41C6-BDD5-E59EE2BA744B}" type="sibTrans" cxnId="{0BFC949D-255B-4118-9F02-EB6F57BA03E1}">
      <dgm:prSet phldrT="01" phldr="0"/>
      <dgm:spPr/>
      <dgm:t>
        <a:bodyPr/>
        <a:lstStyle/>
        <a:p>
          <a:r>
            <a:rPr lang="en-US"/>
            <a:t>01</a:t>
          </a:r>
        </a:p>
      </dgm:t>
    </dgm:pt>
    <dgm:pt modelId="{8DA2E0F1-A3CD-45D2-A56E-109054803760}">
      <dgm:prSet/>
      <dgm:spPr/>
      <dgm:t>
        <a:bodyPr/>
        <a:lstStyle/>
        <a:p>
          <a:r>
            <a:rPr lang="en-US"/>
            <a:t>Ensuring that both finance and purchasing departments are aware of the companies’ prompt payment policy and adhere to it</a:t>
          </a:r>
        </a:p>
      </dgm:t>
    </dgm:pt>
    <dgm:pt modelId="{2F3EE400-7359-4433-A094-A7CF4F7BE248}" type="parTrans" cxnId="{24A10C9B-1F4B-4241-96CA-4E72528BCEAE}">
      <dgm:prSet/>
      <dgm:spPr/>
      <dgm:t>
        <a:bodyPr/>
        <a:lstStyle/>
        <a:p>
          <a:endParaRPr lang="en-US"/>
        </a:p>
      </dgm:t>
    </dgm:pt>
    <dgm:pt modelId="{8B4B50E0-B491-4247-BCA1-33674DACA0E7}" type="sibTrans" cxnId="{24A10C9B-1F4B-4241-96CA-4E72528BCEAE}">
      <dgm:prSet phldrT="02" phldr="0"/>
      <dgm:spPr/>
      <dgm:t>
        <a:bodyPr/>
        <a:lstStyle/>
        <a:p>
          <a:r>
            <a:rPr lang="en-US"/>
            <a:t>02</a:t>
          </a:r>
        </a:p>
      </dgm:t>
    </dgm:pt>
    <dgm:pt modelId="{36A4AABC-0028-42EA-B3DD-FF91CE8ABC3A}">
      <dgm:prSet/>
      <dgm:spPr/>
      <dgm:t>
        <a:bodyPr/>
        <a:lstStyle/>
        <a:p>
          <a:r>
            <a:rPr lang="en-US" dirty="0"/>
            <a:t>Dealing with complains expeditiously as possible so that payment is not needlessly deferred</a:t>
          </a:r>
        </a:p>
      </dgm:t>
    </dgm:pt>
    <dgm:pt modelId="{BDA46612-0D98-4023-A51A-F9BB2A3C4CFC}" type="parTrans" cxnId="{455869DF-13BA-4D5F-A0FA-20389464E109}">
      <dgm:prSet/>
      <dgm:spPr/>
      <dgm:t>
        <a:bodyPr/>
        <a:lstStyle/>
        <a:p>
          <a:endParaRPr lang="en-US"/>
        </a:p>
      </dgm:t>
    </dgm:pt>
    <dgm:pt modelId="{179F023F-7A75-471F-9CC0-1CA18175CC00}" type="sibTrans" cxnId="{455869DF-13BA-4D5F-A0FA-20389464E109}">
      <dgm:prSet phldrT="03" phldr="0"/>
      <dgm:spPr/>
      <dgm:t>
        <a:bodyPr/>
        <a:lstStyle/>
        <a:p>
          <a:r>
            <a:rPr lang="en-US"/>
            <a:t>03</a:t>
          </a:r>
          <a:endParaRPr lang="en-US" dirty="0"/>
        </a:p>
      </dgm:t>
    </dgm:pt>
    <dgm:pt modelId="{5AB5AC97-7796-4986-806C-379CEC62FBB6}" type="pres">
      <dgm:prSet presAssocID="{480AF86D-B7C7-4C5F-9EF2-5D2CC2AD11AB}" presName="Name0" presStyleCnt="0">
        <dgm:presLayoutVars>
          <dgm:animLvl val="lvl"/>
          <dgm:resizeHandles val="exact"/>
        </dgm:presLayoutVars>
      </dgm:prSet>
      <dgm:spPr/>
    </dgm:pt>
    <dgm:pt modelId="{7F331871-1422-47C1-96C3-25597B1F3C34}" type="pres">
      <dgm:prSet presAssocID="{E6F73933-88BE-4261-A86C-A14BAE31DCFF}" presName="compositeNode" presStyleCnt="0">
        <dgm:presLayoutVars>
          <dgm:bulletEnabled val="1"/>
        </dgm:presLayoutVars>
      </dgm:prSet>
      <dgm:spPr/>
    </dgm:pt>
    <dgm:pt modelId="{8E8FDE0C-4489-48FB-9A24-210FDF0EE077}" type="pres">
      <dgm:prSet presAssocID="{E6F73933-88BE-4261-A86C-A14BAE31DCFF}" presName="bgRect" presStyleLbl="alignNode1" presStyleIdx="0" presStyleCnt="3" custScaleY="130384"/>
      <dgm:spPr/>
    </dgm:pt>
    <dgm:pt modelId="{B5C9F1D5-AFE3-4080-BEEA-038BB1087C08}" type="pres">
      <dgm:prSet presAssocID="{717C5CB7-27B6-41C6-BDD5-E59EE2BA744B}" presName="sibTransNodeRect" presStyleLbl="alignNode1" presStyleIdx="0" presStyleCnt="3">
        <dgm:presLayoutVars>
          <dgm:chMax val="0"/>
          <dgm:bulletEnabled val="1"/>
        </dgm:presLayoutVars>
      </dgm:prSet>
      <dgm:spPr/>
    </dgm:pt>
    <dgm:pt modelId="{E1454606-3293-4743-8AFA-94D6473A4C21}" type="pres">
      <dgm:prSet presAssocID="{E6F73933-88BE-4261-A86C-A14BAE31DCFF}" presName="nodeRect" presStyleLbl="alignNode1" presStyleIdx="0" presStyleCnt="3">
        <dgm:presLayoutVars>
          <dgm:bulletEnabled val="1"/>
        </dgm:presLayoutVars>
      </dgm:prSet>
      <dgm:spPr/>
    </dgm:pt>
    <dgm:pt modelId="{D3A5B730-3C21-48FE-B9F8-C3EC99F9EE59}" type="pres">
      <dgm:prSet presAssocID="{717C5CB7-27B6-41C6-BDD5-E59EE2BA744B}" presName="sibTrans" presStyleCnt="0"/>
      <dgm:spPr/>
    </dgm:pt>
    <dgm:pt modelId="{6AD39C70-CE24-4E53-821E-19448167E04E}" type="pres">
      <dgm:prSet presAssocID="{8DA2E0F1-A3CD-45D2-A56E-109054803760}" presName="compositeNode" presStyleCnt="0">
        <dgm:presLayoutVars>
          <dgm:bulletEnabled val="1"/>
        </dgm:presLayoutVars>
      </dgm:prSet>
      <dgm:spPr/>
    </dgm:pt>
    <dgm:pt modelId="{CED30C2C-CAC8-4BAA-BEEA-74F649AFECE3}" type="pres">
      <dgm:prSet presAssocID="{8DA2E0F1-A3CD-45D2-A56E-109054803760}" presName="bgRect" presStyleLbl="alignNode1" presStyleIdx="1" presStyleCnt="3" custScaleY="120950"/>
      <dgm:spPr/>
    </dgm:pt>
    <dgm:pt modelId="{D2D5001F-3992-415A-BD75-00EDF54BAAB5}" type="pres">
      <dgm:prSet presAssocID="{8B4B50E0-B491-4247-BCA1-33674DACA0E7}" presName="sibTransNodeRect" presStyleLbl="alignNode1" presStyleIdx="1" presStyleCnt="3">
        <dgm:presLayoutVars>
          <dgm:chMax val="0"/>
          <dgm:bulletEnabled val="1"/>
        </dgm:presLayoutVars>
      </dgm:prSet>
      <dgm:spPr/>
    </dgm:pt>
    <dgm:pt modelId="{6B78B439-F84D-4659-BC76-FC2629A6ECC1}" type="pres">
      <dgm:prSet presAssocID="{8DA2E0F1-A3CD-45D2-A56E-109054803760}" presName="nodeRect" presStyleLbl="alignNode1" presStyleIdx="1" presStyleCnt="3">
        <dgm:presLayoutVars>
          <dgm:bulletEnabled val="1"/>
        </dgm:presLayoutVars>
      </dgm:prSet>
      <dgm:spPr/>
    </dgm:pt>
    <dgm:pt modelId="{B3E2F2F8-1B37-4F4D-A5CF-17C064AD02B5}" type="pres">
      <dgm:prSet presAssocID="{8B4B50E0-B491-4247-BCA1-33674DACA0E7}" presName="sibTrans" presStyleCnt="0"/>
      <dgm:spPr/>
    </dgm:pt>
    <dgm:pt modelId="{6E998E79-4424-4BD0-B04A-169E44B4522D}" type="pres">
      <dgm:prSet presAssocID="{36A4AABC-0028-42EA-B3DD-FF91CE8ABC3A}" presName="compositeNode" presStyleCnt="0">
        <dgm:presLayoutVars>
          <dgm:bulletEnabled val="1"/>
        </dgm:presLayoutVars>
      </dgm:prSet>
      <dgm:spPr/>
    </dgm:pt>
    <dgm:pt modelId="{0FE721AC-FE59-4879-BE41-0B80491A4C67}" type="pres">
      <dgm:prSet presAssocID="{36A4AABC-0028-42EA-B3DD-FF91CE8ABC3A}" presName="bgRect" presStyleLbl="alignNode1" presStyleIdx="2" presStyleCnt="3" custScaleY="131924"/>
      <dgm:spPr/>
    </dgm:pt>
    <dgm:pt modelId="{AAB957DA-5078-478A-A276-47A68BAFCE09}" type="pres">
      <dgm:prSet presAssocID="{179F023F-7A75-471F-9CC0-1CA18175CC00}" presName="sibTransNodeRect" presStyleLbl="alignNode1" presStyleIdx="2" presStyleCnt="3">
        <dgm:presLayoutVars>
          <dgm:chMax val="0"/>
          <dgm:bulletEnabled val="1"/>
        </dgm:presLayoutVars>
      </dgm:prSet>
      <dgm:spPr/>
    </dgm:pt>
    <dgm:pt modelId="{651BC097-BC85-49EA-9F81-BE0E9D55D7F9}" type="pres">
      <dgm:prSet presAssocID="{36A4AABC-0028-42EA-B3DD-FF91CE8ABC3A}" presName="nodeRect" presStyleLbl="alignNode1" presStyleIdx="2" presStyleCnt="3">
        <dgm:presLayoutVars>
          <dgm:bulletEnabled val="1"/>
        </dgm:presLayoutVars>
      </dgm:prSet>
      <dgm:spPr/>
    </dgm:pt>
  </dgm:ptLst>
  <dgm:cxnLst>
    <dgm:cxn modelId="{C0F8CD29-9044-483A-9273-2887A6D7D855}" type="presOf" srcId="{179F023F-7A75-471F-9CC0-1CA18175CC00}" destId="{AAB957DA-5078-478A-A276-47A68BAFCE09}" srcOrd="0" destOrd="0" presId="urn:microsoft.com/office/officeart/2016/7/layout/LinearBlockProcessNumbered"/>
    <dgm:cxn modelId="{245ADC3C-F4EC-4939-8E4D-8C2CB2B97ADF}" type="presOf" srcId="{36A4AABC-0028-42EA-B3DD-FF91CE8ABC3A}" destId="{651BC097-BC85-49EA-9F81-BE0E9D55D7F9}" srcOrd="1" destOrd="0" presId="urn:microsoft.com/office/officeart/2016/7/layout/LinearBlockProcessNumbered"/>
    <dgm:cxn modelId="{1CEE1F64-3236-4120-84D9-93EEF2E9C870}" type="presOf" srcId="{717C5CB7-27B6-41C6-BDD5-E59EE2BA744B}" destId="{B5C9F1D5-AFE3-4080-BEEA-038BB1087C08}" srcOrd="0" destOrd="0" presId="urn:microsoft.com/office/officeart/2016/7/layout/LinearBlockProcessNumbered"/>
    <dgm:cxn modelId="{49BCC446-5CF2-41BB-A6A0-8010AD96FD2F}" type="presOf" srcId="{E6F73933-88BE-4261-A86C-A14BAE31DCFF}" destId="{E1454606-3293-4743-8AFA-94D6473A4C21}" srcOrd="1" destOrd="0" presId="urn:microsoft.com/office/officeart/2016/7/layout/LinearBlockProcessNumbered"/>
    <dgm:cxn modelId="{0569AC74-13F6-458D-87F7-3E125F2406B0}" type="presOf" srcId="{8DA2E0F1-A3CD-45D2-A56E-109054803760}" destId="{CED30C2C-CAC8-4BAA-BEEA-74F649AFECE3}" srcOrd="0" destOrd="0" presId="urn:microsoft.com/office/officeart/2016/7/layout/LinearBlockProcessNumbered"/>
    <dgm:cxn modelId="{DEBD645A-EB66-41E7-862E-034A22937F6B}" type="presOf" srcId="{36A4AABC-0028-42EA-B3DD-FF91CE8ABC3A}" destId="{0FE721AC-FE59-4879-BE41-0B80491A4C67}" srcOrd="0" destOrd="0" presId="urn:microsoft.com/office/officeart/2016/7/layout/LinearBlockProcessNumbered"/>
    <dgm:cxn modelId="{2B138F9A-FF2B-4273-91D3-F85F673B5765}" type="presOf" srcId="{8B4B50E0-B491-4247-BCA1-33674DACA0E7}" destId="{D2D5001F-3992-415A-BD75-00EDF54BAAB5}" srcOrd="0" destOrd="0" presId="urn:microsoft.com/office/officeart/2016/7/layout/LinearBlockProcessNumbered"/>
    <dgm:cxn modelId="{24A10C9B-1F4B-4241-96CA-4E72528BCEAE}" srcId="{480AF86D-B7C7-4C5F-9EF2-5D2CC2AD11AB}" destId="{8DA2E0F1-A3CD-45D2-A56E-109054803760}" srcOrd="1" destOrd="0" parTransId="{2F3EE400-7359-4433-A094-A7CF4F7BE248}" sibTransId="{8B4B50E0-B491-4247-BCA1-33674DACA0E7}"/>
    <dgm:cxn modelId="{0BFC949D-255B-4118-9F02-EB6F57BA03E1}" srcId="{480AF86D-B7C7-4C5F-9EF2-5D2CC2AD11AB}" destId="{E6F73933-88BE-4261-A86C-A14BAE31DCFF}" srcOrd="0" destOrd="0" parTransId="{4ACBB205-AB39-4441-AF11-328EB7010222}" sibTransId="{717C5CB7-27B6-41C6-BDD5-E59EE2BA744B}"/>
    <dgm:cxn modelId="{F35BDDA0-242D-4842-A834-F113C61AB227}" type="presOf" srcId="{8DA2E0F1-A3CD-45D2-A56E-109054803760}" destId="{6B78B439-F84D-4659-BC76-FC2629A6ECC1}" srcOrd="1" destOrd="0" presId="urn:microsoft.com/office/officeart/2016/7/layout/LinearBlockProcessNumbered"/>
    <dgm:cxn modelId="{8CDA4FB6-C3D1-4406-9E55-A59D4455B8A7}" type="presOf" srcId="{480AF86D-B7C7-4C5F-9EF2-5D2CC2AD11AB}" destId="{5AB5AC97-7796-4986-806C-379CEC62FBB6}" srcOrd="0" destOrd="0" presId="urn:microsoft.com/office/officeart/2016/7/layout/LinearBlockProcessNumbered"/>
    <dgm:cxn modelId="{D05FEBC6-6079-42D7-9920-854AFCCCA559}" type="presOf" srcId="{E6F73933-88BE-4261-A86C-A14BAE31DCFF}" destId="{8E8FDE0C-4489-48FB-9A24-210FDF0EE077}" srcOrd="0" destOrd="0" presId="urn:microsoft.com/office/officeart/2016/7/layout/LinearBlockProcessNumbered"/>
    <dgm:cxn modelId="{455869DF-13BA-4D5F-A0FA-20389464E109}" srcId="{480AF86D-B7C7-4C5F-9EF2-5D2CC2AD11AB}" destId="{36A4AABC-0028-42EA-B3DD-FF91CE8ABC3A}" srcOrd="2" destOrd="0" parTransId="{BDA46612-0D98-4023-A51A-F9BB2A3C4CFC}" sibTransId="{179F023F-7A75-471F-9CC0-1CA18175CC00}"/>
    <dgm:cxn modelId="{A160ED0A-04F1-497D-A9A7-52DDE1428464}" type="presParOf" srcId="{5AB5AC97-7796-4986-806C-379CEC62FBB6}" destId="{7F331871-1422-47C1-96C3-25597B1F3C34}" srcOrd="0" destOrd="0" presId="urn:microsoft.com/office/officeart/2016/7/layout/LinearBlockProcessNumbered"/>
    <dgm:cxn modelId="{59A5F86F-4C45-4E75-AF85-F778BD1DCAB2}" type="presParOf" srcId="{7F331871-1422-47C1-96C3-25597B1F3C34}" destId="{8E8FDE0C-4489-48FB-9A24-210FDF0EE077}" srcOrd="0" destOrd="0" presId="urn:microsoft.com/office/officeart/2016/7/layout/LinearBlockProcessNumbered"/>
    <dgm:cxn modelId="{7AA040D5-0CCC-48CE-ACE2-F7BD0AD672AD}" type="presParOf" srcId="{7F331871-1422-47C1-96C3-25597B1F3C34}" destId="{B5C9F1D5-AFE3-4080-BEEA-038BB1087C08}" srcOrd="1" destOrd="0" presId="urn:microsoft.com/office/officeart/2016/7/layout/LinearBlockProcessNumbered"/>
    <dgm:cxn modelId="{41B57715-BE4A-4626-8D18-6ADB91E1BCB9}" type="presParOf" srcId="{7F331871-1422-47C1-96C3-25597B1F3C34}" destId="{E1454606-3293-4743-8AFA-94D6473A4C21}" srcOrd="2" destOrd="0" presId="urn:microsoft.com/office/officeart/2016/7/layout/LinearBlockProcessNumbered"/>
    <dgm:cxn modelId="{74079C54-163A-4839-8364-A0E212BBDBAC}" type="presParOf" srcId="{5AB5AC97-7796-4986-806C-379CEC62FBB6}" destId="{D3A5B730-3C21-48FE-B9F8-C3EC99F9EE59}" srcOrd="1" destOrd="0" presId="urn:microsoft.com/office/officeart/2016/7/layout/LinearBlockProcessNumbered"/>
    <dgm:cxn modelId="{CDC83E9A-5096-4972-9BDB-8293F50A15BE}" type="presParOf" srcId="{5AB5AC97-7796-4986-806C-379CEC62FBB6}" destId="{6AD39C70-CE24-4E53-821E-19448167E04E}" srcOrd="2" destOrd="0" presId="urn:microsoft.com/office/officeart/2016/7/layout/LinearBlockProcessNumbered"/>
    <dgm:cxn modelId="{2FAAA4A0-8BFC-4CC7-9CF7-0C33E4291478}" type="presParOf" srcId="{6AD39C70-CE24-4E53-821E-19448167E04E}" destId="{CED30C2C-CAC8-4BAA-BEEA-74F649AFECE3}" srcOrd="0" destOrd="0" presId="urn:microsoft.com/office/officeart/2016/7/layout/LinearBlockProcessNumbered"/>
    <dgm:cxn modelId="{7F276C35-D388-4415-A28E-17C609606481}" type="presParOf" srcId="{6AD39C70-CE24-4E53-821E-19448167E04E}" destId="{D2D5001F-3992-415A-BD75-00EDF54BAAB5}" srcOrd="1" destOrd="0" presId="urn:microsoft.com/office/officeart/2016/7/layout/LinearBlockProcessNumbered"/>
    <dgm:cxn modelId="{A5872FFA-4BF8-4313-9326-F3ABAA3616FB}" type="presParOf" srcId="{6AD39C70-CE24-4E53-821E-19448167E04E}" destId="{6B78B439-F84D-4659-BC76-FC2629A6ECC1}" srcOrd="2" destOrd="0" presId="urn:microsoft.com/office/officeart/2016/7/layout/LinearBlockProcessNumbered"/>
    <dgm:cxn modelId="{69B5FD16-833C-4A17-8B3E-0812436F56C5}" type="presParOf" srcId="{5AB5AC97-7796-4986-806C-379CEC62FBB6}" destId="{B3E2F2F8-1B37-4F4D-A5CF-17C064AD02B5}" srcOrd="3" destOrd="0" presId="urn:microsoft.com/office/officeart/2016/7/layout/LinearBlockProcessNumbered"/>
    <dgm:cxn modelId="{DB3A8092-A42A-4DF0-82BB-E213F92A9BCA}" type="presParOf" srcId="{5AB5AC97-7796-4986-806C-379CEC62FBB6}" destId="{6E998E79-4424-4BD0-B04A-169E44B4522D}" srcOrd="4" destOrd="0" presId="urn:microsoft.com/office/officeart/2016/7/layout/LinearBlockProcessNumbered"/>
    <dgm:cxn modelId="{2C7B5DA8-FB43-4767-AC62-A6031C969475}" type="presParOf" srcId="{6E998E79-4424-4BD0-B04A-169E44B4522D}" destId="{0FE721AC-FE59-4879-BE41-0B80491A4C67}" srcOrd="0" destOrd="0" presId="urn:microsoft.com/office/officeart/2016/7/layout/LinearBlockProcessNumbered"/>
    <dgm:cxn modelId="{5F9F5A6F-B7E4-4CEC-990A-733717F676CE}" type="presParOf" srcId="{6E998E79-4424-4BD0-B04A-169E44B4522D}" destId="{AAB957DA-5078-478A-A276-47A68BAFCE09}" srcOrd="1" destOrd="0" presId="urn:microsoft.com/office/officeart/2016/7/layout/LinearBlockProcessNumbered"/>
    <dgm:cxn modelId="{BF0133FE-B842-4B43-831D-170F6BE5F0D4}" type="presParOf" srcId="{6E998E79-4424-4BD0-B04A-169E44B4522D}" destId="{651BC097-BC85-49EA-9F81-BE0E9D55D7F9}" srcOrd="2" destOrd="0" presId="urn:microsoft.com/office/officeart/2016/7/layout/LinearBlock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D827251-7E39-4208-9CFF-2231AA333053}"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8BF3AAC5-DB04-4BA7-8501-6B2CB1C666AC}">
      <dgm:prSet/>
      <dgm:spPr/>
      <dgm:t>
        <a:bodyPr/>
        <a:lstStyle/>
        <a:p>
          <a:r>
            <a:rPr lang="en-US"/>
            <a:t>Identify possible causes</a:t>
          </a:r>
        </a:p>
      </dgm:t>
    </dgm:pt>
    <dgm:pt modelId="{B5917ADD-7B45-42DC-A909-A6B9E77F632F}" type="parTrans" cxnId="{25850132-758F-4488-AD6E-368464B1E321}">
      <dgm:prSet/>
      <dgm:spPr/>
      <dgm:t>
        <a:bodyPr/>
        <a:lstStyle/>
        <a:p>
          <a:endParaRPr lang="en-US"/>
        </a:p>
      </dgm:t>
    </dgm:pt>
    <dgm:pt modelId="{2B688571-0B9F-4157-A772-B37D5CEFB61D}" type="sibTrans" cxnId="{25850132-758F-4488-AD6E-368464B1E321}">
      <dgm:prSet/>
      <dgm:spPr/>
      <dgm:t>
        <a:bodyPr/>
        <a:lstStyle/>
        <a:p>
          <a:endParaRPr lang="en-US"/>
        </a:p>
      </dgm:t>
    </dgm:pt>
    <dgm:pt modelId="{39C3F073-4B12-47AE-9880-A77EC6AEA4CD}">
      <dgm:prSet/>
      <dgm:spPr/>
      <dgm:t>
        <a:bodyPr/>
        <a:lstStyle/>
        <a:p>
          <a:r>
            <a:rPr lang="en-US"/>
            <a:t>Identify possible effects</a:t>
          </a:r>
        </a:p>
      </dgm:t>
    </dgm:pt>
    <dgm:pt modelId="{BF5EE8AA-01D8-479E-9E4E-579498488DFD}" type="parTrans" cxnId="{533E1401-BAB9-4680-9735-37B8472D1BA5}">
      <dgm:prSet/>
      <dgm:spPr/>
      <dgm:t>
        <a:bodyPr/>
        <a:lstStyle/>
        <a:p>
          <a:endParaRPr lang="en-US"/>
        </a:p>
      </dgm:t>
    </dgm:pt>
    <dgm:pt modelId="{91DDCBEA-7E11-46C0-AE87-5C1CF6519AB7}" type="sibTrans" cxnId="{533E1401-BAB9-4680-9735-37B8472D1BA5}">
      <dgm:prSet/>
      <dgm:spPr/>
      <dgm:t>
        <a:bodyPr/>
        <a:lstStyle/>
        <a:p>
          <a:endParaRPr lang="en-US"/>
        </a:p>
      </dgm:t>
    </dgm:pt>
    <dgm:pt modelId="{39F39250-8AC9-4C00-AC0C-E47241178AE2}">
      <dgm:prSet/>
      <dgm:spPr/>
      <dgm:t>
        <a:bodyPr/>
        <a:lstStyle/>
        <a:p>
          <a:r>
            <a:rPr lang="en-US"/>
            <a:t>Identify components of procurement cycle</a:t>
          </a:r>
        </a:p>
      </dgm:t>
    </dgm:pt>
    <dgm:pt modelId="{6588DB4F-A240-45BF-96A0-7D95863FB559}" type="parTrans" cxnId="{934C1CD3-20CB-4279-A29C-D28FDBAFA497}">
      <dgm:prSet/>
      <dgm:spPr/>
      <dgm:t>
        <a:bodyPr/>
        <a:lstStyle/>
        <a:p>
          <a:endParaRPr lang="en-US"/>
        </a:p>
      </dgm:t>
    </dgm:pt>
    <dgm:pt modelId="{1A2F8AA9-C507-4E57-9DF8-7EC03867D905}" type="sibTrans" cxnId="{934C1CD3-20CB-4279-A29C-D28FDBAFA497}">
      <dgm:prSet/>
      <dgm:spPr/>
      <dgm:t>
        <a:bodyPr/>
        <a:lstStyle/>
        <a:p>
          <a:endParaRPr lang="en-US"/>
        </a:p>
      </dgm:t>
    </dgm:pt>
    <dgm:pt modelId="{8434C25A-B3F3-4AD4-9AE2-51538A1B12CE}">
      <dgm:prSet/>
      <dgm:spPr/>
      <dgm:t>
        <a:bodyPr/>
        <a:lstStyle/>
        <a:p>
          <a:r>
            <a:rPr lang="en-US"/>
            <a:t>Identify how each component of procurement cycle could be corrupted</a:t>
          </a:r>
        </a:p>
      </dgm:t>
    </dgm:pt>
    <dgm:pt modelId="{E9C20534-3B7D-4A51-B1FB-954B529D1722}" type="parTrans" cxnId="{9C1E1DFF-8901-465F-A9AB-0D0F61084014}">
      <dgm:prSet/>
      <dgm:spPr/>
      <dgm:t>
        <a:bodyPr/>
        <a:lstStyle/>
        <a:p>
          <a:endParaRPr lang="en-US"/>
        </a:p>
      </dgm:t>
    </dgm:pt>
    <dgm:pt modelId="{1E7719CB-29E5-4DF4-B5EA-500948C82697}" type="sibTrans" cxnId="{9C1E1DFF-8901-465F-A9AB-0D0F61084014}">
      <dgm:prSet/>
      <dgm:spPr/>
      <dgm:t>
        <a:bodyPr/>
        <a:lstStyle/>
        <a:p>
          <a:endParaRPr lang="en-US"/>
        </a:p>
      </dgm:t>
    </dgm:pt>
    <dgm:pt modelId="{9F4A6624-4792-479C-BC8F-9E6FC8316C96}">
      <dgm:prSet/>
      <dgm:spPr/>
      <dgm:t>
        <a:bodyPr/>
        <a:lstStyle/>
        <a:p>
          <a:r>
            <a:rPr lang="en-US"/>
            <a:t>Who corrupts who and when</a:t>
          </a:r>
        </a:p>
      </dgm:t>
    </dgm:pt>
    <dgm:pt modelId="{B4C8CADD-5416-450C-9E18-4F9A422EE1CD}" type="parTrans" cxnId="{253D2E1D-0431-493D-B94F-49E63A76590C}">
      <dgm:prSet/>
      <dgm:spPr/>
      <dgm:t>
        <a:bodyPr/>
        <a:lstStyle/>
        <a:p>
          <a:endParaRPr lang="en-US"/>
        </a:p>
      </dgm:t>
    </dgm:pt>
    <dgm:pt modelId="{5987FE0E-BA36-4F9F-9526-DAA62E949E37}" type="sibTrans" cxnId="{253D2E1D-0431-493D-B94F-49E63A76590C}">
      <dgm:prSet/>
      <dgm:spPr/>
      <dgm:t>
        <a:bodyPr/>
        <a:lstStyle/>
        <a:p>
          <a:endParaRPr lang="en-US"/>
        </a:p>
      </dgm:t>
    </dgm:pt>
    <dgm:pt modelId="{A32F84B1-0FF4-4690-972D-95F06D156377}" type="pres">
      <dgm:prSet presAssocID="{AD827251-7E39-4208-9CFF-2231AA333053}" presName="outerComposite" presStyleCnt="0">
        <dgm:presLayoutVars>
          <dgm:chMax val="5"/>
          <dgm:dir/>
          <dgm:resizeHandles val="exact"/>
        </dgm:presLayoutVars>
      </dgm:prSet>
      <dgm:spPr/>
    </dgm:pt>
    <dgm:pt modelId="{DCBB8C75-0E7C-42AA-97CB-5255C10C661A}" type="pres">
      <dgm:prSet presAssocID="{AD827251-7E39-4208-9CFF-2231AA333053}" presName="dummyMaxCanvas" presStyleCnt="0">
        <dgm:presLayoutVars/>
      </dgm:prSet>
      <dgm:spPr/>
    </dgm:pt>
    <dgm:pt modelId="{6C04C404-4110-40EB-91DA-518F458011C5}" type="pres">
      <dgm:prSet presAssocID="{AD827251-7E39-4208-9CFF-2231AA333053}" presName="FiveNodes_1" presStyleLbl="node1" presStyleIdx="0" presStyleCnt="5">
        <dgm:presLayoutVars>
          <dgm:bulletEnabled val="1"/>
        </dgm:presLayoutVars>
      </dgm:prSet>
      <dgm:spPr/>
    </dgm:pt>
    <dgm:pt modelId="{A261C138-C52B-4BB2-9FDF-E5A1CBBA6EA8}" type="pres">
      <dgm:prSet presAssocID="{AD827251-7E39-4208-9CFF-2231AA333053}" presName="FiveNodes_2" presStyleLbl="node1" presStyleIdx="1" presStyleCnt="5">
        <dgm:presLayoutVars>
          <dgm:bulletEnabled val="1"/>
        </dgm:presLayoutVars>
      </dgm:prSet>
      <dgm:spPr/>
    </dgm:pt>
    <dgm:pt modelId="{53DA2134-570C-46C2-AFF4-2EFF5694C9F5}" type="pres">
      <dgm:prSet presAssocID="{AD827251-7E39-4208-9CFF-2231AA333053}" presName="FiveNodes_3" presStyleLbl="node1" presStyleIdx="2" presStyleCnt="5">
        <dgm:presLayoutVars>
          <dgm:bulletEnabled val="1"/>
        </dgm:presLayoutVars>
      </dgm:prSet>
      <dgm:spPr/>
    </dgm:pt>
    <dgm:pt modelId="{E48DD97F-9273-4F1E-BC18-AB3B32789A04}" type="pres">
      <dgm:prSet presAssocID="{AD827251-7E39-4208-9CFF-2231AA333053}" presName="FiveNodes_4" presStyleLbl="node1" presStyleIdx="3" presStyleCnt="5">
        <dgm:presLayoutVars>
          <dgm:bulletEnabled val="1"/>
        </dgm:presLayoutVars>
      </dgm:prSet>
      <dgm:spPr/>
    </dgm:pt>
    <dgm:pt modelId="{2B1F6EB6-AE49-4741-9D06-EA51B8952B15}" type="pres">
      <dgm:prSet presAssocID="{AD827251-7E39-4208-9CFF-2231AA333053}" presName="FiveNodes_5" presStyleLbl="node1" presStyleIdx="4" presStyleCnt="5">
        <dgm:presLayoutVars>
          <dgm:bulletEnabled val="1"/>
        </dgm:presLayoutVars>
      </dgm:prSet>
      <dgm:spPr/>
    </dgm:pt>
    <dgm:pt modelId="{106DEB5F-E589-4DF3-B75F-5CF1A664D852}" type="pres">
      <dgm:prSet presAssocID="{AD827251-7E39-4208-9CFF-2231AA333053}" presName="FiveConn_1-2" presStyleLbl="fgAccFollowNode1" presStyleIdx="0" presStyleCnt="4">
        <dgm:presLayoutVars>
          <dgm:bulletEnabled val="1"/>
        </dgm:presLayoutVars>
      </dgm:prSet>
      <dgm:spPr/>
    </dgm:pt>
    <dgm:pt modelId="{BB3C15C0-69A0-40D2-8D6A-38783D2B1D2C}" type="pres">
      <dgm:prSet presAssocID="{AD827251-7E39-4208-9CFF-2231AA333053}" presName="FiveConn_2-3" presStyleLbl="fgAccFollowNode1" presStyleIdx="1" presStyleCnt="4">
        <dgm:presLayoutVars>
          <dgm:bulletEnabled val="1"/>
        </dgm:presLayoutVars>
      </dgm:prSet>
      <dgm:spPr/>
    </dgm:pt>
    <dgm:pt modelId="{01339D67-75F5-41F9-8AAF-EBD2F362F720}" type="pres">
      <dgm:prSet presAssocID="{AD827251-7E39-4208-9CFF-2231AA333053}" presName="FiveConn_3-4" presStyleLbl="fgAccFollowNode1" presStyleIdx="2" presStyleCnt="4">
        <dgm:presLayoutVars>
          <dgm:bulletEnabled val="1"/>
        </dgm:presLayoutVars>
      </dgm:prSet>
      <dgm:spPr/>
    </dgm:pt>
    <dgm:pt modelId="{0C5160C7-8BD8-4C37-BC66-31C6F5700E38}" type="pres">
      <dgm:prSet presAssocID="{AD827251-7E39-4208-9CFF-2231AA333053}" presName="FiveConn_4-5" presStyleLbl="fgAccFollowNode1" presStyleIdx="3" presStyleCnt="4">
        <dgm:presLayoutVars>
          <dgm:bulletEnabled val="1"/>
        </dgm:presLayoutVars>
      </dgm:prSet>
      <dgm:spPr/>
    </dgm:pt>
    <dgm:pt modelId="{25FA5995-4AD4-4354-8FDE-A778FE6F4DF8}" type="pres">
      <dgm:prSet presAssocID="{AD827251-7E39-4208-9CFF-2231AA333053}" presName="FiveNodes_1_text" presStyleLbl="node1" presStyleIdx="4" presStyleCnt="5">
        <dgm:presLayoutVars>
          <dgm:bulletEnabled val="1"/>
        </dgm:presLayoutVars>
      </dgm:prSet>
      <dgm:spPr/>
    </dgm:pt>
    <dgm:pt modelId="{10FFF6E8-851C-4D52-927C-66F23F2FC00A}" type="pres">
      <dgm:prSet presAssocID="{AD827251-7E39-4208-9CFF-2231AA333053}" presName="FiveNodes_2_text" presStyleLbl="node1" presStyleIdx="4" presStyleCnt="5">
        <dgm:presLayoutVars>
          <dgm:bulletEnabled val="1"/>
        </dgm:presLayoutVars>
      </dgm:prSet>
      <dgm:spPr/>
    </dgm:pt>
    <dgm:pt modelId="{2C21A4B9-D113-4C22-8070-756A4BB3FC82}" type="pres">
      <dgm:prSet presAssocID="{AD827251-7E39-4208-9CFF-2231AA333053}" presName="FiveNodes_3_text" presStyleLbl="node1" presStyleIdx="4" presStyleCnt="5">
        <dgm:presLayoutVars>
          <dgm:bulletEnabled val="1"/>
        </dgm:presLayoutVars>
      </dgm:prSet>
      <dgm:spPr/>
    </dgm:pt>
    <dgm:pt modelId="{4F259F52-ABB9-4BC9-8E9E-5727F261189F}" type="pres">
      <dgm:prSet presAssocID="{AD827251-7E39-4208-9CFF-2231AA333053}" presName="FiveNodes_4_text" presStyleLbl="node1" presStyleIdx="4" presStyleCnt="5">
        <dgm:presLayoutVars>
          <dgm:bulletEnabled val="1"/>
        </dgm:presLayoutVars>
      </dgm:prSet>
      <dgm:spPr/>
    </dgm:pt>
    <dgm:pt modelId="{E53BF0E3-3A7D-413F-B02C-9A7AD9103898}" type="pres">
      <dgm:prSet presAssocID="{AD827251-7E39-4208-9CFF-2231AA333053}" presName="FiveNodes_5_text" presStyleLbl="node1" presStyleIdx="4" presStyleCnt="5">
        <dgm:presLayoutVars>
          <dgm:bulletEnabled val="1"/>
        </dgm:presLayoutVars>
      </dgm:prSet>
      <dgm:spPr/>
    </dgm:pt>
  </dgm:ptLst>
  <dgm:cxnLst>
    <dgm:cxn modelId="{533E1401-BAB9-4680-9735-37B8472D1BA5}" srcId="{AD827251-7E39-4208-9CFF-2231AA333053}" destId="{39C3F073-4B12-47AE-9880-A77EC6AEA4CD}" srcOrd="1" destOrd="0" parTransId="{BF5EE8AA-01D8-479E-9E4E-579498488DFD}" sibTransId="{91DDCBEA-7E11-46C0-AE87-5C1CF6519AB7}"/>
    <dgm:cxn modelId="{F760BF03-EC53-4DA3-92A5-4408C6D3001D}" type="presOf" srcId="{8BF3AAC5-DB04-4BA7-8501-6B2CB1C666AC}" destId="{6C04C404-4110-40EB-91DA-518F458011C5}" srcOrd="0" destOrd="0" presId="urn:microsoft.com/office/officeart/2005/8/layout/vProcess5"/>
    <dgm:cxn modelId="{805ADC09-877A-4CBC-898B-14ABB9F8FEC3}" type="presOf" srcId="{39F39250-8AC9-4C00-AC0C-E47241178AE2}" destId="{53DA2134-570C-46C2-AFF4-2EFF5694C9F5}" srcOrd="0" destOrd="0" presId="urn:microsoft.com/office/officeart/2005/8/layout/vProcess5"/>
    <dgm:cxn modelId="{04817B10-1C51-4222-85A7-52C0D3D8D114}" type="presOf" srcId="{AD827251-7E39-4208-9CFF-2231AA333053}" destId="{A32F84B1-0FF4-4690-972D-95F06D156377}" srcOrd="0" destOrd="0" presId="urn:microsoft.com/office/officeart/2005/8/layout/vProcess5"/>
    <dgm:cxn modelId="{30DC4213-8EFD-48BF-A83D-E30B25AB0BA0}" type="presOf" srcId="{39C3F073-4B12-47AE-9880-A77EC6AEA4CD}" destId="{10FFF6E8-851C-4D52-927C-66F23F2FC00A}" srcOrd="1" destOrd="0" presId="urn:microsoft.com/office/officeart/2005/8/layout/vProcess5"/>
    <dgm:cxn modelId="{0C9EFE1B-14D6-4F30-80AC-AC4812ADAC85}" type="presOf" srcId="{9F4A6624-4792-479C-BC8F-9E6FC8316C96}" destId="{2B1F6EB6-AE49-4741-9D06-EA51B8952B15}" srcOrd="0" destOrd="0" presId="urn:microsoft.com/office/officeart/2005/8/layout/vProcess5"/>
    <dgm:cxn modelId="{253D2E1D-0431-493D-B94F-49E63A76590C}" srcId="{AD827251-7E39-4208-9CFF-2231AA333053}" destId="{9F4A6624-4792-479C-BC8F-9E6FC8316C96}" srcOrd="4" destOrd="0" parTransId="{B4C8CADD-5416-450C-9E18-4F9A422EE1CD}" sibTransId="{5987FE0E-BA36-4F9F-9526-DAA62E949E37}"/>
    <dgm:cxn modelId="{A5A06F28-609E-438A-B1CD-7655A23AAD11}" type="presOf" srcId="{8434C25A-B3F3-4AD4-9AE2-51538A1B12CE}" destId="{E48DD97F-9273-4F1E-BC18-AB3B32789A04}" srcOrd="0" destOrd="0" presId="urn:microsoft.com/office/officeart/2005/8/layout/vProcess5"/>
    <dgm:cxn modelId="{25850132-758F-4488-AD6E-368464B1E321}" srcId="{AD827251-7E39-4208-9CFF-2231AA333053}" destId="{8BF3AAC5-DB04-4BA7-8501-6B2CB1C666AC}" srcOrd="0" destOrd="0" parTransId="{B5917ADD-7B45-42DC-A909-A6B9E77F632F}" sibTransId="{2B688571-0B9F-4157-A772-B37D5CEFB61D}"/>
    <dgm:cxn modelId="{42533C66-5247-4491-A718-96E35CA0B627}" type="presOf" srcId="{91DDCBEA-7E11-46C0-AE87-5C1CF6519AB7}" destId="{BB3C15C0-69A0-40D2-8D6A-38783D2B1D2C}" srcOrd="0" destOrd="0" presId="urn:microsoft.com/office/officeart/2005/8/layout/vProcess5"/>
    <dgm:cxn modelId="{1E9B296C-21E9-4163-A098-682E16C5FCEF}" type="presOf" srcId="{9F4A6624-4792-479C-BC8F-9E6FC8316C96}" destId="{E53BF0E3-3A7D-413F-B02C-9A7AD9103898}" srcOrd="1" destOrd="0" presId="urn:microsoft.com/office/officeart/2005/8/layout/vProcess5"/>
    <dgm:cxn modelId="{ADB9207E-B806-4963-9494-AA7623DC1695}" type="presOf" srcId="{1A2F8AA9-C507-4E57-9DF8-7EC03867D905}" destId="{01339D67-75F5-41F9-8AAF-EBD2F362F720}" srcOrd="0" destOrd="0" presId="urn:microsoft.com/office/officeart/2005/8/layout/vProcess5"/>
    <dgm:cxn modelId="{194F61BD-621A-4FF9-87B8-B8A5FAA975B9}" type="presOf" srcId="{1E7719CB-29E5-4DF4-B5EA-500948C82697}" destId="{0C5160C7-8BD8-4C37-BC66-31C6F5700E38}" srcOrd="0" destOrd="0" presId="urn:microsoft.com/office/officeart/2005/8/layout/vProcess5"/>
    <dgm:cxn modelId="{8FC346CA-AB46-48F0-97D2-5039A529E071}" type="presOf" srcId="{2B688571-0B9F-4157-A772-B37D5CEFB61D}" destId="{106DEB5F-E589-4DF3-B75F-5CF1A664D852}" srcOrd="0" destOrd="0" presId="urn:microsoft.com/office/officeart/2005/8/layout/vProcess5"/>
    <dgm:cxn modelId="{99C386CB-E08E-42F6-92C3-71E027F885FF}" type="presOf" srcId="{39F39250-8AC9-4C00-AC0C-E47241178AE2}" destId="{2C21A4B9-D113-4C22-8070-756A4BB3FC82}" srcOrd="1" destOrd="0" presId="urn:microsoft.com/office/officeart/2005/8/layout/vProcess5"/>
    <dgm:cxn modelId="{934C1CD3-20CB-4279-A29C-D28FDBAFA497}" srcId="{AD827251-7E39-4208-9CFF-2231AA333053}" destId="{39F39250-8AC9-4C00-AC0C-E47241178AE2}" srcOrd="2" destOrd="0" parTransId="{6588DB4F-A240-45BF-96A0-7D95863FB559}" sibTransId="{1A2F8AA9-C507-4E57-9DF8-7EC03867D905}"/>
    <dgm:cxn modelId="{E688EBE5-25E0-49E3-90A3-E92258034DE4}" type="presOf" srcId="{8434C25A-B3F3-4AD4-9AE2-51538A1B12CE}" destId="{4F259F52-ABB9-4BC9-8E9E-5727F261189F}" srcOrd="1" destOrd="0" presId="urn:microsoft.com/office/officeart/2005/8/layout/vProcess5"/>
    <dgm:cxn modelId="{BD09BFF1-4573-41E6-A984-8133514A12ED}" type="presOf" srcId="{39C3F073-4B12-47AE-9880-A77EC6AEA4CD}" destId="{A261C138-C52B-4BB2-9FDF-E5A1CBBA6EA8}" srcOrd="0" destOrd="0" presId="urn:microsoft.com/office/officeart/2005/8/layout/vProcess5"/>
    <dgm:cxn modelId="{748CFDFD-D13C-4ECA-B909-88CD48395E41}" type="presOf" srcId="{8BF3AAC5-DB04-4BA7-8501-6B2CB1C666AC}" destId="{25FA5995-4AD4-4354-8FDE-A778FE6F4DF8}" srcOrd="1" destOrd="0" presId="urn:microsoft.com/office/officeart/2005/8/layout/vProcess5"/>
    <dgm:cxn modelId="{9C1E1DFF-8901-465F-A9AB-0D0F61084014}" srcId="{AD827251-7E39-4208-9CFF-2231AA333053}" destId="{8434C25A-B3F3-4AD4-9AE2-51538A1B12CE}" srcOrd="3" destOrd="0" parTransId="{E9C20534-3B7D-4A51-B1FB-954B529D1722}" sibTransId="{1E7719CB-29E5-4DF4-B5EA-500948C82697}"/>
    <dgm:cxn modelId="{EAFEC35B-5BE8-41C6-955B-C22883EE0B90}" type="presParOf" srcId="{A32F84B1-0FF4-4690-972D-95F06D156377}" destId="{DCBB8C75-0E7C-42AA-97CB-5255C10C661A}" srcOrd="0" destOrd="0" presId="urn:microsoft.com/office/officeart/2005/8/layout/vProcess5"/>
    <dgm:cxn modelId="{E322C423-4ECA-4695-A02E-A3418EA6124A}" type="presParOf" srcId="{A32F84B1-0FF4-4690-972D-95F06D156377}" destId="{6C04C404-4110-40EB-91DA-518F458011C5}" srcOrd="1" destOrd="0" presId="urn:microsoft.com/office/officeart/2005/8/layout/vProcess5"/>
    <dgm:cxn modelId="{BF3B849B-C991-4C69-A8D4-55330F15130A}" type="presParOf" srcId="{A32F84B1-0FF4-4690-972D-95F06D156377}" destId="{A261C138-C52B-4BB2-9FDF-E5A1CBBA6EA8}" srcOrd="2" destOrd="0" presId="urn:microsoft.com/office/officeart/2005/8/layout/vProcess5"/>
    <dgm:cxn modelId="{A8FE460A-ED5B-4BC5-B4D0-CC7F69051C58}" type="presParOf" srcId="{A32F84B1-0FF4-4690-972D-95F06D156377}" destId="{53DA2134-570C-46C2-AFF4-2EFF5694C9F5}" srcOrd="3" destOrd="0" presId="urn:microsoft.com/office/officeart/2005/8/layout/vProcess5"/>
    <dgm:cxn modelId="{FDBA19D4-9AAE-4C19-8CCC-D250337B5F6B}" type="presParOf" srcId="{A32F84B1-0FF4-4690-972D-95F06D156377}" destId="{E48DD97F-9273-4F1E-BC18-AB3B32789A04}" srcOrd="4" destOrd="0" presId="urn:microsoft.com/office/officeart/2005/8/layout/vProcess5"/>
    <dgm:cxn modelId="{9A8F1533-B155-4091-93FA-01671262AE93}" type="presParOf" srcId="{A32F84B1-0FF4-4690-972D-95F06D156377}" destId="{2B1F6EB6-AE49-4741-9D06-EA51B8952B15}" srcOrd="5" destOrd="0" presId="urn:microsoft.com/office/officeart/2005/8/layout/vProcess5"/>
    <dgm:cxn modelId="{A20655D8-A8FB-4295-BF06-6609F074355C}" type="presParOf" srcId="{A32F84B1-0FF4-4690-972D-95F06D156377}" destId="{106DEB5F-E589-4DF3-B75F-5CF1A664D852}" srcOrd="6" destOrd="0" presId="urn:microsoft.com/office/officeart/2005/8/layout/vProcess5"/>
    <dgm:cxn modelId="{D1FAD90C-42AC-4A7D-9CAA-E06FA2D96F8F}" type="presParOf" srcId="{A32F84B1-0FF4-4690-972D-95F06D156377}" destId="{BB3C15C0-69A0-40D2-8D6A-38783D2B1D2C}" srcOrd="7" destOrd="0" presId="urn:microsoft.com/office/officeart/2005/8/layout/vProcess5"/>
    <dgm:cxn modelId="{B0CB6D11-006B-46FB-9148-F630AC2DD00E}" type="presParOf" srcId="{A32F84B1-0FF4-4690-972D-95F06D156377}" destId="{01339D67-75F5-41F9-8AAF-EBD2F362F720}" srcOrd="8" destOrd="0" presId="urn:microsoft.com/office/officeart/2005/8/layout/vProcess5"/>
    <dgm:cxn modelId="{7E1A3B91-E896-46F5-AADD-8D0FA68DF8AA}" type="presParOf" srcId="{A32F84B1-0FF4-4690-972D-95F06D156377}" destId="{0C5160C7-8BD8-4C37-BC66-31C6F5700E38}" srcOrd="9" destOrd="0" presId="urn:microsoft.com/office/officeart/2005/8/layout/vProcess5"/>
    <dgm:cxn modelId="{C3408D6C-459B-406D-B943-F5579FAEB745}" type="presParOf" srcId="{A32F84B1-0FF4-4690-972D-95F06D156377}" destId="{25FA5995-4AD4-4354-8FDE-A778FE6F4DF8}" srcOrd="10" destOrd="0" presId="urn:microsoft.com/office/officeart/2005/8/layout/vProcess5"/>
    <dgm:cxn modelId="{1B87D7FB-B316-41AB-9264-C5369AFDF074}" type="presParOf" srcId="{A32F84B1-0FF4-4690-972D-95F06D156377}" destId="{10FFF6E8-851C-4D52-927C-66F23F2FC00A}" srcOrd="11" destOrd="0" presId="urn:microsoft.com/office/officeart/2005/8/layout/vProcess5"/>
    <dgm:cxn modelId="{36D0833F-2212-4977-A6FB-72D5D0E5DEC9}" type="presParOf" srcId="{A32F84B1-0FF4-4690-972D-95F06D156377}" destId="{2C21A4B9-D113-4C22-8070-756A4BB3FC82}" srcOrd="12" destOrd="0" presId="urn:microsoft.com/office/officeart/2005/8/layout/vProcess5"/>
    <dgm:cxn modelId="{EAAA4A67-6D51-435B-838A-50C5D3F385D7}" type="presParOf" srcId="{A32F84B1-0FF4-4690-972D-95F06D156377}" destId="{4F259F52-ABB9-4BC9-8E9E-5727F261189F}" srcOrd="13" destOrd="0" presId="urn:microsoft.com/office/officeart/2005/8/layout/vProcess5"/>
    <dgm:cxn modelId="{0B1E7857-50C0-497A-8248-F8FCBDC74EB9}" type="presParOf" srcId="{A32F84B1-0FF4-4690-972D-95F06D156377}" destId="{E53BF0E3-3A7D-413F-B02C-9A7AD9103898}"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E7A085E-5808-4D9F-91F7-CDA609A3FAD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78230ABF-74FE-4B35-83D9-84E9C6AEA4F8}">
      <dgm:prSet/>
      <dgm:spPr/>
      <dgm:t>
        <a:bodyPr/>
        <a:lstStyle/>
        <a:p>
          <a:r>
            <a:rPr lang="en-US"/>
            <a:t>Simplify procurement laws and procedures hence improve efficiency</a:t>
          </a:r>
        </a:p>
      </dgm:t>
    </dgm:pt>
    <dgm:pt modelId="{30CBBAF1-E9C8-4E88-92DC-D55CAA9691F7}" type="parTrans" cxnId="{13424792-4322-48AF-A12D-6255A1EFA9E8}">
      <dgm:prSet/>
      <dgm:spPr/>
      <dgm:t>
        <a:bodyPr/>
        <a:lstStyle/>
        <a:p>
          <a:endParaRPr lang="en-US"/>
        </a:p>
      </dgm:t>
    </dgm:pt>
    <dgm:pt modelId="{C0819B5B-FFE1-43DD-9FF4-DE8A0609D054}" type="sibTrans" cxnId="{13424792-4322-48AF-A12D-6255A1EFA9E8}">
      <dgm:prSet/>
      <dgm:spPr/>
      <dgm:t>
        <a:bodyPr/>
        <a:lstStyle/>
        <a:p>
          <a:endParaRPr lang="en-US"/>
        </a:p>
      </dgm:t>
    </dgm:pt>
    <dgm:pt modelId="{3648FC9F-C811-497D-947F-35C20BFCE9D3}">
      <dgm:prSet/>
      <dgm:spPr/>
      <dgm:t>
        <a:bodyPr/>
        <a:lstStyle/>
        <a:p>
          <a:r>
            <a:rPr lang="en-US"/>
            <a:t>Expose procurement by creating awareness e.g. through seminars, publish laws, rules</a:t>
          </a:r>
        </a:p>
      </dgm:t>
    </dgm:pt>
    <dgm:pt modelId="{6BE25767-B976-4E94-B7E7-D8D58D806A55}" type="parTrans" cxnId="{9A9115A1-22A0-472F-8C97-7AA38C818AC2}">
      <dgm:prSet/>
      <dgm:spPr/>
      <dgm:t>
        <a:bodyPr/>
        <a:lstStyle/>
        <a:p>
          <a:endParaRPr lang="en-US"/>
        </a:p>
      </dgm:t>
    </dgm:pt>
    <dgm:pt modelId="{55394B58-FE47-4F4A-836C-CD8322597820}" type="sibTrans" cxnId="{9A9115A1-22A0-472F-8C97-7AA38C818AC2}">
      <dgm:prSet/>
      <dgm:spPr/>
      <dgm:t>
        <a:bodyPr/>
        <a:lstStyle/>
        <a:p>
          <a:endParaRPr lang="en-US"/>
        </a:p>
      </dgm:t>
    </dgm:pt>
    <dgm:pt modelId="{1C9B793F-44B2-46B4-8593-CDD68554BA23}">
      <dgm:prSet/>
      <dgm:spPr/>
      <dgm:t>
        <a:bodyPr/>
        <a:lstStyle/>
        <a:p>
          <a:r>
            <a:rPr lang="en-US"/>
            <a:t>Depersonalize procurement by rotating personnel</a:t>
          </a:r>
        </a:p>
      </dgm:t>
    </dgm:pt>
    <dgm:pt modelId="{34D92DF2-FB13-4171-836C-E6B415D4F252}" type="parTrans" cxnId="{D7397CE8-9DEA-4770-A9A4-B378E0D6BF29}">
      <dgm:prSet/>
      <dgm:spPr/>
      <dgm:t>
        <a:bodyPr/>
        <a:lstStyle/>
        <a:p>
          <a:endParaRPr lang="en-US"/>
        </a:p>
      </dgm:t>
    </dgm:pt>
    <dgm:pt modelId="{0BA3EBE8-8DEB-4338-B735-EE820B47C473}" type="sibTrans" cxnId="{D7397CE8-9DEA-4770-A9A4-B378E0D6BF29}">
      <dgm:prSet/>
      <dgm:spPr/>
      <dgm:t>
        <a:bodyPr/>
        <a:lstStyle/>
        <a:p>
          <a:endParaRPr lang="en-US"/>
        </a:p>
      </dgm:t>
    </dgm:pt>
    <dgm:pt modelId="{DC272A8A-5163-42F6-9C35-3BF7BA6F0776}">
      <dgm:prSet/>
      <dgm:spPr/>
      <dgm:t>
        <a:bodyPr/>
        <a:lstStyle/>
        <a:p>
          <a:r>
            <a:rPr lang="en-US"/>
            <a:t>Increase accountability</a:t>
          </a:r>
        </a:p>
      </dgm:t>
    </dgm:pt>
    <dgm:pt modelId="{8451518E-E99B-4665-BB3B-ECAB22C55F54}" type="parTrans" cxnId="{61968715-A151-4F91-B15B-45497D60CEBB}">
      <dgm:prSet/>
      <dgm:spPr/>
      <dgm:t>
        <a:bodyPr/>
        <a:lstStyle/>
        <a:p>
          <a:endParaRPr lang="en-US"/>
        </a:p>
      </dgm:t>
    </dgm:pt>
    <dgm:pt modelId="{A2C1E923-88C0-4F49-B27D-0C0FE7EE5AB0}" type="sibTrans" cxnId="{61968715-A151-4F91-B15B-45497D60CEBB}">
      <dgm:prSet/>
      <dgm:spPr/>
      <dgm:t>
        <a:bodyPr/>
        <a:lstStyle/>
        <a:p>
          <a:endParaRPr lang="en-US"/>
        </a:p>
      </dgm:t>
    </dgm:pt>
    <dgm:pt modelId="{512D4E92-5E18-4389-B419-78CDD6715C2A}">
      <dgm:prSet/>
      <dgm:spPr/>
      <dgm:t>
        <a:bodyPr/>
        <a:lstStyle/>
        <a:p>
          <a:r>
            <a:rPr lang="en-US"/>
            <a:t>Disclosure of gifts as contained in the code of regulations</a:t>
          </a:r>
        </a:p>
      </dgm:t>
    </dgm:pt>
    <dgm:pt modelId="{416F945B-100B-4127-82BE-B2C9B509B088}" type="parTrans" cxnId="{4172C63A-06EC-4191-97AC-5135CE17CE6A}">
      <dgm:prSet/>
      <dgm:spPr/>
      <dgm:t>
        <a:bodyPr/>
        <a:lstStyle/>
        <a:p>
          <a:endParaRPr lang="en-US"/>
        </a:p>
      </dgm:t>
    </dgm:pt>
    <dgm:pt modelId="{EB684712-795E-46A1-8949-58E83BFB33A6}" type="sibTrans" cxnId="{4172C63A-06EC-4191-97AC-5135CE17CE6A}">
      <dgm:prSet/>
      <dgm:spPr/>
      <dgm:t>
        <a:bodyPr/>
        <a:lstStyle/>
        <a:p>
          <a:endParaRPr lang="en-US"/>
        </a:p>
      </dgm:t>
    </dgm:pt>
    <dgm:pt modelId="{4CE55AC9-41EB-49BC-8247-0A72E31822BF}" type="pres">
      <dgm:prSet presAssocID="{6E7A085E-5808-4D9F-91F7-CDA609A3FADD}" presName="diagram" presStyleCnt="0">
        <dgm:presLayoutVars>
          <dgm:dir/>
          <dgm:resizeHandles val="exact"/>
        </dgm:presLayoutVars>
      </dgm:prSet>
      <dgm:spPr/>
    </dgm:pt>
    <dgm:pt modelId="{B0B214A0-6EC6-442C-96A8-F17CD0893871}" type="pres">
      <dgm:prSet presAssocID="{78230ABF-74FE-4B35-83D9-84E9C6AEA4F8}" presName="node" presStyleLbl="node1" presStyleIdx="0" presStyleCnt="5">
        <dgm:presLayoutVars>
          <dgm:bulletEnabled val="1"/>
        </dgm:presLayoutVars>
      </dgm:prSet>
      <dgm:spPr/>
    </dgm:pt>
    <dgm:pt modelId="{1632D27B-014E-4101-94F7-056B2C2A8BCA}" type="pres">
      <dgm:prSet presAssocID="{C0819B5B-FFE1-43DD-9FF4-DE8A0609D054}" presName="sibTrans" presStyleCnt="0"/>
      <dgm:spPr/>
    </dgm:pt>
    <dgm:pt modelId="{2B1488C3-323E-423E-8E48-DA8165A92C41}" type="pres">
      <dgm:prSet presAssocID="{3648FC9F-C811-497D-947F-35C20BFCE9D3}" presName="node" presStyleLbl="node1" presStyleIdx="1" presStyleCnt="5">
        <dgm:presLayoutVars>
          <dgm:bulletEnabled val="1"/>
        </dgm:presLayoutVars>
      </dgm:prSet>
      <dgm:spPr/>
    </dgm:pt>
    <dgm:pt modelId="{DB8BC7A6-152C-4208-B34D-6C2DD46AE58F}" type="pres">
      <dgm:prSet presAssocID="{55394B58-FE47-4F4A-836C-CD8322597820}" presName="sibTrans" presStyleCnt="0"/>
      <dgm:spPr/>
    </dgm:pt>
    <dgm:pt modelId="{6993B6B9-F710-4572-8C22-1006E0B1739C}" type="pres">
      <dgm:prSet presAssocID="{1C9B793F-44B2-46B4-8593-CDD68554BA23}" presName="node" presStyleLbl="node1" presStyleIdx="2" presStyleCnt="5">
        <dgm:presLayoutVars>
          <dgm:bulletEnabled val="1"/>
        </dgm:presLayoutVars>
      </dgm:prSet>
      <dgm:spPr/>
    </dgm:pt>
    <dgm:pt modelId="{5609FAF9-737D-42D7-AEC4-D3BD95E67E3B}" type="pres">
      <dgm:prSet presAssocID="{0BA3EBE8-8DEB-4338-B735-EE820B47C473}" presName="sibTrans" presStyleCnt="0"/>
      <dgm:spPr/>
    </dgm:pt>
    <dgm:pt modelId="{930F8FAF-759A-4526-8A8C-B4322A6D2D96}" type="pres">
      <dgm:prSet presAssocID="{DC272A8A-5163-42F6-9C35-3BF7BA6F0776}" presName="node" presStyleLbl="node1" presStyleIdx="3" presStyleCnt="5" custLinFactNeighborY="1230">
        <dgm:presLayoutVars>
          <dgm:bulletEnabled val="1"/>
        </dgm:presLayoutVars>
      </dgm:prSet>
      <dgm:spPr/>
    </dgm:pt>
    <dgm:pt modelId="{7F72CA41-88BC-44B3-AC6C-984887696E9A}" type="pres">
      <dgm:prSet presAssocID="{A2C1E923-88C0-4F49-B27D-0C0FE7EE5AB0}" presName="sibTrans" presStyleCnt="0"/>
      <dgm:spPr/>
    </dgm:pt>
    <dgm:pt modelId="{252E00B4-0D8E-4086-8A34-83E651632AEF}" type="pres">
      <dgm:prSet presAssocID="{512D4E92-5E18-4389-B419-78CDD6715C2A}" presName="node" presStyleLbl="node1" presStyleIdx="4" presStyleCnt="5">
        <dgm:presLayoutVars>
          <dgm:bulletEnabled val="1"/>
        </dgm:presLayoutVars>
      </dgm:prSet>
      <dgm:spPr/>
    </dgm:pt>
  </dgm:ptLst>
  <dgm:cxnLst>
    <dgm:cxn modelId="{61968715-A151-4F91-B15B-45497D60CEBB}" srcId="{6E7A085E-5808-4D9F-91F7-CDA609A3FADD}" destId="{DC272A8A-5163-42F6-9C35-3BF7BA6F0776}" srcOrd="3" destOrd="0" parTransId="{8451518E-E99B-4665-BB3B-ECAB22C55F54}" sibTransId="{A2C1E923-88C0-4F49-B27D-0C0FE7EE5AB0}"/>
    <dgm:cxn modelId="{32C02518-212F-41F5-9AB1-5BABFF2BB407}" type="presOf" srcId="{DC272A8A-5163-42F6-9C35-3BF7BA6F0776}" destId="{930F8FAF-759A-4526-8A8C-B4322A6D2D96}" srcOrd="0" destOrd="0" presId="urn:microsoft.com/office/officeart/2005/8/layout/default"/>
    <dgm:cxn modelId="{BF83A82F-423B-4B05-BCEF-7859FCFA6F26}" type="presOf" srcId="{512D4E92-5E18-4389-B419-78CDD6715C2A}" destId="{252E00B4-0D8E-4086-8A34-83E651632AEF}" srcOrd="0" destOrd="0" presId="urn:microsoft.com/office/officeart/2005/8/layout/default"/>
    <dgm:cxn modelId="{F1282E35-A752-4019-B06C-C0B4D3F9599F}" type="presOf" srcId="{1C9B793F-44B2-46B4-8593-CDD68554BA23}" destId="{6993B6B9-F710-4572-8C22-1006E0B1739C}" srcOrd="0" destOrd="0" presId="urn:microsoft.com/office/officeart/2005/8/layout/default"/>
    <dgm:cxn modelId="{4172C63A-06EC-4191-97AC-5135CE17CE6A}" srcId="{6E7A085E-5808-4D9F-91F7-CDA609A3FADD}" destId="{512D4E92-5E18-4389-B419-78CDD6715C2A}" srcOrd="4" destOrd="0" parTransId="{416F945B-100B-4127-82BE-B2C9B509B088}" sibTransId="{EB684712-795E-46A1-8949-58E83BFB33A6}"/>
    <dgm:cxn modelId="{5CE2FD4C-9FBB-4474-9F2E-1371F05588B6}" type="presOf" srcId="{3648FC9F-C811-497D-947F-35C20BFCE9D3}" destId="{2B1488C3-323E-423E-8E48-DA8165A92C41}" srcOrd="0" destOrd="0" presId="urn:microsoft.com/office/officeart/2005/8/layout/default"/>
    <dgm:cxn modelId="{13424792-4322-48AF-A12D-6255A1EFA9E8}" srcId="{6E7A085E-5808-4D9F-91F7-CDA609A3FADD}" destId="{78230ABF-74FE-4B35-83D9-84E9C6AEA4F8}" srcOrd="0" destOrd="0" parTransId="{30CBBAF1-E9C8-4E88-92DC-D55CAA9691F7}" sibTransId="{C0819B5B-FFE1-43DD-9FF4-DE8A0609D054}"/>
    <dgm:cxn modelId="{9A9115A1-22A0-472F-8C97-7AA38C818AC2}" srcId="{6E7A085E-5808-4D9F-91F7-CDA609A3FADD}" destId="{3648FC9F-C811-497D-947F-35C20BFCE9D3}" srcOrd="1" destOrd="0" parTransId="{6BE25767-B976-4E94-B7E7-D8D58D806A55}" sibTransId="{55394B58-FE47-4F4A-836C-CD8322597820}"/>
    <dgm:cxn modelId="{8B6DFCD8-35B6-4A52-8BCD-ACB29A03D029}" type="presOf" srcId="{78230ABF-74FE-4B35-83D9-84E9C6AEA4F8}" destId="{B0B214A0-6EC6-442C-96A8-F17CD0893871}" srcOrd="0" destOrd="0" presId="urn:microsoft.com/office/officeart/2005/8/layout/default"/>
    <dgm:cxn modelId="{D7397CE8-9DEA-4770-A9A4-B378E0D6BF29}" srcId="{6E7A085E-5808-4D9F-91F7-CDA609A3FADD}" destId="{1C9B793F-44B2-46B4-8593-CDD68554BA23}" srcOrd="2" destOrd="0" parTransId="{34D92DF2-FB13-4171-836C-E6B415D4F252}" sibTransId="{0BA3EBE8-8DEB-4338-B735-EE820B47C473}"/>
    <dgm:cxn modelId="{14EFC5F3-599D-4481-8F21-A8AC24EC261E}" type="presOf" srcId="{6E7A085E-5808-4D9F-91F7-CDA609A3FADD}" destId="{4CE55AC9-41EB-49BC-8247-0A72E31822BF}" srcOrd="0" destOrd="0" presId="urn:microsoft.com/office/officeart/2005/8/layout/default"/>
    <dgm:cxn modelId="{900AEB47-2D30-44AA-A577-A30769289B1B}" type="presParOf" srcId="{4CE55AC9-41EB-49BC-8247-0A72E31822BF}" destId="{B0B214A0-6EC6-442C-96A8-F17CD0893871}" srcOrd="0" destOrd="0" presId="urn:microsoft.com/office/officeart/2005/8/layout/default"/>
    <dgm:cxn modelId="{D2691C53-6CBB-4F7F-BC09-E7E6E72CDBC3}" type="presParOf" srcId="{4CE55AC9-41EB-49BC-8247-0A72E31822BF}" destId="{1632D27B-014E-4101-94F7-056B2C2A8BCA}" srcOrd="1" destOrd="0" presId="urn:microsoft.com/office/officeart/2005/8/layout/default"/>
    <dgm:cxn modelId="{660F64CB-BCC8-43DA-B3F4-4D6D8190F934}" type="presParOf" srcId="{4CE55AC9-41EB-49BC-8247-0A72E31822BF}" destId="{2B1488C3-323E-423E-8E48-DA8165A92C41}" srcOrd="2" destOrd="0" presId="urn:microsoft.com/office/officeart/2005/8/layout/default"/>
    <dgm:cxn modelId="{71343A91-B2A4-477E-8239-E6A298DD5F4D}" type="presParOf" srcId="{4CE55AC9-41EB-49BC-8247-0A72E31822BF}" destId="{DB8BC7A6-152C-4208-B34D-6C2DD46AE58F}" srcOrd="3" destOrd="0" presId="urn:microsoft.com/office/officeart/2005/8/layout/default"/>
    <dgm:cxn modelId="{B53C756C-8AF0-4E5A-992D-2F20EE85A5A3}" type="presParOf" srcId="{4CE55AC9-41EB-49BC-8247-0A72E31822BF}" destId="{6993B6B9-F710-4572-8C22-1006E0B1739C}" srcOrd="4" destOrd="0" presId="urn:microsoft.com/office/officeart/2005/8/layout/default"/>
    <dgm:cxn modelId="{7DE5D5B5-5E3F-4916-A561-22EFCB8BA54E}" type="presParOf" srcId="{4CE55AC9-41EB-49BC-8247-0A72E31822BF}" destId="{5609FAF9-737D-42D7-AEC4-D3BD95E67E3B}" srcOrd="5" destOrd="0" presId="urn:microsoft.com/office/officeart/2005/8/layout/default"/>
    <dgm:cxn modelId="{80108D9B-5CF6-483F-9AB5-03653B8E2698}" type="presParOf" srcId="{4CE55AC9-41EB-49BC-8247-0A72E31822BF}" destId="{930F8FAF-759A-4526-8A8C-B4322A6D2D96}" srcOrd="6" destOrd="0" presId="urn:microsoft.com/office/officeart/2005/8/layout/default"/>
    <dgm:cxn modelId="{5CD26CDD-483D-4B44-B2F8-FE23BB150ADB}" type="presParOf" srcId="{4CE55AC9-41EB-49BC-8247-0A72E31822BF}" destId="{7F72CA41-88BC-44B3-AC6C-984887696E9A}" srcOrd="7" destOrd="0" presId="urn:microsoft.com/office/officeart/2005/8/layout/default"/>
    <dgm:cxn modelId="{B6626483-A27F-4835-A771-2DC26C82B08D}" type="presParOf" srcId="{4CE55AC9-41EB-49BC-8247-0A72E31822BF}" destId="{252E00B4-0D8E-4086-8A34-83E651632AE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E7A085E-5808-4D9F-91F7-CDA609A3FADD}"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8F2193EB-76B7-42D6-9356-B32D620031A2}">
      <dgm:prSet/>
      <dgm:spPr/>
      <dgm:t>
        <a:bodyPr/>
        <a:lstStyle/>
        <a:p>
          <a:r>
            <a:rPr lang="en-US"/>
            <a:t>Improved ethical standard</a:t>
          </a:r>
        </a:p>
      </dgm:t>
    </dgm:pt>
    <dgm:pt modelId="{294AE236-9A49-47A1-8C8B-75F2FC8D091B}" type="parTrans" cxnId="{47000EFE-4C64-41D1-B1BB-FF1112D7FDC1}">
      <dgm:prSet/>
      <dgm:spPr/>
      <dgm:t>
        <a:bodyPr/>
        <a:lstStyle/>
        <a:p>
          <a:endParaRPr lang="en-US"/>
        </a:p>
      </dgm:t>
    </dgm:pt>
    <dgm:pt modelId="{9BC74555-6E7E-471B-968D-700FE7EBA2A1}" type="sibTrans" cxnId="{47000EFE-4C64-41D1-B1BB-FF1112D7FDC1}">
      <dgm:prSet/>
      <dgm:spPr/>
      <dgm:t>
        <a:bodyPr/>
        <a:lstStyle/>
        <a:p>
          <a:endParaRPr lang="en-US"/>
        </a:p>
      </dgm:t>
    </dgm:pt>
    <dgm:pt modelId="{2E71155D-D1F7-48C1-BCD5-E53CF558D312}">
      <dgm:prSet/>
      <dgm:spPr/>
      <dgm:t>
        <a:bodyPr/>
        <a:lstStyle/>
        <a:p>
          <a:r>
            <a:rPr lang="en-US"/>
            <a:t>Disclosing of conflicts of interest</a:t>
          </a:r>
        </a:p>
      </dgm:t>
    </dgm:pt>
    <dgm:pt modelId="{F8F8CA74-5D54-4B6F-8847-62EA64AABED8}" type="parTrans" cxnId="{4FC950DB-FEAD-4409-8520-F0B2E84E64E9}">
      <dgm:prSet/>
      <dgm:spPr/>
      <dgm:t>
        <a:bodyPr/>
        <a:lstStyle/>
        <a:p>
          <a:endParaRPr lang="en-US"/>
        </a:p>
      </dgm:t>
    </dgm:pt>
    <dgm:pt modelId="{31F9B7D1-2354-449D-A9F2-6DFC97D3653C}" type="sibTrans" cxnId="{4FC950DB-FEAD-4409-8520-F0B2E84E64E9}">
      <dgm:prSet/>
      <dgm:spPr/>
      <dgm:t>
        <a:bodyPr/>
        <a:lstStyle/>
        <a:p>
          <a:endParaRPr lang="en-US"/>
        </a:p>
      </dgm:t>
    </dgm:pt>
    <dgm:pt modelId="{2944E5D3-801B-48A0-84F7-7ACE811079B2}">
      <dgm:prSet/>
      <dgm:spPr/>
      <dgm:t>
        <a:bodyPr/>
        <a:lstStyle/>
        <a:p>
          <a:r>
            <a:rPr lang="en-US"/>
            <a:t>Strengthen the bid review mechanism</a:t>
          </a:r>
        </a:p>
      </dgm:t>
    </dgm:pt>
    <dgm:pt modelId="{517322AA-89E2-45C4-A2A6-BA262A10FC45}" type="parTrans" cxnId="{F2B45B52-351B-4D6D-BA67-7ADD73314414}">
      <dgm:prSet/>
      <dgm:spPr/>
      <dgm:t>
        <a:bodyPr/>
        <a:lstStyle/>
        <a:p>
          <a:endParaRPr lang="en-US"/>
        </a:p>
      </dgm:t>
    </dgm:pt>
    <dgm:pt modelId="{FB0C0A4E-5B82-4B8B-93C1-B08567E2DCB1}" type="sibTrans" cxnId="{F2B45B52-351B-4D6D-BA67-7ADD73314414}">
      <dgm:prSet/>
      <dgm:spPr/>
      <dgm:t>
        <a:bodyPr/>
        <a:lstStyle/>
        <a:p>
          <a:endParaRPr lang="en-US"/>
        </a:p>
      </dgm:t>
    </dgm:pt>
    <dgm:pt modelId="{09C4E76F-7C44-451F-BAD7-D39C8EB36D49}">
      <dgm:prSet/>
      <dgm:spPr/>
      <dgm:t>
        <a:bodyPr/>
        <a:lstStyle/>
        <a:p>
          <a:r>
            <a:rPr lang="en-US"/>
            <a:t>Automation of procurement processes</a:t>
          </a:r>
        </a:p>
      </dgm:t>
    </dgm:pt>
    <dgm:pt modelId="{E72A0A28-FA1F-4DCF-8AE5-24CD650B67D8}" type="parTrans" cxnId="{B59DD9F0-9609-4D43-9835-6002F320A0F8}">
      <dgm:prSet/>
      <dgm:spPr/>
      <dgm:t>
        <a:bodyPr/>
        <a:lstStyle/>
        <a:p>
          <a:endParaRPr lang="en-US"/>
        </a:p>
      </dgm:t>
    </dgm:pt>
    <dgm:pt modelId="{3025EC29-8C7E-4F4A-BCA1-A57E76AE40CF}" type="sibTrans" cxnId="{B59DD9F0-9609-4D43-9835-6002F320A0F8}">
      <dgm:prSet/>
      <dgm:spPr/>
      <dgm:t>
        <a:bodyPr/>
        <a:lstStyle/>
        <a:p>
          <a:endParaRPr lang="en-US"/>
        </a:p>
      </dgm:t>
    </dgm:pt>
    <dgm:pt modelId="{5CDC7DA3-CD11-4AAA-B874-AB97A1C2F232}">
      <dgm:prSet/>
      <dgm:spPr/>
      <dgm:t>
        <a:bodyPr/>
        <a:lstStyle/>
        <a:p>
          <a:r>
            <a:rPr lang="en-US"/>
            <a:t>Placing procurement unit in a strategic position in the organization structure</a:t>
          </a:r>
        </a:p>
      </dgm:t>
    </dgm:pt>
    <dgm:pt modelId="{CB31798E-8FDE-49C7-BE2B-3E0FD959D41F}" type="parTrans" cxnId="{B62779B7-073C-4D6A-9027-21902ED291F4}">
      <dgm:prSet/>
      <dgm:spPr/>
      <dgm:t>
        <a:bodyPr/>
        <a:lstStyle/>
        <a:p>
          <a:endParaRPr lang="en-US"/>
        </a:p>
      </dgm:t>
    </dgm:pt>
    <dgm:pt modelId="{D8520F50-F4D5-4FBC-88B7-64B8D2D1D247}" type="sibTrans" cxnId="{B62779B7-073C-4D6A-9027-21902ED291F4}">
      <dgm:prSet/>
      <dgm:spPr/>
      <dgm:t>
        <a:bodyPr/>
        <a:lstStyle/>
        <a:p>
          <a:endParaRPr lang="en-US"/>
        </a:p>
      </dgm:t>
    </dgm:pt>
    <dgm:pt modelId="{4CE55AC9-41EB-49BC-8247-0A72E31822BF}" type="pres">
      <dgm:prSet presAssocID="{6E7A085E-5808-4D9F-91F7-CDA609A3FADD}" presName="diagram" presStyleCnt="0">
        <dgm:presLayoutVars>
          <dgm:dir/>
          <dgm:resizeHandles val="exact"/>
        </dgm:presLayoutVars>
      </dgm:prSet>
      <dgm:spPr/>
    </dgm:pt>
    <dgm:pt modelId="{2C52B3FE-5DE6-45F8-8C2C-30E6C5B1EDE8}" type="pres">
      <dgm:prSet presAssocID="{8F2193EB-76B7-42D6-9356-B32D620031A2}" presName="node" presStyleLbl="node1" presStyleIdx="0" presStyleCnt="5">
        <dgm:presLayoutVars>
          <dgm:bulletEnabled val="1"/>
        </dgm:presLayoutVars>
      </dgm:prSet>
      <dgm:spPr/>
    </dgm:pt>
    <dgm:pt modelId="{F02D1E11-D45E-499A-97BC-B2F4899B0EE2}" type="pres">
      <dgm:prSet presAssocID="{9BC74555-6E7E-471B-968D-700FE7EBA2A1}" presName="sibTrans" presStyleCnt="0"/>
      <dgm:spPr/>
    </dgm:pt>
    <dgm:pt modelId="{3FCD21CE-F4A2-4CE1-848F-DE12FCC21968}" type="pres">
      <dgm:prSet presAssocID="{2E71155D-D1F7-48C1-BCD5-E53CF558D312}" presName="node" presStyleLbl="node1" presStyleIdx="1" presStyleCnt="5">
        <dgm:presLayoutVars>
          <dgm:bulletEnabled val="1"/>
        </dgm:presLayoutVars>
      </dgm:prSet>
      <dgm:spPr/>
    </dgm:pt>
    <dgm:pt modelId="{16049CA1-12F1-48AF-AF0D-7D6F26C1626C}" type="pres">
      <dgm:prSet presAssocID="{31F9B7D1-2354-449D-A9F2-6DFC97D3653C}" presName="sibTrans" presStyleCnt="0"/>
      <dgm:spPr/>
    </dgm:pt>
    <dgm:pt modelId="{BA785210-4D50-468C-9316-EC17BFF144CD}" type="pres">
      <dgm:prSet presAssocID="{2944E5D3-801B-48A0-84F7-7ACE811079B2}" presName="node" presStyleLbl="node1" presStyleIdx="2" presStyleCnt="5">
        <dgm:presLayoutVars>
          <dgm:bulletEnabled val="1"/>
        </dgm:presLayoutVars>
      </dgm:prSet>
      <dgm:spPr/>
    </dgm:pt>
    <dgm:pt modelId="{55B2E92C-80F3-4B2F-9F09-BA099A7E9326}" type="pres">
      <dgm:prSet presAssocID="{FB0C0A4E-5B82-4B8B-93C1-B08567E2DCB1}" presName="sibTrans" presStyleCnt="0"/>
      <dgm:spPr/>
    </dgm:pt>
    <dgm:pt modelId="{37F41319-07A4-45DD-B3ED-40FA0425680A}" type="pres">
      <dgm:prSet presAssocID="{09C4E76F-7C44-451F-BAD7-D39C8EB36D49}" presName="node" presStyleLbl="node1" presStyleIdx="3" presStyleCnt="5">
        <dgm:presLayoutVars>
          <dgm:bulletEnabled val="1"/>
        </dgm:presLayoutVars>
      </dgm:prSet>
      <dgm:spPr/>
    </dgm:pt>
    <dgm:pt modelId="{09A9D2C7-FD64-4A4C-B299-9B7C92C0580A}" type="pres">
      <dgm:prSet presAssocID="{3025EC29-8C7E-4F4A-BCA1-A57E76AE40CF}" presName="sibTrans" presStyleCnt="0"/>
      <dgm:spPr/>
    </dgm:pt>
    <dgm:pt modelId="{F250CB1B-D1D4-4CC7-8CDF-5A77384F985F}" type="pres">
      <dgm:prSet presAssocID="{5CDC7DA3-CD11-4AAA-B874-AB97A1C2F232}" presName="node" presStyleLbl="node1" presStyleIdx="4" presStyleCnt="5">
        <dgm:presLayoutVars>
          <dgm:bulletEnabled val="1"/>
        </dgm:presLayoutVars>
      </dgm:prSet>
      <dgm:spPr/>
    </dgm:pt>
  </dgm:ptLst>
  <dgm:cxnLst>
    <dgm:cxn modelId="{2F90E70B-A502-43D7-8355-DA0BCDFC5FEB}" type="presOf" srcId="{2E71155D-D1F7-48C1-BCD5-E53CF558D312}" destId="{3FCD21CE-F4A2-4CE1-848F-DE12FCC21968}" srcOrd="0" destOrd="0" presId="urn:microsoft.com/office/officeart/2005/8/layout/default"/>
    <dgm:cxn modelId="{F2B45B52-351B-4D6D-BA67-7ADD73314414}" srcId="{6E7A085E-5808-4D9F-91F7-CDA609A3FADD}" destId="{2944E5D3-801B-48A0-84F7-7ACE811079B2}" srcOrd="2" destOrd="0" parTransId="{517322AA-89E2-45C4-A2A6-BA262A10FC45}" sibTransId="{FB0C0A4E-5B82-4B8B-93C1-B08567E2DCB1}"/>
    <dgm:cxn modelId="{0EA3A275-3B15-4E96-9A11-4CAD15D16C58}" type="presOf" srcId="{2944E5D3-801B-48A0-84F7-7ACE811079B2}" destId="{BA785210-4D50-468C-9316-EC17BFF144CD}" srcOrd="0" destOrd="0" presId="urn:microsoft.com/office/officeart/2005/8/layout/default"/>
    <dgm:cxn modelId="{5B906A91-2061-4CDD-9E96-C98734493717}" type="presOf" srcId="{5CDC7DA3-CD11-4AAA-B874-AB97A1C2F232}" destId="{F250CB1B-D1D4-4CC7-8CDF-5A77384F985F}" srcOrd="0" destOrd="0" presId="urn:microsoft.com/office/officeart/2005/8/layout/default"/>
    <dgm:cxn modelId="{B62779B7-073C-4D6A-9027-21902ED291F4}" srcId="{6E7A085E-5808-4D9F-91F7-CDA609A3FADD}" destId="{5CDC7DA3-CD11-4AAA-B874-AB97A1C2F232}" srcOrd="4" destOrd="0" parTransId="{CB31798E-8FDE-49C7-BE2B-3E0FD959D41F}" sibTransId="{D8520F50-F4D5-4FBC-88B7-64B8D2D1D247}"/>
    <dgm:cxn modelId="{1913C9C4-AF67-4334-9F49-6D36DCBAF1B9}" type="presOf" srcId="{8F2193EB-76B7-42D6-9356-B32D620031A2}" destId="{2C52B3FE-5DE6-45F8-8C2C-30E6C5B1EDE8}" srcOrd="0" destOrd="0" presId="urn:microsoft.com/office/officeart/2005/8/layout/default"/>
    <dgm:cxn modelId="{4FC950DB-FEAD-4409-8520-F0B2E84E64E9}" srcId="{6E7A085E-5808-4D9F-91F7-CDA609A3FADD}" destId="{2E71155D-D1F7-48C1-BCD5-E53CF558D312}" srcOrd="1" destOrd="0" parTransId="{F8F8CA74-5D54-4B6F-8847-62EA64AABED8}" sibTransId="{31F9B7D1-2354-449D-A9F2-6DFC97D3653C}"/>
    <dgm:cxn modelId="{B59DD9F0-9609-4D43-9835-6002F320A0F8}" srcId="{6E7A085E-5808-4D9F-91F7-CDA609A3FADD}" destId="{09C4E76F-7C44-451F-BAD7-D39C8EB36D49}" srcOrd="3" destOrd="0" parTransId="{E72A0A28-FA1F-4DCF-8AE5-24CD650B67D8}" sibTransId="{3025EC29-8C7E-4F4A-BCA1-A57E76AE40CF}"/>
    <dgm:cxn modelId="{14EFC5F3-599D-4481-8F21-A8AC24EC261E}" type="presOf" srcId="{6E7A085E-5808-4D9F-91F7-CDA609A3FADD}" destId="{4CE55AC9-41EB-49BC-8247-0A72E31822BF}" srcOrd="0" destOrd="0" presId="urn:microsoft.com/office/officeart/2005/8/layout/default"/>
    <dgm:cxn modelId="{0D3B34F5-D0C7-43B8-90F8-2D7249982A0B}" type="presOf" srcId="{09C4E76F-7C44-451F-BAD7-D39C8EB36D49}" destId="{37F41319-07A4-45DD-B3ED-40FA0425680A}" srcOrd="0" destOrd="0" presId="urn:microsoft.com/office/officeart/2005/8/layout/default"/>
    <dgm:cxn modelId="{47000EFE-4C64-41D1-B1BB-FF1112D7FDC1}" srcId="{6E7A085E-5808-4D9F-91F7-CDA609A3FADD}" destId="{8F2193EB-76B7-42D6-9356-B32D620031A2}" srcOrd="0" destOrd="0" parTransId="{294AE236-9A49-47A1-8C8B-75F2FC8D091B}" sibTransId="{9BC74555-6E7E-471B-968D-700FE7EBA2A1}"/>
    <dgm:cxn modelId="{443B7637-FC84-4D35-9A99-F62435168764}" type="presParOf" srcId="{4CE55AC9-41EB-49BC-8247-0A72E31822BF}" destId="{2C52B3FE-5DE6-45F8-8C2C-30E6C5B1EDE8}" srcOrd="0" destOrd="0" presId="urn:microsoft.com/office/officeart/2005/8/layout/default"/>
    <dgm:cxn modelId="{81356352-DC41-41B2-AD96-D53E4F9D1171}" type="presParOf" srcId="{4CE55AC9-41EB-49BC-8247-0A72E31822BF}" destId="{F02D1E11-D45E-499A-97BC-B2F4899B0EE2}" srcOrd="1" destOrd="0" presId="urn:microsoft.com/office/officeart/2005/8/layout/default"/>
    <dgm:cxn modelId="{37F261D5-5DD8-4B8E-B9E8-A0E5CA4D6455}" type="presParOf" srcId="{4CE55AC9-41EB-49BC-8247-0A72E31822BF}" destId="{3FCD21CE-F4A2-4CE1-848F-DE12FCC21968}" srcOrd="2" destOrd="0" presId="urn:microsoft.com/office/officeart/2005/8/layout/default"/>
    <dgm:cxn modelId="{2B1DB353-B7E1-4F02-A672-C24332E066CD}" type="presParOf" srcId="{4CE55AC9-41EB-49BC-8247-0A72E31822BF}" destId="{16049CA1-12F1-48AF-AF0D-7D6F26C1626C}" srcOrd="3" destOrd="0" presId="urn:microsoft.com/office/officeart/2005/8/layout/default"/>
    <dgm:cxn modelId="{83A56500-9957-4E2D-9BAA-018BE7815E12}" type="presParOf" srcId="{4CE55AC9-41EB-49BC-8247-0A72E31822BF}" destId="{BA785210-4D50-468C-9316-EC17BFF144CD}" srcOrd="4" destOrd="0" presId="urn:microsoft.com/office/officeart/2005/8/layout/default"/>
    <dgm:cxn modelId="{2F2205BC-E72E-4A55-8083-178EBFAA88CB}" type="presParOf" srcId="{4CE55AC9-41EB-49BC-8247-0A72E31822BF}" destId="{55B2E92C-80F3-4B2F-9F09-BA099A7E9326}" srcOrd="5" destOrd="0" presId="urn:microsoft.com/office/officeart/2005/8/layout/default"/>
    <dgm:cxn modelId="{F45DFFFF-7D2A-4D11-BFB0-E5B8798FB630}" type="presParOf" srcId="{4CE55AC9-41EB-49BC-8247-0A72E31822BF}" destId="{37F41319-07A4-45DD-B3ED-40FA0425680A}" srcOrd="6" destOrd="0" presId="urn:microsoft.com/office/officeart/2005/8/layout/default"/>
    <dgm:cxn modelId="{0D32E786-02C9-4DF0-8762-9A5643DD75F7}" type="presParOf" srcId="{4CE55AC9-41EB-49BC-8247-0A72E31822BF}" destId="{09A9D2C7-FD64-4A4C-B299-9B7C92C0580A}" srcOrd="7" destOrd="0" presId="urn:microsoft.com/office/officeart/2005/8/layout/default"/>
    <dgm:cxn modelId="{CC8F1AF2-C75D-4E16-865D-2159227F01D2}" type="presParOf" srcId="{4CE55AC9-41EB-49BC-8247-0A72E31822BF}" destId="{F250CB1B-D1D4-4CC7-8CDF-5A77384F985F}"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C50EDDA-6F33-474E-82FA-83672B8B3839}"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E6D63623-04AC-46F7-8E44-132D5452F79E}">
      <dgm:prSet/>
      <dgm:spPr/>
      <dgm:t>
        <a:bodyPr/>
        <a:lstStyle/>
        <a:p>
          <a:r>
            <a:rPr lang="en-US"/>
            <a:t>Change management</a:t>
          </a:r>
        </a:p>
      </dgm:t>
    </dgm:pt>
    <dgm:pt modelId="{2894F843-8C65-4AE9-85EB-84CD83DC139B}" type="parTrans" cxnId="{B557E5C0-E91F-4F4B-A3D2-095D4AC4916A}">
      <dgm:prSet/>
      <dgm:spPr/>
      <dgm:t>
        <a:bodyPr/>
        <a:lstStyle/>
        <a:p>
          <a:endParaRPr lang="en-US"/>
        </a:p>
      </dgm:t>
    </dgm:pt>
    <dgm:pt modelId="{EF37E5F4-7395-4CA5-BF5E-A4F9F3D0AB64}" type="sibTrans" cxnId="{B557E5C0-E91F-4F4B-A3D2-095D4AC4916A}">
      <dgm:prSet/>
      <dgm:spPr/>
      <dgm:t>
        <a:bodyPr/>
        <a:lstStyle/>
        <a:p>
          <a:endParaRPr lang="en-US"/>
        </a:p>
      </dgm:t>
    </dgm:pt>
    <dgm:pt modelId="{B2E88097-D2E6-49AE-B00F-68874B6D2A80}">
      <dgm:prSet/>
      <dgm:spPr/>
      <dgm:t>
        <a:bodyPr/>
        <a:lstStyle/>
        <a:p>
          <a:r>
            <a:rPr lang="en-US"/>
            <a:t>Regional cooperation</a:t>
          </a:r>
        </a:p>
      </dgm:t>
    </dgm:pt>
    <dgm:pt modelId="{438F84EF-6DF8-4FF5-8220-CA0773E43A74}" type="parTrans" cxnId="{FDF4639A-4AA0-47EE-BC79-4A2F4B8FA3E4}">
      <dgm:prSet/>
      <dgm:spPr/>
      <dgm:t>
        <a:bodyPr/>
        <a:lstStyle/>
        <a:p>
          <a:endParaRPr lang="en-US"/>
        </a:p>
      </dgm:t>
    </dgm:pt>
    <dgm:pt modelId="{4FE5211E-EBC1-47FB-9619-EED261005387}" type="sibTrans" cxnId="{FDF4639A-4AA0-47EE-BC79-4A2F4B8FA3E4}">
      <dgm:prSet/>
      <dgm:spPr/>
      <dgm:t>
        <a:bodyPr/>
        <a:lstStyle/>
        <a:p>
          <a:endParaRPr lang="en-US"/>
        </a:p>
      </dgm:t>
    </dgm:pt>
    <dgm:pt modelId="{51DC6DB7-0D40-48C3-BBFE-862D9E8C4083}">
      <dgm:prSet/>
      <dgm:spPr/>
      <dgm:t>
        <a:bodyPr/>
        <a:lstStyle/>
        <a:p>
          <a:r>
            <a:rPr lang="en-US" dirty="0"/>
            <a:t>Professional development</a:t>
          </a:r>
        </a:p>
      </dgm:t>
    </dgm:pt>
    <dgm:pt modelId="{4F9FEEA0-21E2-49F3-B51A-A1AC354A0500}" type="parTrans" cxnId="{879EC01D-8B2B-4ACB-A1AB-9DCE0DF34C2C}">
      <dgm:prSet/>
      <dgm:spPr/>
      <dgm:t>
        <a:bodyPr/>
        <a:lstStyle/>
        <a:p>
          <a:endParaRPr lang="en-US"/>
        </a:p>
      </dgm:t>
    </dgm:pt>
    <dgm:pt modelId="{7FE31289-6706-428B-BEED-1E88F8DDF778}" type="sibTrans" cxnId="{879EC01D-8B2B-4ACB-A1AB-9DCE0DF34C2C}">
      <dgm:prSet/>
      <dgm:spPr/>
      <dgm:t>
        <a:bodyPr/>
        <a:lstStyle/>
        <a:p>
          <a:endParaRPr lang="en-US"/>
        </a:p>
      </dgm:t>
    </dgm:pt>
    <dgm:pt modelId="{A6DFB812-90F0-44C9-947F-5B8C1C18A559}">
      <dgm:prSet/>
      <dgm:spPr/>
      <dgm:t>
        <a:bodyPr/>
        <a:lstStyle/>
        <a:p>
          <a:r>
            <a:rPr lang="en-US"/>
            <a:t>Partnership</a:t>
          </a:r>
        </a:p>
      </dgm:t>
    </dgm:pt>
    <dgm:pt modelId="{32FA8FBE-AF4D-4CFB-B4CC-E049F24A560D}" type="parTrans" cxnId="{0943497C-0E2F-4795-BEE6-4EE3C7FAA1F5}">
      <dgm:prSet/>
      <dgm:spPr/>
      <dgm:t>
        <a:bodyPr/>
        <a:lstStyle/>
        <a:p>
          <a:endParaRPr lang="en-US"/>
        </a:p>
      </dgm:t>
    </dgm:pt>
    <dgm:pt modelId="{E1CD42D4-15A3-44EA-8F4B-5C86BB746B0A}" type="sibTrans" cxnId="{0943497C-0E2F-4795-BEE6-4EE3C7FAA1F5}">
      <dgm:prSet/>
      <dgm:spPr/>
      <dgm:t>
        <a:bodyPr/>
        <a:lstStyle/>
        <a:p>
          <a:endParaRPr lang="en-US"/>
        </a:p>
      </dgm:t>
    </dgm:pt>
    <dgm:pt modelId="{1FAC4390-AB90-44A6-B6C3-0140CB86A32F}">
      <dgm:prSet/>
      <dgm:spPr/>
      <dgm:t>
        <a:bodyPr/>
        <a:lstStyle/>
        <a:p>
          <a:r>
            <a:rPr lang="en-US"/>
            <a:t>Involve non-state actors</a:t>
          </a:r>
        </a:p>
      </dgm:t>
    </dgm:pt>
    <dgm:pt modelId="{0F461D80-9150-4322-947D-9C57D455FBAA}" type="parTrans" cxnId="{FD248BB5-EBA6-48A4-9539-2E14F2274F73}">
      <dgm:prSet/>
      <dgm:spPr/>
      <dgm:t>
        <a:bodyPr/>
        <a:lstStyle/>
        <a:p>
          <a:endParaRPr lang="en-US"/>
        </a:p>
      </dgm:t>
    </dgm:pt>
    <dgm:pt modelId="{3A39E7F3-A394-46A8-AFC2-576C2C48440A}" type="sibTrans" cxnId="{FD248BB5-EBA6-48A4-9539-2E14F2274F73}">
      <dgm:prSet/>
      <dgm:spPr/>
      <dgm:t>
        <a:bodyPr/>
        <a:lstStyle/>
        <a:p>
          <a:endParaRPr lang="en-US"/>
        </a:p>
      </dgm:t>
    </dgm:pt>
    <dgm:pt modelId="{22C32FB4-04A9-42FA-9671-A7D2F47EDF0C}">
      <dgm:prSet/>
      <dgm:spPr/>
      <dgm:t>
        <a:bodyPr/>
        <a:lstStyle/>
        <a:p>
          <a:r>
            <a:rPr lang="en-US"/>
            <a:t>Benchmarking</a:t>
          </a:r>
        </a:p>
      </dgm:t>
    </dgm:pt>
    <dgm:pt modelId="{574C07EB-2CD4-41D2-8838-E8AC35733DD2}" type="parTrans" cxnId="{AECF064E-5DFE-4E82-94DB-F9DF45C679EE}">
      <dgm:prSet/>
      <dgm:spPr/>
      <dgm:t>
        <a:bodyPr/>
        <a:lstStyle/>
        <a:p>
          <a:endParaRPr lang="en-US"/>
        </a:p>
      </dgm:t>
    </dgm:pt>
    <dgm:pt modelId="{A2EA3FCC-9536-47B9-BA8F-4B9E36FDDA2B}" type="sibTrans" cxnId="{AECF064E-5DFE-4E82-94DB-F9DF45C679EE}">
      <dgm:prSet/>
      <dgm:spPr/>
      <dgm:t>
        <a:bodyPr/>
        <a:lstStyle/>
        <a:p>
          <a:endParaRPr lang="en-US"/>
        </a:p>
      </dgm:t>
    </dgm:pt>
    <dgm:pt modelId="{A0C86338-181B-46B1-9397-2ED1AC544570}" type="pres">
      <dgm:prSet presAssocID="{CC50EDDA-6F33-474E-82FA-83672B8B3839}" presName="diagram" presStyleCnt="0">
        <dgm:presLayoutVars>
          <dgm:dir/>
          <dgm:resizeHandles val="exact"/>
        </dgm:presLayoutVars>
      </dgm:prSet>
      <dgm:spPr/>
    </dgm:pt>
    <dgm:pt modelId="{D01EBFA2-F35D-483F-9CE0-4AC4F292AF7C}" type="pres">
      <dgm:prSet presAssocID="{E6D63623-04AC-46F7-8E44-132D5452F79E}" presName="node" presStyleLbl="node1" presStyleIdx="0" presStyleCnt="6">
        <dgm:presLayoutVars>
          <dgm:bulletEnabled val="1"/>
        </dgm:presLayoutVars>
      </dgm:prSet>
      <dgm:spPr/>
    </dgm:pt>
    <dgm:pt modelId="{22FCF364-15EE-4B46-BCD0-C4A7A479F55C}" type="pres">
      <dgm:prSet presAssocID="{EF37E5F4-7395-4CA5-BF5E-A4F9F3D0AB64}" presName="sibTrans" presStyleCnt="0"/>
      <dgm:spPr/>
    </dgm:pt>
    <dgm:pt modelId="{496CA896-F79E-4426-AE20-EF267553C17B}" type="pres">
      <dgm:prSet presAssocID="{B2E88097-D2E6-49AE-B00F-68874B6D2A80}" presName="node" presStyleLbl="node1" presStyleIdx="1" presStyleCnt="6">
        <dgm:presLayoutVars>
          <dgm:bulletEnabled val="1"/>
        </dgm:presLayoutVars>
      </dgm:prSet>
      <dgm:spPr/>
    </dgm:pt>
    <dgm:pt modelId="{B7E3B74D-594E-490D-96F7-C8ADB2634D58}" type="pres">
      <dgm:prSet presAssocID="{4FE5211E-EBC1-47FB-9619-EED261005387}" presName="sibTrans" presStyleCnt="0"/>
      <dgm:spPr/>
    </dgm:pt>
    <dgm:pt modelId="{F469C406-C665-49E3-AA9E-B13593820980}" type="pres">
      <dgm:prSet presAssocID="{51DC6DB7-0D40-48C3-BBFE-862D9E8C4083}" presName="node" presStyleLbl="node1" presStyleIdx="2" presStyleCnt="6">
        <dgm:presLayoutVars>
          <dgm:bulletEnabled val="1"/>
        </dgm:presLayoutVars>
      </dgm:prSet>
      <dgm:spPr/>
    </dgm:pt>
    <dgm:pt modelId="{D7B44B97-2AEC-4176-8D46-6D970C7C20E8}" type="pres">
      <dgm:prSet presAssocID="{7FE31289-6706-428B-BEED-1E88F8DDF778}" presName="sibTrans" presStyleCnt="0"/>
      <dgm:spPr/>
    </dgm:pt>
    <dgm:pt modelId="{DF4EB0E8-5EAC-4BD1-9C87-35DE2FA1FAF2}" type="pres">
      <dgm:prSet presAssocID="{A6DFB812-90F0-44C9-947F-5B8C1C18A559}" presName="node" presStyleLbl="node1" presStyleIdx="3" presStyleCnt="6">
        <dgm:presLayoutVars>
          <dgm:bulletEnabled val="1"/>
        </dgm:presLayoutVars>
      </dgm:prSet>
      <dgm:spPr/>
    </dgm:pt>
    <dgm:pt modelId="{BDD17F4F-D790-4C5C-890B-CB4D373E7FBC}" type="pres">
      <dgm:prSet presAssocID="{E1CD42D4-15A3-44EA-8F4B-5C86BB746B0A}" presName="sibTrans" presStyleCnt="0"/>
      <dgm:spPr/>
    </dgm:pt>
    <dgm:pt modelId="{82B9AD59-14EB-4E5E-A7BC-13A6121A81EC}" type="pres">
      <dgm:prSet presAssocID="{1FAC4390-AB90-44A6-B6C3-0140CB86A32F}" presName="node" presStyleLbl="node1" presStyleIdx="4" presStyleCnt="6">
        <dgm:presLayoutVars>
          <dgm:bulletEnabled val="1"/>
        </dgm:presLayoutVars>
      </dgm:prSet>
      <dgm:spPr/>
    </dgm:pt>
    <dgm:pt modelId="{69E680F5-4744-4520-A5AF-EC495B4A54E5}" type="pres">
      <dgm:prSet presAssocID="{3A39E7F3-A394-46A8-AFC2-576C2C48440A}" presName="sibTrans" presStyleCnt="0"/>
      <dgm:spPr/>
    </dgm:pt>
    <dgm:pt modelId="{271DEDD7-9635-425E-A06A-C34A5B0A74C8}" type="pres">
      <dgm:prSet presAssocID="{22C32FB4-04A9-42FA-9671-A7D2F47EDF0C}" presName="node" presStyleLbl="node1" presStyleIdx="5" presStyleCnt="6">
        <dgm:presLayoutVars>
          <dgm:bulletEnabled val="1"/>
        </dgm:presLayoutVars>
      </dgm:prSet>
      <dgm:spPr/>
    </dgm:pt>
  </dgm:ptLst>
  <dgm:cxnLst>
    <dgm:cxn modelId="{879EC01D-8B2B-4ACB-A1AB-9DCE0DF34C2C}" srcId="{CC50EDDA-6F33-474E-82FA-83672B8B3839}" destId="{51DC6DB7-0D40-48C3-BBFE-862D9E8C4083}" srcOrd="2" destOrd="0" parTransId="{4F9FEEA0-21E2-49F3-B51A-A1AC354A0500}" sibTransId="{7FE31289-6706-428B-BEED-1E88F8DDF778}"/>
    <dgm:cxn modelId="{D9E92F23-D0B0-4AF2-A887-C78D2C4AF20B}" type="presOf" srcId="{A6DFB812-90F0-44C9-947F-5B8C1C18A559}" destId="{DF4EB0E8-5EAC-4BD1-9C87-35DE2FA1FAF2}" srcOrd="0" destOrd="0" presId="urn:microsoft.com/office/officeart/2005/8/layout/default"/>
    <dgm:cxn modelId="{19D5B42C-5035-47BF-9DA7-2A53E1C4DCF2}" type="presOf" srcId="{E6D63623-04AC-46F7-8E44-132D5452F79E}" destId="{D01EBFA2-F35D-483F-9CE0-4AC4F292AF7C}" srcOrd="0" destOrd="0" presId="urn:microsoft.com/office/officeart/2005/8/layout/default"/>
    <dgm:cxn modelId="{BB2C0F69-185F-473B-9959-2A43FEE9D026}" type="presOf" srcId="{1FAC4390-AB90-44A6-B6C3-0140CB86A32F}" destId="{82B9AD59-14EB-4E5E-A7BC-13A6121A81EC}" srcOrd="0" destOrd="0" presId="urn:microsoft.com/office/officeart/2005/8/layout/default"/>
    <dgm:cxn modelId="{AECF064E-5DFE-4E82-94DB-F9DF45C679EE}" srcId="{CC50EDDA-6F33-474E-82FA-83672B8B3839}" destId="{22C32FB4-04A9-42FA-9671-A7D2F47EDF0C}" srcOrd="5" destOrd="0" parTransId="{574C07EB-2CD4-41D2-8838-E8AC35733DD2}" sibTransId="{A2EA3FCC-9536-47B9-BA8F-4B9E36FDDA2B}"/>
    <dgm:cxn modelId="{0943497C-0E2F-4795-BEE6-4EE3C7FAA1F5}" srcId="{CC50EDDA-6F33-474E-82FA-83672B8B3839}" destId="{A6DFB812-90F0-44C9-947F-5B8C1C18A559}" srcOrd="3" destOrd="0" parTransId="{32FA8FBE-AF4D-4CFB-B4CC-E049F24A560D}" sibTransId="{E1CD42D4-15A3-44EA-8F4B-5C86BB746B0A}"/>
    <dgm:cxn modelId="{FDF4639A-4AA0-47EE-BC79-4A2F4B8FA3E4}" srcId="{CC50EDDA-6F33-474E-82FA-83672B8B3839}" destId="{B2E88097-D2E6-49AE-B00F-68874B6D2A80}" srcOrd="1" destOrd="0" parTransId="{438F84EF-6DF8-4FF5-8220-CA0773E43A74}" sibTransId="{4FE5211E-EBC1-47FB-9619-EED261005387}"/>
    <dgm:cxn modelId="{FD248BB5-EBA6-48A4-9539-2E14F2274F73}" srcId="{CC50EDDA-6F33-474E-82FA-83672B8B3839}" destId="{1FAC4390-AB90-44A6-B6C3-0140CB86A32F}" srcOrd="4" destOrd="0" parTransId="{0F461D80-9150-4322-947D-9C57D455FBAA}" sibTransId="{3A39E7F3-A394-46A8-AFC2-576C2C48440A}"/>
    <dgm:cxn modelId="{B557E5C0-E91F-4F4B-A3D2-095D4AC4916A}" srcId="{CC50EDDA-6F33-474E-82FA-83672B8B3839}" destId="{E6D63623-04AC-46F7-8E44-132D5452F79E}" srcOrd="0" destOrd="0" parTransId="{2894F843-8C65-4AE9-85EB-84CD83DC139B}" sibTransId="{EF37E5F4-7395-4CA5-BF5E-A4F9F3D0AB64}"/>
    <dgm:cxn modelId="{8224B1CB-90AC-4999-B8F7-35FB4B652181}" type="presOf" srcId="{51DC6DB7-0D40-48C3-BBFE-862D9E8C4083}" destId="{F469C406-C665-49E3-AA9E-B13593820980}" srcOrd="0" destOrd="0" presId="urn:microsoft.com/office/officeart/2005/8/layout/default"/>
    <dgm:cxn modelId="{EEF1B3EA-6408-45B0-8D10-605C404C0120}" type="presOf" srcId="{CC50EDDA-6F33-474E-82FA-83672B8B3839}" destId="{A0C86338-181B-46B1-9397-2ED1AC544570}" srcOrd="0" destOrd="0" presId="urn:microsoft.com/office/officeart/2005/8/layout/default"/>
    <dgm:cxn modelId="{2E2FD7EA-AFF2-4B93-847E-4D8F1AAA5467}" type="presOf" srcId="{B2E88097-D2E6-49AE-B00F-68874B6D2A80}" destId="{496CA896-F79E-4426-AE20-EF267553C17B}" srcOrd="0" destOrd="0" presId="urn:microsoft.com/office/officeart/2005/8/layout/default"/>
    <dgm:cxn modelId="{EAEE31FA-80D7-4AD1-AE1F-67D490A124EA}" type="presOf" srcId="{22C32FB4-04A9-42FA-9671-A7D2F47EDF0C}" destId="{271DEDD7-9635-425E-A06A-C34A5B0A74C8}" srcOrd="0" destOrd="0" presId="urn:microsoft.com/office/officeart/2005/8/layout/default"/>
    <dgm:cxn modelId="{BCB51C19-DCC5-4432-980B-DF5931363946}" type="presParOf" srcId="{A0C86338-181B-46B1-9397-2ED1AC544570}" destId="{D01EBFA2-F35D-483F-9CE0-4AC4F292AF7C}" srcOrd="0" destOrd="0" presId="urn:microsoft.com/office/officeart/2005/8/layout/default"/>
    <dgm:cxn modelId="{98F9B4FB-C70D-46C5-BD62-68CE9124D581}" type="presParOf" srcId="{A0C86338-181B-46B1-9397-2ED1AC544570}" destId="{22FCF364-15EE-4B46-BCD0-C4A7A479F55C}" srcOrd="1" destOrd="0" presId="urn:microsoft.com/office/officeart/2005/8/layout/default"/>
    <dgm:cxn modelId="{B6C4F638-12A8-4C03-A8E2-846BB61B4ACF}" type="presParOf" srcId="{A0C86338-181B-46B1-9397-2ED1AC544570}" destId="{496CA896-F79E-4426-AE20-EF267553C17B}" srcOrd="2" destOrd="0" presId="urn:microsoft.com/office/officeart/2005/8/layout/default"/>
    <dgm:cxn modelId="{008A3D89-0623-4C74-9AA6-021EE1342B9D}" type="presParOf" srcId="{A0C86338-181B-46B1-9397-2ED1AC544570}" destId="{B7E3B74D-594E-490D-96F7-C8ADB2634D58}" srcOrd="3" destOrd="0" presId="urn:microsoft.com/office/officeart/2005/8/layout/default"/>
    <dgm:cxn modelId="{A990F356-2A63-4976-ADC5-8DB9B4B9C14E}" type="presParOf" srcId="{A0C86338-181B-46B1-9397-2ED1AC544570}" destId="{F469C406-C665-49E3-AA9E-B13593820980}" srcOrd="4" destOrd="0" presId="urn:microsoft.com/office/officeart/2005/8/layout/default"/>
    <dgm:cxn modelId="{01A1CF3B-CC99-4559-A2C2-4CAC8C3542C9}" type="presParOf" srcId="{A0C86338-181B-46B1-9397-2ED1AC544570}" destId="{D7B44B97-2AEC-4176-8D46-6D970C7C20E8}" srcOrd="5" destOrd="0" presId="urn:microsoft.com/office/officeart/2005/8/layout/default"/>
    <dgm:cxn modelId="{DA414345-D865-4C04-A64C-85559EEA45D9}" type="presParOf" srcId="{A0C86338-181B-46B1-9397-2ED1AC544570}" destId="{DF4EB0E8-5EAC-4BD1-9C87-35DE2FA1FAF2}" srcOrd="6" destOrd="0" presId="urn:microsoft.com/office/officeart/2005/8/layout/default"/>
    <dgm:cxn modelId="{AB71F268-A918-4920-B929-E6A8DFC9015F}" type="presParOf" srcId="{A0C86338-181B-46B1-9397-2ED1AC544570}" destId="{BDD17F4F-D790-4C5C-890B-CB4D373E7FBC}" srcOrd="7" destOrd="0" presId="urn:microsoft.com/office/officeart/2005/8/layout/default"/>
    <dgm:cxn modelId="{49C34CBB-81FA-4913-9644-42F042DED913}" type="presParOf" srcId="{A0C86338-181B-46B1-9397-2ED1AC544570}" destId="{82B9AD59-14EB-4E5E-A7BC-13A6121A81EC}" srcOrd="8" destOrd="0" presId="urn:microsoft.com/office/officeart/2005/8/layout/default"/>
    <dgm:cxn modelId="{AE3FEBC7-2E29-480F-888C-A4A503709933}" type="presParOf" srcId="{A0C86338-181B-46B1-9397-2ED1AC544570}" destId="{69E680F5-4744-4520-A5AF-EC495B4A54E5}" srcOrd="9" destOrd="0" presId="urn:microsoft.com/office/officeart/2005/8/layout/default"/>
    <dgm:cxn modelId="{DDBA31C5-78C3-49EC-AC17-3274B646F630}" type="presParOf" srcId="{A0C86338-181B-46B1-9397-2ED1AC544570}" destId="{271DEDD7-9635-425E-A06A-C34A5B0A74C8}"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749594E-6351-42DB-861E-9AB23F77EF5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8D9194B-10CC-4687-AB0C-DAB3C41E0480}">
      <dgm:prSet/>
      <dgm:spPr/>
      <dgm:t>
        <a:bodyPr/>
        <a:lstStyle/>
        <a:p>
          <a:pPr>
            <a:lnSpc>
              <a:spcPct val="100000"/>
            </a:lnSpc>
          </a:pPr>
          <a:r>
            <a:rPr lang="en-GB"/>
            <a:t>Procurement professionals should have a code of ethics</a:t>
          </a:r>
          <a:endParaRPr lang="en-US" dirty="0"/>
        </a:p>
      </dgm:t>
    </dgm:pt>
    <dgm:pt modelId="{45B00F17-4339-4FF4-9907-856A4B31C76E}" type="parTrans" cxnId="{318669DB-931E-40CD-83F8-8617BC8CFC46}">
      <dgm:prSet/>
      <dgm:spPr/>
      <dgm:t>
        <a:bodyPr/>
        <a:lstStyle/>
        <a:p>
          <a:endParaRPr lang="en-US"/>
        </a:p>
      </dgm:t>
    </dgm:pt>
    <dgm:pt modelId="{E64510EE-A4B5-4D13-A1A7-80110670B369}" type="sibTrans" cxnId="{318669DB-931E-40CD-83F8-8617BC8CFC46}">
      <dgm:prSet/>
      <dgm:spPr/>
      <dgm:t>
        <a:bodyPr/>
        <a:lstStyle/>
        <a:p>
          <a:endParaRPr lang="en-US"/>
        </a:p>
      </dgm:t>
    </dgm:pt>
    <dgm:pt modelId="{93EE4731-0664-4828-AA14-1956ABAC1AA7}">
      <dgm:prSet/>
      <dgm:spPr/>
      <dgm:t>
        <a:bodyPr/>
        <a:lstStyle/>
        <a:p>
          <a:pPr>
            <a:lnSpc>
              <a:spcPct val="100000"/>
            </a:lnSpc>
          </a:pPr>
          <a:r>
            <a:rPr lang="en-GB"/>
            <a:t>There must be Amendment of the procurement act to cover all issues affecting the procurement issues</a:t>
          </a:r>
        </a:p>
      </dgm:t>
    </dgm:pt>
    <dgm:pt modelId="{E1EA1CC6-9C64-4AD3-BCF6-C5274E531656}" type="parTrans" cxnId="{4583F588-0370-4515-929B-788EB125C233}">
      <dgm:prSet/>
      <dgm:spPr/>
      <dgm:t>
        <a:bodyPr/>
        <a:lstStyle/>
        <a:p>
          <a:endParaRPr lang="en-GB"/>
        </a:p>
      </dgm:t>
    </dgm:pt>
    <dgm:pt modelId="{F137C166-755F-4CBD-9FA8-A2512953F0CC}" type="sibTrans" cxnId="{4583F588-0370-4515-929B-788EB125C233}">
      <dgm:prSet/>
      <dgm:spPr/>
      <dgm:t>
        <a:bodyPr/>
        <a:lstStyle/>
        <a:p>
          <a:endParaRPr lang="en-GB"/>
        </a:p>
      </dgm:t>
    </dgm:pt>
    <dgm:pt modelId="{37683221-5AB8-4DE5-AC99-C8803305DF02}">
      <dgm:prSet/>
      <dgm:spPr/>
      <dgm:t>
        <a:bodyPr/>
        <a:lstStyle/>
        <a:p>
          <a:pPr>
            <a:lnSpc>
              <a:spcPct val="100000"/>
            </a:lnSpc>
          </a:pPr>
          <a:r>
            <a:rPr lang="en-GB"/>
            <a:t>There must be public education on the corruption and its effects</a:t>
          </a:r>
        </a:p>
      </dgm:t>
    </dgm:pt>
    <dgm:pt modelId="{8ECC6EFE-048D-417A-8787-7C80B784D3CC}" type="parTrans" cxnId="{13B603B4-F5A6-4240-93BC-C6B5110ABD07}">
      <dgm:prSet/>
      <dgm:spPr/>
      <dgm:t>
        <a:bodyPr/>
        <a:lstStyle/>
        <a:p>
          <a:endParaRPr lang="en-GB"/>
        </a:p>
      </dgm:t>
    </dgm:pt>
    <dgm:pt modelId="{498AF2D9-CF09-4950-80A0-3EC14A89D6D0}" type="sibTrans" cxnId="{13B603B4-F5A6-4240-93BC-C6B5110ABD07}">
      <dgm:prSet/>
      <dgm:spPr/>
      <dgm:t>
        <a:bodyPr/>
        <a:lstStyle/>
        <a:p>
          <a:endParaRPr lang="en-GB"/>
        </a:p>
      </dgm:t>
    </dgm:pt>
    <dgm:pt modelId="{212F6B61-CFD5-4DBE-8167-80270F677324}">
      <dgm:prSet/>
      <dgm:spPr/>
      <dgm:t>
        <a:bodyPr/>
        <a:lstStyle/>
        <a:p>
          <a:pPr>
            <a:lnSpc>
              <a:spcPct val="100000"/>
            </a:lnSpc>
          </a:pPr>
          <a:r>
            <a:rPr lang="en-GB"/>
            <a:t>There must be harmonization of the anti-corruption measures</a:t>
          </a:r>
        </a:p>
      </dgm:t>
    </dgm:pt>
    <dgm:pt modelId="{C4E20229-B68E-4DE4-86B0-555F180C4664}" type="parTrans" cxnId="{94A34CB1-21A1-4E4D-95C0-8F32CED80AC2}">
      <dgm:prSet/>
      <dgm:spPr/>
      <dgm:t>
        <a:bodyPr/>
        <a:lstStyle/>
        <a:p>
          <a:endParaRPr lang="en-GB"/>
        </a:p>
      </dgm:t>
    </dgm:pt>
    <dgm:pt modelId="{C8CD5E86-E35D-4D72-9E83-FECB5E451C91}" type="sibTrans" cxnId="{94A34CB1-21A1-4E4D-95C0-8F32CED80AC2}">
      <dgm:prSet/>
      <dgm:spPr/>
      <dgm:t>
        <a:bodyPr/>
        <a:lstStyle/>
        <a:p>
          <a:endParaRPr lang="en-GB"/>
        </a:p>
      </dgm:t>
    </dgm:pt>
    <dgm:pt modelId="{E99EE67B-0A7C-44E0-878A-302D761E96D1}" type="pres">
      <dgm:prSet presAssocID="{5749594E-6351-42DB-861E-9AB23F77EF5C}" presName="root" presStyleCnt="0">
        <dgm:presLayoutVars>
          <dgm:dir/>
          <dgm:resizeHandles val="exact"/>
        </dgm:presLayoutVars>
      </dgm:prSet>
      <dgm:spPr/>
    </dgm:pt>
    <dgm:pt modelId="{0DE95AEB-5289-44DC-9C09-BA4095BB8F6E}" type="pres">
      <dgm:prSet presAssocID="{88D9194B-10CC-4687-AB0C-DAB3C41E0480}" presName="compNode" presStyleCnt="0"/>
      <dgm:spPr/>
    </dgm:pt>
    <dgm:pt modelId="{8BB84F47-E331-4DBD-9AE9-8D43158F372A}" type="pres">
      <dgm:prSet presAssocID="{88D9194B-10CC-4687-AB0C-DAB3C41E0480}" presName="bgRect" presStyleLbl="bgShp" presStyleIdx="0" presStyleCnt="4"/>
      <dgm:spPr/>
    </dgm:pt>
    <dgm:pt modelId="{0BBEFF70-B091-4F82-9BA3-D0FA1CB756EE}" type="pres">
      <dgm:prSet presAssocID="{88D9194B-10CC-4687-AB0C-DAB3C41E048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A8A11277-DE70-4E63-9F05-774AEAE5EB54}" type="pres">
      <dgm:prSet presAssocID="{88D9194B-10CC-4687-AB0C-DAB3C41E0480}" presName="spaceRect" presStyleCnt="0"/>
      <dgm:spPr/>
    </dgm:pt>
    <dgm:pt modelId="{07222198-2B3F-4B52-9510-E9A215FD5AA8}" type="pres">
      <dgm:prSet presAssocID="{88D9194B-10CC-4687-AB0C-DAB3C41E0480}" presName="parTx" presStyleLbl="revTx" presStyleIdx="0" presStyleCnt="4">
        <dgm:presLayoutVars>
          <dgm:chMax val="0"/>
          <dgm:chPref val="0"/>
        </dgm:presLayoutVars>
      </dgm:prSet>
      <dgm:spPr/>
    </dgm:pt>
    <dgm:pt modelId="{C504AFDB-EC6D-4F28-A692-AD8821432010}" type="pres">
      <dgm:prSet presAssocID="{E64510EE-A4B5-4D13-A1A7-80110670B369}" presName="sibTrans" presStyleCnt="0"/>
      <dgm:spPr/>
    </dgm:pt>
    <dgm:pt modelId="{0AA788DA-E0F6-4BA2-8361-A7AE177422A8}" type="pres">
      <dgm:prSet presAssocID="{93EE4731-0664-4828-AA14-1956ABAC1AA7}" presName="compNode" presStyleCnt="0"/>
      <dgm:spPr/>
    </dgm:pt>
    <dgm:pt modelId="{9E228770-2BF6-4962-A5FE-C0C2C5129306}" type="pres">
      <dgm:prSet presAssocID="{93EE4731-0664-4828-AA14-1956ABAC1AA7}" presName="bgRect" presStyleLbl="bgShp" presStyleIdx="1" presStyleCnt="4"/>
      <dgm:spPr/>
    </dgm:pt>
    <dgm:pt modelId="{3D479C5A-C2A3-4041-A3AD-BAEA53C31060}" type="pres">
      <dgm:prSet presAssocID="{93EE4731-0664-4828-AA14-1956ABAC1AA7}" presName="iconRect" presStyleLbl="node1" presStyleIdx="1" presStyleCnt="4"/>
      <dgm:spPr/>
    </dgm:pt>
    <dgm:pt modelId="{7E7BFC40-9E4A-4BE4-9D74-1389EEC4155A}" type="pres">
      <dgm:prSet presAssocID="{93EE4731-0664-4828-AA14-1956ABAC1AA7}" presName="spaceRect" presStyleCnt="0"/>
      <dgm:spPr/>
    </dgm:pt>
    <dgm:pt modelId="{2F6A5BE6-6494-47DC-B327-9D52339E3C6A}" type="pres">
      <dgm:prSet presAssocID="{93EE4731-0664-4828-AA14-1956ABAC1AA7}" presName="parTx" presStyleLbl="revTx" presStyleIdx="1" presStyleCnt="4">
        <dgm:presLayoutVars>
          <dgm:chMax val="0"/>
          <dgm:chPref val="0"/>
        </dgm:presLayoutVars>
      </dgm:prSet>
      <dgm:spPr/>
    </dgm:pt>
    <dgm:pt modelId="{77278C01-B348-4483-ADE8-17AB08715791}" type="pres">
      <dgm:prSet presAssocID="{F137C166-755F-4CBD-9FA8-A2512953F0CC}" presName="sibTrans" presStyleCnt="0"/>
      <dgm:spPr/>
    </dgm:pt>
    <dgm:pt modelId="{D4D83275-A0F6-4638-93C9-C8791429A872}" type="pres">
      <dgm:prSet presAssocID="{37683221-5AB8-4DE5-AC99-C8803305DF02}" presName="compNode" presStyleCnt="0"/>
      <dgm:spPr/>
    </dgm:pt>
    <dgm:pt modelId="{4C5BC146-B4CC-411D-B38E-9143202F99D1}" type="pres">
      <dgm:prSet presAssocID="{37683221-5AB8-4DE5-AC99-C8803305DF02}" presName="bgRect" presStyleLbl="bgShp" presStyleIdx="2" presStyleCnt="4"/>
      <dgm:spPr/>
    </dgm:pt>
    <dgm:pt modelId="{126962F2-4B62-4958-A8CD-545FBDF420A3}" type="pres">
      <dgm:prSet presAssocID="{37683221-5AB8-4DE5-AC99-C8803305DF02}" presName="iconRect" presStyleLbl="node1" presStyleIdx="2" presStyleCnt="4"/>
      <dgm:spPr/>
    </dgm:pt>
    <dgm:pt modelId="{8DA217F7-0E64-4F02-B368-3475AD82CA6D}" type="pres">
      <dgm:prSet presAssocID="{37683221-5AB8-4DE5-AC99-C8803305DF02}" presName="spaceRect" presStyleCnt="0"/>
      <dgm:spPr/>
    </dgm:pt>
    <dgm:pt modelId="{63255647-32E5-42E6-8F74-C30B7CE67AD9}" type="pres">
      <dgm:prSet presAssocID="{37683221-5AB8-4DE5-AC99-C8803305DF02}" presName="parTx" presStyleLbl="revTx" presStyleIdx="2" presStyleCnt="4">
        <dgm:presLayoutVars>
          <dgm:chMax val="0"/>
          <dgm:chPref val="0"/>
        </dgm:presLayoutVars>
      </dgm:prSet>
      <dgm:spPr/>
    </dgm:pt>
    <dgm:pt modelId="{EBA51BCC-A884-44F2-9272-014E4A16FC94}" type="pres">
      <dgm:prSet presAssocID="{498AF2D9-CF09-4950-80A0-3EC14A89D6D0}" presName="sibTrans" presStyleCnt="0"/>
      <dgm:spPr/>
    </dgm:pt>
    <dgm:pt modelId="{66362035-703A-4825-BD8A-2FCD7EF4A93D}" type="pres">
      <dgm:prSet presAssocID="{212F6B61-CFD5-4DBE-8167-80270F677324}" presName="compNode" presStyleCnt="0"/>
      <dgm:spPr/>
    </dgm:pt>
    <dgm:pt modelId="{B2E87B86-D421-4F02-82C1-2D8B95D43C89}" type="pres">
      <dgm:prSet presAssocID="{212F6B61-CFD5-4DBE-8167-80270F677324}" presName="bgRect" presStyleLbl="bgShp" presStyleIdx="3" presStyleCnt="4"/>
      <dgm:spPr/>
    </dgm:pt>
    <dgm:pt modelId="{6BE5E323-0D1A-48F1-8C80-CF7EB6194A84}" type="pres">
      <dgm:prSet presAssocID="{212F6B61-CFD5-4DBE-8167-80270F677324}" presName="iconRect" presStyleLbl="node1" presStyleIdx="3" presStyleCnt="4"/>
      <dgm:spPr/>
    </dgm:pt>
    <dgm:pt modelId="{A6E65B39-4077-408E-B260-B36CD0E1BE5C}" type="pres">
      <dgm:prSet presAssocID="{212F6B61-CFD5-4DBE-8167-80270F677324}" presName="spaceRect" presStyleCnt="0"/>
      <dgm:spPr/>
    </dgm:pt>
    <dgm:pt modelId="{CEDF19A7-A203-4D40-84B5-BBF463B8DCF2}" type="pres">
      <dgm:prSet presAssocID="{212F6B61-CFD5-4DBE-8167-80270F677324}" presName="parTx" presStyleLbl="revTx" presStyleIdx="3" presStyleCnt="4">
        <dgm:presLayoutVars>
          <dgm:chMax val="0"/>
          <dgm:chPref val="0"/>
        </dgm:presLayoutVars>
      </dgm:prSet>
      <dgm:spPr/>
    </dgm:pt>
  </dgm:ptLst>
  <dgm:cxnLst>
    <dgm:cxn modelId="{EF285D24-8809-4AA6-9D31-E57BBFC6DE42}" type="presOf" srcId="{212F6B61-CFD5-4DBE-8167-80270F677324}" destId="{CEDF19A7-A203-4D40-84B5-BBF463B8DCF2}" srcOrd="0" destOrd="0" presId="urn:microsoft.com/office/officeart/2018/2/layout/IconVerticalSolidList"/>
    <dgm:cxn modelId="{5F689F29-A9B8-4D4E-911B-E1C0AA89B850}" type="presOf" srcId="{88D9194B-10CC-4687-AB0C-DAB3C41E0480}" destId="{07222198-2B3F-4B52-9510-E9A215FD5AA8}" srcOrd="0" destOrd="0" presId="urn:microsoft.com/office/officeart/2018/2/layout/IconVerticalSolidList"/>
    <dgm:cxn modelId="{8FA73B70-1B86-457D-A3AF-3374E04C6A91}" type="presOf" srcId="{5749594E-6351-42DB-861E-9AB23F77EF5C}" destId="{E99EE67B-0A7C-44E0-878A-302D761E96D1}" srcOrd="0" destOrd="0" presId="urn:microsoft.com/office/officeart/2018/2/layout/IconVerticalSolidList"/>
    <dgm:cxn modelId="{167AE37F-ACAC-4540-B6E4-13F317B82E22}" type="presOf" srcId="{37683221-5AB8-4DE5-AC99-C8803305DF02}" destId="{63255647-32E5-42E6-8F74-C30B7CE67AD9}" srcOrd="0" destOrd="0" presId="urn:microsoft.com/office/officeart/2018/2/layout/IconVerticalSolidList"/>
    <dgm:cxn modelId="{4583F588-0370-4515-929B-788EB125C233}" srcId="{5749594E-6351-42DB-861E-9AB23F77EF5C}" destId="{93EE4731-0664-4828-AA14-1956ABAC1AA7}" srcOrd="1" destOrd="0" parTransId="{E1EA1CC6-9C64-4AD3-BCF6-C5274E531656}" sibTransId="{F137C166-755F-4CBD-9FA8-A2512953F0CC}"/>
    <dgm:cxn modelId="{94A34CB1-21A1-4E4D-95C0-8F32CED80AC2}" srcId="{5749594E-6351-42DB-861E-9AB23F77EF5C}" destId="{212F6B61-CFD5-4DBE-8167-80270F677324}" srcOrd="3" destOrd="0" parTransId="{C4E20229-B68E-4DE4-86B0-555F180C4664}" sibTransId="{C8CD5E86-E35D-4D72-9E83-FECB5E451C91}"/>
    <dgm:cxn modelId="{13B603B4-F5A6-4240-93BC-C6B5110ABD07}" srcId="{5749594E-6351-42DB-861E-9AB23F77EF5C}" destId="{37683221-5AB8-4DE5-AC99-C8803305DF02}" srcOrd="2" destOrd="0" parTransId="{8ECC6EFE-048D-417A-8787-7C80B784D3CC}" sibTransId="{498AF2D9-CF09-4950-80A0-3EC14A89D6D0}"/>
    <dgm:cxn modelId="{1361E5C7-713F-46F6-940D-3F222004C0B3}" type="presOf" srcId="{93EE4731-0664-4828-AA14-1956ABAC1AA7}" destId="{2F6A5BE6-6494-47DC-B327-9D52339E3C6A}" srcOrd="0" destOrd="0" presId="urn:microsoft.com/office/officeart/2018/2/layout/IconVerticalSolidList"/>
    <dgm:cxn modelId="{318669DB-931E-40CD-83F8-8617BC8CFC46}" srcId="{5749594E-6351-42DB-861E-9AB23F77EF5C}" destId="{88D9194B-10CC-4687-AB0C-DAB3C41E0480}" srcOrd="0" destOrd="0" parTransId="{45B00F17-4339-4FF4-9907-856A4B31C76E}" sibTransId="{E64510EE-A4B5-4D13-A1A7-80110670B369}"/>
    <dgm:cxn modelId="{FDE1B727-99A6-4F32-A2B2-E1D2A2CD7150}" type="presParOf" srcId="{E99EE67B-0A7C-44E0-878A-302D761E96D1}" destId="{0DE95AEB-5289-44DC-9C09-BA4095BB8F6E}" srcOrd="0" destOrd="0" presId="urn:microsoft.com/office/officeart/2018/2/layout/IconVerticalSolidList"/>
    <dgm:cxn modelId="{22B1E4E6-BA52-4C16-9A03-052D697D6C60}" type="presParOf" srcId="{0DE95AEB-5289-44DC-9C09-BA4095BB8F6E}" destId="{8BB84F47-E331-4DBD-9AE9-8D43158F372A}" srcOrd="0" destOrd="0" presId="urn:microsoft.com/office/officeart/2018/2/layout/IconVerticalSolidList"/>
    <dgm:cxn modelId="{044C9A66-BF84-4775-A45E-E50D9B0B0784}" type="presParOf" srcId="{0DE95AEB-5289-44DC-9C09-BA4095BB8F6E}" destId="{0BBEFF70-B091-4F82-9BA3-D0FA1CB756EE}" srcOrd="1" destOrd="0" presId="urn:microsoft.com/office/officeart/2018/2/layout/IconVerticalSolidList"/>
    <dgm:cxn modelId="{D87402D9-DC4E-406B-860D-5A98ADE77A1C}" type="presParOf" srcId="{0DE95AEB-5289-44DC-9C09-BA4095BB8F6E}" destId="{A8A11277-DE70-4E63-9F05-774AEAE5EB54}" srcOrd="2" destOrd="0" presId="urn:microsoft.com/office/officeart/2018/2/layout/IconVerticalSolidList"/>
    <dgm:cxn modelId="{228A32BF-6CA3-4372-A773-DA0E41E9AA79}" type="presParOf" srcId="{0DE95AEB-5289-44DC-9C09-BA4095BB8F6E}" destId="{07222198-2B3F-4B52-9510-E9A215FD5AA8}" srcOrd="3" destOrd="0" presId="urn:microsoft.com/office/officeart/2018/2/layout/IconVerticalSolidList"/>
    <dgm:cxn modelId="{B59DF870-2F90-4F6D-9AB8-C975F4BD8E53}" type="presParOf" srcId="{E99EE67B-0A7C-44E0-878A-302D761E96D1}" destId="{C504AFDB-EC6D-4F28-A692-AD8821432010}" srcOrd="1" destOrd="0" presId="urn:microsoft.com/office/officeart/2018/2/layout/IconVerticalSolidList"/>
    <dgm:cxn modelId="{C0BD0B7F-135E-49AB-B59D-5FF6306F41C9}" type="presParOf" srcId="{E99EE67B-0A7C-44E0-878A-302D761E96D1}" destId="{0AA788DA-E0F6-4BA2-8361-A7AE177422A8}" srcOrd="2" destOrd="0" presId="urn:microsoft.com/office/officeart/2018/2/layout/IconVerticalSolidList"/>
    <dgm:cxn modelId="{B0FBF843-7DCB-4AAF-9930-7311400812E9}" type="presParOf" srcId="{0AA788DA-E0F6-4BA2-8361-A7AE177422A8}" destId="{9E228770-2BF6-4962-A5FE-C0C2C5129306}" srcOrd="0" destOrd="0" presId="urn:microsoft.com/office/officeart/2018/2/layout/IconVerticalSolidList"/>
    <dgm:cxn modelId="{A6A19703-167A-4891-9276-8A4EB1FEA625}" type="presParOf" srcId="{0AA788DA-E0F6-4BA2-8361-A7AE177422A8}" destId="{3D479C5A-C2A3-4041-A3AD-BAEA53C31060}" srcOrd="1" destOrd="0" presId="urn:microsoft.com/office/officeart/2018/2/layout/IconVerticalSolidList"/>
    <dgm:cxn modelId="{EA6DD9FC-ED24-4279-8A85-3082D3E9B833}" type="presParOf" srcId="{0AA788DA-E0F6-4BA2-8361-A7AE177422A8}" destId="{7E7BFC40-9E4A-4BE4-9D74-1389EEC4155A}" srcOrd="2" destOrd="0" presId="urn:microsoft.com/office/officeart/2018/2/layout/IconVerticalSolidList"/>
    <dgm:cxn modelId="{C2267AD6-8456-4BC8-9DEE-C20515C40772}" type="presParOf" srcId="{0AA788DA-E0F6-4BA2-8361-A7AE177422A8}" destId="{2F6A5BE6-6494-47DC-B327-9D52339E3C6A}" srcOrd="3" destOrd="0" presId="urn:microsoft.com/office/officeart/2018/2/layout/IconVerticalSolidList"/>
    <dgm:cxn modelId="{11B940E6-F79E-4A91-B0BA-7F8ADA9E4A4A}" type="presParOf" srcId="{E99EE67B-0A7C-44E0-878A-302D761E96D1}" destId="{77278C01-B348-4483-ADE8-17AB08715791}" srcOrd="3" destOrd="0" presId="urn:microsoft.com/office/officeart/2018/2/layout/IconVerticalSolidList"/>
    <dgm:cxn modelId="{DE1BF91C-011F-444C-AE61-8B30255580D2}" type="presParOf" srcId="{E99EE67B-0A7C-44E0-878A-302D761E96D1}" destId="{D4D83275-A0F6-4638-93C9-C8791429A872}" srcOrd="4" destOrd="0" presId="urn:microsoft.com/office/officeart/2018/2/layout/IconVerticalSolidList"/>
    <dgm:cxn modelId="{3482A701-0DB3-4CF8-9851-5D75354322FC}" type="presParOf" srcId="{D4D83275-A0F6-4638-93C9-C8791429A872}" destId="{4C5BC146-B4CC-411D-B38E-9143202F99D1}" srcOrd="0" destOrd="0" presId="urn:microsoft.com/office/officeart/2018/2/layout/IconVerticalSolidList"/>
    <dgm:cxn modelId="{B4FD3BF6-755A-4F88-8E31-8E5FF6290DDE}" type="presParOf" srcId="{D4D83275-A0F6-4638-93C9-C8791429A872}" destId="{126962F2-4B62-4958-A8CD-545FBDF420A3}" srcOrd="1" destOrd="0" presId="urn:microsoft.com/office/officeart/2018/2/layout/IconVerticalSolidList"/>
    <dgm:cxn modelId="{D34FED0B-E87E-430C-AB2F-3BA2E13A29DF}" type="presParOf" srcId="{D4D83275-A0F6-4638-93C9-C8791429A872}" destId="{8DA217F7-0E64-4F02-B368-3475AD82CA6D}" srcOrd="2" destOrd="0" presId="urn:microsoft.com/office/officeart/2018/2/layout/IconVerticalSolidList"/>
    <dgm:cxn modelId="{568C3AB8-68B9-4181-9468-D4208CCA26E4}" type="presParOf" srcId="{D4D83275-A0F6-4638-93C9-C8791429A872}" destId="{63255647-32E5-42E6-8F74-C30B7CE67AD9}" srcOrd="3" destOrd="0" presId="urn:microsoft.com/office/officeart/2018/2/layout/IconVerticalSolidList"/>
    <dgm:cxn modelId="{C2831CFA-7FEE-4319-9A7B-02AC6CB2B759}" type="presParOf" srcId="{E99EE67B-0A7C-44E0-878A-302D761E96D1}" destId="{EBA51BCC-A884-44F2-9272-014E4A16FC94}" srcOrd="5" destOrd="0" presId="urn:microsoft.com/office/officeart/2018/2/layout/IconVerticalSolidList"/>
    <dgm:cxn modelId="{9BB8617B-3279-4014-8D2F-47E0FC6FBB05}" type="presParOf" srcId="{E99EE67B-0A7C-44E0-878A-302D761E96D1}" destId="{66362035-703A-4825-BD8A-2FCD7EF4A93D}" srcOrd="6" destOrd="0" presId="urn:microsoft.com/office/officeart/2018/2/layout/IconVerticalSolidList"/>
    <dgm:cxn modelId="{EACCB583-532F-45B0-B69D-F039EDE30CF7}" type="presParOf" srcId="{66362035-703A-4825-BD8A-2FCD7EF4A93D}" destId="{B2E87B86-D421-4F02-82C1-2D8B95D43C89}" srcOrd="0" destOrd="0" presId="urn:microsoft.com/office/officeart/2018/2/layout/IconVerticalSolidList"/>
    <dgm:cxn modelId="{1348EF96-4334-4772-B823-A799BF5A0C27}" type="presParOf" srcId="{66362035-703A-4825-BD8A-2FCD7EF4A93D}" destId="{6BE5E323-0D1A-48F1-8C80-CF7EB6194A84}" srcOrd="1" destOrd="0" presId="urn:microsoft.com/office/officeart/2018/2/layout/IconVerticalSolidList"/>
    <dgm:cxn modelId="{F118ED6D-B18F-4691-AF1F-91B936A441E1}" type="presParOf" srcId="{66362035-703A-4825-BD8A-2FCD7EF4A93D}" destId="{A6E65B39-4077-408E-B260-B36CD0E1BE5C}" srcOrd="2" destOrd="0" presId="urn:microsoft.com/office/officeart/2018/2/layout/IconVerticalSolidList"/>
    <dgm:cxn modelId="{02672149-5095-4758-9298-403C8794F2FF}" type="presParOf" srcId="{66362035-703A-4825-BD8A-2FCD7EF4A93D}" destId="{CEDF19A7-A203-4D40-84B5-BBF463B8DCF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749594E-6351-42DB-861E-9AB23F77EF5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8D9194B-10CC-4687-AB0C-DAB3C41E0480}">
      <dgm:prSet/>
      <dgm:spPr/>
      <dgm:t>
        <a:bodyPr/>
        <a:lstStyle/>
        <a:p>
          <a:pPr>
            <a:lnSpc>
              <a:spcPct val="100000"/>
            </a:lnSpc>
          </a:pPr>
          <a:r>
            <a:rPr lang="en-GB"/>
            <a:t>Inclusion of other stakeholders in procurement processes e.g. in evaluation</a:t>
          </a:r>
          <a:endParaRPr lang="en-US" dirty="0"/>
        </a:p>
      </dgm:t>
    </dgm:pt>
    <dgm:pt modelId="{45B00F17-4339-4FF4-9907-856A4B31C76E}" type="parTrans" cxnId="{318669DB-931E-40CD-83F8-8617BC8CFC46}">
      <dgm:prSet/>
      <dgm:spPr/>
      <dgm:t>
        <a:bodyPr/>
        <a:lstStyle/>
        <a:p>
          <a:endParaRPr lang="en-US"/>
        </a:p>
      </dgm:t>
    </dgm:pt>
    <dgm:pt modelId="{E64510EE-A4B5-4D13-A1A7-80110670B369}" type="sibTrans" cxnId="{318669DB-931E-40CD-83F8-8617BC8CFC46}">
      <dgm:prSet/>
      <dgm:spPr/>
      <dgm:t>
        <a:bodyPr/>
        <a:lstStyle/>
        <a:p>
          <a:endParaRPr lang="en-US"/>
        </a:p>
      </dgm:t>
    </dgm:pt>
    <dgm:pt modelId="{480D2F72-43AA-4FC4-BE12-12E38190F157}">
      <dgm:prSet/>
      <dgm:spPr/>
      <dgm:t>
        <a:bodyPr/>
        <a:lstStyle/>
        <a:p>
          <a:pPr>
            <a:lnSpc>
              <a:spcPct val="100000"/>
            </a:lnSpc>
          </a:pPr>
          <a:r>
            <a:rPr lang="en-GB"/>
            <a:t>Make users, evaluation and tender committees culpable of their actions</a:t>
          </a:r>
        </a:p>
      </dgm:t>
    </dgm:pt>
    <dgm:pt modelId="{7BAEE3DC-43B3-4CC9-9BD8-19939789F254}" type="parTrans" cxnId="{5FBE08A5-FEF0-4E57-9CE6-E1F5D7FCEC47}">
      <dgm:prSet/>
      <dgm:spPr/>
      <dgm:t>
        <a:bodyPr/>
        <a:lstStyle/>
        <a:p>
          <a:endParaRPr lang="en-GB"/>
        </a:p>
      </dgm:t>
    </dgm:pt>
    <dgm:pt modelId="{138556AA-5861-41FF-8255-5B0910A677CA}" type="sibTrans" cxnId="{5FBE08A5-FEF0-4E57-9CE6-E1F5D7FCEC47}">
      <dgm:prSet/>
      <dgm:spPr/>
      <dgm:t>
        <a:bodyPr/>
        <a:lstStyle/>
        <a:p>
          <a:endParaRPr lang="en-GB"/>
        </a:p>
      </dgm:t>
    </dgm:pt>
    <dgm:pt modelId="{DB28F870-8818-457D-B61E-0DFB949B92EE}">
      <dgm:prSet/>
      <dgm:spPr/>
      <dgm:t>
        <a:bodyPr/>
        <a:lstStyle/>
        <a:p>
          <a:pPr>
            <a:lnSpc>
              <a:spcPct val="100000"/>
            </a:lnSpc>
          </a:pPr>
          <a:r>
            <a:rPr lang="en-GB"/>
            <a:t>Training on public procurement</a:t>
          </a:r>
        </a:p>
      </dgm:t>
    </dgm:pt>
    <dgm:pt modelId="{AC3EC291-FB7F-4701-B35E-B044A24D2943}" type="parTrans" cxnId="{4A655E21-C7A3-4C8A-916E-7ECB5E542E6C}">
      <dgm:prSet/>
      <dgm:spPr/>
      <dgm:t>
        <a:bodyPr/>
        <a:lstStyle/>
        <a:p>
          <a:endParaRPr lang="en-GB"/>
        </a:p>
      </dgm:t>
    </dgm:pt>
    <dgm:pt modelId="{F934852F-BBEA-4B42-95B3-732F1D8BC523}" type="sibTrans" cxnId="{4A655E21-C7A3-4C8A-916E-7ECB5E542E6C}">
      <dgm:prSet/>
      <dgm:spPr/>
      <dgm:t>
        <a:bodyPr/>
        <a:lstStyle/>
        <a:p>
          <a:endParaRPr lang="en-GB"/>
        </a:p>
      </dgm:t>
    </dgm:pt>
    <dgm:pt modelId="{ACEBCF93-5B13-4A54-9DD4-7C8F09AA74FE}">
      <dgm:prSet/>
      <dgm:spPr/>
      <dgm:t>
        <a:bodyPr/>
        <a:lstStyle/>
        <a:p>
          <a:pPr>
            <a:lnSpc>
              <a:spcPct val="100000"/>
            </a:lnSpc>
          </a:pPr>
          <a:r>
            <a:rPr lang="en-GB"/>
            <a:t>Hiring of procurement experts for Investigation</a:t>
          </a:r>
        </a:p>
      </dgm:t>
    </dgm:pt>
    <dgm:pt modelId="{AD547F40-F02D-47DB-98AB-730261BCAA7C}" type="parTrans" cxnId="{07C6729E-AC94-4379-B087-1F10C0E3A80B}">
      <dgm:prSet/>
      <dgm:spPr/>
      <dgm:t>
        <a:bodyPr/>
        <a:lstStyle/>
        <a:p>
          <a:endParaRPr lang="en-GB"/>
        </a:p>
      </dgm:t>
    </dgm:pt>
    <dgm:pt modelId="{8D38A0DB-F25E-438E-97EB-3392FD98979A}" type="sibTrans" cxnId="{07C6729E-AC94-4379-B087-1F10C0E3A80B}">
      <dgm:prSet/>
      <dgm:spPr/>
      <dgm:t>
        <a:bodyPr/>
        <a:lstStyle/>
        <a:p>
          <a:endParaRPr lang="en-GB"/>
        </a:p>
      </dgm:t>
    </dgm:pt>
    <dgm:pt modelId="{E99EE67B-0A7C-44E0-878A-302D761E96D1}" type="pres">
      <dgm:prSet presAssocID="{5749594E-6351-42DB-861E-9AB23F77EF5C}" presName="root" presStyleCnt="0">
        <dgm:presLayoutVars>
          <dgm:dir/>
          <dgm:resizeHandles val="exact"/>
        </dgm:presLayoutVars>
      </dgm:prSet>
      <dgm:spPr/>
    </dgm:pt>
    <dgm:pt modelId="{0DE95AEB-5289-44DC-9C09-BA4095BB8F6E}" type="pres">
      <dgm:prSet presAssocID="{88D9194B-10CC-4687-AB0C-DAB3C41E0480}" presName="compNode" presStyleCnt="0"/>
      <dgm:spPr/>
    </dgm:pt>
    <dgm:pt modelId="{8BB84F47-E331-4DBD-9AE9-8D43158F372A}" type="pres">
      <dgm:prSet presAssocID="{88D9194B-10CC-4687-AB0C-DAB3C41E0480}" presName="bgRect" presStyleLbl="bgShp" presStyleIdx="0" presStyleCnt="4"/>
      <dgm:spPr/>
    </dgm:pt>
    <dgm:pt modelId="{0BBEFF70-B091-4F82-9BA3-D0FA1CB756EE}" type="pres">
      <dgm:prSet presAssocID="{88D9194B-10CC-4687-AB0C-DAB3C41E048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A8A11277-DE70-4E63-9F05-774AEAE5EB54}" type="pres">
      <dgm:prSet presAssocID="{88D9194B-10CC-4687-AB0C-DAB3C41E0480}" presName="spaceRect" presStyleCnt="0"/>
      <dgm:spPr/>
    </dgm:pt>
    <dgm:pt modelId="{07222198-2B3F-4B52-9510-E9A215FD5AA8}" type="pres">
      <dgm:prSet presAssocID="{88D9194B-10CC-4687-AB0C-DAB3C41E0480}" presName="parTx" presStyleLbl="revTx" presStyleIdx="0" presStyleCnt="4">
        <dgm:presLayoutVars>
          <dgm:chMax val="0"/>
          <dgm:chPref val="0"/>
        </dgm:presLayoutVars>
      </dgm:prSet>
      <dgm:spPr/>
    </dgm:pt>
    <dgm:pt modelId="{C504AFDB-EC6D-4F28-A692-AD8821432010}" type="pres">
      <dgm:prSet presAssocID="{E64510EE-A4B5-4D13-A1A7-80110670B369}" presName="sibTrans" presStyleCnt="0"/>
      <dgm:spPr/>
    </dgm:pt>
    <dgm:pt modelId="{BA6D7F77-0FBF-4F74-ABB7-D858305577DF}" type="pres">
      <dgm:prSet presAssocID="{480D2F72-43AA-4FC4-BE12-12E38190F157}" presName="compNode" presStyleCnt="0"/>
      <dgm:spPr/>
    </dgm:pt>
    <dgm:pt modelId="{0FC47675-73B7-4DF1-B41B-C8706388E784}" type="pres">
      <dgm:prSet presAssocID="{480D2F72-43AA-4FC4-BE12-12E38190F157}" presName="bgRect" presStyleLbl="bgShp" presStyleIdx="1" presStyleCnt="4"/>
      <dgm:spPr/>
    </dgm:pt>
    <dgm:pt modelId="{9AF42C3E-6540-4C0F-A28D-BAD1D50A1ABA}" type="pres">
      <dgm:prSet presAssocID="{480D2F72-43AA-4FC4-BE12-12E38190F157}" presName="iconRect" presStyleLbl="node1" presStyleIdx="1" presStyleCnt="4"/>
      <dgm:spPr/>
    </dgm:pt>
    <dgm:pt modelId="{6A9DE1BF-70AB-4845-9470-5E96285D6D4D}" type="pres">
      <dgm:prSet presAssocID="{480D2F72-43AA-4FC4-BE12-12E38190F157}" presName="spaceRect" presStyleCnt="0"/>
      <dgm:spPr/>
    </dgm:pt>
    <dgm:pt modelId="{3396E5CC-C05C-4CAE-AA5D-2741AA4B7F03}" type="pres">
      <dgm:prSet presAssocID="{480D2F72-43AA-4FC4-BE12-12E38190F157}" presName="parTx" presStyleLbl="revTx" presStyleIdx="1" presStyleCnt="4">
        <dgm:presLayoutVars>
          <dgm:chMax val="0"/>
          <dgm:chPref val="0"/>
        </dgm:presLayoutVars>
      </dgm:prSet>
      <dgm:spPr/>
    </dgm:pt>
    <dgm:pt modelId="{BA27E930-936F-4C87-B2A3-F90B80EFE76E}" type="pres">
      <dgm:prSet presAssocID="{138556AA-5861-41FF-8255-5B0910A677CA}" presName="sibTrans" presStyleCnt="0"/>
      <dgm:spPr/>
    </dgm:pt>
    <dgm:pt modelId="{941C8792-1FB3-46FB-ADEA-6A476E4D8137}" type="pres">
      <dgm:prSet presAssocID="{DB28F870-8818-457D-B61E-0DFB949B92EE}" presName="compNode" presStyleCnt="0"/>
      <dgm:spPr/>
    </dgm:pt>
    <dgm:pt modelId="{C85CFEB5-DD99-41C6-A86A-2658AADE5615}" type="pres">
      <dgm:prSet presAssocID="{DB28F870-8818-457D-B61E-0DFB949B92EE}" presName="bgRect" presStyleLbl="bgShp" presStyleIdx="2" presStyleCnt="4"/>
      <dgm:spPr/>
    </dgm:pt>
    <dgm:pt modelId="{788D385E-EB9E-469D-8EB5-9740EA66F455}" type="pres">
      <dgm:prSet presAssocID="{DB28F870-8818-457D-B61E-0DFB949B92EE}" presName="iconRect" presStyleLbl="node1" presStyleIdx="2" presStyleCnt="4"/>
      <dgm:spPr/>
    </dgm:pt>
    <dgm:pt modelId="{13FF66FF-387A-4226-A20F-BE214134E902}" type="pres">
      <dgm:prSet presAssocID="{DB28F870-8818-457D-B61E-0DFB949B92EE}" presName="spaceRect" presStyleCnt="0"/>
      <dgm:spPr/>
    </dgm:pt>
    <dgm:pt modelId="{2E5B4A0E-91C6-463D-B54A-1347A8AE3331}" type="pres">
      <dgm:prSet presAssocID="{DB28F870-8818-457D-B61E-0DFB949B92EE}" presName="parTx" presStyleLbl="revTx" presStyleIdx="2" presStyleCnt="4">
        <dgm:presLayoutVars>
          <dgm:chMax val="0"/>
          <dgm:chPref val="0"/>
        </dgm:presLayoutVars>
      </dgm:prSet>
      <dgm:spPr/>
    </dgm:pt>
    <dgm:pt modelId="{2FFA9330-92C8-4A69-8A4F-42B8AAD21A2E}" type="pres">
      <dgm:prSet presAssocID="{F934852F-BBEA-4B42-95B3-732F1D8BC523}" presName="sibTrans" presStyleCnt="0"/>
      <dgm:spPr/>
    </dgm:pt>
    <dgm:pt modelId="{E216BABD-959B-4DB7-933D-616ED8B21966}" type="pres">
      <dgm:prSet presAssocID="{ACEBCF93-5B13-4A54-9DD4-7C8F09AA74FE}" presName="compNode" presStyleCnt="0"/>
      <dgm:spPr/>
    </dgm:pt>
    <dgm:pt modelId="{3DA0C40B-008B-4608-8B76-1CA4521062D0}" type="pres">
      <dgm:prSet presAssocID="{ACEBCF93-5B13-4A54-9DD4-7C8F09AA74FE}" presName="bgRect" presStyleLbl="bgShp" presStyleIdx="3" presStyleCnt="4"/>
      <dgm:spPr/>
    </dgm:pt>
    <dgm:pt modelId="{37203E8D-E1C9-445B-A3EF-A41A8E575F84}" type="pres">
      <dgm:prSet presAssocID="{ACEBCF93-5B13-4A54-9DD4-7C8F09AA74FE}" presName="iconRect" presStyleLbl="node1" presStyleIdx="3" presStyleCnt="4"/>
      <dgm:spPr/>
    </dgm:pt>
    <dgm:pt modelId="{4E813636-AEE5-4D67-A128-83AF7A3848AB}" type="pres">
      <dgm:prSet presAssocID="{ACEBCF93-5B13-4A54-9DD4-7C8F09AA74FE}" presName="spaceRect" presStyleCnt="0"/>
      <dgm:spPr/>
    </dgm:pt>
    <dgm:pt modelId="{25C7E866-4156-47E5-B8C5-E4B6C8DEB984}" type="pres">
      <dgm:prSet presAssocID="{ACEBCF93-5B13-4A54-9DD4-7C8F09AA74FE}" presName="parTx" presStyleLbl="revTx" presStyleIdx="3" presStyleCnt="4">
        <dgm:presLayoutVars>
          <dgm:chMax val="0"/>
          <dgm:chPref val="0"/>
        </dgm:presLayoutVars>
      </dgm:prSet>
      <dgm:spPr/>
    </dgm:pt>
  </dgm:ptLst>
  <dgm:cxnLst>
    <dgm:cxn modelId="{4A655E21-C7A3-4C8A-916E-7ECB5E542E6C}" srcId="{5749594E-6351-42DB-861E-9AB23F77EF5C}" destId="{DB28F870-8818-457D-B61E-0DFB949B92EE}" srcOrd="2" destOrd="0" parTransId="{AC3EC291-FB7F-4701-B35E-B044A24D2943}" sibTransId="{F934852F-BBEA-4B42-95B3-732F1D8BC523}"/>
    <dgm:cxn modelId="{5F689F29-A9B8-4D4E-911B-E1C0AA89B850}" type="presOf" srcId="{88D9194B-10CC-4687-AB0C-DAB3C41E0480}" destId="{07222198-2B3F-4B52-9510-E9A215FD5AA8}" srcOrd="0" destOrd="0" presId="urn:microsoft.com/office/officeart/2018/2/layout/IconVerticalSolidList"/>
    <dgm:cxn modelId="{8FA73B70-1B86-457D-A3AF-3374E04C6A91}" type="presOf" srcId="{5749594E-6351-42DB-861E-9AB23F77EF5C}" destId="{E99EE67B-0A7C-44E0-878A-302D761E96D1}" srcOrd="0" destOrd="0" presId="urn:microsoft.com/office/officeart/2018/2/layout/IconVerticalSolidList"/>
    <dgm:cxn modelId="{8E40B450-0948-4030-990D-231DFDD72313}" type="presOf" srcId="{480D2F72-43AA-4FC4-BE12-12E38190F157}" destId="{3396E5CC-C05C-4CAE-AA5D-2741AA4B7F03}" srcOrd="0" destOrd="0" presId="urn:microsoft.com/office/officeart/2018/2/layout/IconVerticalSolidList"/>
    <dgm:cxn modelId="{07C6729E-AC94-4379-B087-1F10C0E3A80B}" srcId="{5749594E-6351-42DB-861E-9AB23F77EF5C}" destId="{ACEBCF93-5B13-4A54-9DD4-7C8F09AA74FE}" srcOrd="3" destOrd="0" parTransId="{AD547F40-F02D-47DB-98AB-730261BCAA7C}" sibTransId="{8D38A0DB-F25E-438E-97EB-3392FD98979A}"/>
    <dgm:cxn modelId="{5FBE08A5-FEF0-4E57-9CE6-E1F5D7FCEC47}" srcId="{5749594E-6351-42DB-861E-9AB23F77EF5C}" destId="{480D2F72-43AA-4FC4-BE12-12E38190F157}" srcOrd="1" destOrd="0" parTransId="{7BAEE3DC-43B3-4CC9-9BD8-19939789F254}" sibTransId="{138556AA-5861-41FF-8255-5B0910A677CA}"/>
    <dgm:cxn modelId="{3F1D33D9-C37F-45D1-9A35-D990FB765F3C}" type="presOf" srcId="{ACEBCF93-5B13-4A54-9DD4-7C8F09AA74FE}" destId="{25C7E866-4156-47E5-B8C5-E4B6C8DEB984}" srcOrd="0" destOrd="0" presId="urn:microsoft.com/office/officeart/2018/2/layout/IconVerticalSolidList"/>
    <dgm:cxn modelId="{318669DB-931E-40CD-83F8-8617BC8CFC46}" srcId="{5749594E-6351-42DB-861E-9AB23F77EF5C}" destId="{88D9194B-10CC-4687-AB0C-DAB3C41E0480}" srcOrd="0" destOrd="0" parTransId="{45B00F17-4339-4FF4-9907-856A4B31C76E}" sibTransId="{E64510EE-A4B5-4D13-A1A7-80110670B369}"/>
    <dgm:cxn modelId="{EE9C4EE1-2202-4574-B733-465CA8CE5BAC}" type="presOf" srcId="{DB28F870-8818-457D-B61E-0DFB949B92EE}" destId="{2E5B4A0E-91C6-463D-B54A-1347A8AE3331}" srcOrd="0" destOrd="0" presId="urn:microsoft.com/office/officeart/2018/2/layout/IconVerticalSolidList"/>
    <dgm:cxn modelId="{FDE1B727-99A6-4F32-A2B2-E1D2A2CD7150}" type="presParOf" srcId="{E99EE67B-0A7C-44E0-878A-302D761E96D1}" destId="{0DE95AEB-5289-44DC-9C09-BA4095BB8F6E}" srcOrd="0" destOrd="0" presId="urn:microsoft.com/office/officeart/2018/2/layout/IconVerticalSolidList"/>
    <dgm:cxn modelId="{22B1E4E6-BA52-4C16-9A03-052D697D6C60}" type="presParOf" srcId="{0DE95AEB-5289-44DC-9C09-BA4095BB8F6E}" destId="{8BB84F47-E331-4DBD-9AE9-8D43158F372A}" srcOrd="0" destOrd="0" presId="urn:microsoft.com/office/officeart/2018/2/layout/IconVerticalSolidList"/>
    <dgm:cxn modelId="{044C9A66-BF84-4775-A45E-E50D9B0B0784}" type="presParOf" srcId="{0DE95AEB-5289-44DC-9C09-BA4095BB8F6E}" destId="{0BBEFF70-B091-4F82-9BA3-D0FA1CB756EE}" srcOrd="1" destOrd="0" presId="urn:microsoft.com/office/officeart/2018/2/layout/IconVerticalSolidList"/>
    <dgm:cxn modelId="{D87402D9-DC4E-406B-860D-5A98ADE77A1C}" type="presParOf" srcId="{0DE95AEB-5289-44DC-9C09-BA4095BB8F6E}" destId="{A8A11277-DE70-4E63-9F05-774AEAE5EB54}" srcOrd="2" destOrd="0" presId="urn:microsoft.com/office/officeart/2018/2/layout/IconVerticalSolidList"/>
    <dgm:cxn modelId="{228A32BF-6CA3-4372-A773-DA0E41E9AA79}" type="presParOf" srcId="{0DE95AEB-5289-44DC-9C09-BA4095BB8F6E}" destId="{07222198-2B3F-4B52-9510-E9A215FD5AA8}" srcOrd="3" destOrd="0" presId="urn:microsoft.com/office/officeart/2018/2/layout/IconVerticalSolidList"/>
    <dgm:cxn modelId="{B59DF870-2F90-4F6D-9AB8-C975F4BD8E53}" type="presParOf" srcId="{E99EE67B-0A7C-44E0-878A-302D761E96D1}" destId="{C504AFDB-EC6D-4F28-A692-AD8821432010}" srcOrd="1" destOrd="0" presId="urn:microsoft.com/office/officeart/2018/2/layout/IconVerticalSolidList"/>
    <dgm:cxn modelId="{84240FCB-9761-419A-A717-D2475D1BB168}" type="presParOf" srcId="{E99EE67B-0A7C-44E0-878A-302D761E96D1}" destId="{BA6D7F77-0FBF-4F74-ABB7-D858305577DF}" srcOrd="2" destOrd="0" presId="urn:microsoft.com/office/officeart/2018/2/layout/IconVerticalSolidList"/>
    <dgm:cxn modelId="{E6597BF8-E511-4932-A02B-0E74AEC155E7}" type="presParOf" srcId="{BA6D7F77-0FBF-4F74-ABB7-D858305577DF}" destId="{0FC47675-73B7-4DF1-B41B-C8706388E784}" srcOrd="0" destOrd="0" presId="urn:microsoft.com/office/officeart/2018/2/layout/IconVerticalSolidList"/>
    <dgm:cxn modelId="{AE33DA73-4CE9-4682-A648-5A54B56AC791}" type="presParOf" srcId="{BA6D7F77-0FBF-4F74-ABB7-D858305577DF}" destId="{9AF42C3E-6540-4C0F-A28D-BAD1D50A1ABA}" srcOrd="1" destOrd="0" presId="urn:microsoft.com/office/officeart/2018/2/layout/IconVerticalSolidList"/>
    <dgm:cxn modelId="{EBE88B2B-D1AA-4A33-9CF3-7E117B8E8131}" type="presParOf" srcId="{BA6D7F77-0FBF-4F74-ABB7-D858305577DF}" destId="{6A9DE1BF-70AB-4845-9470-5E96285D6D4D}" srcOrd="2" destOrd="0" presId="urn:microsoft.com/office/officeart/2018/2/layout/IconVerticalSolidList"/>
    <dgm:cxn modelId="{2C230BC0-C644-4946-A4CB-2C4B2785E6F4}" type="presParOf" srcId="{BA6D7F77-0FBF-4F74-ABB7-D858305577DF}" destId="{3396E5CC-C05C-4CAE-AA5D-2741AA4B7F03}" srcOrd="3" destOrd="0" presId="urn:microsoft.com/office/officeart/2018/2/layout/IconVerticalSolidList"/>
    <dgm:cxn modelId="{D1BF76A8-2C72-43B3-88AB-22F33320B7FE}" type="presParOf" srcId="{E99EE67B-0A7C-44E0-878A-302D761E96D1}" destId="{BA27E930-936F-4C87-B2A3-F90B80EFE76E}" srcOrd="3" destOrd="0" presId="urn:microsoft.com/office/officeart/2018/2/layout/IconVerticalSolidList"/>
    <dgm:cxn modelId="{03E81D95-8432-44FA-8BBA-13A850F38AAA}" type="presParOf" srcId="{E99EE67B-0A7C-44E0-878A-302D761E96D1}" destId="{941C8792-1FB3-46FB-ADEA-6A476E4D8137}" srcOrd="4" destOrd="0" presId="urn:microsoft.com/office/officeart/2018/2/layout/IconVerticalSolidList"/>
    <dgm:cxn modelId="{C40732DE-1039-4763-BA7C-454A8575A0B5}" type="presParOf" srcId="{941C8792-1FB3-46FB-ADEA-6A476E4D8137}" destId="{C85CFEB5-DD99-41C6-A86A-2658AADE5615}" srcOrd="0" destOrd="0" presId="urn:microsoft.com/office/officeart/2018/2/layout/IconVerticalSolidList"/>
    <dgm:cxn modelId="{56B1FF2E-EF7C-4A05-9169-DF2B3AC4634D}" type="presParOf" srcId="{941C8792-1FB3-46FB-ADEA-6A476E4D8137}" destId="{788D385E-EB9E-469D-8EB5-9740EA66F455}" srcOrd="1" destOrd="0" presId="urn:microsoft.com/office/officeart/2018/2/layout/IconVerticalSolidList"/>
    <dgm:cxn modelId="{8287A408-C55F-49A0-A542-7F95586E0AED}" type="presParOf" srcId="{941C8792-1FB3-46FB-ADEA-6A476E4D8137}" destId="{13FF66FF-387A-4226-A20F-BE214134E902}" srcOrd="2" destOrd="0" presId="urn:microsoft.com/office/officeart/2018/2/layout/IconVerticalSolidList"/>
    <dgm:cxn modelId="{3EA60D24-57B6-4512-A53F-AD03C2AD9469}" type="presParOf" srcId="{941C8792-1FB3-46FB-ADEA-6A476E4D8137}" destId="{2E5B4A0E-91C6-463D-B54A-1347A8AE3331}" srcOrd="3" destOrd="0" presId="urn:microsoft.com/office/officeart/2018/2/layout/IconVerticalSolidList"/>
    <dgm:cxn modelId="{04FD4C57-92CD-4F89-A624-BBBFE53F08E3}" type="presParOf" srcId="{E99EE67B-0A7C-44E0-878A-302D761E96D1}" destId="{2FFA9330-92C8-4A69-8A4F-42B8AAD21A2E}" srcOrd="5" destOrd="0" presId="urn:microsoft.com/office/officeart/2018/2/layout/IconVerticalSolidList"/>
    <dgm:cxn modelId="{32BD28A4-50D8-4A4E-8373-AFE075ECD19F}" type="presParOf" srcId="{E99EE67B-0A7C-44E0-878A-302D761E96D1}" destId="{E216BABD-959B-4DB7-933D-616ED8B21966}" srcOrd="6" destOrd="0" presId="urn:microsoft.com/office/officeart/2018/2/layout/IconVerticalSolidList"/>
    <dgm:cxn modelId="{B8F114F7-8363-4206-A1B5-DE932C885EED}" type="presParOf" srcId="{E216BABD-959B-4DB7-933D-616ED8B21966}" destId="{3DA0C40B-008B-4608-8B76-1CA4521062D0}" srcOrd="0" destOrd="0" presId="urn:microsoft.com/office/officeart/2018/2/layout/IconVerticalSolidList"/>
    <dgm:cxn modelId="{0D96BF20-04AC-4212-AACF-15CF12357A7B}" type="presParOf" srcId="{E216BABD-959B-4DB7-933D-616ED8B21966}" destId="{37203E8D-E1C9-445B-A3EF-A41A8E575F84}" srcOrd="1" destOrd="0" presId="urn:microsoft.com/office/officeart/2018/2/layout/IconVerticalSolidList"/>
    <dgm:cxn modelId="{8754291A-0990-499D-9C89-9045413E40A7}" type="presParOf" srcId="{E216BABD-959B-4DB7-933D-616ED8B21966}" destId="{4E813636-AEE5-4D67-A128-83AF7A3848AB}" srcOrd="2" destOrd="0" presId="urn:microsoft.com/office/officeart/2018/2/layout/IconVerticalSolidList"/>
    <dgm:cxn modelId="{E49EE7F6-0903-4426-A069-F3DAAD93ED8C}" type="presParOf" srcId="{E216BABD-959B-4DB7-933D-616ED8B21966}" destId="{25C7E866-4156-47E5-B8C5-E4B6C8DEB98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F0EC0B8-D426-45CF-8F12-C0513368DEFE}"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US"/>
        </a:p>
      </dgm:t>
    </dgm:pt>
    <dgm:pt modelId="{97967B97-0609-4A43-9056-956866866274}">
      <dgm:prSet/>
      <dgm:spPr/>
      <dgm:t>
        <a:bodyPr/>
        <a:lstStyle/>
        <a:p>
          <a:r>
            <a:rPr lang="en-US" dirty="0"/>
            <a:t>Purchasing staff are the representation of their organization in dealing with suppliers</a:t>
          </a:r>
        </a:p>
      </dgm:t>
    </dgm:pt>
    <dgm:pt modelId="{2A18FC73-E2CF-47A9-9B95-04ABE6FE0942}" type="parTrans" cxnId="{67CD0F4F-04E0-4D0C-AC2A-C296CA2A44A0}">
      <dgm:prSet/>
      <dgm:spPr/>
      <dgm:t>
        <a:bodyPr/>
        <a:lstStyle/>
        <a:p>
          <a:endParaRPr lang="en-US"/>
        </a:p>
      </dgm:t>
    </dgm:pt>
    <dgm:pt modelId="{99724A29-D353-488D-847E-58A2899C4F23}" type="sibTrans" cxnId="{67CD0F4F-04E0-4D0C-AC2A-C296CA2A44A0}">
      <dgm:prSet/>
      <dgm:spPr/>
      <dgm:t>
        <a:bodyPr/>
        <a:lstStyle/>
        <a:p>
          <a:endParaRPr lang="en-US"/>
        </a:p>
      </dgm:t>
    </dgm:pt>
    <dgm:pt modelId="{2AB9547C-AC95-49F2-914D-3C96538AD326}">
      <dgm:prSet/>
      <dgm:spPr/>
      <dgm:t>
        <a:bodyPr/>
        <a:lstStyle/>
        <a:p>
          <a:r>
            <a:rPr lang="en-US" dirty="0"/>
            <a:t>Sound ethics contract in dealing with suppliers is essential in creating long term relationship and establishment of partnerships</a:t>
          </a:r>
        </a:p>
      </dgm:t>
    </dgm:pt>
    <dgm:pt modelId="{2C8FAA91-E5E9-4912-8AB1-CC3C321B0D3B}" type="parTrans" cxnId="{4EDD4491-F481-4C5D-89FB-01850F17C439}">
      <dgm:prSet/>
      <dgm:spPr/>
      <dgm:t>
        <a:bodyPr/>
        <a:lstStyle/>
        <a:p>
          <a:endParaRPr lang="en-US"/>
        </a:p>
      </dgm:t>
    </dgm:pt>
    <dgm:pt modelId="{2CB91643-2FC2-4C93-952B-1AF8A27F47E2}" type="sibTrans" cxnId="{4EDD4491-F481-4C5D-89FB-01850F17C439}">
      <dgm:prSet/>
      <dgm:spPr/>
      <dgm:t>
        <a:bodyPr/>
        <a:lstStyle/>
        <a:p>
          <a:endParaRPr lang="en-US"/>
        </a:p>
      </dgm:t>
    </dgm:pt>
    <dgm:pt modelId="{5DC745B6-50E6-47D1-A0CC-EEC8C790ABDE}">
      <dgm:prSet/>
      <dgm:spPr/>
      <dgm:t>
        <a:bodyPr/>
        <a:lstStyle/>
        <a:p>
          <a:r>
            <a:rPr lang="en-US" dirty="0"/>
            <a:t>Purchasing staff are probably more exposed to the temptation to act unethically compared to other employees</a:t>
          </a:r>
        </a:p>
      </dgm:t>
    </dgm:pt>
    <dgm:pt modelId="{233D959F-93BA-46B1-A6A4-5982E294F0D0}" type="parTrans" cxnId="{69F89A5C-3A59-41D9-92BA-E75C647F2CB4}">
      <dgm:prSet/>
      <dgm:spPr/>
      <dgm:t>
        <a:bodyPr/>
        <a:lstStyle/>
        <a:p>
          <a:endParaRPr lang="en-US"/>
        </a:p>
      </dgm:t>
    </dgm:pt>
    <dgm:pt modelId="{2C5263F3-AA63-43D8-B263-2301E2B23F2D}" type="sibTrans" cxnId="{69F89A5C-3A59-41D9-92BA-E75C647F2CB4}">
      <dgm:prSet/>
      <dgm:spPr/>
      <dgm:t>
        <a:bodyPr/>
        <a:lstStyle/>
        <a:p>
          <a:endParaRPr lang="en-US"/>
        </a:p>
      </dgm:t>
    </dgm:pt>
    <dgm:pt modelId="{BF1F720E-EC67-4F88-951A-8DB8544784C7}">
      <dgm:prSet/>
      <dgm:spPr/>
      <dgm:t>
        <a:bodyPr/>
        <a:lstStyle/>
        <a:p>
          <a:r>
            <a:rPr lang="en-US" dirty="0"/>
            <a:t>It is impossible to claim profession status for purchasing without reference to a consideration of its ethical aspects</a:t>
          </a:r>
        </a:p>
      </dgm:t>
    </dgm:pt>
    <dgm:pt modelId="{0318B798-F09B-4B8E-BE13-20AB4B23E08B}" type="parTrans" cxnId="{B031CEF5-1BD6-4473-B895-726947C68299}">
      <dgm:prSet/>
      <dgm:spPr/>
      <dgm:t>
        <a:bodyPr/>
        <a:lstStyle/>
        <a:p>
          <a:endParaRPr lang="en-US"/>
        </a:p>
      </dgm:t>
    </dgm:pt>
    <dgm:pt modelId="{297E7639-71B9-4CD9-AA44-8FCF7B68EBAA}" type="sibTrans" cxnId="{B031CEF5-1BD6-4473-B895-726947C68299}">
      <dgm:prSet/>
      <dgm:spPr/>
      <dgm:t>
        <a:bodyPr/>
        <a:lstStyle/>
        <a:p>
          <a:endParaRPr lang="en-US"/>
        </a:p>
      </dgm:t>
    </dgm:pt>
    <dgm:pt modelId="{A179A73B-D4F3-4127-9C8C-9D1F7295CDB8}" type="pres">
      <dgm:prSet presAssocID="{8F0EC0B8-D426-45CF-8F12-C0513368DEFE}" presName="matrix" presStyleCnt="0">
        <dgm:presLayoutVars>
          <dgm:chMax val="1"/>
          <dgm:dir/>
          <dgm:resizeHandles val="exact"/>
        </dgm:presLayoutVars>
      </dgm:prSet>
      <dgm:spPr/>
    </dgm:pt>
    <dgm:pt modelId="{91A0BBE4-D9A5-4E2C-8831-450513E0348B}" type="pres">
      <dgm:prSet presAssocID="{8F0EC0B8-D426-45CF-8F12-C0513368DEFE}" presName="diamond" presStyleLbl="bgShp" presStyleIdx="0" presStyleCnt="1"/>
      <dgm:spPr/>
    </dgm:pt>
    <dgm:pt modelId="{A3049C1D-B4B9-4258-9AEF-0001E7C7B5A7}" type="pres">
      <dgm:prSet presAssocID="{8F0EC0B8-D426-45CF-8F12-C0513368DEFE}" presName="quad1" presStyleLbl="node1" presStyleIdx="0" presStyleCnt="4">
        <dgm:presLayoutVars>
          <dgm:chMax val="0"/>
          <dgm:chPref val="0"/>
          <dgm:bulletEnabled val="1"/>
        </dgm:presLayoutVars>
      </dgm:prSet>
      <dgm:spPr/>
    </dgm:pt>
    <dgm:pt modelId="{EB0BCFA0-3877-4E98-BF28-A538B9CEB7A0}" type="pres">
      <dgm:prSet presAssocID="{8F0EC0B8-D426-45CF-8F12-C0513368DEFE}" presName="quad2" presStyleLbl="node1" presStyleIdx="1" presStyleCnt="4">
        <dgm:presLayoutVars>
          <dgm:chMax val="0"/>
          <dgm:chPref val="0"/>
          <dgm:bulletEnabled val="1"/>
        </dgm:presLayoutVars>
      </dgm:prSet>
      <dgm:spPr/>
    </dgm:pt>
    <dgm:pt modelId="{E93FB2C1-EEE1-4F09-98D2-0B91A27B6836}" type="pres">
      <dgm:prSet presAssocID="{8F0EC0B8-D426-45CF-8F12-C0513368DEFE}" presName="quad3" presStyleLbl="node1" presStyleIdx="2" presStyleCnt="4">
        <dgm:presLayoutVars>
          <dgm:chMax val="0"/>
          <dgm:chPref val="0"/>
          <dgm:bulletEnabled val="1"/>
        </dgm:presLayoutVars>
      </dgm:prSet>
      <dgm:spPr/>
    </dgm:pt>
    <dgm:pt modelId="{C65BBE64-E1DC-49FD-B051-7B74E5146494}" type="pres">
      <dgm:prSet presAssocID="{8F0EC0B8-D426-45CF-8F12-C0513368DEFE}" presName="quad4" presStyleLbl="node1" presStyleIdx="3" presStyleCnt="4">
        <dgm:presLayoutVars>
          <dgm:chMax val="0"/>
          <dgm:chPref val="0"/>
          <dgm:bulletEnabled val="1"/>
        </dgm:presLayoutVars>
      </dgm:prSet>
      <dgm:spPr/>
    </dgm:pt>
  </dgm:ptLst>
  <dgm:cxnLst>
    <dgm:cxn modelId="{550B6303-B188-4E70-AD96-C9C0D3CBB0F0}" type="presOf" srcId="{8F0EC0B8-D426-45CF-8F12-C0513368DEFE}" destId="{A179A73B-D4F3-4127-9C8C-9D1F7295CDB8}" srcOrd="0" destOrd="0" presId="urn:microsoft.com/office/officeart/2005/8/layout/matrix3"/>
    <dgm:cxn modelId="{8D0BE804-D3AB-472B-8CF3-20F3AE0A561B}" type="presOf" srcId="{97967B97-0609-4A43-9056-956866866274}" destId="{A3049C1D-B4B9-4258-9AEF-0001E7C7B5A7}" srcOrd="0" destOrd="0" presId="urn:microsoft.com/office/officeart/2005/8/layout/matrix3"/>
    <dgm:cxn modelId="{C363380A-E001-4A4B-8EB3-29E355202B27}" type="presOf" srcId="{BF1F720E-EC67-4F88-951A-8DB8544784C7}" destId="{C65BBE64-E1DC-49FD-B051-7B74E5146494}" srcOrd="0" destOrd="0" presId="urn:microsoft.com/office/officeart/2005/8/layout/matrix3"/>
    <dgm:cxn modelId="{F2CF5627-6F13-43C2-9AC1-9FDA0B98A876}" type="presOf" srcId="{5DC745B6-50E6-47D1-A0CC-EEC8C790ABDE}" destId="{E93FB2C1-EEE1-4F09-98D2-0B91A27B6836}" srcOrd="0" destOrd="0" presId="urn:microsoft.com/office/officeart/2005/8/layout/matrix3"/>
    <dgm:cxn modelId="{69F89A5C-3A59-41D9-92BA-E75C647F2CB4}" srcId="{8F0EC0B8-D426-45CF-8F12-C0513368DEFE}" destId="{5DC745B6-50E6-47D1-A0CC-EEC8C790ABDE}" srcOrd="2" destOrd="0" parTransId="{233D959F-93BA-46B1-A6A4-5982E294F0D0}" sibTransId="{2C5263F3-AA63-43D8-B263-2301E2B23F2D}"/>
    <dgm:cxn modelId="{67CD0F4F-04E0-4D0C-AC2A-C296CA2A44A0}" srcId="{8F0EC0B8-D426-45CF-8F12-C0513368DEFE}" destId="{97967B97-0609-4A43-9056-956866866274}" srcOrd="0" destOrd="0" parTransId="{2A18FC73-E2CF-47A9-9B95-04ABE6FE0942}" sibTransId="{99724A29-D353-488D-847E-58A2899C4F23}"/>
    <dgm:cxn modelId="{50A5EC8F-9D52-4B41-882B-AA7024FE3D06}" type="presOf" srcId="{2AB9547C-AC95-49F2-914D-3C96538AD326}" destId="{EB0BCFA0-3877-4E98-BF28-A538B9CEB7A0}" srcOrd="0" destOrd="0" presId="urn:microsoft.com/office/officeart/2005/8/layout/matrix3"/>
    <dgm:cxn modelId="{4EDD4491-F481-4C5D-89FB-01850F17C439}" srcId="{8F0EC0B8-D426-45CF-8F12-C0513368DEFE}" destId="{2AB9547C-AC95-49F2-914D-3C96538AD326}" srcOrd="1" destOrd="0" parTransId="{2C8FAA91-E5E9-4912-8AB1-CC3C321B0D3B}" sibTransId="{2CB91643-2FC2-4C93-952B-1AF8A27F47E2}"/>
    <dgm:cxn modelId="{B031CEF5-1BD6-4473-B895-726947C68299}" srcId="{8F0EC0B8-D426-45CF-8F12-C0513368DEFE}" destId="{BF1F720E-EC67-4F88-951A-8DB8544784C7}" srcOrd="3" destOrd="0" parTransId="{0318B798-F09B-4B8E-BE13-20AB4B23E08B}" sibTransId="{297E7639-71B9-4CD9-AA44-8FCF7B68EBAA}"/>
    <dgm:cxn modelId="{A0E4979A-1AE4-42AA-A12C-D698F1FDA70D}" type="presParOf" srcId="{A179A73B-D4F3-4127-9C8C-9D1F7295CDB8}" destId="{91A0BBE4-D9A5-4E2C-8831-450513E0348B}" srcOrd="0" destOrd="0" presId="urn:microsoft.com/office/officeart/2005/8/layout/matrix3"/>
    <dgm:cxn modelId="{FD055178-C20C-46EE-98AC-A118F37C067D}" type="presParOf" srcId="{A179A73B-D4F3-4127-9C8C-9D1F7295CDB8}" destId="{A3049C1D-B4B9-4258-9AEF-0001E7C7B5A7}" srcOrd="1" destOrd="0" presId="urn:microsoft.com/office/officeart/2005/8/layout/matrix3"/>
    <dgm:cxn modelId="{BB4CF917-6F91-4E46-BD91-E14E7F21F40C}" type="presParOf" srcId="{A179A73B-D4F3-4127-9C8C-9D1F7295CDB8}" destId="{EB0BCFA0-3877-4E98-BF28-A538B9CEB7A0}" srcOrd="2" destOrd="0" presId="urn:microsoft.com/office/officeart/2005/8/layout/matrix3"/>
    <dgm:cxn modelId="{B45F3F4B-6AB4-430A-9BFF-1A772298B168}" type="presParOf" srcId="{A179A73B-D4F3-4127-9C8C-9D1F7295CDB8}" destId="{E93FB2C1-EEE1-4F09-98D2-0B91A27B6836}" srcOrd="3" destOrd="0" presId="urn:microsoft.com/office/officeart/2005/8/layout/matrix3"/>
    <dgm:cxn modelId="{94D483BB-A168-43F1-BC21-DA1239C1D418}" type="presParOf" srcId="{A179A73B-D4F3-4127-9C8C-9D1F7295CDB8}" destId="{C65BBE64-E1DC-49FD-B051-7B74E5146494}"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07F2AA2-2A60-4082-8AB5-C864537A9662}"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4413273-7ED0-4A5C-BF90-3C9D98A50BEA}">
      <dgm:prSet/>
      <dgm:spPr/>
      <dgm:t>
        <a:bodyPr/>
        <a:lstStyle/>
        <a:p>
          <a:r>
            <a:rPr lang="en-US"/>
            <a:t>In conclusion, procurement ethics are essential for maintaining integrity and fairness in the procurement process</a:t>
          </a:r>
        </a:p>
      </dgm:t>
    </dgm:pt>
    <dgm:pt modelId="{6EA552E0-38E7-4EDA-9AB8-EAED97F5C91A}" type="parTrans" cxnId="{CC1B635D-0B10-4707-A4E3-8958E9A2DC6D}">
      <dgm:prSet/>
      <dgm:spPr/>
      <dgm:t>
        <a:bodyPr/>
        <a:lstStyle/>
        <a:p>
          <a:endParaRPr lang="en-US"/>
        </a:p>
      </dgm:t>
    </dgm:pt>
    <dgm:pt modelId="{0D89A85D-DE7C-4144-A44F-39B54647BFA4}" type="sibTrans" cxnId="{CC1B635D-0B10-4707-A4E3-8958E9A2DC6D}">
      <dgm:prSet/>
      <dgm:spPr/>
      <dgm:t>
        <a:bodyPr/>
        <a:lstStyle/>
        <a:p>
          <a:endParaRPr lang="en-US"/>
        </a:p>
      </dgm:t>
    </dgm:pt>
    <dgm:pt modelId="{5EA9599E-ABE6-4348-AA7E-42C0BC6F80F7}">
      <dgm:prSet/>
      <dgm:spPr/>
      <dgm:t>
        <a:bodyPr/>
        <a:lstStyle/>
        <a:p>
          <a:r>
            <a:rPr lang="en-US"/>
            <a:t>By adhering to ethical principles such as transparency, impartiality, and accountability, organizations can avoid conflicts of interest and corrupt practices</a:t>
          </a:r>
        </a:p>
      </dgm:t>
    </dgm:pt>
    <dgm:pt modelId="{1C87839A-26FF-40BE-94C9-8025C6F3CD8F}" type="parTrans" cxnId="{8AD73B97-3306-44F1-BB98-2DE7CBD0801B}">
      <dgm:prSet/>
      <dgm:spPr/>
      <dgm:t>
        <a:bodyPr/>
        <a:lstStyle/>
        <a:p>
          <a:endParaRPr lang="en-US"/>
        </a:p>
      </dgm:t>
    </dgm:pt>
    <dgm:pt modelId="{41402692-23E5-4A81-BCD2-63054EB7C545}" type="sibTrans" cxnId="{8AD73B97-3306-44F1-BB98-2DE7CBD0801B}">
      <dgm:prSet/>
      <dgm:spPr/>
      <dgm:t>
        <a:bodyPr/>
        <a:lstStyle/>
        <a:p>
          <a:endParaRPr lang="en-US"/>
        </a:p>
      </dgm:t>
    </dgm:pt>
    <dgm:pt modelId="{5DB1EFCF-DB21-4121-8185-AC63C1CE02CD}">
      <dgm:prSet/>
      <dgm:spPr/>
      <dgm:t>
        <a:bodyPr/>
        <a:lstStyle/>
        <a:p>
          <a:r>
            <a:rPr lang="en-US"/>
            <a:t>Ensuring ethical behavior in procurement not only protects organizational reputation but also fosters trust with suppliers and stakeholders</a:t>
          </a:r>
        </a:p>
      </dgm:t>
    </dgm:pt>
    <dgm:pt modelId="{14E6A50A-E4C2-4D7E-AAA8-5E12137AC3B3}" type="parTrans" cxnId="{A586E3DE-B662-451E-8728-46C329405206}">
      <dgm:prSet/>
      <dgm:spPr/>
      <dgm:t>
        <a:bodyPr/>
        <a:lstStyle/>
        <a:p>
          <a:endParaRPr lang="en-US"/>
        </a:p>
      </dgm:t>
    </dgm:pt>
    <dgm:pt modelId="{A5F21898-0AFE-4FD8-9B14-7A8492B8E7AE}" type="sibTrans" cxnId="{A586E3DE-B662-451E-8728-46C329405206}">
      <dgm:prSet/>
      <dgm:spPr/>
      <dgm:t>
        <a:bodyPr/>
        <a:lstStyle/>
        <a:p>
          <a:endParaRPr lang="en-US"/>
        </a:p>
      </dgm:t>
    </dgm:pt>
    <dgm:pt modelId="{4CD8C62F-B33D-4EED-BCAB-4C090764E65C}" type="pres">
      <dgm:prSet presAssocID="{707F2AA2-2A60-4082-8AB5-C864537A9662}" presName="root" presStyleCnt="0">
        <dgm:presLayoutVars>
          <dgm:dir/>
          <dgm:resizeHandles val="exact"/>
        </dgm:presLayoutVars>
      </dgm:prSet>
      <dgm:spPr/>
    </dgm:pt>
    <dgm:pt modelId="{199D3670-3ED1-4090-BB66-1B405C474A8D}" type="pres">
      <dgm:prSet presAssocID="{24413273-7ED0-4A5C-BF90-3C9D98A50BEA}" presName="compNode" presStyleCnt="0"/>
      <dgm:spPr/>
    </dgm:pt>
    <dgm:pt modelId="{ECBF7446-60F2-446E-81AC-70A4836E526A}" type="pres">
      <dgm:prSet presAssocID="{24413273-7ED0-4A5C-BF90-3C9D98A50BE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ales of Justice"/>
        </a:ext>
      </dgm:extLst>
    </dgm:pt>
    <dgm:pt modelId="{17E8405D-99B2-4C1F-99EE-703FA354F932}" type="pres">
      <dgm:prSet presAssocID="{24413273-7ED0-4A5C-BF90-3C9D98A50BEA}" presName="spaceRect" presStyleCnt="0"/>
      <dgm:spPr/>
    </dgm:pt>
    <dgm:pt modelId="{319BF131-AD85-40F9-B407-1BE24E825E5B}" type="pres">
      <dgm:prSet presAssocID="{24413273-7ED0-4A5C-BF90-3C9D98A50BEA}" presName="textRect" presStyleLbl="revTx" presStyleIdx="0" presStyleCnt="3">
        <dgm:presLayoutVars>
          <dgm:chMax val="1"/>
          <dgm:chPref val="1"/>
        </dgm:presLayoutVars>
      </dgm:prSet>
      <dgm:spPr/>
    </dgm:pt>
    <dgm:pt modelId="{A6FF4EFD-372C-49F7-805C-E077C0905B5D}" type="pres">
      <dgm:prSet presAssocID="{0D89A85D-DE7C-4144-A44F-39B54647BFA4}" presName="sibTrans" presStyleCnt="0"/>
      <dgm:spPr/>
    </dgm:pt>
    <dgm:pt modelId="{2D4AA03C-BCC9-4FCD-AB41-55FEC00F20AC}" type="pres">
      <dgm:prSet presAssocID="{5EA9599E-ABE6-4348-AA7E-42C0BC6F80F7}" presName="compNode" presStyleCnt="0"/>
      <dgm:spPr/>
    </dgm:pt>
    <dgm:pt modelId="{2B9E9C1E-CD71-484F-940A-F7686BABF146}" type="pres">
      <dgm:prSet presAssocID="{5EA9599E-ABE6-4348-AA7E-42C0BC6F80F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2F315AB6-D0B5-4491-83CC-E1B132EB4AD6}" type="pres">
      <dgm:prSet presAssocID="{5EA9599E-ABE6-4348-AA7E-42C0BC6F80F7}" presName="spaceRect" presStyleCnt="0"/>
      <dgm:spPr/>
    </dgm:pt>
    <dgm:pt modelId="{07573626-D873-47DD-9AF0-AF1A9A6833F5}" type="pres">
      <dgm:prSet presAssocID="{5EA9599E-ABE6-4348-AA7E-42C0BC6F80F7}" presName="textRect" presStyleLbl="revTx" presStyleIdx="1" presStyleCnt="3">
        <dgm:presLayoutVars>
          <dgm:chMax val="1"/>
          <dgm:chPref val="1"/>
        </dgm:presLayoutVars>
      </dgm:prSet>
      <dgm:spPr/>
    </dgm:pt>
    <dgm:pt modelId="{E0F2EEC4-FCE2-4A5A-A7EB-FEFBB7916FFB}" type="pres">
      <dgm:prSet presAssocID="{41402692-23E5-4A81-BCD2-63054EB7C545}" presName="sibTrans" presStyleCnt="0"/>
      <dgm:spPr/>
    </dgm:pt>
    <dgm:pt modelId="{0A302137-6216-4215-B965-BD1DE4ACA4D8}" type="pres">
      <dgm:prSet presAssocID="{5DB1EFCF-DB21-4121-8185-AC63C1CE02CD}" presName="compNode" presStyleCnt="0"/>
      <dgm:spPr/>
    </dgm:pt>
    <dgm:pt modelId="{9C2BF95A-8404-404A-BBA3-B095DFC46BC5}" type="pres">
      <dgm:prSet presAssocID="{5DB1EFCF-DB21-4121-8185-AC63C1CE02C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1F6A4FEA-6371-4E7B-9AA3-1AEDD5891A9E}" type="pres">
      <dgm:prSet presAssocID="{5DB1EFCF-DB21-4121-8185-AC63C1CE02CD}" presName="spaceRect" presStyleCnt="0"/>
      <dgm:spPr/>
    </dgm:pt>
    <dgm:pt modelId="{ABD28747-0095-4FD6-B4D7-A0130F448A4D}" type="pres">
      <dgm:prSet presAssocID="{5DB1EFCF-DB21-4121-8185-AC63C1CE02CD}" presName="textRect" presStyleLbl="revTx" presStyleIdx="2" presStyleCnt="3">
        <dgm:presLayoutVars>
          <dgm:chMax val="1"/>
          <dgm:chPref val="1"/>
        </dgm:presLayoutVars>
      </dgm:prSet>
      <dgm:spPr/>
    </dgm:pt>
  </dgm:ptLst>
  <dgm:cxnLst>
    <dgm:cxn modelId="{CC1B635D-0B10-4707-A4E3-8958E9A2DC6D}" srcId="{707F2AA2-2A60-4082-8AB5-C864537A9662}" destId="{24413273-7ED0-4A5C-BF90-3C9D98A50BEA}" srcOrd="0" destOrd="0" parTransId="{6EA552E0-38E7-4EDA-9AB8-EAED97F5C91A}" sibTransId="{0D89A85D-DE7C-4144-A44F-39B54647BFA4}"/>
    <dgm:cxn modelId="{E62A4546-8638-4DEF-BDB9-77DB00109344}" type="presOf" srcId="{707F2AA2-2A60-4082-8AB5-C864537A9662}" destId="{4CD8C62F-B33D-4EED-BCAB-4C090764E65C}" srcOrd="0" destOrd="0" presId="urn:microsoft.com/office/officeart/2018/2/layout/IconLabelList"/>
    <dgm:cxn modelId="{7D04AF68-D2EE-45B5-BBC8-1D02FFEFA486}" type="presOf" srcId="{24413273-7ED0-4A5C-BF90-3C9D98A50BEA}" destId="{319BF131-AD85-40F9-B407-1BE24E825E5B}" srcOrd="0" destOrd="0" presId="urn:microsoft.com/office/officeart/2018/2/layout/IconLabelList"/>
    <dgm:cxn modelId="{5C78D688-DBE0-47F1-B8AC-C4A6074B7475}" type="presOf" srcId="{5DB1EFCF-DB21-4121-8185-AC63C1CE02CD}" destId="{ABD28747-0095-4FD6-B4D7-A0130F448A4D}" srcOrd="0" destOrd="0" presId="urn:microsoft.com/office/officeart/2018/2/layout/IconLabelList"/>
    <dgm:cxn modelId="{8AD73B97-3306-44F1-BB98-2DE7CBD0801B}" srcId="{707F2AA2-2A60-4082-8AB5-C864537A9662}" destId="{5EA9599E-ABE6-4348-AA7E-42C0BC6F80F7}" srcOrd="1" destOrd="0" parTransId="{1C87839A-26FF-40BE-94C9-8025C6F3CD8F}" sibTransId="{41402692-23E5-4A81-BCD2-63054EB7C545}"/>
    <dgm:cxn modelId="{B9C1ED9B-0E99-4053-BFAE-ADDEC1F81B41}" type="presOf" srcId="{5EA9599E-ABE6-4348-AA7E-42C0BC6F80F7}" destId="{07573626-D873-47DD-9AF0-AF1A9A6833F5}" srcOrd="0" destOrd="0" presId="urn:microsoft.com/office/officeart/2018/2/layout/IconLabelList"/>
    <dgm:cxn modelId="{A586E3DE-B662-451E-8728-46C329405206}" srcId="{707F2AA2-2A60-4082-8AB5-C864537A9662}" destId="{5DB1EFCF-DB21-4121-8185-AC63C1CE02CD}" srcOrd="2" destOrd="0" parTransId="{14E6A50A-E4C2-4D7E-AAA8-5E12137AC3B3}" sibTransId="{A5F21898-0AFE-4FD8-9B14-7A8492B8E7AE}"/>
    <dgm:cxn modelId="{0C1A736B-DAE9-450B-8D4C-2E89D4107A8F}" type="presParOf" srcId="{4CD8C62F-B33D-4EED-BCAB-4C090764E65C}" destId="{199D3670-3ED1-4090-BB66-1B405C474A8D}" srcOrd="0" destOrd="0" presId="urn:microsoft.com/office/officeart/2018/2/layout/IconLabelList"/>
    <dgm:cxn modelId="{BCCF1D7D-45EC-43C3-87FE-A63E7AF7AB53}" type="presParOf" srcId="{199D3670-3ED1-4090-BB66-1B405C474A8D}" destId="{ECBF7446-60F2-446E-81AC-70A4836E526A}" srcOrd="0" destOrd="0" presId="urn:microsoft.com/office/officeart/2018/2/layout/IconLabelList"/>
    <dgm:cxn modelId="{8593BE73-4733-4100-919F-96358BBA839C}" type="presParOf" srcId="{199D3670-3ED1-4090-BB66-1B405C474A8D}" destId="{17E8405D-99B2-4C1F-99EE-703FA354F932}" srcOrd="1" destOrd="0" presId="urn:microsoft.com/office/officeart/2018/2/layout/IconLabelList"/>
    <dgm:cxn modelId="{D8D4D679-8DCC-4B16-95F1-D6B87B768C42}" type="presParOf" srcId="{199D3670-3ED1-4090-BB66-1B405C474A8D}" destId="{319BF131-AD85-40F9-B407-1BE24E825E5B}" srcOrd="2" destOrd="0" presId="urn:microsoft.com/office/officeart/2018/2/layout/IconLabelList"/>
    <dgm:cxn modelId="{462695F7-DD5D-4B97-9AD6-3BDE2875C8DB}" type="presParOf" srcId="{4CD8C62F-B33D-4EED-BCAB-4C090764E65C}" destId="{A6FF4EFD-372C-49F7-805C-E077C0905B5D}" srcOrd="1" destOrd="0" presId="urn:microsoft.com/office/officeart/2018/2/layout/IconLabelList"/>
    <dgm:cxn modelId="{60BCE689-6E16-4BCA-ADCF-1DD78014A498}" type="presParOf" srcId="{4CD8C62F-B33D-4EED-BCAB-4C090764E65C}" destId="{2D4AA03C-BCC9-4FCD-AB41-55FEC00F20AC}" srcOrd="2" destOrd="0" presId="urn:microsoft.com/office/officeart/2018/2/layout/IconLabelList"/>
    <dgm:cxn modelId="{8584FEE2-9ED0-4780-84B6-AC3A42221D69}" type="presParOf" srcId="{2D4AA03C-BCC9-4FCD-AB41-55FEC00F20AC}" destId="{2B9E9C1E-CD71-484F-940A-F7686BABF146}" srcOrd="0" destOrd="0" presId="urn:microsoft.com/office/officeart/2018/2/layout/IconLabelList"/>
    <dgm:cxn modelId="{F2F486E5-6577-49CE-B89E-FF8902CC35B9}" type="presParOf" srcId="{2D4AA03C-BCC9-4FCD-AB41-55FEC00F20AC}" destId="{2F315AB6-D0B5-4491-83CC-E1B132EB4AD6}" srcOrd="1" destOrd="0" presId="urn:microsoft.com/office/officeart/2018/2/layout/IconLabelList"/>
    <dgm:cxn modelId="{92C4D96B-1F63-4A64-85DD-E50B5C9AC929}" type="presParOf" srcId="{2D4AA03C-BCC9-4FCD-AB41-55FEC00F20AC}" destId="{07573626-D873-47DD-9AF0-AF1A9A6833F5}" srcOrd="2" destOrd="0" presId="urn:microsoft.com/office/officeart/2018/2/layout/IconLabelList"/>
    <dgm:cxn modelId="{E3192805-48CD-4FC4-B043-D51DE5DF6FF7}" type="presParOf" srcId="{4CD8C62F-B33D-4EED-BCAB-4C090764E65C}" destId="{E0F2EEC4-FCE2-4A5A-A7EB-FEFBB7916FFB}" srcOrd="3" destOrd="0" presId="urn:microsoft.com/office/officeart/2018/2/layout/IconLabelList"/>
    <dgm:cxn modelId="{C2C97825-91E1-4A8D-9634-2A76B9A9F4A1}" type="presParOf" srcId="{4CD8C62F-B33D-4EED-BCAB-4C090764E65C}" destId="{0A302137-6216-4215-B965-BD1DE4ACA4D8}" srcOrd="4" destOrd="0" presId="urn:microsoft.com/office/officeart/2018/2/layout/IconLabelList"/>
    <dgm:cxn modelId="{DC5113AB-78AE-4775-816C-1DE862FAA12C}" type="presParOf" srcId="{0A302137-6216-4215-B965-BD1DE4ACA4D8}" destId="{9C2BF95A-8404-404A-BBA3-B095DFC46BC5}" srcOrd="0" destOrd="0" presId="urn:microsoft.com/office/officeart/2018/2/layout/IconLabelList"/>
    <dgm:cxn modelId="{3C84A52C-A892-496E-9B52-C3AA56CD88B4}" type="presParOf" srcId="{0A302137-6216-4215-B965-BD1DE4ACA4D8}" destId="{1F6A4FEA-6371-4E7B-9AA3-1AEDD5891A9E}" srcOrd="1" destOrd="0" presId="urn:microsoft.com/office/officeart/2018/2/layout/IconLabelList"/>
    <dgm:cxn modelId="{AE4B376A-4310-4678-A188-F47869C0032B}" type="presParOf" srcId="{0A302137-6216-4215-B965-BD1DE4ACA4D8}" destId="{ABD28747-0095-4FD6-B4D7-A0130F448A4D}"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648C129-5746-4991-8BDC-284F1DD507EB}"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569A82D-2F50-4461-B551-FC6D670F9EA4}">
      <dgm:prSet custT="1"/>
      <dgm:spPr/>
      <dgm:t>
        <a:bodyPr/>
        <a:lstStyle/>
        <a:p>
          <a:r>
            <a:rPr lang="en-US" sz="1600" dirty="0"/>
            <a:t>What are the key ethical principles that guide the procurement process?</a:t>
          </a:r>
        </a:p>
      </dgm:t>
    </dgm:pt>
    <dgm:pt modelId="{538A7F6B-324D-4552-AF87-D864A353CF69}" type="parTrans" cxnId="{FAA535E5-3FDF-4E81-93A6-56FA34A6D9E8}">
      <dgm:prSet/>
      <dgm:spPr/>
      <dgm:t>
        <a:bodyPr/>
        <a:lstStyle/>
        <a:p>
          <a:endParaRPr lang="en-US"/>
        </a:p>
      </dgm:t>
    </dgm:pt>
    <dgm:pt modelId="{50A8BE9B-70A2-403B-9F07-0D774E0E88F4}" type="sibTrans" cxnId="{FAA535E5-3FDF-4E81-93A6-56FA34A6D9E8}">
      <dgm:prSet/>
      <dgm:spPr/>
      <dgm:t>
        <a:bodyPr/>
        <a:lstStyle/>
        <a:p>
          <a:endParaRPr lang="en-US"/>
        </a:p>
      </dgm:t>
    </dgm:pt>
    <dgm:pt modelId="{6D1DDA93-F0E4-4E3B-ABD6-FEF634A42E96}">
      <dgm:prSet custT="1"/>
      <dgm:spPr/>
      <dgm:t>
        <a:bodyPr/>
        <a:lstStyle/>
        <a:p>
          <a:r>
            <a:rPr lang="en-US" sz="1400" dirty="0"/>
            <a:t>How can conflicts of interest impact the integrity of procurement, and what measures can organizations take to avoid them?</a:t>
          </a:r>
        </a:p>
      </dgm:t>
    </dgm:pt>
    <dgm:pt modelId="{221D4CD6-D295-4CC7-A670-9E507A18CCD7}" type="parTrans" cxnId="{7EF61D93-9B04-41B3-BA7C-2E3E67DFE10F}">
      <dgm:prSet/>
      <dgm:spPr/>
      <dgm:t>
        <a:bodyPr/>
        <a:lstStyle/>
        <a:p>
          <a:endParaRPr lang="en-US"/>
        </a:p>
      </dgm:t>
    </dgm:pt>
    <dgm:pt modelId="{2DE207A7-3B6E-43D9-997E-2D77AAFBE2AF}" type="sibTrans" cxnId="{7EF61D93-9B04-41B3-BA7C-2E3E67DFE10F}">
      <dgm:prSet/>
      <dgm:spPr/>
      <dgm:t>
        <a:bodyPr/>
        <a:lstStyle/>
        <a:p>
          <a:endParaRPr lang="en-US"/>
        </a:p>
      </dgm:t>
    </dgm:pt>
    <dgm:pt modelId="{6DE4E62A-5937-47D3-BBED-B8B71CFA88C8}">
      <dgm:prSet custT="1"/>
      <dgm:spPr/>
      <dgm:t>
        <a:bodyPr/>
        <a:lstStyle/>
        <a:p>
          <a:r>
            <a:rPr lang="en-US" sz="1600" dirty="0"/>
            <a:t>Why is transparency important in supplier relationships, and how does it contribute to ethical procurement?</a:t>
          </a:r>
        </a:p>
      </dgm:t>
    </dgm:pt>
    <dgm:pt modelId="{A5BA32CB-EB39-4DA2-BC3B-A124063D6BD5}" type="parTrans" cxnId="{3DCE5C70-591A-4D23-85F9-2DDABD96FA3A}">
      <dgm:prSet/>
      <dgm:spPr/>
      <dgm:t>
        <a:bodyPr/>
        <a:lstStyle/>
        <a:p>
          <a:endParaRPr lang="en-US"/>
        </a:p>
      </dgm:t>
    </dgm:pt>
    <dgm:pt modelId="{A125BE47-6A37-4E2A-A6CB-75DE44393889}" type="sibTrans" cxnId="{3DCE5C70-591A-4D23-85F9-2DDABD96FA3A}">
      <dgm:prSet/>
      <dgm:spPr/>
      <dgm:t>
        <a:bodyPr/>
        <a:lstStyle/>
        <a:p>
          <a:endParaRPr lang="en-US"/>
        </a:p>
      </dgm:t>
    </dgm:pt>
    <dgm:pt modelId="{E8E0F9FC-18DA-483C-8629-DC610976060A}">
      <dgm:prSet custT="1"/>
      <dgm:spPr/>
      <dgm:t>
        <a:bodyPr/>
        <a:lstStyle/>
        <a:p>
          <a:r>
            <a:rPr lang="en-US" sz="1600" dirty="0"/>
            <a:t>What are some common unethical practices in procurement, and what are their potential consequences for an organization?</a:t>
          </a:r>
        </a:p>
      </dgm:t>
    </dgm:pt>
    <dgm:pt modelId="{07D19EC9-EF00-47AE-B714-3F3A9ED1C8FA}" type="parTrans" cxnId="{B9AD7B26-FF9F-435F-8341-42F0513E3B4B}">
      <dgm:prSet/>
      <dgm:spPr/>
      <dgm:t>
        <a:bodyPr/>
        <a:lstStyle/>
        <a:p>
          <a:endParaRPr lang="en-US"/>
        </a:p>
      </dgm:t>
    </dgm:pt>
    <dgm:pt modelId="{FC3197A1-BEDB-4F18-BFB0-FE1DA328B380}" type="sibTrans" cxnId="{B9AD7B26-FF9F-435F-8341-42F0513E3B4B}">
      <dgm:prSet/>
      <dgm:spPr/>
      <dgm:t>
        <a:bodyPr/>
        <a:lstStyle/>
        <a:p>
          <a:endParaRPr lang="en-US"/>
        </a:p>
      </dgm:t>
    </dgm:pt>
    <dgm:pt modelId="{8B085BA0-763C-4F54-A4F8-4B6D07C6EA30}">
      <dgm:prSet custT="1"/>
      <dgm:spPr/>
      <dgm:t>
        <a:bodyPr/>
        <a:lstStyle/>
        <a:p>
          <a:r>
            <a:rPr lang="en-US" sz="1600" dirty="0"/>
            <a:t>How can organizations promote accountability and ensure adherence to procurement ethics within their teams and processes?</a:t>
          </a:r>
        </a:p>
      </dgm:t>
    </dgm:pt>
    <dgm:pt modelId="{086D1D73-2CB3-4BA4-AEEF-3A984F10FE99}" type="parTrans" cxnId="{DE5BB5E9-522B-4684-8499-2BC50F24819F}">
      <dgm:prSet/>
      <dgm:spPr/>
      <dgm:t>
        <a:bodyPr/>
        <a:lstStyle/>
        <a:p>
          <a:endParaRPr lang="en-US"/>
        </a:p>
      </dgm:t>
    </dgm:pt>
    <dgm:pt modelId="{63EC7CE0-29EF-42C5-8FD5-DFDF3730747B}" type="sibTrans" cxnId="{DE5BB5E9-522B-4684-8499-2BC50F24819F}">
      <dgm:prSet/>
      <dgm:spPr/>
      <dgm:t>
        <a:bodyPr/>
        <a:lstStyle/>
        <a:p>
          <a:endParaRPr lang="en-US"/>
        </a:p>
      </dgm:t>
    </dgm:pt>
    <dgm:pt modelId="{F0782806-95B9-4952-A634-19D93CF9AFE8}" type="pres">
      <dgm:prSet presAssocID="{8648C129-5746-4991-8BDC-284F1DD507EB}" presName="root" presStyleCnt="0">
        <dgm:presLayoutVars>
          <dgm:dir/>
          <dgm:resizeHandles val="exact"/>
        </dgm:presLayoutVars>
      </dgm:prSet>
      <dgm:spPr/>
    </dgm:pt>
    <dgm:pt modelId="{DA408075-40D6-4107-87F5-CC542F109972}" type="pres">
      <dgm:prSet presAssocID="{9569A82D-2F50-4461-B551-FC6D670F9EA4}" presName="compNode" presStyleCnt="0"/>
      <dgm:spPr/>
    </dgm:pt>
    <dgm:pt modelId="{9D9CAF1F-AD87-4800-87A2-3FFB61B63973}" type="pres">
      <dgm:prSet presAssocID="{9569A82D-2F50-4461-B551-FC6D670F9EA4}"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 List"/>
        </a:ext>
      </dgm:extLst>
    </dgm:pt>
    <dgm:pt modelId="{A91454AA-CD71-4FE3-B5CF-9A762346DD86}" type="pres">
      <dgm:prSet presAssocID="{9569A82D-2F50-4461-B551-FC6D670F9EA4}" presName="spaceRect" presStyleCnt="0"/>
      <dgm:spPr/>
    </dgm:pt>
    <dgm:pt modelId="{95D4F2BC-3C6C-49FE-B608-955432F8E910}" type="pres">
      <dgm:prSet presAssocID="{9569A82D-2F50-4461-B551-FC6D670F9EA4}" presName="textRect" presStyleLbl="revTx" presStyleIdx="0" presStyleCnt="5">
        <dgm:presLayoutVars>
          <dgm:chMax val="1"/>
          <dgm:chPref val="1"/>
        </dgm:presLayoutVars>
      </dgm:prSet>
      <dgm:spPr/>
    </dgm:pt>
    <dgm:pt modelId="{19C1FE18-7752-485F-931C-352803FC7C6B}" type="pres">
      <dgm:prSet presAssocID="{50A8BE9B-70A2-403B-9F07-0D774E0E88F4}" presName="sibTrans" presStyleCnt="0"/>
      <dgm:spPr/>
    </dgm:pt>
    <dgm:pt modelId="{D5037E07-3FC2-444B-9E79-9375A40F0386}" type="pres">
      <dgm:prSet presAssocID="{6D1DDA93-F0E4-4E3B-ABD6-FEF634A42E96}" presName="compNode" presStyleCnt="0"/>
      <dgm:spPr/>
    </dgm:pt>
    <dgm:pt modelId="{30AC4374-E5FE-42D7-98FD-9E88AD3BC584}" type="pres">
      <dgm:prSet presAssocID="{6D1DDA93-F0E4-4E3B-ABD6-FEF634A42E9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D5365F62-3B15-4342-BA46-000518282510}" type="pres">
      <dgm:prSet presAssocID="{6D1DDA93-F0E4-4E3B-ABD6-FEF634A42E96}" presName="spaceRect" presStyleCnt="0"/>
      <dgm:spPr/>
    </dgm:pt>
    <dgm:pt modelId="{0D99DABB-5882-40F4-B34C-D8C820C4587A}" type="pres">
      <dgm:prSet presAssocID="{6D1DDA93-F0E4-4E3B-ABD6-FEF634A42E96}" presName="textRect" presStyleLbl="revTx" presStyleIdx="1" presStyleCnt="5">
        <dgm:presLayoutVars>
          <dgm:chMax val="1"/>
          <dgm:chPref val="1"/>
        </dgm:presLayoutVars>
      </dgm:prSet>
      <dgm:spPr/>
    </dgm:pt>
    <dgm:pt modelId="{74B6DE92-CDD7-474F-873F-D68A1961E840}" type="pres">
      <dgm:prSet presAssocID="{2DE207A7-3B6E-43D9-997E-2D77AAFBE2AF}" presName="sibTrans" presStyleCnt="0"/>
      <dgm:spPr/>
    </dgm:pt>
    <dgm:pt modelId="{36A03178-2D94-4FB2-9811-4256D6B1EC0D}" type="pres">
      <dgm:prSet presAssocID="{6DE4E62A-5937-47D3-BBED-B8B71CFA88C8}" presName="compNode" presStyleCnt="0"/>
      <dgm:spPr/>
    </dgm:pt>
    <dgm:pt modelId="{39A7561E-6034-4B79-A102-D3AB63AEB074}" type="pres">
      <dgm:prSet presAssocID="{6DE4E62A-5937-47D3-BBED-B8B71CFA88C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E21C2E6A-C7D0-48B1-AA83-9376B292DBCF}" type="pres">
      <dgm:prSet presAssocID="{6DE4E62A-5937-47D3-BBED-B8B71CFA88C8}" presName="spaceRect" presStyleCnt="0"/>
      <dgm:spPr/>
    </dgm:pt>
    <dgm:pt modelId="{100C2DC4-AE3A-4849-932F-59E6282AA01D}" type="pres">
      <dgm:prSet presAssocID="{6DE4E62A-5937-47D3-BBED-B8B71CFA88C8}" presName="textRect" presStyleLbl="revTx" presStyleIdx="2" presStyleCnt="5">
        <dgm:presLayoutVars>
          <dgm:chMax val="1"/>
          <dgm:chPref val="1"/>
        </dgm:presLayoutVars>
      </dgm:prSet>
      <dgm:spPr/>
    </dgm:pt>
    <dgm:pt modelId="{65BEB578-66DB-48D7-B948-CEFC9B1B0857}" type="pres">
      <dgm:prSet presAssocID="{A125BE47-6A37-4E2A-A6CB-75DE44393889}" presName="sibTrans" presStyleCnt="0"/>
      <dgm:spPr/>
    </dgm:pt>
    <dgm:pt modelId="{E5885F79-5C13-4BD3-A3AB-6EBF08536371}" type="pres">
      <dgm:prSet presAssocID="{E8E0F9FC-18DA-483C-8629-DC610976060A}" presName="compNode" presStyleCnt="0"/>
      <dgm:spPr/>
    </dgm:pt>
    <dgm:pt modelId="{1B2594C1-BB38-4AC0-A573-AFD89B811185}" type="pres">
      <dgm:prSet presAssocID="{E8E0F9FC-18DA-483C-8629-DC610976060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rritant"/>
        </a:ext>
      </dgm:extLst>
    </dgm:pt>
    <dgm:pt modelId="{D2720DEC-CE3D-4C8D-8A7B-C8C9C5933F23}" type="pres">
      <dgm:prSet presAssocID="{E8E0F9FC-18DA-483C-8629-DC610976060A}" presName="spaceRect" presStyleCnt="0"/>
      <dgm:spPr/>
    </dgm:pt>
    <dgm:pt modelId="{A39C7413-9036-432F-9FC2-26089D5C7C74}" type="pres">
      <dgm:prSet presAssocID="{E8E0F9FC-18DA-483C-8629-DC610976060A}" presName="textRect" presStyleLbl="revTx" presStyleIdx="3" presStyleCnt="5" custScaleX="145423" custScaleY="136592">
        <dgm:presLayoutVars>
          <dgm:chMax val="1"/>
          <dgm:chPref val="1"/>
        </dgm:presLayoutVars>
      </dgm:prSet>
      <dgm:spPr/>
    </dgm:pt>
    <dgm:pt modelId="{39110D41-D865-41CA-91D7-89FA1F1F9D14}" type="pres">
      <dgm:prSet presAssocID="{FC3197A1-BEDB-4F18-BFB0-FE1DA328B380}" presName="sibTrans" presStyleCnt="0"/>
      <dgm:spPr/>
    </dgm:pt>
    <dgm:pt modelId="{4ED31531-47B8-490C-B038-BF1CD7D951B1}" type="pres">
      <dgm:prSet presAssocID="{8B085BA0-763C-4F54-A4F8-4B6D07C6EA30}" presName="compNode" presStyleCnt="0"/>
      <dgm:spPr/>
    </dgm:pt>
    <dgm:pt modelId="{4838643F-B1D9-4A4E-9618-E9B97E5851BD}" type="pres">
      <dgm:prSet presAssocID="{8B085BA0-763C-4F54-A4F8-4B6D07C6EA3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ierarchy"/>
        </a:ext>
      </dgm:extLst>
    </dgm:pt>
    <dgm:pt modelId="{9CA368DF-B203-4BB8-A0A0-9274E632E302}" type="pres">
      <dgm:prSet presAssocID="{8B085BA0-763C-4F54-A4F8-4B6D07C6EA30}" presName="spaceRect" presStyleCnt="0"/>
      <dgm:spPr/>
    </dgm:pt>
    <dgm:pt modelId="{025BEB1D-A16E-4D3D-A3D2-1B5630E67F52}" type="pres">
      <dgm:prSet presAssocID="{8B085BA0-763C-4F54-A4F8-4B6D07C6EA30}" presName="textRect" presStyleLbl="revTx" presStyleIdx="4" presStyleCnt="5" custScaleX="125591" custScaleY="136069">
        <dgm:presLayoutVars>
          <dgm:chMax val="1"/>
          <dgm:chPref val="1"/>
        </dgm:presLayoutVars>
      </dgm:prSet>
      <dgm:spPr/>
    </dgm:pt>
  </dgm:ptLst>
  <dgm:cxnLst>
    <dgm:cxn modelId="{39564020-ACBE-44DF-8DD6-03616B09BED1}" type="presOf" srcId="{9569A82D-2F50-4461-B551-FC6D670F9EA4}" destId="{95D4F2BC-3C6C-49FE-B608-955432F8E910}" srcOrd="0" destOrd="0" presId="urn:microsoft.com/office/officeart/2018/2/layout/IconLabelList"/>
    <dgm:cxn modelId="{B9AD7B26-FF9F-435F-8341-42F0513E3B4B}" srcId="{8648C129-5746-4991-8BDC-284F1DD507EB}" destId="{E8E0F9FC-18DA-483C-8629-DC610976060A}" srcOrd="3" destOrd="0" parTransId="{07D19EC9-EF00-47AE-B714-3F3A9ED1C8FA}" sibTransId="{FC3197A1-BEDB-4F18-BFB0-FE1DA328B380}"/>
    <dgm:cxn modelId="{0372C63D-755B-4FFA-B23F-D1F339C79986}" type="presOf" srcId="{8648C129-5746-4991-8BDC-284F1DD507EB}" destId="{F0782806-95B9-4952-A634-19D93CF9AFE8}" srcOrd="0" destOrd="0" presId="urn:microsoft.com/office/officeart/2018/2/layout/IconLabelList"/>
    <dgm:cxn modelId="{0E0CBF5D-A4E4-417B-968C-D557D828C25D}" type="presOf" srcId="{6DE4E62A-5937-47D3-BBED-B8B71CFA88C8}" destId="{100C2DC4-AE3A-4849-932F-59E6282AA01D}" srcOrd="0" destOrd="0" presId="urn:microsoft.com/office/officeart/2018/2/layout/IconLabelList"/>
    <dgm:cxn modelId="{600EC348-EC18-4224-A897-53E38268F446}" type="presOf" srcId="{8B085BA0-763C-4F54-A4F8-4B6D07C6EA30}" destId="{025BEB1D-A16E-4D3D-A3D2-1B5630E67F52}" srcOrd="0" destOrd="0" presId="urn:microsoft.com/office/officeart/2018/2/layout/IconLabelList"/>
    <dgm:cxn modelId="{3DCE5C70-591A-4D23-85F9-2DDABD96FA3A}" srcId="{8648C129-5746-4991-8BDC-284F1DD507EB}" destId="{6DE4E62A-5937-47D3-BBED-B8B71CFA88C8}" srcOrd="2" destOrd="0" parTransId="{A5BA32CB-EB39-4DA2-BC3B-A124063D6BD5}" sibTransId="{A125BE47-6A37-4E2A-A6CB-75DE44393889}"/>
    <dgm:cxn modelId="{7EF61D93-9B04-41B3-BA7C-2E3E67DFE10F}" srcId="{8648C129-5746-4991-8BDC-284F1DD507EB}" destId="{6D1DDA93-F0E4-4E3B-ABD6-FEF634A42E96}" srcOrd="1" destOrd="0" parTransId="{221D4CD6-D295-4CC7-A670-9E507A18CCD7}" sibTransId="{2DE207A7-3B6E-43D9-997E-2D77AAFBE2AF}"/>
    <dgm:cxn modelId="{B8BDEEB5-3F2D-426D-B6DB-1FFF533DD828}" type="presOf" srcId="{E8E0F9FC-18DA-483C-8629-DC610976060A}" destId="{A39C7413-9036-432F-9FC2-26089D5C7C74}" srcOrd="0" destOrd="0" presId="urn:microsoft.com/office/officeart/2018/2/layout/IconLabelList"/>
    <dgm:cxn modelId="{FAA535E5-3FDF-4E81-93A6-56FA34A6D9E8}" srcId="{8648C129-5746-4991-8BDC-284F1DD507EB}" destId="{9569A82D-2F50-4461-B551-FC6D670F9EA4}" srcOrd="0" destOrd="0" parTransId="{538A7F6B-324D-4552-AF87-D864A353CF69}" sibTransId="{50A8BE9B-70A2-403B-9F07-0D774E0E88F4}"/>
    <dgm:cxn modelId="{F00DADE8-E5EE-43A8-9CD0-3AED961C4BF9}" type="presOf" srcId="{6D1DDA93-F0E4-4E3B-ABD6-FEF634A42E96}" destId="{0D99DABB-5882-40F4-B34C-D8C820C4587A}" srcOrd="0" destOrd="0" presId="urn:microsoft.com/office/officeart/2018/2/layout/IconLabelList"/>
    <dgm:cxn modelId="{DE5BB5E9-522B-4684-8499-2BC50F24819F}" srcId="{8648C129-5746-4991-8BDC-284F1DD507EB}" destId="{8B085BA0-763C-4F54-A4F8-4B6D07C6EA30}" srcOrd="4" destOrd="0" parTransId="{086D1D73-2CB3-4BA4-AEEF-3A984F10FE99}" sibTransId="{63EC7CE0-29EF-42C5-8FD5-DFDF3730747B}"/>
    <dgm:cxn modelId="{9CB8E5EC-8EF5-4956-ABAE-1382FB9C97B0}" type="presParOf" srcId="{F0782806-95B9-4952-A634-19D93CF9AFE8}" destId="{DA408075-40D6-4107-87F5-CC542F109972}" srcOrd="0" destOrd="0" presId="urn:microsoft.com/office/officeart/2018/2/layout/IconLabelList"/>
    <dgm:cxn modelId="{F064438F-1DBF-416D-848A-7040F2126F4B}" type="presParOf" srcId="{DA408075-40D6-4107-87F5-CC542F109972}" destId="{9D9CAF1F-AD87-4800-87A2-3FFB61B63973}" srcOrd="0" destOrd="0" presId="urn:microsoft.com/office/officeart/2018/2/layout/IconLabelList"/>
    <dgm:cxn modelId="{9B5DA38A-9501-458B-8A2B-97A1FFFFAD81}" type="presParOf" srcId="{DA408075-40D6-4107-87F5-CC542F109972}" destId="{A91454AA-CD71-4FE3-B5CF-9A762346DD86}" srcOrd="1" destOrd="0" presId="urn:microsoft.com/office/officeart/2018/2/layout/IconLabelList"/>
    <dgm:cxn modelId="{F1493545-29D9-4974-9836-2CF0F657F743}" type="presParOf" srcId="{DA408075-40D6-4107-87F5-CC542F109972}" destId="{95D4F2BC-3C6C-49FE-B608-955432F8E910}" srcOrd="2" destOrd="0" presId="urn:microsoft.com/office/officeart/2018/2/layout/IconLabelList"/>
    <dgm:cxn modelId="{BAE91B31-B0AF-4221-AF31-AE1EF72EE79B}" type="presParOf" srcId="{F0782806-95B9-4952-A634-19D93CF9AFE8}" destId="{19C1FE18-7752-485F-931C-352803FC7C6B}" srcOrd="1" destOrd="0" presId="urn:microsoft.com/office/officeart/2018/2/layout/IconLabelList"/>
    <dgm:cxn modelId="{38F1B648-330E-495A-B9B2-7C3C8CFCD23E}" type="presParOf" srcId="{F0782806-95B9-4952-A634-19D93CF9AFE8}" destId="{D5037E07-3FC2-444B-9E79-9375A40F0386}" srcOrd="2" destOrd="0" presId="urn:microsoft.com/office/officeart/2018/2/layout/IconLabelList"/>
    <dgm:cxn modelId="{53B11D92-7C90-4DC4-9EF5-E9893DE7C95A}" type="presParOf" srcId="{D5037E07-3FC2-444B-9E79-9375A40F0386}" destId="{30AC4374-E5FE-42D7-98FD-9E88AD3BC584}" srcOrd="0" destOrd="0" presId="urn:microsoft.com/office/officeart/2018/2/layout/IconLabelList"/>
    <dgm:cxn modelId="{17F721D1-2783-4EE0-A695-E7FEA479B84D}" type="presParOf" srcId="{D5037E07-3FC2-444B-9E79-9375A40F0386}" destId="{D5365F62-3B15-4342-BA46-000518282510}" srcOrd="1" destOrd="0" presId="urn:microsoft.com/office/officeart/2018/2/layout/IconLabelList"/>
    <dgm:cxn modelId="{C6AB4715-D51F-4534-8C03-F6D7471C04CB}" type="presParOf" srcId="{D5037E07-3FC2-444B-9E79-9375A40F0386}" destId="{0D99DABB-5882-40F4-B34C-D8C820C4587A}" srcOrd="2" destOrd="0" presId="urn:microsoft.com/office/officeart/2018/2/layout/IconLabelList"/>
    <dgm:cxn modelId="{B5CECB55-1851-40CF-9C3F-099C7DECBEB8}" type="presParOf" srcId="{F0782806-95B9-4952-A634-19D93CF9AFE8}" destId="{74B6DE92-CDD7-474F-873F-D68A1961E840}" srcOrd="3" destOrd="0" presId="urn:microsoft.com/office/officeart/2018/2/layout/IconLabelList"/>
    <dgm:cxn modelId="{F1540E46-5F79-4704-8E38-8C3C600A4C3B}" type="presParOf" srcId="{F0782806-95B9-4952-A634-19D93CF9AFE8}" destId="{36A03178-2D94-4FB2-9811-4256D6B1EC0D}" srcOrd="4" destOrd="0" presId="urn:microsoft.com/office/officeart/2018/2/layout/IconLabelList"/>
    <dgm:cxn modelId="{71F4E363-123A-4A52-A52E-8C8BAA71BD4E}" type="presParOf" srcId="{36A03178-2D94-4FB2-9811-4256D6B1EC0D}" destId="{39A7561E-6034-4B79-A102-D3AB63AEB074}" srcOrd="0" destOrd="0" presId="urn:microsoft.com/office/officeart/2018/2/layout/IconLabelList"/>
    <dgm:cxn modelId="{024C09C7-F5E8-4860-82D6-0577C9294014}" type="presParOf" srcId="{36A03178-2D94-4FB2-9811-4256D6B1EC0D}" destId="{E21C2E6A-C7D0-48B1-AA83-9376B292DBCF}" srcOrd="1" destOrd="0" presId="urn:microsoft.com/office/officeart/2018/2/layout/IconLabelList"/>
    <dgm:cxn modelId="{6D0F9CA7-8FC9-4313-84B1-4CC51A6B7239}" type="presParOf" srcId="{36A03178-2D94-4FB2-9811-4256D6B1EC0D}" destId="{100C2DC4-AE3A-4849-932F-59E6282AA01D}" srcOrd="2" destOrd="0" presId="urn:microsoft.com/office/officeart/2018/2/layout/IconLabelList"/>
    <dgm:cxn modelId="{A30C2407-05CD-45F5-B49F-5F02BD197443}" type="presParOf" srcId="{F0782806-95B9-4952-A634-19D93CF9AFE8}" destId="{65BEB578-66DB-48D7-B948-CEFC9B1B0857}" srcOrd="5" destOrd="0" presId="urn:microsoft.com/office/officeart/2018/2/layout/IconLabelList"/>
    <dgm:cxn modelId="{D2E2A156-5E77-448A-976B-F83402AD03D0}" type="presParOf" srcId="{F0782806-95B9-4952-A634-19D93CF9AFE8}" destId="{E5885F79-5C13-4BD3-A3AB-6EBF08536371}" srcOrd="6" destOrd="0" presId="urn:microsoft.com/office/officeart/2018/2/layout/IconLabelList"/>
    <dgm:cxn modelId="{9E17EEEF-7EA8-4B28-B030-E2F0FE7B7BEE}" type="presParOf" srcId="{E5885F79-5C13-4BD3-A3AB-6EBF08536371}" destId="{1B2594C1-BB38-4AC0-A573-AFD89B811185}" srcOrd="0" destOrd="0" presId="urn:microsoft.com/office/officeart/2018/2/layout/IconLabelList"/>
    <dgm:cxn modelId="{CDD9FD3B-4C78-4635-8681-10D1D6998AC8}" type="presParOf" srcId="{E5885F79-5C13-4BD3-A3AB-6EBF08536371}" destId="{D2720DEC-CE3D-4C8D-8A7B-C8C9C5933F23}" srcOrd="1" destOrd="0" presId="urn:microsoft.com/office/officeart/2018/2/layout/IconLabelList"/>
    <dgm:cxn modelId="{C173C6D1-3151-44C8-88CD-9AEABA5A55AF}" type="presParOf" srcId="{E5885F79-5C13-4BD3-A3AB-6EBF08536371}" destId="{A39C7413-9036-432F-9FC2-26089D5C7C74}" srcOrd="2" destOrd="0" presId="urn:microsoft.com/office/officeart/2018/2/layout/IconLabelList"/>
    <dgm:cxn modelId="{E5007A07-A9EB-4E20-8F08-E9E77006F754}" type="presParOf" srcId="{F0782806-95B9-4952-A634-19D93CF9AFE8}" destId="{39110D41-D865-41CA-91D7-89FA1F1F9D14}" srcOrd="7" destOrd="0" presId="urn:microsoft.com/office/officeart/2018/2/layout/IconLabelList"/>
    <dgm:cxn modelId="{7FFD2C53-F93F-4D51-B9EB-36C5D35F8F27}" type="presParOf" srcId="{F0782806-95B9-4952-A634-19D93CF9AFE8}" destId="{4ED31531-47B8-490C-B038-BF1CD7D951B1}" srcOrd="8" destOrd="0" presId="urn:microsoft.com/office/officeart/2018/2/layout/IconLabelList"/>
    <dgm:cxn modelId="{305C9879-A2FC-4DBA-BF0D-E8CADAC5DBC8}" type="presParOf" srcId="{4ED31531-47B8-490C-B038-BF1CD7D951B1}" destId="{4838643F-B1D9-4A4E-9618-E9B97E5851BD}" srcOrd="0" destOrd="0" presId="urn:microsoft.com/office/officeart/2018/2/layout/IconLabelList"/>
    <dgm:cxn modelId="{203DDEC6-611A-40C0-923D-511546BE3EA4}" type="presParOf" srcId="{4ED31531-47B8-490C-B038-BF1CD7D951B1}" destId="{9CA368DF-B203-4BB8-A0A0-9274E632E302}" srcOrd="1" destOrd="0" presId="urn:microsoft.com/office/officeart/2018/2/layout/IconLabelList"/>
    <dgm:cxn modelId="{57646EF7-B3AC-46F2-9F5C-56D285C7D8AC}" type="presParOf" srcId="{4ED31531-47B8-490C-B038-BF1CD7D951B1}" destId="{025BEB1D-A16E-4D3D-A3D2-1B5630E67F5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12C948-422B-4E75-A1D0-F15F751F8420}">
      <dsp:nvSpPr>
        <dsp:cNvPr id="0" name=""/>
        <dsp:cNvSpPr/>
      </dsp:nvSpPr>
      <dsp:spPr>
        <a:xfrm>
          <a:off x="758843" y="809974"/>
          <a:ext cx="883320" cy="8833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4C47CBE-D7B4-4634-A1B2-F5655BF2FBAE}">
      <dsp:nvSpPr>
        <dsp:cNvPr id="0" name=""/>
        <dsp:cNvSpPr/>
      </dsp:nvSpPr>
      <dsp:spPr>
        <a:xfrm>
          <a:off x="219036" y="2286091"/>
          <a:ext cx="1962934" cy="247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a:t>The term Procurement ethics discusses the principles and standards that guide the behaviour of individuals and organizations involved in the procurement process</a:t>
          </a:r>
        </a:p>
      </dsp:txBody>
      <dsp:txXfrm>
        <a:off x="219036" y="2286091"/>
        <a:ext cx="1962934" cy="2475000"/>
      </dsp:txXfrm>
    </dsp:sp>
    <dsp:sp modelId="{442CEE33-84D5-4755-AC4E-A469ACB99D95}">
      <dsp:nvSpPr>
        <dsp:cNvPr id="0" name=""/>
        <dsp:cNvSpPr/>
      </dsp:nvSpPr>
      <dsp:spPr>
        <a:xfrm>
          <a:off x="3065291" y="809974"/>
          <a:ext cx="883320" cy="8833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A0FFB05-A098-432D-A8AC-55416021C8DD}">
      <dsp:nvSpPr>
        <dsp:cNvPr id="0" name=""/>
        <dsp:cNvSpPr/>
      </dsp:nvSpPr>
      <dsp:spPr>
        <a:xfrm>
          <a:off x="2525484" y="2286091"/>
          <a:ext cx="1962934" cy="247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a:t>It emphasizes fairness, transparency, integrity, and accountability in the acquisition of goods and services</a:t>
          </a:r>
        </a:p>
      </dsp:txBody>
      <dsp:txXfrm>
        <a:off x="2525484" y="2286091"/>
        <a:ext cx="1962934" cy="2475000"/>
      </dsp:txXfrm>
    </dsp:sp>
    <dsp:sp modelId="{E9E33CFD-A5E3-4DC5-BC67-2417FDE43910}">
      <dsp:nvSpPr>
        <dsp:cNvPr id="0" name=""/>
        <dsp:cNvSpPr/>
      </dsp:nvSpPr>
      <dsp:spPr>
        <a:xfrm>
          <a:off x="5371739" y="809974"/>
          <a:ext cx="883320" cy="8833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751FCE-7238-4D77-A603-21FAB08E8A52}">
      <dsp:nvSpPr>
        <dsp:cNvPr id="0" name=""/>
        <dsp:cNvSpPr/>
      </dsp:nvSpPr>
      <dsp:spPr>
        <a:xfrm>
          <a:off x="4831932" y="2286091"/>
          <a:ext cx="1962934" cy="247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a:t>Ethical procurement ensures that decisions are made objectively, without conflicts of interest or undue influence, and that suppliers are treated equitably</a:t>
          </a:r>
        </a:p>
      </dsp:txBody>
      <dsp:txXfrm>
        <a:off x="4831932" y="2286091"/>
        <a:ext cx="1962934" cy="2475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3C7F24-AFEF-46D1-88D3-8733C7497654}">
      <dsp:nvSpPr>
        <dsp:cNvPr id="0" name=""/>
        <dsp:cNvSpPr/>
      </dsp:nvSpPr>
      <dsp:spPr>
        <a:xfrm>
          <a:off x="282" y="1354102"/>
          <a:ext cx="2473927" cy="263107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F65DC2-3774-467B-80AD-488D8394E6AF}">
      <dsp:nvSpPr>
        <dsp:cNvPr id="0" name=""/>
        <dsp:cNvSpPr/>
      </dsp:nvSpPr>
      <dsp:spPr>
        <a:xfrm>
          <a:off x="201813" y="1545557"/>
          <a:ext cx="2473927" cy="263107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For many organizations, the process of procurement, or the purchase of goods and services, is the process that offers the most potential for ethical abuses or violations</a:t>
          </a:r>
        </a:p>
      </dsp:txBody>
      <dsp:txXfrm>
        <a:off x="274272" y="1618016"/>
        <a:ext cx="2329009" cy="2486156"/>
      </dsp:txXfrm>
    </dsp:sp>
    <dsp:sp modelId="{C301E520-6669-43EB-9D0D-9515A8B6706F}">
      <dsp:nvSpPr>
        <dsp:cNvPr id="0" name=""/>
        <dsp:cNvSpPr/>
      </dsp:nvSpPr>
      <dsp:spPr>
        <a:xfrm>
          <a:off x="2877272" y="1354102"/>
          <a:ext cx="3212627" cy="215552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537EFA-38DA-4092-9EF8-BEB421A7407F}">
      <dsp:nvSpPr>
        <dsp:cNvPr id="0" name=""/>
        <dsp:cNvSpPr/>
      </dsp:nvSpPr>
      <dsp:spPr>
        <a:xfrm>
          <a:off x="3078804" y="1545557"/>
          <a:ext cx="3212627" cy="215552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Good procurement management practices should identify areas of potential ethics pitfall and address them ahead of time so procurement officer should know what practices to avoid</a:t>
          </a:r>
        </a:p>
      </dsp:txBody>
      <dsp:txXfrm>
        <a:off x="3141937" y="1608690"/>
        <a:ext cx="3086361" cy="20292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38343-1954-4A4E-AD06-A402D53586FA}">
      <dsp:nvSpPr>
        <dsp:cNvPr id="0" name=""/>
        <dsp:cNvSpPr/>
      </dsp:nvSpPr>
      <dsp:spPr>
        <a:xfrm>
          <a:off x="484233" y="1423126"/>
          <a:ext cx="1269562" cy="1269562"/>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17E7B1-372E-4427-9381-AB1645F38825}">
      <dsp:nvSpPr>
        <dsp:cNvPr id="0" name=""/>
        <dsp:cNvSpPr/>
      </dsp:nvSpPr>
      <dsp:spPr>
        <a:xfrm>
          <a:off x="754795" y="1693689"/>
          <a:ext cx="728437" cy="7284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11685F-ACF2-4DF5-B5AE-6653695667F6}">
      <dsp:nvSpPr>
        <dsp:cNvPr id="0" name=""/>
        <dsp:cNvSpPr/>
      </dsp:nvSpPr>
      <dsp:spPr>
        <a:xfrm>
          <a:off x="78389" y="3088126"/>
          <a:ext cx="2081250" cy="170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In most organizations, the largest ethical issue in the procurement process is the potential for conflict of interest</a:t>
          </a:r>
        </a:p>
      </dsp:txBody>
      <dsp:txXfrm>
        <a:off x="78389" y="3088126"/>
        <a:ext cx="2081250" cy="1700859"/>
      </dsp:txXfrm>
    </dsp:sp>
    <dsp:sp modelId="{AFBA3F16-8BA1-4AE0-A713-AE600303BE6D}">
      <dsp:nvSpPr>
        <dsp:cNvPr id="0" name=""/>
        <dsp:cNvSpPr/>
      </dsp:nvSpPr>
      <dsp:spPr>
        <a:xfrm>
          <a:off x="2929701" y="1423126"/>
          <a:ext cx="1269562" cy="1269562"/>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243FA0-6AC4-4E3A-BB96-F629723081F0}">
      <dsp:nvSpPr>
        <dsp:cNvPr id="0" name=""/>
        <dsp:cNvSpPr/>
      </dsp:nvSpPr>
      <dsp:spPr>
        <a:xfrm>
          <a:off x="3200264" y="1693689"/>
          <a:ext cx="728437" cy="7284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9E43F61-9166-4AF3-A6BC-6573719B6AF7}">
      <dsp:nvSpPr>
        <dsp:cNvPr id="0" name=""/>
        <dsp:cNvSpPr/>
      </dsp:nvSpPr>
      <dsp:spPr>
        <a:xfrm>
          <a:off x="2523858" y="3088126"/>
          <a:ext cx="2081250" cy="170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Employees who purchase goods or services from individuals or companies with whom they have a personal or familial relationship leave the organization open to fraud at the worst or overpayment for the items or services procured at least</a:t>
          </a:r>
        </a:p>
      </dsp:txBody>
      <dsp:txXfrm>
        <a:off x="2523858" y="3088126"/>
        <a:ext cx="2081250" cy="1700859"/>
      </dsp:txXfrm>
    </dsp:sp>
    <dsp:sp modelId="{F37FC858-3C9C-454D-8BD5-E261E85AEE9E}">
      <dsp:nvSpPr>
        <dsp:cNvPr id="0" name=""/>
        <dsp:cNvSpPr/>
      </dsp:nvSpPr>
      <dsp:spPr>
        <a:xfrm>
          <a:off x="5375170" y="1423126"/>
          <a:ext cx="1269562" cy="1269562"/>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453E22-9B62-4104-88F7-5DBEF379411F}">
      <dsp:nvSpPr>
        <dsp:cNvPr id="0" name=""/>
        <dsp:cNvSpPr/>
      </dsp:nvSpPr>
      <dsp:spPr>
        <a:xfrm>
          <a:off x="5645733" y="1693689"/>
          <a:ext cx="728437" cy="7284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3D5B9D-DDAA-4EBA-9572-50C790F46529}">
      <dsp:nvSpPr>
        <dsp:cNvPr id="0" name=""/>
        <dsp:cNvSpPr/>
      </dsp:nvSpPr>
      <dsp:spPr>
        <a:xfrm>
          <a:off x="4969326" y="3088126"/>
          <a:ext cx="2081250" cy="1700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A good procurement management policy should outline what constitutes a conflict of interest, and forbid procurement where a conflict exists</a:t>
          </a:r>
        </a:p>
      </dsp:txBody>
      <dsp:txXfrm>
        <a:off x="4969326" y="3088126"/>
        <a:ext cx="2081250" cy="17008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DF3CEF-EF08-4419-9BD9-263F4D7C64F3}">
      <dsp:nvSpPr>
        <dsp:cNvPr id="0" name=""/>
        <dsp:cNvSpPr/>
      </dsp:nvSpPr>
      <dsp:spPr>
        <a:xfrm>
          <a:off x="502582" y="864584"/>
          <a:ext cx="1303875" cy="1303875"/>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12A1D8-0589-4F58-A9EB-8F2F35734D58}">
      <dsp:nvSpPr>
        <dsp:cNvPr id="0" name=""/>
        <dsp:cNvSpPr/>
      </dsp:nvSpPr>
      <dsp:spPr>
        <a:xfrm>
          <a:off x="780457" y="1142459"/>
          <a:ext cx="748125" cy="7481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1FF8CE-5E92-47F1-A570-ECF1E2E33390}">
      <dsp:nvSpPr>
        <dsp:cNvPr id="0" name=""/>
        <dsp:cNvSpPr/>
      </dsp:nvSpPr>
      <dsp:spPr>
        <a:xfrm>
          <a:off x="85769" y="2574584"/>
          <a:ext cx="2137500" cy="1524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The procurement of products and/or services that are known to be unsafe untested or of substandard quality is perhaps the least addressed ethical concern when it comes to procurement management</a:t>
          </a:r>
        </a:p>
      </dsp:txBody>
      <dsp:txXfrm>
        <a:off x="85769" y="2574584"/>
        <a:ext cx="2137500" cy="1524716"/>
      </dsp:txXfrm>
    </dsp:sp>
    <dsp:sp modelId="{9AC319CA-7002-4E4A-A32A-69D3A78589B0}">
      <dsp:nvSpPr>
        <dsp:cNvPr id="0" name=""/>
        <dsp:cNvSpPr/>
      </dsp:nvSpPr>
      <dsp:spPr>
        <a:xfrm>
          <a:off x="3014144" y="864584"/>
          <a:ext cx="1303875" cy="1303875"/>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E85333-2FEA-4B82-82E8-FE3FDF806ACC}">
      <dsp:nvSpPr>
        <dsp:cNvPr id="0" name=""/>
        <dsp:cNvSpPr/>
      </dsp:nvSpPr>
      <dsp:spPr>
        <a:xfrm>
          <a:off x="3292019" y="1142459"/>
          <a:ext cx="748125" cy="7481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8DD80B-93A7-424B-86DC-53F3CE291D98}">
      <dsp:nvSpPr>
        <dsp:cNvPr id="0" name=""/>
        <dsp:cNvSpPr/>
      </dsp:nvSpPr>
      <dsp:spPr>
        <a:xfrm>
          <a:off x="2597332" y="2574584"/>
          <a:ext cx="2137500" cy="1524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However, the deliberate purchase of goods or services for use by employees or the public that have the potential for harm should be avoided at all costs, and not just because the result could be personal injury litigation</a:t>
          </a:r>
        </a:p>
      </dsp:txBody>
      <dsp:txXfrm>
        <a:off x="2597332" y="2574584"/>
        <a:ext cx="2137500" cy="1524716"/>
      </dsp:txXfrm>
    </dsp:sp>
    <dsp:sp modelId="{3D208600-3630-45F2-8E7B-098A5F4D9C74}">
      <dsp:nvSpPr>
        <dsp:cNvPr id="0" name=""/>
        <dsp:cNvSpPr/>
      </dsp:nvSpPr>
      <dsp:spPr>
        <a:xfrm>
          <a:off x="5525707" y="864584"/>
          <a:ext cx="1303875" cy="1303875"/>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9F2F64-C28F-4A5A-A230-0A0FB19EBC81}">
      <dsp:nvSpPr>
        <dsp:cNvPr id="0" name=""/>
        <dsp:cNvSpPr/>
      </dsp:nvSpPr>
      <dsp:spPr>
        <a:xfrm>
          <a:off x="5803582" y="1142459"/>
          <a:ext cx="748125" cy="7481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5A3446-6E51-4301-810C-B81818FB2C91}">
      <dsp:nvSpPr>
        <dsp:cNvPr id="0" name=""/>
        <dsp:cNvSpPr/>
      </dsp:nvSpPr>
      <dsp:spPr>
        <a:xfrm>
          <a:off x="5108895" y="2574584"/>
          <a:ext cx="2137500" cy="15247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Procurement management should have policies forbidding the purchase of goods or services that raise safety concerns</a:t>
          </a:r>
        </a:p>
      </dsp:txBody>
      <dsp:txXfrm>
        <a:off x="5108895" y="2574584"/>
        <a:ext cx="2137500" cy="15247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42119F-73D2-4A40-A8BC-8EB8A68F8C39}">
      <dsp:nvSpPr>
        <dsp:cNvPr id="0" name=""/>
        <dsp:cNvSpPr/>
      </dsp:nvSpPr>
      <dsp:spPr>
        <a:xfrm>
          <a:off x="0" y="475"/>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A8D721-1721-45FB-B8AB-613491BE7310}">
      <dsp:nvSpPr>
        <dsp:cNvPr id="0" name=""/>
        <dsp:cNvSpPr/>
      </dsp:nvSpPr>
      <dsp:spPr>
        <a:xfrm>
          <a:off x="197866" y="147648"/>
          <a:ext cx="359757" cy="3597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1E18CA-014A-4E25-816B-F6B63E24E37B}">
      <dsp:nvSpPr>
        <dsp:cNvPr id="0" name=""/>
        <dsp:cNvSpPr/>
      </dsp:nvSpPr>
      <dsp:spPr>
        <a:xfrm>
          <a:off x="755490" y="475"/>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Pricing and cost data</a:t>
          </a:r>
        </a:p>
      </dsp:txBody>
      <dsp:txXfrm>
        <a:off x="755490" y="475"/>
        <a:ext cx="5548238" cy="654104"/>
      </dsp:txXfrm>
    </dsp:sp>
    <dsp:sp modelId="{499A82F5-58C5-449B-8523-BB7014C613B8}">
      <dsp:nvSpPr>
        <dsp:cNvPr id="0" name=""/>
        <dsp:cNvSpPr/>
      </dsp:nvSpPr>
      <dsp:spPr>
        <a:xfrm>
          <a:off x="0" y="818105"/>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CBEB41-A887-4D03-9390-0485745239CD}">
      <dsp:nvSpPr>
        <dsp:cNvPr id="0" name=""/>
        <dsp:cNvSpPr/>
      </dsp:nvSpPr>
      <dsp:spPr>
        <a:xfrm>
          <a:off x="197866" y="965279"/>
          <a:ext cx="359757" cy="3597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FAB7B0-AD01-4187-AFCC-A7C0B9A7BC23}">
      <dsp:nvSpPr>
        <dsp:cNvPr id="0" name=""/>
        <dsp:cNvSpPr/>
      </dsp:nvSpPr>
      <dsp:spPr>
        <a:xfrm>
          <a:off x="755490" y="818105"/>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Bids or quotation</a:t>
          </a:r>
        </a:p>
      </dsp:txBody>
      <dsp:txXfrm>
        <a:off x="755490" y="818105"/>
        <a:ext cx="5548238" cy="654104"/>
      </dsp:txXfrm>
    </dsp:sp>
    <dsp:sp modelId="{F186F023-D4ED-4513-A419-94B8B63C24E2}">
      <dsp:nvSpPr>
        <dsp:cNvPr id="0" name=""/>
        <dsp:cNvSpPr/>
      </dsp:nvSpPr>
      <dsp:spPr>
        <a:xfrm>
          <a:off x="0" y="1635736"/>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C4F0B9-B0D4-4970-844D-E783169A366A}">
      <dsp:nvSpPr>
        <dsp:cNvPr id="0" name=""/>
        <dsp:cNvSpPr/>
      </dsp:nvSpPr>
      <dsp:spPr>
        <a:xfrm>
          <a:off x="197866" y="1782910"/>
          <a:ext cx="359757" cy="3597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1541F9-0E15-4E58-84BC-BFFE3119459A}">
      <dsp:nvSpPr>
        <dsp:cNvPr id="0" name=""/>
        <dsp:cNvSpPr/>
      </dsp:nvSpPr>
      <dsp:spPr>
        <a:xfrm>
          <a:off x="755490" y="1635736"/>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Designs information i.e. drawing blueprint</a:t>
          </a:r>
        </a:p>
      </dsp:txBody>
      <dsp:txXfrm>
        <a:off x="755490" y="1635736"/>
        <a:ext cx="5548238" cy="654104"/>
      </dsp:txXfrm>
    </dsp:sp>
    <dsp:sp modelId="{EBDF21DA-A7F6-4903-8031-086BA6CA68FD}">
      <dsp:nvSpPr>
        <dsp:cNvPr id="0" name=""/>
        <dsp:cNvSpPr/>
      </dsp:nvSpPr>
      <dsp:spPr>
        <a:xfrm>
          <a:off x="0" y="2453367"/>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AFDDFE-037C-47D7-B6DB-DA3FC3626494}">
      <dsp:nvSpPr>
        <dsp:cNvPr id="0" name=""/>
        <dsp:cNvSpPr/>
      </dsp:nvSpPr>
      <dsp:spPr>
        <a:xfrm>
          <a:off x="197866" y="2600540"/>
          <a:ext cx="359757" cy="3597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7AA797-8FB6-4CB3-99FA-4AC9915EC752}">
      <dsp:nvSpPr>
        <dsp:cNvPr id="0" name=""/>
        <dsp:cNvSpPr/>
      </dsp:nvSpPr>
      <dsp:spPr>
        <a:xfrm>
          <a:off x="755490" y="2453367"/>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Formulas and process information</a:t>
          </a:r>
        </a:p>
      </dsp:txBody>
      <dsp:txXfrm>
        <a:off x="755490" y="2453367"/>
        <a:ext cx="5548238" cy="654104"/>
      </dsp:txXfrm>
    </dsp:sp>
    <dsp:sp modelId="{C43BC8B4-2591-4003-9AAD-6BB298C0E91F}">
      <dsp:nvSpPr>
        <dsp:cNvPr id="0" name=""/>
        <dsp:cNvSpPr/>
      </dsp:nvSpPr>
      <dsp:spPr>
        <a:xfrm>
          <a:off x="0" y="3270997"/>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D53CAE-E50D-4419-8D8A-6BA10B5EA061}">
      <dsp:nvSpPr>
        <dsp:cNvPr id="0" name=""/>
        <dsp:cNvSpPr/>
      </dsp:nvSpPr>
      <dsp:spPr>
        <a:xfrm>
          <a:off x="197866" y="3418171"/>
          <a:ext cx="359757" cy="35975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F8625A-E2C3-405E-95BB-515969E176BF}">
      <dsp:nvSpPr>
        <dsp:cNvPr id="0" name=""/>
        <dsp:cNvSpPr/>
      </dsp:nvSpPr>
      <dsp:spPr>
        <a:xfrm>
          <a:off x="755490" y="3270997"/>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Personal information and customer lists</a:t>
          </a:r>
        </a:p>
      </dsp:txBody>
      <dsp:txXfrm>
        <a:off x="755490" y="3270997"/>
        <a:ext cx="5548238" cy="654104"/>
      </dsp:txXfrm>
    </dsp:sp>
    <dsp:sp modelId="{4479BA4B-279D-4830-861A-3F03A224576A}">
      <dsp:nvSpPr>
        <dsp:cNvPr id="0" name=""/>
        <dsp:cNvSpPr/>
      </dsp:nvSpPr>
      <dsp:spPr>
        <a:xfrm>
          <a:off x="0" y="4088628"/>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3B5AC49-44C8-44A9-BBCE-533628D3F79C}">
      <dsp:nvSpPr>
        <dsp:cNvPr id="0" name=""/>
        <dsp:cNvSpPr/>
      </dsp:nvSpPr>
      <dsp:spPr>
        <a:xfrm>
          <a:off x="197866" y="4235802"/>
          <a:ext cx="359757" cy="35975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828CF0-DE08-4371-9628-90CF2FF40CB9}">
      <dsp:nvSpPr>
        <dsp:cNvPr id="0" name=""/>
        <dsp:cNvSpPr/>
      </dsp:nvSpPr>
      <dsp:spPr>
        <a:xfrm>
          <a:off x="755490" y="4088628"/>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Computer software programs</a:t>
          </a:r>
        </a:p>
      </dsp:txBody>
      <dsp:txXfrm>
        <a:off x="755490" y="4088628"/>
        <a:ext cx="5548238" cy="654104"/>
      </dsp:txXfrm>
    </dsp:sp>
    <dsp:sp modelId="{460F3AEE-0163-4576-BE57-9179FCD1C2FE}">
      <dsp:nvSpPr>
        <dsp:cNvPr id="0" name=""/>
        <dsp:cNvSpPr/>
      </dsp:nvSpPr>
      <dsp:spPr>
        <a:xfrm>
          <a:off x="0" y="4906259"/>
          <a:ext cx="6303729" cy="65410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DE6034-8043-43C5-9BBA-718D944C5B58}">
      <dsp:nvSpPr>
        <dsp:cNvPr id="0" name=""/>
        <dsp:cNvSpPr/>
      </dsp:nvSpPr>
      <dsp:spPr>
        <a:xfrm>
          <a:off x="197866" y="5053432"/>
          <a:ext cx="359757" cy="359757"/>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8A55A8-1C44-489E-B817-92D0B5496BD8}">
      <dsp:nvSpPr>
        <dsp:cNvPr id="0" name=""/>
        <dsp:cNvSpPr/>
      </dsp:nvSpPr>
      <dsp:spPr>
        <a:xfrm>
          <a:off x="755490" y="4906259"/>
          <a:ext cx="5548238" cy="654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9226" tIns="69226" rIns="69226" bIns="69226" numCol="1" spcCol="1270" anchor="ctr" anchorCtr="0">
          <a:noAutofit/>
        </a:bodyPr>
        <a:lstStyle/>
        <a:p>
          <a:pPr marL="0" lvl="0" indent="0" algn="l" defTabSz="711200">
            <a:lnSpc>
              <a:spcPct val="90000"/>
            </a:lnSpc>
            <a:spcBef>
              <a:spcPct val="0"/>
            </a:spcBef>
            <a:spcAft>
              <a:spcPct val="35000"/>
            </a:spcAft>
            <a:buNone/>
          </a:pPr>
          <a:r>
            <a:rPr lang="en-US" sz="1600" kern="1200"/>
            <a:t>Supply sources and supplier information</a:t>
          </a:r>
        </a:p>
      </dsp:txBody>
      <dsp:txXfrm>
        <a:off x="755490" y="4906259"/>
        <a:ext cx="5548238" cy="65410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E4064C-679D-41FE-8A1D-5F4ED73FBDE7}">
      <dsp:nvSpPr>
        <dsp:cNvPr id="0" name=""/>
        <dsp:cNvSpPr/>
      </dsp:nvSpPr>
      <dsp:spPr>
        <a:xfrm>
          <a:off x="768" y="1767176"/>
          <a:ext cx="2695790" cy="171182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1F5C28-B63D-4A63-8D7B-B3C8015C0066}">
      <dsp:nvSpPr>
        <dsp:cNvPr id="0" name=""/>
        <dsp:cNvSpPr/>
      </dsp:nvSpPr>
      <dsp:spPr>
        <a:xfrm>
          <a:off x="300300" y="2051731"/>
          <a:ext cx="2695790" cy="171182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Procurement officers should also avoid any professional activities that will create a conflict between personal interest and the interest of the employer</a:t>
          </a:r>
        </a:p>
      </dsp:txBody>
      <dsp:txXfrm>
        <a:off x="350438" y="2101869"/>
        <a:ext cx="2595514" cy="1611550"/>
      </dsp:txXfrm>
    </dsp:sp>
    <dsp:sp modelId="{CD071C03-7CCF-4607-8FC0-E8BEF7FA2A6D}">
      <dsp:nvSpPr>
        <dsp:cNvPr id="0" name=""/>
        <dsp:cNvSpPr/>
      </dsp:nvSpPr>
      <dsp:spPr>
        <a:xfrm>
          <a:off x="3295623" y="1767176"/>
          <a:ext cx="2695790" cy="171182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AF3C74-8AB1-44EE-977F-2A3D2A9AAA5C}">
      <dsp:nvSpPr>
        <dsp:cNvPr id="0" name=""/>
        <dsp:cNvSpPr/>
      </dsp:nvSpPr>
      <dsp:spPr>
        <a:xfrm>
          <a:off x="3595155" y="2051731"/>
          <a:ext cx="2695790" cy="171182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Whenever a potential conflict of interest arises a purchasing professional should notify his supervisions</a:t>
          </a:r>
        </a:p>
      </dsp:txBody>
      <dsp:txXfrm>
        <a:off x="3645293" y="2101869"/>
        <a:ext cx="2595514" cy="161155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9ABAA7-7573-4A6F-9BB4-A59207331F54}">
      <dsp:nvSpPr>
        <dsp:cNvPr id="0" name=""/>
        <dsp:cNvSpPr/>
      </dsp:nvSpPr>
      <dsp:spPr>
        <a:xfrm>
          <a:off x="0" y="711"/>
          <a:ext cx="5866222" cy="16656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78805E-75AF-45C2-B9F5-9428265088EA}">
      <dsp:nvSpPr>
        <dsp:cNvPr id="0" name=""/>
        <dsp:cNvSpPr/>
      </dsp:nvSpPr>
      <dsp:spPr>
        <a:xfrm>
          <a:off x="503873" y="375493"/>
          <a:ext cx="916133" cy="91613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D8A148-8141-4C3A-964A-D4092B09BB59}">
      <dsp:nvSpPr>
        <dsp:cNvPr id="0" name=""/>
        <dsp:cNvSpPr/>
      </dsp:nvSpPr>
      <dsp:spPr>
        <a:xfrm>
          <a:off x="1923879" y="711"/>
          <a:ext cx="3942343" cy="166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286" tIns="176286" rIns="176286" bIns="176286" numCol="1" spcCol="1270" anchor="ctr" anchorCtr="0">
          <a:noAutofit/>
        </a:bodyPr>
        <a:lstStyle/>
        <a:p>
          <a:pPr marL="0" lvl="0" indent="0" algn="l" defTabSz="800100">
            <a:lnSpc>
              <a:spcPct val="90000"/>
            </a:lnSpc>
            <a:spcBef>
              <a:spcPct val="0"/>
            </a:spcBef>
            <a:spcAft>
              <a:spcPct val="35000"/>
            </a:spcAft>
            <a:buNone/>
          </a:pPr>
          <a:r>
            <a:rPr lang="en-US" sz="1800" kern="1200"/>
            <a:t>The procurement officer should avoid any reciprocal agreement that retrains competition</a:t>
          </a:r>
        </a:p>
      </dsp:txBody>
      <dsp:txXfrm>
        <a:off x="1923879" y="711"/>
        <a:ext cx="3942343" cy="1665696"/>
      </dsp:txXfrm>
    </dsp:sp>
    <dsp:sp modelId="{D37F7FBC-AC89-49CA-9868-33AE58D8F53F}">
      <dsp:nvSpPr>
        <dsp:cNvPr id="0" name=""/>
        <dsp:cNvSpPr/>
      </dsp:nvSpPr>
      <dsp:spPr>
        <a:xfrm>
          <a:off x="0" y="2082832"/>
          <a:ext cx="5866222" cy="16656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5CF7F41-319B-4B80-8DD8-C5ACD091E04B}">
      <dsp:nvSpPr>
        <dsp:cNvPr id="0" name=""/>
        <dsp:cNvSpPr/>
      </dsp:nvSpPr>
      <dsp:spPr>
        <a:xfrm>
          <a:off x="503873" y="2457614"/>
          <a:ext cx="916133" cy="91613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78828E6-BBBA-4589-A61F-79E0CF80332A}">
      <dsp:nvSpPr>
        <dsp:cNvPr id="0" name=""/>
        <dsp:cNvSpPr/>
      </dsp:nvSpPr>
      <dsp:spPr>
        <a:xfrm>
          <a:off x="1923879" y="2082832"/>
          <a:ext cx="3942343" cy="166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286" tIns="176286" rIns="176286" bIns="176286" numCol="1" spcCol="1270" anchor="ctr" anchorCtr="0">
          <a:noAutofit/>
        </a:bodyPr>
        <a:lstStyle/>
        <a:p>
          <a:pPr marL="0" lvl="0" indent="0" algn="l" defTabSz="800100">
            <a:lnSpc>
              <a:spcPct val="90000"/>
            </a:lnSpc>
            <a:spcBef>
              <a:spcPct val="0"/>
            </a:spcBef>
            <a:spcAft>
              <a:spcPct val="35000"/>
            </a:spcAft>
            <a:buNone/>
          </a:pPr>
          <a:r>
            <a:rPr lang="en-US" sz="1800" kern="1200"/>
            <a:t>Transaction which favours a specific customer as a supplier or influence a supplier to become a customer constitute reciprocity</a:t>
          </a:r>
        </a:p>
      </dsp:txBody>
      <dsp:txXfrm>
        <a:off x="1923879" y="2082832"/>
        <a:ext cx="3942343" cy="1665696"/>
      </dsp:txXfrm>
    </dsp:sp>
    <dsp:sp modelId="{04E8DEAF-926B-4917-B553-862B94ECBABA}">
      <dsp:nvSpPr>
        <dsp:cNvPr id="0" name=""/>
        <dsp:cNvSpPr/>
      </dsp:nvSpPr>
      <dsp:spPr>
        <a:xfrm>
          <a:off x="0" y="4164953"/>
          <a:ext cx="5866222" cy="16656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7744D2D-8E30-4DD0-B898-A37068AD3410}">
      <dsp:nvSpPr>
        <dsp:cNvPr id="0" name=""/>
        <dsp:cNvSpPr/>
      </dsp:nvSpPr>
      <dsp:spPr>
        <a:xfrm>
          <a:off x="503873" y="4539735"/>
          <a:ext cx="916133" cy="91613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8AFE069-AC17-439C-A5EB-5132B50723F9}">
      <dsp:nvSpPr>
        <dsp:cNvPr id="0" name=""/>
        <dsp:cNvSpPr/>
      </dsp:nvSpPr>
      <dsp:spPr>
        <a:xfrm>
          <a:off x="1923879" y="4164953"/>
          <a:ext cx="3942343" cy="16656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286" tIns="176286" rIns="176286" bIns="176286" numCol="1" spcCol="1270" anchor="ctr" anchorCtr="0">
          <a:noAutofit/>
        </a:bodyPr>
        <a:lstStyle/>
        <a:p>
          <a:pPr marL="0" lvl="0" indent="0" algn="l" defTabSz="800100">
            <a:lnSpc>
              <a:spcPct val="90000"/>
            </a:lnSpc>
            <a:spcBef>
              <a:spcPct val="0"/>
            </a:spcBef>
            <a:spcAft>
              <a:spcPct val="35000"/>
            </a:spcAft>
            <a:buNone/>
          </a:pPr>
          <a:r>
            <a:rPr lang="en-US" sz="1800" kern="1200" dirty="0"/>
            <a:t>A company is said to be engaging in reciprocity when it deals with a supplier because of the customer relationship</a:t>
          </a:r>
        </a:p>
      </dsp:txBody>
      <dsp:txXfrm>
        <a:off x="1923879" y="4164953"/>
        <a:ext cx="3942343" cy="166569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4DB6B6-57A7-4141-8C19-FCA2FB22D09A}">
      <dsp:nvSpPr>
        <dsp:cNvPr id="0" name=""/>
        <dsp:cNvSpPr/>
      </dsp:nvSpPr>
      <dsp:spPr>
        <a:xfrm>
          <a:off x="1308964" y="2551"/>
          <a:ext cx="2610019" cy="156601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Helping suppliers to procure their own supplies more effectively and economically</a:t>
          </a:r>
        </a:p>
      </dsp:txBody>
      <dsp:txXfrm>
        <a:off x="1308964" y="2551"/>
        <a:ext cx="2610019" cy="1566011"/>
      </dsp:txXfrm>
    </dsp:sp>
    <dsp:sp modelId="{7C6D11CF-7B18-433D-89C9-CDC2114B4D90}">
      <dsp:nvSpPr>
        <dsp:cNvPr id="0" name=""/>
        <dsp:cNvSpPr/>
      </dsp:nvSpPr>
      <dsp:spPr>
        <a:xfrm>
          <a:off x="4179986" y="2551"/>
          <a:ext cx="2610019" cy="1566011"/>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Assistance in finding   alternative customers to prevent too great a reliance on a single source</a:t>
          </a:r>
        </a:p>
      </dsp:txBody>
      <dsp:txXfrm>
        <a:off x="4179986" y="2551"/>
        <a:ext cx="2610019" cy="1566011"/>
      </dsp:txXfrm>
    </dsp:sp>
    <dsp:sp modelId="{1F7F8C96-38D8-4613-9F95-234701ACCF1C}">
      <dsp:nvSpPr>
        <dsp:cNvPr id="0" name=""/>
        <dsp:cNvSpPr/>
      </dsp:nvSpPr>
      <dsp:spPr>
        <a:xfrm>
          <a:off x="1308964" y="1829565"/>
          <a:ext cx="2610019" cy="1566011"/>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Provision of feedback on unsuccessful tenders</a:t>
          </a:r>
        </a:p>
      </dsp:txBody>
      <dsp:txXfrm>
        <a:off x="1308964" y="1829565"/>
        <a:ext cx="2610019" cy="1566011"/>
      </dsp:txXfrm>
    </dsp:sp>
    <dsp:sp modelId="{EEF17887-3699-4C0F-9207-04EFF34611AF}">
      <dsp:nvSpPr>
        <dsp:cNvPr id="0" name=""/>
        <dsp:cNvSpPr/>
      </dsp:nvSpPr>
      <dsp:spPr>
        <a:xfrm>
          <a:off x="4179986" y="1829565"/>
          <a:ext cx="2610019" cy="1566011"/>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Collaboration on design and production</a:t>
          </a:r>
        </a:p>
      </dsp:txBody>
      <dsp:txXfrm>
        <a:off x="4179986" y="1829565"/>
        <a:ext cx="2610019" cy="1566011"/>
      </dsp:txXfrm>
    </dsp:sp>
    <dsp:sp modelId="{DE8034C0-C869-4977-AC5B-63CB8750641D}">
      <dsp:nvSpPr>
        <dsp:cNvPr id="0" name=""/>
        <dsp:cNvSpPr/>
      </dsp:nvSpPr>
      <dsp:spPr>
        <a:xfrm>
          <a:off x="1308964" y="3656578"/>
          <a:ext cx="2610019" cy="1566011"/>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Supplier development</a:t>
          </a:r>
        </a:p>
      </dsp:txBody>
      <dsp:txXfrm>
        <a:off x="1308964" y="3656578"/>
        <a:ext cx="2610019" cy="1566011"/>
      </dsp:txXfrm>
    </dsp:sp>
    <dsp:sp modelId="{A141F6B8-5C3F-4A21-8F7D-F41BECC359C7}">
      <dsp:nvSpPr>
        <dsp:cNvPr id="0" name=""/>
        <dsp:cNvSpPr/>
      </dsp:nvSpPr>
      <dsp:spPr>
        <a:xfrm>
          <a:off x="4179986" y="3656578"/>
          <a:ext cx="2610019" cy="1566011"/>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Placing a proportion of orders with a local suppliers, thus assisting  the prosperity  of the community in which  the purchasing company  is located</a:t>
          </a:r>
        </a:p>
      </dsp:txBody>
      <dsp:txXfrm>
        <a:off x="4179986" y="3656578"/>
        <a:ext cx="2610019" cy="156601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8FDE0C-4489-48FB-9A24-210FDF0EE077}">
      <dsp:nvSpPr>
        <dsp:cNvPr id="0" name=""/>
        <dsp:cNvSpPr/>
      </dsp:nvSpPr>
      <dsp:spPr>
        <a:xfrm>
          <a:off x="598" y="1109713"/>
          <a:ext cx="2424792" cy="379384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516" tIns="0" rIns="239516" bIns="330200" numCol="1" spcCol="1270" anchor="t" anchorCtr="0">
          <a:noAutofit/>
        </a:bodyPr>
        <a:lstStyle/>
        <a:p>
          <a:pPr marL="0" lvl="0" indent="0" algn="l" defTabSz="711200">
            <a:lnSpc>
              <a:spcPct val="90000"/>
            </a:lnSpc>
            <a:spcBef>
              <a:spcPct val="0"/>
            </a:spcBef>
            <a:spcAft>
              <a:spcPct val="35000"/>
            </a:spcAft>
            <a:buNone/>
          </a:pPr>
          <a:r>
            <a:rPr lang="en-US" sz="1600" kern="1200"/>
            <a:t>Paying invoices on time</a:t>
          </a:r>
        </a:p>
      </dsp:txBody>
      <dsp:txXfrm>
        <a:off x="598" y="2627253"/>
        <a:ext cx="2424792" cy="2276309"/>
      </dsp:txXfrm>
    </dsp:sp>
    <dsp:sp modelId="{B5C9F1D5-AFE3-4080-BEEA-038BB1087C08}">
      <dsp:nvSpPr>
        <dsp:cNvPr id="0" name=""/>
        <dsp:cNvSpPr/>
      </dsp:nvSpPr>
      <dsp:spPr>
        <a:xfrm>
          <a:off x="598" y="1551762"/>
          <a:ext cx="2424792" cy="116390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9516" tIns="165100" rIns="239516" bIns="165100" numCol="1" spcCol="1270" anchor="ctr" anchorCtr="0">
          <a:noAutofit/>
        </a:bodyPr>
        <a:lstStyle/>
        <a:p>
          <a:pPr marL="0" lvl="0" indent="0" algn="l" defTabSz="2667000">
            <a:lnSpc>
              <a:spcPct val="90000"/>
            </a:lnSpc>
            <a:spcBef>
              <a:spcPct val="0"/>
            </a:spcBef>
            <a:spcAft>
              <a:spcPct val="35000"/>
            </a:spcAft>
            <a:buNone/>
          </a:pPr>
          <a:r>
            <a:rPr lang="en-US" sz="6000" kern="1200"/>
            <a:t>01</a:t>
          </a:r>
        </a:p>
      </dsp:txBody>
      <dsp:txXfrm>
        <a:off x="598" y="1551762"/>
        <a:ext cx="2424792" cy="1163900"/>
      </dsp:txXfrm>
    </dsp:sp>
    <dsp:sp modelId="{CED30C2C-CAC8-4BAA-BEEA-74F649AFECE3}">
      <dsp:nvSpPr>
        <dsp:cNvPr id="0" name=""/>
        <dsp:cNvSpPr/>
      </dsp:nvSpPr>
      <dsp:spPr>
        <a:xfrm>
          <a:off x="2619374" y="1109713"/>
          <a:ext cx="2424792" cy="351934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516" tIns="0" rIns="239516" bIns="330200" numCol="1" spcCol="1270" anchor="t" anchorCtr="0">
          <a:noAutofit/>
        </a:bodyPr>
        <a:lstStyle/>
        <a:p>
          <a:pPr marL="0" lvl="0" indent="0" algn="l" defTabSz="711200">
            <a:lnSpc>
              <a:spcPct val="90000"/>
            </a:lnSpc>
            <a:spcBef>
              <a:spcPct val="0"/>
            </a:spcBef>
            <a:spcAft>
              <a:spcPct val="35000"/>
            </a:spcAft>
            <a:buNone/>
          </a:pPr>
          <a:r>
            <a:rPr lang="en-US" sz="1600" kern="1200"/>
            <a:t>Ensuring that both finance and purchasing departments are aware of the companies’ prompt payment policy and adhere to it</a:t>
          </a:r>
        </a:p>
      </dsp:txBody>
      <dsp:txXfrm>
        <a:off x="2619374" y="2517451"/>
        <a:ext cx="2424792" cy="2111606"/>
      </dsp:txXfrm>
    </dsp:sp>
    <dsp:sp modelId="{D2D5001F-3992-415A-BD75-00EDF54BAAB5}">
      <dsp:nvSpPr>
        <dsp:cNvPr id="0" name=""/>
        <dsp:cNvSpPr/>
      </dsp:nvSpPr>
      <dsp:spPr>
        <a:xfrm>
          <a:off x="2619374" y="1414509"/>
          <a:ext cx="2424792" cy="116390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9516" tIns="165100" rIns="239516" bIns="165100" numCol="1" spcCol="1270" anchor="ctr" anchorCtr="0">
          <a:noAutofit/>
        </a:bodyPr>
        <a:lstStyle/>
        <a:p>
          <a:pPr marL="0" lvl="0" indent="0" algn="l" defTabSz="2667000">
            <a:lnSpc>
              <a:spcPct val="90000"/>
            </a:lnSpc>
            <a:spcBef>
              <a:spcPct val="0"/>
            </a:spcBef>
            <a:spcAft>
              <a:spcPct val="35000"/>
            </a:spcAft>
            <a:buNone/>
          </a:pPr>
          <a:r>
            <a:rPr lang="en-US" sz="6000" kern="1200"/>
            <a:t>02</a:t>
          </a:r>
        </a:p>
      </dsp:txBody>
      <dsp:txXfrm>
        <a:off x="2619374" y="1414509"/>
        <a:ext cx="2424792" cy="1163900"/>
      </dsp:txXfrm>
    </dsp:sp>
    <dsp:sp modelId="{0FE721AC-FE59-4879-BE41-0B80491A4C67}">
      <dsp:nvSpPr>
        <dsp:cNvPr id="0" name=""/>
        <dsp:cNvSpPr/>
      </dsp:nvSpPr>
      <dsp:spPr>
        <a:xfrm>
          <a:off x="5238150" y="1109713"/>
          <a:ext cx="2424792" cy="383866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9516" tIns="0" rIns="239516" bIns="330200" numCol="1" spcCol="1270" anchor="t" anchorCtr="0">
          <a:noAutofit/>
        </a:bodyPr>
        <a:lstStyle/>
        <a:p>
          <a:pPr marL="0" lvl="0" indent="0" algn="l" defTabSz="711200">
            <a:lnSpc>
              <a:spcPct val="90000"/>
            </a:lnSpc>
            <a:spcBef>
              <a:spcPct val="0"/>
            </a:spcBef>
            <a:spcAft>
              <a:spcPct val="35000"/>
            </a:spcAft>
            <a:buNone/>
          </a:pPr>
          <a:r>
            <a:rPr lang="en-US" sz="1600" kern="1200" dirty="0"/>
            <a:t>Dealing with complains expeditiously as possible so that payment is not needlessly deferred</a:t>
          </a:r>
        </a:p>
      </dsp:txBody>
      <dsp:txXfrm>
        <a:off x="5238150" y="2645177"/>
        <a:ext cx="2424792" cy="2303196"/>
      </dsp:txXfrm>
    </dsp:sp>
    <dsp:sp modelId="{AAB957DA-5078-478A-A276-47A68BAFCE09}">
      <dsp:nvSpPr>
        <dsp:cNvPr id="0" name=""/>
        <dsp:cNvSpPr/>
      </dsp:nvSpPr>
      <dsp:spPr>
        <a:xfrm>
          <a:off x="5238150" y="1574167"/>
          <a:ext cx="2424792" cy="116390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39516" tIns="165100" rIns="239516" bIns="165100" numCol="1" spcCol="1270" anchor="ctr" anchorCtr="0">
          <a:noAutofit/>
        </a:bodyPr>
        <a:lstStyle/>
        <a:p>
          <a:pPr marL="0" lvl="0" indent="0" algn="l" defTabSz="2667000">
            <a:lnSpc>
              <a:spcPct val="90000"/>
            </a:lnSpc>
            <a:spcBef>
              <a:spcPct val="0"/>
            </a:spcBef>
            <a:spcAft>
              <a:spcPct val="35000"/>
            </a:spcAft>
            <a:buNone/>
          </a:pPr>
          <a:r>
            <a:rPr lang="en-US" sz="6000" kern="1200"/>
            <a:t>03</a:t>
          </a:r>
          <a:endParaRPr lang="en-US" sz="6000" kern="1200" dirty="0"/>
        </a:p>
      </dsp:txBody>
      <dsp:txXfrm>
        <a:off x="5238150" y="1574167"/>
        <a:ext cx="2424792" cy="11639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4C404-4110-40EB-91DA-518F458011C5}">
      <dsp:nvSpPr>
        <dsp:cNvPr id="0" name=""/>
        <dsp:cNvSpPr/>
      </dsp:nvSpPr>
      <dsp:spPr>
        <a:xfrm>
          <a:off x="0" y="0"/>
          <a:ext cx="4941679" cy="104081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Identify possible causes</a:t>
          </a:r>
        </a:p>
      </dsp:txBody>
      <dsp:txXfrm>
        <a:off x="30484" y="30484"/>
        <a:ext cx="3696782" cy="979848"/>
      </dsp:txXfrm>
    </dsp:sp>
    <dsp:sp modelId="{A261C138-C52B-4BB2-9FDF-E5A1CBBA6EA8}">
      <dsp:nvSpPr>
        <dsp:cNvPr id="0" name=""/>
        <dsp:cNvSpPr/>
      </dsp:nvSpPr>
      <dsp:spPr>
        <a:xfrm>
          <a:off x="369021" y="1185374"/>
          <a:ext cx="4941679" cy="1040816"/>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Identify possible effects</a:t>
          </a:r>
        </a:p>
      </dsp:txBody>
      <dsp:txXfrm>
        <a:off x="399505" y="1215858"/>
        <a:ext cx="3835159" cy="979848"/>
      </dsp:txXfrm>
    </dsp:sp>
    <dsp:sp modelId="{53DA2134-570C-46C2-AFF4-2EFF5694C9F5}">
      <dsp:nvSpPr>
        <dsp:cNvPr id="0" name=""/>
        <dsp:cNvSpPr/>
      </dsp:nvSpPr>
      <dsp:spPr>
        <a:xfrm>
          <a:off x="738043" y="2370749"/>
          <a:ext cx="4941679" cy="1040816"/>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Identify components of procurement cycle</a:t>
          </a:r>
        </a:p>
      </dsp:txBody>
      <dsp:txXfrm>
        <a:off x="768527" y="2401233"/>
        <a:ext cx="3835159" cy="979848"/>
      </dsp:txXfrm>
    </dsp:sp>
    <dsp:sp modelId="{E48DD97F-9273-4F1E-BC18-AB3B32789A04}">
      <dsp:nvSpPr>
        <dsp:cNvPr id="0" name=""/>
        <dsp:cNvSpPr/>
      </dsp:nvSpPr>
      <dsp:spPr>
        <a:xfrm>
          <a:off x="1107064" y="3556123"/>
          <a:ext cx="4941679" cy="1040816"/>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Identify how each component of procurement cycle could be corrupted</a:t>
          </a:r>
        </a:p>
      </dsp:txBody>
      <dsp:txXfrm>
        <a:off x="1137548" y="3586607"/>
        <a:ext cx="3835159" cy="979848"/>
      </dsp:txXfrm>
    </dsp:sp>
    <dsp:sp modelId="{2B1F6EB6-AE49-4741-9D06-EA51B8952B15}">
      <dsp:nvSpPr>
        <dsp:cNvPr id="0" name=""/>
        <dsp:cNvSpPr/>
      </dsp:nvSpPr>
      <dsp:spPr>
        <a:xfrm>
          <a:off x="1476086" y="4741498"/>
          <a:ext cx="4941679" cy="1040816"/>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Who corrupts who and when</a:t>
          </a:r>
        </a:p>
      </dsp:txBody>
      <dsp:txXfrm>
        <a:off x="1506570" y="4771982"/>
        <a:ext cx="3835159" cy="979848"/>
      </dsp:txXfrm>
    </dsp:sp>
    <dsp:sp modelId="{106DEB5F-E589-4DF3-B75F-5CF1A664D852}">
      <dsp:nvSpPr>
        <dsp:cNvPr id="0" name=""/>
        <dsp:cNvSpPr/>
      </dsp:nvSpPr>
      <dsp:spPr>
        <a:xfrm>
          <a:off x="4265148" y="760374"/>
          <a:ext cx="676530" cy="67653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417367" y="760374"/>
        <a:ext cx="372092" cy="509089"/>
      </dsp:txXfrm>
    </dsp:sp>
    <dsp:sp modelId="{BB3C15C0-69A0-40D2-8D6A-38783D2B1D2C}">
      <dsp:nvSpPr>
        <dsp:cNvPr id="0" name=""/>
        <dsp:cNvSpPr/>
      </dsp:nvSpPr>
      <dsp:spPr>
        <a:xfrm>
          <a:off x="4634170" y="1945748"/>
          <a:ext cx="676530" cy="676530"/>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4786389" y="1945748"/>
        <a:ext cx="372092" cy="509089"/>
      </dsp:txXfrm>
    </dsp:sp>
    <dsp:sp modelId="{01339D67-75F5-41F9-8AAF-EBD2F362F720}">
      <dsp:nvSpPr>
        <dsp:cNvPr id="0" name=""/>
        <dsp:cNvSpPr/>
      </dsp:nvSpPr>
      <dsp:spPr>
        <a:xfrm>
          <a:off x="5003192" y="3113776"/>
          <a:ext cx="676530" cy="676530"/>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5155411" y="3113776"/>
        <a:ext cx="372092" cy="509089"/>
      </dsp:txXfrm>
    </dsp:sp>
    <dsp:sp modelId="{0C5160C7-8BD8-4C37-BC66-31C6F5700E38}">
      <dsp:nvSpPr>
        <dsp:cNvPr id="0" name=""/>
        <dsp:cNvSpPr/>
      </dsp:nvSpPr>
      <dsp:spPr>
        <a:xfrm>
          <a:off x="5372213" y="4310715"/>
          <a:ext cx="676530" cy="676530"/>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9370" tIns="39370" rIns="39370" bIns="3937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a:off x="5524432" y="4310715"/>
        <a:ext cx="372092" cy="50908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B214A0-6EC6-442C-96A8-F17CD0893871}">
      <dsp:nvSpPr>
        <dsp:cNvPr id="0" name=""/>
        <dsp:cNvSpPr/>
      </dsp:nvSpPr>
      <dsp:spPr>
        <a:xfrm>
          <a:off x="242697" y="454"/>
          <a:ext cx="2764913" cy="16589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Simplify procurement laws and procedures hence improve efficiency</a:t>
          </a:r>
        </a:p>
      </dsp:txBody>
      <dsp:txXfrm>
        <a:off x="242697" y="454"/>
        <a:ext cx="2764913" cy="1658948"/>
      </dsp:txXfrm>
    </dsp:sp>
    <dsp:sp modelId="{2B1488C3-323E-423E-8E48-DA8165A92C41}">
      <dsp:nvSpPr>
        <dsp:cNvPr id="0" name=""/>
        <dsp:cNvSpPr/>
      </dsp:nvSpPr>
      <dsp:spPr>
        <a:xfrm>
          <a:off x="3284102" y="454"/>
          <a:ext cx="2764913" cy="165894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Expose procurement by creating awareness e.g. through seminars, publish laws, rules</a:t>
          </a:r>
        </a:p>
      </dsp:txBody>
      <dsp:txXfrm>
        <a:off x="3284102" y="454"/>
        <a:ext cx="2764913" cy="1658948"/>
      </dsp:txXfrm>
    </dsp:sp>
    <dsp:sp modelId="{6993B6B9-F710-4572-8C22-1006E0B1739C}">
      <dsp:nvSpPr>
        <dsp:cNvPr id="0" name=""/>
        <dsp:cNvSpPr/>
      </dsp:nvSpPr>
      <dsp:spPr>
        <a:xfrm>
          <a:off x="242697" y="1935893"/>
          <a:ext cx="2764913" cy="165894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Depersonalize procurement by rotating personnel</a:t>
          </a:r>
        </a:p>
      </dsp:txBody>
      <dsp:txXfrm>
        <a:off x="242697" y="1935893"/>
        <a:ext cx="2764913" cy="1658948"/>
      </dsp:txXfrm>
    </dsp:sp>
    <dsp:sp modelId="{930F8FAF-759A-4526-8A8C-B4322A6D2D96}">
      <dsp:nvSpPr>
        <dsp:cNvPr id="0" name=""/>
        <dsp:cNvSpPr/>
      </dsp:nvSpPr>
      <dsp:spPr>
        <a:xfrm>
          <a:off x="3284102" y="1956298"/>
          <a:ext cx="2764913" cy="165894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Increase accountability</a:t>
          </a:r>
        </a:p>
      </dsp:txBody>
      <dsp:txXfrm>
        <a:off x="3284102" y="1956298"/>
        <a:ext cx="2764913" cy="1658948"/>
      </dsp:txXfrm>
    </dsp:sp>
    <dsp:sp modelId="{252E00B4-0D8E-4086-8A34-83E651632AEF}">
      <dsp:nvSpPr>
        <dsp:cNvPr id="0" name=""/>
        <dsp:cNvSpPr/>
      </dsp:nvSpPr>
      <dsp:spPr>
        <a:xfrm>
          <a:off x="1763400" y="3871332"/>
          <a:ext cx="2764913" cy="165894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Disclosure of gifts as contained in the code of regulations</a:t>
          </a:r>
        </a:p>
      </dsp:txBody>
      <dsp:txXfrm>
        <a:off x="1763400" y="3871332"/>
        <a:ext cx="2764913" cy="165894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2B3FE-5DE6-45F8-8C2C-30E6C5B1EDE8}">
      <dsp:nvSpPr>
        <dsp:cNvPr id="0" name=""/>
        <dsp:cNvSpPr/>
      </dsp:nvSpPr>
      <dsp:spPr>
        <a:xfrm>
          <a:off x="242697" y="454"/>
          <a:ext cx="2764913" cy="165894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Improved ethical standard</a:t>
          </a:r>
        </a:p>
      </dsp:txBody>
      <dsp:txXfrm>
        <a:off x="242697" y="454"/>
        <a:ext cx="2764913" cy="1658948"/>
      </dsp:txXfrm>
    </dsp:sp>
    <dsp:sp modelId="{3FCD21CE-F4A2-4CE1-848F-DE12FCC21968}">
      <dsp:nvSpPr>
        <dsp:cNvPr id="0" name=""/>
        <dsp:cNvSpPr/>
      </dsp:nvSpPr>
      <dsp:spPr>
        <a:xfrm>
          <a:off x="3284102" y="454"/>
          <a:ext cx="2764913" cy="165894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Disclosing of conflicts of interest</a:t>
          </a:r>
        </a:p>
      </dsp:txBody>
      <dsp:txXfrm>
        <a:off x="3284102" y="454"/>
        <a:ext cx="2764913" cy="1658948"/>
      </dsp:txXfrm>
    </dsp:sp>
    <dsp:sp modelId="{BA785210-4D50-468C-9316-EC17BFF144CD}">
      <dsp:nvSpPr>
        <dsp:cNvPr id="0" name=""/>
        <dsp:cNvSpPr/>
      </dsp:nvSpPr>
      <dsp:spPr>
        <a:xfrm>
          <a:off x="242697" y="1935893"/>
          <a:ext cx="2764913" cy="165894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Strengthen the bid review mechanism</a:t>
          </a:r>
        </a:p>
      </dsp:txBody>
      <dsp:txXfrm>
        <a:off x="242697" y="1935893"/>
        <a:ext cx="2764913" cy="1658948"/>
      </dsp:txXfrm>
    </dsp:sp>
    <dsp:sp modelId="{37F41319-07A4-45DD-B3ED-40FA0425680A}">
      <dsp:nvSpPr>
        <dsp:cNvPr id="0" name=""/>
        <dsp:cNvSpPr/>
      </dsp:nvSpPr>
      <dsp:spPr>
        <a:xfrm>
          <a:off x="3284102" y="1935893"/>
          <a:ext cx="2764913" cy="165894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Automation of procurement processes</a:t>
          </a:r>
        </a:p>
      </dsp:txBody>
      <dsp:txXfrm>
        <a:off x="3284102" y="1935893"/>
        <a:ext cx="2764913" cy="1658948"/>
      </dsp:txXfrm>
    </dsp:sp>
    <dsp:sp modelId="{F250CB1B-D1D4-4CC7-8CDF-5A77384F985F}">
      <dsp:nvSpPr>
        <dsp:cNvPr id="0" name=""/>
        <dsp:cNvSpPr/>
      </dsp:nvSpPr>
      <dsp:spPr>
        <a:xfrm>
          <a:off x="1763400" y="3871332"/>
          <a:ext cx="2764913" cy="165894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a:t>Placing procurement unit in a strategic position in the organization structure</a:t>
          </a:r>
        </a:p>
      </dsp:txBody>
      <dsp:txXfrm>
        <a:off x="1763400" y="3871332"/>
        <a:ext cx="2764913" cy="165894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1EBFA2-F35D-483F-9CE0-4AC4F292AF7C}">
      <dsp:nvSpPr>
        <dsp:cNvPr id="0" name=""/>
        <dsp:cNvSpPr/>
      </dsp:nvSpPr>
      <dsp:spPr>
        <a:xfrm>
          <a:off x="70164" y="2891"/>
          <a:ext cx="2863679" cy="171820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Change management</a:t>
          </a:r>
        </a:p>
      </dsp:txBody>
      <dsp:txXfrm>
        <a:off x="70164" y="2891"/>
        <a:ext cx="2863679" cy="1718207"/>
      </dsp:txXfrm>
    </dsp:sp>
    <dsp:sp modelId="{496CA896-F79E-4426-AE20-EF267553C17B}">
      <dsp:nvSpPr>
        <dsp:cNvPr id="0" name=""/>
        <dsp:cNvSpPr/>
      </dsp:nvSpPr>
      <dsp:spPr>
        <a:xfrm>
          <a:off x="3220212" y="2891"/>
          <a:ext cx="2863679" cy="171820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Regional cooperation</a:t>
          </a:r>
        </a:p>
      </dsp:txBody>
      <dsp:txXfrm>
        <a:off x="3220212" y="2891"/>
        <a:ext cx="2863679" cy="1718207"/>
      </dsp:txXfrm>
    </dsp:sp>
    <dsp:sp modelId="{F469C406-C665-49E3-AA9E-B13593820980}">
      <dsp:nvSpPr>
        <dsp:cNvPr id="0" name=""/>
        <dsp:cNvSpPr/>
      </dsp:nvSpPr>
      <dsp:spPr>
        <a:xfrm>
          <a:off x="70164" y="2007467"/>
          <a:ext cx="2863679" cy="171820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a:t>Professional development</a:t>
          </a:r>
        </a:p>
      </dsp:txBody>
      <dsp:txXfrm>
        <a:off x="70164" y="2007467"/>
        <a:ext cx="2863679" cy="1718207"/>
      </dsp:txXfrm>
    </dsp:sp>
    <dsp:sp modelId="{DF4EB0E8-5EAC-4BD1-9C87-35DE2FA1FAF2}">
      <dsp:nvSpPr>
        <dsp:cNvPr id="0" name=""/>
        <dsp:cNvSpPr/>
      </dsp:nvSpPr>
      <dsp:spPr>
        <a:xfrm>
          <a:off x="3220212" y="2007467"/>
          <a:ext cx="2863679" cy="17182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Partnership</a:t>
          </a:r>
        </a:p>
      </dsp:txBody>
      <dsp:txXfrm>
        <a:off x="3220212" y="2007467"/>
        <a:ext cx="2863679" cy="1718207"/>
      </dsp:txXfrm>
    </dsp:sp>
    <dsp:sp modelId="{82B9AD59-14EB-4E5E-A7BC-13A6121A81EC}">
      <dsp:nvSpPr>
        <dsp:cNvPr id="0" name=""/>
        <dsp:cNvSpPr/>
      </dsp:nvSpPr>
      <dsp:spPr>
        <a:xfrm>
          <a:off x="70164" y="4012043"/>
          <a:ext cx="2863679" cy="171820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Involve non-state actors</a:t>
          </a:r>
        </a:p>
      </dsp:txBody>
      <dsp:txXfrm>
        <a:off x="70164" y="4012043"/>
        <a:ext cx="2863679" cy="1718207"/>
      </dsp:txXfrm>
    </dsp:sp>
    <dsp:sp modelId="{271DEDD7-9635-425E-A06A-C34A5B0A74C8}">
      <dsp:nvSpPr>
        <dsp:cNvPr id="0" name=""/>
        <dsp:cNvSpPr/>
      </dsp:nvSpPr>
      <dsp:spPr>
        <a:xfrm>
          <a:off x="3220212" y="4012043"/>
          <a:ext cx="2863679" cy="171820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a:t>Benchmarking</a:t>
          </a:r>
        </a:p>
      </dsp:txBody>
      <dsp:txXfrm>
        <a:off x="3220212" y="4012043"/>
        <a:ext cx="2863679" cy="171820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B84F47-E331-4DBD-9AE9-8D43158F372A}">
      <dsp:nvSpPr>
        <dsp:cNvPr id="0" name=""/>
        <dsp:cNvSpPr/>
      </dsp:nvSpPr>
      <dsp:spPr>
        <a:xfrm>
          <a:off x="0" y="2084"/>
          <a:ext cx="7259034" cy="10563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BEFF70-B091-4F82-9BA3-D0FA1CB756EE}">
      <dsp:nvSpPr>
        <dsp:cNvPr id="0" name=""/>
        <dsp:cNvSpPr/>
      </dsp:nvSpPr>
      <dsp:spPr>
        <a:xfrm>
          <a:off x="319552" y="239768"/>
          <a:ext cx="581005" cy="58100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222198-2B3F-4B52-9510-E9A215FD5AA8}">
      <dsp:nvSpPr>
        <dsp:cNvPr id="0" name=""/>
        <dsp:cNvSpPr/>
      </dsp:nvSpPr>
      <dsp:spPr>
        <a:xfrm>
          <a:off x="1220111" y="2084"/>
          <a:ext cx="6038922" cy="1056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800" tIns="111800" rIns="111800" bIns="111800" numCol="1" spcCol="1270" anchor="ctr" anchorCtr="0">
          <a:noAutofit/>
        </a:bodyPr>
        <a:lstStyle/>
        <a:p>
          <a:pPr marL="0" lvl="0" indent="0" algn="l" defTabSz="844550">
            <a:lnSpc>
              <a:spcPct val="100000"/>
            </a:lnSpc>
            <a:spcBef>
              <a:spcPct val="0"/>
            </a:spcBef>
            <a:spcAft>
              <a:spcPct val="35000"/>
            </a:spcAft>
            <a:buNone/>
          </a:pPr>
          <a:r>
            <a:rPr lang="en-GB" sz="1900" kern="1200"/>
            <a:t>Procurement professionals should have a code of ethics</a:t>
          </a:r>
          <a:endParaRPr lang="en-US" sz="1900" kern="1200" dirty="0"/>
        </a:p>
      </dsp:txBody>
      <dsp:txXfrm>
        <a:off x="1220111" y="2084"/>
        <a:ext cx="6038922" cy="1056373"/>
      </dsp:txXfrm>
    </dsp:sp>
    <dsp:sp modelId="{9E228770-2BF6-4962-A5FE-C0C2C5129306}">
      <dsp:nvSpPr>
        <dsp:cNvPr id="0" name=""/>
        <dsp:cNvSpPr/>
      </dsp:nvSpPr>
      <dsp:spPr>
        <a:xfrm>
          <a:off x="0" y="1322550"/>
          <a:ext cx="7259034" cy="10563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479C5A-C2A3-4041-A3AD-BAEA53C31060}">
      <dsp:nvSpPr>
        <dsp:cNvPr id="0" name=""/>
        <dsp:cNvSpPr/>
      </dsp:nvSpPr>
      <dsp:spPr>
        <a:xfrm>
          <a:off x="319552" y="1560234"/>
          <a:ext cx="581005" cy="581005"/>
        </a:xfrm>
        <a:prstGeom prst="rect">
          <a:avLst/>
        </a:prstGeom>
        <a:solidFill>
          <a:schemeClr val="accent3">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6A5BE6-6494-47DC-B327-9D52339E3C6A}">
      <dsp:nvSpPr>
        <dsp:cNvPr id="0" name=""/>
        <dsp:cNvSpPr/>
      </dsp:nvSpPr>
      <dsp:spPr>
        <a:xfrm>
          <a:off x="1220111" y="1322550"/>
          <a:ext cx="6038922" cy="1056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800" tIns="111800" rIns="111800" bIns="111800" numCol="1" spcCol="1270" anchor="ctr" anchorCtr="0">
          <a:noAutofit/>
        </a:bodyPr>
        <a:lstStyle/>
        <a:p>
          <a:pPr marL="0" lvl="0" indent="0" algn="l" defTabSz="844550">
            <a:lnSpc>
              <a:spcPct val="100000"/>
            </a:lnSpc>
            <a:spcBef>
              <a:spcPct val="0"/>
            </a:spcBef>
            <a:spcAft>
              <a:spcPct val="35000"/>
            </a:spcAft>
            <a:buNone/>
          </a:pPr>
          <a:r>
            <a:rPr lang="en-GB" sz="1900" kern="1200"/>
            <a:t>There must be Amendment of the procurement act to cover all issues affecting the procurement issues</a:t>
          </a:r>
        </a:p>
      </dsp:txBody>
      <dsp:txXfrm>
        <a:off x="1220111" y="1322550"/>
        <a:ext cx="6038922" cy="1056373"/>
      </dsp:txXfrm>
    </dsp:sp>
    <dsp:sp modelId="{4C5BC146-B4CC-411D-B38E-9143202F99D1}">
      <dsp:nvSpPr>
        <dsp:cNvPr id="0" name=""/>
        <dsp:cNvSpPr/>
      </dsp:nvSpPr>
      <dsp:spPr>
        <a:xfrm>
          <a:off x="0" y="2643017"/>
          <a:ext cx="7259034" cy="10563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6962F2-4B62-4958-A8CD-545FBDF420A3}">
      <dsp:nvSpPr>
        <dsp:cNvPr id="0" name=""/>
        <dsp:cNvSpPr/>
      </dsp:nvSpPr>
      <dsp:spPr>
        <a:xfrm>
          <a:off x="319552" y="2880701"/>
          <a:ext cx="581005" cy="581005"/>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255647-32E5-42E6-8F74-C30B7CE67AD9}">
      <dsp:nvSpPr>
        <dsp:cNvPr id="0" name=""/>
        <dsp:cNvSpPr/>
      </dsp:nvSpPr>
      <dsp:spPr>
        <a:xfrm>
          <a:off x="1220111" y="2643017"/>
          <a:ext cx="6038922" cy="1056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800" tIns="111800" rIns="111800" bIns="111800" numCol="1" spcCol="1270" anchor="ctr" anchorCtr="0">
          <a:noAutofit/>
        </a:bodyPr>
        <a:lstStyle/>
        <a:p>
          <a:pPr marL="0" lvl="0" indent="0" algn="l" defTabSz="844550">
            <a:lnSpc>
              <a:spcPct val="100000"/>
            </a:lnSpc>
            <a:spcBef>
              <a:spcPct val="0"/>
            </a:spcBef>
            <a:spcAft>
              <a:spcPct val="35000"/>
            </a:spcAft>
            <a:buNone/>
          </a:pPr>
          <a:r>
            <a:rPr lang="en-GB" sz="1900" kern="1200"/>
            <a:t>There must be public education on the corruption and its effects</a:t>
          </a:r>
        </a:p>
      </dsp:txBody>
      <dsp:txXfrm>
        <a:off x="1220111" y="2643017"/>
        <a:ext cx="6038922" cy="1056373"/>
      </dsp:txXfrm>
    </dsp:sp>
    <dsp:sp modelId="{B2E87B86-D421-4F02-82C1-2D8B95D43C89}">
      <dsp:nvSpPr>
        <dsp:cNvPr id="0" name=""/>
        <dsp:cNvSpPr/>
      </dsp:nvSpPr>
      <dsp:spPr>
        <a:xfrm>
          <a:off x="0" y="3963484"/>
          <a:ext cx="7259034" cy="10563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E5E323-0D1A-48F1-8C80-CF7EB6194A84}">
      <dsp:nvSpPr>
        <dsp:cNvPr id="0" name=""/>
        <dsp:cNvSpPr/>
      </dsp:nvSpPr>
      <dsp:spPr>
        <a:xfrm>
          <a:off x="319552" y="4201168"/>
          <a:ext cx="581005" cy="581005"/>
        </a:xfrm>
        <a:prstGeom prst="rect">
          <a:avLst/>
        </a:prstGeom>
        <a:solidFill>
          <a:schemeClr val="accent5">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DF19A7-A203-4D40-84B5-BBF463B8DCF2}">
      <dsp:nvSpPr>
        <dsp:cNvPr id="0" name=""/>
        <dsp:cNvSpPr/>
      </dsp:nvSpPr>
      <dsp:spPr>
        <a:xfrm>
          <a:off x="1220111" y="3963484"/>
          <a:ext cx="6038922" cy="10563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1800" tIns="111800" rIns="111800" bIns="111800" numCol="1" spcCol="1270" anchor="ctr" anchorCtr="0">
          <a:noAutofit/>
        </a:bodyPr>
        <a:lstStyle/>
        <a:p>
          <a:pPr marL="0" lvl="0" indent="0" algn="l" defTabSz="844550">
            <a:lnSpc>
              <a:spcPct val="100000"/>
            </a:lnSpc>
            <a:spcBef>
              <a:spcPct val="0"/>
            </a:spcBef>
            <a:spcAft>
              <a:spcPct val="35000"/>
            </a:spcAft>
            <a:buNone/>
          </a:pPr>
          <a:r>
            <a:rPr lang="en-GB" sz="1900" kern="1200"/>
            <a:t>There must be harmonization of the anti-corruption measures</a:t>
          </a:r>
        </a:p>
      </dsp:txBody>
      <dsp:txXfrm>
        <a:off x="1220111" y="3963484"/>
        <a:ext cx="6038922" cy="105637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B84F47-E331-4DBD-9AE9-8D43158F372A}">
      <dsp:nvSpPr>
        <dsp:cNvPr id="0" name=""/>
        <dsp:cNvSpPr/>
      </dsp:nvSpPr>
      <dsp:spPr>
        <a:xfrm>
          <a:off x="0" y="2240"/>
          <a:ext cx="6023428" cy="113575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BEFF70-B091-4F82-9BA3-D0FA1CB756EE}">
      <dsp:nvSpPr>
        <dsp:cNvPr id="0" name=""/>
        <dsp:cNvSpPr/>
      </dsp:nvSpPr>
      <dsp:spPr>
        <a:xfrm>
          <a:off x="343565" y="257785"/>
          <a:ext cx="624664" cy="62466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222198-2B3F-4B52-9510-E9A215FD5AA8}">
      <dsp:nvSpPr>
        <dsp:cNvPr id="0" name=""/>
        <dsp:cNvSpPr/>
      </dsp:nvSpPr>
      <dsp:spPr>
        <a:xfrm>
          <a:off x="1311795" y="2240"/>
          <a:ext cx="4711632" cy="1135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201" tIns="120201" rIns="120201" bIns="120201" numCol="1" spcCol="1270" anchor="ctr" anchorCtr="0">
          <a:noAutofit/>
        </a:bodyPr>
        <a:lstStyle/>
        <a:p>
          <a:pPr marL="0" lvl="0" indent="0" algn="l" defTabSz="844550">
            <a:lnSpc>
              <a:spcPct val="100000"/>
            </a:lnSpc>
            <a:spcBef>
              <a:spcPct val="0"/>
            </a:spcBef>
            <a:spcAft>
              <a:spcPct val="35000"/>
            </a:spcAft>
            <a:buNone/>
          </a:pPr>
          <a:r>
            <a:rPr lang="en-GB" sz="1900" kern="1200"/>
            <a:t>Inclusion of other stakeholders in procurement processes e.g. in evaluation</a:t>
          </a:r>
          <a:endParaRPr lang="en-US" sz="1900" kern="1200" dirty="0"/>
        </a:p>
      </dsp:txBody>
      <dsp:txXfrm>
        <a:off x="1311795" y="2240"/>
        <a:ext cx="4711632" cy="1135753"/>
      </dsp:txXfrm>
    </dsp:sp>
    <dsp:sp modelId="{0FC47675-73B7-4DF1-B41B-C8706388E784}">
      <dsp:nvSpPr>
        <dsp:cNvPr id="0" name=""/>
        <dsp:cNvSpPr/>
      </dsp:nvSpPr>
      <dsp:spPr>
        <a:xfrm>
          <a:off x="0" y="1421933"/>
          <a:ext cx="6023428" cy="113575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F42C3E-6540-4C0F-A28D-BAD1D50A1ABA}">
      <dsp:nvSpPr>
        <dsp:cNvPr id="0" name=""/>
        <dsp:cNvSpPr/>
      </dsp:nvSpPr>
      <dsp:spPr>
        <a:xfrm>
          <a:off x="343565" y="1677477"/>
          <a:ext cx="624664" cy="624664"/>
        </a:xfrm>
        <a:prstGeom prst="rect">
          <a:avLst/>
        </a:prstGeom>
        <a:solidFill>
          <a:schemeClr val="accent3">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96E5CC-C05C-4CAE-AA5D-2741AA4B7F03}">
      <dsp:nvSpPr>
        <dsp:cNvPr id="0" name=""/>
        <dsp:cNvSpPr/>
      </dsp:nvSpPr>
      <dsp:spPr>
        <a:xfrm>
          <a:off x="1311795" y="1421933"/>
          <a:ext cx="4711632" cy="1135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201" tIns="120201" rIns="120201" bIns="120201" numCol="1" spcCol="1270" anchor="ctr" anchorCtr="0">
          <a:noAutofit/>
        </a:bodyPr>
        <a:lstStyle/>
        <a:p>
          <a:pPr marL="0" lvl="0" indent="0" algn="l" defTabSz="844550">
            <a:lnSpc>
              <a:spcPct val="100000"/>
            </a:lnSpc>
            <a:spcBef>
              <a:spcPct val="0"/>
            </a:spcBef>
            <a:spcAft>
              <a:spcPct val="35000"/>
            </a:spcAft>
            <a:buNone/>
          </a:pPr>
          <a:r>
            <a:rPr lang="en-GB" sz="1900" kern="1200"/>
            <a:t>Make users, evaluation and tender committees culpable of their actions</a:t>
          </a:r>
        </a:p>
      </dsp:txBody>
      <dsp:txXfrm>
        <a:off x="1311795" y="1421933"/>
        <a:ext cx="4711632" cy="1135753"/>
      </dsp:txXfrm>
    </dsp:sp>
    <dsp:sp modelId="{C85CFEB5-DD99-41C6-A86A-2658AADE5615}">
      <dsp:nvSpPr>
        <dsp:cNvPr id="0" name=""/>
        <dsp:cNvSpPr/>
      </dsp:nvSpPr>
      <dsp:spPr>
        <a:xfrm>
          <a:off x="0" y="2841625"/>
          <a:ext cx="6023428" cy="113575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8D385E-EB9E-469D-8EB5-9740EA66F455}">
      <dsp:nvSpPr>
        <dsp:cNvPr id="0" name=""/>
        <dsp:cNvSpPr/>
      </dsp:nvSpPr>
      <dsp:spPr>
        <a:xfrm>
          <a:off x="343565" y="3097170"/>
          <a:ext cx="624664" cy="624664"/>
        </a:xfrm>
        <a:prstGeom prst="rect">
          <a:avLst/>
        </a:prstGeom>
        <a:solidFill>
          <a:schemeClr val="accent4">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5B4A0E-91C6-463D-B54A-1347A8AE3331}">
      <dsp:nvSpPr>
        <dsp:cNvPr id="0" name=""/>
        <dsp:cNvSpPr/>
      </dsp:nvSpPr>
      <dsp:spPr>
        <a:xfrm>
          <a:off x="1311795" y="2841625"/>
          <a:ext cx="4711632" cy="1135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201" tIns="120201" rIns="120201" bIns="120201" numCol="1" spcCol="1270" anchor="ctr" anchorCtr="0">
          <a:noAutofit/>
        </a:bodyPr>
        <a:lstStyle/>
        <a:p>
          <a:pPr marL="0" lvl="0" indent="0" algn="l" defTabSz="844550">
            <a:lnSpc>
              <a:spcPct val="100000"/>
            </a:lnSpc>
            <a:spcBef>
              <a:spcPct val="0"/>
            </a:spcBef>
            <a:spcAft>
              <a:spcPct val="35000"/>
            </a:spcAft>
            <a:buNone/>
          </a:pPr>
          <a:r>
            <a:rPr lang="en-GB" sz="1900" kern="1200"/>
            <a:t>Training on public procurement</a:t>
          </a:r>
        </a:p>
      </dsp:txBody>
      <dsp:txXfrm>
        <a:off x="1311795" y="2841625"/>
        <a:ext cx="4711632" cy="1135753"/>
      </dsp:txXfrm>
    </dsp:sp>
    <dsp:sp modelId="{3DA0C40B-008B-4608-8B76-1CA4521062D0}">
      <dsp:nvSpPr>
        <dsp:cNvPr id="0" name=""/>
        <dsp:cNvSpPr/>
      </dsp:nvSpPr>
      <dsp:spPr>
        <a:xfrm>
          <a:off x="0" y="4261318"/>
          <a:ext cx="6023428" cy="113575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203E8D-E1C9-445B-A3EF-A41A8E575F84}">
      <dsp:nvSpPr>
        <dsp:cNvPr id="0" name=""/>
        <dsp:cNvSpPr/>
      </dsp:nvSpPr>
      <dsp:spPr>
        <a:xfrm>
          <a:off x="343565" y="4516862"/>
          <a:ext cx="624664" cy="624664"/>
        </a:xfrm>
        <a:prstGeom prst="rect">
          <a:avLst/>
        </a:prstGeom>
        <a:solidFill>
          <a:schemeClr val="accent5">
            <a:hueOff val="0"/>
            <a:satOff val="0"/>
            <a:lumOff val="0"/>
            <a:alphaOff val="0"/>
          </a:schemeClr>
        </a:solid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7E866-4156-47E5-B8C5-E4B6C8DEB984}">
      <dsp:nvSpPr>
        <dsp:cNvPr id="0" name=""/>
        <dsp:cNvSpPr/>
      </dsp:nvSpPr>
      <dsp:spPr>
        <a:xfrm>
          <a:off x="1311795" y="4261318"/>
          <a:ext cx="4711632" cy="11357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201" tIns="120201" rIns="120201" bIns="120201" numCol="1" spcCol="1270" anchor="ctr" anchorCtr="0">
          <a:noAutofit/>
        </a:bodyPr>
        <a:lstStyle/>
        <a:p>
          <a:pPr marL="0" lvl="0" indent="0" algn="l" defTabSz="844550">
            <a:lnSpc>
              <a:spcPct val="100000"/>
            </a:lnSpc>
            <a:spcBef>
              <a:spcPct val="0"/>
            </a:spcBef>
            <a:spcAft>
              <a:spcPct val="35000"/>
            </a:spcAft>
            <a:buNone/>
          </a:pPr>
          <a:r>
            <a:rPr lang="en-GB" sz="1900" kern="1200"/>
            <a:t>Hiring of procurement experts for Investigation</a:t>
          </a:r>
        </a:p>
      </dsp:txBody>
      <dsp:txXfrm>
        <a:off x="1311795" y="4261318"/>
        <a:ext cx="4711632" cy="113575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A0BBE4-D9A5-4E2C-8831-450513E0348B}">
      <dsp:nvSpPr>
        <dsp:cNvPr id="0" name=""/>
        <dsp:cNvSpPr/>
      </dsp:nvSpPr>
      <dsp:spPr>
        <a:xfrm>
          <a:off x="700585" y="0"/>
          <a:ext cx="5010352" cy="5010352"/>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049C1D-B4B9-4258-9AEF-0001E7C7B5A7}">
      <dsp:nvSpPr>
        <dsp:cNvPr id="0" name=""/>
        <dsp:cNvSpPr/>
      </dsp:nvSpPr>
      <dsp:spPr>
        <a:xfrm>
          <a:off x="1176569" y="475983"/>
          <a:ext cx="1954037" cy="1954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Purchasing staff are the representation of their organization in dealing with suppliers</a:t>
          </a:r>
        </a:p>
      </dsp:txBody>
      <dsp:txXfrm>
        <a:off x="1271957" y="571371"/>
        <a:ext cx="1763261" cy="1763261"/>
      </dsp:txXfrm>
    </dsp:sp>
    <dsp:sp modelId="{EB0BCFA0-3877-4E98-BF28-A538B9CEB7A0}">
      <dsp:nvSpPr>
        <dsp:cNvPr id="0" name=""/>
        <dsp:cNvSpPr/>
      </dsp:nvSpPr>
      <dsp:spPr>
        <a:xfrm>
          <a:off x="3280917" y="475983"/>
          <a:ext cx="1954037" cy="1954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Sound ethics contract in dealing with suppliers is essential in creating long term relationship and establishment of partnerships</a:t>
          </a:r>
        </a:p>
      </dsp:txBody>
      <dsp:txXfrm>
        <a:off x="3376305" y="571371"/>
        <a:ext cx="1763261" cy="1763261"/>
      </dsp:txXfrm>
    </dsp:sp>
    <dsp:sp modelId="{E93FB2C1-EEE1-4F09-98D2-0B91A27B6836}">
      <dsp:nvSpPr>
        <dsp:cNvPr id="0" name=""/>
        <dsp:cNvSpPr/>
      </dsp:nvSpPr>
      <dsp:spPr>
        <a:xfrm>
          <a:off x="1176569" y="2580331"/>
          <a:ext cx="1954037" cy="1954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Purchasing staff are probably more exposed to the temptation to act unethically compared to other employees</a:t>
          </a:r>
        </a:p>
      </dsp:txBody>
      <dsp:txXfrm>
        <a:off x="1271957" y="2675719"/>
        <a:ext cx="1763261" cy="1763261"/>
      </dsp:txXfrm>
    </dsp:sp>
    <dsp:sp modelId="{C65BBE64-E1DC-49FD-B051-7B74E5146494}">
      <dsp:nvSpPr>
        <dsp:cNvPr id="0" name=""/>
        <dsp:cNvSpPr/>
      </dsp:nvSpPr>
      <dsp:spPr>
        <a:xfrm>
          <a:off x="3280917" y="2580331"/>
          <a:ext cx="1954037" cy="19540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dirty="0"/>
            <a:t>It is impossible to claim profession status for purchasing without reference to a consideration of its ethical aspects</a:t>
          </a:r>
        </a:p>
      </dsp:txBody>
      <dsp:txXfrm>
        <a:off x="3376305" y="2675719"/>
        <a:ext cx="1763261" cy="176326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BF7446-60F2-446E-81AC-70A4836E526A}">
      <dsp:nvSpPr>
        <dsp:cNvPr id="0" name=""/>
        <dsp:cNvSpPr/>
      </dsp:nvSpPr>
      <dsp:spPr>
        <a:xfrm>
          <a:off x="1231954" y="323063"/>
          <a:ext cx="1063334" cy="10633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9BF131-AD85-40F9-B407-1BE24E825E5B}">
      <dsp:nvSpPr>
        <dsp:cNvPr id="0" name=""/>
        <dsp:cNvSpPr/>
      </dsp:nvSpPr>
      <dsp:spPr>
        <a:xfrm>
          <a:off x="582138" y="1720048"/>
          <a:ext cx="2362966"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kern="1200"/>
            <a:t>In conclusion, procurement ethics are essential for maintaining integrity and fairness in the procurement process</a:t>
          </a:r>
        </a:p>
      </dsp:txBody>
      <dsp:txXfrm>
        <a:off x="582138" y="1720048"/>
        <a:ext cx="2362966" cy="765000"/>
      </dsp:txXfrm>
    </dsp:sp>
    <dsp:sp modelId="{2B9E9C1E-CD71-484F-940A-F7686BABF146}">
      <dsp:nvSpPr>
        <dsp:cNvPr id="0" name=""/>
        <dsp:cNvSpPr/>
      </dsp:nvSpPr>
      <dsp:spPr>
        <a:xfrm>
          <a:off x="4008439" y="323063"/>
          <a:ext cx="1063334" cy="10633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573626-D873-47DD-9AF0-AF1A9A6833F5}">
      <dsp:nvSpPr>
        <dsp:cNvPr id="0" name=""/>
        <dsp:cNvSpPr/>
      </dsp:nvSpPr>
      <dsp:spPr>
        <a:xfrm>
          <a:off x="3358624" y="1720048"/>
          <a:ext cx="2362966"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kern="1200"/>
            <a:t>By adhering to ethical principles such as transparency, impartiality, and accountability, organizations can avoid conflicts of interest and corrupt practices</a:t>
          </a:r>
        </a:p>
      </dsp:txBody>
      <dsp:txXfrm>
        <a:off x="3358624" y="1720048"/>
        <a:ext cx="2362966" cy="765000"/>
      </dsp:txXfrm>
    </dsp:sp>
    <dsp:sp modelId="{9C2BF95A-8404-404A-BBA3-B095DFC46BC5}">
      <dsp:nvSpPr>
        <dsp:cNvPr id="0" name=""/>
        <dsp:cNvSpPr/>
      </dsp:nvSpPr>
      <dsp:spPr>
        <a:xfrm>
          <a:off x="2620197" y="3075790"/>
          <a:ext cx="1063334" cy="10633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D28747-0095-4FD6-B4D7-A0130F448A4D}">
      <dsp:nvSpPr>
        <dsp:cNvPr id="0" name=""/>
        <dsp:cNvSpPr/>
      </dsp:nvSpPr>
      <dsp:spPr>
        <a:xfrm>
          <a:off x="1970381" y="4472775"/>
          <a:ext cx="2362966" cy="76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pPr>
          <a:r>
            <a:rPr lang="en-US" sz="1100" kern="1200"/>
            <a:t>Ensuring ethical behavior in procurement not only protects organizational reputation but also fosters trust with suppliers and stakeholders</a:t>
          </a:r>
        </a:p>
      </dsp:txBody>
      <dsp:txXfrm>
        <a:off x="1970381" y="4472775"/>
        <a:ext cx="2362966" cy="7650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9CAF1F-AD87-4800-87A2-3FFB61B63973}">
      <dsp:nvSpPr>
        <dsp:cNvPr id="0" name=""/>
        <dsp:cNvSpPr/>
      </dsp:nvSpPr>
      <dsp:spPr>
        <a:xfrm>
          <a:off x="1500553" y="178895"/>
          <a:ext cx="688974" cy="6889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D4F2BC-3C6C-49FE-B608-955432F8E910}">
      <dsp:nvSpPr>
        <dsp:cNvPr id="0" name=""/>
        <dsp:cNvSpPr/>
      </dsp:nvSpPr>
      <dsp:spPr>
        <a:xfrm>
          <a:off x="1079513" y="1291816"/>
          <a:ext cx="1531054" cy="1712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What are the key ethical principles that guide the procurement process?</a:t>
          </a:r>
        </a:p>
      </dsp:txBody>
      <dsp:txXfrm>
        <a:off x="1079513" y="1291816"/>
        <a:ext cx="1531054" cy="1712904"/>
      </dsp:txXfrm>
    </dsp:sp>
    <dsp:sp modelId="{30AC4374-E5FE-42D7-98FD-9E88AD3BC584}">
      <dsp:nvSpPr>
        <dsp:cNvPr id="0" name=""/>
        <dsp:cNvSpPr/>
      </dsp:nvSpPr>
      <dsp:spPr>
        <a:xfrm>
          <a:off x="3299543" y="178895"/>
          <a:ext cx="688974" cy="68897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99DABB-5882-40F4-B34C-D8C820C4587A}">
      <dsp:nvSpPr>
        <dsp:cNvPr id="0" name=""/>
        <dsp:cNvSpPr/>
      </dsp:nvSpPr>
      <dsp:spPr>
        <a:xfrm>
          <a:off x="2878503" y="1291816"/>
          <a:ext cx="1531054" cy="1712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dirty="0"/>
            <a:t>How can conflicts of interest impact the integrity of procurement, and what measures can organizations take to avoid them?</a:t>
          </a:r>
        </a:p>
      </dsp:txBody>
      <dsp:txXfrm>
        <a:off x="2878503" y="1291816"/>
        <a:ext cx="1531054" cy="1712904"/>
      </dsp:txXfrm>
    </dsp:sp>
    <dsp:sp modelId="{39A7561E-6034-4B79-A102-D3AB63AEB074}">
      <dsp:nvSpPr>
        <dsp:cNvPr id="0" name=""/>
        <dsp:cNvSpPr/>
      </dsp:nvSpPr>
      <dsp:spPr>
        <a:xfrm>
          <a:off x="5098532" y="178895"/>
          <a:ext cx="688974" cy="68897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00C2DC4-AE3A-4849-932F-59E6282AA01D}">
      <dsp:nvSpPr>
        <dsp:cNvPr id="0" name=""/>
        <dsp:cNvSpPr/>
      </dsp:nvSpPr>
      <dsp:spPr>
        <a:xfrm>
          <a:off x="4677492" y="1291816"/>
          <a:ext cx="1531054" cy="17129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Why is transparency important in supplier relationships, and how does it contribute to ethical procurement?</a:t>
          </a:r>
        </a:p>
      </dsp:txBody>
      <dsp:txXfrm>
        <a:off x="4677492" y="1291816"/>
        <a:ext cx="1531054" cy="1712904"/>
      </dsp:txXfrm>
    </dsp:sp>
    <dsp:sp modelId="{1B2594C1-BB38-4AC0-A573-AFD89B811185}">
      <dsp:nvSpPr>
        <dsp:cNvPr id="0" name=""/>
        <dsp:cNvSpPr/>
      </dsp:nvSpPr>
      <dsp:spPr>
        <a:xfrm>
          <a:off x="2204142" y="3387484"/>
          <a:ext cx="688974" cy="68897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9C7413-9036-432F-9FC2-26089D5C7C74}">
      <dsp:nvSpPr>
        <dsp:cNvPr id="0" name=""/>
        <dsp:cNvSpPr/>
      </dsp:nvSpPr>
      <dsp:spPr>
        <a:xfrm>
          <a:off x="1435376" y="4187012"/>
          <a:ext cx="2226505" cy="2339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What are some common unethical practices in procurement, and what are their potential consequences for an organization?</a:t>
          </a:r>
        </a:p>
      </dsp:txBody>
      <dsp:txXfrm>
        <a:off x="1435376" y="4187012"/>
        <a:ext cx="2226505" cy="2339690"/>
      </dsp:txXfrm>
    </dsp:sp>
    <dsp:sp modelId="{4838643F-B1D9-4A4E-9618-E9B97E5851BD}">
      <dsp:nvSpPr>
        <dsp:cNvPr id="0" name=""/>
        <dsp:cNvSpPr/>
      </dsp:nvSpPr>
      <dsp:spPr>
        <a:xfrm>
          <a:off x="4546763" y="3389724"/>
          <a:ext cx="688974" cy="68897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5BEB1D-A16E-4D3D-A3D2-1B5630E67F52}">
      <dsp:nvSpPr>
        <dsp:cNvPr id="0" name=""/>
        <dsp:cNvSpPr/>
      </dsp:nvSpPr>
      <dsp:spPr>
        <a:xfrm>
          <a:off x="3929817" y="4193730"/>
          <a:ext cx="1922866" cy="23307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dirty="0"/>
            <a:t>How can organizations promote accountability and ensure adherence to procurement ethics within their teams and processes?</a:t>
          </a:r>
        </a:p>
      </dsp:txBody>
      <dsp:txXfrm>
        <a:off x="3929817" y="4193730"/>
        <a:ext cx="1922866" cy="233073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10/25/2024</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27201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10/25/2024</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79556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2802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8800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8511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63994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3029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313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2670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8605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10/25/2024</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897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10/25/2024</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8669468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D7EC86-7CB9-431D-8AC3-8AAF0440B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D4B9777F-B610-419B-9193-80306388F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Arc">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1108520"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457199" y="845127"/>
            <a:ext cx="5472546" cy="6715758"/>
          </a:xfrm>
        </p:spPr>
        <p:txBody>
          <a:bodyPr>
            <a:normAutofit fontScale="90000"/>
          </a:bodyPr>
          <a:lstStyle/>
          <a:p>
            <a:pPr algn="ctr">
              <a:lnSpc>
                <a:spcPct val="150000"/>
              </a:lnSpc>
              <a:spcAft>
                <a:spcPts val="800"/>
              </a:spcAft>
            </a:pP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t>Principles of Purchasing</a:t>
            </a:r>
            <a:br>
              <a:rPr lang="en-GB" sz="3100" kern="150" dirty="0">
                <a:effectLst/>
                <a:latin typeface="Aptos" panose="020B0004020202020204" pitchFamily="34" charset="0"/>
                <a:ea typeface="DengXian" panose="02010600030101010101" pitchFamily="2" charset="-122"/>
                <a:cs typeface="Times New Roman" panose="02020603050405020304" pitchFamily="18" charset="0"/>
              </a:rPr>
            </a:br>
            <a:r>
              <a:rPr lang="en-GB" sz="3100" b="1" kern="150" dirty="0">
                <a:latin typeface="Times New Roman" panose="02020603050405020304" pitchFamily="18" charset="0"/>
                <a:ea typeface="DengXian" panose="02010600030101010101" pitchFamily="2" charset="-122"/>
                <a:cs typeface="Times New Roman" panose="02020603050405020304" pitchFamily="18" charset="0"/>
              </a:rPr>
              <a:t>Week </a:t>
            </a:r>
            <a: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t> 9</a:t>
            </a:r>
            <a:b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br>
            <a:br>
              <a:rPr lang="en-GB" sz="3100" kern="150" dirty="0">
                <a:effectLst/>
                <a:latin typeface="Aptos" panose="020B0004020202020204" pitchFamily="34" charset="0"/>
                <a:ea typeface="DengXian" panose="02010600030101010101" pitchFamily="2" charset="-122"/>
                <a:cs typeface="Times New Roman" panose="02020603050405020304" pitchFamily="18" charset="0"/>
              </a:rPr>
            </a:br>
            <a:r>
              <a:rPr lang="en-GB" sz="3100" kern="150" dirty="0">
                <a:effectLst/>
                <a:latin typeface="Times New Roman" panose="02020603050405020304" pitchFamily="18" charset="0"/>
                <a:ea typeface="DengXian" panose="02010600030101010101" pitchFamily="2" charset="-122"/>
                <a:cs typeface="Times New Roman" panose="02020603050405020304" pitchFamily="18" charset="0"/>
              </a:rPr>
              <a:t>Ethical Issues in Purchasing</a:t>
            </a:r>
            <a:br>
              <a:rPr lang="en-GB" sz="3100" kern="150" dirty="0">
                <a:effectLst/>
                <a:latin typeface="Aptos" panose="020B0004020202020204" pitchFamily="34" charset="0"/>
                <a:ea typeface="DengXian" panose="02010600030101010101" pitchFamily="2" charset="-122"/>
                <a:cs typeface="Times New Roman" panose="02020603050405020304" pitchFamily="18" charset="0"/>
              </a:rPr>
            </a:br>
            <a:r>
              <a:rPr lang="en-GB" sz="3100" b="1" kern="150" dirty="0">
                <a:effectLst/>
                <a:latin typeface="Times New Roman" panose="02020603050405020304" pitchFamily="18" charset="0"/>
                <a:ea typeface="DengXian" panose="02010600030101010101" pitchFamily="2" charset="-122"/>
                <a:cs typeface="Times New Roman" panose="02020603050405020304" pitchFamily="18" charset="0"/>
              </a:rPr>
              <a:t>Lecturer: Samson Ndonye</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br>
              <a:rPr lang="en-US" dirty="0"/>
            </a:br>
            <a:endParaRPr lang="en-US" dirty="0"/>
          </a:p>
        </p:txBody>
      </p:sp>
      <p:pic>
        <p:nvPicPr>
          <p:cNvPr id="3" name="Picture 2">
            <a:extLst>
              <a:ext uri="{FF2B5EF4-FFF2-40B4-BE49-F238E27FC236}">
                <a16:creationId xmlns:a16="http://schemas.microsoft.com/office/drawing/2014/main" id="{3CB34F45-242C-9E8A-2C69-02259CB446EE}"/>
              </a:ext>
            </a:extLst>
          </p:cNvPr>
          <p:cNvPicPr>
            <a:picLocks noChangeAspect="1"/>
          </p:cNvPicPr>
          <p:nvPr/>
        </p:nvPicPr>
        <p:blipFill>
          <a:blip r:embed="rId2"/>
          <a:srcRect l="2212" r="37273" b="-5"/>
          <a:stretch/>
        </p:blipFill>
        <p:spPr>
          <a:xfrm>
            <a:off x="5733768" y="-1"/>
            <a:ext cx="6458232" cy="6858001"/>
          </a:xfrm>
          <a:custGeom>
            <a:avLst/>
            <a:gdLst/>
            <a:ahLst/>
            <a:cxnLst/>
            <a:rect l="l" t="t" r="r" b="b"/>
            <a:pathLst>
              <a:path w="6458232" h="6858001">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p:spPr>
      </p:pic>
      <p:sp>
        <p:nvSpPr>
          <p:cNvPr id="15" name="!!Rectangle">
            <a:extLst>
              <a:ext uri="{FF2B5EF4-FFF2-40B4-BE49-F238E27FC236}">
                <a16:creationId xmlns:a16="http://schemas.microsoft.com/office/drawing/2014/main" id="{95106A28-883A-4993-BF9E-C403B81A8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4269" y="4274457"/>
            <a:ext cx="825256" cy="825256"/>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Oval">
            <a:extLst>
              <a:ext uri="{FF2B5EF4-FFF2-40B4-BE49-F238E27FC236}">
                <a16:creationId xmlns:a16="http://schemas.microsoft.com/office/drawing/2014/main" id="{F5AE4E4F-9F4C-43ED-8299-9BD63B74E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742"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88531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461F72-A27E-48C5-A99A-B5EEDA7456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1524001" y="361269"/>
            <a:ext cx="2987898" cy="4736272"/>
          </a:xfrm>
        </p:spPr>
        <p:txBody>
          <a:bodyPr>
            <a:normAutofit/>
          </a:bodyPr>
          <a:lstStyle/>
          <a:p>
            <a:r>
              <a:rPr lang="en-US" dirty="0"/>
              <a:t>Lecture Learning outcomes</a:t>
            </a:r>
          </a:p>
        </p:txBody>
      </p:sp>
      <p:pic>
        <p:nvPicPr>
          <p:cNvPr id="7" name="Graphic 6" descr="Teacher">
            <a:extLst>
              <a:ext uri="{FF2B5EF4-FFF2-40B4-BE49-F238E27FC236}">
                <a16:creationId xmlns:a16="http://schemas.microsoft.com/office/drawing/2014/main" id="{16BCD1A9-D15C-0698-A9D4-32126043E1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0773" y="-574892"/>
            <a:ext cx="4040844" cy="4040844"/>
          </a:xfrm>
          <a:custGeom>
            <a:avLst/>
            <a:gdLst/>
            <a:ahLst/>
            <a:cxnLst/>
            <a:rect l="l" t="t" r="r" b="b"/>
            <a:pathLst>
              <a:path w="9143998" h="2473607">
                <a:moveTo>
                  <a:pt x="64634" y="0"/>
                </a:moveTo>
                <a:lnTo>
                  <a:pt x="9079363" y="0"/>
                </a:lnTo>
                <a:cubicBezTo>
                  <a:pt x="9115060" y="0"/>
                  <a:pt x="9143998" y="28938"/>
                  <a:pt x="9143998" y="64635"/>
                </a:cubicBezTo>
                <a:lnTo>
                  <a:pt x="9143998" y="2408972"/>
                </a:lnTo>
                <a:cubicBezTo>
                  <a:pt x="9143998" y="2444669"/>
                  <a:pt x="9115060" y="2473607"/>
                  <a:pt x="9079363" y="2473607"/>
                </a:cubicBezTo>
                <a:lnTo>
                  <a:pt x="64634" y="2473607"/>
                </a:lnTo>
                <a:cubicBezTo>
                  <a:pt x="46786" y="2473607"/>
                  <a:pt x="30627" y="2466373"/>
                  <a:pt x="18930" y="2454676"/>
                </a:cubicBezTo>
                <a:lnTo>
                  <a:pt x="0" y="2408974"/>
                </a:lnTo>
                <a:lnTo>
                  <a:pt x="0" y="64633"/>
                </a:lnTo>
                <a:lnTo>
                  <a:pt x="18930" y="18931"/>
                </a:lnTo>
                <a:cubicBezTo>
                  <a:pt x="30627" y="7235"/>
                  <a:pt x="46786" y="0"/>
                  <a:pt x="64634" y="0"/>
                </a:cubicBezTo>
                <a:close/>
              </a:path>
            </a:pathLst>
          </a:custGeom>
        </p:spPr>
      </p:pic>
      <p:sp>
        <p:nvSpPr>
          <p:cNvPr id="12" name="Oval 11">
            <a:extLst>
              <a:ext uri="{FF2B5EF4-FFF2-40B4-BE49-F238E27FC236}">
                <a16:creationId xmlns:a16="http://schemas.microsoft.com/office/drawing/2014/main" id="{DF382E8D-312B-4792-A211-0BDE37F6F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65562" y="262321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5B9BD5"/>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036F9B07-02BE-4BD5-BA9D-E91B8A456B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38539" y="361268"/>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04CA5512-A64E-088B-37E0-F08B06F6C1B7}"/>
              </a:ext>
            </a:extLst>
          </p:cNvPr>
          <p:cNvSpPr txBox="1"/>
          <p:nvPr/>
        </p:nvSpPr>
        <p:spPr>
          <a:xfrm>
            <a:off x="4511900" y="886691"/>
            <a:ext cx="7209044" cy="3667927"/>
          </a:xfrm>
          <a:prstGeom prst="rect">
            <a:avLst/>
          </a:prstGeom>
          <a:noFill/>
        </p:spPr>
        <p:txBody>
          <a:bodyPr wrap="square">
            <a:spAutoFit/>
          </a:bodyPr>
          <a:lstStyle/>
          <a:p>
            <a:pPr>
              <a:lnSpc>
                <a:spcPct val="150000"/>
              </a:lnSpc>
              <a:spcAft>
                <a:spcPts val="800"/>
              </a:spcAft>
            </a:pPr>
            <a:r>
              <a:rPr lang="en-GB" sz="2400" b="1" kern="150" dirty="0">
                <a:effectLst/>
                <a:ea typeface="DengXian" panose="02010600030101010101" pitchFamily="2" charset="-122"/>
                <a:cs typeface="Times New Roman" panose="02020603050405020304" pitchFamily="18" charset="0"/>
              </a:rPr>
              <a:t>At the end of the lecture, you will be able to:</a:t>
            </a:r>
          </a:p>
          <a:p>
            <a:pPr>
              <a:lnSpc>
                <a:spcPct val="150000"/>
              </a:lnSpc>
              <a:spcAft>
                <a:spcPts val="800"/>
              </a:spcAft>
            </a:pPr>
            <a:r>
              <a:rPr lang="en-GB" sz="2400" kern="150" dirty="0">
                <a:effectLst/>
                <a:ea typeface="DengXian" panose="02010600030101010101" pitchFamily="2" charset="-122"/>
                <a:cs typeface="Times New Roman" panose="02020603050405020304" pitchFamily="18" charset="0"/>
              </a:rPr>
              <a:t>1. Analyse common ethical pitfalls in procurement</a:t>
            </a:r>
          </a:p>
          <a:p>
            <a:pPr>
              <a:lnSpc>
                <a:spcPct val="150000"/>
              </a:lnSpc>
              <a:spcAft>
                <a:spcPts val="800"/>
              </a:spcAft>
            </a:pPr>
            <a:r>
              <a:rPr lang="en-GB" sz="2400" kern="150" dirty="0">
                <a:effectLst/>
                <a:ea typeface="DengXian" panose="02010600030101010101" pitchFamily="2" charset="-122"/>
                <a:cs typeface="Times New Roman" panose="02020603050405020304" pitchFamily="18" charset="0"/>
              </a:rPr>
              <a:t>2. Understand the strategies to promote ethical procurement practices </a:t>
            </a:r>
          </a:p>
          <a:p>
            <a:pPr>
              <a:lnSpc>
                <a:spcPct val="150000"/>
              </a:lnSpc>
              <a:spcAft>
                <a:spcPts val="800"/>
              </a:spcAft>
            </a:pPr>
            <a:r>
              <a:rPr lang="en-GB" sz="2400" kern="150" dirty="0">
                <a:effectLst/>
                <a:ea typeface="DengXian" panose="02010600030101010101" pitchFamily="2" charset="-122"/>
                <a:cs typeface="Times New Roman" panose="02020603050405020304" pitchFamily="18" charset="0"/>
              </a:rPr>
              <a:t>3. Describe the impact of unethical procurement practices on organisation procurement </a:t>
            </a:r>
          </a:p>
        </p:txBody>
      </p:sp>
    </p:spTree>
    <p:extLst>
      <p:ext uri="{BB962C8B-B14F-4D97-AF65-F5344CB8AC3E}">
        <p14:creationId xmlns:p14="http://schemas.microsoft.com/office/powerpoint/2010/main" val="4518558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E5A632B-B15A-489E-8337-BC0F40DB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Arc 11">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5262" y="859948"/>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Introduction</a:t>
            </a:r>
          </a:p>
        </p:txBody>
      </p:sp>
      <p:sp>
        <p:nvSpPr>
          <p:cNvPr id="14" name="Rectangle: Rounded Corners 13">
            <a:extLst>
              <a:ext uri="{FF2B5EF4-FFF2-40B4-BE49-F238E27FC236}">
                <a16:creationId xmlns:a16="http://schemas.microsoft.com/office/drawing/2014/main" id="{651547D7-AD18-407B-A5F4-F8225B5DC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5452" y="434266"/>
            <a:ext cx="7217701" cy="5922084"/>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8DF04644-016B-B5DD-048A-EEA7A1792649}"/>
              </a:ext>
            </a:extLst>
          </p:cNvPr>
          <p:cNvGraphicFramePr>
            <a:graphicFrameLocks noGrp="1"/>
          </p:cNvGraphicFramePr>
          <p:nvPr>
            <p:ph idx="1"/>
            <p:extLst>
              <p:ext uri="{D42A27DB-BD31-4B8C-83A1-F6EECF244321}">
                <p14:modId xmlns:p14="http://schemas.microsoft.com/office/powerpoint/2010/main" val="493914315"/>
              </p:ext>
            </p:extLst>
          </p:nvPr>
        </p:nvGraphicFramePr>
        <p:xfrm>
          <a:off x="4471661" y="-473784"/>
          <a:ext cx="7013903" cy="5571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0375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261258" y="643467"/>
            <a:ext cx="3528148" cy="5571066"/>
          </a:xfrm>
        </p:spPr>
        <p:txBody>
          <a:bodyPr>
            <a:normAutofit/>
          </a:bodyPr>
          <a:lstStyle/>
          <a:p>
            <a:r>
              <a:rPr lang="en-US" sz="4100" dirty="0">
                <a:solidFill>
                  <a:srgbClr val="FFFFFF"/>
                </a:solidFill>
              </a:rPr>
              <a:t>Ethical Issues in Procurement Management</a:t>
            </a:r>
          </a:p>
        </p:txBody>
      </p:sp>
      <p:graphicFrame>
        <p:nvGraphicFramePr>
          <p:cNvPr id="6" name="Content Placeholder">
            <a:extLst>
              <a:ext uri="{FF2B5EF4-FFF2-40B4-BE49-F238E27FC236}">
                <a16:creationId xmlns:a16="http://schemas.microsoft.com/office/drawing/2014/main" id="{B76D5BCA-69D1-9664-C9BD-2699ABC56484}"/>
              </a:ext>
            </a:extLst>
          </p:cNvPr>
          <p:cNvGraphicFramePr>
            <a:graphicFrameLocks noGrp="1"/>
          </p:cNvGraphicFramePr>
          <p:nvPr>
            <p:ph idx="1"/>
            <p:extLst>
              <p:ext uri="{D42A27DB-BD31-4B8C-83A1-F6EECF244321}">
                <p14:modId xmlns:p14="http://schemas.microsoft.com/office/powerpoint/2010/main" val="3624532523"/>
              </p:ext>
            </p:extLst>
          </p:nvPr>
        </p:nvGraphicFramePr>
        <p:xfrm>
          <a:off x="4773725" y="-61927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02695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Conflicts of Interest</a:t>
            </a:r>
          </a:p>
        </p:txBody>
      </p:sp>
      <p:graphicFrame>
        <p:nvGraphicFramePr>
          <p:cNvPr id="6" name="Content Placeholder">
            <a:extLst>
              <a:ext uri="{FF2B5EF4-FFF2-40B4-BE49-F238E27FC236}">
                <a16:creationId xmlns:a16="http://schemas.microsoft.com/office/drawing/2014/main" id="{77BC3E2F-5585-B9F0-0785-40AA38471F62}"/>
              </a:ext>
            </a:extLst>
          </p:cNvPr>
          <p:cNvGraphicFramePr>
            <a:graphicFrameLocks noGrp="1"/>
          </p:cNvGraphicFramePr>
          <p:nvPr>
            <p:ph idx="1"/>
            <p:extLst>
              <p:ext uri="{D42A27DB-BD31-4B8C-83A1-F6EECF244321}">
                <p14:modId xmlns:p14="http://schemas.microsoft.com/office/powerpoint/2010/main" val="1469283204"/>
              </p:ext>
            </p:extLst>
          </p:nvPr>
        </p:nvGraphicFramePr>
        <p:xfrm>
          <a:off x="4627605" y="-478970"/>
          <a:ext cx="7128966" cy="62121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60661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Tying a bow in an arrangment of presents">
            <a:extLst>
              <a:ext uri="{FF2B5EF4-FFF2-40B4-BE49-F238E27FC236}">
                <a16:creationId xmlns:a16="http://schemas.microsoft.com/office/drawing/2014/main" id="{44E463A0-79F3-8F8A-00CE-23AC4237DC31}"/>
              </a:ext>
            </a:extLst>
          </p:cNvPr>
          <p:cNvPicPr>
            <a:picLocks noChangeAspect="1"/>
          </p:cNvPicPr>
          <p:nvPr/>
        </p:nvPicPr>
        <p:blipFill>
          <a:blip r:embed="rId2"/>
          <a:srcRect l="28085" r="24724" b="-3"/>
          <a:stretch/>
        </p:blipFill>
        <p:spPr>
          <a:xfrm>
            <a:off x="-7365" y="10"/>
            <a:ext cx="3098908"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3518471" y="407987"/>
            <a:ext cx="8030062" cy="1325563"/>
          </a:xfrm>
        </p:spPr>
        <p:txBody>
          <a:bodyPr>
            <a:normAutofit/>
          </a:bodyPr>
          <a:lstStyle/>
          <a:p>
            <a:r>
              <a:rPr lang="en-US" dirty="0"/>
              <a:t>b. Kickbacks</a:t>
            </a:r>
          </a:p>
        </p:txBody>
      </p:sp>
      <p:sp>
        <p:nvSpPr>
          <p:cNvPr id="3" name="Content Placeholder"/>
          <p:cNvSpPr>
            <a:spLocks noGrp="1"/>
          </p:cNvSpPr>
          <p:nvPr>
            <p:ph idx="1"/>
          </p:nvPr>
        </p:nvSpPr>
        <p:spPr>
          <a:xfrm>
            <a:off x="3367314" y="1872343"/>
            <a:ext cx="6592341" cy="4530380"/>
          </a:xfrm>
        </p:spPr>
        <p:txBody>
          <a:bodyPr>
            <a:normAutofit/>
          </a:bodyPr>
          <a:lstStyle/>
          <a:p>
            <a:pPr lvl="0"/>
            <a:r>
              <a:rPr lang="en-US" sz="2000" dirty="0"/>
              <a:t>Even when a conflict of interest is not evident, relationships between employees and vendors can result in ethical concerns during the procurement process if the employee is receiving kickbacks, either in the form of cash or gifts, from the vendor</a:t>
            </a:r>
          </a:p>
          <a:p>
            <a:pPr lvl="0"/>
            <a:r>
              <a:rPr lang="en-US" sz="2000" dirty="0"/>
              <a:t>A policy that forbids procurement officer from receiving gifts or other rewards from vendors can reduce the potential for this concern in the procurement process and protect the organization from receiving substandard goods or services due to kickbacks</a:t>
            </a:r>
          </a:p>
        </p:txBody>
      </p:sp>
    </p:spTree>
    <p:extLst>
      <p:ext uri="{BB962C8B-B14F-4D97-AF65-F5344CB8AC3E}">
        <p14:creationId xmlns:p14="http://schemas.microsoft.com/office/powerpoint/2010/main" val="2022462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Colourful carved figures of humans">
            <a:extLst>
              <a:ext uri="{FF2B5EF4-FFF2-40B4-BE49-F238E27FC236}">
                <a16:creationId xmlns:a16="http://schemas.microsoft.com/office/drawing/2014/main" id="{64FB7026-BA9E-1EF9-2970-5BB09C72D958}"/>
              </a:ext>
            </a:extLst>
          </p:cNvPr>
          <p:cNvPicPr>
            <a:picLocks noChangeAspect="1"/>
          </p:cNvPicPr>
          <p:nvPr/>
        </p:nvPicPr>
        <p:blipFill>
          <a:blip r:embed="rId2"/>
          <a:srcRect l="25184" r="24371" b="-10"/>
          <a:stretch/>
        </p:blipFill>
        <p:spPr>
          <a:xfrm>
            <a:off x="-769257" y="10"/>
            <a:ext cx="4426858"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4078514" y="407987"/>
            <a:ext cx="7470018" cy="1325563"/>
          </a:xfrm>
        </p:spPr>
        <p:txBody>
          <a:bodyPr>
            <a:normAutofit/>
          </a:bodyPr>
          <a:lstStyle/>
          <a:p>
            <a:r>
              <a:rPr lang="en-US" dirty="0"/>
              <a:t>Discrimination</a:t>
            </a:r>
          </a:p>
        </p:txBody>
      </p:sp>
      <p:sp>
        <p:nvSpPr>
          <p:cNvPr id="3" name="Content Placeholder"/>
          <p:cNvSpPr>
            <a:spLocks noGrp="1"/>
          </p:cNvSpPr>
          <p:nvPr>
            <p:ph idx="1"/>
          </p:nvPr>
        </p:nvSpPr>
        <p:spPr>
          <a:xfrm>
            <a:off x="3664966" y="1868487"/>
            <a:ext cx="7883566" cy="4351338"/>
          </a:xfrm>
        </p:spPr>
        <p:txBody>
          <a:bodyPr>
            <a:normAutofit/>
          </a:bodyPr>
          <a:lstStyle/>
          <a:p>
            <a:pPr lvl="0"/>
            <a:r>
              <a:rPr lang="en-US" sz="2000" dirty="0"/>
              <a:t>Discriminating against vendors for reasons of nationality or other factors not related to the quality of the product or service can create ethical concerns for private organizations, and legal problems for organizations that are wholly or partly financed by public money</a:t>
            </a:r>
          </a:p>
          <a:p>
            <a:pPr lvl="0"/>
            <a:r>
              <a:rPr lang="en-US" sz="2000" dirty="0"/>
              <a:t>Any policy, stated or unstated, that allows discrimination against vendors due to nationality, gender, race or other factor should be abolished, especially in organizations that rely on public funds, as state and federal laws often prohibit discrimination against vendors for these reasons</a:t>
            </a:r>
          </a:p>
        </p:txBody>
      </p:sp>
    </p:spTree>
    <p:extLst>
      <p:ext uri="{BB962C8B-B14F-4D97-AF65-F5344CB8AC3E}">
        <p14:creationId xmlns:p14="http://schemas.microsoft.com/office/powerpoint/2010/main" val="333775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sz="4100">
                <a:solidFill>
                  <a:srgbClr val="FFFFFF"/>
                </a:solidFill>
              </a:rPr>
              <a:t>Substandard of Products and Services</a:t>
            </a:r>
          </a:p>
        </p:txBody>
      </p:sp>
      <p:graphicFrame>
        <p:nvGraphicFramePr>
          <p:cNvPr id="6" name="Content Placeholder">
            <a:extLst>
              <a:ext uri="{FF2B5EF4-FFF2-40B4-BE49-F238E27FC236}">
                <a16:creationId xmlns:a16="http://schemas.microsoft.com/office/drawing/2014/main" id="{75D862D7-1078-53B9-1C8F-57E26EDAD41D}"/>
              </a:ext>
            </a:extLst>
          </p:cNvPr>
          <p:cNvGraphicFramePr>
            <a:graphicFrameLocks noGrp="1"/>
          </p:cNvGraphicFramePr>
          <p:nvPr>
            <p:ph idx="1"/>
            <p:extLst>
              <p:ext uri="{D42A27DB-BD31-4B8C-83A1-F6EECF244321}">
                <p14:modId xmlns:p14="http://schemas.microsoft.com/office/powerpoint/2010/main" val="52375638"/>
              </p:ext>
            </p:extLst>
          </p:nvPr>
        </p:nvGraphicFramePr>
        <p:xfrm>
          <a:off x="4627606" y="101601"/>
          <a:ext cx="7332165" cy="4963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7819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Two people holding each other's hands">
            <a:extLst>
              <a:ext uri="{FF2B5EF4-FFF2-40B4-BE49-F238E27FC236}">
                <a16:creationId xmlns:a16="http://schemas.microsoft.com/office/drawing/2014/main" id="{83E518FF-C249-AB5E-096A-261C7812252C}"/>
              </a:ext>
            </a:extLst>
          </p:cNvPr>
          <p:cNvPicPr>
            <a:picLocks noChangeAspect="1"/>
          </p:cNvPicPr>
          <p:nvPr/>
        </p:nvPicPr>
        <p:blipFill>
          <a:blip r:embed="rId2"/>
          <a:srcRect l="23202" r="29607" b="-3"/>
          <a:stretch/>
        </p:blipFill>
        <p:spPr>
          <a:xfrm>
            <a:off x="-7366" y="10"/>
            <a:ext cx="4216509"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5827048" y="407987"/>
            <a:ext cx="5721484" cy="1325563"/>
          </a:xfrm>
        </p:spPr>
        <p:txBody>
          <a:bodyPr>
            <a:normAutofit/>
          </a:bodyPr>
          <a:lstStyle/>
          <a:p>
            <a:r>
              <a:rPr lang="en-US" dirty="0"/>
              <a:t>Confidentiality</a:t>
            </a:r>
          </a:p>
        </p:txBody>
      </p:sp>
      <p:sp>
        <p:nvSpPr>
          <p:cNvPr id="3" name="Content Placeholder"/>
          <p:cNvSpPr>
            <a:spLocks noGrp="1"/>
          </p:cNvSpPr>
          <p:nvPr>
            <p:ph idx="1"/>
          </p:nvPr>
        </p:nvSpPr>
        <p:spPr>
          <a:xfrm>
            <a:off x="4354287" y="1451429"/>
            <a:ext cx="7010400" cy="4441371"/>
          </a:xfrm>
        </p:spPr>
        <p:txBody>
          <a:bodyPr>
            <a:normAutofit/>
          </a:bodyPr>
          <a:lstStyle/>
          <a:p>
            <a:pPr lvl="0"/>
            <a:r>
              <a:rPr lang="en-US" sz="2600" dirty="0"/>
              <a:t>Handle confidential information belonging to the employers or supplier with due care and proper consideration of ethical and legal aspects  </a:t>
            </a:r>
          </a:p>
          <a:p>
            <a:pPr lvl="0"/>
            <a:r>
              <a:rPr lang="en-US" sz="2600" dirty="0"/>
              <a:t>The purchasing staff should therefore avoid realizing information to other parties until assured that they understand and accept the responsibility of maintaining the confidentiality of the information</a:t>
            </a:r>
          </a:p>
        </p:txBody>
      </p:sp>
    </p:spTree>
    <p:extLst>
      <p:ext uri="{BB962C8B-B14F-4D97-AF65-F5344CB8AC3E}">
        <p14:creationId xmlns:p14="http://schemas.microsoft.com/office/powerpoint/2010/main" val="1253487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Examples of information that may be considered confidential</a:t>
            </a:r>
          </a:p>
        </p:txBody>
      </p:sp>
      <p:graphicFrame>
        <p:nvGraphicFramePr>
          <p:cNvPr id="6" name="Content Placeholder">
            <a:extLst>
              <a:ext uri="{FF2B5EF4-FFF2-40B4-BE49-F238E27FC236}">
                <a16:creationId xmlns:a16="http://schemas.microsoft.com/office/drawing/2014/main" id="{0EBBB108-24B6-5C49-F6FF-E25FC236A02C}"/>
              </a:ext>
            </a:extLst>
          </p:cNvPr>
          <p:cNvGraphicFramePr>
            <a:graphicFrameLocks noGrp="1"/>
          </p:cNvGraphicFramePr>
          <p:nvPr>
            <p:ph idx="1"/>
            <p:extLst>
              <p:ext uri="{D42A27DB-BD31-4B8C-83A1-F6EECF244321}">
                <p14:modId xmlns:p14="http://schemas.microsoft.com/office/powerpoint/2010/main" val="3418983169"/>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2866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Conflict of interest</a:t>
            </a:r>
          </a:p>
        </p:txBody>
      </p:sp>
      <p:graphicFrame>
        <p:nvGraphicFramePr>
          <p:cNvPr id="6" name="Content Placeholder">
            <a:extLst>
              <a:ext uri="{FF2B5EF4-FFF2-40B4-BE49-F238E27FC236}">
                <a16:creationId xmlns:a16="http://schemas.microsoft.com/office/drawing/2014/main" id="{BE55C431-CEC7-C7A4-F346-38620BB3399F}"/>
              </a:ext>
            </a:extLst>
          </p:cNvPr>
          <p:cNvGraphicFramePr>
            <a:graphicFrameLocks noGrp="1"/>
          </p:cNvGraphicFramePr>
          <p:nvPr>
            <p:ph idx="1"/>
            <p:extLst>
              <p:ext uri="{D42A27DB-BD31-4B8C-83A1-F6EECF244321}">
                <p14:modId xmlns:p14="http://schemas.microsoft.com/office/powerpoint/2010/main" val="533730535"/>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3612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Colourful carved figures of humans">
            <a:extLst>
              <a:ext uri="{FF2B5EF4-FFF2-40B4-BE49-F238E27FC236}">
                <a16:creationId xmlns:a16="http://schemas.microsoft.com/office/drawing/2014/main" id="{32245AD8-E339-2095-E15D-315820317CF6}"/>
              </a:ext>
            </a:extLst>
          </p:cNvPr>
          <p:cNvPicPr>
            <a:picLocks noChangeAspect="1"/>
          </p:cNvPicPr>
          <p:nvPr/>
        </p:nvPicPr>
        <p:blipFill>
          <a:blip r:embed="rId2"/>
          <a:srcRect l="25184" r="24371" b="-10"/>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5827048" y="407987"/>
            <a:ext cx="5721484" cy="1325563"/>
          </a:xfrm>
        </p:spPr>
        <p:txBody>
          <a:bodyPr>
            <a:normAutofit/>
          </a:bodyPr>
          <a:lstStyle/>
          <a:p>
            <a:r>
              <a:rPr lang="en-US" dirty="0"/>
              <a:t>Treatment of suppliers</a:t>
            </a:r>
          </a:p>
        </p:txBody>
      </p:sp>
      <p:sp>
        <p:nvSpPr>
          <p:cNvPr id="3" name="Content Placeholder"/>
          <p:cNvSpPr>
            <a:spLocks noGrp="1"/>
          </p:cNvSpPr>
          <p:nvPr>
            <p:ph idx="1"/>
          </p:nvPr>
        </p:nvSpPr>
        <p:spPr>
          <a:xfrm>
            <a:off x="4963886" y="1868487"/>
            <a:ext cx="6584646" cy="4351338"/>
          </a:xfrm>
        </p:spPr>
        <p:txBody>
          <a:bodyPr>
            <a:normAutofit/>
          </a:bodyPr>
          <a:lstStyle/>
          <a:p>
            <a:pPr lvl="0"/>
            <a:r>
              <a:rPr lang="en-US" dirty="0"/>
              <a:t>Procurement officers should promote positive supplies relationship through courtesy and impartiality in all phases of the purchasing cycle</a:t>
            </a:r>
          </a:p>
          <a:p>
            <a:pPr lvl="0"/>
            <a:r>
              <a:rPr lang="en-US" dirty="0"/>
              <a:t>It is desirable to build long term relationship with suppliers based upon a history trust and respect</a:t>
            </a:r>
          </a:p>
        </p:txBody>
      </p:sp>
    </p:spTree>
    <p:extLst>
      <p:ext uri="{BB962C8B-B14F-4D97-AF65-F5344CB8AC3E}">
        <p14:creationId xmlns:p14="http://schemas.microsoft.com/office/powerpoint/2010/main" val="1944935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Reciprocity</a:t>
            </a:r>
          </a:p>
        </p:txBody>
      </p:sp>
      <p:graphicFrame>
        <p:nvGraphicFramePr>
          <p:cNvPr id="6" name="Content Placeholder">
            <a:extLst>
              <a:ext uri="{FF2B5EF4-FFF2-40B4-BE49-F238E27FC236}">
                <a16:creationId xmlns:a16="http://schemas.microsoft.com/office/drawing/2014/main" id="{8BED12AF-83F2-F3EE-75DB-4A92BE6891A2}"/>
              </a:ext>
            </a:extLst>
          </p:cNvPr>
          <p:cNvGraphicFramePr>
            <a:graphicFrameLocks noGrp="1"/>
          </p:cNvGraphicFramePr>
          <p:nvPr>
            <p:ph idx="1"/>
            <p:extLst>
              <p:ext uri="{D42A27DB-BD31-4B8C-83A1-F6EECF244321}">
                <p14:modId xmlns:p14="http://schemas.microsoft.com/office/powerpoint/2010/main" val="3050895551"/>
              </p:ext>
            </p:extLst>
          </p:nvPr>
        </p:nvGraphicFramePr>
        <p:xfrm>
          <a:off x="4627606" y="1"/>
          <a:ext cx="5866223" cy="5831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58582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40230" y="378761"/>
            <a:ext cx="2336800" cy="3133827"/>
          </a:xfrm>
        </p:spPr>
        <p:txBody>
          <a:bodyPr>
            <a:noAutofit/>
          </a:bodyPr>
          <a:lstStyle/>
          <a:p>
            <a:pPr algn="l"/>
            <a:r>
              <a:rPr lang="en-US" sz="3600" dirty="0"/>
              <a:t>Ethical practices in purchasing</a:t>
            </a:r>
          </a:p>
        </p:txBody>
      </p:sp>
      <p:sp>
        <p:nvSpPr>
          <p:cNvPr id="4" name="TextBox 3">
            <a:extLst>
              <a:ext uri="{FF2B5EF4-FFF2-40B4-BE49-F238E27FC236}">
                <a16:creationId xmlns:a16="http://schemas.microsoft.com/office/drawing/2014/main" id="{4B388966-E50F-7C3F-3547-23BA978D8F4E}"/>
              </a:ext>
            </a:extLst>
          </p:cNvPr>
          <p:cNvSpPr txBox="1"/>
          <p:nvPr/>
        </p:nvSpPr>
        <p:spPr>
          <a:xfrm>
            <a:off x="3077030" y="188687"/>
            <a:ext cx="7460341" cy="4325992"/>
          </a:xfrm>
          <a:prstGeom prst="rect">
            <a:avLst/>
          </a:prstGeom>
          <a:noFill/>
        </p:spPr>
        <p:txBody>
          <a:bodyPr wrap="square">
            <a:spAutoFit/>
          </a:bodyPr>
          <a:lstStyle/>
          <a:p>
            <a:pPr marL="342900" lvl="0" indent="-342900" algn="just">
              <a:lnSpc>
                <a:spcPct val="150000"/>
              </a:lnSpc>
              <a:spcAft>
                <a:spcPts val="1000"/>
              </a:spcAft>
              <a:buFont typeface="+mj-lt"/>
              <a:buAutoNum type="arabicPeriod"/>
            </a:pPr>
            <a:r>
              <a:rPr lang="en-GB" sz="2000" kern="150" dirty="0">
                <a:solidFill>
                  <a:srgbClr val="071320"/>
                </a:solidFill>
                <a:effectLst/>
                <a:latin typeface="+mj-lt"/>
                <a:ea typeface="DengXian" panose="02010600030101010101" pitchFamily="2" charset="-122"/>
                <a:cs typeface="Aharoni" panose="02010803020104030203" pitchFamily="2" charset="-79"/>
              </a:rPr>
              <a:t>Hospitality and business gifts </a:t>
            </a:r>
            <a:endParaRPr lang="en-GB" sz="2000" kern="150" dirty="0">
              <a:effectLst/>
              <a:latin typeface="+mj-lt"/>
              <a:ea typeface="DengXian" panose="02010600030101010101" pitchFamily="2" charset="-122"/>
              <a:cs typeface="Aharoni" panose="02010803020104030203" pitchFamily="2" charset="-79"/>
            </a:endParaRPr>
          </a:p>
          <a:p>
            <a:pPr marL="342900" lvl="0" indent="-342900" algn="just">
              <a:lnSpc>
                <a:spcPct val="150000"/>
              </a:lnSpc>
              <a:buFont typeface="+mj-lt"/>
              <a:buAutoNum type="arabicPeriod"/>
            </a:pPr>
            <a:r>
              <a:rPr lang="en-GB" sz="2000" kern="150" dirty="0">
                <a:solidFill>
                  <a:srgbClr val="071320"/>
                </a:solidFill>
                <a:effectLst/>
                <a:latin typeface="+mj-lt"/>
                <a:ea typeface="DengXian" panose="02010600030101010101" pitchFamily="2" charset="-122"/>
                <a:cs typeface="Aharoni" panose="02010803020104030203" pitchFamily="2" charset="-79"/>
              </a:rPr>
              <a:t>Procurement officers should renounce from soliciting or accepting money loans credit or prejudicial discount </a:t>
            </a:r>
            <a:r>
              <a:rPr lang="en-GB" sz="2000" kern="150" dirty="0" err="1">
                <a:solidFill>
                  <a:srgbClr val="071320"/>
                </a:solidFill>
                <a:effectLst/>
                <a:latin typeface="+mj-lt"/>
                <a:ea typeface="DengXian" panose="02010600030101010101" pitchFamily="2" charset="-122"/>
                <a:cs typeface="Aharoni" panose="02010803020104030203" pitchFamily="2" charset="-79"/>
              </a:rPr>
              <a:t>favors’</a:t>
            </a:r>
            <a:r>
              <a:rPr lang="en-GB" sz="2000" kern="150" dirty="0">
                <a:solidFill>
                  <a:srgbClr val="071320"/>
                </a:solidFill>
                <a:effectLst/>
                <a:latin typeface="+mj-lt"/>
                <a:ea typeface="DengXian" panose="02010600030101010101" pitchFamily="2" charset="-122"/>
                <a:cs typeface="Aharoni" panose="02010803020104030203" pitchFamily="2" charset="-79"/>
              </a:rPr>
              <a:t> or services from present or potential suppliers that might influence or appear to influence purchasing decision </a:t>
            </a:r>
            <a:endParaRPr lang="en-GB" sz="2000" kern="150" dirty="0">
              <a:effectLst/>
              <a:latin typeface="+mj-lt"/>
              <a:ea typeface="DengXian" panose="02010600030101010101" pitchFamily="2" charset="-122"/>
              <a:cs typeface="Aharoni" panose="02010803020104030203" pitchFamily="2" charset="-79"/>
            </a:endParaRPr>
          </a:p>
          <a:p>
            <a:pPr marL="342900" lvl="0" indent="-342900" algn="just">
              <a:lnSpc>
                <a:spcPct val="150000"/>
              </a:lnSpc>
              <a:buFont typeface="+mj-lt"/>
              <a:buAutoNum type="arabicPeriod"/>
            </a:pPr>
            <a:r>
              <a:rPr lang="en-GB" sz="2000" kern="150" dirty="0">
                <a:solidFill>
                  <a:srgbClr val="071320"/>
                </a:solidFill>
                <a:effectLst/>
                <a:latin typeface="+mj-lt"/>
                <a:ea typeface="DengXian" panose="02010600030101010101" pitchFamily="2" charset="-122"/>
                <a:cs typeface="Aharoni" panose="02010803020104030203" pitchFamily="2" charset="-79"/>
              </a:rPr>
              <a:t>Those in position to influence the purchasing process must be dedicated to the best in terms of their employers </a:t>
            </a:r>
            <a:endParaRPr lang="en-GB" sz="2000" kern="150" dirty="0">
              <a:effectLst/>
              <a:latin typeface="+mj-lt"/>
              <a:ea typeface="DengXian" panose="02010600030101010101" pitchFamily="2" charset="-122"/>
              <a:cs typeface="Aharoni" panose="02010803020104030203" pitchFamily="2" charset="-79"/>
            </a:endParaRPr>
          </a:p>
          <a:p>
            <a:pPr marL="342900" lvl="0" indent="-342900" algn="just">
              <a:lnSpc>
                <a:spcPct val="150000"/>
              </a:lnSpc>
              <a:spcAft>
                <a:spcPts val="800"/>
              </a:spcAft>
              <a:buFont typeface="+mj-lt"/>
              <a:buAutoNum type="arabicPeriod"/>
            </a:pPr>
            <a:r>
              <a:rPr lang="en-GB" sz="2000" kern="150" dirty="0">
                <a:solidFill>
                  <a:srgbClr val="071320"/>
                </a:solidFill>
                <a:effectLst/>
                <a:latin typeface="+mj-lt"/>
                <a:ea typeface="DengXian" panose="02010600030101010101" pitchFamily="2" charset="-122"/>
                <a:cs typeface="Aharoni" panose="02010803020104030203" pitchFamily="2" charset="-79"/>
              </a:rPr>
              <a:t>They should avoid any activity which may diminish or appear to diminish the objectivity of the purchasing decision makers </a:t>
            </a:r>
            <a:endParaRPr lang="en-GB" sz="2000" kern="150" dirty="0">
              <a:effectLst/>
              <a:latin typeface="+mj-lt"/>
              <a:ea typeface="DengXian" panose="02010600030101010101" pitchFamily="2" charset="-122"/>
              <a:cs typeface="Aharoni" panose="02010803020104030203" pitchFamily="2" charset="-79"/>
            </a:endParaRPr>
          </a:p>
        </p:txBody>
      </p:sp>
    </p:spTree>
    <p:extLst>
      <p:ext uri="{BB962C8B-B14F-4D97-AF65-F5344CB8AC3E}">
        <p14:creationId xmlns:p14="http://schemas.microsoft.com/office/powerpoint/2010/main" val="3519714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and holding gift box">
            <a:extLst>
              <a:ext uri="{FF2B5EF4-FFF2-40B4-BE49-F238E27FC236}">
                <a16:creationId xmlns:a16="http://schemas.microsoft.com/office/drawing/2014/main" id="{C6CE07C2-B73C-DD1D-ECB4-1E2F023DA6CE}"/>
              </a:ext>
            </a:extLst>
          </p:cNvPr>
          <p:cNvPicPr>
            <a:picLocks noChangeAspect="1"/>
          </p:cNvPicPr>
          <p:nvPr/>
        </p:nvPicPr>
        <p:blipFill>
          <a:blip r:embed="rId2"/>
          <a:srcRect l="30110" r="22699" b="-3"/>
          <a:stretch/>
        </p:blipFill>
        <p:spPr>
          <a:xfrm>
            <a:off x="-7366" y="10"/>
            <a:ext cx="3418223"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p:cNvSpPr>
            <a:spLocks noGrp="1"/>
          </p:cNvSpPr>
          <p:nvPr>
            <p:ph type="ctrTitle"/>
          </p:nvPr>
        </p:nvSpPr>
        <p:spPr>
          <a:xfrm>
            <a:off x="4005943" y="407987"/>
            <a:ext cx="7542589" cy="1325563"/>
          </a:xfrm>
        </p:spPr>
        <p:txBody>
          <a:bodyPr>
            <a:normAutofit/>
          </a:bodyPr>
          <a:lstStyle/>
          <a:p>
            <a:r>
              <a:rPr lang="en-US" sz="3700" dirty="0"/>
              <a:t>Common policies on handling business gifts and hospitality</a:t>
            </a:r>
          </a:p>
        </p:txBody>
      </p:sp>
      <p:sp>
        <p:nvSpPr>
          <p:cNvPr id="3" name="Content Placeholder"/>
          <p:cNvSpPr>
            <a:spLocks noGrp="1"/>
          </p:cNvSpPr>
          <p:nvPr>
            <p:ph idx="1"/>
          </p:nvPr>
        </p:nvSpPr>
        <p:spPr>
          <a:xfrm>
            <a:off x="4005943" y="1868487"/>
            <a:ext cx="7655487" cy="4351338"/>
          </a:xfrm>
        </p:spPr>
        <p:txBody>
          <a:bodyPr>
            <a:normAutofit/>
          </a:bodyPr>
          <a:lstStyle/>
          <a:p>
            <a:pPr lvl="0"/>
            <a:r>
              <a:rPr lang="en-US" sz="2600" dirty="0"/>
              <a:t>Purchasing staff are forbidden to accept gifts of any kind and those received must be returned</a:t>
            </a:r>
          </a:p>
          <a:p>
            <a:pPr lvl="0"/>
            <a:r>
              <a:rPr lang="en-US" sz="2600" dirty="0"/>
              <a:t>Purchasing staff may retain gift that are clearly of advertising nature e.g</a:t>
            </a:r>
          </a:p>
          <a:p>
            <a:pPr lvl="0"/>
            <a:r>
              <a:rPr lang="en-US" sz="2600" dirty="0"/>
              <a:t>Purchasing staff are allowed to decide for themselves whether a gift of hospitality is an appreciated of cordial business relationship or an attempt at commercial bribery</a:t>
            </a:r>
          </a:p>
        </p:txBody>
      </p:sp>
    </p:spTree>
    <p:extLst>
      <p:ext uri="{BB962C8B-B14F-4D97-AF65-F5344CB8AC3E}">
        <p14:creationId xmlns:p14="http://schemas.microsoft.com/office/powerpoint/2010/main" val="2648992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and holding gift box">
            <a:extLst>
              <a:ext uri="{FF2B5EF4-FFF2-40B4-BE49-F238E27FC236}">
                <a16:creationId xmlns:a16="http://schemas.microsoft.com/office/drawing/2014/main" id="{BDF2DBEF-3434-E4BE-BC46-E61EC5F4CBB1}"/>
              </a:ext>
            </a:extLst>
          </p:cNvPr>
          <p:cNvPicPr>
            <a:picLocks noChangeAspect="1"/>
          </p:cNvPicPr>
          <p:nvPr/>
        </p:nvPicPr>
        <p:blipFill>
          <a:blip r:embed="rId2"/>
          <a:srcRect l="30110" r="22699"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p:cNvSpPr>
            <a:spLocks noGrp="1"/>
          </p:cNvSpPr>
          <p:nvPr>
            <p:ph type="ctrTitle"/>
          </p:nvPr>
        </p:nvSpPr>
        <p:spPr>
          <a:xfrm>
            <a:off x="5827048" y="407987"/>
            <a:ext cx="5721484" cy="1325563"/>
          </a:xfrm>
        </p:spPr>
        <p:txBody>
          <a:bodyPr>
            <a:normAutofit/>
          </a:bodyPr>
          <a:lstStyle/>
          <a:p>
            <a:r>
              <a:rPr lang="en-US" sz="3100" dirty="0"/>
              <a:t>Factors to consider when receiving gift or offer of hospitality</a:t>
            </a:r>
          </a:p>
        </p:txBody>
      </p:sp>
      <p:sp>
        <p:nvSpPr>
          <p:cNvPr id="3" name="Content Placeholder"/>
          <p:cNvSpPr>
            <a:spLocks noGrp="1"/>
          </p:cNvSpPr>
          <p:nvPr>
            <p:ph idx="1"/>
          </p:nvPr>
        </p:nvSpPr>
        <p:spPr>
          <a:xfrm>
            <a:off x="5827048" y="1868487"/>
            <a:ext cx="5721484" cy="4351338"/>
          </a:xfrm>
        </p:spPr>
        <p:txBody>
          <a:bodyPr>
            <a:normAutofit/>
          </a:bodyPr>
          <a:lstStyle/>
          <a:p>
            <a:pPr lvl="0"/>
            <a:r>
              <a:rPr lang="en-US" sz="2400" dirty="0"/>
              <a:t>The motive of the donor i.e. whether the gift is taken or appreciated or a bribe</a:t>
            </a:r>
          </a:p>
          <a:p>
            <a:pPr lvl="0"/>
            <a:r>
              <a:rPr lang="en-US" sz="2400" dirty="0"/>
              <a:t>The value of the gift or hospitality</a:t>
            </a:r>
          </a:p>
          <a:p>
            <a:pPr lvl="0"/>
            <a:r>
              <a:rPr lang="en-US" sz="2400" dirty="0"/>
              <a:t>The type of nature of gift or hospitality</a:t>
            </a:r>
          </a:p>
          <a:p>
            <a:pPr lvl="0"/>
            <a:r>
              <a:rPr lang="en-US" sz="2400" dirty="0"/>
              <a:t>The way the offer is made whether openly or secretly</a:t>
            </a:r>
          </a:p>
        </p:txBody>
      </p:sp>
    </p:spTree>
    <p:extLst>
      <p:ext uri="{BB962C8B-B14F-4D97-AF65-F5344CB8AC3E}">
        <p14:creationId xmlns:p14="http://schemas.microsoft.com/office/powerpoint/2010/main" val="41329938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Hand holding gift box">
            <a:extLst>
              <a:ext uri="{FF2B5EF4-FFF2-40B4-BE49-F238E27FC236}">
                <a16:creationId xmlns:a16="http://schemas.microsoft.com/office/drawing/2014/main" id="{BDF2DBEF-3434-E4BE-BC46-E61EC5F4CBB1}"/>
              </a:ext>
            </a:extLst>
          </p:cNvPr>
          <p:cNvPicPr>
            <a:picLocks noChangeAspect="1"/>
          </p:cNvPicPr>
          <p:nvPr/>
        </p:nvPicPr>
        <p:blipFill>
          <a:blip r:embed="rId2"/>
          <a:srcRect l="30110" r="22699"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p:cNvSpPr>
            <a:spLocks noGrp="1"/>
          </p:cNvSpPr>
          <p:nvPr>
            <p:ph type="ctrTitle"/>
          </p:nvPr>
        </p:nvSpPr>
        <p:spPr>
          <a:xfrm>
            <a:off x="5827048" y="407987"/>
            <a:ext cx="5721484" cy="1325563"/>
          </a:xfrm>
        </p:spPr>
        <p:txBody>
          <a:bodyPr>
            <a:normAutofit/>
          </a:bodyPr>
          <a:lstStyle/>
          <a:p>
            <a:r>
              <a:rPr lang="en-US" sz="3100" dirty="0"/>
              <a:t>Factors to consider when receiving gift or offer of hospitality</a:t>
            </a:r>
          </a:p>
        </p:txBody>
      </p:sp>
      <p:sp>
        <p:nvSpPr>
          <p:cNvPr id="3" name="Content Placeholder"/>
          <p:cNvSpPr>
            <a:spLocks noGrp="1"/>
          </p:cNvSpPr>
          <p:nvPr>
            <p:ph idx="1"/>
          </p:nvPr>
        </p:nvSpPr>
        <p:spPr>
          <a:xfrm>
            <a:off x="5827048" y="1868487"/>
            <a:ext cx="5721484" cy="4351338"/>
          </a:xfrm>
        </p:spPr>
        <p:txBody>
          <a:bodyPr>
            <a:normAutofit/>
          </a:bodyPr>
          <a:lstStyle/>
          <a:p>
            <a:pPr lvl="0"/>
            <a:r>
              <a:rPr lang="en-US" sz="2400" dirty="0">
                <a:latin typeface="Bierstadt Display" panose="020F0502020204030204" pitchFamily="34" charset="0"/>
              </a:rPr>
              <a:t>What tonic attached if any</a:t>
            </a:r>
          </a:p>
          <a:p>
            <a:pPr lvl="0"/>
            <a:r>
              <a:rPr lang="en-US" sz="2400" dirty="0">
                <a:latin typeface="Bierstadt Display" panose="020F0502020204030204" pitchFamily="34" charset="0"/>
              </a:rPr>
              <a:t>What impression the gift will make to the superior colleague's subordinates</a:t>
            </a:r>
          </a:p>
          <a:p>
            <a:pPr lvl="0"/>
            <a:r>
              <a:rPr lang="en-US" sz="2400" dirty="0">
                <a:latin typeface="Bierstadt Display" panose="020F0502020204030204" pitchFamily="34" charset="0"/>
              </a:rPr>
              <a:t>What would be the employer reaction if the matter was brought to his attention?</a:t>
            </a:r>
          </a:p>
          <a:p>
            <a:pPr lvl="0"/>
            <a:r>
              <a:rPr lang="en-US" sz="2400" dirty="0">
                <a:latin typeface="Bierstadt Display" panose="020F0502020204030204" pitchFamily="34" charset="0"/>
              </a:rPr>
              <a:t>Whether the buyer can honestly be satisfied that the gift will not interfere with the objective in dealing with suppliers</a:t>
            </a:r>
          </a:p>
        </p:txBody>
      </p:sp>
    </p:spTree>
    <p:extLst>
      <p:ext uri="{BB962C8B-B14F-4D97-AF65-F5344CB8AC3E}">
        <p14:creationId xmlns:p14="http://schemas.microsoft.com/office/powerpoint/2010/main" val="41370555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Person handing over keys">
            <a:extLst>
              <a:ext uri="{FF2B5EF4-FFF2-40B4-BE49-F238E27FC236}">
                <a16:creationId xmlns:a16="http://schemas.microsoft.com/office/drawing/2014/main" id="{DD12EE2D-CE9A-99CF-71E8-EAF007ECA5C6}"/>
              </a:ext>
            </a:extLst>
          </p:cNvPr>
          <p:cNvPicPr>
            <a:picLocks noChangeAspect="1"/>
          </p:cNvPicPr>
          <p:nvPr/>
        </p:nvPicPr>
        <p:blipFill>
          <a:blip r:embed="rId2"/>
          <a:srcRect l="21707" r="31101"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5827048" y="407987"/>
            <a:ext cx="5721484" cy="1325563"/>
          </a:xfrm>
        </p:spPr>
        <p:txBody>
          <a:bodyPr>
            <a:normAutofit/>
          </a:bodyPr>
          <a:lstStyle/>
          <a:p>
            <a:r>
              <a:rPr lang="en-US" dirty="0"/>
              <a:t>ETHICAL ISSUES RELATING TO SUPPLIERS</a:t>
            </a:r>
          </a:p>
        </p:txBody>
      </p:sp>
      <p:sp>
        <p:nvSpPr>
          <p:cNvPr id="3" name="Content Placeholder"/>
          <p:cNvSpPr>
            <a:spLocks noGrp="1"/>
          </p:cNvSpPr>
          <p:nvPr>
            <p:ph idx="1"/>
          </p:nvPr>
        </p:nvSpPr>
        <p:spPr>
          <a:xfrm>
            <a:off x="5827048" y="1868487"/>
            <a:ext cx="5721484" cy="4351338"/>
          </a:xfrm>
        </p:spPr>
        <p:txBody>
          <a:bodyPr>
            <a:normAutofit/>
          </a:bodyPr>
          <a:lstStyle/>
          <a:p>
            <a:pPr lvl="0"/>
            <a:r>
              <a:rPr lang="en-US" dirty="0"/>
              <a:t>These are the provision of practical help and advice, prompt payment, honest and openness, ethics and courtesy to supplier respective</a:t>
            </a:r>
          </a:p>
        </p:txBody>
      </p:sp>
    </p:spTree>
    <p:extLst>
      <p:ext uri="{BB962C8B-B14F-4D97-AF65-F5344CB8AC3E}">
        <p14:creationId xmlns:p14="http://schemas.microsoft.com/office/powerpoint/2010/main" val="2127416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dirty="0" err="1">
                <a:solidFill>
                  <a:srgbClr val="FFFFFF"/>
                </a:solidFill>
              </a:rPr>
              <a:t>i</a:t>
            </a:r>
            <a:r>
              <a:rPr lang="en-US" dirty="0">
                <a:solidFill>
                  <a:srgbClr val="FFFFFF"/>
                </a:solidFill>
              </a:rPr>
              <a:t>. Provision of practical help and advice</a:t>
            </a:r>
          </a:p>
        </p:txBody>
      </p:sp>
      <p:graphicFrame>
        <p:nvGraphicFramePr>
          <p:cNvPr id="6" name="Content Placeholder">
            <a:extLst>
              <a:ext uri="{FF2B5EF4-FFF2-40B4-BE49-F238E27FC236}">
                <a16:creationId xmlns:a16="http://schemas.microsoft.com/office/drawing/2014/main" id="{162F176D-8F8D-65EC-AC52-96208E5ECED4}"/>
              </a:ext>
            </a:extLst>
          </p:cNvPr>
          <p:cNvGraphicFramePr>
            <a:graphicFrameLocks noGrp="1"/>
          </p:cNvGraphicFramePr>
          <p:nvPr>
            <p:ph idx="1"/>
            <p:extLst>
              <p:ext uri="{D42A27DB-BD31-4B8C-83A1-F6EECF244321}">
                <p14:modId xmlns:p14="http://schemas.microsoft.com/office/powerpoint/2010/main" val="2014167212"/>
              </p:ext>
            </p:extLst>
          </p:nvPr>
        </p:nvGraphicFramePr>
        <p:xfrm>
          <a:off x="3454400" y="159657"/>
          <a:ext cx="8098971" cy="52251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26286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dirty="0">
                <a:solidFill>
                  <a:srgbClr val="FFFFFF"/>
                </a:solidFill>
              </a:rPr>
              <a:t>ii. Prompt payment</a:t>
            </a:r>
          </a:p>
        </p:txBody>
      </p:sp>
      <p:graphicFrame>
        <p:nvGraphicFramePr>
          <p:cNvPr id="6" name="Content Placeholder">
            <a:extLst>
              <a:ext uri="{FF2B5EF4-FFF2-40B4-BE49-F238E27FC236}">
                <a16:creationId xmlns:a16="http://schemas.microsoft.com/office/drawing/2014/main" id="{CB184CD6-0CC7-C213-656E-2DB190F64548}"/>
              </a:ext>
            </a:extLst>
          </p:cNvPr>
          <p:cNvGraphicFramePr>
            <a:graphicFrameLocks noGrp="1"/>
          </p:cNvGraphicFramePr>
          <p:nvPr>
            <p:ph idx="1"/>
            <p:extLst>
              <p:ext uri="{D42A27DB-BD31-4B8C-83A1-F6EECF244321}">
                <p14:modId xmlns:p14="http://schemas.microsoft.com/office/powerpoint/2010/main" val="2374182912"/>
              </p:ext>
            </p:extLst>
          </p:nvPr>
        </p:nvGraphicFramePr>
        <p:xfrm>
          <a:off x="4180115" y="116114"/>
          <a:ext cx="7663542" cy="60580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8924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sz="3400">
                <a:solidFill>
                  <a:srgbClr val="FFFFFF"/>
                </a:solidFill>
              </a:rPr>
              <a:t>HOW TO DEAL WITH UNETHICAL PRACTICE IN PROCUREMENT</a:t>
            </a:r>
          </a:p>
        </p:txBody>
      </p:sp>
      <p:graphicFrame>
        <p:nvGraphicFramePr>
          <p:cNvPr id="6" name="Content Placeholder">
            <a:extLst>
              <a:ext uri="{FF2B5EF4-FFF2-40B4-BE49-F238E27FC236}">
                <a16:creationId xmlns:a16="http://schemas.microsoft.com/office/drawing/2014/main" id="{58F5F6ED-470E-43A8-8F70-27681FB324BD}"/>
              </a:ext>
            </a:extLst>
          </p:cNvPr>
          <p:cNvGraphicFramePr>
            <a:graphicFrameLocks noGrp="1"/>
          </p:cNvGraphicFramePr>
          <p:nvPr>
            <p:ph idx="1"/>
            <p:extLst>
              <p:ext uri="{D42A27DB-BD31-4B8C-83A1-F6EECF244321}">
                <p14:modId xmlns:p14="http://schemas.microsoft.com/office/powerpoint/2010/main" val="1251600352"/>
              </p:ext>
            </p:extLst>
          </p:nvPr>
        </p:nvGraphicFramePr>
        <p:xfrm>
          <a:off x="4627606" y="391886"/>
          <a:ext cx="6417766" cy="5782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06927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Digital numbers art">
            <a:extLst>
              <a:ext uri="{FF2B5EF4-FFF2-40B4-BE49-F238E27FC236}">
                <a16:creationId xmlns:a16="http://schemas.microsoft.com/office/drawing/2014/main" id="{AC7C3E72-BF11-8E05-197D-7F1087A7B685}"/>
              </a:ext>
            </a:extLst>
          </p:cNvPr>
          <p:cNvPicPr>
            <a:picLocks noChangeAspect="1"/>
          </p:cNvPicPr>
          <p:nvPr/>
        </p:nvPicPr>
        <p:blipFill>
          <a:blip r:embed="rId2"/>
          <a:srcRect l="23509" r="29262" b="-83"/>
          <a:stretch/>
        </p:blipFill>
        <p:spPr>
          <a:xfrm>
            <a:off x="-7366" y="10"/>
            <a:ext cx="2987899"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2"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3323771" y="407987"/>
            <a:ext cx="8224761" cy="1325563"/>
          </a:xfrm>
        </p:spPr>
        <p:txBody>
          <a:bodyPr>
            <a:normAutofit/>
          </a:bodyPr>
          <a:lstStyle/>
          <a:p>
            <a:r>
              <a:rPr lang="en-US" sz="3100" dirty="0"/>
              <a:t>The following are some of result of unethical practice in procurement</a:t>
            </a:r>
          </a:p>
        </p:txBody>
      </p:sp>
      <p:sp>
        <p:nvSpPr>
          <p:cNvPr id="3" name="Content Placeholder"/>
          <p:cNvSpPr>
            <a:spLocks noGrp="1"/>
          </p:cNvSpPr>
          <p:nvPr>
            <p:ph idx="1"/>
          </p:nvPr>
        </p:nvSpPr>
        <p:spPr>
          <a:xfrm>
            <a:off x="3518470" y="1733550"/>
            <a:ext cx="8030062" cy="4486275"/>
          </a:xfrm>
        </p:spPr>
        <p:txBody>
          <a:bodyPr>
            <a:normAutofit/>
          </a:bodyPr>
          <a:lstStyle/>
          <a:p>
            <a:pPr lvl="0"/>
            <a:r>
              <a:rPr lang="en-US" sz="2400" dirty="0">
                <a:latin typeface="Aptos SemiBold" panose="020F0502020204030204" pitchFamily="34" charset="0"/>
              </a:rPr>
              <a:t>Undermines development</a:t>
            </a:r>
          </a:p>
          <a:p>
            <a:pPr lvl="0"/>
            <a:endParaRPr lang="en-US" sz="2400" dirty="0">
              <a:latin typeface="Aptos SemiBold" panose="020F0502020204030204" pitchFamily="34" charset="0"/>
            </a:endParaRPr>
          </a:p>
          <a:p>
            <a:pPr lvl="0"/>
            <a:r>
              <a:rPr lang="en-US" sz="2400" dirty="0">
                <a:latin typeface="Aptos SemiBold" panose="020F0502020204030204" pitchFamily="34" charset="0"/>
              </a:rPr>
              <a:t>Increased costs of goods, works and services</a:t>
            </a:r>
          </a:p>
          <a:p>
            <a:pPr lvl="0"/>
            <a:endParaRPr lang="en-US" sz="2400" dirty="0">
              <a:latin typeface="Aptos SemiBold" panose="020F0502020204030204" pitchFamily="34" charset="0"/>
            </a:endParaRPr>
          </a:p>
          <a:p>
            <a:pPr lvl="0"/>
            <a:r>
              <a:rPr lang="en-US" sz="2400" dirty="0">
                <a:latin typeface="Aptos SemiBold" panose="020F0502020204030204" pitchFamily="34" charset="0"/>
              </a:rPr>
              <a:t>Supply of poor-quality goods</a:t>
            </a:r>
          </a:p>
          <a:p>
            <a:pPr lvl="0"/>
            <a:endParaRPr lang="en-US" sz="2400" dirty="0">
              <a:latin typeface="Aptos SemiBold" panose="020F0502020204030204" pitchFamily="34" charset="0"/>
            </a:endParaRPr>
          </a:p>
          <a:p>
            <a:pPr lvl="0"/>
            <a:r>
              <a:rPr lang="en-US" sz="2400" dirty="0">
                <a:latin typeface="Aptos SemiBold" panose="020F0502020204030204" pitchFamily="34" charset="0"/>
              </a:rPr>
              <a:t>Loss of integrity</a:t>
            </a:r>
          </a:p>
          <a:p>
            <a:pPr lvl="0"/>
            <a:endParaRPr lang="en-US" sz="2400" dirty="0">
              <a:latin typeface="Aptos SemiBold" panose="020F0502020204030204" pitchFamily="34" charset="0"/>
            </a:endParaRPr>
          </a:p>
          <a:p>
            <a:pPr lvl="0"/>
            <a:r>
              <a:rPr lang="en-US" sz="2400" dirty="0">
                <a:latin typeface="Aptos SemiBold" panose="020F0502020204030204" pitchFamily="34" charset="0"/>
              </a:rPr>
              <a:t>Reduced credibility</a:t>
            </a:r>
          </a:p>
        </p:txBody>
      </p:sp>
    </p:spTree>
    <p:extLst>
      <p:ext uri="{BB962C8B-B14F-4D97-AF65-F5344CB8AC3E}">
        <p14:creationId xmlns:p14="http://schemas.microsoft.com/office/powerpoint/2010/main" val="1847240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Digital numbers art">
            <a:extLst>
              <a:ext uri="{FF2B5EF4-FFF2-40B4-BE49-F238E27FC236}">
                <a16:creationId xmlns:a16="http://schemas.microsoft.com/office/drawing/2014/main" id="{AC7C3E72-BF11-8E05-197D-7F1087A7B685}"/>
              </a:ext>
            </a:extLst>
          </p:cNvPr>
          <p:cNvPicPr>
            <a:picLocks noChangeAspect="1"/>
          </p:cNvPicPr>
          <p:nvPr/>
        </p:nvPicPr>
        <p:blipFill>
          <a:blip r:embed="rId2"/>
          <a:srcRect l="23509" r="29262" b="-83"/>
          <a:stretch/>
        </p:blipFill>
        <p:spPr>
          <a:xfrm>
            <a:off x="-7366" y="10"/>
            <a:ext cx="2987899"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2" name="Title"/>
          <p:cNvSpPr>
            <a:spLocks noGrp="1"/>
          </p:cNvSpPr>
          <p:nvPr>
            <p:ph type="ctrTitle"/>
          </p:nvPr>
        </p:nvSpPr>
        <p:spPr>
          <a:xfrm>
            <a:off x="3323771" y="407987"/>
            <a:ext cx="8224761" cy="1325563"/>
          </a:xfrm>
        </p:spPr>
        <p:txBody>
          <a:bodyPr>
            <a:normAutofit fontScale="90000"/>
          </a:bodyPr>
          <a:lstStyle/>
          <a:p>
            <a:r>
              <a:rPr lang="en-US" sz="3100" dirty="0"/>
              <a:t>The following are some of result of unethical practice in procurement</a:t>
            </a:r>
            <a:br>
              <a:rPr lang="en-US" sz="3100" dirty="0"/>
            </a:br>
            <a:endParaRPr lang="en-US" sz="3100" dirty="0"/>
          </a:p>
        </p:txBody>
      </p:sp>
      <p:sp>
        <p:nvSpPr>
          <p:cNvPr id="3" name="Content Placeholder"/>
          <p:cNvSpPr>
            <a:spLocks noGrp="1"/>
          </p:cNvSpPr>
          <p:nvPr>
            <p:ph idx="1"/>
          </p:nvPr>
        </p:nvSpPr>
        <p:spPr>
          <a:xfrm>
            <a:off x="3518470" y="1733550"/>
            <a:ext cx="8030062" cy="4486275"/>
          </a:xfrm>
        </p:spPr>
        <p:txBody>
          <a:bodyPr>
            <a:normAutofit/>
          </a:bodyPr>
          <a:lstStyle/>
          <a:p>
            <a:pPr lvl="0"/>
            <a:r>
              <a:rPr lang="en-US" sz="2400" dirty="0">
                <a:latin typeface="Aptos Display" panose="020B0004020202020204" pitchFamily="34" charset="0"/>
                <a:ea typeface="ADLaM Display" panose="02010000000000000000" pitchFamily="2" charset="0"/>
                <a:cs typeface="ADLaM Display" panose="02010000000000000000" pitchFamily="2" charset="0"/>
              </a:rPr>
              <a:t>Negative corporate image</a:t>
            </a:r>
          </a:p>
          <a:p>
            <a:pPr lvl="0"/>
            <a:endParaRPr lang="en-US" sz="2400" dirty="0">
              <a:latin typeface="Aptos Display" panose="020B0004020202020204" pitchFamily="34" charset="0"/>
              <a:ea typeface="ADLaM Display" panose="02010000000000000000" pitchFamily="2" charset="0"/>
              <a:cs typeface="ADLaM Display" panose="02010000000000000000" pitchFamily="2" charset="0"/>
            </a:endParaRPr>
          </a:p>
          <a:p>
            <a:pPr lvl="0"/>
            <a:r>
              <a:rPr lang="en-US" sz="2400" dirty="0">
                <a:latin typeface="Aptos Display" panose="020B0004020202020204" pitchFamily="34" charset="0"/>
                <a:ea typeface="ADLaM Display" panose="02010000000000000000" pitchFamily="2" charset="0"/>
                <a:cs typeface="ADLaM Display" panose="02010000000000000000" pitchFamily="2" charset="0"/>
              </a:rPr>
              <a:t>Low stakeholders confidence</a:t>
            </a:r>
          </a:p>
          <a:p>
            <a:pPr lvl="0"/>
            <a:endParaRPr lang="en-US" sz="2400" dirty="0">
              <a:latin typeface="Aptos Display" panose="020B0004020202020204" pitchFamily="34" charset="0"/>
              <a:ea typeface="ADLaM Display" panose="02010000000000000000" pitchFamily="2" charset="0"/>
              <a:cs typeface="ADLaM Display" panose="02010000000000000000" pitchFamily="2" charset="0"/>
            </a:endParaRPr>
          </a:p>
          <a:p>
            <a:pPr lvl="0"/>
            <a:r>
              <a:rPr lang="en-US" sz="2400" dirty="0">
                <a:latin typeface="Aptos Display" panose="020B0004020202020204" pitchFamily="34" charset="0"/>
                <a:ea typeface="ADLaM Display" panose="02010000000000000000" pitchFamily="2" charset="0"/>
                <a:cs typeface="ADLaM Display" panose="02010000000000000000" pitchFamily="2" charset="0"/>
              </a:rPr>
              <a:t>Reduced investment</a:t>
            </a:r>
          </a:p>
          <a:p>
            <a:pPr lvl="0"/>
            <a:endParaRPr lang="en-US" sz="2400" dirty="0">
              <a:latin typeface="Aptos Display" panose="020B0004020202020204" pitchFamily="34" charset="0"/>
              <a:ea typeface="ADLaM Display" panose="02010000000000000000" pitchFamily="2" charset="0"/>
              <a:cs typeface="ADLaM Display" panose="02010000000000000000" pitchFamily="2" charset="0"/>
            </a:endParaRPr>
          </a:p>
          <a:p>
            <a:pPr lvl="0"/>
            <a:r>
              <a:rPr lang="en-US" sz="2400" dirty="0">
                <a:latin typeface="Aptos Display" panose="020B0004020202020204" pitchFamily="34" charset="0"/>
                <a:ea typeface="ADLaM Display" panose="02010000000000000000" pitchFamily="2" charset="0"/>
                <a:cs typeface="ADLaM Display" panose="02010000000000000000" pitchFamily="2" charset="0"/>
              </a:rPr>
              <a:t>Stalled projects</a:t>
            </a:r>
          </a:p>
          <a:p>
            <a:pPr lvl="0"/>
            <a:endParaRPr lang="en-US" sz="2400" dirty="0">
              <a:latin typeface="Aptos Display" panose="020B0004020202020204" pitchFamily="34" charset="0"/>
              <a:ea typeface="ADLaM Display" panose="02010000000000000000" pitchFamily="2" charset="0"/>
              <a:cs typeface="ADLaM Display" panose="02010000000000000000" pitchFamily="2" charset="0"/>
            </a:endParaRPr>
          </a:p>
          <a:p>
            <a:pPr lvl="0"/>
            <a:r>
              <a:rPr lang="en-US" sz="2400" dirty="0">
                <a:latin typeface="Aptos Display" panose="020B0004020202020204" pitchFamily="34" charset="0"/>
                <a:ea typeface="ADLaM Display" panose="02010000000000000000" pitchFamily="2" charset="0"/>
                <a:cs typeface="ADLaM Display" panose="02010000000000000000" pitchFamily="2" charset="0"/>
              </a:rPr>
              <a:t>Poverty</a:t>
            </a:r>
          </a:p>
        </p:txBody>
      </p:sp>
    </p:spTree>
    <p:extLst>
      <p:ext uri="{BB962C8B-B14F-4D97-AF65-F5344CB8AC3E}">
        <p14:creationId xmlns:p14="http://schemas.microsoft.com/office/powerpoint/2010/main" val="37487675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dirty="0">
                <a:solidFill>
                  <a:srgbClr val="FFFFFF"/>
                </a:solidFill>
              </a:rPr>
              <a:t>How to prevent unethical practices</a:t>
            </a:r>
          </a:p>
        </p:txBody>
      </p:sp>
      <p:graphicFrame>
        <p:nvGraphicFramePr>
          <p:cNvPr id="6" name="Content Placeholder">
            <a:extLst>
              <a:ext uri="{FF2B5EF4-FFF2-40B4-BE49-F238E27FC236}">
                <a16:creationId xmlns:a16="http://schemas.microsoft.com/office/drawing/2014/main" id="{A37D49E4-8C2C-5EE3-08A4-D2ED75590390}"/>
              </a:ext>
            </a:extLst>
          </p:cNvPr>
          <p:cNvGraphicFramePr>
            <a:graphicFrameLocks noGrp="1"/>
          </p:cNvGraphicFramePr>
          <p:nvPr>
            <p:ph idx="1"/>
            <p:extLst>
              <p:ext uri="{D42A27DB-BD31-4B8C-83A1-F6EECF244321}">
                <p14:modId xmlns:p14="http://schemas.microsoft.com/office/powerpoint/2010/main" val="1488569863"/>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59457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838200" y="643467"/>
            <a:ext cx="2951205" cy="5571066"/>
          </a:xfrm>
        </p:spPr>
        <p:txBody>
          <a:bodyPr>
            <a:normAutofit/>
          </a:bodyPr>
          <a:lstStyle/>
          <a:p>
            <a:r>
              <a:rPr lang="en-US" dirty="0">
                <a:solidFill>
                  <a:schemeClr val="tx2">
                    <a:lumMod val="75000"/>
                  </a:schemeClr>
                </a:solidFill>
              </a:rPr>
              <a:t>How to prevent unethical practices</a:t>
            </a:r>
            <a:r>
              <a:rPr lang="en-US" dirty="0">
                <a:solidFill>
                  <a:srgbClr val="FFFFFF"/>
                </a:solidFill>
              </a:rPr>
              <a:t>unethicales</a:t>
            </a:r>
          </a:p>
        </p:txBody>
      </p:sp>
      <p:graphicFrame>
        <p:nvGraphicFramePr>
          <p:cNvPr id="6" name="Content Placeholder">
            <a:extLst>
              <a:ext uri="{FF2B5EF4-FFF2-40B4-BE49-F238E27FC236}">
                <a16:creationId xmlns:a16="http://schemas.microsoft.com/office/drawing/2014/main" id="{A37D49E4-8C2C-5EE3-08A4-D2ED75590390}"/>
              </a:ext>
            </a:extLst>
          </p:cNvPr>
          <p:cNvGraphicFramePr>
            <a:graphicFrameLocks noGrp="1"/>
          </p:cNvGraphicFramePr>
          <p:nvPr>
            <p:ph idx="1"/>
            <p:extLst>
              <p:ext uri="{D42A27DB-BD31-4B8C-83A1-F6EECF244321}">
                <p14:modId xmlns:p14="http://schemas.microsoft.com/office/powerpoint/2010/main" val="2116266409"/>
              </p:ext>
            </p:extLst>
          </p:nvPr>
        </p:nvGraphicFramePr>
        <p:xfrm>
          <a:off x="5207640" y="643466"/>
          <a:ext cx="6291714" cy="55307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72344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BC8166-481C-4473-95F5-9A5B9073B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A5A5CE6E-90AF-4D43-A014-1F9EC83EB9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4512467" cy="6858000"/>
          </a:xfrm>
          <a:custGeom>
            <a:avLst/>
            <a:gdLst>
              <a:gd name="connsiteX0" fmla="*/ 0 w 4512467"/>
              <a:gd name="connsiteY0" fmla="*/ 0 h 6858000"/>
              <a:gd name="connsiteX1" fmla="*/ 2579526 w 4512467"/>
              <a:gd name="connsiteY1" fmla="*/ 0 h 6858000"/>
              <a:gd name="connsiteX2" fmla="*/ 2583267 w 4512467"/>
              <a:gd name="connsiteY2" fmla="*/ 2151 h 6858000"/>
              <a:gd name="connsiteX3" fmla="*/ 4512467 w 4512467"/>
              <a:gd name="connsiteY3" fmla="*/ 3429000 h 6858000"/>
              <a:gd name="connsiteX4" fmla="*/ 2583267 w 4512467"/>
              <a:gd name="connsiteY4" fmla="*/ 6855849 h 6858000"/>
              <a:gd name="connsiteX5" fmla="*/ 2579526 w 4512467"/>
              <a:gd name="connsiteY5" fmla="*/ 6858000 h 6858000"/>
              <a:gd name="connsiteX6" fmla="*/ 0 w 451246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12467" h="6858000">
                <a:moveTo>
                  <a:pt x="0" y="0"/>
                </a:moveTo>
                <a:lnTo>
                  <a:pt x="2579526" y="0"/>
                </a:lnTo>
                <a:lnTo>
                  <a:pt x="2583267" y="2151"/>
                </a:lnTo>
                <a:cubicBezTo>
                  <a:pt x="3739868" y="704919"/>
                  <a:pt x="4512467" y="1976735"/>
                  <a:pt x="4512467" y="3429000"/>
                </a:cubicBezTo>
                <a:cubicBezTo>
                  <a:pt x="4512467" y="4881266"/>
                  <a:pt x="3739868" y="6153081"/>
                  <a:pt x="2583267" y="6855849"/>
                </a:cubicBezTo>
                <a:lnTo>
                  <a:pt x="2579526"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How to fight the corruption in procurement section</a:t>
            </a:r>
          </a:p>
        </p:txBody>
      </p:sp>
      <p:graphicFrame>
        <p:nvGraphicFramePr>
          <p:cNvPr id="6" name="Content Placeholder">
            <a:extLst>
              <a:ext uri="{FF2B5EF4-FFF2-40B4-BE49-F238E27FC236}">
                <a16:creationId xmlns:a16="http://schemas.microsoft.com/office/drawing/2014/main" id="{6246CE19-5A6B-E05F-374E-671BB83CB9EF}"/>
              </a:ext>
            </a:extLst>
          </p:cNvPr>
          <p:cNvGraphicFramePr>
            <a:graphicFrameLocks noGrp="1"/>
          </p:cNvGraphicFramePr>
          <p:nvPr>
            <p:ph idx="1"/>
            <p:extLst>
              <p:ext uri="{D42A27DB-BD31-4B8C-83A1-F6EECF244321}">
                <p14:modId xmlns:p14="http://schemas.microsoft.com/office/powerpoint/2010/main" val="3323134801"/>
              </p:ext>
            </p:extLst>
          </p:nvPr>
        </p:nvGraphicFramePr>
        <p:xfrm>
          <a:off x="4252686" y="0"/>
          <a:ext cx="6154057" cy="57331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3025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fontScale="90000"/>
          </a:bodyPr>
          <a:lstStyle/>
          <a:p>
            <a:pPr>
              <a:lnSpc>
                <a:spcPct val="150000"/>
              </a:lnSpc>
              <a:spcAft>
                <a:spcPts val="800"/>
              </a:spcAft>
            </a:pPr>
            <a:r>
              <a:rPr lang="en-GB" sz="4000" dirty="0">
                <a:solidFill>
                  <a:srgbClr val="071320"/>
                </a:solidFill>
                <a:effectLst/>
                <a:latin typeface="Times New Roman" panose="02020603050405020304" pitchFamily="18" charset="0"/>
                <a:ea typeface="DengXian" panose="02010600030101010101" pitchFamily="2" charset="-122"/>
              </a:rPr>
              <a:t>The best practice to be achieved in procurement the following needs to done</a:t>
            </a:r>
            <a:endParaRPr lang="en-US" dirty="0">
              <a:solidFill>
                <a:srgbClr val="FFFFFF"/>
              </a:solidFill>
            </a:endParaRPr>
          </a:p>
        </p:txBody>
      </p:sp>
      <p:graphicFrame>
        <p:nvGraphicFramePr>
          <p:cNvPr id="6" name="Content Placeholder">
            <a:extLst>
              <a:ext uri="{FF2B5EF4-FFF2-40B4-BE49-F238E27FC236}">
                <a16:creationId xmlns:a16="http://schemas.microsoft.com/office/drawing/2014/main" id="{2E9135B2-652E-F4BF-16DC-DC20762AACA6}"/>
              </a:ext>
            </a:extLst>
          </p:cNvPr>
          <p:cNvGraphicFramePr>
            <a:graphicFrameLocks noGrp="1"/>
          </p:cNvGraphicFramePr>
          <p:nvPr>
            <p:ph idx="1"/>
            <p:extLst>
              <p:ext uri="{D42A27DB-BD31-4B8C-83A1-F6EECF244321}">
                <p14:modId xmlns:p14="http://schemas.microsoft.com/office/powerpoint/2010/main" val="2650803218"/>
              </p:ext>
            </p:extLst>
          </p:nvPr>
        </p:nvGraphicFramePr>
        <p:xfrm>
          <a:off x="4281714" y="-101599"/>
          <a:ext cx="7259034" cy="50219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4883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838200" y="643467"/>
            <a:ext cx="2951205" cy="5571066"/>
          </a:xfrm>
        </p:spPr>
        <p:txBody>
          <a:bodyPr>
            <a:normAutofit fontScale="90000"/>
          </a:bodyPr>
          <a:lstStyle/>
          <a:p>
            <a:pPr>
              <a:lnSpc>
                <a:spcPct val="150000"/>
              </a:lnSpc>
              <a:spcAft>
                <a:spcPts val="800"/>
              </a:spcAft>
            </a:pPr>
            <a:r>
              <a:rPr lang="en-GB" sz="1800" b="1" kern="150" dirty="0">
                <a:solidFill>
                  <a:srgbClr val="071320"/>
                </a:solidFill>
                <a:effectLst/>
                <a:latin typeface="Times New Roman" panose="02020603050405020304" pitchFamily="18" charset="0"/>
                <a:ea typeface="DengXian" panose="02010600030101010101" pitchFamily="2" charset="-122"/>
                <a:cs typeface="Times New Roman" panose="02020603050405020304" pitchFamily="18" charset="0"/>
              </a:rPr>
              <a:t> </a:t>
            </a:r>
            <a:br>
              <a:rPr lang="en-GB" sz="4000" kern="150" dirty="0">
                <a:effectLst/>
                <a:latin typeface="Aptos" panose="020B0004020202020204" pitchFamily="34" charset="0"/>
                <a:ea typeface="DengXian" panose="02010600030101010101" pitchFamily="2" charset="-122"/>
                <a:cs typeface="Times New Roman" panose="02020603050405020304" pitchFamily="18" charset="0"/>
              </a:rPr>
            </a:br>
            <a:r>
              <a:rPr lang="en-GB" sz="4000" kern="150" dirty="0">
                <a:solidFill>
                  <a:srgbClr val="071320"/>
                </a:solidFill>
                <a:ea typeface="DengXian" panose="02010600030101010101" pitchFamily="2" charset="-122"/>
                <a:cs typeface="Times New Roman" panose="02020603050405020304" pitchFamily="18" charset="0"/>
              </a:rPr>
              <a:t>T</a:t>
            </a:r>
            <a:r>
              <a:rPr lang="en-GB" sz="4000" dirty="0">
                <a:solidFill>
                  <a:srgbClr val="071320"/>
                </a:solidFill>
                <a:effectLst/>
                <a:ea typeface="DengXian" panose="02010600030101010101" pitchFamily="2" charset="-122"/>
              </a:rPr>
              <a:t>he best practice to be achieved in procurement the following needs to done</a:t>
            </a:r>
            <a:endParaRPr lang="en-US" dirty="0">
              <a:solidFill>
                <a:srgbClr val="FFFFFF"/>
              </a:solidFill>
            </a:endParaRPr>
          </a:p>
        </p:txBody>
      </p:sp>
      <p:graphicFrame>
        <p:nvGraphicFramePr>
          <p:cNvPr id="6" name="Content Placeholder">
            <a:extLst>
              <a:ext uri="{FF2B5EF4-FFF2-40B4-BE49-F238E27FC236}">
                <a16:creationId xmlns:a16="http://schemas.microsoft.com/office/drawing/2014/main" id="{2E9135B2-652E-F4BF-16DC-DC20762AACA6}"/>
              </a:ext>
            </a:extLst>
          </p:cNvPr>
          <p:cNvGraphicFramePr>
            <a:graphicFrameLocks noGrp="1"/>
          </p:cNvGraphicFramePr>
          <p:nvPr>
            <p:ph idx="1"/>
            <p:extLst>
              <p:ext uri="{D42A27DB-BD31-4B8C-83A1-F6EECF244321}">
                <p14:modId xmlns:p14="http://schemas.microsoft.com/office/powerpoint/2010/main" val="1160555006"/>
              </p:ext>
            </p:extLst>
          </p:nvPr>
        </p:nvGraphicFramePr>
        <p:xfrm>
          <a:off x="4151087" y="493487"/>
          <a:ext cx="6023428" cy="5399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84792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90F0732-1310-424D-AA1D-6CB7D4862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38201" y="873377"/>
            <a:ext cx="3684814" cy="5010352"/>
          </a:xfrm>
        </p:spPr>
        <p:txBody>
          <a:bodyPr>
            <a:normAutofit/>
          </a:bodyPr>
          <a:lstStyle/>
          <a:p>
            <a:r>
              <a:rPr lang="en-US" dirty="0"/>
              <a:t>Importance of ethics in purchasing</a:t>
            </a:r>
          </a:p>
        </p:txBody>
      </p:sp>
      <p:sp>
        <p:nvSpPr>
          <p:cNvPr id="12" name="Rectangle: Rounded Corners 11">
            <a:extLst>
              <a:ext uri="{FF2B5EF4-FFF2-40B4-BE49-F238E27FC236}">
                <a16:creationId xmlns:a16="http://schemas.microsoft.com/office/drawing/2014/main" id="{6C735625-AF2A-411F-ACEB-29A708A94E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90479" y="582920"/>
            <a:ext cx="5950269" cy="5621386"/>
          </a:xfrm>
          <a:prstGeom prst="roundRect">
            <a:avLst>
              <a:gd name="adj" fmla="val 2211"/>
            </a:avLst>
          </a:prstGeom>
          <a:solidFill>
            <a:schemeClr val="accent2"/>
          </a:solidFill>
          <a:ln w="127000"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0585BDFC-9F07-9BF3-057C-09518F8B46F9}"/>
              </a:ext>
            </a:extLst>
          </p:cNvPr>
          <p:cNvGraphicFramePr>
            <a:graphicFrameLocks noGrp="1"/>
          </p:cNvGraphicFramePr>
          <p:nvPr>
            <p:ph idx="1"/>
            <p:extLst>
              <p:ext uri="{D42A27DB-BD31-4B8C-83A1-F6EECF244321}">
                <p14:modId xmlns:p14="http://schemas.microsoft.com/office/powerpoint/2010/main" val="489295123"/>
              </p:ext>
            </p:extLst>
          </p:nvPr>
        </p:nvGraphicFramePr>
        <p:xfrm>
          <a:off x="4942275" y="582921"/>
          <a:ext cx="6411524" cy="50103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84609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Conclusion</a:t>
            </a:r>
          </a:p>
        </p:txBody>
      </p:sp>
      <p:graphicFrame>
        <p:nvGraphicFramePr>
          <p:cNvPr id="6" name="Content Placeholder">
            <a:extLst>
              <a:ext uri="{FF2B5EF4-FFF2-40B4-BE49-F238E27FC236}">
                <a16:creationId xmlns:a16="http://schemas.microsoft.com/office/drawing/2014/main" id="{AF0B5533-CF44-A62E-10E0-5A50D1236B83}"/>
              </a:ext>
            </a:extLst>
          </p:cNvPr>
          <p:cNvGraphicFramePr>
            <a:graphicFrameLocks noGrp="1"/>
          </p:cNvGraphicFramePr>
          <p:nvPr>
            <p:ph idx="1"/>
            <p:extLst>
              <p:ext uri="{D42A27DB-BD31-4B8C-83A1-F6EECF244321}">
                <p14:modId xmlns:p14="http://schemas.microsoft.com/office/powerpoint/2010/main" val="375721899"/>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72453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Arc 13">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p:cNvSpPr>
            <a:spLocks noGrp="1"/>
          </p:cNvSpPr>
          <p:nvPr>
            <p:ph type="ctrTitle"/>
          </p:nvPr>
        </p:nvSpPr>
        <p:spPr>
          <a:xfrm>
            <a:off x="838200" y="643467"/>
            <a:ext cx="2951205" cy="5571066"/>
          </a:xfrm>
        </p:spPr>
        <p:txBody>
          <a:bodyPr>
            <a:normAutofit/>
          </a:bodyPr>
          <a:lstStyle/>
          <a:p>
            <a:r>
              <a:rPr lang="en-US">
                <a:solidFill>
                  <a:srgbClr val="FFFFFF"/>
                </a:solidFill>
              </a:rPr>
              <a:t>Revision questions</a:t>
            </a:r>
          </a:p>
        </p:txBody>
      </p:sp>
      <p:graphicFrame>
        <p:nvGraphicFramePr>
          <p:cNvPr id="6" name="Content Placeholder">
            <a:extLst>
              <a:ext uri="{FF2B5EF4-FFF2-40B4-BE49-F238E27FC236}">
                <a16:creationId xmlns:a16="http://schemas.microsoft.com/office/drawing/2014/main" id="{A2589A76-5199-D116-9007-9BFE71145E43}"/>
              </a:ext>
            </a:extLst>
          </p:cNvPr>
          <p:cNvGraphicFramePr>
            <a:graphicFrameLocks noGrp="1"/>
          </p:cNvGraphicFramePr>
          <p:nvPr>
            <p:ph idx="1"/>
            <p:extLst>
              <p:ext uri="{D42A27DB-BD31-4B8C-83A1-F6EECF244321}">
                <p14:modId xmlns:p14="http://schemas.microsoft.com/office/powerpoint/2010/main" val="3804777917"/>
              </p:ext>
            </p:extLst>
          </p:nvPr>
        </p:nvGraphicFramePr>
        <p:xfrm>
          <a:off x="3672114" y="76200"/>
          <a:ext cx="7288061" cy="67055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66018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77FC6-A64B-3856-59FA-BD2DAFEDA95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94FC0C4-E016-7916-23B2-D06745B74763}"/>
              </a:ext>
            </a:extLst>
          </p:cNvPr>
          <p:cNvSpPr>
            <a:spLocks noGrp="1"/>
          </p:cNvSpPr>
          <p:nvPr>
            <p:ph idx="1"/>
          </p:nvPr>
        </p:nvSpPr>
        <p:spPr/>
        <p:txBody>
          <a:bodyPr>
            <a:normAutofit/>
          </a:bodyPr>
          <a:lstStyle/>
          <a:p>
            <a:r>
              <a:rPr lang="en-GB" sz="4000" dirty="0"/>
              <a:t>END</a:t>
            </a:r>
          </a:p>
        </p:txBody>
      </p:sp>
    </p:spTree>
    <p:extLst>
      <p:ext uri="{BB962C8B-B14F-4D97-AF65-F5344CB8AC3E}">
        <p14:creationId xmlns:p14="http://schemas.microsoft.com/office/powerpoint/2010/main" val="2096923054"/>
      </p:ext>
    </p:extLst>
  </p:cSld>
  <p:clrMapOvr>
    <a:masterClrMapping/>
  </p:clrMapOvr>
</p:sld>
</file>

<file path=ppt/theme/theme1.xml><?xml version="1.0" encoding="utf-8"?>
<a:theme xmlns:a="http://schemas.openxmlformats.org/drawingml/2006/main" name="ShapesVTI">
  <a:themeElements>
    <a:clrScheme name="Office">
      <a:dk1>
        <a:srgbClr val="000000"/>
      </a:dk1>
      <a:lt1>
        <a:srgbClr val="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otalTime>66</TotalTime>
  <Words>1704</Words>
  <Application>Microsoft Office PowerPoint</Application>
  <PresentationFormat>Widescreen</PresentationFormat>
  <Paragraphs>154</Paragraphs>
  <Slides>32</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32</vt:i4>
      </vt:variant>
    </vt:vector>
  </HeadingPairs>
  <TitlesOfParts>
    <vt:vector size="43" baseType="lpstr">
      <vt:lpstr>DengXian</vt:lpstr>
      <vt:lpstr>Aptos</vt:lpstr>
      <vt:lpstr>Aptos Display</vt:lpstr>
      <vt:lpstr>Aptos SemiBold</vt:lpstr>
      <vt:lpstr>Arial</vt:lpstr>
      <vt:lpstr>Avenir Next LT Pro</vt:lpstr>
      <vt:lpstr>Bierstadt Display</vt:lpstr>
      <vt:lpstr>Calibri</vt:lpstr>
      <vt:lpstr>Times New Roman</vt:lpstr>
      <vt:lpstr>Tw Cen MT</vt:lpstr>
      <vt:lpstr>ShapesVTI</vt:lpstr>
      <vt:lpstr>                                            Principles of Purchasing Week  9  Ethical Issues in Purchasing Lecturer: Samson Ndonye  </vt:lpstr>
      <vt:lpstr>Lecture Learning outcomes</vt:lpstr>
      <vt:lpstr>Introduction</vt:lpstr>
      <vt:lpstr>Ethical Issues in Procurement Management</vt:lpstr>
      <vt:lpstr>Conflicts of Interest</vt:lpstr>
      <vt:lpstr>b. Kickbacks</vt:lpstr>
      <vt:lpstr>Discrimination</vt:lpstr>
      <vt:lpstr>Substandard of Products and Services</vt:lpstr>
      <vt:lpstr>Confidentiality</vt:lpstr>
      <vt:lpstr>Examples of information that may be considered confidential</vt:lpstr>
      <vt:lpstr>Conflict of interest</vt:lpstr>
      <vt:lpstr>Treatment of suppliers</vt:lpstr>
      <vt:lpstr>Reciprocity</vt:lpstr>
      <vt:lpstr>Ethical practices in purchasing</vt:lpstr>
      <vt:lpstr>Common policies on handling business gifts and hospitality</vt:lpstr>
      <vt:lpstr>Factors to consider when receiving gift or offer of hospitality</vt:lpstr>
      <vt:lpstr>Factors to consider when receiving gift or offer of hospitality</vt:lpstr>
      <vt:lpstr>ETHICAL ISSUES RELATING TO SUPPLIERS</vt:lpstr>
      <vt:lpstr>i. Provision of practical help and advice</vt:lpstr>
      <vt:lpstr>ii. Prompt payment</vt:lpstr>
      <vt:lpstr>HOW TO DEAL WITH UNETHICAL PRACTICE IN PROCUREMENT</vt:lpstr>
      <vt:lpstr>The following are some of result of unethical practice in procurement</vt:lpstr>
      <vt:lpstr>The following are some of result of unethical practice in procurement </vt:lpstr>
      <vt:lpstr>How to prevent unethical practices</vt:lpstr>
      <vt:lpstr>How to prevent unethical practicesunethicales</vt:lpstr>
      <vt:lpstr>How to fight the corruption in procurement section</vt:lpstr>
      <vt:lpstr>The best practice to be achieved in procurement the following needs to done</vt:lpstr>
      <vt:lpstr>  The best practice to be achieved in procurement the following needs to done</vt:lpstr>
      <vt:lpstr>Importance of ethics in purchasing</vt:lpstr>
      <vt:lpstr>Conclusion</vt:lpstr>
      <vt:lpstr>Revision 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11</cp:revision>
  <dcterms:created xsi:type="dcterms:W3CDTF">2024-10-25T01:46:27Z</dcterms:created>
  <dcterms:modified xsi:type="dcterms:W3CDTF">2024-10-25T03:03:14Z</dcterms:modified>
</cp:coreProperties>
</file>