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7" r:id="rId3"/>
    <p:sldId id="298" r:id="rId4"/>
    <p:sldId id="299" r:id="rId5"/>
    <p:sldId id="300" r:id="rId6"/>
    <p:sldId id="301" r:id="rId7"/>
    <p:sldId id="302" r:id="rId8"/>
    <p:sldId id="303" r:id="rId9"/>
    <p:sldId id="304" r:id="rId10"/>
    <p:sldId id="305" r:id="rId11"/>
    <p:sldId id="306" r:id="rId12"/>
    <p:sldId id="307" r:id="rId13"/>
    <p:sldId id="309" r:id="rId14"/>
    <p:sldId id="313" r:id="rId15"/>
    <p:sldId id="314" r:id="rId16"/>
    <p:sldId id="315" r:id="rId17"/>
    <p:sldId id="316" r:id="rId18"/>
    <p:sldId id="317" r:id="rId19"/>
    <p:sldId id="318" r:id="rId20"/>
    <p:sldId id="319" r:id="rId21"/>
    <p:sldId id="321" r:id="rId22"/>
    <p:sldId id="322" r:id="rId23"/>
    <p:sldId id="323" r:id="rId24"/>
    <p:sldId id="324" r:id="rId25"/>
    <p:sldId id="325" r:id="rId26"/>
    <p:sldId id="334" r:id="rId27"/>
    <p:sldId id="326" r:id="rId28"/>
    <p:sldId id="327" r:id="rId29"/>
    <p:sldId id="328" r:id="rId30"/>
    <p:sldId id="329" r:id="rId31"/>
    <p:sldId id="330" r:id="rId32"/>
    <p:sldId id="335" r:id="rId33"/>
    <p:sldId id="331" r:id="rId34"/>
    <p:sldId id="332" r:id="rId35"/>
    <p:sldId id="33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p:scale>
          <a:sx n="66" d="100"/>
          <a:sy n="66" d="100"/>
        </p:scale>
        <p:origin x="90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6" Type="http://schemas.openxmlformats.org/officeDocument/2006/relationships/image" Target="../media/image36.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diagrams/_rels/data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17.png"/><Relationship Id="rId3" Type="http://schemas.openxmlformats.org/officeDocument/2006/relationships/image" Target="../media/image39.png"/><Relationship Id="rId7" Type="http://schemas.openxmlformats.org/officeDocument/2006/relationships/image" Target="../media/image27.png"/><Relationship Id="rId12" Type="http://schemas.openxmlformats.org/officeDocument/2006/relationships/image" Target="../media/image46.svg"/><Relationship Id="rId2" Type="http://schemas.openxmlformats.org/officeDocument/2006/relationships/image" Target="../media/image38.svg"/><Relationship Id="rId16" Type="http://schemas.openxmlformats.org/officeDocument/2006/relationships/image" Target="../media/image10.svg"/><Relationship Id="rId1" Type="http://schemas.openxmlformats.org/officeDocument/2006/relationships/image" Target="../media/image37.png"/><Relationship Id="rId6" Type="http://schemas.openxmlformats.org/officeDocument/2006/relationships/image" Target="../media/image42.svg"/><Relationship Id="rId11" Type="http://schemas.openxmlformats.org/officeDocument/2006/relationships/image" Target="../media/image45.png"/><Relationship Id="rId5" Type="http://schemas.openxmlformats.org/officeDocument/2006/relationships/image" Target="../media/image41.png"/><Relationship Id="rId15" Type="http://schemas.openxmlformats.org/officeDocument/2006/relationships/image" Target="../media/image9.png"/><Relationship Id="rId10" Type="http://schemas.openxmlformats.org/officeDocument/2006/relationships/image" Target="../media/image44.svg"/><Relationship Id="rId4" Type="http://schemas.openxmlformats.org/officeDocument/2006/relationships/image" Target="../media/image40.svg"/><Relationship Id="rId9" Type="http://schemas.openxmlformats.org/officeDocument/2006/relationships/image" Target="../media/image43.png"/><Relationship Id="rId14" Type="http://schemas.openxmlformats.org/officeDocument/2006/relationships/image" Target="../media/image18.svg"/></Relationships>
</file>

<file path=ppt/diagrams/_rels/data5.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diagrams/_rels/data6.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svg"/><Relationship Id="rId1" Type="http://schemas.openxmlformats.org/officeDocument/2006/relationships/image" Target="../media/image66.png"/><Relationship Id="rId6" Type="http://schemas.openxmlformats.org/officeDocument/2006/relationships/image" Target="../media/image71.svg"/><Relationship Id="rId5" Type="http://schemas.openxmlformats.org/officeDocument/2006/relationships/image" Target="../media/image70.png"/><Relationship Id="rId4" Type="http://schemas.openxmlformats.org/officeDocument/2006/relationships/image" Target="../media/image69.svg"/></Relationships>
</file>

<file path=ppt/diagrams/_rels/data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3.svg"/><Relationship Id="rId5" Type="http://schemas.openxmlformats.org/officeDocument/2006/relationships/image" Target="../media/image82.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6" Type="http://schemas.openxmlformats.org/officeDocument/2006/relationships/image" Target="../media/image36.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17.png"/><Relationship Id="rId3" Type="http://schemas.openxmlformats.org/officeDocument/2006/relationships/image" Target="../media/image39.png"/><Relationship Id="rId7" Type="http://schemas.openxmlformats.org/officeDocument/2006/relationships/image" Target="../media/image27.png"/><Relationship Id="rId12" Type="http://schemas.openxmlformats.org/officeDocument/2006/relationships/image" Target="../media/image46.svg"/><Relationship Id="rId2" Type="http://schemas.openxmlformats.org/officeDocument/2006/relationships/image" Target="../media/image38.svg"/><Relationship Id="rId16" Type="http://schemas.openxmlformats.org/officeDocument/2006/relationships/image" Target="../media/image10.svg"/><Relationship Id="rId1" Type="http://schemas.openxmlformats.org/officeDocument/2006/relationships/image" Target="../media/image37.png"/><Relationship Id="rId6" Type="http://schemas.openxmlformats.org/officeDocument/2006/relationships/image" Target="../media/image42.svg"/><Relationship Id="rId11" Type="http://schemas.openxmlformats.org/officeDocument/2006/relationships/image" Target="../media/image45.png"/><Relationship Id="rId5" Type="http://schemas.openxmlformats.org/officeDocument/2006/relationships/image" Target="../media/image41.png"/><Relationship Id="rId15" Type="http://schemas.openxmlformats.org/officeDocument/2006/relationships/image" Target="../media/image9.png"/><Relationship Id="rId10" Type="http://schemas.openxmlformats.org/officeDocument/2006/relationships/image" Target="../media/image44.svg"/><Relationship Id="rId4" Type="http://schemas.openxmlformats.org/officeDocument/2006/relationships/image" Target="../media/image40.svg"/><Relationship Id="rId9" Type="http://schemas.openxmlformats.org/officeDocument/2006/relationships/image" Target="../media/image43.png"/><Relationship Id="rId14" Type="http://schemas.openxmlformats.org/officeDocument/2006/relationships/image" Target="../media/image18.svg"/></Relationships>
</file>

<file path=ppt/diagrams/_rels/drawing5.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diagrams/_rels/drawing6.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svg"/><Relationship Id="rId1" Type="http://schemas.openxmlformats.org/officeDocument/2006/relationships/image" Target="../media/image66.png"/><Relationship Id="rId6" Type="http://schemas.openxmlformats.org/officeDocument/2006/relationships/image" Target="../media/image71.svg"/><Relationship Id="rId5" Type="http://schemas.openxmlformats.org/officeDocument/2006/relationships/image" Target="../media/image70.png"/><Relationship Id="rId4" Type="http://schemas.openxmlformats.org/officeDocument/2006/relationships/image" Target="../media/image69.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3.svg"/><Relationship Id="rId5" Type="http://schemas.openxmlformats.org/officeDocument/2006/relationships/image" Target="../media/image82.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8700FA-D552-41E0-9305-13A45981399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4162C69-BE01-49E2-9BD6-AC8C16536343}">
      <dgm:prSet/>
      <dgm:spPr/>
      <dgm:t>
        <a:bodyPr/>
        <a:lstStyle/>
        <a:p>
          <a:r>
            <a:rPr lang="en-US"/>
            <a:t>Competitiveness of overseas sources e.g. lower prices, improved deliveries, better quality etc</a:t>
          </a:r>
        </a:p>
      </dgm:t>
    </dgm:pt>
    <dgm:pt modelId="{C05C1408-B7A1-4DE8-BE2F-4221B6C65008}" type="parTrans" cxnId="{3C0F6E17-A7F4-4DBC-8953-E91E009DD7CF}">
      <dgm:prSet/>
      <dgm:spPr/>
      <dgm:t>
        <a:bodyPr/>
        <a:lstStyle/>
        <a:p>
          <a:endParaRPr lang="en-US"/>
        </a:p>
      </dgm:t>
    </dgm:pt>
    <dgm:pt modelId="{A8F37D23-984B-4F8D-A4BF-6F5F3D0F0D3D}" type="sibTrans" cxnId="{3C0F6E17-A7F4-4DBC-8953-E91E009DD7CF}">
      <dgm:prSet/>
      <dgm:spPr/>
      <dgm:t>
        <a:bodyPr/>
        <a:lstStyle/>
        <a:p>
          <a:endParaRPr lang="en-US"/>
        </a:p>
      </dgm:t>
    </dgm:pt>
    <dgm:pt modelId="{1B6E67AF-61CA-45D3-950A-90B4CDFB14EF}">
      <dgm:prSet/>
      <dgm:spPr/>
      <dgm:t>
        <a:bodyPr/>
        <a:lstStyle/>
        <a:p>
          <a:r>
            <a:rPr lang="en-US"/>
            <a:t>Need for manufacturing flexibility</a:t>
          </a:r>
        </a:p>
      </dgm:t>
    </dgm:pt>
    <dgm:pt modelId="{120AF7BB-906A-444D-A299-63765A0A97A7}" type="parTrans" cxnId="{A18617CE-B7E7-4171-868F-9C848D46170A}">
      <dgm:prSet/>
      <dgm:spPr/>
      <dgm:t>
        <a:bodyPr/>
        <a:lstStyle/>
        <a:p>
          <a:endParaRPr lang="en-US"/>
        </a:p>
      </dgm:t>
    </dgm:pt>
    <dgm:pt modelId="{ADBF60CF-A21F-4E44-BFBA-97CD0C81D61D}" type="sibTrans" cxnId="{A18617CE-B7E7-4171-868F-9C848D46170A}">
      <dgm:prSet/>
      <dgm:spPr/>
      <dgm:t>
        <a:bodyPr/>
        <a:lstStyle/>
        <a:p>
          <a:endParaRPr lang="en-US"/>
        </a:p>
      </dgm:t>
    </dgm:pt>
    <dgm:pt modelId="{D2D872E3-B57A-4C83-9C46-3041667ADF43}">
      <dgm:prSet/>
      <dgm:spPr/>
      <dgm:t>
        <a:bodyPr/>
        <a:lstStyle/>
        <a:p>
          <a:r>
            <a:rPr lang="en-US"/>
            <a:t>Stringent quality standards</a:t>
          </a:r>
        </a:p>
      </dgm:t>
    </dgm:pt>
    <dgm:pt modelId="{9754CC8B-89BF-423C-8627-4621A6DFFDC8}" type="parTrans" cxnId="{7B48B142-ED07-458E-B010-BE1E61DE2DC8}">
      <dgm:prSet/>
      <dgm:spPr/>
      <dgm:t>
        <a:bodyPr/>
        <a:lstStyle/>
        <a:p>
          <a:endParaRPr lang="en-US"/>
        </a:p>
      </dgm:t>
    </dgm:pt>
    <dgm:pt modelId="{213FBB75-7A1B-42D3-92EB-0C4B68D97B30}" type="sibTrans" cxnId="{7B48B142-ED07-458E-B010-BE1E61DE2DC8}">
      <dgm:prSet/>
      <dgm:spPr/>
      <dgm:t>
        <a:bodyPr/>
        <a:lstStyle/>
        <a:p>
          <a:endParaRPr lang="en-US"/>
        </a:p>
      </dgm:t>
    </dgm:pt>
    <dgm:pt modelId="{A49828D9-5318-4DE1-B721-8C612B4976C4}">
      <dgm:prSet/>
      <dgm:spPr/>
      <dgm:t>
        <a:bodyPr/>
        <a:lstStyle/>
        <a:p>
          <a:r>
            <a:rPr lang="en-US" dirty="0"/>
            <a:t>Ever changing technology</a:t>
          </a:r>
        </a:p>
      </dgm:t>
    </dgm:pt>
    <dgm:pt modelId="{43302B25-7E0B-49F2-8FFC-F10F7E9BD35C}" type="parTrans" cxnId="{974FB2C0-A4AF-4BBB-9A5A-3C22F83A39C7}">
      <dgm:prSet/>
      <dgm:spPr/>
      <dgm:t>
        <a:bodyPr/>
        <a:lstStyle/>
        <a:p>
          <a:endParaRPr lang="en-US"/>
        </a:p>
      </dgm:t>
    </dgm:pt>
    <dgm:pt modelId="{C57B2959-F43D-48F4-83B0-7C9F5C8E898F}" type="sibTrans" cxnId="{974FB2C0-A4AF-4BBB-9A5A-3C22F83A39C7}">
      <dgm:prSet/>
      <dgm:spPr/>
      <dgm:t>
        <a:bodyPr/>
        <a:lstStyle/>
        <a:p>
          <a:endParaRPr lang="en-US"/>
        </a:p>
      </dgm:t>
    </dgm:pt>
    <dgm:pt modelId="{9E294BFF-17C2-44D4-8548-73C9BD06C58A}">
      <dgm:prSet/>
      <dgm:spPr/>
      <dgm:t>
        <a:bodyPr/>
        <a:lstStyle/>
        <a:p>
          <a:r>
            <a:rPr lang="en-US" dirty="0"/>
            <a:t>The buyer may prefer to buy from foreign source which offers products which have features which are not available domestically</a:t>
          </a:r>
        </a:p>
      </dgm:t>
    </dgm:pt>
    <dgm:pt modelId="{66144C33-5578-4411-95A0-AD5C29C987BF}" type="parTrans" cxnId="{B0D5F810-DDEF-4F3A-A6C4-A97B9339C0F5}">
      <dgm:prSet/>
      <dgm:spPr/>
      <dgm:t>
        <a:bodyPr/>
        <a:lstStyle/>
        <a:p>
          <a:endParaRPr lang="en-US"/>
        </a:p>
      </dgm:t>
    </dgm:pt>
    <dgm:pt modelId="{B13BB888-6865-4D43-926D-1D926149AB9E}" type="sibTrans" cxnId="{B0D5F810-DDEF-4F3A-A6C4-A97B9339C0F5}">
      <dgm:prSet/>
      <dgm:spPr/>
      <dgm:t>
        <a:bodyPr/>
        <a:lstStyle/>
        <a:p>
          <a:endParaRPr lang="en-US"/>
        </a:p>
      </dgm:t>
    </dgm:pt>
    <dgm:pt modelId="{9C6CD073-ED70-4DC4-B93C-F10A594DDBE3}">
      <dgm:prSet/>
      <dgm:spPr/>
      <dgm:t>
        <a:bodyPr/>
        <a:lstStyle/>
        <a:p>
          <a:r>
            <a:rPr lang="en-US"/>
            <a:t>Insufficient domestic capacity to meet demand to ensure continuity of suppliers owing to shortages or strikes</a:t>
          </a:r>
        </a:p>
      </dgm:t>
    </dgm:pt>
    <dgm:pt modelId="{857FFD2D-3CAC-401C-BC91-74E6D4461513}" type="parTrans" cxnId="{9EDF3999-D566-4895-9DA5-1FDF0345CA6C}">
      <dgm:prSet/>
      <dgm:spPr/>
      <dgm:t>
        <a:bodyPr/>
        <a:lstStyle/>
        <a:p>
          <a:endParaRPr lang="en-US"/>
        </a:p>
      </dgm:t>
    </dgm:pt>
    <dgm:pt modelId="{2D6FEB6E-6D27-4414-A78C-CAB20CAA5122}" type="sibTrans" cxnId="{9EDF3999-D566-4895-9DA5-1FDF0345CA6C}">
      <dgm:prSet/>
      <dgm:spPr/>
      <dgm:t>
        <a:bodyPr/>
        <a:lstStyle/>
        <a:p>
          <a:endParaRPr lang="en-US"/>
        </a:p>
      </dgm:t>
    </dgm:pt>
    <dgm:pt modelId="{ACC7E624-6587-4620-9523-817745EAF0E2}">
      <dgm:prSet/>
      <dgm:spPr/>
      <dgm:t>
        <a:bodyPr/>
        <a:lstStyle/>
        <a:p>
          <a:r>
            <a:rPr lang="en-US" dirty="0"/>
            <a:t>Reciprocal trading and counter trade owing to policy reasons</a:t>
          </a:r>
        </a:p>
      </dgm:t>
    </dgm:pt>
    <dgm:pt modelId="{6766D6BA-615A-47C3-9842-D05DE659387C}" type="parTrans" cxnId="{1C83C8F1-1856-4418-954D-0BD062CA7A9A}">
      <dgm:prSet/>
      <dgm:spPr/>
      <dgm:t>
        <a:bodyPr/>
        <a:lstStyle/>
        <a:p>
          <a:endParaRPr lang="en-US"/>
        </a:p>
      </dgm:t>
    </dgm:pt>
    <dgm:pt modelId="{9D2BF53F-2A87-4A0F-8260-8D3BEC6F0614}" type="sibTrans" cxnId="{1C83C8F1-1856-4418-954D-0BD062CA7A9A}">
      <dgm:prSet/>
      <dgm:spPr/>
      <dgm:t>
        <a:bodyPr/>
        <a:lstStyle/>
        <a:p>
          <a:endParaRPr lang="en-US"/>
        </a:p>
      </dgm:t>
    </dgm:pt>
    <dgm:pt modelId="{57E662C5-8BD6-4EF9-BB28-5AD82EE74A58}">
      <dgm:prSet/>
      <dgm:spPr/>
      <dgm:t>
        <a:bodyPr/>
        <a:lstStyle/>
        <a:p>
          <a:r>
            <a:rPr lang="en-US"/>
            <a:t>Innovation or variety of style</a:t>
          </a:r>
        </a:p>
      </dgm:t>
    </dgm:pt>
    <dgm:pt modelId="{DC17D504-DB21-421D-A6E3-3D0C49F8A81B}" type="parTrans" cxnId="{6852E3BF-184C-4575-99D5-A3BC1F1174FB}">
      <dgm:prSet/>
      <dgm:spPr/>
      <dgm:t>
        <a:bodyPr/>
        <a:lstStyle/>
        <a:p>
          <a:endParaRPr lang="en-US"/>
        </a:p>
      </dgm:t>
    </dgm:pt>
    <dgm:pt modelId="{2BC1F60C-4272-4D9F-8110-A658573FA9E7}" type="sibTrans" cxnId="{6852E3BF-184C-4575-99D5-A3BC1F1174FB}">
      <dgm:prSet/>
      <dgm:spPr/>
      <dgm:t>
        <a:bodyPr/>
        <a:lstStyle/>
        <a:p>
          <a:endParaRPr lang="en-US"/>
        </a:p>
      </dgm:t>
    </dgm:pt>
    <dgm:pt modelId="{866F2E28-636A-4FD9-BA8D-FAA56B0D03EC}" type="pres">
      <dgm:prSet presAssocID="{5E8700FA-D552-41E0-9305-13A459813993}" presName="root" presStyleCnt="0">
        <dgm:presLayoutVars>
          <dgm:dir/>
          <dgm:resizeHandles val="exact"/>
        </dgm:presLayoutVars>
      </dgm:prSet>
      <dgm:spPr/>
    </dgm:pt>
    <dgm:pt modelId="{077C976A-6C84-4F08-8A23-A9ABF454F4AC}" type="pres">
      <dgm:prSet presAssocID="{44162C69-BE01-49E2-9BD6-AC8C16536343}" presName="compNode" presStyleCnt="0"/>
      <dgm:spPr/>
    </dgm:pt>
    <dgm:pt modelId="{D27A8F52-399C-4F6E-8751-E80276D47275}" type="pres">
      <dgm:prSet presAssocID="{44162C69-BE01-49E2-9BD6-AC8C16536343}" presName="bgRect" presStyleLbl="bgShp" presStyleIdx="0" presStyleCnt="8"/>
      <dgm:spPr/>
    </dgm:pt>
    <dgm:pt modelId="{3AEC045C-E6E8-45F0-A7B5-304E586E5228}" type="pres">
      <dgm:prSet presAssocID="{44162C69-BE01-49E2-9BD6-AC8C16536343}"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x trolley"/>
        </a:ext>
      </dgm:extLst>
    </dgm:pt>
    <dgm:pt modelId="{6F2BC136-8D42-419A-8E73-3641164D65A1}" type="pres">
      <dgm:prSet presAssocID="{44162C69-BE01-49E2-9BD6-AC8C16536343}" presName="spaceRect" presStyleCnt="0"/>
      <dgm:spPr/>
    </dgm:pt>
    <dgm:pt modelId="{BE37F01A-8017-4933-B591-61373D69EB8C}" type="pres">
      <dgm:prSet presAssocID="{44162C69-BE01-49E2-9BD6-AC8C16536343}" presName="parTx" presStyleLbl="revTx" presStyleIdx="0" presStyleCnt="8">
        <dgm:presLayoutVars>
          <dgm:chMax val="0"/>
          <dgm:chPref val="0"/>
        </dgm:presLayoutVars>
      </dgm:prSet>
      <dgm:spPr/>
    </dgm:pt>
    <dgm:pt modelId="{102F025E-3DA2-44DB-8911-EF97DEFEDA22}" type="pres">
      <dgm:prSet presAssocID="{A8F37D23-984B-4F8D-A4BF-6F5F3D0F0D3D}" presName="sibTrans" presStyleCnt="0"/>
      <dgm:spPr/>
    </dgm:pt>
    <dgm:pt modelId="{A459EE47-B83A-4E41-AEA3-80D54196543E}" type="pres">
      <dgm:prSet presAssocID="{1B6E67AF-61CA-45D3-950A-90B4CDFB14EF}" presName="compNode" presStyleCnt="0"/>
      <dgm:spPr/>
    </dgm:pt>
    <dgm:pt modelId="{4D61091C-25A8-42F6-A4CD-4DB713C983E4}" type="pres">
      <dgm:prSet presAssocID="{1B6E67AF-61CA-45D3-950A-90B4CDFB14EF}" presName="bgRect" presStyleLbl="bgShp" presStyleIdx="1" presStyleCnt="8"/>
      <dgm:spPr/>
    </dgm:pt>
    <dgm:pt modelId="{BCB5BFA0-ABC5-43DC-B3A7-7D156B11311A}" type="pres">
      <dgm:prSet presAssocID="{1B6E67AF-61CA-45D3-950A-90B4CDFB14EF}"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B1634154-BA11-4B53-9A78-DC828E40074C}" type="pres">
      <dgm:prSet presAssocID="{1B6E67AF-61CA-45D3-950A-90B4CDFB14EF}" presName="spaceRect" presStyleCnt="0"/>
      <dgm:spPr/>
    </dgm:pt>
    <dgm:pt modelId="{0E7CE666-1B9A-4CDD-AF4E-3031FE40AC38}" type="pres">
      <dgm:prSet presAssocID="{1B6E67AF-61CA-45D3-950A-90B4CDFB14EF}" presName="parTx" presStyleLbl="revTx" presStyleIdx="1" presStyleCnt="8">
        <dgm:presLayoutVars>
          <dgm:chMax val="0"/>
          <dgm:chPref val="0"/>
        </dgm:presLayoutVars>
      </dgm:prSet>
      <dgm:spPr/>
    </dgm:pt>
    <dgm:pt modelId="{F986B5D0-A63B-424F-AF4F-385B59112C2F}" type="pres">
      <dgm:prSet presAssocID="{ADBF60CF-A21F-4E44-BFBA-97CD0C81D61D}" presName="sibTrans" presStyleCnt="0"/>
      <dgm:spPr/>
    </dgm:pt>
    <dgm:pt modelId="{0E63864D-390F-4F6F-9624-82B303421AEA}" type="pres">
      <dgm:prSet presAssocID="{D2D872E3-B57A-4C83-9C46-3041667ADF43}" presName="compNode" presStyleCnt="0"/>
      <dgm:spPr/>
    </dgm:pt>
    <dgm:pt modelId="{C499D507-F4A2-477D-B89A-058B6895CE26}" type="pres">
      <dgm:prSet presAssocID="{D2D872E3-B57A-4C83-9C46-3041667ADF43}" presName="bgRect" presStyleLbl="bgShp" presStyleIdx="2" presStyleCnt="8"/>
      <dgm:spPr/>
    </dgm:pt>
    <dgm:pt modelId="{65B1DF68-B5D3-4422-89FD-A5C02B68BA7B}" type="pres">
      <dgm:prSet presAssocID="{D2D872E3-B57A-4C83-9C46-3041667ADF43}"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F95B8230-3F18-4C98-8119-443BA3A63A8B}" type="pres">
      <dgm:prSet presAssocID="{D2D872E3-B57A-4C83-9C46-3041667ADF43}" presName="spaceRect" presStyleCnt="0"/>
      <dgm:spPr/>
    </dgm:pt>
    <dgm:pt modelId="{E5C5EFD3-1B08-4730-8415-A935CA2B8118}" type="pres">
      <dgm:prSet presAssocID="{D2D872E3-B57A-4C83-9C46-3041667ADF43}" presName="parTx" presStyleLbl="revTx" presStyleIdx="2" presStyleCnt="8">
        <dgm:presLayoutVars>
          <dgm:chMax val="0"/>
          <dgm:chPref val="0"/>
        </dgm:presLayoutVars>
      </dgm:prSet>
      <dgm:spPr/>
    </dgm:pt>
    <dgm:pt modelId="{DF483BFC-DFCA-47AE-8AB9-EF442B82158A}" type="pres">
      <dgm:prSet presAssocID="{213FBB75-7A1B-42D3-92EB-0C4B68D97B30}" presName="sibTrans" presStyleCnt="0"/>
      <dgm:spPr/>
    </dgm:pt>
    <dgm:pt modelId="{A9258861-99DC-42D9-A642-A2ECE70B1F89}" type="pres">
      <dgm:prSet presAssocID="{A49828D9-5318-4DE1-B721-8C612B4976C4}" presName="compNode" presStyleCnt="0"/>
      <dgm:spPr/>
    </dgm:pt>
    <dgm:pt modelId="{16B6B924-3F55-40B9-84DE-2DB69AE3DD8F}" type="pres">
      <dgm:prSet presAssocID="{A49828D9-5318-4DE1-B721-8C612B4976C4}" presName="bgRect" presStyleLbl="bgShp" presStyleIdx="3" presStyleCnt="8"/>
      <dgm:spPr/>
    </dgm:pt>
    <dgm:pt modelId="{F64516EE-9FEC-44B6-9918-B0C955B36043}" type="pres">
      <dgm:prSet presAssocID="{A49828D9-5318-4DE1-B721-8C612B4976C4}"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mputer"/>
        </a:ext>
      </dgm:extLst>
    </dgm:pt>
    <dgm:pt modelId="{E6012C55-E2B9-403E-9236-0F5BA2F989E4}" type="pres">
      <dgm:prSet presAssocID="{A49828D9-5318-4DE1-B721-8C612B4976C4}" presName="spaceRect" presStyleCnt="0"/>
      <dgm:spPr/>
    </dgm:pt>
    <dgm:pt modelId="{3CAF91C9-EE0A-4D28-B45B-9E2408D1339D}" type="pres">
      <dgm:prSet presAssocID="{A49828D9-5318-4DE1-B721-8C612B4976C4}" presName="parTx" presStyleLbl="revTx" presStyleIdx="3" presStyleCnt="8">
        <dgm:presLayoutVars>
          <dgm:chMax val="0"/>
          <dgm:chPref val="0"/>
        </dgm:presLayoutVars>
      </dgm:prSet>
      <dgm:spPr/>
    </dgm:pt>
    <dgm:pt modelId="{E652854E-C831-4E32-A04D-EFB2068F8442}" type="pres">
      <dgm:prSet presAssocID="{C57B2959-F43D-48F4-83B0-7C9F5C8E898F}" presName="sibTrans" presStyleCnt="0"/>
      <dgm:spPr/>
    </dgm:pt>
    <dgm:pt modelId="{FC0C8341-23D1-4247-A77A-EC5D4188FF78}" type="pres">
      <dgm:prSet presAssocID="{9E294BFF-17C2-44D4-8548-73C9BD06C58A}" presName="compNode" presStyleCnt="0"/>
      <dgm:spPr/>
    </dgm:pt>
    <dgm:pt modelId="{B75EA071-541D-493E-9A2E-3D9774A553C3}" type="pres">
      <dgm:prSet presAssocID="{9E294BFF-17C2-44D4-8548-73C9BD06C58A}" presName="bgRect" presStyleLbl="bgShp" presStyleIdx="4" presStyleCnt="8"/>
      <dgm:spPr/>
    </dgm:pt>
    <dgm:pt modelId="{648D2DFF-E421-403F-BF13-4DD2F809E630}" type="pres">
      <dgm:prSet presAssocID="{9E294BFF-17C2-44D4-8548-73C9BD06C58A}"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llar"/>
        </a:ext>
      </dgm:extLst>
    </dgm:pt>
    <dgm:pt modelId="{1CF5BA84-9320-4D1E-825A-1AE32014D59E}" type="pres">
      <dgm:prSet presAssocID="{9E294BFF-17C2-44D4-8548-73C9BD06C58A}" presName="spaceRect" presStyleCnt="0"/>
      <dgm:spPr/>
    </dgm:pt>
    <dgm:pt modelId="{B54EB00C-A200-4F58-B31B-C937404C301D}" type="pres">
      <dgm:prSet presAssocID="{9E294BFF-17C2-44D4-8548-73C9BD06C58A}" presName="parTx" presStyleLbl="revTx" presStyleIdx="4" presStyleCnt="8">
        <dgm:presLayoutVars>
          <dgm:chMax val="0"/>
          <dgm:chPref val="0"/>
        </dgm:presLayoutVars>
      </dgm:prSet>
      <dgm:spPr/>
    </dgm:pt>
    <dgm:pt modelId="{054FE570-A0BA-46A6-BF7B-09957676C3BE}" type="pres">
      <dgm:prSet presAssocID="{B13BB888-6865-4D43-926D-1D926149AB9E}" presName="sibTrans" presStyleCnt="0"/>
      <dgm:spPr/>
    </dgm:pt>
    <dgm:pt modelId="{068F2C0B-FC2C-436F-98FC-EB272421DA34}" type="pres">
      <dgm:prSet presAssocID="{9C6CD073-ED70-4DC4-B93C-F10A594DDBE3}" presName="compNode" presStyleCnt="0"/>
      <dgm:spPr/>
    </dgm:pt>
    <dgm:pt modelId="{8AE29406-508C-4E89-A682-3E4C8DB1323C}" type="pres">
      <dgm:prSet presAssocID="{9C6CD073-ED70-4DC4-B93C-F10A594DDBE3}" presName="bgRect" presStyleLbl="bgShp" presStyleIdx="5" presStyleCnt="8"/>
      <dgm:spPr/>
    </dgm:pt>
    <dgm:pt modelId="{0D4A2F99-B64C-44AE-8ED0-FB912BF889AF}" type="pres">
      <dgm:prSet presAssocID="{9C6CD073-ED70-4DC4-B93C-F10A594DDBE3}"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9A92A013-A6D3-47CD-B895-B8591E3D876A}" type="pres">
      <dgm:prSet presAssocID="{9C6CD073-ED70-4DC4-B93C-F10A594DDBE3}" presName="spaceRect" presStyleCnt="0"/>
      <dgm:spPr/>
    </dgm:pt>
    <dgm:pt modelId="{C48384E8-7044-4439-8A8D-C65556472122}" type="pres">
      <dgm:prSet presAssocID="{9C6CD073-ED70-4DC4-B93C-F10A594DDBE3}" presName="parTx" presStyleLbl="revTx" presStyleIdx="5" presStyleCnt="8">
        <dgm:presLayoutVars>
          <dgm:chMax val="0"/>
          <dgm:chPref val="0"/>
        </dgm:presLayoutVars>
      </dgm:prSet>
      <dgm:spPr/>
    </dgm:pt>
    <dgm:pt modelId="{46A44D9F-1EAD-4025-90ED-490F00A05427}" type="pres">
      <dgm:prSet presAssocID="{2D6FEB6E-6D27-4414-A78C-CAB20CAA5122}" presName="sibTrans" presStyleCnt="0"/>
      <dgm:spPr/>
    </dgm:pt>
    <dgm:pt modelId="{1AA69B61-68E7-42C7-A37C-245EECDDBFD3}" type="pres">
      <dgm:prSet presAssocID="{ACC7E624-6587-4620-9523-817745EAF0E2}" presName="compNode" presStyleCnt="0"/>
      <dgm:spPr/>
    </dgm:pt>
    <dgm:pt modelId="{B4200710-93CA-44FA-9543-CCB000FC88B2}" type="pres">
      <dgm:prSet presAssocID="{ACC7E624-6587-4620-9523-817745EAF0E2}" presName="bgRect" presStyleLbl="bgShp" presStyleIdx="6" presStyleCnt="8"/>
      <dgm:spPr/>
    </dgm:pt>
    <dgm:pt modelId="{C23E3F66-098B-41F7-BF0D-229497EE289A}" type="pres">
      <dgm:prSet presAssocID="{ACC7E624-6587-4620-9523-817745EAF0E2}"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andshake"/>
        </a:ext>
      </dgm:extLst>
    </dgm:pt>
    <dgm:pt modelId="{98EA33A0-6CF7-4021-A252-F0EA6018E153}" type="pres">
      <dgm:prSet presAssocID="{ACC7E624-6587-4620-9523-817745EAF0E2}" presName="spaceRect" presStyleCnt="0"/>
      <dgm:spPr/>
    </dgm:pt>
    <dgm:pt modelId="{B77EF8B9-22EC-46E5-A546-A1497AAA1D86}" type="pres">
      <dgm:prSet presAssocID="{ACC7E624-6587-4620-9523-817745EAF0E2}" presName="parTx" presStyleLbl="revTx" presStyleIdx="6" presStyleCnt="8">
        <dgm:presLayoutVars>
          <dgm:chMax val="0"/>
          <dgm:chPref val="0"/>
        </dgm:presLayoutVars>
      </dgm:prSet>
      <dgm:spPr/>
    </dgm:pt>
    <dgm:pt modelId="{D0B037FC-0799-49F0-A29C-BF9AD34AA736}" type="pres">
      <dgm:prSet presAssocID="{9D2BF53F-2A87-4A0F-8260-8D3BEC6F0614}" presName="sibTrans" presStyleCnt="0"/>
      <dgm:spPr/>
    </dgm:pt>
    <dgm:pt modelId="{11E6916E-AFCB-4049-B1D2-27A715236D5F}" type="pres">
      <dgm:prSet presAssocID="{57E662C5-8BD6-4EF9-BB28-5AD82EE74A58}" presName="compNode" presStyleCnt="0"/>
      <dgm:spPr/>
    </dgm:pt>
    <dgm:pt modelId="{43FA3CFC-42A4-49F9-9BDE-228D00F465B1}" type="pres">
      <dgm:prSet presAssocID="{57E662C5-8BD6-4EF9-BB28-5AD82EE74A58}" presName="bgRect" presStyleLbl="bgShp" presStyleIdx="7" presStyleCnt="8"/>
      <dgm:spPr/>
    </dgm:pt>
    <dgm:pt modelId="{459A5D7C-5D6D-454F-9C5E-E62360152453}" type="pres">
      <dgm:prSet presAssocID="{57E662C5-8BD6-4EF9-BB28-5AD82EE74A58}"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Lightbulb"/>
        </a:ext>
      </dgm:extLst>
    </dgm:pt>
    <dgm:pt modelId="{8CD7649F-B166-4FCD-B9CC-6781E67532BF}" type="pres">
      <dgm:prSet presAssocID="{57E662C5-8BD6-4EF9-BB28-5AD82EE74A58}" presName="spaceRect" presStyleCnt="0"/>
      <dgm:spPr/>
    </dgm:pt>
    <dgm:pt modelId="{2DF1D12E-9E30-4035-B590-6F904C104FB2}" type="pres">
      <dgm:prSet presAssocID="{57E662C5-8BD6-4EF9-BB28-5AD82EE74A58}" presName="parTx" presStyleLbl="revTx" presStyleIdx="7" presStyleCnt="8">
        <dgm:presLayoutVars>
          <dgm:chMax val="0"/>
          <dgm:chPref val="0"/>
        </dgm:presLayoutVars>
      </dgm:prSet>
      <dgm:spPr/>
    </dgm:pt>
  </dgm:ptLst>
  <dgm:cxnLst>
    <dgm:cxn modelId="{B0D5F810-DDEF-4F3A-A6C4-A97B9339C0F5}" srcId="{5E8700FA-D552-41E0-9305-13A459813993}" destId="{9E294BFF-17C2-44D4-8548-73C9BD06C58A}" srcOrd="4" destOrd="0" parTransId="{66144C33-5578-4411-95A0-AD5C29C987BF}" sibTransId="{B13BB888-6865-4D43-926D-1D926149AB9E}"/>
    <dgm:cxn modelId="{3C0F6E17-A7F4-4DBC-8953-E91E009DD7CF}" srcId="{5E8700FA-D552-41E0-9305-13A459813993}" destId="{44162C69-BE01-49E2-9BD6-AC8C16536343}" srcOrd="0" destOrd="0" parTransId="{C05C1408-B7A1-4DE8-BE2F-4221B6C65008}" sibTransId="{A8F37D23-984B-4F8D-A4BF-6F5F3D0F0D3D}"/>
    <dgm:cxn modelId="{CDE8AA22-0AE8-454C-BC74-F1EE18190107}" type="presOf" srcId="{A49828D9-5318-4DE1-B721-8C612B4976C4}" destId="{3CAF91C9-EE0A-4D28-B45B-9E2408D1339D}" srcOrd="0" destOrd="0" presId="urn:microsoft.com/office/officeart/2018/2/layout/IconVerticalSolidList"/>
    <dgm:cxn modelId="{8C5F9037-2BA3-4C2F-BD93-EABF84494D11}" type="presOf" srcId="{44162C69-BE01-49E2-9BD6-AC8C16536343}" destId="{BE37F01A-8017-4933-B591-61373D69EB8C}" srcOrd="0" destOrd="0" presId="urn:microsoft.com/office/officeart/2018/2/layout/IconVerticalSolidList"/>
    <dgm:cxn modelId="{7B48B142-ED07-458E-B010-BE1E61DE2DC8}" srcId="{5E8700FA-D552-41E0-9305-13A459813993}" destId="{D2D872E3-B57A-4C83-9C46-3041667ADF43}" srcOrd="2" destOrd="0" parTransId="{9754CC8B-89BF-423C-8627-4621A6DFFDC8}" sibTransId="{213FBB75-7A1B-42D3-92EB-0C4B68D97B30}"/>
    <dgm:cxn modelId="{45749292-E8F9-4976-BEB3-678F4AECF27B}" type="presOf" srcId="{5E8700FA-D552-41E0-9305-13A459813993}" destId="{866F2E28-636A-4FD9-BA8D-FAA56B0D03EC}" srcOrd="0" destOrd="0" presId="urn:microsoft.com/office/officeart/2018/2/layout/IconVerticalSolidList"/>
    <dgm:cxn modelId="{9EDF3999-D566-4895-9DA5-1FDF0345CA6C}" srcId="{5E8700FA-D552-41E0-9305-13A459813993}" destId="{9C6CD073-ED70-4DC4-B93C-F10A594DDBE3}" srcOrd="5" destOrd="0" parTransId="{857FFD2D-3CAC-401C-BC91-74E6D4461513}" sibTransId="{2D6FEB6E-6D27-4414-A78C-CAB20CAA5122}"/>
    <dgm:cxn modelId="{514CD59F-BF4C-4761-A611-A0C7DDBFED65}" type="presOf" srcId="{D2D872E3-B57A-4C83-9C46-3041667ADF43}" destId="{E5C5EFD3-1B08-4730-8415-A935CA2B8118}" srcOrd="0" destOrd="0" presId="urn:microsoft.com/office/officeart/2018/2/layout/IconVerticalSolidList"/>
    <dgm:cxn modelId="{17D373B6-4238-4DBB-AD06-4C2940726CE8}" type="presOf" srcId="{57E662C5-8BD6-4EF9-BB28-5AD82EE74A58}" destId="{2DF1D12E-9E30-4035-B590-6F904C104FB2}" srcOrd="0" destOrd="0" presId="urn:microsoft.com/office/officeart/2018/2/layout/IconVerticalSolidList"/>
    <dgm:cxn modelId="{EF387BBC-D881-4B2A-9565-7925D0A46DF5}" type="presOf" srcId="{9C6CD073-ED70-4DC4-B93C-F10A594DDBE3}" destId="{C48384E8-7044-4439-8A8D-C65556472122}" srcOrd="0" destOrd="0" presId="urn:microsoft.com/office/officeart/2018/2/layout/IconVerticalSolidList"/>
    <dgm:cxn modelId="{6852E3BF-184C-4575-99D5-A3BC1F1174FB}" srcId="{5E8700FA-D552-41E0-9305-13A459813993}" destId="{57E662C5-8BD6-4EF9-BB28-5AD82EE74A58}" srcOrd="7" destOrd="0" parTransId="{DC17D504-DB21-421D-A6E3-3D0C49F8A81B}" sibTransId="{2BC1F60C-4272-4D9F-8110-A658573FA9E7}"/>
    <dgm:cxn modelId="{974FB2C0-A4AF-4BBB-9A5A-3C22F83A39C7}" srcId="{5E8700FA-D552-41E0-9305-13A459813993}" destId="{A49828D9-5318-4DE1-B721-8C612B4976C4}" srcOrd="3" destOrd="0" parTransId="{43302B25-7E0B-49F2-8FFC-F10F7E9BD35C}" sibTransId="{C57B2959-F43D-48F4-83B0-7C9F5C8E898F}"/>
    <dgm:cxn modelId="{A18617CE-B7E7-4171-868F-9C848D46170A}" srcId="{5E8700FA-D552-41E0-9305-13A459813993}" destId="{1B6E67AF-61CA-45D3-950A-90B4CDFB14EF}" srcOrd="1" destOrd="0" parTransId="{120AF7BB-906A-444D-A299-63765A0A97A7}" sibTransId="{ADBF60CF-A21F-4E44-BFBA-97CD0C81D61D}"/>
    <dgm:cxn modelId="{F0CB9DD9-D758-4C13-98BC-2FC9DC4EBCB5}" type="presOf" srcId="{9E294BFF-17C2-44D4-8548-73C9BD06C58A}" destId="{B54EB00C-A200-4F58-B31B-C937404C301D}" srcOrd="0" destOrd="0" presId="urn:microsoft.com/office/officeart/2018/2/layout/IconVerticalSolidList"/>
    <dgm:cxn modelId="{6E600EDE-75C5-4216-B8E6-7D7A4E740FEA}" type="presOf" srcId="{ACC7E624-6587-4620-9523-817745EAF0E2}" destId="{B77EF8B9-22EC-46E5-A546-A1497AAA1D86}" srcOrd="0" destOrd="0" presId="urn:microsoft.com/office/officeart/2018/2/layout/IconVerticalSolidList"/>
    <dgm:cxn modelId="{6ACCDBDE-BCB6-438E-86A8-8FB6C2D80D5F}" type="presOf" srcId="{1B6E67AF-61CA-45D3-950A-90B4CDFB14EF}" destId="{0E7CE666-1B9A-4CDD-AF4E-3031FE40AC38}" srcOrd="0" destOrd="0" presId="urn:microsoft.com/office/officeart/2018/2/layout/IconVerticalSolidList"/>
    <dgm:cxn modelId="{1C83C8F1-1856-4418-954D-0BD062CA7A9A}" srcId="{5E8700FA-D552-41E0-9305-13A459813993}" destId="{ACC7E624-6587-4620-9523-817745EAF0E2}" srcOrd="6" destOrd="0" parTransId="{6766D6BA-615A-47C3-9842-D05DE659387C}" sibTransId="{9D2BF53F-2A87-4A0F-8260-8D3BEC6F0614}"/>
    <dgm:cxn modelId="{0F69A12A-831A-4DF0-ABB7-98C486144EF2}" type="presParOf" srcId="{866F2E28-636A-4FD9-BA8D-FAA56B0D03EC}" destId="{077C976A-6C84-4F08-8A23-A9ABF454F4AC}" srcOrd="0" destOrd="0" presId="urn:microsoft.com/office/officeart/2018/2/layout/IconVerticalSolidList"/>
    <dgm:cxn modelId="{4F093C09-C1C6-4BF4-AF74-CA3BCA171047}" type="presParOf" srcId="{077C976A-6C84-4F08-8A23-A9ABF454F4AC}" destId="{D27A8F52-399C-4F6E-8751-E80276D47275}" srcOrd="0" destOrd="0" presId="urn:microsoft.com/office/officeart/2018/2/layout/IconVerticalSolidList"/>
    <dgm:cxn modelId="{4E7CA7B2-AADE-4179-B12D-7A9FD0C453A0}" type="presParOf" srcId="{077C976A-6C84-4F08-8A23-A9ABF454F4AC}" destId="{3AEC045C-E6E8-45F0-A7B5-304E586E5228}" srcOrd="1" destOrd="0" presId="urn:microsoft.com/office/officeart/2018/2/layout/IconVerticalSolidList"/>
    <dgm:cxn modelId="{0E30352C-E076-4ADE-9227-BC11FBE041BC}" type="presParOf" srcId="{077C976A-6C84-4F08-8A23-A9ABF454F4AC}" destId="{6F2BC136-8D42-419A-8E73-3641164D65A1}" srcOrd="2" destOrd="0" presId="urn:microsoft.com/office/officeart/2018/2/layout/IconVerticalSolidList"/>
    <dgm:cxn modelId="{4EFDD0C9-7D6E-494F-B51C-357491AE4659}" type="presParOf" srcId="{077C976A-6C84-4F08-8A23-A9ABF454F4AC}" destId="{BE37F01A-8017-4933-B591-61373D69EB8C}" srcOrd="3" destOrd="0" presId="urn:microsoft.com/office/officeart/2018/2/layout/IconVerticalSolidList"/>
    <dgm:cxn modelId="{7ACD9F2C-6F2A-442D-A209-12F71F9F45AC}" type="presParOf" srcId="{866F2E28-636A-4FD9-BA8D-FAA56B0D03EC}" destId="{102F025E-3DA2-44DB-8911-EF97DEFEDA22}" srcOrd="1" destOrd="0" presId="urn:microsoft.com/office/officeart/2018/2/layout/IconVerticalSolidList"/>
    <dgm:cxn modelId="{0A0E64DE-9B4A-48F2-A1AF-C69BA8F475CA}" type="presParOf" srcId="{866F2E28-636A-4FD9-BA8D-FAA56B0D03EC}" destId="{A459EE47-B83A-4E41-AEA3-80D54196543E}" srcOrd="2" destOrd="0" presId="urn:microsoft.com/office/officeart/2018/2/layout/IconVerticalSolidList"/>
    <dgm:cxn modelId="{0EE7FAB9-0FB8-4543-9DCA-377467931F79}" type="presParOf" srcId="{A459EE47-B83A-4E41-AEA3-80D54196543E}" destId="{4D61091C-25A8-42F6-A4CD-4DB713C983E4}" srcOrd="0" destOrd="0" presId="urn:microsoft.com/office/officeart/2018/2/layout/IconVerticalSolidList"/>
    <dgm:cxn modelId="{BFBB98F2-B2A1-4861-A38F-E9F8E47A8552}" type="presParOf" srcId="{A459EE47-B83A-4E41-AEA3-80D54196543E}" destId="{BCB5BFA0-ABC5-43DC-B3A7-7D156B11311A}" srcOrd="1" destOrd="0" presId="urn:microsoft.com/office/officeart/2018/2/layout/IconVerticalSolidList"/>
    <dgm:cxn modelId="{C51A6FE9-A7C1-4BD2-804E-3C14D45A064A}" type="presParOf" srcId="{A459EE47-B83A-4E41-AEA3-80D54196543E}" destId="{B1634154-BA11-4B53-9A78-DC828E40074C}" srcOrd="2" destOrd="0" presId="urn:microsoft.com/office/officeart/2018/2/layout/IconVerticalSolidList"/>
    <dgm:cxn modelId="{9A73B59F-B69B-47F1-9882-6EF334A769A0}" type="presParOf" srcId="{A459EE47-B83A-4E41-AEA3-80D54196543E}" destId="{0E7CE666-1B9A-4CDD-AF4E-3031FE40AC38}" srcOrd="3" destOrd="0" presId="urn:microsoft.com/office/officeart/2018/2/layout/IconVerticalSolidList"/>
    <dgm:cxn modelId="{71BE938C-FB9E-4896-8D5C-CAF83EFDE6AE}" type="presParOf" srcId="{866F2E28-636A-4FD9-BA8D-FAA56B0D03EC}" destId="{F986B5D0-A63B-424F-AF4F-385B59112C2F}" srcOrd="3" destOrd="0" presId="urn:microsoft.com/office/officeart/2018/2/layout/IconVerticalSolidList"/>
    <dgm:cxn modelId="{E94FF24B-02E1-4127-9CEA-AA6A3AC97D7B}" type="presParOf" srcId="{866F2E28-636A-4FD9-BA8D-FAA56B0D03EC}" destId="{0E63864D-390F-4F6F-9624-82B303421AEA}" srcOrd="4" destOrd="0" presId="urn:microsoft.com/office/officeart/2018/2/layout/IconVerticalSolidList"/>
    <dgm:cxn modelId="{0C3BC747-C4FC-4867-A1C3-72B5EBFE377A}" type="presParOf" srcId="{0E63864D-390F-4F6F-9624-82B303421AEA}" destId="{C499D507-F4A2-477D-B89A-058B6895CE26}" srcOrd="0" destOrd="0" presId="urn:microsoft.com/office/officeart/2018/2/layout/IconVerticalSolidList"/>
    <dgm:cxn modelId="{84405054-E7C1-4610-8A49-B7246EE2C99D}" type="presParOf" srcId="{0E63864D-390F-4F6F-9624-82B303421AEA}" destId="{65B1DF68-B5D3-4422-89FD-A5C02B68BA7B}" srcOrd="1" destOrd="0" presId="urn:microsoft.com/office/officeart/2018/2/layout/IconVerticalSolidList"/>
    <dgm:cxn modelId="{8C9C149F-B2D7-4BB4-8A40-3E252E8014DC}" type="presParOf" srcId="{0E63864D-390F-4F6F-9624-82B303421AEA}" destId="{F95B8230-3F18-4C98-8119-443BA3A63A8B}" srcOrd="2" destOrd="0" presId="urn:microsoft.com/office/officeart/2018/2/layout/IconVerticalSolidList"/>
    <dgm:cxn modelId="{1E20F9F2-8070-4BDC-9FE4-FCFF5BEA43AD}" type="presParOf" srcId="{0E63864D-390F-4F6F-9624-82B303421AEA}" destId="{E5C5EFD3-1B08-4730-8415-A935CA2B8118}" srcOrd="3" destOrd="0" presId="urn:microsoft.com/office/officeart/2018/2/layout/IconVerticalSolidList"/>
    <dgm:cxn modelId="{DA7F5B4A-A105-43AB-8D07-A56B9C5707B8}" type="presParOf" srcId="{866F2E28-636A-4FD9-BA8D-FAA56B0D03EC}" destId="{DF483BFC-DFCA-47AE-8AB9-EF442B82158A}" srcOrd="5" destOrd="0" presId="urn:microsoft.com/office/officeart/2018/2/layout/IconVerticalSolidList"/>
    <dgm:cxn modelId="{83CB86FE-7CAB-443B-AC36-3FE49B9C49D0}" type="presParOf" srcId="{866F2E28-636A-4FD9-BA8D-FAA56B0D03EC}" destId="{A9258861-99DC-42D9-A642-A2ECE70B1F89}" srcOrd="6" destOrd="0" presId="urn:microsoft.com/office/officeart/2018/2/layout/IconVerticalSolidList"/>
    <dgm:cxn modelId="{E25670C4-3CA5-445D-8818-8D5AF4820B2F}" type="presParOf" srcId="{A9258861-99DC-42D9-A642-A2ECE70B1F89}" destId="{16B6B924-3F55-40B9-84DE-2DB69AE3DD8F}" srcOrd="0" destOrd="0" presId="urn:microsoft.com/office/officeart/2018/2/layout/IconVerticalSolidList"/>
    <dgm:cxn modelId="{1AA987EF-79A7-40A5-80C4-00026CCFD165}" type="presParOf" srcId="{A9258861-99DC-42D9-A642-A2ECE70B1F89}" destId="{F64516EE-9FEC-44B6-9918-B0C955B36043}" srcOrd="1" destOrd="0" presId="urn:microsoft.com/office/officeart/2018/2/layout/IconVerticalSolidList"/>
    <dgm:cxn modelId="{39839B88-E2B7-45DA-9562-8CEB0115DA76}" type="presParOf" srcId="{A9258861-99DC-42D9-A642-A2ECE70B1F89}" destId="{E6012C55-E2B9-403E-9236-0F5BA2F989E4}" srcOrd="2" destOrd="0" presId="urn:microsoft.com/office/officeart/2018/2/layout/IconVerticalSolidList"/>
    <dgm:cxn modelId="{72F9C753-80D9-4E15-A0C2-A2555DD752E1}" type="presParOf" srcId="{A9258861-99DC-42D9-A642-A2ECE70B1F89}" destId="{3CAF91C9-EE0A-4D28-B45B-9E2408D1339D}" srcOrd="3" destOrd="0" presId="urn:microsoft.com/office/officeart/2018/2/layout/IconVerticalSolidList"/>
    <dgm:cxn modelId="{B99BE3AB-85EA-42D5-BE19-9B7EBCB0EBEC}" type="presParOf" srcId="{866F2E28-636A-4FD9-BA8D-FAA56B0D03EC}" destId="{E652854E-C831-4E32-A04D-EFB2068F8442}" srcOrd="7" destOrd="0" presId="urn:microsoft.com/office/officeart/2018/2/layout/IconVerticalSolidList"/>
    <dgm:cxn modelId="{0D10299D-0C93-4E56-8087-3B1EB0E33322}" type="presParOf" srcId="{866F2E28-636A-4FD9-BA8D-FAA56B0D03EC}" destId="{FC0C8341-23D1-4247-A77A-EC5D4188FF78}" srcOrd="8" destOrd="0" presId="urn:microsoft.com/office/officeart/2018/2/layout/IconVerticalSolidList"/>
    <dgm:cxn modelId="{15ADEBD4-5AC7-42D2-912B-5336FF99E78E}" type="presParOf" srcId="{FC0C8341-23D1-4247-A77A-EC5D4188FF78}" destId="{B75EA071-541D-493E-9A2E-3D9774A553C3}" srcOrd="0" destOrd="0" presId="urn:microsoft.com/office/officeart/2018/2/layout/IconVerticalSolidList"/>
    <dgm:cxn modelId="{19203D4E-5A8C-4DB7-AB4B-596B2D344234}" type="presParOf" srcId="{FC0C8341-23D1-4247-A77A-EC5D4188FF78}" destId="{648D2DFF-E421-403F-BF13-4DD2F809E630}" srcOrd="1" destOrd="0" presId="urn:microsoft.com/office/officeart/2018/2/layout/IconVerticalSolidList"/>
    <dgm:cxn modelId="{8A20AFA3-0C87-4A2A-85A0-D1E3EB59AE88}" type="presParOf" srcId="{FC0C8341-23D1-4247-A77A-EC5D4188FF78}" destId="{1CF5BA84-9320-4D1E-825A-1AE32014D59E}" srcOrd="2" destOrd="0" presId="urn:microsoft.com/office/officeart/2018/2/layout/IconVerticalSolidList"/>
    <dgm:cxn modelId="{6973E5A6-B751-4020-92D6-827F57873F19}" type="presParOf" srcId="{FC0C8341-23D1-4247-A77A-EC5D4188FF78}" destId="{B54EB00C-A200-4F58-B31B-C937404C301D}" srcOrd="3" destOrd="0" presId="urn:microsoft.com/office/officeart/2018/2/layout/IconVerticalSolidList"/>
    <dgm:cxn modelId="{CA9CA8C4-78EA-4FC7-B3BD-50AD439EE295}" type="presParOf" srcId="{866F2E28-636A-4FD9-BA8D-FAA56B0D03EC}" destId="{054FE570-A0BA-46A6-BF7B-09957676C3BE}" srcOrd="9" destOrd="0" presId="urn:microsoft.com/office/officeart/2018/2/layout/IconVerticalSolidList"/>
    <dgm:cxn modelId="{09AEF4B7-B37F-4695-98E8-048F55E64FD9}" type="presParOf" srcId="{866F2E28-636A-4FD9-BA8D-FAA56B0D03EC}" destId="{068F2C0B-FC2C-436F-98FC-EB272421DA34}" srcOrd="10" destOrd="0" presId="urn:microsoft.com/office/officeart/2018/2/layout/IconVerticalSolidList"/>
    <dgm:cxn modelId="{EC10786B-BD4D-4E67-B2EA-5575AD69B5ED}" type="presParOf" srcId="{068F2C0B-FC2C-436F-98FC-EB272421DA34}" destId="{8AE29406-508C-4E89-A682-3E4C8DB1323C}" srcOrd="0" destOrd="0" presId="urn:microsoft.com/office/officeart/2018/2/layout/IconVerticalSolidList"/>
    <dgm:cxn modelId="{8ED423C1-F24D-4E49-B627-5EF48BD95239}" type="presParOf" srcId="{068F2C0B-FC2C-436F-98FC-EB272421DA34}" destId="{0D4A2F99-B64C-44AE-8ED0-FB912BF889AF}" srcOrd="1" destOrd="0" presId="urn:microsoft.com/office/officeart/2018/2/layout/IconVerticalSolidList"/>
    <dgm:cxn modelId="{2D2260DA-C7BF-4E68-A51E-9573D91A5BAB}" type="presParOf" srcId="{068F2C0B-FC2C-436F-98FC-EB272421DA34}" destId="{9A92A013-A6D3-47CD-B895-B8591E3D876A}" srcOrd="2" destOrd="0" presId="urn:microsoft.com/office/officeart/2018/2/layout/IconVerticalSolidList"/>
    <dgm:cxn modelId="{D8D7EBA6-95EC-400B-A1E5-9AC6BAF73475}" type="presParOf" srcId="{068F2C0B-FC2C-436F-98FC-EB272421DA34}" destId="{C48384E8-7044-4439-8A8D-C65556472122}" srcOrd="3" destOrd="0" presId="urn:microsoft.com/office/officeart/2018/2/layout/IconVerticalSolidList"/>
    <dgm:cxn modelId="{81C32F0E-97F0-488D-9032-200E18BDB770}" type="presParOf" srcId="{866F2E28-636A-4FD9-BA8D-FAA56B0D03EC}" destId="{46A44D9F-1EAD-4025-90ED-490F00A05427}" srcOrd="11" destOrd="0" presId="urn:microsoft.com/office/officeart/2018/2/layout/IconVerticalSolidList"/>
    <dgm:cxn modelId="{0CACE573-6462-4E88-B59A-B58E9E3009A2}" type="presParOf" srcId="{866F2E28-636A-4FD9-BA8D-FAA56B0D03EC}" destId="{1AA69B61-68E7-42C7-A37C-245EECDDBFD3}" srcOrd="12" destOrd="0" presId="urn:microsoft.com/office/officeart/2018/2/layout/IconVerticalSolidList"/>
    <dgm:cxn modelId="{9DF79919-AF3C-4B8E-85A3-ED19B8C65E6A}" type="presParOf" srcId="{1AA69B61-68E7-42C7-A37C-245EECDDBFD3}" destId="{B4200710-93CA-44FA-9543-CCB000FC88B2}" srcOrd="0" destOrd="0" presId="urn:microsoft.com/office/officeart/2018/2/layout/IconVerticalSolidList"/>
    <dgm:cxn modelId="{40A4700E-59E7-444A-A333-D20B2B4627D8}" type="presParOf" srcId="{1AA69B61-68E7-42C7-A37C-245EECDDBFD3}" destId="{C23E3F66-098B-41F7-BF0D-229497EE289A}" srcOrd="1" destOrd="0" presId="urn:microsoft.com/office/officeart/2018/2/layout/IconVerticalSolidList"/>
    <dgm:cxn modelId="{0CC11CDA-5CF6-42BA-985E-B75945D42B52}" type="presParOf" srcId="{1AA69B61-68E7-42C7-A37C-245EECDDBFD3}" destId="{98EA33A0-6CF7-4021-A252-F0EA6018E153}" srcOrd="2" destOrd="0" presId="urn:microsoft.com/office/officeart/2018/2/layout/IconVerticalSolidList"/>
    <dgm:cxn modelId="{2975747E-CDAE-4F6D-BD46-BEF2F9A6D867}" type="presParOf" srcId="{1AA69B61-68E7-42C7-A37C-245EECDDBFD3}" destId="{B77EF8B9-22EC-46E5-A546-A1497AAA1D86}" srcOrd="3" destOrd="0" presId="urn:microsoft.com/office/officeart/2018/2/layout/IconVerticalSolidList"/>
    <dgm:cxn modelId="{1A46C8AD-9781-487B-81A4-2C26FF215BCD}" type="presParOf" srcId="{866F2E28-636A-4FD9-BA8D-FAA56B0D03EC}" destId="{D0B037FC-0799-49F0-A29C-BF9AD34AA736}" srcOrd="13" destOrd="0" presId="urn:microsoft.com/office/officeart/2018/2/layout/IconVerticalSolidList"/>
    <dgm:cxn modelId="{C229D886-0769-4B5C-B52B-ADE5D8EB6624}" type="presParOf" srcId="{866F2E28-636A-4FD9-BA8D-FAA56B0D03EC}" destId="{11E6916E-AFCB-4049-B1D2-27A715236D5F}" srcOrd="14" destOrd="0" presId="urn:microsoft.com/office/officeart/2018/2/layout/IconVerticalSolidList"/>
    <dgm:cxn modelId="{B15CDD68-2F2A-45E0-BCBA-44B4B2319B0E}" type="presParOf" srcId="{11E6916E-AFCB-4049-B1D2-27A715236D5F}" destId="{43FA3CFC-42A4-49F9-9BDE-228D00F465B1}" srcOrd="0" destOrd="0" presId="urn:microsoft.com/office/officeart/2018/2/layout/IconVerticalSolidList"/>
    <dgm:cxn modelId="{37AF28B3-2979-4651-B670-60909157EF62}" type="presParOf" srcId="{11E6916E-AFCB-4049-B1D2-27A715236D5F}" destId="{459A5D7C-5D6D-454F-9C5E-E62360152453}" srcOrd="1" destOrd="0" presId="urn:microsoft.com/office/officeart/2018/2/layout/IconVerticalSolidList"/>
    <dgm:cxn modelId="{41096E8D-3548-4281-AAAF-994BAE871AA5}" type="presParOf" srcId="{11E6916E-AFCB-4049-B1D2-27A715236D5F}" destId="{8CD7649F-B166-4FCD-B9CC-6781E67532BF}" srcOrd="2" destOrd="0" presId="urn:microsoft.com/office/officeart/2018/2/layout/IconVerticalSolidList"/>
    <dgm:cxn modelId="{6A313213-A4B5-4D61-B287-1952BCDACD23}" type="presParOf" srcId="{11E6916E-AFCB-4049-B1D2-27A715236D5F}" destId="{2DF1D12E-9E30-4035-B590-6F904C104FB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48E341-234B-43B7-A39A-149B6020AD5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D630673-FCF0-4932-8AD0-29876F092EB8}">
      <dgm:prSet/>
      <dgm:spPr/>
      <dgm:t>
        <a:bodyPr/>
        <a:lstStyle/>
        <a:p>
          <a:r>
            <a:rPr lang="en-US"/>
            <a:t>Top management support</a:t>
          </a:r>
        </a:p>
      </dgm:t>
    </dgm:pt>
    <dgm:pt modelId="{B97B288B-022F-414A-A603-1733AB9FC59C}" type="parTrans" cxnId="{78351D69-F1BE-4EAA-BD70-B9D948FDD48C}">
      <dgm:prSet/>
      <dgm:spPr/>
      <dgm:t>
        <a:bodyPr/>
        <a:lstStyle/>
        <a:p>
          <a:endParaRPr lang="en-US"/>
        </a:p>
      </dgm:t>
    </dgm:pt>
    <dgm:pt modelId="{67DB6C15-E3A6-4066-9450-AFD5B4FC97FA}" type="sibTrans" cxnId="{78351D69-F1BE-4EAA-BD70-B9D948FDD48C}">
      <dgm:prSet/>
      <dgm:spPr/>
      <dgm:t>
        <a:bodyPr/>
        <a:lstStyle/>
        <a:p>
          <a:endParaRPr lang="en-US"/>
        </a:p>
      </dgm:t>
    </dgm:pt>
    <dgm:pt modelId="{D6EE9F31-E7E8-4C59-B75E-3F44EB1F19B2}">
      <dgm:prSet/>
      <dgm:spPr/>
      <dgm:t>
        <a:bodyPr/>
        <a:lstStyle/>
        <a:p>
          <a:r>
            <a:rPr lang="en-US"/>
            <a:t>Development of efficient communication skills and system</a:t>
          </a:r>
        </a:p>
      </dgm:t>
    </dgm:pt>
    <dgm:pt modelId="{A6203477-9885-4DD9-82AF-704835625CB1}" type="parTrans" cxnId="{7430A327-9735-4144-960E-9F375D15B62B}">
      <dgm:prSet/>
      <dgm:spPr/>
      <dgm:t>
        <a:bodyPr/>
        <a:lstStyle/>
        <a:p>
          <a:endParaRPr lang="en-US"/>
        </a:p>
      </dgm:t>
    </dgm:pt>
    <dgm:pt modelId="{DC946A73-989E-4F01-8845-D9BD89279699}" type="sibTrans" cxnId="{7430A327-9735-4144-960E-9F375D15B62B}">
      <dgm:prSet/>
      <dgm:spPr/>
      <dgm:t>
        <a:bodyPr/>
        <a:lstStyle/>
        <a:p>
          <a:endParaRPr lang="en-US"/>
        </a:p>
      </dgm:t>
    </dgm:pt>
    <dgm:pt modelId="{DE5B4A86-0DBF-40E6-AECE-1D8E2A3EA8AF}">
      <dgm:prSet/>
      <dgm:spPr/>
      <dgm:t>
        <a:bodyPr/>
        <a:lstStyle/>
        <a:p>
          <a:r>
            <a:rPr lang="en-US"/>
            <a:t>Establishment of long term relationships with overseas suppliers</a:t>
          </a:r>
        </a:p>
      </dgm:t>
    </dgm:pt>
    <dgm:pt modelId="{6FC734C6-5096-473E-9DBC-7ABEDAC8D231}" type="parTrans" cxnId="{C528B01D-CE45-454E-9F49-2784ED168DF9}">
      <dgm:prSet/>
      <dgm:spPr/>
      <dgm:t>
        <a:bodyPr/>
        <a:lstStyle/>
        <a:p>
          <a:endParaRPr lang="en-US"/>
        </a:p>
      </dgm:t>
    </dgm:pt>
    <dgm:pt modelId="{DD05ECCE-99F3-4379-84F4-28E22A5CF848}" type="sibTrans" cxnId="{C528B01D-CE45-454E-9F49-2784ED168DF9}">
      <dgm:prSet/>
      <dgm:spPr/>
      <dgm:t>
        <a:bodyPr/>
        <a:lstStyle/>
        <a:p>
          <a:endParaRPr lang="en-US"/>
        </a:p>
      </dgm:t>
    </dgm:pt>
    <dgm:pt modelId="{BA520E64-F2E4-43C6-A3D5-7D1B93812424}">
      <dgm:prSet/>
      <dgm:spPr/>
      <dgm:t>
        <a:bodyPr/>
        <a:lstStyle/>
        <a:p>
          <a:r>
            <a:rPr lang="en-US"/>
            <a:t>Vast knowledge of diverse culture and opportunities across the globe</a:t>
          </a:r>
        </a:p>
      </dgm:t>
    </dgm:pt>
    <dgm:pt modelId="{69CD4431-77FA-49B7-9068-FFCC126DFD8C}" type="parTrans" cxnId="{9C6D3134-3036-4BE6-8A5A-C2BDDA842705}">
      <dgm:prSet/>
      <dgm:spPr/>
      <dgm:t>
        <a:bodyPr/>
        <a:lstStyle/>
        <a:p>
          <a:endParaRPr lang="en-US"/>
        </a:p>
      </dgm:t>
    </dgm:pt>
    <dgm:pt modelId="{A236ED19-14E8-4E8A-BE5A-FDA148E23DD3}" type="sibTrans" cxnId="{9C6D3134-3036-4BE6-8A5A-C2BDDA842705}">
      <dgm:prSet/>
      <dgm:spPr/>
      <dgm:t>
        <a:bodyPr/>
        <a:lstStyle/>
        <a:p>
          <a:endParaRPr lang="en-US"/>
        </a:p>
      </dgm:t>
    </dgm:pt>
    <dgm:pt modelId="{16E64A59-B2A1-4C10-9900-4F2D53F03A71}">
      <dgm:prSet/>
      <dgm:spPr/>
      <dgm:t>
        <a:bodyPr/>
        <a:lstStyle/>
        <a:p>
          <a:r>
            <a:rPr lang="en-US"/>
            <a:t>Good understanding of international rules under INCOTERMS</a:t>
          </a:r>
        </a:p>
      </dgm:t>
    </dgm:pt>
    <dgm:pt modelId="{51F3C9C2-690C-4749-9357-9634E9FEC8B4}" type="parTrans" cxnId="{A86D56AB-E0E5-4171-AA04-2D37F9BD1CEB}">
      <dgm:prSet/>
      <dgm:spPr/>
      <dgm:t>
        <a:bodyPr/>
        <a:lstStyle/>
        <a:p>
          <a:endParaRPr lang="en-US"/>
        </a:p>
      </dgm:t>
    </dgm:pt>
    <dgm:pt modelId="{B2CB17B7-58C8-4695-9629-1E5D92B5503A}" type="sibTrans" cxnId="{A86D56AB-E0E5-4171-AA04-2D37F9BD1CEB}">
      <dgm:prSet/>
      <dgm:spPr/>
      <dgm:t>
        <a:bodyPr/>
        <a:lstStyle/>
        <a:p>
          <a:endParaRPr lang="en-US"/>
        </a:p>
      </dgm:t>
    </dgm:pt>
    <dgm:pt modelId="{477EFA9A-79CA-4F5E-94A6-4A9825F0FB8C}">
      <dgm:prSet/>
      <dgm:spPr/>
      <dgm:t>
        <a:bodyPr/>
        <a:lstStyle/>
        <a:p>
          <a:r>
            <a:rPr lang="en-US"/>
            <a:t>Knowledge of foreign business practices</a:t>
          </a:r>
        </a:p>
      </dgm:t>
    </dgm:pt>
    <dgm:pt modelId="{9220767A-2039-481C-B7FD-71A03A9B3B95}" type="parTrans" cxnId="{C4425F9E-AF72-41EC-B814-58D44B54DF10}">
      <dgm:prSet/>
      <dgm:spPr/>
      <dgm:t>
        <a:bodyPr/>
        <a:lstStyle/>
        <a:p>
          <a:endParaRPr lang="en-US"/>
        </a:p>
      </dgm:t>
    </dgm:pt>
    <dgm:pt modelId="{C792D404-7AF7-4FCC-BD7A-BE7D939FD30A}" type="sibTrans" cxnId="{C4425F9E-AF72-41EC-B814-58D44B54DF10}">
      <dgm:prSet/>
      <dgm:spPr/>
      <dgm:t>
        <a:bodyPr/>
        <a:lstStyle/>
        <a:p>
          <a:endParaRPr lang="en-US"/>
        </a:p>
      </dgm:t>
    </dgm:pt>
    <dgm:pt modelId="{DFC2EB1A-F307-4D9F-B9B8-6836677E617C}">
      <dgm:prSet/>
      <dgm:spPr/>
      <dgm:t>
        <a:bodyPr/>
        <a:lstStyle/>
        <a:p>
          <a:r>
            <a:rPr lang="en-US"/>
            <a:t>Obtaining expert assistance</a:t>
          </a:r>
        </a:p>
      </dgm:t>
    </dgm:pt>
    <dgm:pt modelId="{5A1276F3-5262-4515-AC75-769D18E5AF80}" type="parTrans" cxnId="{070CD00C-494E-4F53-9FC9-0509C7D88577}">
      <dgm:prSet/>
      <dgm:spPr/>
      <dgm:t>
        <a:bodyPr/>
        <a:lstStyle/>
        <a:p>
          <a:endParaRPr lang="en-US"/>
        </a:p>
      </dgm:t>
    </dgm:pt>
    <dgm:pt modelId="{105EABE3-3FB6-473B-942D-DAFC4A24C0AA}" type="sibTrans" cxnId="{070CD00C-494E-4F53-9FC9-0509C7D88577}">
      <dgm:prSet/>
      <dgm:spPr/>
      <dgm:t>
        <a:bodyPr/>
        <a:lstStyle/>
        <a:p>
          <a:endParaRPr lang="en-US"/>
        </a:p>
      </dgm:t>
    </dgm:pt>
    <dgm:pt modelId="{D4F5A959-FF09-4A8E-A039-CAF4445D25F9}">
      <dgm:prSet/>
      <dgm:spPr/>
      <dgm:t>
        <a:bodyPr/>
        <a:lstStyle/>
        <a:p>
          <a:r>
            <a:rPr lang="en-US"/>
            <a:t>Use of third part logistics services</a:t>
          </a:r>
        </a:p>
      </dgm:t>
    </dgm:pt>
    <dgm:pt modelId="{17B93CE0-6F93-4D4F-B31C-FCAC9602DF44}" type="parTrans" cxnId="{F5AD6C4D-00DA-4597-ACF1-87A6A5B3C1C7}">
      <dgm:prSet/>
      <dgm:spPr/>
      <dgm:t>
        <a:bodyPr/>
        <a:lstStyle/>
        <a:p>
          <a:endParaRPr lang="en-US"/>
        </a:p>
      </dgm:t>
    </dgm:pt>
    <dgm:pt modelId="{A0B02618-2F79-4AB3-B2A3-15A36C74CC61}" type="sibTrans" cxnId="{F5AD6C4D-00DA-4597-ACF1-87A6A5B3C1C7}">
      <dgm:prSet/>
      <dgm:spPr/>
      <dgm:t>
        <a:bodyPr/>
        <a:lstStyle/>
        <a:p>
          <a:endParaRPr lang="en-US"/>
        </a:p>
      </dgm:t>
    </dgm:pt>
    <dgm:pt modelId="{58A52913-F436-4AC7-9908-EBD79650AB3B}" type="pres">
      <dgm:prSet presAssocID="{4F48E341-234B-43B7-A39A-149B6020AD5F}" presName="root" presStyleCnt="0">
        <dgm:presLayoutVars>
          <dgm:dir/>
          <dgm:resizeHandles val="exact"/>
        </dgm:presLayoutVars>
      </dgm:prSet>
      <dgm:spPr/>
    </dgm:pt>
    <dgm:pt modelId="{EFE94CDD-9B98-4C54-B6D9-D2478C9CE426}" type="pres">
      <dgm:prSet presAssocID="{3D630673-FCF0-4932-8AD0-29876F092EB8}" presName="compNode" presStyleCnt="0"/>
      <dgm:spPr/>
    </dgm:pt>
    <dgm:pt modelId="{0002125D-3F3E-499F-A808-BBD3C14D0AE2}" type="pres">
      <dgm:prSet presAssocID="{3D630673-FCF0-4932-8AD0-29876F092EB8}" presName="bgRect" presStyleLbl="bgShp" presStyleIdx="0" presStyleCnt="8"/>
      <dgm:spPr/>
    </dgm:pt>
    <dgm:pt modelId="{BF90DC59-D0D6-45CD-8645-5031F6771CF7}" type="pres">
      <dgm:prSet presAssocID="{3D630673-FCF0-4932-8AD0-29876F092EB8}"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C906F605-F2FA-4E7D-BED4-9FEE8789B613}" type="pres">
      <dgm:prSet presAssocID="{3D630673-FCF0-4932-8AD0-29876F092EB8}" presName="spaceRect" presStyleCnt="0"/>
      <dgm:spPr/>
    </dgm:pt>
    <dgm:pt modelId="{875E71B3-E55F-4DFF-945B-ED78A3640C77}" type="pres">
      <dgm:prSet presAssocID="{3D630673-FCF0-4932-8AD0-29876F092EB8}" presName="parTx" presStyleLbl="revTx" presStyleIdx="0" presStyleCnt="8">
        <dgm:presLayoutVars>
          <dgm:chMax val="0"/>
          <dgm:chPref val="0"/>
        </dgm:presLayoutVars>
      </dgm:prSet>
      <dgm:spPr/>
    </dgm:pt>
    <dgm:pt modelId="{E212C28E-A9A3-47A4-871B-1BB758B95DCA}" type="pres">
      <dgm:prSet presAssocID="{67DB6C15-E3A6-4066-9450-AFD5B4FC97FA}" presName="sibTrans" presStyleCnt="0"/>
      <dgm:spPr/>
    </dgm:pt>
    <dgm:pt modelId="{21215CBA-60D6-40C6-B04C-8118FC6B58C6}" type="pres">
      <dgm:prSet presAssocID="{D6EE9F31-E7E8-4C59-B75E-3F44EB1F19B2}" presName="compNode" presStyleCnt="0"/>
      <dgm:spPr/>
    </dgm:pt>
    <dgm:pt modelId="{E73F69A1-8F03-4C0D-9809-2345907692EA}" type="pres">
      <dgm:prSet presAssocID="{D6EE9F31-E7E8-4C59-B75E-3F44EB1F19B2}" presName="bgRect" presStyleLbl="bgShp" presStyleIdx="1" presStyleCnt="8"/>
      <dgm:spPr/>
    </dgm:pt>
    <dgm:pt modelId="{F7436A3D-14DF-44B2-8F64-F6667928FF6D}" type="pres">
      <dgm:prSet presAssocID="{D6EE9F31-E7E8-4C59-B75E-3F44EB1F19B2}"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97B404E0-6D87-4263-82C4-E9F1FCC20CF0}" type="pres">
      <dgm:prSet presAssocID="{D6EE9F31-E7E8-4C59-B75E-3F44EB1F19B2}" presName="spaceRect" presStyleCnt="0"/>
      <dgm:spPr/>
    </dgm:pt>
    <dgm:pt modelId="{2200ECC3-C776-4FD0-AFE5-E9DC235B6D53}" type="pres">
      <dgm:prSet presAssocID="{D6EE9F31-E7E8-4C59-B75E-3F44EB1F19B2}" presName="parTx" presStyleLbl="revTx" presStyleIdx="1" presStyleCnt="8">
        <dgm:presLayoutVars>
          <dgm:chMax val="0"/>
          <dgm:chPref val="0"/>
        </dgm:presLayoutVars>
      </dgm:prSet>
      <dgm:spPr/>
    </dgm:pt>
    <dgm:pt modelId="{596E1608-8A09-47B5-85A3-F1D45D511D56}" type="pres">
      <dgm:prSet presAssocID="{DC946A73-989E-4F01-8845-D9BD89279699}" presName="sibTrans" presStyleCnt="0"/>
      <dgm:spPr/>
    </dgm:pt>
    <dgm:pt modelId="{AB625121-9C3B-4EC8-94B3-F85023DF889F}" type="pres">
      <dgm:prSet presAssocID="{DE5B4A86-0DBF-40E6-AECE-1D8E2A3EA8AF}" presName="compNode" presStyleCnt="0"/>
      <dgm:spPr/>
    </dgm:pt>
    <dgm:pt modelId="{D855F78C-26D7-49F1-94E4-8C5EBB4DF430}" type="pres">
      <dgm:prSet presAssocID="{DE5B4A86-0DBF-40E6-AECE-1D8E2A3EA8AF}" presName="bgRect" presStyleLbl="bgShp" presStyleIdx="2" presStyleCnt="8"/>
      <dgm:spPr/>
    </dgm:pt>
    <dgm:pt modelId="{CE162E07-88E1-4BBC-A182-154E0DE93A96}" type="pres">
      <dgm:prSet presAssocID="{DE5B4A86-0DBF-40E6-AECE-1D8E2A3EA8AF}"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0986A311-FAFB-44DD-B4E9-76791C904D4F}" type="pres">
      <dgm:prSet presAssocID="{DE5B4A86-0DBF-40E6-AECE-1D8E2A3EA8AF}" presName="spaceRect" presStyleCnt="0"/>
      <dgm:spPr/>
    </dgm:pt>
    <dgm:pt modelId="{7024F429-F004-42F4-A78E-2806BB2B6D1B}" type="pres">
      <dgm:prSet presAssocID="{DE5B4A86-0DBF-40E6-AECE-1D8E2A3EA8AF}" presName="parTx" presStyleLbl="revTx" presStyleIdx="2" presStyleCnt="8">
        <dgm:presLayoutVars>
          <dgm:chMax val="0"/>
          <dgm:chPref val="0"/>
        </dgm:presLayoutVars>
      </dgm:prSet>
      <dgm:spPr/>
    </dgm:pt>
    <dgm:pt modelId="{A50E3619-48DB-4BC6-8694-01A35477295D}" type="pres">
      <dgm:prSet presAssocID="{DD05ECCE-99F3-4379-84F4-28E22A5CF848}" presName="sibTrans" presStyleCnt="0"/>
      <dgm:spPr/>
    </dgm:pt>
    <dgm:pt modelId="{177BA9F7-5AB5-490B-912D-8498E51D7A43}" type="pres">
      <dgm:prSet presAssocID="{BA520E64-F2E4-43C6-A3D5-7D1B93812424}" presName="compNode" presStyleCnt="0"/>
      <dgm:spPr/>
    </dgm:pt>
    <dgm:pt modelId="{B4803977-955A-431B-906C-123380B93383}" type="pres">
      <dgm:prSet presAssocID="{BA520E64-F2E4-43C6-A3D5-7D1B93812424}" presName="bgRect" presStyleLbl="bgShp" presStyleIdx="3" presStyleCnt="8"/>
      <dgm:spPr/>
    </dgm:pt>
    <dgm:pt modelId="{E971B8FB-F69B-4E12-AB40-03D6397AAF50}" type="pres">
      <dgm:prSet presAssocID="{BA520E64-F2E4-43C6-A3D5-7D1B93812424}"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th Globe Americas"/>
        </a:ext>
      </dgm:extLst>
    </dgm:pt>
    <dgm:pt modelId="{53CC3354-70D4-4860-849F-4F3D43F39C45}" type="pres">
      <dgm:prSet presAssocID="{BA520E64-F2E4-43C6-A3D5-7D1B93812424}" presName="spaceRect" presStyleCnt="0"/>
      <dgm:spPr/>
    </dgm:pt>
    <dgm:pt modelId="{0D085363-B23F-4B75-B797-0B39B9CEA45F}" type="pres">
      <dgm:prSet presAssocID="{BA520E64-F2E4-43C6-A3D5-7D1B93812424}" presName="parTx" presStyleLbl="revTx" presStyleIdx="3" presStyleCnt="8">
        <dgm:presLayoutVars>
          <dgm:chMax val="0"/>
          <dgm:chPref val="0"/>
        </dgm:presLayoutVars>
      </dgm:prSet>
      <dgm:spPr/>
    </dgm:pt>
    <dgm:pt modelId="{76E84739-D416-42C9-B21D-56B96D3F5BB2}" type="pres">
      <dgm:prSet presAssocID="{A236ED19-14E8-4E8A-BE5A-FDA148E23DD3}" presName="sibTrans" presStyleCnt="0"/>
      <dgm:spPr/>
    </dgm:pt>
    <dgm:pt modelId="{D1187136-ED53-40D4-BC3B-383BBC20E010}" type="pres">
      <dgm:prSet presAssocID="{16E64A59-B2A1-4C10-9900-4F2D53F03A71}" presName="compNode" presStyleCnt="0"/>
      <dgm:spPr/>
    </dgm:pt>
    <dgm:pt modelId="{96F450BC-2A3D-4314-A5EA-4FE809B7F8AA}" type="pres">
      <dgm:prSet presAssocID="{16E64A59-B2A1-4C10-9900-4F2D53F03A71}" presName="bgRect" presStyleLbl="bgShp" presStyleIdx="4" presStyleCnt="8"/>
      <dgm:spPr/>
    </dgm:pt>
    <dgm:pt modelId="{7AC736ED-F06A-487C-850B-D60D49AD37C8}" type="pres">
      <dgm:prSet presAssocID="{16E64A59-B2A1-4C10-9900-4F2D53F03A71}"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arth Globe Europe-Africa"/>
        </a:ext>
      </dgm:extLst>
    </dgm:pt>
    <dgm:pt modelId="{FCFE3F0D-90DA-43B0-AE63-83142C81D363}" type="pres">
      <dgm:prSet presAssocID="{16E64A59-B2A1-4C10-9900-4F2D53F03A71}" presName="spaceRect" presStyleCnt="0"/>
      <dgm:spPr/>
    </dgm:pt>
    <dgm:pt modelId="{40E61C90-15C5-4EF4-9082-99C570149625}" type="pres">
      <dgm:prSet presAssocID="{16E64A59-B2A1-4C10-9900-4F2D53F03A71}" presName="parTx" presStyleLbl="revTx" presStyleIdx="4" presStyleCnt="8">
        <dgm:presLayoutVars>
          <dgm:chMax val="0"/>
          <dgm:chPref val="0"/>
        </dgm:presLayoutVars>
      </dgm:prSet>
      <dgm:spPr/>
    </dgm:pt>
    <dgm:pt modelId="{0C93C030-646F-4492-B411-18BD17FA315B}" type="pres">
      <dgm:prSet presAssocID="{B2CB17B7-58C8-4695-9629-1E5D92B5503A}" presName="sibTrans" presStyleCnt="0"/>
      <dgm:spPr/>
    </dgm:pt>
    <dgm:pt modelId="{5CA8AF83-4891-4D8B-BAC5-BC069BD834CE}" type="pres">
      <dgm:prSet presAssocID="{477EFA9A-79CA-4F5E-94A6-4A9825F0FB8C}" presName="compNode" presStyleCnt="0"/>
      <dgm:spPr/>
    </dgm:pt>
    <dgm:pt modelId="{0A8BE172-F823-473D-8973-E097BACE45DB}" type="pres">
      <dgm:prSet presAssocID="{477EFA9A-79CA-4F5E-94A6-4A9825F0FB8C}" presName="bgRect" presStyleLbl="bgShp" presStyleIdx="5" presStyleCnt="8"/>
      <dgm:spPr/>
    </dgm:pt>
    <dgm:pt modelId="{2451B520-248B-4AE7-8C8D-B5B87550B915}" type="pres">
      <dgm:prSet presAssocID="{477EFA9A-79CA-4F5E-94A6-4A9825F0FB8C}"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ead with Gears"/>
        </a:ext>
      </dgm:extLst>
    </dgm:pt>
    <dgm:pt modelId="{4C5A6A95-83E4-4C0A-8D80-8A374E846BC9}" type="pres">
      <dgm:prSet presAssocID="{477EFA9A-79CA-4F5E-94A6-4A9825F0FB8C}" presName="spaceRect" presStyleCnt="0"/>
      <dgm:spPr/>
    </dgm:pt>
    <dgm:pt modelId="{00FDC69C-7B8E-4A69-999A-88CD6A7C56BB}" type="pres">
      <dgm:prSet presAssocID="{477EFA9A-79CA-4F5E-94A6-4A9825F0FB8C}" presName="parTx" presStyleLbl="revTx" presStyleIdx="5" presStyleCnt="8">
        <dgm:presLayoutVars>
          <dgm:chMax val="0"/>
          <dgm:chPref val="0"/>
        </dgm:presLayoutVars>
      </dgm:prSet>
      <dgm:spPr/>
    </dgm:pt>
    <dgm:pt modelId="{76F71B0B-0E05-4BEA-97D4-C84D980A2E99}" type="pres">
      <dgm:prSet presAssocID="{C792D404-7AF7-4FCC-BD7A-BE7D939FD30A}" presName="sibTrans" presStyleCnt="0"/>
      <dgm:spPr/>
    </dgm:pt>
    <dgm:pt modelId="{CA86BE1B-BC62-432B-BA6E-A401F909FED6}" type="pres">
      <dgm:prSet presAssocID="{DFC2EB1A-F307-4D9F-B9B8-6836677E617C}" presName="compNode" presStyleCnt="0"/>
      <dgm:spPr/>
    </dgm:pt>
    <dgm:pt modelId="{5AA179B9-B66B-47A5-948F-57334DE9282E}" type="pres">
      <dgm:prSet presAssocID="{DFC2EB1A-F307-4D9F-B9B8-6836677E617C}" presName="bgRect" presStyleLbl="bgShp" presStyleIdx="6" presStyleCnt="8"/>
      <dgm:spPr/>
    </dgm:pt>
    <dgm:pt modelId="{7ACA6D8F-2B2F-4B5A-8DAB-1B79CC6D24B9}" type="pres">
      <dgm:prSet presAssocID="{DFC2EB1A-F307-4D9F-B9B8-6836677E617C}"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all center"/>
        </a:ext>
      </dgm:extLst>
    </dgm:pt>
    <dgm:pt modelId="{2B98E594-A06D-4318-B081-E77520CDE0FA}" type="pres">
      <dgm:prSet presAssocID="{DFC2EB1A-F307-4D9F-B9B8-6836677E617C}" presName="spaceRect" presStyleCnt="0"/>
      <dgm:spPr/>
    </dgm:pt>
    <dgm:pt modelId="{4993FEEC-3C91-4374-8A1D-5938C37BD9E9}" type="pres">
      <dgm:prSet presAssocID="{DFC2EB1A-F307-4D9F-B9B8-6836677E617C}" presName="parTx" presStyleLbl="revTx" presStyleIdx="6" presStyleCnt="8">
        <dgm:presLayoutVars>
          <dgm:chMax val="0"/>
          <dgm:chPref val="0"/>
        </dgm:presLayoutVars>
      </dgm:prSet>
      <dgm:spPr/>
    </dgm:pt>
    <dgm:pt modelId="{9AF16687-25AB-4503-8BE0-A642B29B4CC7}" type="pres">
      <dgm:prSet presAssocID="{105EABE3-3FB6-473B-942D-DAFC4A24C0AA}" presName="sibTrans" presStyleCnt="0"/>
      <dgm:spPr/>
    </dgm:pt>
    <dgm:pt modelId="{B78B646D-5C8E-4E8D-91FA-1D6682180AFC}" type="pres">
      <dgm:prSet presAssocID="{D4F5A959-FF09-4A8E-A039-CAF4445D25F9}" presName="compNode" presStyleCnt="0"/>
      <dgm:spPr/>
    </dgm:pt>
    <dgm:pt modelId="{EE3FA51B-DE96-4B92-BF80-D1E8A863B826}" type="pres">
      <dgm:prSet presAssocID="{D4F5A959-FF09-4A8E-A039-CAF4445D25F9}" presName="bgRect" presStyleLbl="bgShp" presStyleIdx="7" presStyleCnt="8"/>
      <dgm:spPr/>
    </dgm:pt>
    <dgm:pt modelId="{856D58CD-DBF5-43FB-8226-681991964BB1}" type="pres">
      <dgm:prSet presAssocID="{D4F5A959-FF09-4A8E-A039-CAF4445D25F9}"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ruck"/>
        </a:ext>
      </dgm:extLst>
    </dgm:pt>
    <dgm:pt modelId="{716FBC27-34D1-4C6B-9C96-2F2BB154C452}" type="pres">
      <dgm:prSet presAssocID="{D4F5A959-FF09-4A8E-A039-CAF4445D25F9}" presName="spaceRect" presStyleCnt="0"/>
      <dgm:spPr/>
    </dgm:pt>
    <dgm:pt modelId="{5A1C442A-1F5A-4147-B6B1-5EA0ECABCF7A}" type="pres">
      <dgm:prSet presAssocID="{D4F5A959-FF09-4A8E-A039-CAF4445D25F9}" presName="parTx" presStyleLbl="revTx" presStyleIdx="7" presStyleCnt="8">
        <dgm:presLayoutVars>
          <dgm:chMax val="0"/>
          <dgm:chPref val="0"/>
        </dgm:presLayoutVars>
      </dgm:prSet>
      <dgm:spPr/>
    </dgm:pt>
  </dgm:ptLst>
  <dgm:cxnLst>
    <dgm:cxn modelId="{F9823509-333C-4B9D-9FFF-2119250AFCA7}" type="presOf" srcId="{DFC2EB1A-F307-4D9F-B9B8-6836677E617C}" destId="{4993FEEC-3C91-4374-8A1D-5938C37BD9E9}" srcOrd="0" destOrd="0" presId="urn:microsoft.com/office/officeart/2018/2/layout/IconVerticalSolidList"/>
    <dgm:cxn modelId="{070CD00C-494E-4F53-9FC9-0509C7D88577}" srcId="{4F48E341-234B-43B7-A39A-149B6020AD5F}" destId="{DFC2EB1A-F307-4D9F-B9B8-6836677E617C}" srcOrd="6" destOrd="0" parTransId="{5A1276F3-5262-4515-AC75-769D18E5AF80}" sibTransId="{105EABE3-3FB6-473B-942D-DAFC4A24C0AA}"/>
    <dgm:cxn modelId="{C528B01D-CE45-454E-9F49-2784ED168DF9}" srcId="{4F48E341-234B-43B7-A39A-149B6020AD5F}" destId="{DE5B4A86-0DBF-40E6-AECE-1D8E2A3EA8AF}" srcOrd="2" destOrd="0" parTransId="{6FC734C6-5096-473E-9DBC-7ABEDAC8D231}" sibTransId="{DD05ECCE-99F3-4379-84F4-28E22A5CF848}"/>
    <dgm:cxn modelId="{7430A327-9735-4144-960E-9F375D15B62B}" srcId="{4F48E341-234B-43B7-A39A-149B6020AD5F}" destId="{D6EE9F31-E7E8-4C59-B75E-3F44EB1F19B2}" srcOrd="1" destOrd="0" parTransId="{A6203477-9885-4DD9-82AF-704835625CB1}" sibTransId="{DC946A73-989E-4F01-8845-D9BD89279699}"/>
    <dgm:cxn modelId="{9C6D3134-3036-4BE6-8A5A-C2BDDA842705}" srcId="{4F48E341-234B-43B7-A39A-149B6020AD5F}" destId="{BA520E64-F2E4-43C6-A3D5-7D1B93812424}" srcOrd="3" destOrd="0" parTransId="{69CD4431-77FA-49B7-9068-FFCC126DFD8C}" sibTransId="{A236ED19-14E8-4E8A-BE5A-FDA148E23DD3}"/>
    <dgm:cxn modelId="{E06E8435-1943-4AE6-BDCC-E605B851E014}" type="presOf" srcId="{4F48E341-234B-43B7-A39A-149B6020AD5F}" destId="{58A52913-F436-4AC7-9908-EBD79650AB3B}" srcOrd="0" destOrd="0" presId="urn:microsoft.com/office/officeart/2018/2/layout/IconVerticalSolidList"/>
    <dgm:cxn modelId="{E5B4A35D-3109-415C-AEDC-6677AF4241FB}" type="presOf" srcId="{D4F5A959-FF09-4A8E-A039-CAF4445D25F9}" destId="{5A1C442A-1F5A-4147-B6B1-5EA0ECABCF7A}" srcOrd="0" destOrd="0" presId="urn:microsoft.com/office/officeart/2018/2/layout/IconVerticalSolidList"/>
    <dgm:cxn modelId="{CF38DA42-1142-4DB8-AA9A-8B42980C9B1B}" type="presOf" srcId="{D6EE9F31-E7E8-4C59-B75E-3F44EB1F19B2}" destId="{2200ECC3-C776-4FD0-AFE5-E9DC235B6D53}" srcOrd="0" destOrd="0" presId="urn:microsoft.com/office/officeart/2018/2/layout/IconVerticalSolidList"/>
    <dgm:cxn modelId="{78351D69-F1BE-4EAA-BD70-B9D948FDD48C}" srcId="{4F48E341-234B-43B7-A39A-149B6020AD5F}" destId="{3D630673-FCF0-4932-8AD0-29876F092EB8}" srcOrd="0" destOrd="0" parTransId="{B97B288B-022F-414A-A603-1733AB9FC59C}" sibTransId="{67DB6C15-E3A6-4066-9450-AFD5B4FC97FA}"/>
    <dgm:cxn modelId="{F5AD6C4D-00DA-4597-ACF1-87A6A5B3C1C7}" srcId="{4F48E341-234B-43B7-A39A-149B6020AD5F}" destId="{D4F5A959-FF09-4A8E-A039-CAF4445D25F9}" srcOrd="7" destOrd="0" parTransId="{17B93CE0-6F93-4D4F-B31C-FCAC9602DF44}" sibTransId="{A0B02618-2F79-4AB3-B2A3-15A36C74CC61}"/>
    <dgm:cxn modelId="{74DAD78E-214D-4A78-8A97-D935F47A1F40}" type="presOf" srcId="{477EFA9A-79CA-4F5E-94A6-4A9825F0FB8C}" destId="{00FDC69C-7B8E-4A69-999A-88CD6A7C56BB}" srcOrd="0" destOrd="0" presId="urn:microsoft.com/office/officeart/2018/2/layout/IconVerticalSolidList"/>
    <dgm:cxn modelId="{C4425F9E-AF72-41EC-B814-58D44B54DF10}" srcId="{4F48E341-234B-43B7-A39A-149B6020AD5F}" destId="{477EFA9A-79CA-4F5E-94A6-4A9825F0FB8C}" srcOrd="5" destOrd="0" parTransId="{9220767A-2039-481C-B7FD-71A03A9B3B95}" sibTransId="{C792D404-7AF7-4FCC-BD7A-BE7D939FD30A}"/>
    <dgm:cxn modelId="{83C09C9E-FBEC-426F-B8A4-FAF3DFF7CC26}" type="presOf" srcId="{BA520E64-F2E4-43C6-A3D5-7D1B93812424}" destId="{0D085363-B23F-4B75-B797-0B39B9CEA45F}" srcOrd="0" destOrd="0" presId="urn:microsoft.com/office/officeart/2018/2/layout/IconVerticalSolidList"/>
    <dgm:cxn modelId="{A86D56AB-E0E5-4171-AA04-2D37F9BD1CEB}" srcId="{4F48E341-234B-43B7-A39A-149B6020AD5F}" destId="{16E64A59-B2A1-4C10-9900-4F2D53F03A71}" srcOrd="4" destOrd="0" parTransId="{51F3C9C2-690C-4749-9357-9634E9FEC8B4}" sibTransId="{B2CB17B7-58C8-4695-9629-1E5D92B5503A}"/>
    <dgm:cxn modelId="{B6A0EDEA-2F8B-4AC2-961D-15C6FE30DC07}" type="presOf" srcId="{DE5B4A86-0DBF-40E6-AECE-1D8E2A3EA8AF}" destId="{7024F429-F004-42F4-A78E-2806BB2B6D1B}" srcOrd="0" destOrd="0" presId="urn:microsoft.com/office/officeart/2018/2/layout/IconVerticalSolidList"/>
    <dgm:cxn modelId="{FED655F9-D1C7-4655-97D3-20D2A4208987}" type="presOf" srcId="{16E64A59-B2A1-4C10-9900-4F2D53F03A71}" destId="{40E61C90-15C5-4EF4-9082-99C570149625}" srcOrd="0" destOrd="0" presId="urn:microsoft.com/office/officeart/2018/2/layout/IconVerticalSolidList"/>
    <dgm:cxn modelId="{F839BAFD-36D0-451D-A78A-4F004DEB4747}" type="presOf" srcId="{3D630673-FCF0-4932-8AD0-29876F092EB8}" destId="{875E71B3-E55F-4DFF-945B-ED78A3640C77}" srcOrd="0" destOrd="0" presId="urn:microsoft.com/office/officeart/2018/2/layout/IconVerticalSolidList"/>
    <dgm:cxn modelId="{99C68F31-7A60-4320-BE58-834EB3A924B8}" type="presParOf" srcId="{58A52913-F436-4AC7-9908-EBD79650AB3B}" destId="{EFE94CDD-9B98-4C54-B6D9-D2478C9CE426}" srcOrd="0" destOrd="0" presId="urn:microsoft.com/office/officeart/2018/2/layout/IconVerticalSolidList"/>
    <dgm:cxn modelId="{D30AA059-4D13-4505-9AEA-3D5D91307037}" type="presParOf" srcId="{EFE94CDD-9B98-4C54-B6D9-D2478C9CE426}" destId="{0002125D-3F3E-499F-A808-BBD3C14D0AE2}" srcOrd="0" destOrd="0" presId="urn:microsoft.com/office/officeart/2018/2/layout/IconVerticalSolidList"/>
    <dgm:cxn modelId="{CDDE0AA0-EBCB-4AB0-91D1-F57809326D3F}" type="presParOf" srcId="{EFE94CDD-9B98-4C54-B6D9-D2478C9CE426}" destId="{BF90DC59-D0D6-45CD-8645-5031F6771CF7}" srcOrd="1" destOrd="0" presId="urn:microsoft.com/office/officeart/2018/2/layout/IconVerticalSolidList"/>
    <dgm:cxn modelId="{CE74DE8E-D2A2-4437-8B68-7F26B63EBA29}" type="presParOf" srcId="{EFE94CDD-9B98-4C54-B6D9-D2478C9CE426}" destId="{C906F605-F2FA-4E7D-BED4-9FEE8789B613}" srcOrd="2" destOrd="0" presId="urn:microsoft.com/office/officeart/2018/2/layout/IconVerticalSolidList"/>
    <dgm:cxn modelId="{A81FB5D2-F2EB-4022-AA26-A2260B8F0EA7}" type="presParOf" srcId="{EFE94CDD-9B98-4C54-B6D9-D2478C9CE426}" destId="{875E71B3-E55F-4DFF-945B-ED78A3640C77}" srcOrd="3" destOrd="0" presId="urn:microsoft.com/office/officeart/2018/2/layout/IconVerticalSolidList"/>
    <dgm:cxn modelId="{D31F0114-3B11-4C77-8127-762A6CF23ABD}" type="presParOf" srcId="{58A52913-F436-4AC7-9908-EBD79650AB3B}" destId="{E212C28E-A9A3-47A4-871B-1BB758B95DCA}" srcOrd="1" destOrd="0" presId="urn:microsoft.com/office/officeart/2018/2/layout/IconVerticalSolidList"/>
    <dgm:cxn modelId="{4C7D5989-24F1-4918-B813-6C3B407B59BD}" type="presParOf" srcId="{58A52913-F436-4AC7-9908-EBD79650AB3B}" destId="{21215CBA-60D6-40C6-B04C-8118FC6B58C6}" srcOrd="2" destOrd="0" presId="urn:microsoft.com/office/officeart/2018/2/layout/IconVerticalSolidList"/>
    <dgm:cxn modelId="{E8A4D9D1-BC08-4485-99E2-E06241A33659}" type="presParOf" srcId="{21215CBA-60D6-40C6-B04C-8118FC6B58C6}" destId="{E73F69A1-8F03-4C0D-9809-2345907692EA}" srcOrd="0" destOrd="0" presId="urn:microsoft.com/office/officeart/2018/2/layout/IconVerticalSolidList"/>
    <dgm:cxn modelId="{FC36292B-B148-4397-AE1F-47C8901C9313}" type="presParOf" srcId="{21215CBA-60D6-40C6-B04C-8118FC6B58C6}" destId="{F7436A3D-14DF-44B2-8F64-F6667928FF6D}" srcOrd="1" destOrd="0" presId="urn:microsoft.com/office/officeart/2018/2/layout/IconVerticalSolidList"/>
    <dgm:cxn modelId="{39FC113F-5149-4C82-B09D-73856B4F9ADC}" type="presParOf" srcId="{21215CBA-60D6-40C6-B04C-8118FC6B58C6}" destId="{97B404E0-6D87-4263-82C4-E9F1FCC20CF0}" srcOrd="2" destOrd="0" presId="urn:microsoft.com/office/officeart/2018/2/layout/IconVerticalSolidList"/>
    <dgm:cxn modelId="{5EA9C571-402F-4003-8404-C28C1ADA8EDA}" type="presParOf" srcId="{21215CBA-60D6-40C6-B04C-8118FC6B58C6}" destId="{2200ECC3-C776-4FD0-AFE5-E9DC235B6D53}" srcOrd="3" destOrd="0" presId="urn:microsoft.com/office/officeart/2018/2/layout/IconVerticalSolidList"/>
    <dgm:cxn modelId="{73017B77-C022-45C6-A9A5-E05320885930}" type="presParOf" srcId="{58A52913-F436-4AC7-9908-EBD79650AB3B}" destId="{596E1608-8A09-47B5-85A3-F1D45D511D56}" srcOrd="3" destOrd="0" presId="urn:microsoft.com/office/officeart/2018/2/layout/IconVerticalSolidList"/>
    <dgm:cxn modelId="{0267AD7A-1D67-440E-870A-12AA7BB5CD44}" type="presParOf" srcId="{58A52913-F436-4AC7-9908-EBD79650AB3B}" destId="{AB625121-9C3B-4EC8-94B3-F85023DF889F}" srcOrd="4" destOrd="0" presId="urn:microsoft.com/office/officeart/2018/2/layout/IconVerticalSolidList"/>
    <dgm:cxn modelId="{20E664D3-860F-4C63-8490-9E42B8E33690}" type="presParOf" srcId="{AB625121-9C3B-4EC8-94B3-F85023DF889F}" destId="{D855F78C-26D7-49F1-94E4-8C5EBB4DF430}" srcOrd="0" destOrd="0" presId="urn:microsoft.com/office/officeart/2018/2/layout/IconVerticalSolidList"/>
    <dgm:cxn modelId="{99C13E3A-9C90-4504-9C6A-F4EF3049C4E3}" type="presParOf" srcId="{AB625121-9C3B-4EC8-94B3-F85023DF889F}" destId="{CE162E07-88E1-4BBC-A182-154E0DE93A96}" srcOrd="1" destOrd="0" presId="urn:microsoft.com/office/officeart/2018/2/layout/IconVerticalSolidList"/>
    <dgm:cxn modelId="{BCBD70BF-A432-438F-8472-5CAF618B3866}" type="presParOf" srcId="{AB625121-9C3B-4EC8-94B3-F85023DF889F}" destId="{0986A311-FAFB-44DD-B4E9-76791C904D4F}" srcOrd="2" destOrd="0" presId="urn:microsoft.com/office/officeart/2018/2/layout/IconVerticalSolidList"/>
    <dgm:cxn modelId="{214EB632-CD2B-4C6D-B295-0EA97240F281}" type="presParOf" srcId="{AB625121-9C3B-4EC8-94B3-F85023DF889F}" destId="{7024F429-F004-42F4-A78E-2806BB2B6D1B}" srcOrd="3" destOrd="0" presId="urn:microsoft.com/office/officeart/2018/2/layout/IconVerticalSolidList"/>
    <dgm:cxn modelId="{FF1FB16D-A476-4011-B511-A9F0D8297311}" type="presParOf" srcId="{58A52913-F436-4AC7-9908-EBD79650AB3B}" destId="{A50E3619-48DB-4BC6-8694-01A35477295D}" srcOrd="5" destOrd="0" presId="urn:microsoft.com/office/officeart/2018/2/layout/IconVerticalSolidList"/>
    <dgm:cxn modelId="{EF042842-02CD-4832-8CEF-9E808A2F6FA2}" type="presParOf" srcId="{58A52913-F436-4AC7-9908-EBD79650AB3B}" destId="{177BA9F7-5AB5-490B-912D-8498E51D7A43}" srcOrd="6" destOrd="0" presId="urn:microsoft.com/office/officeart/2018/2/layout/IconVerticalSolidList"/>
    <dgm:cxn modelId="{DE272067-74E6-48A0-9683-4B18ED54D7A7}" type="presParOf" srcId="{177BA9F7-5AB5-490B-912D-8498E51D7A43}" destId="{B4803977-955A-431B-906C-123380B93383}" srcOrd="0" destOrd="0" presId="urn:microsoft.com/office/officeart/2018/2/layout/IconVerticalSolidList"/>
    <dgm:cxn modelId="{F878F7CE-7729-4B1C-A7CC-2B1CE1464D80}" type="presParOf" srcId="{177BA9F7-5AB5-490B-912D-8498E51D7A43}" destId="{E971B8FB-F69B-4E12-AB40-03D6397AAF50}" srcOrd="1" destOrd="0" presId="urn:microsoft.com/office/officeart/2018/2/layout/IconVerticalSolidList"/>
    <dgm:cxn modelId="{C56D52A2-1DBC-4EEE-BBE2-AA2690D6324F}" type="presParOf" srcId="{177BA9F7-5AB5-490B-912D-8498E51D7A43}" destId="{53CC3354-70D4-4860-849F-4F3D43F39C45}" srcOrd="2" destOrd="0" presId="urn:microsoft.com/office/officeart/2018/2/layout/IconVerticalSolidList"/>
    <dgm:cxn modelId="{8B3C18B7-5B8B-46C0-93D9-AA4088B2E7D7}" type="presParOf" srcId="{177BA9F7-5AB5-490B-912D-8498E51D7A43}" destId="{0D085363-B23F-4B75-B797-0B39B9CEA45F}" srcOrd="3" destOrd="0" presId="urn:microsoft.com/office/officeart/2018/2/layout/IconVerticalSolidList"/>
    <dgm:cxn modelId="{2141D044-3ED2-45E4-8508-7DDC4DA9F99D}" type="presParOf" srcId="{58A52913-F436-4AC7-9908-EBD79650AB3B}" destId="{76E84739-D416-42C9-B21D-56B96D3F5BB2}" srcOrd="7" destOrd="0" presId="urn:microsoft.com/office/officeart/2018/2/layout/IconVerticalSolidList"/>
    <dgm:cxn modelId="{9C2CF0E8-8BF5-4AE2-BFB3-7AB5492A1610}" type="presParOf" srcId="{58A52913-F436-4AC7-9908-EBD79650AB3B}" destId="{D1187136-ED53-40D4-BC3B-383BBC20E010}" srcOrd="8" destOrd="0" presId="urn:microsoft.com/office/officeart/2018/2/layout/IconVerticalSolidList"/>
    <dgm:cxn modelId="{64150047-1D98-4F7A-A2F8-42829D23B67C}" type="presParOf" srcId="{D1187136-ED53-40D4-BC3B-383BBC20E010}" destId="{96F450BC-2A3D-4314-A5EA-4FE809B7F8AA}" srcOrd="0" destOrd="0" presId="urn:microsoft.com/office/officeart/2018/2/layout/IconVerticalSolidList"/>
    <dgm:cxn modelId="{5235D9DA-E2FC-4E4F-9371-47880277F6FC}" type="presParOf" srcId="{D1187136-ED53-40D4-BC3B-383BBC20E010}" destId="{7AC736ED-F06A-487C-850B-D60D49AD37C8}" srcOrd="1" destOrd="0" presId="urn:microsoft.com/office/officeart/2018/2/layout/IconVerticalSolidList"/>
    <dgm:cxn modelId="{102C6C88-478B-4555-A9DD-08F9D298A872}" type="presParOf" srcId="{D1187136-ED53-40D4-BC3B-383BBC20E010}" destId="{FCFE3F0D-90DA-43B0-AE63-83142C81D363}" srcOrd="2" destOrd="0" presId="urn:microsoft.com/office/officeart/2018/2/layout/IconVerticalSolidList"/>
    <dgm:cxn modelId="{D88FF6E2-3BF7-4F6F-A973-D5B4312633E2}" type="presParOf" srcId="{D1187136-ED53-40D4-BC3B-383BBC20E010}" destId="{40E61C90-15C5-4EF4-9082-99C570149625}" srcOrd="3" destOrd="0" presId="urn:microsoft.com/office/officeart/2018/2/layout/IconVerticalSolidList"/>
    <dgm:cxn modelId="{5BE8B8EA-2F48-4C90-8C23-9D14C3716C44}" type="presParOf" srcId="{58A52913-F436-4AC7-9908-EBD79650AB3B}" destId="{0C93C030-646F-4492-B411-18BD17FA315B}" srcOrd="9" destOrd="0" presId="urn:microsoft.com/office/officeart/2018/2/layout/IconVerticalSolidList"/>
    <dgm:cxn modelId="{948019CB-FBDC-4AB4-BF2A-306C7BDD53A2}" type="presParOf" srcId="{58A52913-F436-4AC7-9908-EBD79650AB3B}" destId="{5CA8AF83-4891-4D8B-BAC5-BC069BD834CE}" srcOrd="10" destOrd="0" presId="urn:microsoft.com/office/officeart/2018/2/layout/IconVerticalSolidList"/>
    <dgm:cxn modelId="{76AD29A3-DD43-4E54-875F-D8AAA923EB9C}" type="presParOf" srcId="{5CA8AF83-4891-4D8B-BAC5-BC069BD834CE}" destId="{0A8BE172-F823-473D-8973-E097BACE45DB}" srcOrd="0" destOrd="0" presId="urn:microsoft.com/office/officeart/2018/2/layout/IconVerticalSolidList"/>
    <dgm:cxn modelId="{8BAB877D-D459-4B74-B8A4-2E0DA2707E15}" type="presParOf" srcId="{5CA8AF83-4891-4D8B-BAC5-BC069BD834CE}" destId="{2451B520-248B-4AE7-8C8D-B5B87550B915}" srcOrd="1" destOrd="0" presId="urn:microsoft.com/office/officeart/2018/2/layout/IconVerticalSolidList"/>
    <dgm:cxn modelId="{661A6C5A-EAC5-4D6C-96A6-E40671548125}" type="presParOf" srcId="{5CA8AF83-4891-4D8B-BAC5-BC069BD834CE}" destId="{4C5A6A95-83E4-4C0A-8D80-8A374E846BC9}" srcOrd="2" destOrd="0" presId="urn:microsoft.com/office/officeart/2018/2/layout/IconVerticalSolidList"/>
    <dgm:cxn modelId="{BC5F7C1D-5952-40E4-9BCE-1C37F8AA3017}" type="presParOf" srcId="{5CA8AF83-4891-4D8B-BAC5-BC069BD834CE}" destId="{00FDC69C-7B8E-4A69-999A-88CD6A7C56BB}" srcOrd="3" destOrd="0" presId="urn:microsoft.com/office/officeart/2018/2/layout/IconVerticalSolidList"/>
    <dgm:cxn modelId="{FB1ABC1E-17E3-4FCC-AAC6-32D8FDA34746}" type="presParOf" srcId="{58A52913-F436-4AC7-9908-EBD79650AB3B}" destId="{76F71B0B-0E05-4BEA-97D4-C84D980A2E99}" srcOrd="11" destOrd="0" presId="urn:microsoft.com/office/officeart/2018/2/layout/IconVerticalSolidList"/>
    <dgm:cxn modelId="{D22265CB-AC95-4DFC-A5C0-4038B882CCFE}" type="presParOf" srcId="{58A52913-F436-4AC7-9908-EBD79650AB3B}" destId="{CA86BE1B-BC62-432B-BA6E-A401F909FED6}" srcOrd="12" destOrd="0" presId="urn:microsoft.com/office/officeart/2018/2/layout/IconVerticalSolidList"/>
    <dgm:cxn modelId="{55B3C14A-9181-46AB-83C3-58B3824CE16C}" type="presParOf" srcId="{CA86BE1B-BC62-432B-BA6E-A401F909FED6}" destId="{5AA179B9-B66B-47A5-948F-57334DE9282E}" srcOrd="0" destOrd="0" presId="urn:microsoft.com/office/officeart/2018/2/layout/IconVerticalSolidList"/>
    <dgm:cxn modelId="{464F962B-B5AB-4860-A6FE-65931635E60D}" type="presParOf" srcId="{CA86BE1B-BC62-432B-BA6E-A401F909FED6}" destId="{7ACA6D8F-2B2F-4B5A-8DAB-1B79CC6D24B9}" srcOrd="1" destOrd="0" presId="urn:microsoft.com/office/officeart/2018/2/layout/IconVerticalSolidList"/>
    <dgm:cxn modelId="{B20A1762-DB2A-4348-A890-935BBF777CCD}" type="presParOf" srcId="{CA86BE1B-BC62-432B-BA6E-A401F909FED6}" destId="{2B98E594-A06D-4318-B081-E77520CDE0FA}" srcOrd="2" destOrd="0" presId="urn:microsoft.com/office/officeart/2018/2/layout/IconVerticalSolidList"/>
    <dgm:cxn modelId="{E31CED23-1E4A-4006-A496-A7C205B5CB62}" type="presParOf" srcId="{CA86BE1B-BC62-432B-BA6E-A401F909FED6}" destId="{4993FEEC-3C91-4374-8A1D-5938C37BD9E9}" srcOrd="3" destOrd="0" presId="urn:microsoft.com/office/officeart/2018/2/layout/IconVerticalSolidList"/>
    <dgm:cxn modelId="{A39E5D34-9452-4266-9E5E-C50742FF7365}" type="presParOf" srcId="{58A52913-F436-4AC7-9908-EBD79650AB3B}" destId="{9AF16687-25AB-4503-8BE0-A642B29B4CC7}" srcOrd="13" destOrd="0" presId="urn:microsoft.com/office/officeart/2018/2/layout/IconVerticalSolidList"/>
    <dgm:cxn modelId="{5F6C18E2-3095-4E04-B337-1DD820CB71A7}" type="presParOf" srcId="{58A52913-F436-4AC7-9908-EBD79650AB3B}" destId="{B78B646D-5C8E-4E8D-91FA-1D6682180AFC}" srcOrd="14" destOrd="0" presId="urn:microsoft.com/office/officeart/2018/2/layout/IconVerticalSolidList"/>
    <dgm:cxn modelId="{94EC0983-846C-4947-8A47-9AEFB50665E7}" type="presParOf" srcId="{B78B646D-5C8E-4E8D-91FA-1D6682180AFC}" destId="{EE3FA51B-DE96-4B92-BF80-D1E8A863B826}" srcOrd="0" destOrd="0" presId="urn:microsoft.com/office/officeart/2018/2/layout/IconVerticalSolidList"/>
    <dgm:cxn modelId="{03774CD4-6B3E-473C-9A5E-CF6B6BBCEF2D}" type="presParOf" srcId="{B78B646D-5C8E-4E8D-91FA-1D6682180AFC}" destId="{856D58CD-DBF5-43FB-8226-681991964BB1}" srcOrd="1" destOrd="0" presId="urn:microsoft.com/office/officeart/2018/2/layout/IconVerticalSolidList"/>
    <dgm:cxn modelId="{F499039C-7EDE-4B3E-B636-530D31434B36}" type="presParOf" srcId="{B78B646D-5C8E-4E8D-91FA-1D6682180AFC}" destId="{716FBC27-34D1-4C6B-9C96-2F2BB154C452}" srcOrd="2" destOrd="0" presId="urn:microsoft.com/office/officeart/2018/2/layout/IconVerticalSolidList"/>
    <dgm:cxn modelId="{D60EF3C6-2343-447F-A199-469A7CE54F78}" type="presParOf" srcId="{B78B646D-5C8E-4E8D-91FA-1D6682180AFC}" destId="{5A1C442A-1F5A-4147-B6B1-5EA0ECABCF7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546711-D0F0-416D-9A7B-981BFF8EC49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91EF248-D595-48C8-B211-F22DE8F7A5E3}">
      <dgm:prSet/>
      <dgm:spPr/>
      <dgm:t>
        <a:bodyPr/>
        <a:lstStyle/>
        <a:p>
          <a:r>
            <a:rPr lang="en-US"/>
            <a:t>Access to lower-priced goods</a:t>
          </a:r>
        </a:p>
      </dgm:t>
    </dgm:pt>
    <dgm:pt modelId="{C3D44060-28E7-428B-AD80-5197BB02F354}" type="parTrans" cxnId="{75F9CD7D-0FE0-4F88-A9EE-A42E2C3B7253}">
      <dgm:prSet/>
      <dgm:spPr/>
      <dgm:t>
        <a:bodyPr/>
        <a:lstStyle/>
        <a:p>
          <a:endParaRPr lang="en-US"/>
        </a:p>
      </dgm:t>
    </dgm:pt>
    <dgm:pt modelId="{5FE9C2A5-6E52-4C35-9DEF-15946960AC25}" type="sibTrans" cxnId="{75F9CD7D-0FE0-4F88-A9EE-A42E2C3B7253}">
      <dgm:prSet/>
      <dgm:spPr/>
      <dgm:t>
        <a:bodyPr/>
        <a:lstStyle/>
        <a:p>
          <a:endParaRPr lang="en-US"/>
        </a:p>
      </dgm:t>
    </dgm:pt>
    <dgm:pt modelId="{2890FA19-B5CB-4E29-BB85-62CAA55DF9BD}">
      <dgm:prSet/>
      <dgm:spPr/>
      <dgm:t>
        <a:bodyPr/>
        <a:lstStyle/>
        <a:p>
          <a:r>
            <a:rPr lang="en-US"/>
            <a:t>Enhanced competitive position</a:t>
          </a:r>
        </a:p>
      </dgm:t>
    </dgm:pt>
    <dgm:pt modelId="{D3E90606-96F8-4020-9D2F-520892C07E33}" type="parTrans" cxnId="{C8BFF966-BA66-48EB-AE79-906BBED1FDC8}">
      <dgm:prSet/>
      <dgm:spPr/>
      <dgm:t>
        <a:bodyPr/>
        <a:lstStyle/>
        <a:p>
          <a:endParaRPr lang="en-US"/>
        </a:p>
      </dgm:t>
    </dgm:pt>
    <dgm:pt modelId="{9C76C40C-9E0B-4CF7-8F0C-DCD7C6749D5C}" type="sibTrans" cxnId="{C8BFF966-BA66-48EB-AE79-906BBED1FDC8}">
      <dgm:prSet/>
      <dgm:spPr/>
      <dgm:t>
        <a:bodyPr/>
        <a:lstStyle/>
        <a:p>
          <a:endParaRPr lang="en-US"/>
        </a:p>
      </dgm:t>
    </dgm:pt>
    <dgm:pt modelId="{F889828F-06D7-4BF2-A9EB-A3EF53963639}">
      <dgm:prSet/>
      <dgm:spPr/>
      <dgm:t>
        <a:bodyPr/>
        <a:lstStyle/>
        <a:p>
          <a:r>
            <a:rPr lang="en-US"/>
            <a:t>Access to higher-quality goods</a:t>
          </a:r>
        </a:p>
      </dgm:t>
    </dgm:pt>
    <dgm:pt modelId="{7BEF3875-6088-4EC9-B07C-77CCB59FB7F3}" type="parTrans" cxnId="{BEEEA687-B33A-4250-92C3-8E09A1041676}">
      <dgm:prSet/>
      <dgm:spPr/>
      <dgm:t>
        <a:bodyPr/>
        <a:lstStyle/>
        <a:p>
          <a:endParaRPr lang="en-US"/>
        </a:p>
      </dgm:t>
    </dgm:pt>
    <dgm:pt modelId="{E8349DF0-3E8E-4652-B939-CDAFC75C77C7}" type="sibTrans" cxnId="{BEEEA687-B33A-4250-92C3-8E09A1041676}">
      <dgm:prSet/>
      <dgm:spPr/>
      <dgm:t>
        <a:bodyPr/>
        <a:lstStyle/>
        <a:p>
          <a:endParaRPr lang="en-US"/>
        </a:p>
      </dgm:t>
    </dgm:pt>
    <dgm:pt modelId="{D1303D9D-D234-4239-895A-36147C5AA93A}">
      <dgm:prSet/>
      <dgm:spPr/>
      <dgm:t>
        <a:bodyPr/>
        <a:lstStyle/>
        <a:p>
          <a:r>
            <a:rPr lang="en-US"/>
            <a:t>Access to worldwide technology</a:t>
          </a:r>
        </a:p>
      </dgm:t>
    </dgm:pt>
    <dgm:pt modelId="{447D2D6A-13FE-46A9-AB51-6D01D59AC947}" type="parTrans" cxnId="{5095AD2F-7D2F-4697-97D7-8AD984651207}">
      <dgm:prSet/>
      <dgm:spPr/>
      <dgm:t>
        <a:bodyPr/>
        <a:lstStyle/>
        <a:p>
          <a:endParaRPr lang="en-US"/>
        </a:p>
      </dgm:t>
    </dgm:pt>
    <dgm:pt modelId="{40294B21-5CD6-460D-8FC8-9716DB1BE6AE}" type="sibTrans" cxnId="{5095AD2F-7D2F-4697-97D7-8AD984651207}">
      <dgm:prSet/>
      <dgm:spPr/>
      <dgm:t>
        <a:bodyPr/>
        <a:lstStyle/>
        <a:p>
          <a:endParaRPr lang="en-US"/>
        </a:p>
      </dgm:t>
    </dgm:pt>
    <dgm:pt modelId="{D5F2D5AF-1E99-44B5-AF37-55019A19D208}">
      <dgm:prSet/>
      <dgm:spPr/>
      <dgm:t>
        <a:bodyPr/>
        <a:lstStyle/>
        <a:p>
          <a:r>
            <a:rPr lang="en-US"/>
            <a:t>Better delivery performance</a:t>
          </a:r>
        </a:p>
      </dgm:t>
    </dgm:pt>
    <dgm:pt modelId="{F37D927E-671B-4CAA-9B5D-EF916FF64C7A}" type="parTrans" cxnId="{C023B43A-6A5A-4A5F-B9BE-FAC5529C2030}">
      <dgm:prSet/>
      <dgm:spPr/>
      <dgm:t>
        <a:bodyPr/>
        <a:lstStyle/>
        <a:p>
          <a:endParaRPr lang="en-US"/>
        </a:p>
      </dgm:t>
    </dgm:pt>
    <dgm:pt modelId="{B0A51C94-CAAB-4110-A154-23F6BC65E912}" type="sibTrans" cxnId="{C023B43A-6A5A-4A5F-B9BE-FAC5529C2030}">
      <dgm:prSet/>
      <dgm:spPr/>
      <dgm:t>
        <a:bodyPr/>
        <a:lstStyle/>
        <a:p>
          <a:endParaRPr lang="en-US"/>
        </a:p>
      </dgm:t>
    </dgm:pt>
    <dgm:pt modelId="{EEDA88B2-7FFC-45D2-90C6-06BFEA7F04FD}">
      <dgm:prSet/>
      <dgm:spPr/>
      <dgm:t>
        <a:bodyPr/>
        <a:lstStyle/>
        <a:p>
          <a:r>
            <a:rPr lang="en-US"/>
            <a:t>Better customer service</a:t>
          </a:r>
        </a:p>
      </dgm:t>
    </dgm:pt>
    <dgm:pt modelId="{A546A0AF-9F00-4EBE-B427-48545A4299B3}" type="parTrans" cxnId="{132AB625-9D17-40FC-9255-948DB3D13870}">
      <dgm:prSet/>
      <dgm:spPr/>
      <dgm:t>
        <a:bodyPr/>
        <a:lstStyle/>
        <a:p>
          <a:endParaRPr lang="en-US"/>
        </a:p>
      </dgm:t>
    </dgm:pt>
    <dgm:pt modelId="{E20D9183-32B7-4307-A73B-87E45E42B196}" type="sibTrans" cxnId="{132AB625-9D17-40FC-9255-948DB3D13870}">
      <dgm:prSet/>
      <dgm:spPr/>
      <dgm:t>
        <a:bodyPr/>
        <a:lstStyle/>
        <a:p>
          <a:endParaRPr lang="en-US"/>
        </a:p>
      </dgm:t>
    </dgm:pt>
    <dgm:pt modelId="{8C4E3588-7B3D-47F8-AB48-1923F74318D0}">
      <dgm:prSet/>
      <dgm:spPr/>
      <dgm:t>
        <a:bodyPr/>
        <a:lstStyle/>
        <a:p>
          <a:r>
            <a:rPr lang="en-US"/>
            <a:t>Increased number of suppliers</a:t>
          </a:r>
        </a:p>
      </dgm:t>
    </dgm:pt>
    <dgm:pt modelId="{F09F7EAC-D9A3-4307-9096-2C1F114E4362}" type="parTrans" cxnId="{CDC83CDF-F55E-4C8C-8651-2087F279AF6D}">
      <dgm:prSet/>
      <dgm:spPr/>
      <dgm:t>
        <a:bodyPr/>
        <a:lstStyle/>
        <a:p>
          <a:endParaRPr lang="en-US"/>
        </a:p>
      </dgm:t>
    </dgm:pt>
    <dgm:pt modelId="{FF10DFFB-D932-4C7B-8276-5C1BE25587C0}" type="sibTrans" cxnId="{CDC83CDF-F55E-4C8C-8651-2087F279AF6D}">
      <dgm:prSet/>
      <dgm:spPr/>
      <dgm:t>
        <a:bodyPr/>
        <a:lstStyle/>
        <a:p>
          <a:endParaRPr lang="en-US"/>
        </a:p>
      </dgm:t>
    </dgm:pt>
    <dgm:pt modelId="{5E5390ED-3092-4D52-A495-60780D5CBFAB}">
      <dgm:prSet/>
      <dgm:spPr/>
      <dgm:t>
        <a:bodyPr/>
        <a:lstStyle/>
        <a:p>
          <a:r>
            <a:rPr lang="en-US"/>
            <a:t>Helps meet countertrade obligations</a:t>
          </a:r>
        </a:p>
      </dgm:t>
    </dgm:pt>
    <dgm:pt modelId="{F2AF3007-E5A5-4372-9E4E-1713AF8E701D}" type="parTrans" cxnId="{198814E5-B72A-439F-A419-B235A47094FE}">
      <dgm:prSet/>
      <dgm:spPr/>
      <dgm:t>
        <a:bodyPr/>
        <a:lstStyle/>
        <a:p>
          <a:endParaRPr lang="en-US"/>
        </a:p>
      </dgm:t>
    </dgm:pt>
    <dgm:pt modelId="{79459979-C788-45D3-A8D8-E138DEB1EDD0}" type="sibTrans" cxnId="{198814E5-B72A-439F-A419-B235A47094FE}">
      <dgm:prSet/>
      <dgm:spPr/>
      <dgm:t>
        <a:bodyPr/>
        <a:lstStyle/>
        <a:p>
          <a:endParaRPr lang="en-US"/>
        </a:p>
      </dgm:t>
    </dgm:pt>
    <dgm:pt modelId="{0BDAF891-C0F4-42DB-AC34-47F8DE0B755D}" type="pres">
      <dgm:prSet presAssocID="{30546711-D0F0-416D-9A7B-981BFF8EC49F}" presName="root" presStyleCnt="0">
        <dgm:presLayoutVars>
          <dgm:dir/>
          <dgm:resizeHandles val="exact"/>
        </dgm:presLayoutVars>
      </dgm:prSet>
      <dgm:spPr/>
    </dgm:pt>
    <dgm:pt modelId="{FF8A83CA-0DC6-47BB-889E-9C51007E83F8}" type="pres">
      <dgm:prSet presAssocID="{D91EF248-D595-48C8-B211-F22DE8F7A5E3}" presName="compNode" presStyleCnt="0"/>
      <dgm:spPr/>
    </dgm:pt>
    <dgm:pt modelId="{9ADEBA8F-8CED-4B06-A981-668C6DFDD9A7}" type="pres">
      <dgm:prSet presAssocID="{D91EF248-D595-48C8-B211-F22DE8F7A5E3}" presName="bgRect" presStyleLbl="bgShp" presStyleIdx="0" presStyleCnt="8"/>
      <dgm:spPr/>
    </dgm:pt>
    <dgm:pt modelId="{BC552A30-B1E7-4D10-A1E6-D81E15155560}" type="pres">
      <dgm:prSet presAssocID="{D91EF248-D595-48C8-B211-F22DE8F7A5E3}"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5A5CF889-A61D-4E84-91B3-50184BCF7C5E}" type="pres">
      <dgm:prSet presAssocID="{D91EF248-D595-48C8-B211-F22DE8F7A5E3}" presName="spaceRect" presStyleCnt="0"/>
      <dgm:spPr/>
    </dgm:pt>
    <dgm:pt modelId="{A9D42181-94C8-41EB-B61B-DCF850182550}" type="pres">
      <dgm:prSet presAssocID="{D91EF248-D595-48C8-B211-F22DE8F7A5E3}" presName="parTx" presStyleLbl="revTx" presStyleIdx="0" presStyleCnt="8">
        <dgm:presLayoutVars>
          <dgm:chMax val="0"/>
          <dgm:chPref val="0"/>
        </dgm:presLayoutVars>
      </dgm:prSet>
      <dgm:spPr/>
    </dgm:pt>
    <dgm:pt modelId="{85186761-9EE4-4AAF-BCCA-FC87ED300DA9}" type="pres">
      <dgm:prSet presAssocID="{5FE9C2A5-6E52-4C35-9DEF-15946960AC25}" presName="sibTrans" presStyleCnt="0"/>
      <dgm:spPr/>
    </dgm:pt>
    <dgm:pt modelId="{DB94BDA0-0F5E-46DD-8BE6-17B123CA3A41}" type="pres">
      <dgm:prSet presAssocID="{2890FA19-B5CB-4E29-BB85-62CAA55DF9BD}" presName="compNode" presStyleCnt="0"/>
      <dgm:spPr/>
    </dgm:pt>
    <dgm:pt modelId="{5495875C-B206-466B-83B8-43FACFE31462}" type="pres">
      <dgm:prSet presAssocID="{2890FA19-B5CB-4E29-BB85-62CAA55DF9BD}" presName="bgRect" presStyleLbl="bgShp" presStyleIdx="1" presStyleCnt="8"/>
      <dgm:spPr/>
    </dgm:pt>
    <dgm:pt modelId="{EE639C86-B751-4712-BBD7-6966AD61E47F}" type="pres">
      <dgm:prSet presAssocID="{2890FA19-B5CB-4E29-BB85-62CAA55DF9BD}"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BF691078-2236-40C9-8BD0-A7C3DF253AFC}" type="pres">
      <dgm:prSet presAssocID="{2890FA19-B5CB-4E29-BB85-62CAA55DF9BD}" presName="spaceRect" presStyleCnt="0"/>
      <dgm:spPr/>
    </dgm:pt>
    <dgm:pt modelId="{79E17B73-9917-4ECF-A1B7-6812A7C953E3}" type="pres">
      <dgm:prSet presAssocID="{2890FA19-B5CB-4E29-BB85-62CAA55DF9BD}" presName="parTx" presStyleLbl="revTx" presStyleIdx="1" presStyleCnt="8">
        <dgm:presLayoutVars>
          <dgm:chMax val="0"/>
          <dgm:chPref val="0"/>
        </dgm:presLayoutVars>
      </dgm:prSet>
      <dgm:spPr/>
    </dgm:pt>
    <dgm:pt modelId="{8F5E63C8-FC3D-4360-A932-C61E84F20EFF}" type="pres">
      <dgm:prSet presAssocID="{9C76C40C-9E0B-4CF7-8F0C-DCD7C6749D5C}" presName="sibTrans" presStyleCnt="0"/>
      <dgm:spPr/>
    </dgm:pt>
    <dgm:pt modelId="{C8D9C9F0-2C0A-43EE-8F00-0833AB44F209}" type="pres">
      <dgm:prSet presAssocID="{F889828F-06D7-4BF2-A9EB-A3EF53963639}" presName="compNode" presStyleCnt="0"/>
      <dgm:spPr/>
    </dgm:pt>
    <dgm:pt modelId="{1BABE695-1CD9-4EF8-9356-21701F4BE71A}" type="pres">
      <dgm:prSet presAssocID="{F889828F-06D7-4BF2-A9EB-A3EF53963639}" presName="bgRect" presStyleLbl="bgShp" presStyleIdx="2" presStyleCnt="8"/>
      <dgm:spPr/>
    </dgm:pt>
    <dgm:pt modelId="{6968832E-823B-46D1-8391-40B5E8407A1B}" type="pres">
      <dgm:prSet presAssocID="{F889828F-06D7-4BF2-A9EB-A3EF53963639}"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20A90947-067E-49E9-94B7-84D095350C5D}" type="pres">
      <dgm:prSet presAssocID="{F889828F-06D7-4BF2-A9EB-A3EF53963639}" presName="spaceRect" presStyleCnt="0"/>
      <dgm:spPr/>
    </dgm:pt>
    <dgm:pt modelId="{CF5874BA-19FF-4469-B6A1-DC5FF1A8B263}" type="pres">
      <dgm:prSet presAssocID="{F889828F-06D7-4BF2-A9EB-A3EF53963639}" presName="parTx" presStyleLbl="revTx" presStyleIdx="2" presStyleCnt="8">
        <dgm:presLayoutVars>
          <dgm:chMax val="0"/>
          <dgm:chPref val="0"/>
        </dgm:presLayoutVars>
      </dgm:prSet>
      <dgm:spPr/>
    </dgm:pt>
    <dgm:pt modelId="{4CBEE709-6068-4E71-878C-89498EB8165A}" type="pres">
      <dgm:prSet presAssocID="{E8349DF0-3E8E-4652-B939-CDAFC75C77C7}" presName="sibTrans" presStyleCnt="0"/>
      <dgm:spPr/>
    </dgm:pt>
    <dgm:pt modelId="{843DA5AF-9DB7-43C1-965A-D8197C13A102}" type="pres">
      <dgm:prSet presAssocID="{D1303D9D-D234-4239-895A-36147C5AA93A}" presName="compNode" presStyleCnt="0"/>
      <dgm:spPr/>
    </dgm:pt>
    <dgm:pt modelId="{1247FC23-F27E-48A4-AACA-A0D0E84C9054}" type="pres">
      <dgm:prSet presAssocID="{D1303D9D-D234-4239-895A-36147C5AA93A}" presName="bgRect" presStyleLbl="bgShp" presStyleIdx="3" presStyleCnt="8"/>
      <dgm:spPr/>
    </dgm:pt>
    <dgm:pt modelId="{11750C25-12A1-4942-B665-283DBA7C2037}" type="pres">
      <dgm:prSet presAssocID="{D1303D9D-D234-4239-895A-36147C5AA93A}"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th Globe Americas"/>
        </a:ext>
      </dgm:extLst>
    </dgm:pt>
    <dgm:pt modelId="{0F66151B-6337-448D-96CC-E01B2EC35C84}" type="pres">
      <dgm:prSet presAssocID="{D1303D9D-D234-4239-895A-36147C5AA93A}" presName="spaceRect" presStyleCnt="0"/>
      <dgm:spPr/>
    </dgm:pt>
    <dgm:pt modelId="{8F9F3BB0-47B9-4D52-A05A-EDB7872F0E34}" type="pres">
      <dgm:prSet presAssocID="{D1303D9D-D234-4239-895A-36147C5AA93A}" presName="parTx" presStyleLbl="revTx" presStyleIdx="3" presStyleCnt="8">
        <dgm:presLayoutVars>
          <dgm:chMax val="0"/>
          <dgm:chPref val="0"/>
        </dgm:presLayoutVars>
      </dgm:prSet>
      <dgm:spPr/>
    </dgm:pt>
    <dgm:pt modelId="{26065895-9F7C-4C06-A2D0-C918A6EC1940}" type="pres">
      <dgm:prSet presAssocID="{40294B21-5CD6-460D-8FC8-9716DB1BE6AE}" presName="sibTrans" presStyleCnt="0"/>
      <dgm:spPr/>
    </dgm:pt>
    <dgm:pt modelId="{F4669FDC-5D78-428D-84D0-F1BF294CB29B}" type="pres">
      <dgm:prSet presAssocID="{D5F2D5AF-1E99-44B5-AF37-55019A19D208}" presName="compNode" presStyleCnt="0"/>
      <dgm:spPr/>
    </dgm:pt>
    <dgm:pt modelId="{9CA41084-3263-49D9-9B82-802BE4CC422C}" type="pres">
      <dgm:prSet presAssocID="{D5F2D5AF-1E99-44B5-AF37-55019A19D208}" presName="bgRect" presStyleLbl="bgShp" presStyleIdx="4" presStyleCnt="8"/>
      <dgm:spPr/>
    </dgm:pt>
    <dgm:pt modelId="{FF9B42F6-D7CD-4BBD-AD34-D23CA216CB95}" type="pres">
      <dgm:prSet presAssocID="{D5F2D5AF-1E99-44B5-AF37-55019A19D208}"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pward trend"/>
        </a:ext>
      </dgm:extLst>
    </dgm:pt>
    <dgm:pt modelId="{982E7CB5-DDF7-49E8-9B7E-32A35E4F4982}" type="pres">
      <dgm:prSet presAssocID="{D5F2D5AF-1E99-44B5-AF37-55019A19D208}" presName="spaceRect" presStyleCnt="0"/>
      <dgm:spPr/>
    </dgm:pt>
    <dgm:pt modelId="{E0876CCF-43B6-4257-BD2B-F8FCE5190CEB}" type="pres">
      <dgm:prSet presAssocID="{D5F2D5AF-1E99-44B5-AF37-55019A19D208}" presName="parTx" presStyleLbl="revTx" presStyleIdx="4" presStyleCnt="8">
        <dgm:presLayoutVars>
          <dgm:chMax val="0"/>
          <dgm:chPref val="0"/>
        </dgm:presLayoutVars>
      </dgm:prSet>
      <dgm:spPr/>
    </dgm:pt>
    <dgm:pt modelId="{E56B0A3B-E5EB-42AC-BA6C-F037E5692D6A}" type="pres">
      <dgm:prSet presAssocID="{B0A51C94-CAAB-4110-A154-23F6BC65E912}" presName="sibTrans" presStyleCnt="0"/>
      <dgm:spPr/>
    </dgm:pt>
    <dgm:pt modelId="{9CEE8008-873E-4055-9B21-DDD780191B46}" type="pres">
      <dgm:prSet presAssocID="{EEDA88B2-7FFC-45D2-90C6-06BFEA7F04FD}" presName="compNode" presStyleCnt="0"/>
      <dgm:spPr/>
    </dgm:pt>
    <dgm:pt modelId="{11368F30-3D7C-4862-8F63-45BB48AC8D46}" type="pres">
      <dgm:prSet presAssocID="{EEDA88B2-7FFC-45D2-90C6-06BFEA7F04FD}" presName="bgRect" presStyleLbl="bgShp" presStyleIdx="5" presStyleCnt="8"/>
      <dgm:spPr/>
    </dgm:pt>
    <dgm:pt modelId="{714CFDEF-EBEA-48E3-8C39-43C08E50479C}" type="pres">
      <dgm:prSet presAssocID="{EEDA88B2-7FFC-45D2-90C6-06BFEA7F04FD}"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all center"/>
        </a:ext>
      </dgm:extLst>
    </dgm:pt>
    <dgm:pt modelId="{39986E1D-1121-4DC6-BA9A-68777377EEEF}" type="pres">
      <dgm:prSet presAssocID="{EEDA88B2-7FFC-45D2-90C6-06BFEA7F04FD}" presName="spaceRect" presStyleCnt="0"/>
      <dgm:spPr/>
    </dgm:pt>
    <dgm:pt modelId="{37E52209-B462-4DEA-BD03-2986A84D4FC7}" type="pres">
      <dgm:prSet presAssocID="{EEDA88B2-7FFC-45D2-90C6-06BFEA7F04FD}" presName="parTx" presStyleLbl="revTx" presStyleIdx="5" presStyleCnt="8">
        <dgm:presLayoutVars>
          <dgm:chMax val="0"/>
          <dgm:chPref val="0"/>
        </dgm:presLayoutVars>
      </dgm:prSet>
      <dgm:spPr/>
    </dgm:pt>
    <dgm:pt modelId="{CBEDC6E5-BDA8-452D-90FF-3F37000A6732}" type="pres">
      <dgm:prSet presAssocID="{E20D9183-32B7-4307-A73B-87E45E42B196}" presName="sibTrans" presStyleCnt="0"/>
      <dgm:spPr/>
    </dgm:pt>
    <dgm:pt modelId="{EEBC3074-62D3-4CCB-80F4-4695646BA75B}" type="pres">
      <dgm:prSet presAssocID="{8C4E3588-7B3D-47F8-AB48-1923F74318D0}" presName="compNode" presStyleCnt="0"/>
      <dgm:spPr/>
    </dgm:pt>
    <dgm:pt modelId="{7C553915-DB32-4D7B-9DF9-D53EEC6E9273}" type="pres">
      <dgm:prSet presAssocID="{8C4E3588-7B3D-47F8-AB48-1923F74318D0}" presName="bgRect" presStyleLbl="bgShp" presStyleIdx="6" presStyleCnt="8"/>
      <dgm:spPr/>
    </dgm:pt>
    <dgm:pt modelId="{0E9F2D6E-6EA7-4FA3-8235-25E8C546E60E}" type="pres">
      <dgm:prSet presAssocID="{8C4E3588-7B3D-47F8-AB48-1923F74318D0}"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andshake"/>
        </a:ext>
      </dgm:extLst>
    </dgm:pt>
    <dgm:pt modelId="{52C1D164-9CC8-4905-8903-45A347A30C52}" type="pres">
      <dgm:prSet presAssocID="{8C4E3588-7B3D-47F8-AB48-1923F74318D0}" presName="spaceRect" presStyleCnt="0"/>
      <dgm:spPr/>
    </dgm:pt>
    <dgm:pt modelId="{19FCAD75-261C-49D2-8265-564D4CE2A785}" type="pres">
      <dgm:prSet presAssocID="{8C4E3588-7B3D-47F8-AB48-1923F74318D0}" presName="parTx" presStyleLbl="revTx" presStyleIdx="6" presStyleCnt="8">
        <dgm:presLayoutVars>
          <dgm:chMax val="0"/>
          <dgm:chPref val="0"/>
        </dgm:presLayoutVars>
      </dgm:prSet>
      <dgm:spPr/>
    </dgm:pt>
    <dgm:pt modelId="{6C496D2B-E938-477E-9E20-B4ED6656ACF6}" type="pres">
      <dgm:prSet presAssocID="{FF10DFFB-D932-4C7B-8276-5C1BE25587C0}" presName="sibTrans" presStyleCnt="0"/>
      <dgm:spPr/>
    </dgm:pt>
    <dgm:pt modelId="{DBD7B603-6973-4096-B838-2F3C50DFFAAE}" type="pres">
      <dgm:prSet presAssocID="{5E5390ED-3092-4D52-A495-60780D5CBFAB}" presName="compNode" presStyleCnt="0"/>
      <dgm:spPr/>
    </dgm:pt>
    <dgm:pt modelId="{145F5A94-1BA7-400E-AC65-81999EF72F7D}" type="pres">
      <dgm:prSet presAssocID="{5E5390ED-3092-4D52-A495-60780D5CBFAB}" presName="bgRect" presStyleLbl="bgShp" presStyleIdx="7" presStyleCnt="8"/>
      <dgm:spPr/>
    </dgm:pt>
    <dgm:pt modelId="{005C8140-81FC-4D24-80AB-A47AE6D1AFC1}" type="pres">
      <dgm:prSet presAssocID="{5E5390ED-3092-4D52-A495-60780D5CBFAB}"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Check List"/>
        </a:ext>
      </dgm:extLst>
    </dgm:pt>
    <dgm:pt modelId="{956D8132-F417-41FC-B0B3-CDD2A9CF71F1}" type="pres">
      <dgm:prSet presAssocID="{5E5390ED-3092-4D52-A495-60780D5CBFAB}" presName="spaceRect" presStyleCnt="0"/>
      <dgm:spPr/>
    </dgm:pt>
    <dgm:pt modelId="{3F0008BE-4CA6-4261-80FD-9549E0EC58BB}" type="pres">
      <dgm:prSet presAssocID="{5E5390ED-3092-4D52-A495-60780D5CBFAB}" presName="parTx" presStyleLbl="revTx" presStyleIdx="7" presStyleCnt="8">
        <dgm:presLayoutVars>
          <dgm:chMax val="0"/>
          <dgm:chPref val="0"/>
        </dgm:presLayoutVars>
      </dgm:prSet>
      <dgm:spPr/>
    </dgm:pt>
  </dgm:ptLst>
  <dgm:cxnLst>
    <dgm:cxn modelId="{0D668120-48C9-43E0-A828-84752E6C16B0}" type="presOf" srcId="{30546711-D0F0-416D-9A7B-981BFF8EC49F}" destId="{0BDAF891-C0F4-42DB-AC34-47F8DE0B755D}" srcOrd="0" destOrd="0" presId="urn:microsoft.com/office/officeart/2018/2/layout/IconVerticalSolidList"/>
    <dgm:cxn modelId="{02FB7824-A22F-4A1F-A5E5-4E71F862395D}" type="presOf" srcId="{D5F2D5AF-1E99-44B5-AF37-55019A19D208}" destId="{E0876CCF-43B6-4257-BD2B-F8FCE5190CEB}" srcOrd="0" destOrd="0" presId="urn:microsoft.com/office/officeart/2018/2/layout/IconVerticalSolidList"/>
    <dgm:cxn modelId="{132AB625-9D17-40FC-9255-948DB3D13870}" srcId="{30546711-D0F0-416D-9A7B-981BFF8EC49F}" destId="{EEDA88B2-7FFC-45D2-90C6-06BFEA7F04FD}" srcOrd="5" destOrd="0" parTransId="{A546A0AF-9F00-4EBE-B427-48545A4299B3}" sibTransId="{E20D9183-32B7-4307-A73B-87E45E42B196}"/>
    <dgm:cxn modelId="{5095AD2F-7D2F-4697-97D7-8AD984651207}" srcId="{30546711-D0F0-416D-9A7B-981BFF8EC49F}" destId="{D1303D9D-D234-4239-895A-36147C5AA93A}" srcOrd="3" destOrd="0" parTransId="{447D2D6A-13FE-46A9-AB51-6D01D59AC947}" sibTransId="{40294B21-5CD6-460D-8FC8-9716DB1BE6AE}"/>
    <dgm:cxn modelId="{C023B43A-6A5A-4A5F-B9BE-FAC5529C2030}" srcId="{30546711-D0F0-416D-9A7B-981BFF8EC49F}" destId="{D5F2D5AF-1E99-44B5-AF37-55019A19D208}" srcOrd="4" destOrd="0" parTransId="{F37D927E-671B-4CAA-9B5D-EF916FF64C7A}" sibTransId="{B0A51C94-CAAB-4110-A154-23F6BC65E912}"/>
    <dgm:cxn modelId="{07A8A63D-037A-4572-B59A-C9D0F9ACE58E}" type="presOf" srcId="{D1303D9D-D234-4239-895A-36147C5AA93A}" destId="{8F9F3BB0-47B9-4D52-A05A-EDB7872F0E34}" srcOrd="0" destOrd="0" presId="urn:microsoft.com/office/officeart/2018/2/layout/IconVerticalSolidList"/>
    <dgm:cxn modelId="{C8BFF966-BA66-48EB-AE79-906BBED1FDC8}" srcId="{30546711-D0F0-416D-9A7B-981BFF8EC49F}" destId="{2890FA19-B5CB-4E29-BB85-62CAA55DF9BD}" srcOrd="1" destOrd="0" parTransId="{D3E90606-96F8-4020-9D2F-520892C07E33}" sibTransId="{9C76C40C-9E0B-4CF7-8F0C-DCD7C6749D5C}"/>
    <dgm:cxn modelId="{75F9CD7D-0FE0-4F88-A9EE-A42E2C3B7253}" srcId="{30546711-D0F0-416D-9A7B-981BFF8EC49F}" destId="{D91EF248-D595-48C8-B211-F22DE8F7A5E3}" srcOrd="0" destOrd="0" parTransId="{C3D44060-28E7-428B-AD80-5197BB02F354}" sibTransId="{5FE9C2A5-6E52-4C35-9DEF-15946960AC25}"/>
    <dgm:cxn modelId="{BEEEA687-B33A-4250-92C3-8E09A1041676}" srcId="{30546711-D0F0-416D-9A7B-981BFF8EC49F}" destId="{F889828F-06D7-4BF2-A9EB-A3EF53963639}" srcOrd="2" destOrd="0" parTransId="{7BEF3875-6088-4EC9-B07C-77CCB59FB7F3}" sibTransId="{E8349DF0-3E8E-4652-B939-CDAFC75C77C7}"/>
    <dgm:cxn modelId="{795936A5-7155-4AC9-925F-ABE313B41C40}" type="presOf" srcId="{5E5390ED-3092-4D52-A495-60780D5CBFAB}" destId="{3F0008BE-4CA6-4261-80FD-9549E0EC58BB}" srcOrd="0" destOrd="0" presId="urn:microsoft.com/office/officeart/2018/2/layout/IconVerticalSolidList"/>
    <dgm:cxn modelId="{6C38AFB9-ACE7-47A6-86EA-61D74FD2719E}" type="presOf" srcId="{D91EF248-D595-48C8-B211-F22DE8F7A5E3}" destId="{A9D42181-94C8-41EB-B61B-DCF850182550}" srcOrd="0" destOrd="0" presId="urn:microsoft.com/office/officeart/2018/2/layout/IconVerticalSolidList"/>
    <dgm:cxn modelId="{9F74C4B9-2371-4FEC-936B-C7ADC318FBE0}" type="presOf" srcId="{8C4E3588-7B3D-47F8-AB48-1923F74318D0}" destId="{19FCAD75-261C-49D2-8265-564D4CE2A785}" srcOrd="0" destOrd="0" presId="urn:microsoft.com/office/officeart/2018/2/layout/IconVerticalSolidList"/>
    <dgm:cxn modelId="{0D4011C2-5335-4444-B6FC-9C6A4E6B9617}" type="presOf" srcId="{EEDA88B2-7FFC-45D2-90C6-06BFEA7F04FD}" destId="{37E52209-B462-4DEA-BD03-2986A84D4FC7}" srcOrd="0" destOrd="0" presId="urn:microsoft.com/office/officeart/2018/2/layout/IconVerticalSolidList"/>
    <dgm:cxn modelId="{4E86A6C2-2031-4A7B-9B78-0962A8C5433C}" type="presOf" srcId="{2890FA19-B5CB-4E29-BB85-62CAA55DF9BD}" destId="{79E17B73-9917-4ECF-A1B7-6812A7C953E3}" srcOrd="0" destOrd="0" presId="urn:microsoft.com/office/officeart/2018/2/layout/IconVerticalSolidList"/>
    <dgm:cxn modelId="{CDC83CDF-F55E-4C8C-8651-2087F279AF6D}" srcId="{30546711-D0F0-416D-9A7B-981BFF8EC49F}" destId="{8C4E3588-7B3D-47F8-AB48-1923F74318D0}" srcOrd="6" destOrd="0" parTransId="{F09F7EAC-D9A3-4307-9096-2C1F114E4362}" sibTransId="{FF10DFFB-D932-4C7B-8276-5C1BE25587C0}"/>
    <dgm:cxn modelId="{198814E5-B72A-439F-A419-B235A47094FE}" srcId="{30546711-D0F0-416D-9A7B-981BFF8EC49F}" destId="{5E5390ED-3092-4D52-A495-60780D5CBFAB}" srcOrd="7" destOrd="0" parTransId="{F2AF3007-E5A5-4372-9E4E-1713AF8E701D}" sibTransId="{79459979-C788-45D3-A8D8-E138DEB1EDD0}"/>
    <dgm:cxn modelId="{29210FF6-6387-4011-9789-BF75EF8D3FD4}" type="presOf" srcId="{F889828F-06D7-4BF2-A9EB-A3EF53963639}" destId="{CF5874BA-19FF-4469-B6A1-DC5FF1A8B263}" srcOrd="0" destOrd="0" presId="urn:microsoft.com/office/officeart/2018/2/layout/IconVerticalSolidList"/>
    <dgm:cxn modelId="{1FB835A8-5A7A-49F6-AF95-139D78CDA5AB}" type="presParOf" srcId="{0BDAF891-C0F4-42DB-AC34-47F8DE0B755D}" destId="{FF8A83CA-0DC6-47BB-889E-9C51007E83F8}" srcOrd="0" destOrd="0" presId="urn:microsoft.com/office/officeart/2018/2/layout/IconVerticalSolidList"/>
    <dgm:cxn modelId="{F04C5AA7-8140-4C62-BA83-044E33192945}" type="presParOf" srcId="{FF8A83CA-0DC6-47BB-889E-9C51007E83F8}" destId="{9ADEBA8F-8CED-4B06-A981-668C6DFDD9A7}" srcOrd="0" destOrd="0" presId="urn:microsoft.com/office/officeart/2018/2/layout/IconVerticalSolidList"/>
    <dgm:cxn modelId="{48FEECD1-265D-4382-9417-DC606AE60AA1}" type="presParOf" srcId="{FF8A83CA-0DC6-47BB-889E-9C51007E83F8}" destId="{BC552A30-B1E7-4D10-A1E6-D81E15155560}" srcOrd="1" destOrd="0" presId="urn:microsoft.com/office/officeart/2018/2/layout/IconVerticalSolidList"/>
    <dgm:cxn modelId="{0EFD6CA6-9C58-4492-B3FD-E398F1AEFBA1}" type="presParOf" srcId="{FF8A83CA-0DC6-47BB-889E-9C51007E83F8}" destId="{5A5CF889-A61D-4E84-91B3-50184BCF7C5E}" srcOrd="2" destOrd="0" presId="urn:microsoft.com/office/officeart/2018/2/layout/IconVerticalSolidList"/>
    <dgm:cxn modelId="{415EDB9F-BED5-40B0-A2FA-4794DA9D58ED}" type="presParOf" srcId="{FF8A83CA-0DC6-47BB-889E-9C51007E83F8}" destId="{A9D42181-94C8-41EB-B61B-DCF850182550}" srcOrd="3" destOrd="0" presId="urn:microsoft.com/office/officeart/2018/2/layout/IconVerticalSolidList"/>
    <dgm:cxn modelId="{17008873-3C9E-475B-BB0B-828A64B16DE4}" type="presParOf" srcId="{0BDAF891-C0F4-42DB-AC34-47F8DE0B755D}" destId="{85186761-9EE4-4AAF-BCCA-FC87ED300DA9}" srcOrd="1" destOrd="0" presId="urn:microsoft.com/office/officeart/2018/2/layout/IconVerticalSolidList"/>
    <dgm:cxn modelId="{5AC1EF90-25F4-4FE4-AB0C-2AC4A47E21FB}" type="presParOf" srcId="{0BDAF891-C0F4-42DB-AC34-47F8DE0B755D}" destId="{DB94BDA0-0F5E-46DD-8BE6-17B123CA3A41}" srcOrd="2" destOrd="0" presId="urn:microsoft.com/office/officeart/2018/2/layout/IconVerticalSolidList"/>
    <dgm:cxn modelId="{194B61B2-0226-4081-BEE5-46C3EB20F21F}" type="presParOf" srcId="{DB94BDA0-0F5E-46DD-8BE6-17B123CA3A41}" destId="{5495875C-B206-466B-83B8-43FACFE31462}" srcOrd="0" destOrd="0" presId="urn:microsoft.com/office/officeart/2018/2/layout/IconVerticalSolidList"/>
    <dgm:cxn modelId="{CCA46DA5-DAD9-4069-B54C-1F526A390560}" type="presParOf" srcId="{DB94BDA0-0F5E-46DD-8BE6-17B123CA3A41}" destId="{EE639C86-B751-4712-BBD7-6966AD61E47F}" srcOrd="1" destOrd="0" presId="urn:microsoft.com/office/officeart/2018/2/layout/IconVerticalSolidList"/>
    <dgm:cxn modelId="{AE709CDC-9C3E-482C-8CC2-E66E7AB22477}" type="presParOf" srcId="{DB94BDA0-0F5E-46DD-8BE6-17B123CA3A41}" destId="{BF691078-2236-40C9-8BD0-A7C3DF253AFC}" srcOrd="2" destOrd="0" presId="urn:microsoft.com/office/officeart/2018/2/layout/IconVerticalSolidList"/>
    <dgm:cxn modelId="{08E8A3A9-F951-4057-BD60-6BA5E98AFA07}" type="presParOf" srcId="{DB94BDA0-0F5E-46DD-8BE6-17B123CA3A41}" destId="{79E17B73-9917-4ECF-A1B7-6812A7C953E3}" srcOrd="3" destOrd="0" presId="urn:microsoft.com/office/officeart/2018/2/layout/IconVerticalSolidList"/>
    <dgm:cxn modelId="{6EB294C5-2126-4817-837D-631EABDFA039}" type="presParOf" srcId="{0BDAF891-C0F4-42DB-AC34-47F8DE0B755D}" destId="{8F5E63C8-FC3D-4360-A932-C61E84F20EFF}" srcOrd="3" destOrd="0" presId="urn:microsoft.com/office/officeart/2018/2/layout/IconVerticalSolidList"/>
    <dgm:cxn modelId="{7C79BEE0-F728-4FB8-96E5-E82BB78001FB}" type="presParOf" srcId="{0BDAF891-C0F4-42DB-AC34-47F8DE0B755D}" destId="{C8D9C9F0-2C0A-43EE-8F00-0833AB44F209}" srcOrd="4" destOrd="0" presId="urn:microsoft.com/office/officeart/2018/2/layout/IconVerticalSolidList"/>
    <dgm:cxn modelId="{16CBA40B-CCD7-4DDA-850B-5086B4C25D36}" type="presParOf" srcId="{C8D9C9F0-2C0A-43EE-8F00-0833AB44F209}" destId="{1BABE695-1CD9-4EF8-9356-21701F4BE71A}" srcOrd="0" destOrd="0" presId="urn:microsoft.com/office/officeart/2018/2/layout/IconVerticalSolidList"/>
    <dgm:cxn modelId="{A8BF736D-3BF3-47D1-A845-8875BFA15547}" type="presParOf" srcId="{C8D9C9F0-2C0A-43EE-8F00-0833AB44F209}" destId="{6968832E-823B-46D1-8391-40B5E8407A1B}" srcOrd="1" destOrd="0" presId="urn:microsoft.com/office/officeart/2018/2/layout/IconVerticalSolidList"/>
    <dgm:cxn modelId="{B7AA61DC-E671-48E2-BB92-2F4C9350838C}" type="presParOf" srcId="{C8D9C9F0-2C0A-43EE-8F00-0833AB44F209}" destId="{20A90947-067E-49E9-94B7-84D095350C5D}" srcOrd="2" destOrd="0" presId="urn:microsoft.com/office/officeart/2018/2/layout/IconVerticalSolidList"/>
    <dgm:cxn modelId="{00EAF68D-47F3-4230-87BD-4F7E9258FB15}" type="presParOf" srcId="{C8D9C9F0-2C0A-43EE-8F00-0833AB44F209}" destId="{CF5874BA-19FF-4469-B6A1-DC5FF1A8B263}" srcOrd="3" destOrd="0" presId="urn:microsoft.com/office/officeart/2018/2/layout/IconVerticalSolidList"/>
    <dgm:cxn modelId="{E78E4E87-4FB1-44DF-A067-E0DD4732454E}" type="presParOf" srcId="{0BDAF891-C0F4-42DB-AC34-47F8DE0B755D}" destId="{4CBEE709-6068-4E71-878C-89498EB8165A}" srcOrd="5" destOrd="0" presId="urn:microsoft.com/office/officeart/2018/2/layout/IconVerticalSolidList"/>
    <dgm:cxn modelId="{E88C9223-6A72-47EF-8507-E1B7AF36AFBD}" type="presParOf" srcId="{0BDAF891-C0F4-42DB-AC34-47F8DE0B755D}" destId="{843DA5AF-9DB7-43C1-965A-D8197C13A102}" srcOrd="6" destOrd="0" presId="urn:microsoft.com/office/officeart/2018/2/layout/IconVerticalSolidList"/>
    <dgm:cxn modelId="{56C08C5A-1FDF-4D4E-808A-9F3C831DA847}" type="presParOf" srcId="{843DA5AF-9DB7-43C1-965A-D8197C13A102}" destId="{1247FC23-F27E-48A4-AACA-A0D0E84C9054}" srcOrd="0" destOrd="0" presId="urn:microsoft.com/office/officeart/2018/2/layout/IconVerticalSolidList"/>
    <dgm:cxn modelId="{98E6A560-CED3-4B41-9360-28A09B132386}" type="presParOf" srcId="{843DA5AF-9DB7-43C1-965A-D8197C13A102}" destId="{11750C25-12A1-4942-B665-283DBA7C2037}" srcOrd="1" destOrd="0" presId="urn:microsoft.com/office/officeart/2018/2/layout/IconVerticalSolidList"/>
    <dgm:cxn modelId="{EFB0B8B9-390B-4BAD-A861-BEE95BA4AB3A}" type="presParOf" srcId="{843DA5AF-9DB7-43C1-965A-D8197C13A102}" destId="{0F66151B-6337-448D-96CC-E01B2EC35C84}" srcOrd="2" destOrd="0" presId="urn:microsoft.com/office/officeart/2018/2/layout/IconVerticalSolidList"/>
    <dgm:cxn modelId="{1CB1F836-4AA1-48E4-8F94-2A4EC1AB4396}" type="presParOf" srcId="{843DA5AF-9DB7-43C1-965A-D8197C13A102}" destId="{8F9F3BB0-47B9-4D52-A05A-EDB7872F0E34}" srcOrd="3" destOrd="0" presId="urn:microsoft.com/office/officeart/2018/2/layout/IconVerticalSolidList"/>
    <dgm:cxn modelId="{7780E562-C853-4456-975F-A11BF5C034B5}" type="presParOf" srcId="{0BDAF891-C0F4-42DB-AC34-47F8DE0B755D}" destId="{26065895-9F7C-4C06-A2D0-C918A6EC1940}" srcOrd="7" destOrd="0" presId="urn:microsoft.com/office/officeart/2018/2/layout/IconVerticalSolidList"/>
    <dgm:cxn modelId="{8B43538E-09E3-430B-B5C4-0595B706C2DE}" type="presParOf" srcId="{0BDAF891-C0F4-42DB-AC34-47F8DE0B755D}" destId="{F4669FDC-5D78-428D-84D0-F1BF294CB29B}" srcOrd="8" destOrd="0" presId="urn:microsoft.com/office/officeart/2018/2/layout/IconVerticalSolidList"/>
    <dgm:cxn modelId="{C4F5CCAA-005E-4237-B136-BB4C9944EF9D}" type="presParOf" srcId="{F4669FDC-5D78-428D-84D0-F1BF294CB29B}" destId="{9CA41084-3263-49D9-9B82-802BE4CC422C}" srcOrd="0" destOrd="0" presId="urn:microsoft.com/office/officeart/2018/2/layout/IconVerticalSolidList"/>
    <dgm:cxn modelId="{B1EE212F-2BF1-449B-A213-B772270543D5}" type="presParOf" srcId="{F4669FDC-5D78-428D-84D0-F1BF294CB29B}" destId="{FF9B42F6-D7CD-4BBD-AD34-D23CA216CB95}" srcOrd="1" destOrd="0" presId="urn:microsoft.com/office/officeart/2018/2/layout/IconVerticalSolidList"/>
    <dgm:cxn modelId="{A6C99964-765A-4976-8ECC-8E52B7675EDE}" type="presParOf" srcId="{F4669FDC-5D78-428D-84D0-F1BF294CB29B}" destId="{982E7CB5-DDF7-49E8-9B7E-32A35E4F4982}" srcOrd="2" destOrd="0" presId="urn:microsoft.com/office/officeart/2018/2/layout/IconVerticalSolidList"/>
    <dgm:cxn modelId="{F1BFD253-AC3A-4181-B19F-2F5D5B1D9409}" type="presParOf" srcId="{F4669FDC-5D78-428D-84D0-F1BF294CB29B}" destId="{E0876CCF-43B6-4257-BD2B-F8FCE5190CEB}" srcOrd="3" destOrd="0" presId="urn:microsoft.com/office/officeart/2018/2/layout/IconVerticalSolidList"/>
    <dgm:cxn modelId="{62F42A4B-A993-43C0-9CFD-1A97E432C87C}" type="presParOf" srcId="{0BDAF891-C0F4-42DB-AC34-47F8DE0B755D}" destId="{E56B0A3B-E5EB-42AC-BA6C-F037E5692D6A}" srcOrd="9" destOrd="0" presId="urn:microsoft.com/office/officeart/2018/2/layout/IconVerticalSolidList"/>
    <dgm:cxn modelId="{8FDDA212-29D6-4E19-9C0C-88CB663B89F3}" type="presParOf" srcId="{0BDAF891-C0F4-42DB-AC34-47F8DE0B755D}" destId="{9CEE8008-873E-4055-9B21-DDD780191B46}" srcOrd="10" destOrd="0" presId="urn:microsoft.com/office/officeart/2018/2/layout/IconVerticalSolidList"/>
    <dgm:cxn modelId="{DF618C27-8867-4C33-9774-30475C6FC60D}" type="presParOf" srcId="{9CEE8008-873E-4055-9B21-DDD780191B46}" destId="{11368F30-3D7C-4862-8F63-45BB48AC8D46}" srcOrd="0" destOrd="0" presId="urn:microsoft.com/office/officeart/2018/2/layout/IconVerticalSolidList"/>
    <dgm:cxn modelId="{A7CAECBB-FB84-4BCD-99B4-71FAF9FC4C9D}" type="presParOf" srcId="{9CEE8008-873E-4055-9B21-DDD780191B46}" destId="{714CFDEF-EBEA-48E3-8C39-43C08E50479C}" srcOrd="1" destOrd="0" presId="urn:microsoft.com/office/officeart/2018/2/layout/IconVerticalSolidList"/>
    <dgm:cxn modelId="{67723C76-173A-43E8-A9CD-450A96F7E0B2}" type="presParOf" srcId="{9CEE8008-873E-4055-9B21-DDD780191B46}" destId="{39986E1D-1121-4DC6-BA9A-68777377EEEF}" srcOrd="2" destOrd="0" presId="urn:microsoft.com/office/officeart/2018/2/layout/IconVerticalSolidList"/>
    <dgm:cxn modelId="{D1507563-BDD0-49A8-8A8D-AED94BB2C724}" type="presParOf" srcId="{9CEE8008-873E-4055-9B21-DDD780191B46}" destId="{37E52209-B462-4DEA-BD03-2986A84D4FC7}" srcOrd="3" destOrd="0" presId="urn:microsoft.com/office/officeart/2018/2/layout/IconVerticalSolidList"/>
    <dgm:cxn modelId="{4E7D2CC6-94FC-4E41-8EA9-2D202520EE82}" type="presParOf" srcId="{0BDAF891-C0F4-42DB-AC34-47F8DE0B755D}" destId="{CBEDC6E5-BDA8-452D-90FF-3F37000A6732}" srcOrd="11" destOrd="0" presId="urn:microsoft.com/office/officeart/2018/2/layout/IconVerticalSolidList"/>
    <dgm:cxn modelId="{0EA71C8C-2D5F-4ECE-B4F6-F48FF32F51F5}" type="presParOf" srcId="{0BDAF891-C0F4-42DB-AC34-47F8DE0B755D}" destId="{EEBC3074-62D3-4CCB-80F4-4695646BA75B}" srcOrd="12" destOrd="0" presId="urn:microsoft.com/office/officeart/2018/2/layout/IconVerticalSolidList"/>
    <dgm:cxn modelId="{4C2FC82C-624D-4CCC-B79A-1A61EACB92D6}" type="presParOf" srcId="{EEBC3074-62D3-4CCB-80F4-4695646BA75B}" destId="{7C553915-DB32-4D7B-9DF9-D53EEC6E9273}" srcOrd="0" destOrd="0" presId="urn:microsoft.com/office/officeart/2018/2/layout/IconVerticalSolidList"/>
    <dgm:cxn modelId="{D0A96744-3527-40F2-B84F-26959DA56310}" type="presParOf" srcId="{EEBC3074-62D3-4CCB-80F4-4695646BA75B}" destId="{0E9F2D6E-6EA7-4FA3-8235-25E8C546E60E}" srcOrd="1" destOrd="0" presId="urn:microsoft.com/office/officeart/2018/2/layout/IconVerticalSolidList"/>
    <dgm:cxn modelId="{4D1BC365-FB18-4A94-8992-EC3F5A090990}" type="presParOf" srcId="{EEBC3074-62D3-4CCB-80F4-4695646BA75B}" destId="{52C1D164-9CC8-4905-8903-45A347A30C52}" srcOrd="2" destOrd="0" presId="urn:microsoft.com/office/officeart/2018/2/layout/IconVerticalSolidList"/>
    <dgm:cxn modelId="{4567E12A-BAB5-4C02-8FAD-7E823A12940A}" type="presParOf" srcId="{EEBC3074-62D3-4CCB-80F4-4695646BA75B}" destId="{19FCAD75-261C-49D2-8265-564D4CE2A785}" srcOrd="3" destOrd="0" presId="urn:microsoft.com/office/officeart/2018/2/layout/IconVerticalSolidList"/>
    <dgm:cxn modelId="{9141757E-64BA-496F-A022-72BF2F05B652}" type="presParOf" srcId="{0BDAF891-C0F4-42DB-AC34-47F8DE0B755D}" destId="{6C496D2B-E938-477E-9E20-B4ED6656ACF6}" srcOrd="13" destOrd="0" presId="urn:microsoft.com/office/officeart/2018/2/layout/IconVerticalSolidList"/>
    <dgm:cxn modelId="{D9F6F672-43F6-4A93-B644-81659950E1D2}" type="presParOf" srcId="{0BDAF891-C0F4-42DB-AC34-47F8DE0B755D}" destId="{DBD7B603-6973-4096-B838-2F3C50DFFAAE}" srcOrd="14" destOrd="0" presId="urn:microsoft.com/office/officeart/2018/2/layout/IconVerticalSolidList"/>
    <dgm:cxn modelId="{DE439869-F0D9-40E1-B6A4-198E3EC654D7}" type="presParOf" srcId="{DBD7B603-6973-4096-B838-2F3C50DFFAAE}" destId="{145F5A94-1BA7-400E-AC65-81999EF72F7D}" srcOrd="0" destOrd="0" presId="urn:microsoft.com/office/officeart/2018/2/layout/IconVerticalSolidList"/>
    <dgm:cxn modelId="{1DBB03F4-5E35-42A0-A90E-3A453890BA58}" type="presParOf" srcId="{DBD7B603-6973-4096-B838-2F3C50DFFAAE}" destId="{005C8140-81FC-4D24-80AB-A47AE6D1AFC1}" srcOrd="1" destOrd="0" presId="urn:microsoft.com/office/officeart/2018/2/layout/IconVerticalSolidList"/>
    <dgm:cxn modelId="{A503C9CE-6109-4159-8778-F8A81D76DE88}" type="presParOf" srcId="{DBD7B603-6973-4096-B838-2F3C50DFFAAE}" destId="{956D8132-F417-41FC-B0B3-CDD2A9CF71F1}" srcOrd="2" destOrd="0" presId="urn:microsoft.com/office/officeart/2018/2/layout/IconVerticalSolidList"/>
    <dgm:cxn modelId="{408907BB-EACC-41B1-BF19-0C3330C1F2F8}" type="presParOf" srcId="{DBD7B603-6973-4096-B838-2F3C50DFFAAE}" destId="{3F0008BE-4CA6-4261-80FD-9549E0EC58B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CD118F-B232-43C9-832E-FFF96ED63035}"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E2586C4-F087-47FA-96C3-CC63008D712F}">
      <dgm:prSet/>
      <dgm:spPr/>
      <dgm:t>
        <a:bodyPr/>
        <a:lstStyle/>
        <a:p>
          <a:r>
            <a:rPr lang="en-US"/>
            <a:t>Professional contacts: Professional contact of the purchasing staff can facilitate an evaluation of specific suppliers capability</a:t>
          </a:r>
        </a:p>
      </dgm:t>
    </dgm:pt>
    <dgm:pt modelId="{CA40805F-DC6E-4272-BE2F-C49ED3509DBF}" type="parTrans" cxnId="{A234DDD6-A335-405E-BAFB-FD8E0004CDF9}">
      <dgm:prSet/>
      <dgm:spPr/>
      <dgm:t>
        <a:bodyPr/>
        <a:lstStyle/>
        <a:p>
          <a:endParaRPr lang="en-US"/>
        </a:p>
      </dgm:t>
    </dgm:pt>
    <dgm:pt modelId="{5AC4DCFB-40E0-4E3A-9BCE-6B73CB8FCB80}" type="sibTrans" cxnId="{A234DDD6-A335-405E-BAFB-FD8E0004CDF9}">
      <dgm:prSet/>
      <dgm:spPr/>
      <dgm:t>
        <a:bodyPr/>
        <a:lstStyle/>
        <a:p>
          <a:endParaRPr lang="en-US"/>
        </a:p>
      </dgm:t>
    </dgm:pt>
    <dgm:pt modelId="{E6B7236C-505D-4EE7-BB04-80DF321E75EF}">
      <dgm:prSet/>
      <dgm:spPr/>
      <dgm:t>
        <a:bodyPr/>
        <a:lstStyle/>
        <a:p>
          <a:r>
            <a:rPr lang="en-US"/>
            <a:t>Trade journals: Trade journals are published regularly by different industries in various countries and provide vital information on suppliers</a:t>
          </a:r>
        </a:p>
      </dgm:t>
    </dgm:pt>
    <dgm:pt modelId="{9C17768B-A2C1-4829-95BA-292CC7CC9D47}" type="parTrans" cxnId="{CBDCDEF7-1B1C-4AC4-B9FC-DB696B324DA3}">
      <dgm:prSet/>
      <dgm:spPr/>
      <dgm:t>
        <a:bodyPr/>
        <a:lstStyle/>
        <a:p>
          <a:endParaRPr lang="en-US"/>
        </a:p>
      </dgm:t>
    </dgm:pt>
    <dgm:pt modelId="{074B3192-0907-4E0B-A4C8-472329C89E39}" type="sibTrans" cxnId="{CBDCDEF7-1B1C-4AC4-B9FC-DB696B324DA3}">
      <dgm:prSet/>
      <dgm:spPr/>
      <dgm:t>
        <a:bodyPr/>
        <a:lstStyle/>
        <a:p>
          <a:endParaRPr lang="en-US"/>
        </a:p>
      </dgm:t>
    </dgm:pt>
    <dgm:pt modelId="{89D0E9B5-96F9-489B-9653-19A216C456A0}">
      <dgm:prSet/>
      <dgm:spPr/>
      <dgm:t>
        <a:bodyPr/>
        <a:lstStyle/>
        <a:p>
          <a:r>
            <a:rPr lang="en-US" dirty="0"/>
            <a:t>Directories: Directories are good sources of information and are often printed by an </a:t>
          </a:r>
          <a:r>
            <a:rPr lang="en-US" dirty="0" err="1"/>
            <a:t>organised</a:t>
          </a:r>
          <a:r>
            <a:rPr lang="en-US" dirty="0"/>
            <a:t> industry in a particular country</a:t>
          </a:r>
        </a:p>
      </dgm:t>
    </dgm:pt>
    <dgm:pt modelId="{975FC51B-78A2-46DA-9C95-2AE2D6E0F60D}" type="parTrans" cxnId="{3935FE50-4F5C-49A6-8407-6C746B62B7BB}">
      <dgm:prSet/>
      <dgm:spPr/>
      <dgm:t>
        <a:bodyPr/>
        <a:lstStyle/>
        <a:p>
          <a:endParaRPr lang="en-US"/>
        </a:p>
      </dgm:t>
    </dgm:pt>
    <dgm:pt modelId="{ED5E9FC7-AFD6-4AF3-878F-D4800F3EA483}" type="sibTrans" cxnId="{3935FE50-4F5C-49A6-8407-6C746B62B7BB}">
      <dgm:prSet/>
      <dgm:spPr/>
      <dgm:t>
        <a:bodyPr/>
        <a:lstStyle/>
        <a:p>
          <a:endParaRPr lang="en-US"/>
        </a:p>
      </dgm:t>
    </dgm:pt>
    <dgm:pt modelId="{00C2F25E-E1F3-4E41-A881-B74E95B3FA33}">
      <dgm:prSet/>
      <dgm:spPr/>
      <dgm:t>
        <a:bodyPr/>
        <a:lstStyle/>
        <a:p>
          <a:r>
            <a:rPr lang="en-US"/>
            <a:t>Trading companies: Japan frequently uses this marketing channel which provides advantages of convenience, efficiency and assurance of supply to international buyers</a:t>
          </a:r>
        </a:p>
      </dgm:t>
    </dgm:pt>
    <dgm:pt modelId="{02FEBAB4-4026-419A-A1CD-C72AF6E743A0}" type="parTrans" cxnId="{5CA4D256-0099-43CD-9DFC-687339761FB0}">
      <dgm:prSet/>
      <dgm:spPr/>
      <dgm:t>
        <a:bodyPr/>
        <a:lstStyle/>
        <a:p>
          <a:endParaRPr lang="en-US"/>
        </a:p>
      </dgm:t>
    </dgm:pt>
    <dgm:pt modelId="{8E9B8144-AA66-41F6-BC6C-FB9E6E93D29C}" type="sibTrans" cxnId="{5CA4D256-0099-43CD-9DFC-687339761FB0}">
      <dgm:prSet/>
      <dgm:spPr/>
      <dgm:t>
        <a:bodyPr/>
        <a:lstStyle/>
        <a:p>
          <a:endParaRPr lang="en-US"/>
        </a:p>
      </dgm:t>
    </dgm:pt>
    <dgm:pt modelId="{4592C11B-21A1-45C5-B51D-586CBC79E9C1}">
      <dgm:prSet/>
      <dgm:spPr/>
      <dgm:t>
        <a:bodyPr/>
        <a:lstStyle/>
        <a:p>
          <a:r>
            <a:rPr lang="en-US"/>
            <a:t>Import brokers: They offer a buying and forwarding service in exporting country and often become very knowledgeable about the products</a:t>
          </a:r>
        </a:p>
      </dgm:t>
    </dgm:pt>
    <dgm:pt modelId="{6BE2DFD8-835C-4D94-82F0-761B1CCDEC8C}" type="parTrans" cxnId="{ECBBBFF5-5BC2-444F-B49D-FF4CD0EF04CC}">
      <dgm:prSet/>
      <dgm:spPr/>
      <dgm:t>
        <a:bodyPr/>
        <a:lstStyle/>
        <a:p>
          <a:endParaRPr lang="en-US"/>
        </a:p>
      </dgm:t>
    </dgm:pt>
    <dgm:pt modelId="{EE7FA3A2-650B-4928-B788-CB1618FD8862}" type="sibTrans" cxnId="{ECBBBFF5-5BC2-444F-B49D-FF4CD0EF04CC}">
      <dgm:prSet/>
      <dgm:spPr/>
      <dgm:t>
        <a:bodyPr/>
        <a:lstStyle/>
        <a:p>
          <a:endParaRPr lang="en-US"/>
        </a:p>
      </dgm:t>
    </dgm:pt>
    <dgm:pt modelId="{B3300B8D-9D60-460A-91D0-AC32E2454484}" type="pres">
      <dgm:prSet presAssocID="{7ECD118F-B232-43C9-832E-FFF96ED63035}" presName="vert0" presStyleCnt="0">
        <dgm:presLayoutVars>
          <dgm:dir/>
          <dgm:animOne val="branch"/>
          <dgm:animLvl val="lvl"/>
        </dgm:presLayoutVars>
      </dgm:prSet>
      <dgm:spPr/>
    </dgm:pt>
    <dgm:pt modelId="{7910B2E8-B8A5-4E8A-8E0D-1C4AC579DE62}" type="pres">
      <dgm:prSet presAssocID="{EE2586C4-F087-47FA-96C3-CC63008D712F}" presName="thickLine" presStyleLbl="alignNode1" presStyleIdx="0" presStyleCnt="5"/>
      <dgm:spPr/>
    </dgm:pt>
    <dgm:pt modelId="{26D21E75-F398-4323-A637-8CDE7EC37532}" type="pres">
      <dgm:prSet presAssocID="{EE2586C4-F087-47FA-96C3-CC63008D712F}" presName="horz1" presStyleCnt="0"/>
      <dgm:spPr/>
    </dgm:pt>
    <dgm:pt modelId="{FBCD8BF5-F154-426F-8152-E6FB81A9F0D2}" type="pres">
      <dgm:prSet presAssocID="{EE2586C4-F087-47FA-96C3-CC63008D712F}" presName="tx1" presStyleLbl="revTx" presStyleIdx="0" presStyleCnt="5"/>
      <dgm:spPr/>
    </dgm:pt>
    <dgm:pt modelId="{77F88A91-F1D1-4738-8CD1-EA8AC4B7B0D3}" type="pres">
      <dgm:prSet presAssocID="{EE2586C4-F087-47FA-96C3-CC63008D712F}" presName="vert1" presStyleCnt="0"/>
      <dgm:spPr/>
    </dgm:pt>
    <dgm:pt modelId="{490E1D6F-08AF-400C-93E5-7E97FB54AD57}" type="pres">
      <dgm:prSet presAssocID="{E6B7236C-505D-4EE7-BB04-80DF321E75EF}" presName="thickLine" presStyleLbl="alignNode1" presStyleIdx="1" presStyleCnt="5"/>
      <dgm:spPr/>
    </dgm:pt>
    <dgm:pt modelId="{862710FC-3B25-45A6-AFD4-67666D54B24B}" type="pres">
      <dgm:prSet presAssocID="{E6B7236C-505D-4EE7-BB04-80DF321E75EF}" presName="horz1" presStyleCnt="0"/>
      <dgm:spPr/>
    </dgm:pt>
    <dgm:pt modelId="{2771DF92-B0CD-43E3-87EB-060CA2EB6CCF}" type="pres">
      <dgm:prSet presAssocID="{E6B7236C-505D-4EE7-BB04-80DF321E75EF}" presName="tx1" presStyleLbl="revTx" presStyleIdx="1" presStyleCnt="5"/>
      <dgm:spPr/>
    </dgm:pt>
    <dgm:pt modelId="{0B51E81A-B75A-454F-9DE9-85276D9EF2E1}" type="pres">
      <dgm:prSet presAssocID="{E6B7236C-505D-4EE7-BB04-80DF321E75EF}" presName="vert1" presStyleCnt="0"/>
      <dgm:spPr/>
    </dgm:pt>
    <dgm:pt modelId="{6350DB92-5D7D-4635-9871-7D460162B22A}" type="pres">
      <dgm:prSet presAssocID="{89D0E9B5-96F9-489B-9653-19A216C456A0}" presName="thickLine" presStyleLbl="alignNode1" presStyleIdx="2" presStyleCnt="5"/>
      <dgm:spPr/>
    </dgm:pt>
    <dgm:pt modelId="{6B6039EC-320F-480F-A8C9-CBDE3204763B}" type="pres">
      <dgm:prSet presAssocID="{89D0E9B5-96F9-489B-9653-19A216C456A0}" presName="horz1" presStyleCnt="0"/>
      <dgm:spPr/>
    </dgm:pt>
    <dgm:pt modelId="{760F1FFE-AD49-4F79-B381-4DC94FCC169B}" type="pres">
      <dgm:prSet presAssocID="{89D0E9B5-96F9-489B-9653-19A216C456A0}" presName="tx1" presStyleLbl="revTx" presStyleIdx="2" presStyleCnt="5"/>
      <dgm:spPr/>
    </dgm:pt>
    <dgm:pt modelId="{C1886457-C59D-486A-85FC-604904A2AFD7}" type="pres">
      <dgm:prSet presAssocID="{89D0E9B5-96F9-489B-9653-19A216C456A0}" presName="vert1" presStyleCnt="0"/>
      <dgm:spPr/>
    </dgm:pt>
    <dgm:pt modelId="{458212C7-2C78-4B7D-8BF4-17EB85DA426F}" type="pres">
      <dgm:prSet presAssocID="{00C2F25E-E1F3-4E41-A881-B74E95B3FA33}" presName="thickLine" presStyleLbl="alignNode1" presStyleIdx="3" presStyleCnt="5"/>
      <dgm:spPr/>
    </dgm:pt>
    <dgm:pt modelId="{CE44DF6C-6013-41B4-8453-DA8890DB73DC}" type="pres">
      <dgm:prSet presAssocID="{00C2F25E-E1F3-4E41-A881-B74E95B3FA33}" presName="horz1" presStyleCnt="0"/>
      <dgm:spPr/>
    </dgm:pt>
    <dgm:pt modelId="{5F2E4C0C-8240-412C-BC14-F4EC7C360939}" type="pres">
      <dgm:prSet presAssocID="{00C2F25E-E1F3-4E41-A881-B74E95B3FA33}" presName="tx1" presStyleLbl="revTx" presStyleIdx="3" presStyleCnt="5"/>
      <dgm:spPr/>
    </dgm:pt>
    <dgm:pt modelId="{703B6F29-180B-4898-A068-6864B085DA36}" type="pres">
      <dgm:prSet presAssocID="{00C2F25E-E1F3-4E41-A881-B74E95B3FA33}" presName="vert1" presStyleCnt="0"/>
      <dgm:spPr/>
    </dgm:pt>
    <dgm:pt modelId="{CFB4190B-673A-4368-A057-B85C7DF0E941}" type="pres">
      <dgm:prSet presAssocID="{4592C11B-21A1-45C5-B51D-586CBC79E9C1}" presName="thickLine" presStyleLbl="alignNode1" presStyleIdx="4" presStyleCnt="5"/>
      <dgm:spPr/>
    </dgm:pt>
    <dgm:pt modelId="{676A95FB-83E8-45E6-9643-5A601124449F}" type="pres">
      <dgm:prSet presAssocID="{4592C11B-21A1-45C5-B51D-586CBC79E9C1}" presName="horz1" presStyleCnt="0"/>
      <dgm:spPr/>
    </dgm:pt>
    <dgm:pt modelId="{2356FC9B-5FA4-44F9-9596-24E661E90BA8}" type="pres">
      <dgm:prSet presAssocID="{4592C11B-21A1-45C5-B51D-586CBC79E9C1}" presName="tx1" presStyleLbl="revTx" presStyleIdx="4" presStyleCnt="5"/>
      <dgm:spPr/>
    </dgm:pt>
    <dgm:pt modelId="{663304C6-F0A7-49F7-A618-B22AD90A2E58}" type="pres">
      <dgm:prSet presAssocID="{4592C11B-21A1-45C5-B51D-586CBC79E9C1}" presName="vert1" presStyleCnt="0"/>
      <dgm:spPr/>
    </dgm:pt>
  </dgm:ptLst>
  <dgm:cxnLst>
    <dgm:cxn modelId="{961A9E16-1E0D-4618-807F-94B06AECCC63}" type="presOf" srcId="{E6B7236C-505D-4EE7-BB04-80DF321E75EF}" destId="{2771DF92-B0CD-43E3-87EB-060CA2EB6CCF}" srcOrd="0" destOrd="0" presId="urn:microsoft.com/office/officeart/2008/layout/LinedList"/>
    <dgm:cxn modelId="{5F72C620-A63D-4A26-8D19-64F412802B2F}" type="presOf" srcId="{00C2F25E-E1F3-4E41-A881-B74E95B3FA33}" destId="{5F2E4C0C-8240-412C-BC14-F4EC7C360939}" srcOrd="0" destOrd="0" presId="urn:microsoft.com/office/officeart/2008/layout/LinedList"/>
    <dgm:cxn modelId="{3935FE50-4F5C-49A6-8407-6C746B62B7BB}" srcId="{7ECD118F-B232-43C9-832E-FFF96ED63035}" destId="{89D0E9B5-96F9-489B-9653-19A216C456A0}" srcOrd="2" destOrd="0" parTransId="{975FC51B-78A2-46DA-9C95-2AE2D6E0F60D}" sibTransId="{ED5E9FC7-AFD6-4AF3-878F-D4800F3EA483}"/>
    <dgm:cxn modelId="{5CA4D256-0099-43CD-9DFC-687339761FB0}" srcId="{7ECD118F-B232-43C9-832E-FFF96ED63035}" destId="{00C2F25E-E1F3-4E41-A881-B74E95B3FA33}" srcOrd="3" destOrd="0" parTransId="{02FEBAB4-4026-419A-A1CD-C72AF6E743A0}" sibTransId="{8E9B8144-AA66-41F6-BC6C-FB9E6E93D29C}"/>
    <dgm:cxn modelId="{C76CCF96-FA27-43D0-9C17-7092F9C7BBA6}" type="presOf" srcId="{4592C11B-21A1-45C5-B51D-586CBC79E9C1}" destId="{2356FC9B-5FA4-44F9-9596-24E661E90BA8}" srcOrd="0" destOrd="0" presId="urn:microsoft.com/office/officeart/2008/layout/LinedList"/>
    <dgm:cxn modelId="{EAAB25BB-D353-4BD0-9E36-F834FA08E911}" type="presOf" srcId="{89D0E9B5-96F9-489B-9653-19A216C456A0}" destId="{760F1FFE-AD49-4F79-B381-4DC94FCC169B}" srcOrd="0" destOrd="0" presId="urn:microsoft.com/office/officeart/2008/layout/LinedList"/>
    <dgm:cxn modelId="{C618D8C9-679A-4110-8B52-6699B100F27A}" type="presOf" srcId="{7ECD118F-B232-43C9-832E-FFF96ED63035}" destId="{B3300B8D-9D60-460A-91D0-AC32E2454484}" srcOrd="0" destOrd="0" presId="urn:microsoft.com/office/officeart/2008/layout/LinedList"/>
    <dgm:cxn modelId="{A234DDD6-A335-405E-BAFB-FD8E0004CDF9}" srcId="{7ECD118F-B232-43C9-832E-FFF96ED63035}" destId="{EE2586C4-F087-47FA-96C3-CC63008D712F}" srcOrd="0" destOrd="0" parTransId="{CA40805F-DC6E-4272-BE2F-C49ED3509DBF}" sibTransId="{5AC4DCFB-40E0-4E3A-9BCE-6B73CB8FCB80}"/>
    <dgm:cxn modelId="{AB23DADC-0F8B-4902-8399-80864A085C34}" type="presOf" srcId="{EE2586C4-F087-47FA-96C3-CC63008D712F}" destId="{FBCD8BF5-F154-426F-8152-E6FB81A9F0D2}" srcOrd="0" destOrd="0" presId="urn:microsoft.com/office/officeart/2008/layout/LinedList"/>
    <dgm:cxn modelId="{ECBBBFF5-5BC2-444F-B49D-FF4CD0EF04CC}" srcId="{7ECD118F-B232-43C9-832E-FFF96ED63035}" destId="{4592C11B-21A1-45C5-B51D-586CBC79E9C1}" srcOrd="4" destOrd="0" parTransId="{6BE2DFD8-835C-4D94-82F0-761B1CCDEC8C}" sibTransId="{EE7FA3A2-650B-4928-B788-CB1618FD8862}"/>
    <dgm:cxn modelId="{CBDCDEF7-1B1C-4AC4-B9FC-DB696B324DA3}" srcId="{7ECD118F-B232-43C9-832E-FFF96ED63035}" destId="{E6B7236C-505D-4EE7-BB04-80DF321E75EF}" srcOrd="1" destOrd="0" parTransId="{9C17768B-A2C1-4829-95BA-292CC7CC9D47}" sibTransId="{074B3192-0907-4E0B-A4C8-472329C89E39}"/>
    <dgm:cxn modelId="{2077C297-973B-4A09-9B30-778B770912B7}" type="presParOf" srcId="{B3300B8D-9D60-460A-91D0-AC32E2454484}" destId="{7910B2E8-B8A5-4E8A-8E0D-1C4AC579DE62}" srcOrd="0" destOrd="0" presId="urn:microsoft.com/office/officeart/2008/layout/LinedList"/>
    <dgm:cxn modelId="{4543D6E9-065D-4BE3-BA0D-DE8069B59F2D}" type="presParOf" srcId="{B3300B8D-9D60-460A-91D0-AC32E2454484}" destId="{26D21E75-F398-4323-A637-8CDE7EC37532}" srcOrd="1" destOrd="0" presId="urn:microsoft.com/office/officeart/2008/layout/LinedList"/>
    <dgm:cxn modelId="{17747AB1-08B4-453C-9A77-11395C164E28}" type="presParOf" srcId="{26D21E75-F398-4323-A637-8CDE7EC37532}" destId="{FBCD8BF5-F154-426F-8152-E6FB81A9F0D2}" srcOrd="0" destOrd="0" presId="urn:microsoft.com/office/officeart/2008/layout/LinedList"/>
    <dgm:cxn modelId="{2B3F9BB6-207D-42A6-8258-5D5CDE756268}" type="presParOf" srcId="{26D21E75-F398-4323-A637-8CDE7EC37532}" destId="{77F88A91-F1D1-4738-8CD1-EA8AC4B7B0D3}" srcOrd="1" destOrd="0" presId="urn:microsoft.com/office/officeart/2008/layout/LinedList"/>
    <dgm:cxn modelId="{9CBAAC93-98D0-4B61-84B7-2302B7E3EFF3}" type="presParOf" srcId="{B3300B8D-9D60-460A-91D0-AC32E2454484}" destId="{490E1D6F-08AF-400C-93E5-7E97FB54AD57}" srcOrd="2" destOrd="0" presId="urn:microsoft.com/office/officeart/2008/layout/LinedList"/>
    <dgm:cxn modelId="{066214FC-EDDD-49B2-859F-5F6D9D6F58FC}" type="presParOf" srcId="{B3300B8D-9D60-460A-91D0-AC32E2454484}" destId="{862710FC-3B25-45A6-AFD4-67666D54B24B}" srcOrd="3" destOrd="0" presId="urn:microsoft.com/office/officeart/2008/layout/LinedList"/>
    <dgm:cxn modelId="{6EB5D83B-EC80-475F-A3CC-74DB06D94D5B}" type="presParOf" srcId="{862710FC-3B25-45A6-AFD4-67666D54B24B}" destId="{2771DF92-B0CD-43E3-87EB-060CA2EB6CCF}" srcOrd="0" destOrd="0" presId="urn:microsoft.com/office/officeart/2008/layout/LinedList"/>
    <dgm:cxn modelId="{72E9BD34-73A1-41D4-AAA4-9CC95F25164A}" type="presParOf" srcId="{862710FC-3B25-45A6-AFD4-67666D54B24B}" destId="{0B51E81A-B75A-454F-9DE9-85276D9EF2E1}" srcOrd="1" destOrd="0" presId="urn:microsoft.com/office/officeart/2008/layout/LinedList"/>
    <dgm:cxn modelId="{DBBC4121-AFBF-440A-8A23-4516DC3BDFED}" type="presParOf" srcId="{B3300B8D-9D60-460A-91D0-AC32E2454484}" destId="{6350DB92-5D7D-4635-9871-7D460162B22A}" srcOrd="4" destOrd="0" presId="urn:microsoft.com/office/officeart/2008/layout/LinedList"/>
    <dgm:cxn modelId="{47B350AB-C787-4EB0-B3C9-51F6534EB75C}" type="presParOf" srcId="{B3300B8D-9D60-460A-91D0-AC32E2454484}" destId="{6B6039EC-320F-480F-A8C9-CBDE3204763B}" srcOrd="5" destOrd="0" presId="urn:microsoft.com/office/officeart/2008/layout/LinedList"/>
    <dgm:cxn modelId="{B21EC03A-CB9C-4573-BFB5-9A1ADD4BBA87}" type="presParOf" srcId="{6B6039EC-320F-480F-A8C9-CBDE3204763B}" destId="{760F1FFE-AD49-4F79-B381-4DC94FCC169B}" srcOrd="0" destOrd="0" presId="urn:microsoft.com/office/officeart/2008/layout/LinedList"/>
    <dgm:cxn modelId="{0A5F3ADF-CB6E-4973-94BA-8ADBF396CD33}" type="presParOf" srcId="{6B6039EC-320F-480F-A8C9-CBDE3204763B}" destId="{C1886457-C59D-486A-85FC-604904A2AFD7}" srcOrd="1" destOrd="0" presId="urn:microsoft.com/office/officeart/2008/layout/LinedList"/>
    <dgm:cxn modelId="{5DA08CC0-70CD-4763-8A54-E40B12C4B68D}" type="presParOf" srcId="{B3300B8D-9D60-460A-91D0-AC32E2454484}" destId="{458212C7-2C78-4B7D-8BF4-17EB85DA426F}" srcOrd="6" destOrd="0" presId="urn:microsoft.com/office/officeart/2008/layout/LinedList"/>
    <dgm:cxn modelId="{0D700A4A-F563-4D08-8FC4-A320D4E89B91}" type="presParOf" srcId="{B3300B8D-9D60-460A-91D0-AC32E2454484}" destId="{CE44DF6C-6013-41B4-8453-DA8890DB73DC}" srcOrd="7" destOrd="0" presId="urn:microsoft.com/office/officeart/2008/layout/LinedList"/>
    <dgm:cxn modelId="{6F7F23AD-B165-4FB0-B8AF-CA4F31A19C7E}" type="presParOf" srcId="{CE44DF6C-6013-41B4-8453-DA8890DB73DC}" destId="{5F2E4C0C-8240-412C-BC14-F4EC7C360939}" srcOrd="0" destOrd="0" presId="urn:microsoft.com/office/officeart/2008/layout/LinedList"/>
    <dgm:cxn modelId="{9CF102CF-2EAF-4EE5-89E3-549B6EE3AB8E}" type="presParOf" srcId="{CE44DF6C-6013-41B4-8453-DA8890DB73DC}" destId="{703B6F29-180B-4898-A068-6864B085DA36}" srcOrd="1" destOrd="0" presId="urn:microsoft.com/office/officeart/2008/layout/LinedList"/>
    <dgm:cxn modelId="{111E9F45-606D-4F12-B081-02072D0574B4}" type="presParOf" srcId="{B3300B8D-9D60-460A-91D0-AC32E2454484}" destId="{CFB4190B-673A-4368-A057-B85C7DF0E941}" srcOrd="8" destOrd="0" presId="urn:microsoft.com/office/officeart/2008/layout/LinedList"/>
    <dgm:cxn modelId="{7B98F34C-FA7F-456E-ABE5-C87ED38783A9}" type="presParOf" srcId="{B3300B8D-9D60-460A-91D0-AC32E2454484}" destId="{676A95FB-83E8-45E6-9643-5A601124449F}" srcOrd="9" destOrd="0" presId="urn:microsoft.com/office/officeart/2008/layout/LinedList"/>
    <dgm:cxn modelId="{CB6B5A2C-C8C4-4A65-8152-2AA93ACAC91A}" type="presParOf" srcId="{676A95FB-83E8-45E6-9643-5A601124449F}" destId="{2356FC9B-5FA4-44F9-9596-24E661E90BA8}" srcOrd="0" destOrd="0" presId="urn:microsoft.com/office/officeart/2008/layout/LinedList"/>
    <dgm:cxn modelId="{7E8B4BB2-45F8-4B6B-A3A5-6A554B68B9F4}" type="presParOf" srcId="{676A95FB-83E8-45E6-9643-5A601124449F}" destId="{663304C6-F0A7-49F7-A618-B22AD90A2E5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C42044-0DE9-4053-8FFA-884E1164F70F}"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B5F0D65-EE8E-4A8A-B1EA-D56A4DDB82A7}">
      <dgm:prSet/>
      <dgm:spPr/>
      <dgm:t>
        <a:bodyPr/>
        <a:lstStyle/>
        <a:p>
          <a:r>
            <a:rPr lang="en-US"/>
            <a:t>Access to fresh research, design or specialized intellectual capital</a:t>
          </a:r>
        </a:p>
      </dgm:t>
    </dgm:pt>
    <dgm:pt modelId="{4E16A708-926C-4130-87FF-2CEA31A56B11}" type="parTrans" cxnId="{065F5F32-8F56-493A-9387-90633A5A48D3}">
      <dgm:prSet/>
      <dgm:spPr/>
      <dgm:t>
        <a:bodyPr/>
        <a:lstStyle/>
        <a:p>
          <a:endParaRPr lang="en-US"/>
        </a:p>
      </dgm:t>
    </dgm:pt>
    <dgm:pt modelId="{73C345E6-E37C-4773-87D0-6645D7DC257E}" type="sibTrans" cxnId="{065F5F32-8F56-493A-9387-90633A5A48D3}">
      <dgm:prSet/>
      <dgm:spPr/>
      <dgm:t>
        <a:bodyPr/>
        <a:lstStyle/>
        <a:p>
          <a:endParaRPr lang="en-US"/>
        </a:p>
      </dgm:t>
    </dgm:pt>
    <dgm:pt modelId="{F14256F1-E649-40AB-98D6-CE4DB09A96B8}">
      <dgm:prSet/>
      <dgm:spPr/>
      <dgm:t>
        <a:bodyPr/>
        <a:lstStyle/>
        <a:p>
          <a:r>
            <a:rPr lang="en-US"/>
            <a:t>Availability of new technology and capacity</a:t>
          </a:r>
        </a:p>
      </dgm:t>
    </dgm:pt>
    <dgm:pt modelId="{0C3E871E-3DC2-452A-A990-6DC7735ABC47}" type="parTrans" cxnId="{E2547092-0847-4E77-A061-AF7B8341D41A}">
      <dgm:prSet/>
      <dgm:spPr/>
      <dgm:t>
        <a:bodyPr/>
        <a:lstStyle/>
        <a:p>
          <a:endParaRPr lang="en-US"/>
        </a:p>
      </dgm:t>
    </dgm:pt>
    <dgm:pt modelId="{1AB7763A-EBCA-4188-B69E-B3D3E8C9E862}" type="sibTrans" cxnId="{E2547092-0847-4E77-A061-AF7B8341D41A}">
      <dgm:prSet/>
      <dgm:spPr/>
      <dgm:t>
        <a:bodyPr/>
        <a:lstStyle/>
        <a:p>
          <a:endParaRPr lang="en-US"/>
        </a:p>
      </dgm:t>
    </dgm:pt>
    <dgm:pt modelId="{1E10BFB0-F43A-4D9C-8B61-96FDCBDC3054}">
      <dgm:prSet/>
      <dgm:spPr/>
      <dgm:t>
        <a:bodyPr/>
        <a:lstStyle/>
        <a:p>
          <a:r>
            <a:rPr lang="en-US"/>
            <a:t>Plans to sell or service locally</a:t>
          </a:r>
        </a:p>
      </dgm:t>
    </dgm:pt>
    <dgm:pt modelId="{6A08DD22-A5DF-40CE-89D5-FA581CFBC5DD}" type="parTrans" cxnId="{BD9A7D12-9143-4C3B-969B-56E0DF2B13DA}">
      <dgm:prSet/>
      <dgm:spPr/>
      <dgm:t>
        <a:bodyPr/>
        <a:lstStyle/>
        <a:p>
          <a:endParaRPr lang="en-US"/>
        </a:p>
      </dgm:t>
    </dgm:pt>
    <dgm:pt modelId="{A32DAFFA-3AEE-4F33-9456-49FC8EE88CB8}" type="sibTrans" cxnId="{BD9A7D12-9143-4C3B-969B-56E0DF2B13DA}">
      <dgm:prSet/>
      <dgm:spPr/>
      <dgm:t>
        <a:bodyPr/>
        <a:lstStyle/>
        <a:p>
          <a:endParaRPr lang="en-US"/>
        </a:p>
      </dgm:t>
    </dgm:pt>
    <dgm:pt modelId="{89103CFE-5C5B-4F99-85FA-ECC34FB03B55}">
      <dgm:prSet/>
      <dgm:spPr/>
      <dgm:t>
        <a:bodyPr/>
        <a:lstStyle/>
        <a:p>
          <a:r>
            <a:rPr lang="en-US"/>
            <a:t>Proximity to raw materials</a:t>
          </a:r>
        </a:p>
      </dgm:t>
    </dgm:pt>
    <dgm:pt modelId="{88C8F0D8-1AA5-4F87-9E21-C54043D5F7B0}" type="parTrans" cxnId="{30646ED9-340C-45D5-9AE2-11DC3256AD30}">
      <dgm:prSet/>
      <dgm:spPr/>
      <dgm:t>
        <a:bodyPr/>
        <a:lstStyle/>
        <a:p>
          <a:endParaRPr lang="en-US"/>
        </a:p>
      </dgm:t>
    </dgm:pt>
    <dgm:pt modelId="{03C9F57E-F4B6-43CD-8383-D107C3E9038D}" type="sibTrans" cxnId="{30646ED9-340C-45D5-9AE2-11DC3256AD30}">
      <dgm:prSet/>
      <dgm:spPr/>
      <dgm:t>
        <a:bodyPr/>
        <a:lstStyle/>
        <a:p>
          <a:endParaRPr lang="en-US"/>
        </a:p>
      </dgm:t>
    </dgm:pt>
    <dgm:pt modelId="{397F0780-D025-4C45-85F1-D514320E8BB5}">
      <dgm:prSet/>
      <dgm:spPr/>
      <dgm:t>
        <a:bodyPr/>
        <a:lstStyle/>
        <a:p>
          <a:r>
            <a:rPr lang="en-US"/>
            <a:t>Superior quality</a:t>
          </a:r>
        </a:p>
      </dgm:t>
    </dgm:pt>
    <dgm:pt modelId="{89A47BCE-DEFE-4D48-84A3-BECC524B703E}" type="parTrans" cxnId="{B33C586A-D474-4514-B845-48787128820B}">
      <dgm:prSet/>
      <dgm:spPr/>
      <dgm:t>
        <a:bodyPr/>
        <a:lstStyle/>
        <a:p>
          <a:endParaRPr lang="en-US"/>
        </a:p>
      </dgm:t>
    </dgm:pt>
    <dgm:pt modelId="{C2EC413B-39C3-476B-9D3F-85674B096AC5}" type="sibTrans" cxnId="{B33C586A-D474-4514-B845-48787128820B}">
      <dgm:prSet/>
      <dgm:spPr/>
      <dgm:t>
        <a:bodyPr/>
        <a:lstStyle/>
        <a:p>
          <a:endParaRPr lang="en-US"/>
        </a:p>
      </dgm:t>
    </dgm:pt>
    <dgm:pt modelId="{2ADD0986-C416-4EB2-B36E-40082037FBF2}" type="pres">
      <dgm:prSet presAssocID="{DBC42044-0DE9-4053-8FFA-884E1164F70F}" presName="root" presStyleCnt="0">
        <dgm:presLayoutVars>
          <dgm:dir/>
          <dgm:resizeHandles val="exact"/>
        </dgm:presLayoutVars>
      </dgm:prSet>
      <dgm:spPr/>
    </dgm:pt>
    <dgm:pt modelId="{B55EE638-D5C2-40E3-A74D-CAC2FE4FFD4B}" type="pres">
      <dgm:prSet presAssocID="{DBC42044-0DE9-4053-8FFA-884E1164F70F}" presName="container" presStyleCnt="0">
        <dgm:presLayoutVars>
          <dgm:dir/>
          <dgm:resizeHandles val="exact"/>
        </dgm:presLayoutVars>
      </dgm:prSet>
      <dgm:spPr/>
    </dgm:pt>
    <dgm:pt modelId="{243BC56F-9A56-43A7-B7FC-5B327BB2E4B6}" type="pres">
      <dgm:prSet presAssocID="{4B5F0D65-EE8E-4A8A-B1EA-D56A4DDB82A7}" presName="compNode" presStyleCnt="0"/>
      <dgm:spPr/>
    </dgm:pt>
    <dgm:pt modelId="{7814EC9C-374D-4870-8A83-5453DC293327}" type="pres">
      <dgm:prSet presAssocID="{4B5F0D65-EE8E-4A8A-B1EA-D56A4DDB82A7}" presName="iconBgRect" presStyleLbl="bgShp" presStyleIdx="0" presStyleCnt="5"/>
      <dgm:spPr/>
    </dgm:pt>
    <dgm:pt modelId="{97D75A80-5590-4B12-9C1B-9EF2EBBD78F4}" type="pres">
      <dgm:prSet presAssocID="{4B5F0D65-EE8E-4A8A-B1EA-D56A4DDB82A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4EBC666-62FF-4072-95C3-B3FFAED077A8}" type="pres">
      <dgm:prSet presAssocID="{4B5F0D65-EE8E-4A8A-B1EA-D56A4DDB82A7}" presName="spaceRect" presStyleCnt="0"/>
      <dgm:spPr/>
    </dgm:pt>
    <dgm:pt modelId="{E1237E4B-7C7E-4F89-A601-6DA59FCD87DD}" type="pres">
      <dgm:prSet presAssocID="{4B5F0D65-EE8E-4A8A-B1EA-D56A4DDB82A7}" presName="textRect" presStyleLbl="revTx" presStyleIdx="0" presStyleCnt="5">
        <dgm:presLayoutVars>
          <dgm:chMax val="1"/>
          <dgm:chPref val="1"/>
        </dgm:presLayoutVars>
      </dgm:prSet>
      <dgm:spPr/>
    </dgm:pt>
    <dgm:pt modelId="{340A7925-5DB4-4002-8FFC-0FA74AC2F1AA}" type="pres">
      <dgm:prSet presAssocID="{73C345E6-E37C-4773-87D0-6645D7DC257E}" presName="sibTrans" presStyleLbl="sibTrans2D1" presStyleIdx="0" presStyleCnt="0"/>
      <dgm:spPr/>
    </dgm:pt>
    <dgm:pt modelId="{7EB9E971-2607-4C31-AC10-05CF1AF8ED39}" type="pres">
      <dgm:prSet presAssocID="{F14256F1-E649-40AB-98D6-CE4DB09A96B8}" presName="compNode" presStyleCnt="0"/>
      <dgm:spPr/>
    </dgm:pt>
    <dgm:pt modelId="{20C6AE58-0186-45FE-A9FF-D610324D3B68}" type="pres">
      <dgm:prSet presAssocID="{F14256F1-E649-40AB-98D6-CE4DB09A96B8}" presName="iconBgRect" presStyleLbl="bgShp" presStyleIdx="1" presStyleCnt="5"/>
      <dgm:spPr/>
    </dgm:pt>
    <dgm:pt modelId="{824C8DA6-6BAF-4F57-93A4-831C591A9FF5}" type="pres">
      <dgm:prSet presAssocID="{F14256F1-E649-40AB-98D6-CE4DB09A96B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D0452939-4D46-4344-B239-20BDBF248003}" type="pres">
      <dgm:prSet presAssocID="{F14256F1-E649-40AB-98D6-CE4DB09A96B8}" presName="spaceRect" presStyleCnt="0"/>
      <dgm:spPr/>
    </dgm:pt>
    <dgm:pt modelId="{ABA0E20C-3D18-46B2-83A2-4F90EEFDE5D3}" type="pres">
      <dgm:prSet presAssocID="{F14256F1-E649-40AB-98D6-CE4DB09A96B8}" presName="textRect" presStyleLbl="revTx" presStyleIdx="1" presStyleCnt="5">
        <dgm:presLayoutVars>
          <dgm:chMax val="1"/>
          <dgm:chPref val="1"/>
        </dgm:presLayoutVars>
      </dgm:prSet>
      <dgm:spPr/>
    </dgm:pt>
    <dgm:pt modelId="{8B264E40-073A-44E5-A89E-C131340E891D}" type="pres">
      <dgm:prSet presAssocID="{1AB7763A-EBCA-4188-B69E-B3D3E8C9E862}" presName="sibTrans" presStyleLbl="sibTrans2D1" presStyleIdx="0" presStyleCnt="0"/>
      <dgm:spPr/>
    </dgm:pt>
    <dgm:pt modelId="{AB69FBE9-8823-4464-AEB5-18C60476830D}" type="pres">
      <dgm:prSet presAssocID="{1E10BFB0-F43A-4D9C-8B61-96FDCBDC3054}" presName="compNode" presStyleCnt="0"/>
      <dgm:spPr/>
    </dgm:pt>
    <dgm:pt modelId="{9E5EC72C-3137-4C67-9E2A-1ABE4559300A}" type="pres">
      <dgm:prSet presAssocID="{1E10BFB0-F43A-4D9C-8B61-96FDCBDC3054}" presName="iconBgRect" presStyleLbl="bgShp" presStyleIdx="2" presStyleCnt="5"/>
      <dgm:spPr/>
    </dgm:pt>
    <dgm:pt modelId="{9D74B1CE-6F4E-4BFD-BCA2-1919D729117B}" type="pres">
      <dgm:prSet presAssocID="{1E10BFB0-F43A-4D9C-8B61-96FDCBDC305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B028332C-E502-4CC0-A5AD-4D703BC1A79D}" type="pres">
      <dgm:prSet presAssocID="{1E10BFB0-F43A-4D9C-8B61-96FDCBDC3054}" presName="spaceRect" presStyleCnt="0"/>
      <dgm:spPr/>
    </dgm:pt>
    <dgm:pt modelId="{D444C59D-664B-4809-97E5-2FC6DB969399}" type="pres">
      <dgm:prSet presAssocID="{1E10BFB0-F43A-4D9C-8B61-96FDCBDC3054}" presName="textRect" presStyleLbl="revTx" presStyleIdx="2" presStyleCnt="5">
        <dgm:presLayoutVars>
          <dgm:chMax val="1"/>
          <dgm:chPref val="1"/>
        </dgm:presLayoutVars>
      </dgm:prSet>
      <dgm:spPr/>
    </dgm:pt>
    <dgm:pt modelId="{613AFDB7-13FB-4440-A2DF-843858141EF7}" type="pres">
      <dgm:prSet presAssocID="{A32DAFFA-3AEE-4F33-9456-49FC8EE88CB8}" presName="sibTrans" presStyleLbl="sibTrans2D1" presStyleIdx="0" presStyleCnt="0"/>
      <dgm:spPr/>
    </dgm:pt>
    <dgm:pt modelId="{50A87055-4C60-4BF1-90C3-D2EBB8998914}" type="pres">
      <dgm:prSet presAssocID="{89103CFE-5C5B-4F99-85FA-ECC34FB03B55}" presName="compNode" presStyleCnt="0"/>
      <dgm:spPr/>
    </dgm:pt>
    <dgm:pt modelId="{ED91817C-3A0E-40E3-AFB7-05C9837D2709}" type="pres">
      <dgm:prSet presAssocID="{89103CFE-5C5B-4F99-85FA-ECC34FB03B55}" presName="iconBgRect" presStyleLbl="bgShp" presStyleIdx="3" presStyleCnt="5"/>
      <dgm:spPr/>
    </dgm:pt>
    <dgm:pt modelId="{6E77E03A-AF3C-4008-8D8D-C0321E96EE0D}" type="pres">
      <dgm:prSet presAssocID="{89103CFE-5C5B-4F99-85FA-ECC34FB03B5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actory"/>
        </a:ext>
      </dgm:extLst>
    </dgm:pt>
    <dgm:pt modelId="{CB406C51-ADA9-40B8-A6D2-79C6F29E6996}" type="pres">
      <dgm:prSet presAssocID="{89103CFE-5C5B-4F99-85FA-ECC34FB03B55}" presName="spaceRect" presStyleCnt="0"/>
      <dgm:spPr/>
    </dgm:pt>
    <dgm:pt modelId="{CA50C548-26E2-4709-BE8B-F9AD42655C3D}" type="pres">
      <dgm:prSet presAssocID="{89103CFE-5C5B-4F99-85FA-ECC34FB03B55}" presName="textRect" presStyleLbl="revTx" presStyleIdx="3" presStyleCnt="5">
        <dgm:presLayoutVars>
          <dgm:chMax val="1"/>
          <dgm:chPref val="1"/>
        </dgm:presLayoutVars>
      </dgm:prSet>
      <dgm:spPr/>
    </dgm:pt>
    <dgm:pt modelId="{B311342B-1344-436A-B0E1-D5E891FA8593}" type="pres">
      <dgm:prSet presAssocID="{03C9F57E-F4B6-43CD-8383-D107C3E9038D}" presName="sibTrans" presStyleLbl="sibTrans2D1" presStyleIdx="0" presStyleCnt="0"/>
      <dgm:spPr/>
    </dgm:pt>
    <dgm:pt modelId="{734FE7A8-D415-43AB-ADF8-9E04672E2EDD}" type="pres">
      <dgm:prSet presAssocID="{397F0780-D025-4C45-85F1-D514320E8BB5}" presName="compNode" presStyleCnt="0"/>
      <dgm:spPr/>
    </dgm:pt>
    <dgm:pt modelId="{E14D7865-915D-4BA3-AC5C-5B3830F8676D}" type="pres">
      <dgm:prSet presAssocID="{397F0780-D025-4C45-85F1-D514320E8BB5}" presName="iconBgRect" presStyleLbl="bgShp" presStyleIdx="4" presStyleCnt="5"/>
      <dgm:spPr/>
    </dgm:pt>
    <dgm:pt modelId="{31B89346-50C1-4321-98E7-FAB45A1BD9AD}" type="pres">
      <dgm:prSet presAssocID="{397F0780-D025-4C45-85F1-D514320E8BB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ibbon"/>
        </a:ext>
      </dgm:extLst>
    </dgm:pt>
    <dgm:pt modelId="{7248C37C-7EEA-4A7C-A27C-EA7B17B655A1}" type="pres">
      <dgm:prSet presAssocID="{397F0780-D025-4C45-85F1-D514320E8BB5}" presName="spaceRect" presStyleCnt="0"/>
      <dgm:spPr/>
    </dgm:pt>
    <dgm:pt modelId="{C106A056-8331-436C-9D76-4FDC628FB1A4}" type="pres">
      <dgm:prSet presAssocID="{397F0780-D025-4C45-85F1-D514320E8BB5}" presName="textRect" presStyleLbl="revTx" presStyleIdx="4" presStyleCnt="5">
        <dgm:presLayoutVars>
          <dgm:chMax val="1"/>
          <dgm:chPref val="1"/>
        </dgm:presLayoutVars>
      </dgm:prSet>
      <dgm:spPr/>
    </dgm:pt>
  </dgm:ptLst>
  <dgm:cxnLst>
    <dgm:cxn modelId="{BD9A7D12-9143-4C3B-969B-56E0DF2B13DA}" srcId="{DBC42044-0DE9-4053-8FFA-884E1164F70F}" destId="{1E10BFB0-F43A-4D9C-8B61-96FDCBDC3054}" srcOrd="2" destOrd="0" parTransId="{6A08DD22-A5DF-40CE-89D5-FA581CFBC5DD}" sibTransId="{A32DAFFA-3AEE-4F33-9456-49FC8EE88CB8}"/>
    <dgm:cxn modelId="{4C9F6015-6957-4B30-AEF7-1FC724ABBF81}" type="presOf" srcId="{89103CFE-5C5B-4F99-85FA-ECC34FB03B55}" destId="{CA50C548-26E2-4709-BE8B-F9AD42655C3D}" srcOrd="0" destOrd="0" presId="urn:microsoft.com/office/officeart/2018/2/layout/IconCircleList"/>
    <dgm:cxn modelId="{6381B02B-87D9-4DFE-99EA-75B92CBB4331}" type="presOf" srcId="{73C345E6-E37C-4773-87D0-6645D7DC257E}" destId="{340A7925-5DB4-4002-8FFC-0FA74AC2F1AA}" srcOrd="0" destOrd="0" presId="urn:microsoft.com/office/officeart/2018/2/layout/IconCircleList"/>
    <dgm:cxn modelId="{065F5F32-8F56-493A-9387-90633A5A48D3}" srcId="{DBC42044-0DE9-4053-8FFA-884E1164F70F}" destId="{4B5F0D65-EE8E-4A8A-B1EA-D56A4DDB82A7}" srcOrd="0" destOrd="0" parTransId="{4E16A708-926C-4130-87FF-2CEA31A56B11}" sibTransId="{73C345E6-E37C-4773-87D0-6645D7DC257E}"/>
    <dgm:cxn modelId="{B0AF5C34-3A3D-4205-B517-697F71CC9636}" type="presOf" srcId="{DBC42044-0DE9-4053-8FFA-884E1164F70F}" destId="{2ADD0986-C416-4EB2-B36E-40082037FBF2}" srcOrd="0" destOrd="0" presId="urn:microsoft.com/office/officeart/2018/2/layout/IconCircleList"/>
    <dgm:cxn modelId="{9C240241-9FCE-456A-96E8-4BCDEDBA636A}" type="presOf" srcId="{1AB7763A-EBCA-4188-B69E-B3D3E8C9E862}" destId="{8B264E40-073A-44E5-A89E-C131340E891D}" srcOrd="0" destOrd="0" presId="urn:microsoft.com/office/officeart/2018/2/layout/IconCircleList"/>
    <dgm:cxn modelId="{1FFB1F49-2B9B-4D7B-BC0E-F5D1B1EB3EE2}" type="presOf" srcId="{03C9F57E-F4B6-43CD-8383-D107C3E9038D}" destId="{B311342B-1344-436A-B0E1-D5E891FA8593}" srcOrd="0" destOrd="0" presId="urn:microsoft.com/office/officeart/2018/2/layout/IconCircleList"/>
    <dgm:cxn modelId="{B33C586A-D474-4514-B845-48787128820B}" srcId="{DBC42044-0DE9-4053-8FFA-884E1164F70F}" destId="{397F0780-D025-4C45-85F1-D514320E8BB5}" srcOrd="4" destOrd="0" parTransId="{89A47BCE-DEFE-4D48-84A3-BECC524B703E}" sibTransId="{C2EC413B-39C3-476B-9D3F-85674B096AC5}"/>
    <dgm:cxn modelId="{AFB1878A-EB35-482C-A279-F3DD61FA6386}" type="presOf" srcId="{F14256F1-E649-40AB-98D6-CE4DB09A96B8}" destId="{ABA0E20C-3D18-46B2-83A2-4F90EEFDE5D3}" srcOrd="0" destOrd="0" presId="urn:microsoft.com/office/officeart/2018/2/layout/IconCircleList"/>
    <dgm:cxn modelId="{E2547092-0847-4E77-A061-AF7B8341D41A}" srcId="{DBC42044-0DE9-4053-8FFA-884E1164F70F}" destId="{F14256F1-E649-40AB-98D6-CE4DB09A96B8}" srcOrd="1" destOrd="0" parTransId="{0C3E871E-3DC2-452A-A990-6DC7735ABC47}" sibTransId="{1AB7763A-EBCA-4188-B69E-B3D3E8C9E862}"/>
    <dgm:cxn modelId="{7BA53C9D-B881-40E1-A91F-C4C7831B759F}" type="presOf" srcId="{4B5F0D65-EE8E-4A8A-B1EA-D56A4DDB82A7}" destId="{E1237E4B-7C7E-4F89-A601-6DA59FCD87DD}" srcOrd="0" destOrd="0" presId="urn:microsoft.com/office/officeart/2018/2/layout/IconCircleList"/>
    <dgm:cxn modelId="{CC302DA9-F917-476F-A1C3-26C5B3DC3A6B}" type="presOf" srcId="{397F0780-D025-4C45-85F1-D514320E8BB5}" destId="{C106A056-8331-436C-9D76-4FDC628FB1A4}" srcOrd="0" destOrd="0" presId="urn:microsoft.com/office/officeart/2018/2/layout/IconCircleList"/>
    <dgm:cxn modelId="{4BDBE2AF-71D2-45FD-A20C-EA73EE54DE36}" type="presOf" srcId="{1E10BFB0-F43A-4D9C-8B61-96FDCBDC3054}" destId="{D444C59D-664B-4809-97E5-2FC6DB969399}" srcOrd="0" destOrd="0" presId="urn:microsoft.com/office/officeart/2018/2/layout/IconCircleList"/>
    <dgm:cxn modelId="{30646ED9-340C-45D5-9AE2-11DC3256AD30}" srcId="{DBC42044-0DE9-4053-8FFA-884E1164F70F}" destId="{89103CFE-5C5B-4F99-85FA-ECC34FB03B55}" srcOrd="3" destOrd="0" parTransId="{88C8F0D8-1AA5-4F87-9E21-C54043D5F7B0}" sibTransId="{03C9F57E-F4B6-43CD-8383-D107C3E9038D}"/>
    <dgm:cxn modelId="{637979D9-1D64-41CA-8904-94A862D92E74}" type="presOf" srcId="{A32DAFFA-3AEE-4F33-9456-49FC8EE88CB8}" destId="{613AFDB7-13FB-4440-A2DF-843858141EF7}" srcOrd="0" destOrd="0" presId="urn:microsoft.com/office/officeart/2018/2/layout/IconCircleList"/>
    <dgm:cxn modelId="{90666BE6-F656-43EF-930C-855AE68DE308}" type="presParOf" srcId="{2ADD0986-C416-4EB2-B36E-40082037FBF2}" destId="{B55EE638-D5C2-40E3-A74D-CAC2FE4FFD4B}" srcOrd="0" destOrd="0" presId="urn:microsoft.com/office/officeart/2018/2/layout/IconCircleList"/>
    <dgm:cxn modelId="{0D4EEA21-0D61-422C-B26F-A8108732DB21}" type="presParOf" srcId="{B55EE638-D5C2-40E3-A74D-CAC2FE4FFD4B}" destId="{243BC56F-9A56-43A7-B7FC-5B327BB2E4B6}" srcOrd="0" destOrd="0" presId="urn:microsoft.com/office/officeart/2018/2/layout/IconCircleList"/>
    <dgm:cxn modelId="{ADA04F08-7181-4C0F-829B-04BB4F4F818A}" type="presParOf" srcId="{243BC56F-9A56-43A7-B7FC-5B327BB2E4B6}" destId="{7814EC9C-374D-4870-8A83-5453DC293327}" srcOrd="0" destOrd="0" presId="urn:microsoft.com/office/officeart/2018/2/layout/IconCircleList"/>
    <dgm:cxn modelId="{82D74FD4-AA78-4F9D-AFB2-AD21A549265E}" type="presParOf" srcId="{243BC56F-9A56-43A7-B7FC-5B327BB2E4B6}" destId="{97D75A80-5590-4B12-9C1B-9EF2EBBD78F4}" srcOrd="1" destOrd="0" presId="urn:microsoft.com/office/officeart/2018/2/layout/IconCircleList"/>
    <dgm:cxn modelId="{051B8B2B-C5D0-4B4F-90FE-B1E5F26C8AC4}" type="presParOf" srcId="{243BC56F-9A56-43A7-B7FC-5B327BB2E4B6}" destId="{24EBC666-62FF-4072-95C3-B3FFAED077A8}" srcOrd="2" destOrd="0" presId="urn:microsoft.com/office/officeart/2018/2/layout/IconCircleList"/>
    <dgm:cxn modelId="{957CE4A3-F7A3-4821-93E7-1B68EC1E4BD7}" type="presParOf" srcId="{243BC56F-9A56-43A7-B7FC-5B327BB2E4B6}" destId="{E1237E4B-7C7E-4F89-A601-6DA59FCD87DD}" srcOrd="3" destOrd="0" presId="urn:microsoft.com/office/officeart/2018/2/layout/IconCircleList"/>
    <dgm:cxn modelId="{0C87E343-016F-49BD-818E-D48AA1DB3ABD}" type="presParOf" srcId="{B55EE638-D5C2-40E3-A74D-CAC2FE4FFD4B}" destId="{340A7925-5DB4-4002-8FFC-0FA74AC2F1AA}" srcOrd="1" destOrd="0" presId="urn:microsoft.com/office/officeart/2018/2/layout/IconCircleList"/>
    <dgm:cxn modelId="{6E0FD07C-11D5-4AAE-ABF1-F2D35DC0B8B9}" type="presParOf" srcId="{B55EE638-D5C2-40E3-A74D-CAC2FE4FFD4B}" destId="{7EB9E971-2607-4C31-AC10-05CF1AF8ED39}" srcOrd="2" destOrd="0" presId="urn:microsoft.com/office/officeart/2018/2/layout/IconCircleList"/>
    <dgm:cxn modelId="{438D480F-AD8E-4D8F-8765-A18FE22E5E95}" type="presParOf" srcId="{7EB9E971-2607-4C31-AC10-05CF1AF8ED39}" destId="{20C6AE58-0186-45FE-A9FF-D610324D3B68}" srcOrd="0" destOrd="0" presId="urn:microsoft.com/office/officeart/2018/2/layout/IconCircleList"/>
    <dgm:cxn modelId="{95D1A58B-2503-476C-AF97-490D8A4243ED}" type="presParOf" srcId="{7EB9E971-2607-4C31-AC10-05CF1AF8ED39}" destId="{824C8DA6-6BAF-4F57-93A4-831C591A9FF5}" srcOrd="1" destOrd="0" presId="urn:microsoft.com/office/officeart/2018/2/layout/IconCircleList"/>
    <dgm:cxn modelId="{5CF44DBE-7E13-4351-B8C9-50387123C3F6}" type="presParOf" srcId="{7EB9E971-2607-4C31-AC10-05CF1AF8ED39}" destId="{D0452939-4D46-4344-B239-20BDBF248003}" srcOrd="2" destOrd="0" presId="urn:microsoft.com/office/officeart/2018/2/layout/IconCircleList"/>
    <dgm:cxn modelId="{1AA5ABFE-CBB0-4142-A7B7-6ABD458C0982}" type="presParOf" srcId="{7EB9E971-2607-4C31-AC10-05CF1AF8ED39}" destId="{ABA0E20C-3D18-46B2-83A2-4F90EEFDE5D3}" srcOrd="3" destOrd="0" presId="urn:microsoft.com/office/officeart/2018/2/layout/IconCircleList"/>
    <dgm:cxn modelId="{D1275B68-27DD-45EF-A188-908E79104DD7}" type="presParOf" srcId="{B55EE638-D5C2-40E3-A74D-CAC2FE4FFD4B}" destId="{8B264E40-073A-44E5-A89E-C131340E891D}" srcOrd="3" destOrd="0" presId="urn:microsoft.com/office/officeart/2018/2/layout/IconCircleList"/>
    <dgm:cxn modelId="{914EEAE5-BF5A-4B60-B528-06669BA2F0FB}" type="presParOf" srcId="{B55EE638-D5C2-40E3-A74D-CAC2FE4FFD4B}" destId="{AB69FBE9-8823-4464-AEB5-18C60476830D}" srcOrd="4" destOrd="0" presId="urn:microsoft.com/office/officeart/2018/2/layout/IconCircleList"/>
    <dgm:cxn modelId="{4DFFDDEE-B083-4052-8880-853A64B50324}" type="presParOf" srcId="{AB69FBE9-8823-4464-AEB5-18C60476830D}" destId="{9E5EC72C-3137-4C67-9E2A-1ABE4559300A}" srcOrd="0" destOrd="0" presId="urn:microsoft.com/office/officeart/2018/2/layout/IconCircleList"/>
    <dgm:cxn modelId="{8FE9BFD1-15B7-4A01-A599-76F387AC98FB}" type="presParOf" srcId="{AB69FBE9-8823-4464-AEB5-18C60476830D}" destId="{9D74B1CE-6F4E-4BFD-BCA2-1919D729117B}" srcOrd="1" destOrd="0" presId="urn:microsoft.com/office/officeart/2018/2/layout/IconCircleList"/>
    <dgm:cxn modelId="{C9F57A59-8251-413F-9F09-90303C0F4494}" type="presParOf" srcId="{AB69FBE9-8823-4464-AEB5-18C60476830D}" destId="{B028332C-E502-4CC0-A5AD-4D703BC1A79D}" srcOrd="2" destOrd="0" presId="urn:microsoft.com/office/officeart/2018/2/layout/IconCircleList"/>
    <dgm:cxn modelId="{C238A6D9-2B3F-4D5A-AE26-465C8A2D657C}" type="presParOf" srcId="{AB69FBE9-8823-4464-AEB5-18C60476830D}" destId="{D444C59D-664B-4809-97E5-2FC6DB969399}" srcOrd="3" destOrd="0" presId="urn:microsoft.com/office/officeart/2018/2/layout/IconCircleList"/>
    <dgm:cxn modelId="{789DF5F8-3BD7-4D2E-B0E0-67FCC9A7EC38}" type="presParOf" srcId="{B55EE638-D5C2-40E3-A74D-CAC2FE4FFD4B}" destId="{613AFDB7-13FB-4440-A2DF-843858141EF7}" srcOrd="5" destOrd="0" presId="urn:microsoft.com/office/officeart/2018/2/layout/IconCircleList"/>
    <dgm:cxn modelId="{45127D87-B31E-4613-B0D3-FD0F06829B85}" type="presParOf" srcId="{B55EE638-D5C2-40E3-A74D-CAC2FE4FFD4B}" destId="{50A87055-4C60-4BF1-90C3-D2EBB8998914}" srcOrd="6" destOrd="0" presId="urn:microsoft.com/office/officeart/2018/2/layout/IconCircleList"/>
    <dgm:cxn modelId="{A7EE443F-C419-4D24-9F12-5156F6EF7EF0}" type="presParOf" srcId="{50A87055-4C60-4BF1-90C3-D2EBB8998914}" destId="{ED91817C-3A0E-40E3-AFB7-05C9837D2709}" srcOrd="0" destOrd="0" presId="urn:microsoft.com/office/officeart/2018/2/layout/IconCircleList"/>
    <dgm:cxn modelId="{DC28EFBF-AF8D-400F-8218-D022F93AD53C}" type="presParOf" srcId="{50A87055-4C60-4BF1-90C3-D2EBB8998914}" destId="{6E77E03A-AF3C-4008-8D8D-C0321E96EE0D}" srcOrd="1" destOrd="0" presId="urn:microsoft.com/office/officeart/2018/2/layout/IconCircleList"/>
    <dgm:cxn modelId="{89DF20D5-4153-434C-9B9E-52F103A6EA81}" type="presParOf" srcId="{50A87055-4C60-4BF1-90C3-D2EBB8998914}" destId="{CB406C51-ADA9-40B8-A6D2-79C6F29E6996}" srcOrd="2" destOrd="0" presId="urn:microsoft.com/office/officeart/2018/2/layout/IconCircleList"/>
    <dgm:cxn modelId="{7C3F2AE1-230D-4E99-BD27-226B7DD62B33}" type="presParOf" srcId="{50A87055-4C60-4BF1-90C3-D2EBB8998914}" destId="{CA50C548-26E2-4709-BE8B-F9AD42655C3D}" srcOrd="3" destOrd="0" presId="urn:microsoft.com/office/officeart/2018/2/layout/IconCircleList"/>
    <dgm:cxn modelId="{7D1B3C97-CC23-453A-AAFA-64031F21BEC1}" type="presParOf" srcId="{B55EE638-D5C2-40E3-A74D-CAC2FE4FFD4B}" destId="{B311342B-1344-436A-B0E1-D5E891FA8593}" srcOrd="7" destOrd="0" presId="urn:microsoft.com/office/officeart/2018/2/layout/IconCircleList"/>
    <dgm:cxn modelId="{D9386664-1F93-4E63-A9A4-5EE06BC91755}" type="presParOf" srcId="{B55EE638-D5C2-40E3-A74D-CAC2FE4FFD4B}" destId="{734FE7A8-D415-43AB-ADF8-9E04672E2EDD}" srcOrd="8" destOrd="0" presId="urn:microsoft.com/office/officeart/2018/2/layout/IconCircleList"/>
    <dgm:cxn modelId="{D085371E-F485-4047-B04F-52C31F53C4E8}" type="presParOf" srcId="{734FE7A8-D415-43AB-ADF8-9E04672E2EDD}" destId="{E14D7865-915D-4BA3-AC5C-5B3830F8676D}" srcOrd="0" destOrd="0" presId="urn:microsoft.com/office/officeart/2018/2/layout/IconCircleList"/>
    <dgm:cxn modelId="{0EC5280D-3E6C-4164-A845-490DCF24E47F}" type="presParOf" srcId="{734FE7A8-D415-43AB-ADF8-9E04672E2EDD}" destId="{31B89346-50C1-4321-98E7-FAB45A1BD9AD}" srcOrd="1" destOrd="0" presId="urn:microsoft.com/office/officeart/2018/2/layout/IconCircleList"/>
    <dgm:cxn modelId="{AA5E2C5B-9E75-4487-9A80-EAB5C2C09314}" type="presParOf" srcId="{734FE7A8-D415-43AB-ADF8-9E04672E2EDD}" destId="{7248C37C-7EEA-4A7C-A27C-EA7B17B655A1}" srcOrd="2" destOrd="0" presId="urn:microsoft.com/office/officeart/2018/2/layout/IconCircleList"/>
    <dgm:cxn modelId="{CFDCCD0B-4C02-4E47-8BFC-9B49EEBDF1F8}" type="presParOf" srcId="{734FE7A8-D415-43AB-ADF8-9E04672E2EDD}" destId="{C106A056-8331-436C-9D76-4FDC628FB1A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DC8E35A-67FE-426E-9E3C-8BEBE28E122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9C62D03-74F0-495D-A734-84312FC819BA}">
      <dgm:prSet/>
      <dgm:spPr/>
      <dgm:t>
        <a:bodyPr/>
        <a:lstStyle/>
        <a:p>
          <a:r>
            <a:rPr lang="en-US"/>
            <a:t>Ensure you have an import license, if required</a:t>
          </a:r>
        </a:p>
      </dgm:t>
    </dgm:pt>
    <dgm:pt modelId="{635A957D-A3F1-4CED-8B0F-AC7FB4FD266F}" type="parTrans" cxnId="{509D6B57-759C-45D3-877C-61CBBCA0E319}">
      <dgm:prSet/>
      <dgm:spPr/>
      <dgm:t>
        <a:bodyPr/>
        <a:lstStyle/>
        <a:p>
          <a:endParaRPr lang="en-US"/>
        </a:p>
      </dgm:t>
    </dgm:pt>
    <dgm:pt modelId="{27E90B1A-B827-42B9-8FB7-626A3384DD7E}" type="sibTrans" cxnId="{509D6B57-759C-45D3-877C-61CBBCA0E319}">
      <dgm:prSet/>
      <dgm:spPr/>
      <dgm:t>
        <a:bodyPr/>
        <a:lstStyle/>
        <a:p>
          <a:endParaRPr lang="en-US"/>
        </a:p>
      </dgm:t>
    </dgm:pt>
    <dgm:pt modelId="{EF61CB43-0762-41BE-8CCA-2766C5AFC64F}">
      <dgm:prSet/>
      <dgm:spPr/>
      <dgm:t>
        <a:bodyPr/>
        <a:lstStyle/>
        <a:p>
          <a:r>
            <a:rPr lang="en-US"/>
            <a:t>If it is food, drugs or chemical substance obtain permit, where necessary</a:t>
          </a:r>
        </a:p>
      </dgm:t>
    </dgm:pt>
    <dgm:pt modelId="{AAFB994E-92EA-4E6A-AEF2-BE414DFE4E4F}" type="parTrans" cxnId="{46C0A5D3-909E-4455-A9DF-6D86944FD9AD}">
      <dgm:prSet/>
      <dgm:spPr/>
      <dgm:t>
        <a:bodyPr/>
        <a:lstStyle/>
        <a:p>
          <a:endParaRPr lang="en-US"/>
        </a:p>
      </dgm:t>
    </dgm:pt>
    <dgm:pt modelId="{4BEFD2D3-DF81-422E-A74A-58F39D706770}" type="sibTrans" cxnId="{46C0A5D3-909E-4455-A9DF-6D86944FD9AD}">
      <dgm:prSet/>
      <dgm:spPr/>
      <dgm:t>
        <a:bodyPr/>
        <a:lstStyle/>
        <a:p>
          <a:endParaRPr lang="en-US"/>
        </a:p>
      </dgm:t>
    </dgm:pt>
    <dgm:pt modelId="{1A4968E1-8F67-4279-B9AD-A58B48947170}">
      <dgm:prSet/>
      <dgm:spPr/>
      <dgm:t>
        <a:bodyPr/>
        <a:lstStyle/>
        <a:p>
          <a:r>
            <a:rPr lang="en-US"/>
            <a:t>For agricultural products</a:t>
          </a:r>
        </a:p>
      </dgm:t>
    </dgm:pt>
    <dgm:pt modelId="{66B7930A-CF99-4314-B9A4-C8A1961130E1}" type="parTrans" cxnId="{51639FD7-9337-45A9-A659-39F475BEDCA5}">
      <dgm:prSet/>
      <dgm:spPr/>
      <dgm:t>
        <a:bodyPr/>
        <a:lstStyle/>
        <a:p>
          <a:endParaRPr lang="en-US"/>
        </a:p>
      </dgm:t>
    </dgm:pt>
    <dgm:pt modelId="{3DB4886A-5602-41A3-8A23-BC2DC9220C6C}" type="sibTrans" cxnId="{51639FD7-9337-45A9-A659-39F475BEDCA5}">
      <dgm:prSet/>
      <dgm:spPr/>
      <dgm:t>
        <a:bodyPr/>
        <a:lstStyle/>
        <a:p>
          <a:endParaRPr lang="en-US"/>
        </a:p>
      </dgm:t>
    </dgm:pt>
    <dgm:pt modelId="{4BBEF4AF-4DC8-4387-AA04-9689DCF0612C}">
      <dgm:prSet/>
      <dgm:spPr/>
      <dgm:t>
        <a:bodyPr/>
        <a:lstStyle/>
        <a:p>
          <a:r>
            <a:rPr lang="en-US"/>
            <a:t>obtain plant import permit</a:t>
          </a:r>
        </a:p>
      </dgm:t>
    </dgm:pt>
    <dgm:pt modelId="{0E62EF2E-D3FE-4D59-AB1D-B6D3CE8A4F9F}" type="parTrans" cxnId="{E4DDAD44-F84B-4508-AAF1-8B3CD4979ECF}">
      <dgm:prSet/>
      <dgm:spPr/>
      <dgm:t>
        <a:bodyPr/>
        <a:lstStyle/>
        <a:p>
          <a:endParaRPr lang="en-US"/>
        </a:p>
      </dgm:t>
    </dgm:pt>
    <dgm:pt modelId="{6E06630D-F310-42A1-9E65-88CF0EC561F0}" type="sibTrans" cxnId="{E4DDAD44-F84B-4508-AAF1-8B3CD4979ECF}">
      <dgm:prSet/>
      <dgm:spPr/>
      <dgm:t>
        <a:bodyPr/>
        <a:lstStyle/>
        <a:p>
          <a:endParaRPr lang="en-US"/>
        </a:p>
      </dgm:t>
    </dgm:pt>
    <dgm:pt modelId="{BA616451-995A-41D1-9153-99DBC97577A3}">
      <dgm:prSet/>
      <dgm:spPr/>
      <dgm:t>
        <a:bodyPr/>
        <a:lstStyle/>
        <a:p>
          <a:r>
            <a:rPr lang="en-US"/>
            <a:t>establish the phytosanitary requirements</a:t>
          </a:r>
        </a:p>
      </dgm:t>
    </dgm:pt>
    <dgm:pt modelId="{EC548F9A-8846-4971-89BD-4534511EBAA0}" type="parTrans" cxnId="{CEACFDD5-EB76-4C84-9CC1-5C416407B238}">
      <dgm:prSet/>
      <dgm:spPr/>
      <dgm:t>
        <a:bodyPr/>
        <a:lstStyle/>
        <a:p>
          <a:endParaRPr lang="en-US"/>
        </a:p>
      </dgm:t>
    </dgm:pt>
    <dgm:pt modelId="{B2121AFC-44DB-4331-800A-0F6079E56B5E}" type="sibTrans" cxnId="{CEACFDD5-EB76-4C84-9CC1-5C416407B238}">
      <dgm:prSet/>
      <dgm:spPr/>
      <dgm:t>
        <a:bodyPr/>
        <a:lstStyle/>
        <a:p>
          <a:endParaRPr lang="en-US"/>
        </a:p>
      </dgm:t>
    </dgm:pt>
    <dgm:pt modelId="{1063DA88-AE39-403C-8221-85C7F2CD5DD1}">
      <dgm:prSet/>
      <dgm:spPr/>
      <dgm:t>
        <a:bodyPr/>
        <a:lstStyle/>
        <a:p>
          <a:r>
            <a:rPr lang="en-US"/>
            <a:t>Establish the Kenyan standard for the product you are importing</a:t>
          </a:r>
        </a:p>
      </dgm:t>
    </dgm:pt>
    <dgm:pt modelId="{383BD168-5624-4384-9D8E-13A7998B1A4B}" type="parTrans" cxnId="{FF306E60-EC59-44D0-98D7-8D3BF4C05EF8}">
      <dgm:prSet/>
      <dgm:spPr/>
      <dgm:t>
        <a:bodyPr/>
        <a:lstStyle/>
        <a:p>
          <a:endParaRPr lang="en-US"/>
        </a:p>
      </dgm:t>
    </dgm:pt>
    <dgm:pt modelId="{6E53228C-B290-4CE6-B061-A1DFFA66414F}" type="sibTrans" cxnId="{FF306E60-EC59-44D0-98D7-8D3BF4C05EF8}">
      <dgm:prSet/>
      <dgm:spPr/>
      <dgm:t>
        <a:bodyPr/>
        <a:lstStyle/>
        <a:p>
          <a:endParaRPr lang="en-US"/>
        </a:p>
      </dgm:t>
    </dgm:pt>
    <dgm:pt modelId="{E8665CF4-F267-40FC-A651-B8EEE4EF21E1}" type="pres">
      <dgm:prSet presAssocID="{7DC8E35A-67FE-426E-9E3C-8BEBE28E1225}" presName="root" presStyleCnt="0">
        <dgm:presLayoutVars>
          <dgm:dir/>
          <dgm:resizeHandles val="exact"/>
        </dgm:presLayoutVars>
      </dgm:prSet>
      <dgm:spPr/>
    </dgm:pt>
    <dgm:pt modelId="{2577913D-EDE2-4DF9-93EC-075EE3F9ABB5}" type="pres">
      <dgm:prSet presAssocID="{29C62D03-74F0-495D-A734-84312FC819BA}" presName="compNode" presStyleCnt="0"/>
      <dgm:spPr/>
    </dgm:pt>
    <dgm:pt modelId="{B119D6FF-3078-4132-BF5C-1E75E691077F}" type="pres">
      <dgm:prSet presAssocID="{29C62D03-74F0-495D-A734-84312FC819BA}" presName="bgRect" presStyleLbl="bgShp" presStyleIdx="0" presStyleCnt="4"/>
      <dgm:spPr/>
    </dgm:pt>
    <dgm:pt modelId="{29091B69-9D1E-4645-AB34-735BB175754C}" type="pres">
      <dgm:prSet presAssocID="{29C62D03-74F0-495D-A734-84312FC819B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actory"/>
        </a:ext>
      </dgm:extLst>
    </dgm:pt>
    <dgm:pt modelId="{AE5A6FD5-0627-4366-B17A-36D8C61E8B56}" type="pres">
      <dgm:prSet presAssocID="{29C62D03-74F0-495D-A734-84312FC819BA}" presName="spaceRect" presStyleCnt="0"/>
      <dgm:spPr/>
    </dgm:pt>
    <dgm:pt modelId="{B641324E-2409-4BD8-A65A-22CA9F9F0979}" type="pres">
      <dgm:prSet presAssocID="{29C62D03-74F0-495D-A734-84312FC819BA}" presName="parTx" presStyleLbl="revTx" presStyleIdx="0" presStyleCnt="5">
        <dgm:presLayoutVars>
          <dgm:chMax val="0"/>
          <dgm:chPref val="0"/>
        </dgm:presLayoutVars>
      </dgm:prSet>
      <dgm:spPr/>
    </dgm:pt>
    <dgm:pt modelId="{E313BAF2-DAC6-4BB4-A73A-E98C4E83C2E0}" type="pres">
      <dgm:prSet presAssocID="{27E90B1A-B827-42B9-8FB7-626A3384DD7E}" presName="sibTrans" presStyleCnt="0"/>
      <dgm:spPr/>
    </dgm:pt>
    <dgm:pt modelId="{D44669BB-625E-4D8F-ABDB-F824215BB78B}" type="pres">
      <dgm:prSet presAssocID="{EF61CB43-0762-41BE-8CCA-2766C5AFC64F}" presName="compNode" presStyleCnt="0"/>
      <dgm:spPr/>
    </dgm:pt>
    <dgm:pt modelId="{6493AE06-66A0-408A-8913-6A472D6B21FB}" type="pres">
      <dgm:prSet presAssocID="{EF61CB43-0762-41BE-8CCA-2766C5AFC64F}" presName="bgRect" presStyleLbl="bgShp" presStyleIdx="1" presStyleCnt="4"/>
      <dgm:spPr/>
    </dgm:pt>
    <dgm:pt modelId="{AF9C3D69-340C-4094-BB30-FE8799474E11}" type="pres">
      <dgm:prSet presAssocID="{EF61CB43-0762-41BE-8CCA-2766C5AFC64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30D945E3-3773-4FD5-81C6-D98FDFB8302B}" type="pres">
      <dgm:prSet presAssocID="{EF61CB43-0762-41BE-8CCA-2766C5AFC64F}" presName="spaceRect" presStyleCnt="0"/>
      <dgm:spPr/>
    </dgm:pt>
    <dgm:pt modelId="{53D9FA7C-84F8-474F-B5B5-07ECACD88BB4}" type="pres">
      <dgm:prSet presAssocID="{EF61CB43-0762-41BE-8CCA-2766C5AFC64F}" presName="parTx" presStyleLbl="revTx" presStyleIdx="1" presStyleCnt="5">
        <dgm:presLayoutVars>
          <dgm:chMax val="0"/>
          <dgm:chPref val="0"/>
        </dgm:presLayoutVars>
      </dgm:prSet>
      <dgm:spPr/>
    </dgm:pt>
    <dgm:pt modelId="{B5EED8CF-99DE-417D-B9F5-545AC0D33480}" type="pres">
      <dgm:prSet presAssocID="{4BEFD2D3-DF81-422E-A74A-58F39D706770}" presName="sibTrans" presStyleCnt="0"/>
      <dgm:spPr/>
    </dgm:pt>
    <dgm:pt modelId="{4A88B345-8309-4EFF-9739-A25C806327F2}" type="pres">
      <dgm:prSet presAssocID="{1A4968E1-8F67-4279-B9AD-A58B48947170}" presName="compNode" presStyleCnt="0"/>
      <dgm:spPr/>
    </dgm:pt>
    <dgm:pt modelId="{5052C7BF-7A42-4F63-A63A-6C235225B3A7}" type="pres">
      <dgm:prSet presAssocID="{1A4968E1-8F67-4279-B9AD-A58B48947170}" presName="bgRect" presStyleLbl="bgShp" presStyleIdx="2" presStyleCnt="4"/>
      <dgm:spPr/>
    </dgm:pt>
    <dgm:pt modelId="{1745C735-02E2-4946-8CC4-B0669BC0E6BD}" type="pres">
      <dgm:prSet presAssocID="{1A4968E1-8F67-4279-B9AD-A58B4894717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lant"/>
        </a:ext>
      </dgm:extLst>
    </dgm:pt>
    <dgm:pt modelId="{AB382901-3649-4546-A899-8503501511E8}" type="pres">
      <dgm:prSet presAssocID="{1A4968E1-8F67-4279-B9AD-A58B48947170}" presName="spaceRect" presStyleCnt="0"/>
      <dgm:spPr/>
    </dgm:pt>
    <dgm:pt modelId="{D06D926A-F4EC-4928-B254-F29C935F4752}" type="pres">
      <dgm:prSet presAssocID="{1A4968E1-8F67-4279-B9AD-A58B48947170}" presName="parTx" presStyleLbl="revTx" presStyleIdx="2" presStyleCnt="5">
        <dgm:presLayoutVars>
          <dgm:chMax val="0"/>
          <dgm:chPref val="0"/>
        </dgm:presLayoutVars>
      </dgm:prSet>
      <dgm:spPr/>
    </dgm:pt>
    <dgm:pt modelId="{ED5F9CD2-8CDA-4D0E-9A33-C452EF55A004}" type="pres">
      <dgm:prSet presAssocID="{1A4968E1-8F67-4279-B9AD-A58B48947170}" presName="desTx" presStyleLbl="revTx" presStyleIdx="3" presStyleCnt="5">
        <dgm:presLayoutVars/>
      </dgm:prSet>
      <dgm:spPr/>
    </dgm:pt>
    <dgm:pt modelId="{4F8B48E9-84EB-4C87-BE96-484EE6ADEE3C}" type="pres">
      <dgm:prSet presAssocID="{3DB4886A-5602-41A3-8A23-BC2DC9220C6C}" presName="sibTrans" presStyleCnt="0"/>
      <dgm:spPr/>
    </dgm:pt>
    <dgm:pt modelId="{4C4B6E28-357E-4F34-B6C1-5480683E0915}" type="pres">
      <dgm:prSet presAssocID="{1063DA88-AE39-403C-8221-85C7F2CD5DD1}" presName="compNode" presStyleCnt="0"/>
      <dgm:spPr/>
    </dgm:pt>
    <dgm:pt modelId="{9D4C61C0-4D33-4031-A84F-D524D3E37956}" type="pres">
      <dgm:prSet presAssocID="{1063DA88-AE39-403C-8221-85C7F2CD5DD1}" presName="bgRect" presStyleLbl="bgShp" presStyleIdx="3" presStyleCnt="4"/>
      <dgm:spPr/>
    </dgm:pt>
    <dgm:pt modelId="{F1992518-3910-4001-BDB9-3C5F801E8644}" type="pres">
      <dgm:prSet presAssocID="{1063DA88-AE39-403C-8221-85C7F2CD5DD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ruck"/>
        </a:ext>
      </dgm:extLst>
    </dgm:pt>
    <dgm:pt modelId="{129F620F-F6F5-400C-B9D9-D226B8105451}" type="pres">
      <dgm:prSet presAssocID="{1063DA88-AE39-403C-8221-85C7F2CD5DD1}" presName="spaceRect" presStyleCnt="0"/>
      <dgm:spPr/>
    </dgm:pt>
    <dgm:pt modelId="{E71D266C-9E9B-43C1-AD7B-6424A8BD11FC}" type="pres">
      <dgm:prSet presAssocID="{1063DA88-AE39-403C-8221-85C7F2CD5DD1}" presName="parTx" presStyleLbl="revTx" presStyleIdx="4" presStyleCnt="5">
        <dgm:presLayoutVars>
          <dgm:chMax val="0"/>
          <dgm:chPref val="0"/>
        </dgm:presLayoutVars>
      </dgm:prSet>
      <dgm:spPr/>
    </dgm:pt>
  </dgm:ptLst>
  <dgm:cxnLst>
    <dgm:cxn modelId="{0E148115-6DAD-490A-93A0-95ECDE0027B2}" type="presOf" srcId="{BA616451-995A-41D1-9153-99DBC97577A3}" destId="{ED5F9CD2-8CDA-4D0E-9A33-C452EF55A004}" srcOrd="0" destOrd="1" presId="urn:microsoft.com/office/officeart/2018/2/layout/IconVerticalSolidList"/>
    <dgm:cxn modelId="{FF306E60-EC59-44D0-98D7-8D3BF4C05EF8}" srcId="{7DC8E35A-67FE-426E-9E3C-8BEBE28E1225}" destId="{1063DA88-AE39-403C-8221-85C7F2CD5DD1}" srcOrd="3" destOrd="0" parTransId="{383BD168-5624-4384-9D8E-13A7998B1A4B}" sibTransId="{6E53228C-B290-4CE6-B061-A1DFFA66414F}"/>
    <dgm:cxn modelId="{E4DDAD44-F84B-4508-AAF1-8B3CD4979ECF}" srcId="{1A4968E1-8F67-4279-B9AD-A58B48947170}" destId="{4BBEF4AF-4DC8-4387-AA04-9689DCF0612C}" srcOrd="0" destOrd="0" parTransId="{0E62EF2E-D3FE-4D59-AB1D-B6D3CE8A4F9F}" sibTransId="{6E06630D-F310-42A1-9E65-88CF0EC561F0}"/>
    <dgm:cxn modelId="{AD8C4E6D-B34E-474D-9E7F-684D5C193463}" type="presOf" srcId="{4BBEF4AF-4DC8-4387-AA04-9689DCF0612C}" destId="{ED5F9CD2-8CDA-4D0E-9A33-C452EF55A004}" srcOrd="0" destOrd="0" presId="urn:microsoft.com/office/officeart/2018/2/layout/IconVerticalSolidList"/>
    <dgm:cxn modelId="{509D6B57-759C-45D3-877C-61CBBCA0E319}" srcId="{7DC8E35A-67FE-426E-9E3C-8BEBE28E1225}" destId="{29C62D03-74F0-495D-A734-84312FC819BA}" srcOrd="0" destOrd="0" parTransId="{635A957D-A3F1-4CED-8B0F-AC7FB4FD266F}" sibTransId="{27E90B1A-B827-42B9-8FB7-626A3384DD7E}"/>
    <dgm:cxn modelId="{6A27159E-55B3-496F-964B-76CB368F1189}" type="presOf" srcId="{29C62D03-74F0-495D-A734-84312FC819BA}" destId="{B641324E-2409-4BD8-A65A-22CA9F9F0979}" srcOrd="0" destOrd="0" presId="urn:microsoft.com/office/officeart/2018/2/layout/IconVerticalSolidList"/>
    <dgm:cxn modelId="{4C1A3FA1-CFA8-4902-8492-825E041A4B85}" type="presOf" srcId="{1063DA88-AE39-403C-8221-85C7F2CD5DD1}" destId="{E71D266C-9E9B-43C1-AD7B-6424A8BD11FC}" srcOrd="0" destOrd="0" presId="urn:microsoft.com/office/officeart/2018/2/layout/IconVerticalSolidList"/>
    <dgm:cxn modelId="{909BF1C8-92E4-4A93-A4FC-7E1458698441}" type="presOf" srcId="{1A4968E1-8F67-4279-B9AD-A58B48947170}" destId="{D06D926A-F4EC-4928-B254-F29C935F4752}" srcOrd="0" destOrd="0" presId="urn:microsoft.com/office/officeart/2018/2/layout/IconVerticalSolidList"/>
    <dgm:cxn modelId="{46C0A5D3-909E-4455-A9DF-6D86944FD9AD}" srcId="{7DC8E35A-67FE-426E-9E3C-8BEBE28E1225}" destId="{EF61CB43-0762-41BE-8CCA-2766C5AFC64F}" srcOrd="1" destOrd="0" parTransId="{AAFB994E-92EA-4E6A-AEF2-BE414DFE4E4F}" sibTransId="{4BEFD2D3-DF81-422E-A74A-58F39D706770}"/>
    <dgm:cxn modelId="{CEACFDD5-EB76-4C84-9CC1-5C416407B238}" srcId="{1A4968E1-8F67-4279-B9AD-A58B48947170}" destId="{BA616451-995A-41D1-9153-99DBC97577A3}" srcOrd="1" destOrd="0" parTransId="{EC548F9A-8846-4971-89BD-4534511EBAA0}" sibTransId="{B2121AFC-44DB-4331-800A-0F6079E56B5E}"/>
    <dgm:cxn modelId="{51639FD7-9337-45A9-A659-39F475BEDCA5}" srcId="{7DC8E35A-67FE-426E-9E3C-8BEBE28E1225}" destId="{1A4968E1-8F67-4279-B9AD-A58B48947170}" srcOrd="2" destOrd="0" parTransId="{66B7930A-CF99-4314-B9A4-C8A1961130E1}" sibTransId="{3DB4886A-5602-41A3-8A23-BC2DC9220C6C}"/>
    <dgm:cxn modelId="{FEC95AEA-DE71-4C23-BD88-A958AC4D04D5}" type="presOf" srcId="{7DC8E35A-67FE-426E-9E3C-8BEBE28E1225}" destId="{E8665CF4-F267-40FC-A651-B8EEE4EF21E1}" srcOrd="0" destOrd="0" presId="urn:microsoft.com/office/officeart/2018/2/layout/IconVerticalSolidList"/>
    <dgm:cxn modelId="{19B937EE-7D27-44E8-9CC5-5D3715E96669}" type="presOf" srcId="{EF61CB43-0762-41BE-8CCA-2766C5AFC64F}" destId="{53D9FA7C-84F8-474F-B5B5-07ECACD88BB4}" srcOrd="0" destOrd="0" presId="urn:microsoft.com/office/officeart/2018/2/layout/IconVerticalSolidList"/>
    <dgm:cxn modelId="{6641EE4B-464E-4EA6-88A3-02B1AADC8339}" type="presParOf" srcId="{E8665CF4-F267-40FC-A651-B8EEE4EF21E1}" destId="{2577913D-EDE2-4DF9-93EC-075EE3F9ABB5}" srcOrd="0" destOrd="0" presId="urn:microsoft.com/office/officeart/2018/2/layout/IconVerticalSolidList"/>
    <dgm:cxn modelId="{16B28FC3-B2D7-46D8-A015-22736A64CAC1}" type="presParOf" srcId="{2577913D-EDE2-4DF9-93EC-075EE3F9ABB5}" destId="{B119D6FF-3078-4132-BF5C-1E75E691077F}" srcOrd="0" destOrd="0" presId="urn:microsoft.com/office/officeart/2018/2/layout/IconVerticalSolidList"/>
    <dgm:cxn modelId="{41906F6D-CDF9-4524-8BBF-9B9799BAB48F}" type="presParOf" srcId="{2577913D-EDE2-4DF9-93EC-075EE3F9ABB5}" destId="{29091B69-9D1E-4645-AB34-735BB175754C}" srcOrd="1" destOrd="0" presId="urn:microsoft.com/office/officeart/2018/2/layout/IconVerticalSolidList"/>
    <dgm:cxn modelId="{8CBA8BC3-0E5D-400E-A83D-7081B72E2DEF}" type="presParOf" srcId="{2577913D-EDE2-4DF9-93EC-075EE3F9ABB5}" destId="{AE5A6FD5-0627-4366-B17A-36D8C61E8B56}" srcOrd="2" destOrd="0" presId="urn:microsoft.com/office/officeart/2018/2/layout/IconVerticalSolidList"/>
    <dgm:cxn modelId="{AC62AB8F-B10E-40BA-B7C2-0A952DCCE12B}" type="presParOf" srcId="{2577913D-EDE2-4DF9-93EC-075EE3F9ABB5}" destId="{B641324E-2409-4BD8-A65A-22CA9F9F0979}" srcOrd="3" destOrd="0" presId="urn:microsoft.com/office/officeart/2018/2/layout/IconVerticalSolidList"/>
    <dgm:cxn modelId="{228FACF8-0AE0-49FB-9FFE-006C3DA9D0AB}" type="presParOf" srcId="{E8665CF4-F267-40FC-A651-B8EEE4EF21E1}" destId="{E313BAF2-DAC6-4BB4-A73A-E98C4E83C2E0}" srcOrd="1" destOrd="0" presId="urn:microsoft.com/office/officeart/2018/2/layout/IconVerticalSolidList"/>
    <dgm:cxn modelId="{7DA85DAA-EEAC-4112-8466-CCC56880384B}" type="presParOf" srcId="{E8665CF4-F267-40FC-A651-B8EEE4EF21E1}" destId="{D44669BB-625E-4D8F-ABDB-F824215BB78B}" srcOrd="2" destOrd="0" presId="urn:microsoft.com/office/officeart/2018/2/layout/IconVerticalSolidList"/>
    <dgm:cxn modelId="{08DE63AB-9644-45C4-BB41-32F26CB12BB1}" type="presParOf" srcId="{D44669BB-625E-4D8F-ABDB-F824215BB78B}" destId="{6493AE06-66A0-408A-8913-6A472D6B21FB}" srcOrd="0" destOrd="0" presId="urn:microsoft.com/office/officeart/2018/2/layout/IconVerticalSolidList"/>
    <dgm:cxn modelId="{3847E6A8-1492-4588-9754-BD0A8C3A1E1D}" type="presParOf" srcId="{D44669BB-625E-4D8F-ABDB-F824215BB78B}" destId="{AF9C3D69-340C-4094-BB30-FE8799474E11}" srcOrd="1" destOrd="0" presId="urn:microsoft.com/office/officeart/2018/2/layout/IconVerticalSolidList"/>
    <dgm:cxn modelId="{01655F82-9022-4A88-9D3A-C8512297B58C}" type="presParOf" srcId="{D44669BB-625E-4D8F-ABDB-F824215BB78B}" destId="{30D945E3-3773-4FD5-81C6-D98FDFB8302B}" srcOrd="2" destOrd="0" presId="urn:microsoft.com/office/officeart/2018/2/layout/IconVerticalSolidList"/>
    <dgm:cxn modelId="{4DCCE7F1-A9A6-4A26-BDC8-CB41B18F01D2}" type="presParOf" srcId="{D44669BB-625E-4D8F-ABDB-F824215BB78B}" destId="{53D9FA7C-84F8-474F-B5B5-07ECACD88BB4}" srcOrd="3" destOrd="0" presId="urn:microsoft.com/office/officeart/2018/2/layout/IconVerticalSolidList"/>
    <dgm:cxn modelId="{0FF06DCA-AE12-429F-B703-603F0E78147B}" type="presParOf" srcId="{E8665CF4-F267-40FC-A651-B8EEE4EF21E1}" destId="{B5EED8CF-99DE-417D-B9F5-545AC0D33480}" srcOrd="3" destOrd="0" presId="urn:microsoft.com/office/officeart/2018/2/layout/IconVerticalSolidList"/>
    <dgm:cxn modelId="{58B2E4C1-2F8A-4B3E-84DE-2C8C019488AD}" type="presParOf" srcId="{E8665CF4-F267-40FC-A651-B8EEE4EF21E1}" destId="{4A88B345-8309-4EFF-9739-A25C806327F2}" srcOrd="4" destOrd="0" presId="urn:microsoft.com/office/officeart/2018/2/layout/IconVerticalSolidList"/>
    <dgm:cxn modelId="{20E20DCC-62F9-4B1C-9F48-C44AC73D1DFE}" type="presParOf" srcId="{4A88B345-8309-4EFF-9739-A25C806327F2}" destId="{5052C7BF-7A42-4F63-A63A-6C235225B3A7}" srcOrd="0" destOrd="0" presId="urn:microsoft.com/office/officeart/2018/2/layout/IconVerticalSolidList"/>
    <dgm:cxn modelId="{AA2A2776-6CF1-43CD-82F4-9B087E2835B3}" type="presParOf" srcId="{4A88B345-8309-4EFF-9739-A25C806327F2}" destId="{1745C735-02E2-4946-8CC4-B0669BC0E6BD}" srcOrd="1" destOrd="0" presId="urn:microsoft.com/office/officeart/2018/2/layout/IconVerticalSolidList"/>
    <dgm:cxn modelId="{3C38AC68-6283-48BB-BAE6-2DFE1F1F38D6}" type="presParOf" srcId="{4A88B345-8309-4EFF-9739-A25C806327F2}" destId="{AB382901-3649-4546-A899-8503501511E8}" srcOrd="2" destOrd="0" presId="urn:microsoft.com/office/officeart/2018/2/layout/IconVerticalSolidList"/>
    <dgm:cxn modelId="{EA1C542F-6FBB-4557-80F4-764129FAD4AA}" type="presParOf" srcId="{4A88B345-8309-4EFF-9739-A25C806327F2}" destId="{D06D926A-F4EC-4928-B254-F29C935F4752}" srcOrd="3" destOrd="0" presId="urn:microsoft.com/office/officeart/2018/2/layout/IconVerticalSolidList"/>
    <dgm:cxn modelId="{F0C31A35-F110-430E-AF05-5E080BC89719}" type="presParOf" srcId="{4A88B345-8309-4EFF-9739-A25C806327F2}" destId="{ED5F9CD2-8CDA-4D0E-9A33-C452EF55A004}" srcOrd="4" destOrd="0" presId="urn:microsoft.com/office/officeart/2018/2/layout/IconVerticalSolidList"/>
    <dgm:cxn modelId="{497FEA46-0BE0-4D3E-8651-85D49F0610F0}" type="presParOf" srcId="{E8665CF4-F267-40FC-A651-B8EEE4EF21E1}" destId="{4F8B48E9-84EB-4C87-BE96-484EE6ADEE3C}" srcOrd="5" destOrd="0" presId="urn:microsoft.com/office/officeart/2018/2/layout/IconVerticalSolidList"/>
    <dgm:cxn modelId="{DEB7F29A-62EF-428B-B23D-DABEA1101728}" type="presParOf" srcId="{E8665CF4-F267-40FC-A651-B8EEE4EF21E1}" destId="{4C4B6E28-357E-4F34-B6C1-5480683E0915}" srcOrd="6" destOrd="0" presId="urn:microsoft.com/office/officeart/2018/2/layout/IconVerticalSolidList"/>
    <dgm:cxn modelId="{36C84CBD-B795-4461-B540-86FF3B2ED872}" type="presParOf" srcId="{4C4B6E28-357E-4F34-B6C1-5480683E0915}" destId="{9D4C61C0-4D33-4031-A84F-D524D3E37956}" srcOrd="0" destOrd="0" presId="urn:microsoft.com/office/officeart/2018/2/layout/IconVerticalSolidList"/>
    <dgm:cxn modelId="{60EC9AC6-F252-42A0-A523-F3F0566558FF}" type="presParOf" srcId="{4C4B6E28-357E-4F34-B6C1-5480683E0915}" destId="{F1992518-3910-4001-BDB9-3C5F801E8644}" srcOrd="1" destOrd="0" presId="urn:microsoft.com/office/officeart/2018/2/layout/IconVerticalSolidList"/>
    <dgm:cxn modelId="{A51DCF86-7FDB-40EC-9228-8FBA63AD5DBC}" type="presParOf" srcId="{4C4B6E28-357E-4F34-B6C1-5480683E0915}" destId="{129F620F-F6F5-400C-B9D9-D226B8105451}" srcOrd="2" destOrd="0" presId="urn:microsoft.com/office/officeart/2018/2/layout/IconVerticalSolidList"/>
    <dgm:cxn modelId="{3DED77FC-BEA8-46DF-9386-2AFE653C85FD}" type="presParOf" srcId="{4C4B6E28-357E-4F34-B6C1-5480683E0915}" destId="{E71D266C-9E9B-43C1-AD7B-6424A8BD11F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72C28B6-759B-41C3-B26F-7A4417E4359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9BEC21F-E290-4D91-A893-FC02ED21D79E}">
      <dgm:prSet/>
      <dgm:spPr/>
      <dgm:t>
        <a:bodyPr/>
        <a:lstStyle/>
        <a:p>
          <a:r>
            <a:rPr lang="en-US"/>
            <a:t>In conclusion, international purchasing has evolved from a reactive cost-cutting tool into a proactive strategy for gaining a competitive edge</a:t>
          </a:r>
        </a:p>
      </dgm:t>
    </dgm:pt>
    <dgm:pt modelId="{E93522E2-0F3B-48D5-84C5-716074A97983}" type="parTrans" cxnId="{FA2982E4-0F34-4402-9715-FCCAC0FA60DB}">
      <dgm:prSet/>
      <dgm:spPr/>
      <dgm:t>
        <a:bodyPr/>
        <a:lstStyle/>
        <a:p>
          <a:endParaRPr lang="en-US"/>
        </a:p>
      </dgm:t>
    </dgm:pt>
    <dgm:pt modelId="{87C22681-E358-4EBD-A37D-8779F654A1AD}" type="sibTrans" cxnId="{FA2982E4-0F34-4402-9715-FCCAC0FA60DB}">
      <dgm:prSet/>
      <dgm:spPr/>
      <dgm:t>
        <a:bodyPr/>
        <a:lstStyle/>
        <a:p>
          <a:endParaRPr lang="en-US"/>
        </a:p>
      </dgm:t>
    </dgm:pt>
    <dgm:pt modelId="{B5CA224F-4F1C-4A85-9B28-A6B909C98ADB}">
      <dgm:prSet/>
      <dgm:spPr/>
      <dgm:t>
        <a:bodyPr/>
        <a:lstStyle/>
        <a:p>
          <a:r>
            <a:rPr lang="en-US" dirty="0"/>
            <a:t>Effective international purchasing relies on top management support, efficient communication, and solid supplier relationships, though challenges include exchange rate volatility, legal complexities, and logistical barriers</a:t>
          </a:r>
        </a:p>
      </dgm:t>
    </dgm:pt>
    <dgm:pt modelId="{8D4033C2-1A4D-4BE2-85A2-4FEF7684049B}" type="parTrans" cxnId="{306D1FBA-28C0-4EEB-82F5-E812CD14CA7B}">
      <dgm:prSet/>
      <dgm:spPr/>
      <dgm:t>
        <a:bodyPr/>
        <a:lstStyle/>
        <a:p>
          <a:endParaRPr lang="en-US"/>
        </a:p>
      </dgm:t>
    </dgm:pt>
    <dgm:pt modelId="{B05156F4-09BF-4ED5-A0C1-D0BE7B4EF8E8}" type="sibTrans" cxnId="{306D1FBA-28C0-4EEB-82F5-E812CD14CA7B}">
      <dgm:prSet/>
      <dgm:spPr/>
      <dgm:t>
        <a:bodyPr/>
        <a:lstStyle/>
        <a:p>
          <a:endParaRPr lang="en-US"/>
        </a:p>
      </dgm:t>
    </dgm:pt>
    <dgm:pt modelId="{47FFB5FE-F627-4AC2-9F2F-566D6AA9DC8B}">
      <dgm:prSet/>
      <dgm:spPr/>
      <dgm:t>
        <a:bodyPr/>
        <a:lstStyle/>
        <a:p>
          <a:r>
            <a:rPr lang="en-US"/>
            <a:t>To mitigate risks such as political instability and quality issues, firms must follow systematic supplier selection and comply with import procedures and documentation requirements</a:t>
          </a:r>
        </a:p>
      </dgm:t>
    </dgm:pt>
    <dgm:pt modelId="{D0FEB205-4489-4215-8CF4-54C75A92549A}" type="parTrans" cxnId="{2ED4A912-8A3C-48D1-A6FC-267F83A1B89B}">
      <dgm:prSet/>
      <dgm:spPr/>
      <dgm:t>
        <a:bodyPr/>
        <a:lstStyle/>
        <a:p>
          <a:endParaRPr lang="en-US"/>
        </a:p>
      </dgm:t>
    </dgm:pt>
    <dgm:pt modelId="{EB18B1D8-7F38-4AB7-A279-F61C956E5FFC}" type="sibTrans" cxnId="{2ED4A912-8A3C-48D1-A6FC-267F83A1B89B}">
      <dgm:prSet/>
      <dgm:spPr/>
      <dgm:t>
        <a:bodyPr/>
        <a:lstStyle/>
        <a:p>
          <a:endParaRPr lang="en-US"/>
        </a:p>
      </dgm:t>
    </dgm:pt>
    <dgm:pt modelId="{F5973B8C-52F2-4F54-AE35-FA364A159089}" type="pres">
      <dgm:prSet presAssocID="{E72C28B6-759B-41C3-B26F-7A4417E43591}" presName="root" presStyleCnt="0">
        <dgm:presLayoutVars>
          <dgm:dir/>
          <dgm:resizeHandles val="exact"/>
        </dgm:presLayoutVars>
      </dgm:prSet>
      <dgm:spPr/>
    </dgm:pt>
    <dgm:pt modelId="{09868424-0455-4396-8218-BAAC33AC579B}" type="pres">
      <dgm:prSet presAssocID="{09BEC21F-E290-4D91-A893-FC02ED21D79E}" presName="compNode" presStyleCnt="0"/>
      <dgm:spPr/>
    </dgm:pt>
    <dgm:pt modelId="{EB5264B9-08B5-434D-8729-A8AEF581EC02}" type="pres">
      <dgm:prSet presAssocID="{09BEC21F-E290-4D91-A893-FC02ED21D79E}" presName="bgRect" presStyleLbl="bgShp" presStyleIdx="0" presStyleCnt="3"/>
      <dgm:spPr/>
    </dgm:pt>
    <dgm:pt modelId="{FD1FF824-F302-466D-A7F5-9A7754B46E8F}" type="pres">
      <dgm:prSet presAssocID="{09BEC21F-E290-4D91-A893-FC02ED21D79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ins"/>
        </a:ext>
      </dgm:extLst>
    </dgm:pt>
    <dgm:pt modelId="{ED91AC99-506A-4C09-9D50-E46E249695E2}" type="pres">
      <dgm:prSet presAssocID="{09BEC21F-E290-4D91-A893-FC02ED21D79E}" presName="spaceRect" presStyleCnt="0"/>
      <dgm:spPr/>
    </dgm:pt>
    <dgm:pt modelId="{AEA2D8FE-9DE2-4EF9-B894-19F9F42C9F56}" type="pres">
      <dgm:prSet presAssocID="{09BEC21F-E290-4D91-A893-FC02ED21D79E}" presName="parTx" presStyleLbl="revTx" presStyleIdx="0" presStyleCnt="3">
        <dgm:presLayoutVars>
          <dgm:chMax val="0"/>
          <dgm:chPref val="0"/>
        </dgm:presLayoutVars>
      </dgm:prSet>
      <dgm:spPr/>
    </dgm:pt>
    <dgm:pt modelId="{C80B0B9C-77DF-4954-A768-0AB8C706D656}" type="pres">
      <dgm:prSet presAssocID="{87C22681-E358-4EBD-A37D-8779F654A1AD}" presName="sibTrans" presStyleCnt="0"/>
      <dgm:spPr/>
    </dgm:pt>
    <dgm:pt modelId="{B3C009AA-6499-4D3F-B919-4830B99909FC}" type="pres">
      <dgm:prSet presAssocID="{B5CA224F-4F1C-4A85-9B28-A6B909C98ADB}" presName="compNode" presStyleCnt="0"/>
      <dgm:spPr/>
    </dgm:pt>
    <dgm:pt modelId="{E85DD737-71E2-4295-998A-C07E690C26F8}" type="pres">
      <dgm:prSet presAssocID="{B5CA224F-4F1C-4A85-9B28-A6B909C98ADB}" presName="bgRect" presStyleLbl="bgShp" presStyleIdx="1" presStyleCnt="3"/>
      <dgm:spPr/>
    </dgm:pt>
    <dgm:pt modelId="{E7535F94-85FB-427C-8700-0EE51D586F34}" type="pres">
      <dgm:prSet presAssocID="{B5CA224F-4F1C-4A85-9B28-A6B909C98AD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9079977B-EAAF-499F-AF26-80D95F09D78F}" type="pres">
      <dgm:prSet presAssocID="{B5CA224F-4F1C-4A85-9B28-A6B909C98ADB}" presName="spaceRect" presStyleCnt="0"/>
      <dgm:spPr/>
    </dgm:pt>
    <dgm:pt modelId="{11CD3974-8971-43CB-94F1-843A505F15A8}" type="pres">
      <dgm:prSet presAssocID="{B5CA224F-4F1C-4A85-9B28-A6B909C98ADB}" presName="parTx" presStyleLbl="revTx" presStyleIdx="1" presStyleCnt="3">
        <dgm:presLayoutVars>
          <dgm:chMax val="0"/>
          <dgm:chPref val="0"/>
        </dgm:presLayoutVars>
      </dgm:prSet>
      <dgm:spPr/>
    </dgm:pt>
    <dgm:pt modelId="{314E89C9-5EED-4F90-953C-EBA08105211F}" type="pres">
      <dgm:prSet presAssocID="{B05156F4-09BF-4ED5-A0C1-D0BE7B4EF8E8}" presName="sibTrans" presStyleCnt="0"/>
      <dgm:spPr/>
    </dgm:pt>
    <dgm:pt modelId="{D71FE380-2F73-4894-804E-39554235C198}" type="pres">
      <dgm:prSet presAssocID="{47FFB5FE-F627-4AC2-9F2F-566D6AA9DC8B}" presName="compNode" presStyleCnt="0"/>
      <dgm:spPr/>
    </dgm:pt>
    <dgm:pt modelId="{A7D0A45B-73C5-4B4B-8A88-5E148281FFDF}" type="pres">
      <dgm:prSet presAssocID="{47FFB5FE-F627-4AC2-9F2F-566D6AA9DC8B}" presName="bgRect" presStyleLbl="bgShp" presStyleIdx="2" presStyleCnt="3"/>
      <dgm:spPr/>
    </dgm:pt>
    <dgm:pt modelId="{C27A8323-5950-426E-BC61-00F63F7B5611}" type="pres">
      <dgm:prSet presAssocID="{47FFB5FE-F627-4AC2-9F2F-566D6AA9DC8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52E01910-81D2-4404-9F3B-495627367552}" type="pres">
      <dgm:prSet presAssocID="{47FFB5FE-F627-4AC2-9F2F-566D6AA9DC8B}" presName="spaceRect" presStyleCnt="0"/>
      <dgm:spPr/>
    </dgm:pt>
    <dgm:pt modelId="{CDB28DC9-83A4-4342-BD56-DE26749A1D1D}" type="pres">
      <dgm:prSet presAssocID="{47FFB5FE-F627-4AC2-9F2F-566D6AA9DC8B}" presName="parTx" presStyleLbl="revTx" presStyleIdx="2" presStyleCnt="3">
        <dgm:presLayoutVars>
          <dgm:chMax val="0"/>
          <dgm:chPref val="0"/>
        </dgm:presLayoutVars>
      </dgm:prSet>
      <dgm:spPr/>
    </dgm:pt>
  </dgm:ptLst>
  <dgm:cxnLst>
    <dgm:cxn modelId="{F94E1209-44AC-4441-B3E1-E43B85AED844}" type="presOf" srcId="{09BEC21F-E290-4D91-A893-FC02ED21D79E}" destId="{AEA2D8FE-9DE2-4EF9-B894-19F9F42C9F56}" srcOrd="0" destOrd="0" presId="urn:microsoft.com/office/officeart/2018/2/layout/IconVerticalSolidList"/>
    <dgm:cxn modelId="{2ED4A912-8A3C-48D1-A6FC-267F83A1B89B}" srcId="{E72C28B6-759B-41C3-B26F-7A4417E43591}" destId="{47FFB5FE-F627-4AC2-9F2F-566D6AA9DC8B}" srcOrd="2" destOrd="0" parTransId="{D0FEB205-4489-4215-8CF4-54C75A92549A}" sibTransId="{EB18B1D8-7F38-4AB7-A279-F61C956E5FFC}"/>
    <dgm:cxn modelId="{CD67571F-E823-4E3E-A5E5-C024BE564EFB}" type="presOf" srcId="{E72C28B6-759B-41C3-B26F-7A4417E43591}" destId="{F5973B8C-52F2-4F54-AE35-FA364A159089}" srcOrd="0" destOrd="0" presId="urn:microsoft.com/office/officeart/2018/2/layout/IconVerticalSolidList"/>
    <dgm:cxn modelId="{317D78B6-571B-4327-A84A-576B9C1C1B2C}" type="presOf" srcId="{B5CA224F-4F1C-4A85-9B28-A6B909C98ADB}" destId="{11CD3974-8971-43CB-94F1-843A505F15A8}" srcOrd="0" destOrd="0" presId="urn:microsoft.com/office/officeart/2018/2/layout/IconVerticalSolidList"/>
    <dgm:cxn modelId="{A9CC2CB8-FDC5-4B7D-8F03-50D3FB4C953C}" type="presOf" srcId="{47FFB5FE-F627-4AC2-9F2F-566D6AA9DC8B}" destId="{CDB28DC9-83A4-4342-BD56-DE26749A1D1D}" srcOrd="0" destOrd="0" presId="urn:microsoft.com/office/officeart/2018/2/layout/IconVerticalSolidList"/>
    <dgm:cxn modelId="{306D1FBA-28C0-4EEB-82F5-E812CD14CA7B}" srcId="{E72C28B6-759B-41C3-B26F-7A4417E43591}" destId="{B5CA224F-4F1C-4A85-9B28-A6B909C98ADB}" srcOrd="1" destOrd="0" parTransId="{8D4033C2-1A4D-4BE2-85A2-4FEF7684049B}" sibTransId="{B05156F4-09BF-4ED5-A0C1-D0BE7B4EF8E8}"/>
    <dgm:cxn modelId="{FA2982E4-0F34-4402-9715-FCCAC0FA60DB}" srcId="{E72C28B6-759B-41C3-B26F-7A4417E43591}" destId="{09BEC21F-E290-4D91-A893-FC02ED21D79E}" srcOrd="0" destOrd="0" parTransId="{E93522E2-0F3B-48D5-84C5-716074A97983}" sibTransId="{87C22681-E358-4EBD-A37D-8779F654A1AD}"/>
    <dgm:cxn modelId="{D7BDF1A2-F658-49A2-8739-B687B49E5709}" type="presParOf" srcId="{F5973B8C-52F2-4F54-AE35-FA364A159089}" destId="{09868424-0455-4396-8218-BAAC33AC579B}" srcOrd="0" destOrd="0" presId="urn:microsoft.com/office/officeart/2018/2/layout/IconVerticalSolidList"/>
    <dgm:cxn modelId="{634E21D7-6503-440B-AAB5-A01B37F149BB}" type="presParOf" srcId="{09868424-0455-4396-8218-BAAC33AC579B}" destId="{EB5264B9-08B5-434D-8729-A8AEF581EC02}" srcOrd="0" destOrd="0" presId="urn:microsoft.com/office/officeart/2018/2/layout/IconVerticalSolidList"/>
    <dgm:cxn modelId="{EB386A16-1979-4880-8795-2C03E57BF5D9}" type="presParOf" srcId="{09868424-0455-4396-8218-BAAC33AC579B}" destId="{FD1FF824-F302-466D-A7F5-9A7754B46E8F}" srcOrd="1" destOrd="0" presId="urn:microsoft.com/office/officeart/2018/2/layout/IconVerticalSolidList"/>
    <dgm:cxn modelId="{E720EE0E-0AE0-457F-A4D5-AF7C96225D72}" type="presParOf" srcId="{09868424-0455-4396-8218-BAAC33AC579B}" destId="{ED91AC99-506A-4C09-9D50-E46E249695E2}" srcOrd="2" destOrd="0" presId="urn:microsoft.com/office/officeart/2018/2/layout/IconVerticalSolidList"/>
    <dgm:cxn modelId="{3F350AC0-30BE-44B5-A29E-7965FD47CFCB}" type="presParOf" srcId="{09868424-0455-4396-8218-BAAC33AC579B}" destId="{AEA2D8FE-9DE2-4EF9-B894-19F9F42C9F56}" srcOrd="3" destOrd="0" presId="urn:microsoft.com/office/officeart/2018/2/layout/IconVerticalSolidList"/>
    <dgm:cxn modelId="{797BAC07-8409-45EF-BC27-F819C4488EC3}" type="presParOf" srcId="{F5973B8C-52F2-4F54-AE35-FA364A159089}" destId="{C80B0B9C-77DF-4954-A768-0AB8C706D656}" srcOrd="1" destOrd="0" presId="urn:microsoft.com/office/officeart/2018/2/layout/IconVerticalSolidList"/>
    <dgm:cxn modelId="{E34E79BC-4104-4D6B-A042-9359DA368289}" type="presParOf" srcId="{F5973B8C-52F2-4F54-AE35-FA364A159089}" destId="{B3C009AA-6499-4D3F-B919-4830B99909FC}" srcOrd="2" destOrd="0" presId="urn:microsoft.com/office/officeart/2018/2/layout/IconVerticalSolidList"/>
    <dgm:cxn modelId="{B73A332F-3BA7-44A1-A825-C238A2512BE8}" type="presParOf" srcId="{B3C009AA-6499-4D3F-B919-4830B99909FC}" destId="{E85DD737-71E2-4295-998A-C07E690C26F8}" srcOrd="0" destOrd="0" presId="urn:microsoft.com/office/officeart/2018/2/layout/IconVerticalSolidList"/>
    <dgm:cxn modelId="{832EF2BC-38D3-42C2-BAD0-5CE82FB0B3E7}" type="presParOf" srcId="{B3C009AA-6499-4D3F-B919-4830B99909FC}" destId="{E7535F94-85FB-427C-8700-0EE51D586F34}" srcOrd="1" destOrd="0" presId="urn:microsoft.com/office/officeart/2018/2/layout/IconVerticalSolidList"/>
    <dgm:cxn modelId="{8D95EBB3-FC79-4184-A9FF-9674021FD6E4}" type="presParOf" srcId="{B3C009AA-6499-4D3F-B919-4830B99909FC}" destId="{9079977B-EAAF-499F-AF26-80D95F09D78F}" srcOrd="2" destOrd="0" presId="urn:microsoft.com/office/officeart/2018/2/layout/IconVerticalSolidList"/>
    <dgm:cxn modelId="{88848055-D901-4C2F-826E-27947A1C1B05}" type="presParOf" srcId="{B3C009AA-6499-4D3F-B919-4830B99909FC}" destId="{11CD3974-8971-43CB-94F1-843A505F15A8}" srcOrd="3" destOrd="0" presId="urn:microsoft.com/office/officeart/2018/2/layout/IconVerticalSolidList"/>
    <dgm:cxn modelId="{74E75336-A781-41D0-BABA-A0820650A4D4}" type="presParOf" srcId="{F5973B8C-52F2-4F54-AE35-FA364A159089}" destId="{314E89C9-5EED-4F90-953C-EBA08105211F}" srcOrd="3" destOrd="0" presId="urn:microsoft.com/office/officeart/2018/2/layout/IconVerticalSolidList"/>
    <dgm:cxn modelId="{EF45F9AC-166D-4A7D-9A53-5C621A8B1C12}" type="presParOf" srcId="{F5973B8C-52F2-4F54-AE35-FA364A159089}" destId="{D71FE380-2F73-4894-804E-39554235C198}" srcOrd="4" destOrd="0" presId="urn:microsoft.com/office/officeart/2018/2/layout/IconVerticalSolidList"/>
    <dgm:cxn modelId="{4038F72F-E062-4EC7-9DD4-0F26FE45BA1D}" type="presParOf" srcId="{D71FE380-2F73-4894-804E-39554235C198}" destId="{A7D0A45B-73C5-4B4B-8A88-5E148281FFDF}" srcOrd="0" destOrd="0" presId="urn:microsoft.com/office/officeart/2018/2/layout/IconVerticalSolidList"/>
    <dgm:cxn modelId="{A229CBAF-A7BB-4443-8F3E-3CACDC90D329}" type="presParOf" srcId="{D71FE380-2F73-4894-804E-39554235C198}" destId="{C27A8323-5950-426E-BC61-00F63F7B5611}" srcOrd="1" destOrd="0" presId="urn:microsoft.com/office/officeart/2018/2/layout/IconVerticalSolidList"/>
    <dgm:cxn modelId="{3029D433-A475-47AB-A6BF-360EAF13054A}" type="presParOf" srcId="{D71FE380-2F73-4894-804E-39554235C198}" destId="{52E01910-81D2-4404-9F3B-495627367552}" srcOrd="2" destOrd="0" presId="urn:microsoft.com/office/officeart/2018/2/layout/IconVerticalSolidList"/>
    <dgm:cxn modelId="{688CC0C8-9DC2-4542-A990-2094D9EB714B}" type="presParOf" srcId="{D71FE380-2F73-4894-804E-39554235C198}" destId="{CDB28DC9-83A4-4342-BD56-DE26749A1D1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7A8F52-399C-4F6E-8751-E80276D47275}">
      <dsp:nvSpPr>
        <dsp:cNvPr id="0" name=""/>
        <dsp:cNvSpPr/>
      </dsp:nvSpPr>
      <dsp:spPr>
        <a:xfrm>
          <a:off x="0" y="729"/>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EC045C-E6E8-45F0-A7B5-304E586E5228}">
      <dsp:nvSpPr>
        <dsp:cNvPr id="0" name=""/>
        <dsp:cNvSpPr/>
      </dsp:nvSpPr>
      <dsp:spPr>
        <a:xfrm>
          <a:off x="185278" y="138539"/>
          <a:ext cx="336869" cy="336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37F01A-8017-4933-B591-61373D69EB8C}">
      <dsp:nvSpPr>
        <dsp:cNvPr id="0" name=""/>
        <dsp:cNvSpPr/>
      </dsp:nvSpPr>
      <dsp:spPr>
        <a:xfrm>
          <a:off x="707425" y="729"/>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a:t>Competitiveness of overseas sources e.g. lower prices, improved deliveries, better quality etc</a:t>
          </a:r>
        </a:p>
      </dsp:txBody>
      <dsp:txXfrm>
        <a:off x="707425" y="729"/>
        <a:ext cx="6039893" cy="612489"/>
      </dsp:txXfrm>
    </dsp:sp>
    <dsp:sp modelId="{4D61091C-25A8-42F6-A4CD-4DB713C983E4}">
      <dsp:nvSpPr>
        <dsp:cNvPr id="0" name=""/>
        <dsp:cNvSpPr/>
      </dsp:nvSpPr>
      <dsp:spPr>
        <a:xfrm>
          <a:off x="0" y="766340"/>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B5BFA0-ABC5-43DC-B3A7-7D156B11311A}">
      <dsp:nvSpPr>
        <dsp:cNvPr id="0" name=""/>
        <dsp:cNvSpPr/>
      </dsp:nvSpPr>
      <dsp:spPr>
        <a:xfrm>
          <a:off x="185278" y="904151"/>
          <a:ext cx="336869" cy="336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7CE666-1B9A-4CDD-AF4E-3031FE40AC38}">
      <dsp:nvSpPr>
        <dsp:cNvPr id="0" name=""/>
        <dsp:cNvSpPr/>
      </dsp:nvSpPr>
      <dsp:spPr>
        <a:xfrm>
          <a:off x="707425" y="766340"/>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a:t>Need for manufacturing flexibility</a:t>
          </a:r>
        </a:p>
      </dsp:txBody>
      <dsp:txXfrm>
        <a:off x="707425" y="766340"/>
        <a:ext cx="6039893" cy="612489"/>
      </dsp:txXfrm>
    </dsp:sp>
    <dsp:sp modelId="{C499D507-F4A2-477D-B89A-058B6895CE26}">
      <dsp:nvSpPr>
        <dsp:cNvPr id="0" name=""/>
        <dsp:cNvSpPr/>
      </dsp:nvSpPr>
      <dsp:spPr>
        <a:xfrm>
          <a:off x="0" y="1531952"/>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B1DF68-B5D3-4422-89FD-A5C02B68BA7B}">
      <dsp:nvSpPr>
        <dsp:cNvPr id="0" name=""/>
        <dsp:cNvSpPr/>
      </dsp:nvSpPr>
      <dsp:spPr>
        <a:xfrm>
          <a:off x="185278" y="1669762"/>
          <a:ext cx="336869" cy="336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C5EFD3-1B08-4730-8415-A935CA2B8118}">
      <dsp:nvSpPr>
        <dsp:cNvPr id="0" name=""/>
        <dsp:cNvSpPr/>
      </dsp:nvSpPr>
      <dsp:spPr>
        <a:xfrm>
          <a:off x="707425" y="1531952"/>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a:t>Stringent quality standards</a:t>
          </a:r>
        </a:p>
      </dsp:txBody>
      <dsp:txXfrm>
        <a:off x="707425" y="1531952"/>
        <a:ext cx="6039893" cy="612489"/>
      </dsp:txXfrm>
    </dsp:sp>
    <dsp:sp modelId="{16B6B924-3F55-40B9-84DE-2DB69AE3DD8F}">
      <dsp:nvSpPr>
        <dsp:cNvPr id="0" name=""/>
        <dsp:cNvSpPr/>
      </dsp:nvSpPr>
      <dsp:spPr>
        <a:xfrm>
          <a:off x="0" y="2297564"/>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4516EE-9FEC-44B6-9918-B0C955B36043}">
      <dsp:nvSpPr>
        <dsp:cNvPr id="0" name=""/>
        <dsp:cNvSpPr/>
      </dsp:nvSpPr>
      <dsp:spPr>
        <a:xfrm>
          <a:off x="185278" y="2435374"/>
          <a:ext cx="336869" cy="336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AF91C9-EE0A-4D28-B45B-9E2408D1339D}">
      <dsp:nvSpPr>
        <dsp:cNvPr id="0" name=""/>
        <dsp:cNvSpPr/>
      </dsp:nvSpPr>
      <dsp:spPr>
        <a:xfrm>
          <a:off x="707425" y="2297564"/>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dirty="0"/>
            <a:t>Ever changing technology</a:t>
          </a:r>
        </a:p>
      </dsp:txBody>
      <dsp:txXfrm>
        <a:off x="707425" y="2297564"/>
        <a:ext cx="6039893" cy="612489"/>
      </dsp:txXfrm>
    </dsp:sp>
    <dsp:sp modelId="{B75EA071-541D-493E-9A2E-3D9774A553C3}">
      <dsp:nvSpPr>
        <dsp:cNvPr id="0" name=""/>
        <dsp:cNvSpPr/>
      </dsp:nvSpPr>
      <dsp:spPr>
        <a:xfrm>
          <a:off x="0" y="3063176"/>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8D2DFF-E421-403F-BF13-4DD2F809E630}">
      <dsp:nvSpPr>
        <dsp:cNvPr id="0" name=""/>
        <dsp:cNvSpPr/>
      </dsp:nvSpPr>
      <dsp:spPr>
        <a:xfrm>
          <a:off x="185278" y="3200986"/>
          <a:ext cx="336869" cy="3368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4EB00C-A200-4F58-B31B-C937404C301D}">
      <dsp:nvSpPr>
        <dsp:cNvPr id="0" name=""/>
        <dsp:cNvSpPr/>
      </dsp:nvSpPr>
      <dsp:spPr>
        <a:xfrm>
          <a:off x="707425" y="3063176"/>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dirty="0"/>
            <a:t>The buyer may prefer to buy from foreign source which offers products which have features which are not available domestically</a:t>
          </a:r>
        </a:p>
      </dsp:txBody>
      <dsp:txXfrm>
        <a:off x="707425" y="3063176"/>
        <a:ext cx="6039893" cy="612489"/>
      </dsp:txXfrm>
    </dsp:sp>
    <dsp:sp modelId="{8AE29406-508C-4E89-A682-3E4C8DB1323C}">
      <dsp:nvSpPr>
        <dsp:cNvPr id="0" name=""/>
        <dsp:cNvSpPr/>
      </dsp:nvSpPr>
      <dsp:spPr>
        <a:xfrm>
          <a:off x="0" y="3828787"/>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4A2F99-B64C-44AE-8ED0-FB912BF889AF}">
      <dsp:nvSpPr>
        <dsp:cNvPr id="0" name=""/>
        <dsp:cNvSpPr/>
      </dsp:nvSpPr>
      <dsp:spPr>
        <a:xfrm>
          <a:off x="185278" y="3966598"/>
          <a:ext cx="336869" cy="33686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8384E8-7044-4439-8A8D-C65556472122}">
      <dsp:nvSpPr>
        <dsp:cNvPr id="0" name=""/>
        <dsp:cNvSpPr/>
      </dsp:nvSpPr>
      <dsp:spPr>
        <a:xfrm>
          <a:off x="707425" y="3828787"/>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a:t>Insufficient domestic capacity to meet demand to ensure continuity of suppliers owing to shortages or strikes</a:t>
          </a:r>
        </a:p>
      </dsp:txBody>
      <dsp:txXfrm>
        <a:off x="707425" y="3828787"/>
        <a:ext cx="6039893" cy="612489"/>
      </dsp:txXfrm>
    </dsp:sp>
    <dsp:sp modelId="{B4200710-93CA-44FA-9543-CCB000FC88B2}">
      <dsp:nvSpPr>
        <dsp:cNvPr id="0" name=""/>
        <dsp:cNvSpPr/>
      </dsp:nvSpPr>
      <dsp:spPr>
        <a:xfrm>
          <a:off x="0" y="4594399"/>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3E3F66-098B-41F7-BF0D-229497EE289A}">
      <dsp:nvSpPr>
        <dsp:cNvPr id="0" name=""/>
        <dsp:cNvSpPr/>
      </dsp:nvSpPr>
      <dsp:spPr>
        <a:xfrm>
          <a:off x="185278" y="4732209"/>
          <a:ext cx="336869" cy="33686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7EF8B9-22EC-46E5-A546-A1497AAA1D86}">
      <dsp:nvSpPr>
        <dsp:cNvPr id="0" name=""/>
        <dsp:cNvSpPr/>
      </dsp:nvSpPr>
      <dsp:spPr>
        <a:xfrm>
          <a:off x="707425" y="4594399"/>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dirty="0"/>
            <a:t>Reciprocal trading and counter trade owing to policy reasons</a:t>
          </a:r>
        </a:p>
      </dsp:txBody>
      <dsp:txXfrm>
        <a:off x="707425" y="4594399"/>
        <a:ext cx="6039893" cy="612489"/>
      </dsp:txXfrm>
    </dsp:sp>
    <dsp:sp modelId="{43FA3CFC-42A4-49F9-9BDE-228D00F465B1}">
      <dsp:nvSpPr>
        <dsp:cNvPr id="0" name=""/>
        <dsp:cNvSpPr/>
      </dsp:nvSpPr>
      <dsp:spPr>
        <a:xfrm>
          <a:off x="0" y="5360011"/>
          <a:ext cx="6747319"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9A5D7C-5D6D-454F-9C5E-E62360152453}">
      <dsp:nvSpPr>
        <dsp:cNvPr id="0" name=""/>
        <dsp:cNvSpPr/>
      </dsp:nvSpPr>
      <dsp:spPr>
        <a:xfrm>
          <a:off x="185278" y="5497821"/>
          <a:ext cx="336869" cy="336869"/>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F1D12E-9E30-4035-B590-6F904C104FB2}">
      <dsp:nvSpPr>
        <dsp:cNvPr id="0" name=""/>
        <dsp:cNvSpPr/>
      </dsp:nvSpPr>
      <dsp:spPr>
        <a:xfrm>
          <a:off x="707425" y="5360011"/>
          <a:ext cx="6039893"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666750">
            <a:lnSpc>
              <a:spcPct val="90000"/>
            </a:lnSpc>
            <a:spcBef>
              <a:spcPct val="0"/>
            </a:spcBef>
            <a:spcAft>
              <a:spcPct val="35000"/>
            </a:spcAft>
            <a:buNone/>
          </a:pPr>
          <a:r>
            <a:rPr lang="en-US" sz="1500" kern="1200"/>
            <a:t>Innovation or variety of style</a:t>
          </a:r>
        </a:p>
      </dsp:txBody>
      <dsp:txXfrm>
        <a:off x="707425" y="5360011"/>
        <a:ext cx="6039893" cy="6124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2125D-3F3E-499F-A808-BBD3C14D0AE2}">
      <dsp:nvSpPr>
        <dsp:cNvPr id="0" name=""/>
        <dsp:cNvSpPr/>
      </dsp:nvSpPr>
      <dsp:spPr>
        <a:xfrm>
          <a:off x="0" y="729"/>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90DC59-D0D6-45CD-8645-5031F6771CF7}">
      <dsp:nvSpPr>
        <dsp:cNvPr id="0" name=""/>
        <dsp:cNvSpPr/>
      </dsp:nvSpPr>
      <dsp:spPr>
        <a:xfrm>
          <a:off x="185278" y="138539"/>
          <a:ext cx="336869" cy="336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5E71B3-E55F-4DFF-945B-ED78A3640C77}">
      <dsp:nvSpPr>
        <dsp:cNvPr id="0" name=""/>
        <dsp:cNvSpPr/>
      </dsp:nvSpPr>
      <dsp:spPr>
        <a:xfrm>
          <a:off x="707425" y="729"/>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Top management support</a:t>
          </a:r>
        </a:p>
      </dsp:txBody>
      <dsp:txXfrm>
        <a:off x="707425" y="729"/>
        <a:ext cx="6172091" cy="612489"/>
      </dsp:txXfrm>
    </dsp:sp>
    <dsp:sp modelId="{E73F69A1-8F03-4C0D-9809-2345907692EA}">
      <dsp:nvSpPr>
        <dsp:cNvPr id="0" name=""/>
        <dsp:cNvSpPr/>
      </dsp:nvSpPr>
      <dsp:spPr>
        <a:xfrm>
          <a:off x="0" y="766340"/>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436A3D-14DF-44B2-8F64-F6667928FF6D}">
      <dsp:nvSpPr>
        <dsp:cNvPr id="0" name=""/>
        <dsp:cNvSpPr/>
      </dsp:nvSpPr>
      <dsp:spPr>
        <a:xfrm>
          <a:off x="185278" y="904151"/>
          <a:ext cx="336869" cy="336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00ECC3-C776-4FD0-AFE5-E9DC235B6D53}">
      <dsp:nvSpPr>
        <dsp:cNvPr id="0" name=""/>
        <dsp:cNvSpPr/>
      </dsp:nvSpPr>
      <dsp:spPr>
        <a:xfrm>
          <a:off x="707425" y="766340"/>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Development of efficient communication skills and system</a:t>
          </a:r>
        </a:p>
      </dsp:txBody>
      <dsp:txXfrm>
        <a:off x="707425" y="766340"/>
        <a:ext cx="6172091" cy="612489"/>
      </dsp:txXfrm>
    </dsp:sp>
    <dsp:sp modelId="{D855F78C-26D7-49F1-94E4-8C5EBB4DF430}">
      <dsp:nvSpPr>
        <dsp:cNvPr id="0" name=""/>
        <dsp:cNvSpPr/>
      </dsp:nvSpPr>
      <dsp:spPr>
        <a:xfrm>
          <a:off x="0" y="1531952"/>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162E07-88E1-4BBC-A182-154E0DE93A96}">
      <dsp:nvSpPr>
        <dsp:cNvPr id="0" name=""/>
        <dsp:cNvSpPr/>
      </dsp:nvSpPr>
      <dsp:spPr>
        <a:xfrm>
          <a:off x="185278" y="1669762"/>
          <a:ext cx="336869" cy="336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24F429-F004-42F4-A78E-2806BB2B6D1B}">
      <dsp:nvSpPr>
        <dsp:cNvPr id="0" name=""/>
        <dsp:cNvSpPr/>
      </dsp:nvSpPr>
      <dsp:spPr>
        <a:xfrm>
          <a:off x="707425" y="1531952"/>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Establishment of long term relationships with overseas suppliers</a:t>
          </a:r>
        </a:p>
      </dsp:txBody>
      <dsp:txXfrm>
        <a:off x="707425" y="1531952"/>
        <a:ext cx="6172091" cy="612489"/>
      </dsp:txXfrm>
    </dsp:sp>
    <dsp:sp modelId="{B4803977-955A-431B-906C-123380B93383}">
      <dsp:nvSpPr>
        <dsp:cNvPr id="0" name=""/>
        <dsp:cNvSpPr/>
      </dsp:nvSpPr>
      <dsp:spPr>
        <a:xfrm>
          <a:off x="0" y="2297564"/>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71B8FB-F69B-4E12-AB40-03D6397AAF50}">
      <dsp:nvSpPr>
        <dsp:cNvPr id="0" name=""/>
        <dsp:cNvSpPr/>
      </dsp:nvSpPr>
      <dsp:spPr>
        <a:xfrm>
          <a:off x="185278" y="2435374"/>
          <a:ext cx="336869" cy="336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085363-B23F-4B75-B797-0B39B9CEA45F}">
      <dsp:nvSpPr>
        <dsp:cNvPr id="0" name=""/>
        <dsp:cNvSpPr/>
      </dsp:nvSpPr>
      <dsp:spPr>
        <a:xfrm>
          <a:off x="707425" y="2297564"/>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Vast knowledge of diverse culture and opportunities across the globe</a:t>
          </a:r>
        </a:p>
      </dsp:txBody>
      <dsp:txXfrm>
        <a:off x="707425" y="2297564"/>
        <a:ext cx="6172091" cy="612489"/>
      </dsp:txXfrm>
    </dsp:sp>
    <dsp:sp modelId="{96F450BC-2A3D-4314-A5EA-4FE809B7F8AA}">
      <dsp:nvSpPr>
        <dsp:cNvPr id="0" name=""/>
        <dsp:cNvSpPr/>
      </dsp:nvSpPr>
      <dsp:spPr>
        <a:xfrm>
          <a:off x="0" y="3063176"/>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C736ED-F06A-487C-850B-D60D49AD37C8}">
      <dsp:nvSpPr>
        <dsp:cNvPr id="0" name=""/>
        <dsp:cNvSpPr/>
      </dsp:nvSpPr>
      <dsp:spPr>
        <a:xfrm>
          <a:off x="185278" y="3200986"/>
          <a:ext cx="336869" cy="3368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E61C90-15C5-4EF4-9082-99C570149625}">
      <dsp:nvSpPr>
        <dsp:cNvPr id="0" name=""/>
        <dsp:cNvSpPr/>
      </dsp:nvSpPr>
      <dsp:spPr>
        <a:xfrm>
          <a:off x="707425" y="3063176"/>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Good understanding of international rules under INCOTERMS</a:t>
          </a:r>
        </a:p>
      </dsp:txBody>
      <dsp:txXfrm>
        <a:off x="707425" y="3063176"/>
        <a:ext cx="6172091" cy="612489"/>
      </dsp:txXfrm>
    </dsp:sp>
    <dsp:sp modelId="{0A8BE172-F823-473D-8973-E097BACE45DB}">
      <dsp:nvSpPr>
        <dsp:cNvPr id="0" name=""/>
        <dsp:cNvSpPr/>
      </dsp:nvSpPr>
      <dsp:spPr>
        <a:xfrm>
          <a:off x="0" y="3828787"/>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51B520-248B-4AE7-8C8D-B5B87550B915}">
      <dsp:nvSpPr>
        <dsp:cNvPr id="0" name=""/>
        <dsp:cNvSpPr/>
      </dsp:nvSpPr>
      <dsp:spPr>
        <a:xfrm>
          <a:off x="185278" y="3966598"/>
          <a:ext cx="336869" cy="33686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FDC69C-7B8E-4A69-999A-88CD6A7C56BB}">
      <dsp:nvSpPr>
        <dsp:cNvPr id="0" name=""/>
        <dsp:cNvSpPr/>
      </dsp:nvSpPr>
      <dsp:spPr>
        <a:xfrm>
          <a:off x="707425" y="3828787"/>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Knowledge of foreign business practices</a:t>
          </a:r>
        </a:p>
      </dsp:txBody>
      <dsp:txXfrm>
        <a:off x="707425" y="3828787"/>
        <a:ext cx="6172091" cy="612489"/>
      </dsp:txXfrm>
    </dsp:sp>
    <dsp:sp modelId="{5AA179B9-B66B-47A5-948F-57334DE9282E}">
      <dsp:nvSpPr>
        <dsp:cNvPr id="0" name=""/>
        <dsp:cNvSpPr/>
      </dsp:nvSpPr>
      <dsp:spPr>
        <a:xfrm>
          <a:off x="0" y="4594399"/>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CA6D8F-2B2F-4B5A-8DAB-1B79CC6D24B9}">
      <dsp:nvSpPr>
        <dsp:cNvPr id="0" name=""/>
        <dsp:cNvSpPr/>
      </dsp:nvSpPr>
      <dsp:spPr>
        <a:xfrm>
          <a:off x="185278" y="4732209"/>
          <a:ext cx="336869" cy="33686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93FEEC-3C91-4374-8A1D-5938C37BD9E9}">
      <dsp:nvSpPr>
        <dsp:cNvPr id="0" name=""/>
        <dsp:cNvSpPr/>
      </dsp:nvSpPr>
      <dsp:spPr>
        <a:xfrm>
          <a:off x="707425" y="4594399"/>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Obtaining expert assistance</a:t>
          </a:r>
        </a:p>
      </dsp:txBody>
      <dsp:txXfrm>
        <a:off x="707425" y="4594399"/>
        <a:ext cx="6172091" cy="612489"/>
      </dsp:txXfrm>
    </dsp:sp>
    <dsp:sp modelId="{EE3FA51B-DE96-4B92-BF80-D1E8A863B826}">
      <dsp:nvSpPr>
        <dsp:cNvPr id="0" name=""/>
        <dsp:cNvSpPr/>
      </dsp:nvSpPr>
      <dsp:spPr>
        <a:xfrm>
          <a:off x="0" y="5360011"/>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6D58CD-DBF5-43FB-8226-681991964BB1}">
      <dsp:nvSpPr>
        <dsp:cNvPr id="0" name=""/>
        <dsp:cNvSpPr/>
      </dsp:nvSpPr>
      <dsp:spPr>
        <a:xfrm>
          <a:off x="185278" y="5497821"/>
          <a:ext cx="336869" cy="336869"/>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1C442A-1F5A-4147-B6B1-5EA0ECABCF7A}">
      <dsp:nvSpPr>
        <dsp:cNvPr id="0" name=""/>
        <dsp:cNvSpPr/>
      </dsp:nvSpPr>
      <dsp:spPr>
        <a:xfrm>
          <a:off x="707425" y="5360011"/>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Use of third part logistics services</a:t>
          </a:r>
        </a:p>
      </dsp:txBody>
      <dsp:txXfrm>
        <a:off x="707425" y="5360011"/>
        <a:ext cx="6172091" cy="6124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DEBA8F-8CED-4B06-A981-668C6DFDD9A7}">
      <dsp:nvSpPr>
        <dsp:cNvPr id="0" name=""/>
        <dsp:cNvSpPr/>
      </dsp:nvSpPr>
      <dsp:spPr>
        <a:xfrm>
          <a:off x="0" y="729"/>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552A30-B1E7-4D10-A1E6-D81E15155560}">
      <dsp:nvSpPr>
        <dsp:cNvPr id="0" name=""/>
        <dsp:cNvSpPr/>
      </dsp:nvSpPr>
      <dsp:spPr>
        <a:xfrm>
          <a:off x="185278" y="138539"/>
          <a:ext cx="336869" cy="336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D42181-94C8-41EB-B61B-DCF850182550}">
      <dsp:nvSpPr>
        <dsp:cNvPr id="0" name=""/>
        <dsp:cNvSpPr/>
      </dsp:nvSpPr>
      <dsp:spPr>
        <a:xfrm>
          <a:off x="707425" y="729"/>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Access to lower-priced goods</a:t>
          </a:r>
        </a:p>
      </dsp:txBody>
      <dsp:txXfrm>
        <a:off x="707425" y="729"/>
        <a:ext cx="6172091" cy="612489"/>
      </dsp:txXfrm>
    </dsp:sp>
    <dsp:sp modelId="{5495875C-B206-466B-83B8-43FACFE31462}">
      <dsp:nvSpPr>
        <dsp:cNvPr id="0" name=""/>
        <dsp:cNvSpPr/>
      </dsp:nvSpPr>
      <dsp:spPr>
        <a:xfrm>
          <a:off x="0" y="766340"/>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639C86-B751-4712-BBD7-6966AD61E47F}">
      <dsp:nvSpPr>
        <dsp:cNvPr id="0" name=""/>
        <dsp:cNvSpPr/>
      </dsp:nvSpPr>
      <dsp:spPr>
        <a:xfrm>
          <a:off x="185278" y="904151"/>
          <a:ext cx="336869" cy="336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E17B73-9917-4ECF-A1B7-6812A7C953E3}">
      <dsp:nvSpPr>
        <dsp:cNvPr id="0" name=""/>
        <dsp:cNvSpPr/>
      </dsp:nvSpPr>
      <dsp:spPr>
        <a:xfrm>
          <a:off x="707425" y="766340"/>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Enhanced competitive position</a:t>
          </a:r>
        </a:p>
      </dsp:txBody>
      <dsp:txXfrm>
        <a:off x="707425" y="766340"/>
        <a:ext cx="6172091" cy="612489"/>
      </dsp:txXfrm>
    </dsp:sp>
    <dsp:sp modelId="{1BABE695-1CD9-4EF8-9356-21701F4BE71A}">
      <dsp:nvSpPr>
        <dsp:cNvPr id="0" name=""/>
        <dsp:cNvSpPr/>
      </dsp:nvSpPr>
      <dsp:spPr>
        <a:xfrm>
          <a:off x="0" y="1531952"/>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68832E-823B-46D1-8391-40B5E8407A1B}">
      <dsp:nvSpPr>
        <dsp:cNvPr id="0" name=""/>
        <dsp:cNvSpPr/>
      </dsp:nvSpPr>
      <dsp:spPr>
        <a:xfrm>
          <a:off x="185278" y="1669762"/>
          <a:ext cx="336869" cy="336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5874BA-19FF-4469-B6A1-DC5FF1A8B263}">
      <dsp:nvSpPr>
        <dsp:cNvPr id="0" name=""/>
        <dsp:cNvSpPr/>
      </dsp:nvSpPr>
      <dsp:spPr>
        <a:xfrm>
          <a:off x="707425" y="1531952"/>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Access to higher-quality goods</a:t>
          </a:r>
        </a:p>
      </dsp:txBody>
      <dsp:txXfrm>
        <a:off x="707425" y="1531952"/>
        <a:ext cx="6172091" cy="612489"/>
      </dsp:txXfrm>
    </dsp:sp>
    <dsp:sp modelId="{1247FC23-F27E-48A4-AACA-A0D0E84C9054}">
      <dsp:nvSpPr>
        <dsp:cNvPr id="0" name=""/>
        <dsp:cNvSpPr/>
      </dsp:nvSpPr>
      <dsp:spPr>
        <a:xfrm>
          <a:off x="0" y="2297564"/>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750C25-12A1-4942-B665-283DBA7C2037}">
      <dsp:nvSpPr>
        <dsp:cNvPr id="0" name=""/>
        <dsp:cNvSpPr/>
      </dsp:nvSpPr>
      <dsp:spPr>
        <a:xfrm>
          <a:off x="185278" y="2435374"/>
          <a:ext cx="336869" cy="336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9F3BB0-47B9-4D52-A05A-EDB7872F0E34}">
      <dsp:nvSpPr>
        <dsp:cNvPr id="0" name=""/>
        <dsp:cNvSpPr/>
      </dsp:nvSpPr>
      <dsp:spPr>
        <a:xfrm>
          <a:off x="707425" y="2297564"/>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Access to worldwide technology</a:t>
          </a:r>
        </a:p>
      </dsp:txBody>
      <dsp:txXfrm>
        <a:off x="707425" y="2297564"/>
        <a:ext cx="6172091" cy="612489"/>
      </dsp:txXfrm>
    </dsp:sp>
    <dsp:sp modelId="{9CA41084-3263-49D9-9B82-802BE4CC422C}">
      <dsp:nvSpPr>
        <dsp:cNvPr id="0" name=""/>
        <dsp:cNvSpPr/>
      </dsp:nvSpPr>
      <dsp:spPr>
        <a:xfrm>
          <a:off x="0" y="3063176"/>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9B42F6-D7CD-4BBD-AD34-D23CA216CB95}">
      <dsp:nvSpPr>
        <dsp:cNvPr id="0" name=""/>
        <dsp:cNvSpPr/>
      </dsp:nvSpPr>
      <dsp:spPr>
        <a:xfrm>
          <a:off x="185278" y="3200986"/>
          <a:ext cx="336869" cy="3368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876CCF-43B6-4257-BD2B-F8FCE5190CEB}">
      <dsp:nvSpPr>
        <dsp:cNvPr id="0" name=""/>
        <dsp:cNvSpPr/>
      </dsp:nvSpPr>
      <dsp:spPr>
        <a:xfrm>
          <a:off x="707425" y="3063176"/>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Better delivery performance</a:t>
          </a:r>
        </a:p>
      </dsp:txBody>
      <dsp:txXfrm>
        <a:off x="707425" y="3063176"/>
        <a:ext cx="6172091" cy="612489"/>
      </dsp:txXfrm>
    </dsp:sp>
    <dsp:sp modelId="{11368F30-3D7C-4862-8F63-45BB48AC8D46}">
      <dsp:nvSpPr>
        <dsp:cNvPr id="0" name=""/>
        <dsp:cNvSpPr/>
      </dsp:nvSpPr>
      <dsp:spPr>
        <a:xfrm>
          <a:off x="0" y="3828787"/>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4CFDEF-EBEA-48E3-8C39-43C08E50479C}">
      <dsp:nvSpPr>
        <dsp:cNvPr id="0" name=""/>
        <dsp:cNvSpPr/>
      </dsp:nvSpPr>
      <dsp:spPr>
        <a:xfrm>
          <a:off x="185278" y="3966598"/>
          <a:ext cx="336869" cy="33686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E52209-B462-4DEA-BD03-2986A84D4FC7}">
      <dsp:nvSpPr>
        <dsp:cNvPr id="0" name=""/>
        <dsp:cNvSpPr/>
      </dsp:nvSpPr>
      <dsp:spPr>
        <a:xfrm>
          <a:off x="707425" y="3828787"/>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Better customer service</a:t>
          </a:r>
        </a:p>
      </dsp:txBody>
      <dsp:txXfrm>
        <a:off x="707425" y="3828787"/>
        <a:ext cx="6172091" cy="612489"/>
      </dsp:txXfrm>
    </dsp:sp>
    <dsp:sp modelId="{7C553915-DB32-4D7B-9DF9-D53EEC6E9273}">
      <dsp:nvSpPr>
        <dsp:cNvPr id="0" name=""/>
        <dsp:cNvSpPr/>
      </dsp:nvSpPr>
      <dsp:spPr>
        <a:xfrm>
          <a:off x="0" y="4594399"/>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9F2D6E-6EA7-4FA3-8235-25E8C546E60E}">
      <dsp:nvSpPr>
        <dsp:cNvPr id="0" name=""/>
        <dsp:cNvSpPr/>
      </dsp:nvSpPr>
      <dsp:spPr>
        <a:xfrm>
          <a:off x="185278" y="4732209"/>
          <a:ext cx="336869" cy="33686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FCAD75-261C-49D2-8265-564D4CE2A785}">
      <dsp:nvSpPr>
        <dsp:cNvPr id="0" name=""/>
        <dsp:cNvSpPr/>
      </dsp:nvSpPr>
      <dsp:spPr>
        <a:xfrm>
          <a:off x="707425" y="4594399"/>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Increased number of suppliers</a:t>
          </a:r>
        </a:p>
      </dsp:txBody>
      <dsp:txXfrm>
        <a:off x="707425" y="4594399"/>
        <a:ext cx="6172091" cy="612489"/>
      </dsp:txXfrm>
    </dsp:sp>
    <dsp:sp modelId="{145F5A94-1BA7-400E-AC65-81999EF72F7D}">
      <dsp:nvSpPr>
        <dsp:cNvPr id="0" name=""/>
        <dsp:cNvSpPr/>
      </dsp:nvSpPr>
      <dsp:spPr>
        <a:xfrm>
          <a:off x="0" y="5360011"/>
          <a:ext cx="6879517" cy="612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5C8140-81FC-4D24-80AB-A47AE6D1AFC1}">
      <dsp:nvSpPr>
        <dsp:cNvPr id="0" name=""/>
        <dsp:cNvSpPr/>
      </dsp:nvSpPr>
      <dsp:spPr>
        <a:xfrm>
          <a:off x="185278" y="5497821"/>
          <a:ext cx="336869" cy="336869"/>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0008BE-4CA6-4261-80FD-9549E0EC58BB}">
      <dsp:nvSpPr>
        <dsp:cNvPr id="0" name=""/>
        <dsp:cNvSpPr/>
      </dsp:nvSpPr>
      <dsp:spPr>
        <a:xfrm>
          <a:off x="707425" y="5360011"/>
          <a:ext cx="6172091" cy="612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22" tIns="64822" rIns="64822" bIns="64822" numCol="1" spcCol="1270" anchor="ctr" anchorCtr="0">
          <a:noAutofit/>
        </a:bodyPr>
        <a:lstStyle/>
        <a:p>
          <a:pPr marL="0" lvl="0" indent="0" algn="l" defTabSz="711200">
            <a:lnSpc>
              <a:spcPct val="90000"/>
            </a:lnSpc>
            <a:spcBef>
              <a:spcPct val="0"/>
            </a:spcBef>
            <a:spcAft>
              <a:spcPct val="35000"/>
            </a:spcAft>
            <a:buNone/>
          </a:pPr>
          <a:r>
            <a:rPr lang="en-US" sz="1600" kern="1200"/>
            <a:t>Helps meet countertrade obligations</a:t>
          </a:r>
        </a:p>
      </dsp:txBody>
      <dsp:txXfrm>
        <a:off x="707425" y="5360011"/>
        <a:ext cx="6172091" cy="6124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0B2E8-B8A5-4E8A-8E0D-1C4AC579DE62}">
      <dsp:nvSpPr>
        <dsp:cNvPr id="0" name=""/>
        <dsp:cNvSpPr/>
      </dsp:nvSpPr>
      <dsp:spPr>
        <a:xfrm>
          <a:off x="0" y="729"/>
          <a:ext cx="687951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CD8BF5-F154-426F-8152-E6FB81A9F0D2}">
      <dsp:nvSpPr>
        <dsp:cNvPr id="0" name=""/>
        <dsp:cNvSpPr/>
      </dsp:nvSpPr>
      <dsp:spPr>
        <a:xfrm>
          <a:off x="0" y="729"/>
          <a:ext cx="6879517" cy="1194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Professional contacts: Professional contact of the purchasing staff can facilitate an evaluation of specific suppliers capability</a:t>
          </a:r>
        </a:p>
      </dsp:txBody>
      <dsp:txXfrm>
        <a:off x="0" y="729"/>
        <a:ext cx="6879517" cy="1194354"/>
      </dsp:txXfrm>
    </dsp:sp>
    <dsp:sp modelId="{490E1D6F-08AF-400C-93E5-7E97FB54AD57}">
      <dsp:nvSpPr>
        <dsp:cNvPr id="0" name=""/>
        <dsp:cNvSpPr/>
      </dsp:nvSpPr>
      <dsp:spPr>
        <a:xfrm>
          <a:off x="0" y="1195083"/>
          <a:ext cx="6879517" cy="0"/>
        </a:xfrm>
        <a:prstGeom prst="line">
          <a:avLst/>
        </a:prstGeom>
        <a:solidFill>
          <a:schemeClr val="accent2">
            <a:hueOff val="-363841"/>
            <a:satOff val="-20982"/>
            <a:lumOff val="1961"/>
            <a:alphaOff val="0"/>
          </a:schemeClr>
        </a:solidFill>
        <a:ln w="12700" cap="flat" cmpd="sng" algn="ctr">
          <a:solidFill>
            <a:schemeClr val="accent2">
              <a:hueOff val="-363841"/>
              <a:satOff val="-20982"/>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71DF92-B0CD-43E3-87EB-060CA2EB6CCF}">
      <dsp:nvSpPr>
        <dsp:cNvPr id="0" name=""/>
        <dsp:cNvSpPr/>
      </dsp:nvSpPr>
      <dsp:spPr>
        <a:xfrm>
          <a:off x="0" y="1195083"/>
          <a:ext cx="6879517" cy="1194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Trade journals: Trade journals are published regularly by different industries in various countries and provide vital information on suppliers</a:t>
          </a:r>
        </a:p>
      </dsp:txBody>
      <dsp:txXfrm>
        <a:off x="0" y="1195083"/>
        <a:ext cx="6879517" cy="1194354"/>
      </dsp:txXfrm>
    </dsp:sp>
    <dsp:sp modelId="{6350DB92-5D7D-4635-9871-7D460162B22A}">
      <dsp:nvSpPr>
        <dsp:cNvPr id="0" name=""/>
        <dsp:cNvSpPr/>
      </dsp:nvSpPr>
      <dsp:spPr>
        <a:xfrm>
          <a:off x="0" y="2389437"/>
          <a:ext cx="6879517" cy="0"/>
        </a:xfrm>
        <a:prstGeom prst="line">
          <a:avLst/>
        </a:prstGeom>
        <a:solidFill>
          <a:schemeClr val="accent2">
            <a:hueOff val="-727682"/>
            <a:satOff val="-41964"/>
            <a:lumOff val="3921"/>
            <a:alphaOff val="0"/>
          </a:schemeClr>
        </a:solidFill>
        <a:ln w="12700" cap="flat" cmpd="sng" algn="ctr">
          <a:solidFill>
            <a:schemeClr val="accent2">
              <a:hueOff val="-727682"/>
              <a:satOff val="-41964"/>
              <a:lumOff val="392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0F1FFE-AD49-4F79-B381-4DC94FCC169B}">
      <dsp:nvSpPr>
        <dsp:cNvPr id="0" name=""/>
        <dsp:cNvSpPr/>
      </dsp:nvSpPr>
      <dsp:spPr>
        <a:xfrm>
          <a:off x="0" y="2389437"/>
          <a:ext cx="6879517" cy="1194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Directories: Directories are good sources of information and are often printed by an </a:t>
          </a:r>
          <a:r>
            <a:rPr lang="en-US" sz="2000" kern="1200" dirty="0" err="1"/>
            <a:t>organised</a:t>
          </a:r>
          <a:r>
            <a:rPr lang="en-US" sz="2000" kern="1200" dirty="0"/>
            <a:t> industry in a particular country</a:t>
          </a:r>
        </a:p>
      </dsp:txBody>
      <dsp:txXfrm>
        <a:off x="0" y="2389437"/>
        <a:ext cx="6879517" cy="1194354"/>
      </dsp:txXfrm>
    </dsp:sp>
    <dsp:sp modelId="{458212C7-2C78-4B7D-8BF4-17EB85DA426F}">
      <dsp:nvSpPr>
        <dsp:cNvPr id="0" name=""/>
        <dsp:cNvSpPr/>
      </dsp:nvSpPr>
      <dsp:spPr>
        <a:xfrm>
          <a:off x="0" y="3583792"/>
          <a:ext cx="6879517" cy="0"/>
        </a:xfrm>
        <a:prstGeom prst="line">
          <a:avLst/>
        </a:prstGeom>
        <a:solidFill>
          <a:schemeClr val="accent2">
            <a:hueOff val="-1091522"/>
            <a:satOff val="-62946"/>
            <a:lumOff val="5882"/>
            <a:alphaOff val="0"/>
          </a:schemeClr>
        </a:solidFill>
        <a:ln w="12700" cap="flat" cmpd="sng" algn="ctr">
          <a:solidFill>
            <a:schemeClr val="accent2">
              <a:hueOff val="-1091522"/>
              <a:satOff val="-62946"/>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2E4C0C-8240-412C-BC14-F4EC7C360939}">
      <dsp:nvSpPr>
        <dsp:cNvPr id="0" name=""/>
        <dsp:cNvSpPr/>
      </dsp:nvSpPr>
      <dsp:spPr>
        <a:xfrm>
          <a:off x="0" y="3583792"/>
          <a:ext cx="6879517" cy="1194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Trading companies: Japan frequently uses this marketing channel which provides advantages of convenience, efficiency and assurance of supply to international buyers</a:t>
          </a:r>
        </a:p>
      </dsp:txBody>
      <dsp:txXfrm>
        <a:off x="0" y="3583792"/>
        <a:ext cx="6879517" cy="1194354"/>
      </dsp:txXfrm>
    </dsp:sp>
    <dsp:sp modelId="{CFB4190B-673A-4368-A057-B85C7DF0E941}">
      <dsp:nvSpPr>
        <dsp:cNvPr id="0" name=""/>
        <dsp:cNvSpPr/>
      </dsp:nvSpPr>
      <dsp:spPr>
        <a:xfrm>
          <a:off x="0" y="4778146"/>
          <a:ext cx="6879517" cy="0"/>
        </a:xfrm>
        <a:prstGeom prst="line">
          <a:avLst/>
        </a:prstGeom>
        <a:solidFill>
          <a:schemeClr val="accent2">
            <a:hueOff val="-1455363"/>
            <a:satOff val="-83928"/>
            <a:lumOff val="7843"/>
            <a:alphaOff val="0"/>
          </a:schemeClr>
        </a:solidFill>
        <a:ln w="12700" cap="flat" cmpd="sng" algn="ctr">
          <a:solidFill>
            <a:schemeClr val="accent2">
              <a:hueOff val="-1455363"/>
              <a:satOff val="-83928"/>
              <a:lumOff val="784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56FC9B-5FA4-44F9-9596-24E661E90BA8}">
      <dsp:nvSpPr>
        <dsp:cNvPr id="0" name=""/>
        <dsp:cNvSpPr/>
      </dsp:nvSpPr>
      <dsp:spPr>
        <a:xfrm>
          <a:off x="0" y="4778146"/>
          <a:ext cx="6879517" cy="1194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Import brokers: They offer a buying and forwarding service in exporting country and often become very knowledgeable about the products</a:t>
          </a:r>
        </a:p>
      </dsp:txBody>
      <dsp:txXfrm>
        <a:off x="0" y="4778146"/>
        <a:ext cx="6879517" cy="11943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14EC9C-374D-4870-8A83-5453DC293327}">
      <dsp:nvSpPr>
        <dsp:cNvPr id="0" name=""/>
        <dsp:cNvSpPr/>
      </dsp:nvSpPr>
      <dsp:spPr>
        <a:xfrm>
          <a:off x="25820" y="686558"/>
          <a:ext cx="890578" cy="89057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D75A80-5590-4B12-9C1B-9EF2EBBD78F4}">
      <dsp:nvSpPr>
        <dsp:cNvPr id="0" name=""/>
        <dsp:cNvSpPr/>
      </dsp:nvSpPr>
      <dsp:spPr>
        <a:xfrm>
          <a:off x="212841" y="873579"/>
          <a:ext cx="516535" cy="516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237E4B-7C7E-4F89-A601-6DA59FCD87DD}">
      <dsp:nvSpPr>
        <dsp:cNvPr id="0" name=""/>
        <dsp:cNvSpPr/>
      </dsp:nvSpPr>
      <dsp:spPr>
        <a:xfrm>
          <a:off x="1107237" y="686558"/>
          <a:ext cx="2099220" cy="890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Access to fresh research, design or specialized intellectual capital</a:t>
          </a:r>
        </a:p>
      </dsp:txBody>
      <dsp:txXfrm>
        <a:off x="1107237" y="686558"/>
        <a:ext cx="2099220" cy="890578"/>
      </dsp:txXfrm>
    </dsp:sp>
    <dsp:sp modelId="{20C6AE58-0186-45FE-A9FF-D610324D3B68}">
      <dsp:nvSpPr>
        <dsp:cNvPr id="0" name=""/>
        <dsp:cNvSpPr/>
      </dsp:nvSpPr>
      <dsp:spPr>
        <a:xfrm>
          <a:off x="3572231" y="686558"/>
          <a:ext cx="890578" cy="89057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4C8DA6-6BAF-4F57-93A4-831C591A9FF5}">
      <dsp:nvSpPr>
        <dsp:cNvPr id="0" name=""/>
        <dsp:cNvSpPr/>
      </dsp:nvSpPr>
      <dsp:spPr>
        <a:xfrm>
          <a:off x="3759252" y="873579"/>
          <a:ext cx="516535" cy="516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A0E20C-3D18-46B2-83A2-4F90EEFDE5D3}">
      <dsp:nvSpPr>
        <dsp:cNvPr id="0" name=""/>
        <dsp:cNvSpPr/>
      </dsp:nvSpPr>
      <dsp:spPr>
        <a:xfrm>
          <a:off x="4653648" y="686558"/>
          <a:ext cx="2099220" cy="890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Availability of new technology and capacity</a:t>
          </a:r>
        </a:p>
      </dsp:txBody>
      <dsp:txXfrm>
        <a:off x="4653648" y="686558"/>
        <a:ext cx="2099220" cy="890578"/>
      </dsp:txXfrm>
    </dsp:sp>
    <dsp:sp modelId="{9E5EC72C-3137-4C67-9E2A-1ABE4559300A}">
      <dsp:nvSpPr>
        <dsp:cNvPr id="0" name=""/>
        <dsp:cNvSpPr/>
      </dsp:nvSpPr>
      <dsp:spPr>
        <a:xfrm>
          <a:off x="7118642" y="686558"/>
          <a:ext cx="890578" cy="89057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74B1CE-6F4E-4BFD-BCA2-1919D729117B}">
      <dsp:nvSpPr>
        <dsp:cNvPr id="0" name=""/>
        <dsp:cNvSpPr/>
      </dsp:nvSpPr>
      <dsp:spPr>
        <a:xfrm>
          <a:off x="7305663" y="873579"/>
          <a:ext cx="516535" cy="516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44C59D-664B-4809-97E5-2FC6DB969399}">
      <dsp:nvSpPr>
        <dsp:cNvPr id="0" name=""/>
        <dsp:cNvSpPr/>
      </dsp:nvSpPr>
      <dsp:spPr>
        <a:xfrm>
          <a:off x="8200058" y="686558"/>
          <a:ext cx="2099220" cy="890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Plans to sell or service locally</a:t>
          </a:r>
        </a:p>
      </dsp:txBody>
      <dsp:txXfrm>
        <a:off x="8200058" y="686558"/>
        <a:ext cx="2099220" cy="890578"/>
      </dsp:txXfrm>
    </dsp:sp>
    <dsp:sp modelId="{ED91817C-3A0E-40E3-AFB7-05C9837D2709}">
      <dsp:nvSpPr>
        <dsp:cNvPr id="0" name=""/>
        <dsp:cNvSpPr/>
      </dsp:nvSpPr>
      <dsp:spPr>
        <a:xfrm>
          <a:off x="25820" y="2223192"/>
          <a:ext cx="890578" cy="89057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77E03A-AF3C-4008-8D8D-C0321E96EE0D}">
      <dsp:nvSpPr>
        <dsp:cNvPr id="0" name=""/>
        <dsp:cNvSpPr/>
      </dsp:nvSpPr>
      <dsp:spPr>
        <a:xfrm>
          <a:off x="212841" y="2410213"/>
          <a:ext cx="516535" cy="5165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50C548-26E2-4709-BE8B-F9AD42655C3D}">
      <dsp:nvSpPr>
        <dsp:cNvPr id="0" name=""/>
        <dsp:cNvSpPr/>
      </dsp:nvSpPr>
      <dsp:spPr>
        <a:xfrm>
          <a:off x="1107237" y="2223192"/>
          <a:ext cx="2099220" cy="890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Proximity to raw materials</a:t>
          </a:r>
        </a:p>
      </dsp:txBody>
      <dsp:txXfrm>
        <a:off x="1107237" y="2223192"/>
        <a:ext cx="2099220" cy="890578"/>
      </dsp:txXfrm>
    </dsp:sp>
    <dsp:sp modelId="{E14D7865-915D-4BA3-AC5C-5B3830F8676D}">
      <dsp:nvSpPr>
        <dsp:cNvPr id="0" name=""/>
        <dsp:cNvSpPr/>
      </dsp:nvSpPr>
      <dsp:spPr>
        <a:xfrm>
          <a:off x="3572231" y="2223192"/>
          <a:ext cx="890578" cy="890578"/>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B89346-50C1-4321-98E7-FAB45A1BD9AD}">
      <dsp:nvSpPr>
        <dsp:cNvPr id="0" name=""/>
        <dsp:cNvSpPr/>
      </dsp:nvSpPr>
      <dsp:spPr>
        <a:xfrm>
          <a:off x="3759252" y="2410213"/>
          <a:ext cx="516535" cy="51653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06A056-8331-436C-9D76-4FDC628FB1A4}">
      <dsp:nvSpPr>
        <dsp:cNvPr id="0" name=""/>
        <dsp:cNvSpPr/>
      </dsp:nvSpPr>
      <dsp:spPr>
        <a:xfrm>
          <a:off x="4653648" y="2223192"/>
          <a:ext cx="2099220" cy="890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Superior quality</a:t>
          </a:r>
        </a:p>
      </dsp:txBody>
      <dsp:txXfrm>
        <a:off x="4653648" y="2223192"/>
        <a:ext cx="2099220" cy="8905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19D6FF-3078-4132-BF5C-1E75E691077F}">
      <dsp:nvSpPr>
        <dsp:cNvPr id="0" name=""/>
        <dsp:cNvSpPr/>
      </dsp:nvSpPr>
      <dsp:spPr>
        <a:xfrm>
          <a:off x="0" y="2479"/>
          <a:ext cx="6879517" cy="12564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091B69-9D1E-4645-AB34-735BB175754C}">
      <dsp:nvSpPr>
        <dsp:cNvPr id="0" name=""/>
        <dsp:cNvSpPr/>
      </dsp:nvSpPr>
      <dsp:spPr>
        <a:xfrm>
          <a:off x="380084" y="285186"/>
          <a:ext cx="691063" cy="6910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41324E-2409-4BD8-A65A-22CA9F9F0979}">
      <dsp:nvSpPr>
        <dsp:cNvPr id="0" name=""/>
        <dsp:cNvSpPr/>
      </dsp:nvSpPr>
      <dsp:spPr>
        <a:xfrm>
          <a:off x="1451232" y="2479"/>
          <a:ext cx="5428284" cy="125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977" tIns="132977" rIns="132977" bIns="132977" numCol="1" spcCol="1270" anchor="ctr" anchorCtr="0">
          <a:noAutofit/>
        </a:bodyPr>
        <a:lstStyle/>
        <a:p>
          <a:pPr marL="0" lvl="0" indent="0" algn="l" defTabSz="977900">
            <a:lnSpc>
              <a:spcPct val="90000"/>
            </a:lnSpc>
            <a:spcBef>
              <a:spcPct val="0"/>
            </a:spcBef>
            <a:spcAft>
              <a:spcPct val="35000"/>
            </a:spcAft>
            <a:buNone/>
          </a:pPr>
          <a:r>
            <a:rPr lang="en-US" sz="2200" kern="1200"/>
            <a:t>Ensure you have an import license, if required</a:t>
          </a:r>
        </a:p>
      </dsp:txBody>
      <dsp:txXfrm>
        <a:off x="1451232" y="2479"/>
        <a:ext cx="5428284" cy="1256478"/>
      </dsp:txXfrm>
    </dsp:sp>
    <dsp:sp modelId="{6493AE06-66A0-408A-8913-6A472D6B21FB}">
      <dsp:nvSpPr>
        <dsp:cNvPr id="0" name=""/>
        <dsp:cNvSpPr/>
      </dsp:nvSpPr>
      <dsp:spPr>
        <a:xfrm>
          <a:off x="0" y="1573076"/>
          <a:ext cx="6879517" cy="12564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9C3D69-340C-4094-BB30-FE8799474E11}">
      <dsp:nvSpPr>
        <dsp:cNvPr id="0" name=""/>
        <dsp:cNvSpPr/>
      </dsp:nvSpPr>
      <dsp:spPr>
        <a:xfrm>
          <a:off x="380084" y="1855784"/>
          <a:ext cx="691063" cy="6910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D9FA7C-84F8-474F-B5B5-07ECACD88BB4}">
      <dsp:nvSpPr>
        <dsp:cNvPr id="0" name=""/>
        <dsp:cNvSpPr/>
      </dsp:nvSpPr>
      <dsp:spPr>
        <a:xfrm>
          <a:off x="1451232" y="1573076"/>
          <a:ext cx="5428284" cy="125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977" tIns="132977" rIns="132977" bIns="132977" numCol="1" spcCol="1270" anchor="ctr" anchorCtr="0">
          <a:noAutofit/>
        </a:bodyPr>
        <a:lstStyle/>
        <a:p>
          <a:pPr marL="0" lvl="0" indent="0" algn="l" defTabSz="977900">
            <a:lnSpc>
              <a:spcPct val="90000"/>
            </a:lnSpc>
            <a:spcBef>
              <a:spcPct val="0"/>
            </a:spcBef>
            <a:spcAft>
              <a:spcPct val="35000"/>
            </a:spcAft>
            <a:buNone/>
          </a:pPr>
          <a:r>
            <a:rPr lang="en-US" sz="2200" kern="1200"/>
            <a:t>If it is food, drugs or chemical substance obtain permit, where necessary</a:t>
          </a:r>
        </a:p>
      </dsp:txBody>
      <dsp:txXfrm>
        <a:off x="1451232" y="1573076"/>
        <a:ext cx="5428284" cy="1256478"/>
      </dsp:txXfrm>
    </dsp:sp>
    <dsp:sp modelId="{5052C7BF-7A42-4F63-A63A-6C235225B3A7}">
      <dsp:nvSpPr>
        <dsp:cNvPr id="0" name=""/>
        <dsp:cNvSpPr/>
      </dsp:nvSpPr>
      <dsp:spPr>
        <a:xfrm>
          <a:off x="0" y="3143674"/>
          <a:ext cx="6879517" cy="12564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45C735-02E2-4946-8CC4-B0669BC0E6BD}">
      <dsp:nvSpPr>
        <dsp:cNvPr id="0" name=""/>
        <dsp:cNvSpPr/>
      </dsp:nvSpPr>
      <dsp:spPr>
        <a:xfrm>
          <a:off x="380084" y="3426382"/>
          <a:ext cx="691063" cy="6910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6D926A-F4EC-4928-B254-F29C935F4752}">
      <dsp:nvSpPr>
        <dsp:cNvPr id="0" name=""/>
        <dsp:cNvSpPr/>
      </dsp:nvSpPr>
      <dsp:spPr>
        <a:xfrm>
          <a:off x="1451232" y="3143674"/>
          <a:ext cx="3095782" cy="125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977" tIns="132977" rIns="132977" bIns="132977" numCol="1" spcCol="1270" anchor="ctr" anchorCtr="0">
          <a:noAutofit/>
        </a:bodyPr>
        <a:lstStyle/>
        <a:p>
          <a:pPr marL="0" lvl="0" indent="0" algn="l" defTabSz="977900">
            <a:lnSpc>
              <a:spcPct val="90000"/>
            </a:lnSpc>
            <a:spcBef>
              <a:spcPct val="0"/>
            </a:spcBef>
            <a:spcAft>
              <a:spcPct val="35000"/>
            </a:spcAft>
            <a:buNone/>
          </a:pPr>
          <a:r>
            <a:rPr lang="en-US" sz="2200" kern="1200"/>
            <a:t>For agricultural products</a:t>
          </a:r>
        </a:p>
      </dsp:txBody>
      <dsp:txXfrm>
        <a:off x="1451232" y="3143674"/>
        <a:ext cx="3095782" cy="1256478"/>
      </dsp:txXfrm>
    </dsp:sp>
    <dsp:sp modelId="{ED5F9CD2-8CDA-4D0E-9A33-C452EF55A004}">
      <dsp:nvSpPr>
        <dsp:cNvPr id="0" name=""/>
        <dsp:cNvSpPr/>
      </dsp:nvSpPr>
      <dsp:spPr>
        <a:xfrm>
          <a:off x="4547015" y="3143674"/>
          <a:ext cx="2332501" cy="125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977" tIns="132977" rIns="132977" bIns="132977" numCol="1" spcCol="1270" anchor="ctr" anchorCtr="0">
          <a:noAutofit/>
        </a:bodyPr>
        <a:lstStyle/>
        <a:p>
          <a:pPr marL="0" lvl="0" indent="0" algn="l" defTabSz="577850">
            <a:lnSpc>
              <a:spcPct val="90000"/>
            </a:lnSpc>
            <a:spcBef>
              <a:spcPct val="0"/>
            </a:spcBef>
            <a:spcAft>
              <a:spcPct val="35000"/>
            </a:spcAft>
            <a:buNone/>
          </a:pPr>
          <a:r>
            <a:rPr lang="en-US" sz="1300" kern="1200"/>
            <a:t>obtain plant import permit</a:t>
          </a:r>
        </a:p>
        <a:p>
          <a:pPr marL="0" lvl="0" indent="0" algn="l" defTabSz="577850">
            <a:lnSpc>
              <a:spcPct val="90000"/>
            </a:lnSpc>
            <a:spcBef>
              <a:spcPct val="0"/>
            </a:spcBef>
            <a:spcAft>
              <a:spcPct val="35000"/>
            </a:spcAft>
            <a:buNone/>
          </a:pPr>
          <a:r>
            <a:rPr lang="en-US" sz="1300" kern="1200"/>
            <a:t>establish the phytosanitary requirements</a:t>
          </a:r>
        </a:p>
      </dsp:txBody>
      <dsp:txXfrm>
        <a:off x="4547015" y="3143674"/>
        <a:ext cx="2332501" cy="1256478"/>
      </dsp:txXfrm>
    </dsp:sp>
    <dsp:sp modelId="{9D4C61C0-4D33-4031-A84F-D524D3E37956}">
      <dsp:nvSpPr>
        <dsp:cNvPr id="0" name=""/>
        <dsp:cNvSpPr/>
      </dsp:nvSpPr>
      <dsp:spPr>
        <a:xfrm>
          <a:off x="0" y="4714272"/>
          <a:ext cx="6879517" cy="12564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992518-3910-4001-BDB9-3C5F801E8644}">
      <dsp:nvSpPr>
        <dsp:cNvPr id="0" name=""/>
        <dsp:cNvSpPr/>
      </dsp:nvSpPr>
      <dsp:spPr>
        <a:xfrm>
          <a:off x="380084" y="4996980"/>
          <a:ext cx="691063" cy="6910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1D266C-9E9B-43C1-AD7B-6424A8BD11FC}">
      <dsp:nvSpPr>
        <dsp:cNvPr id="0" name=""/>
        <dsp:cNvSpPr/>
      </dsp:nvSpPr>
      <dsp:spPr>
        <a:xfrm>
          <a:off x="1451232" y="4714272"/>
          <a:ext cx="5428284" cy="125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977" tIns="132977" rIns="132977" bIns="132977" numCol="1" spcCol="1270" anchor="ctr" anchorCtr="0">
          <a:noAutofit/>
        </a:bodyPr>
        <a:lstStyle/>
        <a:p>
          <a:pPr marL="0" lvl="0" indent="0" algn="l" defTabSz="977900">
            <a:lnSpc>
              <a:spcPct val="90000"/>
            </a:lnSpc>
            <a:spcBef>
              <a:spcPct val="0"/>
            </a:spcBef>
            <a:spcAft>
              <a:spcPct val="35000"/>
            </a:spcAft>
            <a:buNone/>
          </a:pPr>
          <a:r>
            <a:rPr lang="en-US" sz="2200" kern="1200"/>
            <a:t>Establish the Kenyan standard for the product you are importing</a:t>
          </a:r>
        </a:p>
      </dsp:txBody>
      <dsp:txXfrm>
        <a:off x="1451232" y="4714272"/>
        <a:ext cx="5428284" cy="12564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64B9-08B5-434D-8729-A8AEF581EC02}">
      <dsp:nvSpPr>
        <dsp:cNvPr id="0" name=""/>
        <dsp:cNvSpPr/>
      </dsp:nvSpPr>
      <dsp:spPr>
        <a:xfrm>
          <a:off x="0" y="729"/>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1FF824-F302-466D-A7F5-9A7754B46E8F}">
      <dsp:nvSpPr>
        <dsp:cNvPr id="0" name=""/>
        <dsp:cNvSpPr/>
      </dsp:nvSpPr>
      <dsp:spPr>
        <a:xfrm>
          <a:off x="516131" y="384628"/>
          <a:ext cx="938421" cy="9384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A2D8FE-9DE2-4EF9-B894-19F9F42C9F56}">
      <dsp:nvSpPr>
        <dsp:cNvPr id="0" name=""/>
        <dsp:cNvSpPr/>
      </dsp:nvSpPr>
      <dsp:spPr>
        <a:xfrm>
          <a:off x="1970684" y="729"/>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711200">
            <a:lnSpc>
              <a:spcPct val="90000"/>
            </a:lnSpc>
            <a:spcBef>
              <a:spcPct val="0"/>
            </a:spcBef>
            <a:spcAft>
              <a:spcPct val="35000"/>
            </a:spcAft>
            <a:buNone/>
          </a:pPr>
          <a:r>
            <a:rPr lang="en-US" sz="1600" kern="1200"/>
            <a:t>In conclusion, international purchasing has evolved from a reactive cost-cutting tool into a proactive strategy for gaining a competitive edge</a:t>
          </a:r>
        </a:p>
      </dsp:txBody>
      <dsp:txXfrm>
        <a:off x="1970684" y="729"/>
        <a:ext cx="4908832" cy="1706220"/>
      </dsp:txXfrm>
    </dsp:sp>
    <dsp:sp modelId="{E85DD737-71E2-4295-998A-C07E690C26F8}">
      <dsp:nvSpPr>
        <dsp:cNvPr id="0" name=""/>
        <dsp:cNvSpPr/>
      </dsp:nvSpPr>
      <dsp:spPr>
        <a:xfrm>
          <a:off x="0" y="2133504"/>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535F94-85FB-427C-8700-0EE51D586F34}">
      <dsp:nvSpPr>
        <dsp:cNvPr id="0" name=""/>
        <dsp:cNvSpPr/>
      </dsp:nvSpPr>
      <dsp:spPr>
        <a:xfrm>
          <a:off x="516131" y="2517404"/>
          <a:ext cx="938421" cy="9384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CD3974-8971-43CB-94F1-843A505F15A8}">
      <dsp:nvSpPr>
        <dsp:cNvPr id="0" name=""/>
        <dsp:cNvSpPr/>
      </dsp:nvSpPr>
      <dsp:spPr>
        <a:xfrm>
          <a:off x="1970684" y="2133504"/>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711200">
            <a:lnSpc>
              <a:spcPct val="90000"/>
            </a:lnSpc>
            <a:spcBef>
              <a:spcPct val="0"/>
            </a:spcBef>
            <a:spcAft>
              <a:spcPct val="35000"/>
            </a:spcAft>
            <a:buNone/>
          </a:pPr>
          <a:r>
            <a:rPr lang="en-US" sz="1600" kern="1200" dirty="0"/>
            <a:t>Effective international purchasing relies on top management support, efficient communication, and solid supplier relationships, though challenges include exchange rate volatility, legal complexities, and logistical barriers</a:t>
          </a:r>
        </a:p>
      </dsp:txBody>
      <dsp:txXfrm>
        <a:off x="1970684" y="2133504"/>
        <a:ext cx="4908832" cy="1706220"/>
      </dsp:txXfrm>
    </dsp:sp>
    <dsp:sp modelId="{A7D0A45B-73C5-4B4B-8A88-5E148281FFDF}">
      <dsp:nvSpPr>
        <dsp:cNvPr id="0" name=""/>
        <dsp:cNvSpPr/>
      </dsp:nvSpPr>
      <dsp:spPr>
        <a:xfrm>
          <a:off x="0" y="4266280"/>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7A8323-5950-426E-BC61-00F63F7B5611}">
      <dsp:nvSpPr>
        <dsp:cNvPr id="0" name=""/>
        <dsp:cNvSpPr/>
      </dsp:nvSpPr>
      <dsp:spPr>
        <a:xfrm>
          <a:off x="516131" y="4650179"/>
          <a:ext cx="938421" cy="9384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B28DC9-83A4-4342-BD56-DE26749A1D1D}">
      <dsp:nvSpPr>
        <dsp:cNvPr id="0" name=""/>
        <dsp:cNvSpPr/>
      </dsp:nvSpPr>
      <dsp:spPr>
        <a:xfrm>
          <a:off x="1970684" y="4266280"/>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711200">
            <a:lnSpc>
              <a:spcPct val="90000"/>
            </a:lnSpc>
            <a:spcBef>
              <a:spcPct val="0"/>
            </a:spcBef>
            <a:spcAft>
              <a:spcPct val="35000"/>
            </a:spcAft>
            <a:buNone/>
          </a:pPr>
          <a:r>
            <a:rPr lang="en-US" sz="1600" kern="1200"/>
            <a:t>To mitigate risks such as political instability and quality issues, firms must follow systematic supplier selection and comply with import procedures and documentation requirements</a:t>
          </a:r>
        </a:p>
      </dsp:txBody>
      <dsp:txXfrm>
        <a:off x="1970684" y="4266280"/>
        <a:ext cx="4908832" cy="17062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dirty="0"/>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968899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045301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05535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030774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10/25/2024</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dirty="0"/>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08124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6502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885287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69334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859288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555460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10/25/2024</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689626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10/25/2024</a:t>
            </a:fld>
            <a:endParaRPr lang="en-US" dirty="0"/>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a:t>
            </a:fld>
            <a:endParaRPr lang="en-US" dirty="0"/>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69484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187D111-0A9D-421B-84EB-FC5811C3A9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A0064D7E-06DA-49C2-98D1-4C063EBE9E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5D1B7231-4CA0-4EF0-A0F6-BBC5D2289C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F16C7D2-2C2B-45A2-B877-AD7F29D21D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3E4B7AF-75AF-445E-9C56-25B6004E36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F9A02B0-84CC-4983-8CA2-DA39E73F2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AB12A9E-E8F5-4BB6-9FAC-B7528DB78E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4E08A66-700A-4A93-8C53-51D5607B84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9E4E565-75A8-4E72-8D5F-0B62E6B49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F1FD7EC-834D-4087-9B69-7793E1A5B4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E4853CF-E211-4741-8BB6-936918F201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08328EE-5DD9-49DB-AD4B-4F0A76A052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404B81F-9DCC-4C62-8962-2B6C36255C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41ED921-643C-4B5B-86E6-99E8184797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AD09725-F1B5-4342-A3A6-25BDC7261C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C5251DB-B92C-4E4E-9BAE-B3EB8A9A31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2389C50-96FA-4F8E-A890-EE49673799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497D116-7C85-4317-8284-E647BAFC35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D6ED932-F3DD-4BB6-8FC3-6E205965D9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850A286-F068-43D3-8DEA-272E28F30A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F3A2DA1-C0E2-44DE-AAA4-D2F262CB39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D8CC984-8A5C-4205-9CE0-218DA79F12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12901BA-B376-4054-8C31-BE75DF480E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72BA8E1-2C05-43A7-AABF-8D614E07D3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3D58E52-4C85-48FF-ADA3-F8F66B9957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C61787A-32B8-440E-B1A5-1CAEC9D113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9D651FB-65B3-4DBD-9428-0840751111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34A6116-8F7B-4C9A-9B9D-EF25C8BFA1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4CC776F-EA3D-4898-9730-88C6605FDB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81A3030-F8B6-4D5E-8A8F-7CE0C81E9D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49129F1-E775-4904-9569-F08FA175DF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C93E5BB-B3BE-4416-A1B2-5A2CDA8B02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3FD179A-45E8-4D8F-8F75-6E4A266F84D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196952" y="168614"/>
            <a:ext cx="6392059" cy="5993966"/>
          </a:xfrm>
        </p:spPr>
        <p:txBody>
          <a:bodyPr anchor="ctr">
            <a:normAutofit/>
          </a:bodyPr>
          <a:lstStyle/>
          <a:p>
            <a:pPr algn="ctr">
              <a:lnSpc>
                <a:spcPct val="115000"/>
              </a:lnSpc>
              <a:spcAft>
                <a:spcPts val="800"/>
              </a:spcAft>
            </a:pPr>
            <a:r>
              <a:rPr lang="en-US" sz="3200" dirty="0">
                <a:latin typeface="Amasis MT Pro Light" panose="020F0502020204030204" pitchFamily="18" charset="0"/>
              </a:rPr>
              <a:t>Principles of Purchasing</a:t>
            </a:r>
            <a:br>
              <a:rPr lang="en-US" sz="3200" dirty="0">
                <a:latin typeface="Amasis MT Pro Light" panose="020F0502020204030204" pitchFamily="18" charset="0"/>
              </a:rPr>
            </a:br>
            <a:r>
              <a:rPr lang="en-GB" sz="3200" b="1" kern="150" dirty="0">
                <a:latin typeface="Amasis MT Pro Light" panose="020F0502020204030204" pitchFamily="18" charset="0"/>
                <a:ea typeface="DengXian" panose="02010600030101010101" pitchFamily="2" charset="-122"/>
                <a:cs typeface="Times New Roman" panose="02020603050405020304" pitchFamily="18" charset="0"/>
              </a:rPr>
              <a:t>Week </a:t>
            </a:r>
            <a:r>
              <a:rPr lang="en-GB" sz="3200" b="1" kern="150" dirty="0">
                <a:effectLst/>
                <a:latin typeface="Amasis MT Pro Light" panose="020F0502020204030204" pitchFamily="18" charset="0"/>
                <a:ea typeface="DengXian" panose="02010600030101010101" pitchFamily="2" charset="-122"/>
                <a:cs typeface="Times New Roman" panose="02020603050405020304" pitchFamily="18" charset="0"/>
              </a:rPr>
              <a:t>10</a:t>
            </a:r>
            <a:br>
              <a:rPr lang="en-GB" sz="3200" kern="150" dirty="0">
                <a:effectLst/>
                <a:latin typeface="Amasis MT Pro Light" panose="020F0502020204030204" pitchFamily="18" charset="0"/>
                <a:ea typeface="DengXian" panose="02010600030101010101" pitchFamily="2" charset="-122"/>
                <a:cs typeface="Times New Roman" panose="02020603050405020304" pitchFamily="18" charset="0"/>
              </a:rPr>
            </a:br>
            <a:r>
              <a:rPr lang="en-GB" sz="3200" kern="150" dirty="0">
                <a:effectLst/>
                <a:latin typeface="Amasis MT Pro Light" panose="020F0502020204030204" pitchFamily="18" charset="0"/>
                <a:ea typeface="DengXian" panose="02010600030101010101" pitchFamily="2" charset="-122"/>
                <a:cs typeface="Times New Roman" panose="02020603050405020304" pitchFamily="18" charset="0"/>
              </a:rPr>
              <a:t>Global sourcing</a:t>
            </a:r>
            <a:br>
              <a:rPr lang="en-GB" sz="3200" kern="150" dirty="0">
                <a:effectLst/>
                <a:latin typeface="Amasis MT Pro Light" panose="020F0502020204030204" pitchFamily="18" charset="0"/>
                <a:ea typeface="DengXian" panose="02010600030101010101" pitchFamily="2" charset="-122"/>
                <a:cs typeface="Times New Roman" panose="02020603050405020304" pitchFamily="18" charset="0"/>
              </a:rPr>
            </a:br>
            <a:r>
              <a:rPr lang="en-GB" sz="3200" b="1" kern="150" dirty="0">
                <a:effectLst/>
                <a:latin typeface="Amasis MT Pro Light" panose="020F0502020204030204" pitchFamily="18" charset="0"/>
                <a:ea typeface="DengXian" panose="02010600030101010101" pitchFamily="2" charset="-122"/>
                <a:cs typeface="Times New Roman" panose="02020603050405020304" pitchFamily="18" charset="0"/>
              </a:rPr>
              <a:t>Lecturer: Samson Ndonye</a:t>
            </a:r>
            <a:br>
              <a:rPr lang="en-GB" sz="3200" kern="150" dirty="0">
                <a:effectLst/>
                <a:latin typeface="Amasis MT Pro Light" panose="020F0502020204030204" pitchFamily="18" charset="0"/>
                <a:ea typeface="DengXian" panose="02010600030101010101" pitchFamily="2" charset="-122"/>
                <a:cs typeface="Times New Roman" panose="02020603050405020304" pitchFamily="18" charset="0"/>
              </a:rPr>
            </a:br>
            <a:endParaRPr lang="en-US" sz="3200" dirty="0">
              <a:latin typeface="Amasis MT Pro Light" panose="020F0502020204030204" pitchFamily="18" charset="0"/>
            </a:endParaRPr>
          </a:p>
        </p:txBody>
      </p:sp>
      <p:sp>
        <p:nvSpPr>
          <p:cNvPr id="44" name="Right Triangle 43">
            <a:extLst>
              <a:ext uri="{FF2B5EF4-FFF2-40B4-BE49-F238E27FC236}">
                <a16:creationId xmlns:a16="http://schemas.microsoft.com/office/drawing/2014/main" id="{729E7B49-E1D9-4EAE-8B30-D958A9580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2" y="314485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6" name="Freeform: Shape 45">
            <a:extLst>
              <a:ext uri="{FF2B5EF4-FFF2-40B4-BE49-F238E27FC236}">
                <a16:creationId xmlns:a16="http://schemas.microsoft.com/office/drawing/2014/main" id="{D2BA0570-7BB5-4FB7-B41A-048CE0327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316" y="-3109"/>
            <a:ext cx="6098262" cy="6861109"/>
          </a:xfrm>
          <a:custGeom>
            <a:avLst/>
            <a:gdLst>
              <a:gd name="connsiteX0" fmla="*/ 2247706 w 6098262"/>
              <a:gd name="connsiteY0" fmla="*/ 0 h 6861109"/>
              <a:gd name="connsiteX1" fmla="*/ 6098262 w 6098262"/>
              <a:gd name="connsiteY1" fmla="*/ 0 h 6861109"/>
              <a:gd name="connsiteX2" fmla="*/ 6098262 w 6098262"/>
              <a:gd name="connsiteY2" fmla="*/ 6861109 h 6861109"/>
              <a:gd name="connsiteX3" fmla="*/ 2247706 w 6098262"/>
              <a:gd name="connsiteY3" fmla="*/ 6861109 h 6861109"/>
              <a:gd name="connsiteX4" fmla="*/ 2247706 w 6098262"/>
              <a:gd name="connsiteY4" fmla="*/ 6857999 h 6861109"/>
              <a:gd name="connsiteX5" fmla="*/ 274850 w 6098262"/>
              <a:gd name="connsiteY5" fmla="*/ 6857999 h 6861109"/>
              <a:gd name="connsiteX6" fmla="*/ 954409 w 6098262"/>
              <a:gd name="connsiteY6" fmla="*/ 1 h 6861109"/>
              <a:gd name="connsiteX7" fmla="*/ 2247706 w 6098262"/>
              <a:gd name="connsiteY7" fmla="*/ 1 h 6861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8262" h="6861109">
                <a:moveTo>
                  <a:pt x="2247706" y="0"/>
                </a:moveTo>
                <a:lnTo>
                  <a:pt x="6098262" y="0"/>
                </a:lnTo>
                <a:lnTo>
                  <a:pt x="6098262" y="6861109"/>
                </a:lnTo>
                <a:lnTo>
                  <a:pt x="2247706" y="6861109"/>
                </a:lnTo>
                <a:lnTo>
                  <a:pt x="2247706" y="6857999"/>
                </a:lnTo>
                <a:lnTo>
                  <a:pt x="274850" y="6857999"/>
                </a:lnTo>
                <a:cubicBezTo>
                  <a:pt x="-619306" y="3429000"/>
                  <a:pt x="954409" y="3429000"/>
                  <a:pt x="954409" y="1"/>
                </a:cubicBezTo>
                <a:lnTo>
                  <a:pt x="2247706" y="1"/>
                </a:lnTo>
                <a:close/>
              </a:path>
            </a:pathLst>
          </a:cu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0AD0376A-C6DE-BAC9-DE9B-CDC7F891E970}"/>
              </a:ext>
            </a:extLst>
          </p:cNvPr>
          <p:cNvPicPr>
            <a:picLocks noChangeAspect="1"/>
          </p:cNvPicPr>
          <p:nvPr/>
        </p:nvPicPr>
        <p:blipFill>
          <a:blip r:embed="rId2">
            <a:alphaModFix amt="80000"/>
          </a:blip>
          <a:srcRect l="12883" r="23627" b="5"/>
          <a:stretch/>
        </p:blipFill>
        <p:spPr>
          <a:xfrm>
            <a:off x="6097316" y="-3108"/>
            <a:ext cx="6098262" cy="6861108"/>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spTree>
    <p:extLst>
      <p:ext uri="{BB962C8B-B14F-4D97-AF65-F5344CB8AC3E}">
        <p14:creationId xmlns:p14="http://schemas.microsoft.com/office/powerpoint/2010/main" val="888660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B19EC7B8-C390-4F1B-8960-E6D3245103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7CEE1CC1-2CD0-4957-8A12-48FA80C0CC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4901FEB-A7C2-457B-A124-AD433B0417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6048A8-79AA-454C-BD3E-3004F74268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7B51975-25FE-4328-9815-2AA302F28A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440B47E-6D3E-4978-B887-B53DA0BFF5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D94D0A1-D760-40DE-B758-008B93D588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9E590CB-0538-40D7-9CAC-1BBD39CC27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7C67DA-B2AA-46E2-8065-1F862A6F7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0C2ED54-1B65-4F4A-B14B-41FC05B37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AE5BBBC-F576-4D54-BF67-C00BB1F4F9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D490E7-12F8-40DC-A9C1-D119667EEF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C855383-9F21-4BDA-8FCA-22AF3D69FF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3E600C-E08A-418E-B30E-2B0FC15DF9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980D58F-BD3F-4B47-9BD2-888B0D9D19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544818-9B28-4A71-8D7B-80727A5326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01FFBC7-035F-48C5-91FA-4A4973FCD6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6195BC5-BB4E-4F3F-8378-0B308B4252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2404171-AF5C-4FA1-9D4E-DCF75562BD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AD45A86-9385-473D-9DBF-565E0A94A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BA5A228-913F-4D4F-AB25-5372936246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87E8BFE-D92E-4EB3-ADD1-FB75CAA683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8756FCD-8335-4089-B4EE-13D629E53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9707D7B-937E-4DC3-87BA-B7B7042682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B1A72DC-3F29-4488-9051-C21E1CBB7E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56DAD76-815C-4F16-98CF-8E8BE1965B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AF2F8C5-6691-4EBD-B42E-4B17DF1ED2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32ED14D-1C00-41C8-849C-030A1434E4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2F296F5-9867-45CA-BF0A-EF216F6A80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3B72471-9DB5-428B-AF52-E11E03B9FD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8656B49-5277-4610-BD7B-F5D98170B5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1A47399-8F78-4DB1-BD21-1166BCB267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F952A221-69C2-46B3-890D-354CA59616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810332" y="-28672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1169071" y="722904"/>
            <a:ext cx="9821130" cy="1075904"/>
          </a:xfrm>
        </p:spPr>
        <p:txBody>
          <a:bodyPr anchor="b">
            <a:normAutofit/>
          </a:bodyPr>
          <a:lstStyle/>
          <a:p>
            <a:pPr algn="ctr"/>
            <a:r>
              <a:rPr lang="en-US" dirty="0"/>
              <a:t>Lecture Learning outcomes</a:t>
            </a:r>
          </a:p>
        </p:txBody>
      </p:sp>
      <p:pic>
        <p:nvPicPr>
          <p:cNvPr id="7" name="Graphic 6" descr="Teacher">
            <a:extLst>
              <a:ext uri="{FF2B5EF4-FFF2-40B4-BE49-F238E27FC236}">
                <a16:creationId xmlns:a16="http://schemas.microsoft.com/office/drawing/2014/main" id="{EF33DC20-FD36-2291-0787-B7487B4579E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6060" y="894568"/>
            <a:ext cx="1130120" cy="1130120"/>
          </a:xfrm>
          <a:prstGeom prst="rect">
            <a:avLst/>
          </a:prstGeom>
        </p:spPr>
      </p:pic>
      <p:sp>
        <p:nvSpPr>
          <p:cNvPr id="4" name="TextBox 3">
            <a:extLst>
              <a:ext uri="{FF2B5EF4-FFF2-40B4-BE49-F238E27FC236}">
                <a16:creationId xmlns:a16="http://schemas.microsoft.com/office/drawing/2014/main" id="{BDB9433B-0809-349C-61B0-DDD305C257DA}"/>
              </a:ext>
            </a:extLst>
          </p:cNvPr>
          <p:cNvSpPr txBox="1"/>
          <p:nvPr/>
        </p:nvSpPr>
        <p:spPr>
          <a:xfrm>
            <a:off x="677374" y="2282243"/>
            <a:ext cx="8512346" cy="3818866"/>
          </a:xfrm>
          <a:prstGeom prst="rect">
            <a:avLst/>
          </a:prstGeom>
          <a:noFill/>
        </p:spPr>
        <p:txBody>
          <a:bodyPr wrap="square">
            <a:spAutoFit/>
          </a:bodyPr>
          <a:lstStyle/>
          <a:p>
            <a:pPr algn="ctr">
              <a:lnSpc>
                <a:spcPct val="115000"/>
              </a:lnSpc>
              <a:spcAft>
                <a:spcPts val="800"/>
              </a:spcAft>
            </a:pPr>
            <a:r>
              <a:rPr lang="en-GB" sz="2800" kern="150" dirty="0">
                <a:effectLst/>
                <a:latin typeface="+mj-lt"/>
                <a:ea typeface="DengXian" panose="02010600030101010101" pitchFamily="2" charset="-122"/>
                <a:cs typeface="Lao UI" panose="020F0502020204030204" pitchFamily="34" charset="0"/>
              </a:rPr>
              <a:t>At the end of the lecture, you will be able to:</a:t>
            </a:r>
          </a:p>
          <a:p>
            <a:pPr algn="ctr">
              <a:lnSpc>
                <a:spcPct val="115000"/>
              </a:lnSpc>
              <a:spcAft>
                <a:spcPts val="800"/>
              </a:spcAft>
            </a:pPr>
            <a:r>
              <a:rPr lang="en-GB" sz="2800" kern="150" dirty="0">
                <a:effectLst/>
                <a:latin typeface="+mj-lt"/>
                <a:ea typeface="DengXian" panose="02010600030101010101" pitchFamily="2" charset="-122"/>
                <a:cs typeface="Lao UI" panose="020F0502020204030204" pitchFamily="34" charset="0"/>
              </a:rPr>
              <a:t>1. Explain how international sourcing strategies are applied</a:t>
            </a:r>
          </a:p>
          <a:p>
            <a:pPr algn="ctr">
              <a:lnSpc>
                <a:spcPct val="115000"/>
              </a:lnSpc>
              <a:spcAft>
                <a:spcPts val="800"/>
              </a:spcAft>
            </a:pPr>
            <a:r>
              <a:rPr lang="en-GB" sz="2800" kern="150" dirty="0">
                <a:effectLst/>
                <a:latin typeface="+mj-lt"/>
                <a:ea typeface="DengXian" panose="02010600030101010101" pitchFamily="2" charset="-122"/>
                <a:cs typeface="Lao UI" panose="020F0502020204030204" pitchFamily="34" charset="0"/>
              </a:rPr>
              <a:t>2. Understand the risks and cost associated with global procurement</a:t>
            </a:r>
          </a:p>
          <a:p>
            <a:pPr algn="ctr">
              <a:lnSpc>
                <a:spcPct val="115000"/>
              </a:lnSpc>
              <a:spcAft>
                <a:spcPts val="800"/>
              </a:spcAft>
            </a:pPr>
            <a:r>
              <a:rPr lang="en-GB" sz="2800" kern="150" dirty="0">
                <a:effectLst/>
                <a:latin typeface="+mj-lt"/>
                <a:ea typeface="DengXian" panose="02010600030101010101" pitchFamily="2" charset="-122"/>
                <a:cs typeface="Lao UI" panose="020F0502020204030204" pitchFamily="34" charset="0"/>
              </a:rPr>
              <a:t>3. Understand how to evaluate and execute import procedure and documentation requirements</a:t>
            </a:r>
          </a:p>
        </p:txBody>
      </p:sp>
    </p:spTree>
    <p:extLst>
      <p:ext uri="{BB962C8B-B14F-4D97-AF65-F5344CB8AC3E}">
        <p14:creationId xmlns:p14="http://schemas.microsoft.com/office/powerpoint/2010/main" val="2797297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Introduction</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lnSpc>
                <a:spcPct val="100000"/>
              </a:lnSpc>
            </a:pPr>
            <a:r>
              <a:rPr lang="en-US" sz="1400" dirty="0"/>
              <a:t>In a global economy, international purchasing is a term used to describe the process of sourcing goods and services around the world to satisfy diversified needs of organization’s objectives</a:t>
            </a:r>
          </a:p>
          <a:p>
            <a:pPr lvl="0">
              <a:lnSpc>
                <a:spcPct val="100000"/>
              </a:lnSpc>
            </a:pPr>
            <a:r>
              <a:rPr lang="en-US" sz="1400" dirty="0"/>
              <a:t>International purchasing emerged initially as a reactive approach designed to reduce production costs in an effort to neutralize the threat of foreign competition</a:t>
            </a:r>
          </a:p>
          <a:p>
            <a:pPr lvl="0">
              <a:lnSpc>
                <a:spcPct val="100000"/>
              </a:lnSpc>
            </a:pPr>
            <a:r>
              <a:rPr lang="en-US" sz="1400" dirty="0"/>
              <a:t>Today, world class firms have shifted the focus of their international sourcing efforts to that of a proactive strategy that pursues a sustainable competitive advantage</a:t>
            </a:r>
          </a:p>
        </p:txBody>
      </p:sp>
      <p:pic>
        <p:nvPicPr>
          <p:cNvPr id="6" name="Picture 5" descr="A person holding a globe">
            <a:extLst>
              <a:ext uri="{FF2B5EF4-FFF2-40B4-BE49-F238E27FC236}">
                <a16:creationId xmlns:a16="http://schemas.microsoft.com/office/drawing/2014/main" id="{EDA0C93F-5A29-57A7-AC4D-4CF1D5A5DCDE}"/>
              </a:ext>
            </a:extLst>
          </p:cNvPr>
          <p:cNvPicPr>
            <a:picLocks noChangeAspect="1"/>
          </p:cNvPicPr>
          <p:nvPr/>
        </p:nvPicPr>
        <p:blipFill>
          <a:blip r:embed="rId2"/>
          <a:srcRect l="24729" r="24189" b="6"/>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3993797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169702" y="725951"/>
            <a:ext cx="3362323" cy="5436630"/>
          </a:xfrm>
        </p:spPr>
        <p:txBody>
          <a:bodyPr anchor="ctr">
            <a:normAutofit/>
          </a:bodyPr>
          <a:lstStyle/>
          <a:p>
            <a:r>
              <a:rPr lang="en-US" sz="3700" dirty="0"/>
              <a:t>Reasons for sourcing internationally</a:t>
            </a:r>
          </a:p>
        </p:txBody>
      </p:sp>
      <p:graphicFrame>
        <p:nvGraphicFramePr>
          <p:cNvPr id="6" name="Content Placeholder">
            <a:extLst>
              <a:ext uri="{FF2B5EF4-FFF2-40B4-BE49-F238E27FC236}">
                <a16:creationId xmlns:a16="http://schemas.microsoft.com/office/drawing/2014/main" id="{9AB3C0D4-8AFE-5952-6013-C4A663D8FAF5}"/>
              </a:ext>
            </a:extLst>
          </p:cNvPr>
          <p:cNvGraphicFramePr>
            <a:graphicFrameLocks noGrp="1"/>
          </p:cNvGraphicFramePr>
          <p:nvPr>
            <p:ph idx="1"/>
            <p:extLst>
              <p:ext uri="{D42A27DB-BD31-4B8C-83A1-F6EECF244321}">
                <p14:modId xmlns:p14="http://schemas.microsoft.com/office/powerpoint/2010/main" val="1108615951"/>
              </p:ext>
            </p:extLst>
          </p:nvPr>
        </p:nvGraphicFramePr>
        <p:xfrm>
          <a:off x="3520733" y="84320"/>
          <a:ext cx="6747319"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3487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dirty="0"/>
              <a:t>Successful elements in sourcing abroad</a:t>
            </a:r>
          </a:p>
        </p:txBody>
      </p:sp>
      <p:graphicFrame>
        <p:nvGraphicFramePr>
          <p:cNvPr id="6" name="Content Placeholder">
            <a:extLst>
              <a:ext uri="{FF2B5EF4-FFF2-40B4-BE49-F238E27FC236}">
                <a16:creationId xmlns:a16="http://schemas.microsoft.com/office/drawing/2014/main" id="{E35F98E5-A9F4-B973-2BE7-6CD6CA8B4E0D}"/>
              </a:ext>
            </a:extLst>
          </p:cNvPr>
          <p:cNvGraphicFramePr>
            <a:graphicFrameLocks noGrp="1"/>
          </p:cNvGraphicFramePr>
          <p:nvPr>
            <p:ph idx="1"/>
            <p:extLst>
              <p:ext uri="{D42A27DB-BD31-4B8C-83A1-F6EECF244321}">
                <p14:modId xmlns:p14="http://schemas.microsoft.com/office/powerpoint/2010/main" val="1313011611"/>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1417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sz="2800" dirty="0"/>
              <a:t>Benefits of international/global sourcing</a:t>
            </a:r>
          </a:p>
        </p:txBody>
      </p:sp>
      <p:graphicFrame>
        <p:nvGraphicFramePr>
          <p:cNvPr id="6" name="Content Placeholder">
            <a:extLst>
              <a:ext uri="{FF2B5EF4-FFF2-40B4-BE49-F238E27FC236}">
                <a16:creationId xmlns:a16="http://schemas.microsoft.com/office/drawing/2014/main" id="{37574EED-5627-8692-5F51-3155B4FBD6B8}"/>
              </a:ext>
            </a:extLst>
          </p:cNvPr>
          <p:cNvGraphicFramePr>
            <a:graphicFrameLocks noGrp="1"/>
          </p:cNvGraphicFramePr>
          <p:nvPr>
            <p:ph idx="1"/>
            <p:extLst>
              <p:ext uri="{D42A27DB-BD31-4B8C-83A1-F6EECF244321}">
                <p14:modId xmlns:p14="http://schemas.microsoft.com/office/powerpoint/2010/main" val="3286450886"/>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2379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Difficulties in buying abroad</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lnSpc>
                <a:spcPct val="100000"/>
              </a:lnSpc>
            </a:pPr>
            <a:r>
              <a:rPr lang="en-US" sz="1400" dirty="0"/>
              <a:t>Fluctuations in currency exchange rates</a:t>
            </a:r>
          </a:p>
          <a:p>
            <a:pPr lvl="0">
              <a:lnSpc>
                <a:spcPct val="100000"/>
              </a:lnSpc>
            </a:pPr>
            <a:r>
              <a:rPr lang="en-US" sz="1400" dirty="0"/>
              <a:t>Knowledge of foreign business practice</a:t>
            </a:r>
          </a:p>
          <a:p>
            <a:pPr lvl="0">
              <a:lnSpc>
                <a:spcPct val="100000"/>
              </a:lnSpc>
            </a:pPr>
            <a:r>
              <a:rPr lang="en-US" sz="1400" dirty="0"/>
              <a:t>JIT sourcing requirements</a:t>
            </a:r>
          </a:p>
          <a:p>
            <a:pPr lvl="0">
              <a:lnSpc>
                <a:spcPct val="100000"/>
              </a:lnSpc>
            </a:pPr>
            <a:r>
              <a:rPr lang="en-US" sz="1400" dirty="0"/>
              <a:t>Finding qualified foreign sources</a:t>
            </a:r>
          </a:p>
          <a:p>
            <a:pPr lvl="0">
              <a:lnSpc>
                <a:spcPct val="100000"/>
              </a:lnSpc>
            </a:pPr>
            <a:r>
              <a:rPr lang="en-US" sz="1400" dirty="0"/>
              <a:t>Legal difficulties in case of a dispute</a:t>
            </a:r>
          </a:p>
          <a:p>
            <a:pPr lvl="0">
              <a:lnSpc>
                <a:spcPct val="100000"/>
              </a:lnSpc>
            </a:pPr>
            <a:r>
              <a:rPr lang="en-US" sz="1400" dirty="0"/>
              <a:t>Duty and customs regulations</a:t>
            </a:r>
          </a:p>
          <a:p>
            <a:pPr lvl="0">
              <a:lnSpc>
                <a:spcPct val="100000"/>
              </a:lnSpc>
            </a:pPr>
            <a:r>
              <a:rPr lang="en-US" sz="1400" dirty="0"/>
              <a:t>Nationalistic attitudes and behaviour</a:t>
            </a:r>
          </a:p>
          <a:p>
            <a:pPr lvl="0">
              <a:lnSpc>
                <a:spcPct val="100000"/>
              </a:lnSpc>
            </a:pPr>
            <a:r>
              <a:rPr lang="en-US" sz="1400" dirty="0"/>
              <a:t>Logistics support for longer supply links</a:t>
            </a:r>
          </a:p>
          <a:p>
            <a:pPr lvl="0">
              <a:lnSpc>
                <a:spcPct val="100000"/>
              </a:lnSpc>
            </a:pPr>
            <a:r>
              <a:rPr lang="en-US" sz="1400" dirty="0"/>
              <a:t>Understanding the political environment</a:t>
            </a:r>
          </a:p>
        </p:txBody>
      </p:sp>
      <p:pic>
        <p:nvPicPr>
          <p:cNvPr id="6" name="Picture 5" descr="Calculator, pen, compass, money and a paper with graphs printed on it">
            <a:extLst>
              <a:ext uri="{FF2B5EF4-FFF2-40B4-BE49-F238E27FC236}">
                <a16:creationId xmlns:a16="http://schemas.microsoft.com/office/drawing/2014/main" id="{03D61479-4F66-7759-9F11-E83CD7B07461}"/>
              </a:ext>
            </a:extLst>
          </p:cNvPr>
          <p:cNvPicPr>
            <a:picLocks noChangeAspect="1"/>
          </p:cNvPicPr>
          <p:nvPr/>
        </p:nvPicPr>
        <p:blipFill>
          <a:blip r:embed="rId2"/>
          <a:srcRect l="24711" r="23406" b="1"/>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85901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sz="3100" dirty="0"/>
              <a:t>Factors to consider when planning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marL="0" lvl="0" indent="0">
              <a:lnSpc>
                <a:spcPct val="100000"/>
              </a:lnSpc>
              <a:buNone/>
            </a:pPr>
            <a:r>
              <a:rPr lang="en-US" sz="1400" b="1" dirty="0"/>
              <a:t>1. INTERNATIONAL RISKS</a:t>
            </a:r>
          </a:p>
          <a:p>
            <a:pPr lvl="0">
              <a:lnSpc>
                <a:spcPct val="100000"/>
              </a:lnSpc>
            </a:pPr>
            <a:r>
              <a:rPr lang="en-US" sz="1400" dirty="0"/>
              <a:t>Financial factors such as currency uncertainty, financial policy uncertainty and financial effect of economic performance</a:t>
            </a:r>
          </a:p>
          <a:p>
            <a:pPr lvl="0">
              <a:lnSpc>
                <a:spcPct val="100000"/>
              </a:lnSpc>
            </a:pPr>
            <a:r>
              <a:rPr lang="en-US" sz="1400" dirty="0"/>
              <a:t>Economic factors such as performers of economic indicators etc</a:t>
            </a:r>
          </a:p>
          <a:p>
            <a:pPr lvl="0">
              <a:lnSpc>
                <a:spcPct val="100000"/>
              </a:lnSpc>
            </a:pPr>
            <a:r>
              <a:rPr lang="en-US" sz="1400" dirty="0"/>
              <a:t>Political factors such as radical changes in government composition or policies</a:t>
            </a:r>
          </a:p>
          <a:p>
            <a:pPr lvl="0">
              <a:lnSpc>
                <a:spcPct val="100000"/>
              </a:lnSpc>
            </a:pPr>
            <a:r>
              <a:rPr lang="en-US" sz="1400" dirty="0"/>
              <a:t>Operational environmental factors such as the legal structure of the country of export, the rules and procedures governing international trade</a:t>
            </a:r>
          </a:p>
        </p:txBody>
      </p:sp>
      <p:pic>
        <p:nvPicPr>
          <p:cNvPr id="6" name="Picture 5" descr="Calculator, pen, compass, money and a paper with graphs printed on it">
            <a:extLst>
              <a:ext uri="{FF2B5EF4-FFF2-40B4-BE49-F238E27FC236}">
                <a16:creationId xmlns:a16="http://schemas.microsoft.com/office/drawing/2014/main" id="{82ED53D7-8F9D-A9F6-0AB0-DED303B30552}"/>
              </a:ext>
            </a:extLst>
          </p:cNvPr>
          <p:cNvPicPr>
            <a:picLocks noChangeAspect="1"/>
          </p:cNvPicPr>
          <p:nvPr/>
        </p:nvPicPr>
        <p:blipFill>
          <a:blip r:embed="rId2"/>
          <a:srcRect l="24711" r="23406" b="1"/>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3985638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Logistical barriers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Long distances mean increased transport costs and long delivery times, hampering the supplier in rendering a service</a:t>
            </a:r>
          </a:p>
        </p:txBody>
      </p:sp>
      <p:pic>
        <p:nvPicPr>
          <p:cNvPr id="6" name="Picture 5" descr="Boxes and roller conveyor">
            <a:extLst>
              <a:ext uri="{FF2B5EF4-FFF2-40B4-BE49-F238E27FC236}">
                <a16:creationId xmlns:a16="http://schemas.microsoft.com/office/drawing/2014/main" id="{18DC956E-EBE2-A4B3-5C1B-F463B0F2DAB7}"/>
              </a:ext>
            </a:extLst>
          </p:cNvPr>
          <p:cNvPicPr>
            <a:picLocks noChangeAspect="1"/>
          </p:cNvPicPr>
          <p:nvPr/>
        </p:nvPicPr>
        <p:blipFill>
          <a:blip r:embed="rId2"/>
          <a:srcRect l="13655" r="21875" b="9"/>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154508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Customs regulations and duties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Import duties can disrupt prepared cost estimates at very short notice; political motives in the importing country can hamper purchases on specific foreign markets etc</a:t>
            </a:r>
          </a:p>
        </p:txBody>
      </p:sp>
      <p:pic>
        <p:nvPicPr>
          <p:cNvPr id="6" name="Picture 5" descr="Codes on papers">
            <a:extLst>
              <a:ext uri="{FF2B5EF4-FFF2-40B4-BE49-F238E27FC236}">
                <a16:creationId xmlns:a16="http://schemas.microsoft.com/office/drawing/2014/main" id="{51CE3840-5B61-5FCC-DACD-1BE55BA7A8AD}"/>
              </a:ext>
            </a:extLst>
          </p:cNvPr>
          <p:cNvPicPr>
            <a:picLocks noChangeAspect="1"/>
          </p:cNvPicPr>
          <p:nvPr/>
        </p:nvPicPr>
        <p:blipFill>
          <a:blip r:embed="rId2"/>
          <a:srcRect l="15798" r="26901"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847246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Nationalism</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Local source preference is a factor that influences the development of an international purchasing policy and strategy</a:t>
            </a:r>
          </a:p>
        </p:txBody>
      </p:sp>
      <p:pic>
        <p:nvPicPr>
          <p:cNvPr id="6" name="Picture 5" descr="Magnifying glass showing decling performance">
            <a:extLst>
              <a:ext uri="{FF2B5EF4-FFF2-40B4-BE49-F238E27FC236}">
                <a16:creationId xmlns:a16="http://schemas.microsoft.com/office/drawing/2014/main" id="{5FCF066B-6D46-F52F-0C27-748A99B8FC40}"/>
              </a:ext>
            </a:extLst>
          </p:cNvPr>
          <p:cNvPicPr>
            <a:picLocks noChangeAspect="1"/>
          </p:cNvPicPr>
          <p:nvPr/>
        </p:nvPicPr>
        <p:blipFill>
          <a:blip r:embed="rId2"/>
          <a:srcRect l="23321" r="19379"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872554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dirty="0"/>
              <a:t>Sources of information about overseas suppliers</a:t>
            </a:r>
          </a:p>
        </p:txBody>
      </p:sp>
      <p:graphicFrame>
        <p:nvGraphicFramePr>
          <p:cNvPr id="6" name="Content Placeholder">
            <a:extLst>
              <a:ext uri="{FF2B5EF4-FFF2-40B4-BE49-F238E27FC236}">
                <a16:creationId xmlns:a16="http://schemas.microsoft.com/office/drawing/2014/main" id="{00673277-0A8F-8F37-BCEB-B8726EE64864}"/>
              </a:ext>
            </a:extLst>
          </p:cNvPr>
          <p:cNvGraphicFramePr>
            <a:graphicFrameLocks noGrp="1"/>
          </p:cNvGraphicFramePr>
          <p:nvPr>
            <p:ph idx="1"/>
            <p:extLst>
              <p:ext uri="{D42A27DB-BD31-4B8C-83A1-F6EECF244321}">
                <p14:modId xmlns:p14="http://schemas.microsoft.com/office/powerpoint/2010/main" val="1340241831"/>
              </p:ext>
            </p:extLst>
          </p:nvPr>
        </p:nvGraphicFramePr>
        <p:xfrm>
          <a:off x="3881070" y="151005"/>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0891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gn="ctr">
              <a:lnSpc>
                <a:spcPct val="90000"/>
              </a:lnSpc>
            </a:pPr>
            <a:r>
              <a:rPr lang="en-US" sz="3200" dirty="0">
                <a:latin typeface="]Aptos Light"/>
              </a:rPr>
              <a:t>Characteristics of </a:t>
            </a:r>
            <a:r>
              <a:rPr lang="en-US" sz="3200" dirty="0">
                <a:effectLst/>
                <a:latin typeface="]Aptos Light"/>
                <a:ea typeface="DengXian" panose="02010600030101010101" pitchFamily="2" charset="-122"/>
              </a:rPr>
              <a:t>international purchasing mode </a:t>
            </a:r>
            <a:r>
              <a:rPr lang="en-US" sz="3200" dirty="0">
                <a:latin typeface="]Aptos Light"/>
              </a:rPr>
              <a:t> </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8" y="2836191"/>
            <a:ext cx="6302455" cy="3628441"/>
          </a:xfrm>
        </p:spPr>
        <p:txBody>
          <a:bodyPr>
            <a:normAutofit/>
          </a:bodyPr>
          <a:lstStyle/>
          <a:p>
            <a:pPr marL="0" lvl="0" indent="0">
              <a:buNone/>
            </a:pPr>
            <a:r>
              <a:rPr lang="en-US" sz="1800" b="1" dirty="0">
                <a:effectLst/>
                <a:latin typeface="Times New Roman" panose="02020603050405020304" pitchFamily="18" charset="0"/>
                <a:ea typeface="DengXian" panose="02010600030101010101" pitchFamily="2" charset="-122"/>
              </a:rPr>
              <a:t>Increased purchasing scope</a:t>
            </a:r>
            <a:endParaRPr lang="en-US" sz="1800" b="1" dirty="0">
              <a:latin typeface="Times New Roman" panose="02020603050405020304" pitchFamily="18" charset="0"/>
              <a:ea typeface="DengXian" panose="02010600030101010101" pitchFamily="2" charset="-122"/>
            </a:endParaRPr>
          </a:p>
          <a:p>
            <a:r>
              <a:rPr lang="en-US" sz="1800" b="1" kern="150" dirty="0">
                <a:effectLst/>
                <a:latin typeface="Times New Roman" panose="02020603050405020304" pitchFamily="18" charset="0"/>
                <a:ea typeface="DengXian" panose="02010600030101010101" pitchFamily="2" charset="-122"/>
                <a:cs typeface="Times New Roman" panose="02020603050405020304" pitchFamily="18" charset="0"/>
              </a:rPr>
              <a:t>Increased purchasing risk:</a:t>
            </a:r>
          </a:p>
          <a:p>
            <a:pPr marL="342900" lvl="0" indent="-342900">
              <a:lnSpc>
                <a:spcPct val="115000"/>
              </a:lnSpc>
              <a:spcAft>
                <a:spcPts val="800"/>
              </a:spcAft>
              <a:buFont typeface="Wingdings" panose="05000000000000000000" pitchFamily="2" charset="2"/>
              <a:buChar char=""/>
            </a:pPr>
            <a:r>
              <a:rPr lang="en-US" sz="1800" b="1" kern="150" dirty="0">
                <a:effectLst/>
                <a:latin typeface="Times New Roman" panose="02020603050405020304" pitchFamily="18" charset="0"/>
                <a:ea typeface="DengXian" panose="02010600030101010101" pitchFamily="2" charset="-122"/>
                <a:cs typeface="Times New Roman" panose="02020603050405020304" pitchFamily="18" charset="0"/>
              </a:rPr>
              <a:t>Decreased purchasing price:</a:t>
            </a:r>
            <a:endParaRPr lang="en-GB" sz="1800" kern="150" dirty="0">
              <a:effectLst/>
              <a:latin typeface="Symbol" panose="05050102010706020507" pitchFamily="18" charset="2"/>
              <a:ea typeface="DengXian" panose="02010600030101010101" pitchFamily="2" charset="-122"/>
              <a:cs typeface="Times New Roman" panose="02020603050405020304" pitchFamily="18" charset="0"/>
            </a:endParaRPr>
          </a:p>
          <a:p>
            <a:pPr marL="342900" lvl="0" indent="-342900">
              <a:lnSpc>
                <a:spcPct val="115000"/>
              </a:lnSpc>
              <a:spcAft>
                <a:spcPts val="800"/>
              </a:spcAft>
              <a:buFont typeface="Wingdings" panose="05000000000000000000" pitchFamily="2" charset="2"/>
              <a:buChar char=""/>
            </a:pPr>
            <a:r>
              <a:rPr lang="en-US" sz="1800" b="1" kern="150" dirty="0">
                <a:effectLst/>
                <a:latin typeface="Times New Roman" panose="02020603050405020304" pitchFamily="18" charset="0"/>
                <a:ea typeface="DengXian" panose="02010600030101010101" pitchFamily="2" charset="-122"/>
                <a:cs typeface="Times New Roman" panose="02020603050405020304" pitchFamily="18" charset="0"/>
              </a:rPr>
              <a:t>The need for a systematic criterion in supplier selection:</a:t>
            </a:r>
            <a:endParaRPr lang="en-GB" sz="1800" kern="150" dirty="0">
              <a:effectLst/>
              <a:latin typeface="Symbol" panose="05050102010706020507" pitchFamily="18" charset="2"/>
              <a:ea typeface="DengXian" panose="02010600030101010101" pitchFamily="2" charset="-122"/>
              <a:cs typeface="Times New Roman" panose="02020603050405020304" pitchFamily="18" charset="0"/>
            </a:endParaRPr>
          </a:p>
          <a:p>
            <a:r>
              <a:rPr lang="en-US" sz="1800" b="1" dirty="0">
                <a:effectLst/>
                <a:latin typeface="Times New Roman" panose="02020603050405020304" pitchFamily="18" charset="0"/>
                <a:ea typeface="DengXian" panose="02010600030101010101" pitchFamily="2" charset="-122"/>
              </a:rPr>
              <a:t>Stable purchasing channels</a:t>
            </a:r>
            <a:endParaRPr lang="en-GB" sz="1800" kern="150" dirty="0">
              <a:effectLst/>
              <a:latin typeface="Symbol" panose="05050102010706020507" pitchFamily="18" charset="2"/>
              <a:ea typeface="DengXian" panose="02010600030101010101" pitchFamily="2" charset="-122"/>
              <a:cs typeface="Times New Roman" panose="02020603050405020304" pitchFamily="18" charset="0"/>
            </a:endParaRPr>
          </a:p>
          <a:p>
            <a:pPr marL="0" lvl="0" indent="0">
              <a:buNone/>
            </a:pPr>
            <a:endParaRPr lang="en-US" dirty="0"/>
          </a:p>
        </p:txBody>
      </p:sp>
      <p:pic>
        <p:nvPicPr>
          <p:cNvPr id="6" name="Picture 5" descr="Ships at sea">
            <a:extLst>
              <a:ext uri="{FF2B5EF4-FFF2-40B4-BE49-F238E27FC236}">
                <a16:creationId xmlns:a16="http://schemas.microsoft.com/office/drawing/2014/main" id="{0386F5B7-3A28-72D5-534F-66A1ADC6651A}"/>
              </a:ext>
            </a:extLst>
          </p:cNvPr>
          <p:cNvPicPr>
            <a:picLocks noChangeAspect="1"/>
          </p:cNvPicPr>
          <p:nvPr/>
        </p:nvPicPr>
        <p:blipFill>
          <a:blip r:embed="rId2"/>
          <a:srcRect l="24153" r="18466" b="2"/>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2660107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DRIVERS OF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Materials are not available domestically</a:t>
            </a:r>
          </a:p>
          <a:p>
            <a:r>
              <a:rPr lang="en-US" dirty="0"/>
              <a:t>-</a:t>
            </a:r>
            <a:r>
              <a:rPr lang="en-US" sz="1800" kern="150" dirty="0">
                <a:effectLst/>
                <a:latin typeface="Times New Roman" panose="02020603050405020304" pitchFamily="18" charset="0"/>
                <a:ea typeface="DengXian" panose="02010600030101010101" pitchFamily="2" charset="-122"/>
                <a:cs typeface="Times New Roman" panose="02020603050405020304" pitchFamily="18" charset="0"/>
              </a:rPr>
              <a:t>Due to reasons of geography and technology, some domestic manufacturers may be unavailable to supply specific materials. Moreover, probably they are incapable of meeting the required delivery time or supplying some materials due to their limited technical capabilities.</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lvl="0"/>
            <a:endParaRPr lang="en-US" dirty="0"/>
          </a:p>
        </p:txBody>
      </p:sp>
      <p:pic>
        <p:nvPicPr>
          <p:cNvPr id="6" name="Picture 5" descr="Large car car park from above">
            <a:extLst>
              <a:ext uri="{FF2B5EF4-FFF2-40B4-BE49-F238E27FC236}">
                <a16:creationId xmlns:a16="http://schemas.microsoft.com/office/drawing/2014/main" id="{83599E97-39B3-10B9-7518-19264A5955EA}"/>
              </a:ext>
            </a:extLst>
          </p:cNvPr>
          <p:cNvPicPr>
            <a:picLocks noChangeAspect="1"/>
          </p:cNvPicPr>
          <p:nvPr/>
        </p:nvPicPr>
        <p:blipFill>
          <a:blip r:embed="rId2"/>
          <a:srcRect l="6660" r="36130" b="7"/>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1471416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DRIVERS OF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fontScale="92500" lnSpcReduction="10000"/>
          </a:bodyPr>
          <a:lstStyle/>
          <a:p>
            <a:pPr lvl="0"/>
            <a:r>
              <a:rPr lang="en-US" dirty="0"/>
              <a:t>Unsatisfactory quality of domestic products</a:t>
            </a:r>
          </a:p>
          <a:p>
            <a:r>
              <a:rPr lang="en-US" dirty="0"/>
              <a:t>-</a:t>
            </a:r>
            <a:r>
              <a:rPr lang="en-US" sz="1800" kern="150" dirty="0">
                <a:effectLst/>
                <a:latin typeface="Times New Roman" panose="02020603050405020304" pitchFamily="18" charset="0"/>
                <a:ea typeface="DengXian" panose="02010600030101010101" pitchFamily="2" charset="-122"/>
                <a:cs typeface="Times New Roman" panose="02020603050405020304" pitchFamily="18" charset="0"/>
              </a:rPr>
              <a:t>The quality of products obtained from the domestic market may not meet the requirements of buyers. The quality of domestic goods may not be sufficient for the manufacturers to sell their products to international markets where higher standards may apply. In addition to the quality of the goods themselves, maybe the supplier cannot provide satisfactory warranties or after-sales services to the manufacturers.</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lvl="0"/>
            <a:endParaRPr lang="en-US" dirty="0"/>
          </a:p>
        </p:txBody>
      </p:sp>
      <p:pic>
        <p:nvPicPr>
          <p:cNvPr id="6" name="Picture 5" descr="Fruits and vegetables in bags">
            <a:extLst>
              <a:ext uri="{FF2B5EF4-FFF2-40B4-BE49-F238E27FC236}">
                <a16:creationId xmlns:a16="http://schemas.microsoft.com/office/drawing/2014/main" id="{378993E8-9EF2-D14F-FD7E-D202AE083004}"/>
              </a:ext>
            </a:extLst>
          </p:cNvPr>
          <p:cNvPicPr>
            <a:picLocks noChangeAspect="1"/>
          </p:cNvPicPr>
          <p:nvPr/>
        </p:nvPicPr>
        <p:blipFill>
          <a:blip r:embed="rId2"/>
          <a:srcRect l="35621" r="7078"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562903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DRIVERS OF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Price</a:t>
            </a:r>
          </a:p>
          <a:p>
            <a:r>
              <a:rPr lang="en-US" dirty="0"/>
              <a:t>-</a:t>
            </a:r>
            <a:r>
              <a:rPr lang="en-US" sz="1800" kern="150" dirty="0">
                <a:effectLst/>
                <a:latin typeface="Times New Roman" panose="02020603050405020304" pitchFamily="18" charset="0"/>
                <a:ea typeface="DengXian" panose="02010600030101010101" pitchFamily="2" charset="-122"/>
                <a:cs typeface="Times New Roman" panose="02020603050405020304" pitchFamily="18" charset="0"/>
              </a:rPr>
              <a:t>Especially in developed countries, the materials or products supplied by domestic suppliers may be too expensive, and they can obtain the same goods with a cheaper price elsewhere around the world.</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lvl="0"/>
            <a:endParaRPr lang="en-US" dirty="0"/>
          </a:p>
        </p:txBody>
      </p:sp>
      <p:pic>
        <p:nvPicPr>
          <p:cNvPr id="6" name="Picture 5" descr="Cars parked in a line">
            <a:extLst>
              <a:ext uri="{FF2B5EF4-FFF2-40B4-BE49-F238E27FC236}">
                <a16:creationId xmlns:a16="http://schemas.microsoft.com/office/drawing/2014/main" id="{4285D35C-D3D6-D476-244D-95E992C323D6}"/>
              </a:ext>
            </a:extLst>
          </p:cNvPr>
          <p:cNvPicPr>
            <a:picLocks noChangeAspect="1"/>
          </p:cNvPicPr>
          <p:nvPr/>
        </p:nvPicPr>
        <p:blipFill>
          <a:blip r:embed="rId2"/>
          <a:srcRect l="27837" r="7737" b="11"/>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3935250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DRIVERS OF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Technology</a:t>
            </a:r>
          </a:p>
          <a:p>
            <a:r>
              <a:rPr lang="en-US" dirty="0"/>
              <a:t>-</a:t>
            </a:r>
            <a:r>
              <a:rPr lang="en-US" sz="1800" kern="150" dirty="0">
                <a:effectLst/>
                <a:latin typeface="Times New Roman" panose="02020603050405020304" pitchFamily="18" charset="0"/>
                <a:ea typeface="DengXian" panose="02010600030101010101" pitchFamily="2" charset="-122"/>
                <a:cs typeface="Times New Roman" panose="02020603050405020304" pitchFamily="18" charset="0"/>
              </a:rPr>
              <a:t>Especially in developing countries, some enterprises may have no choice but to source internationally; otherwise they cannot get access to world-class levels of technology.</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lvl="0"/>
            <a:endParaRPr lang="en-US" dirty="0"/>
          </a:p>
        </p:txBody>
      </p:sp>
      <p:pic>
        <p:nvPicPr>
          <p:cNvPr id="6" name="Picture 5" descr="Large car car park from above">
            <a:extLst>
              <a:ext uri="{FF2B5EF4-FFF2-40B4-BE49-F238E27FC236}">
                <a16:creationId xmlns:a16="http://schemas.microsoft.com/office/drawing/2014/main" id="{0920BD6C-FC4B-0BF2-6396-3DC87E320360}"/>
              </a:ext>
            </a:extLst>
          </p:cNvPr>
          <p:cNvPicPr>
            <a:picLocks noChangeAspect="1"/>
          </p:cNvPicPr>
          <p:nvPr/>
        </p:nvPicPr>
        <p:blipFill>
          <a:blip r:embed="rId2"/>
          <a:srcRect l="6660" r="36130" b="7"/>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3905184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663BDD8-36FC-48B0-8862-3B51BE4F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C15A19D0-2BD2-47E7-A51B-B8083A14E7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F6641F14-42D8-42E0-8B56-FC0A08EB2E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F3FEF18-8973-49F1-B984-81E6307303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FEE187-7ECD-4C55-BE26-0DA3DDE0E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8708818-667C-4218-8552-2975EB0047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FA1A626-67CE-4E24-974F-C432A21D1D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0029D28-01D8-4EB8-B30C-79D6F14E6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24E501C-EBFD-4E76-8F7F-9EFA76EFFD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04596B9-52A8-4717-8158-2204F86D9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1EC080A-A9BB-467A-92A9-D597436B74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65DD030-3FCC-4380-B680-8E171845F2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015E10D-03D4-4A67-8377-5B0A55F3D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DB96670-ACA9-42B6-87A2-E411999899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2BC8247-310E-48D0-9CEF-43BC6E41A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2F09D0F-F86F-4AA5-AB1D-AAB1E5BA92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9569AF0-6598-4FCC-803D-B3C3DE030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1B68A9D-7921-44B8-8464-E36F028EEA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68EB3D7-2443-4764-9991-B691C090C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A6128C1-7748-441C-94E4-1874BB5779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276682F-0434-4D7E-B400-2DF99D969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CD2F02B-2688-4DCD-9610-1C086528F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BA0DA4B-915F-4A6D-8368-BE7B53E426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01711BC-8D96-4E1F-934B-9E382A617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364551E-CB94-4200-809A-9E33122BA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64389BE-74F0-4F54-9DE0-2BCB33C78F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6721F72-5343-46B1-AFC1-6DF4FF7710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4A528A6-14EE-4010-93CB-95F75CB96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186140D-084D-4621-A556-65927AB449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A2049A17-7EE3-4BEF-B630-AD0AB020E6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223B596-7D86-4AF3-AE7E-A696FEF114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F7FC8FA-C1DE-4F38-BCDA-464A54783E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5BEFE2E-F050-46F9-BAD0-939F37AA9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63D6C682-FD57-4DF7-854F-DD140E1E29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2" y="151621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1"/>
            <a:ext cx="10325000" cy="1380515"/>
          </a:xfrm>
        </p:spPr>
        <p:txBody>
          <a:bodyPr>
            <a:normAutofit/>
          </a:bodyPr>
          <a:lstStyle/>
          <a:p>
            <a:pPr>
              <a:lnSpc>
                <a:spcPct val="90000"/>
              </a:lnSpc>
            </a:pPr>
            <a:r>
              <a:rPr lang="en-US" dirty="0"/>
              <a:t>Basic Benefits of international purchasing</a:t>
            </a:r>
          </a:p>
        </p:txBody>
      </p:sp>
      <p:graphicFrame>
        <p:nvGraphicFramePr>
          <p:cNvPr id="6" name="Content Placeholder">
            <a:extLst>
              <a:ext uri="{FF2B5EF4-FFF2-40B4-BE49-F238E27FC236}">
                <a16:creationId xmlns:a16="http://schemas.microsoft.com/office/drawing/2014/main" id="{8EA0D5D4-CEDA-D5C6-26AA-4E02BA378B64}"/>
              </a:ext>
            </a:extLst>
          </p:cNvPr>
          <p:cNvGraphicFramePr>
            <a:graphicFrameLocks noGrp="1"/>
          </p:cNvGraphicFramePr>
          <p:nvPr>
            <p:ph idx="1"/>
            <p:extLst>
              <p:ext uri="{D42A27DB-BD31-4B8C-83A1-F6EECF244321}">
                <p14:modId xmlns:p14="http://schemas.microsoft.com/office/powerpoint/2010/main" val="116340671"/>
              </p:ext>
            </p:extLst>
          </p:nvPr>
        </p:nvGraphicFramePr>
        <p:xfrm>
          <a:off x="690563" y="2339974"/>
          <a:ext cx="10325100" cy="38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5560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pPr>
              <a:lnSpc>
                <a:spcPct val="90000"/>
              </a:lnSpc>
            </a:pPr>
            <a:r>
              <a:rPr lang="en-US" dirty="0"/>
              <a:t>Risks from international purchasing</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lnSpc>
                <a:spcPct val="100000"/>
              </a:lnSpc>
            </a:pPr>
            <a:r>
              <a:rPr lang="en-US" sz="1400" dirty="0"/>
              <a:t>Security Risks: Many developing countries identified for low cost global sourcing are subject to political uncertainty or even internal political turmoil</a:t>
            </a:r>
          </a:p>
          <a:p>
            <a:pPr lvl="0">
              <a:lnSpc>
                <a:spcPct val="100000"/>
              </a:lnSpc>
            </a:pPr>
            <a:r>
              <a:rPr lang="en-US" sz="1400" dirty="0"/>
              <a:t>Cost Risk: Because of the different cultures and different time zones, there can be other hidden costs when a company adopts global sourcing</a:t>
            </a:r>
          </a:p>
          <a:p>
            <a:pPr lvl="0">
              <a:lnSpc>
                <a:spcPct val="100000"/>
              </a:lnSpc>
            </a:pPr>
            <a:r>
              <a:rPr lang="en-US" sz="1400" dirty="0"/>
              <a:t>Quality Risks: Global sourcing can lead to quality problems that, if not managed well, can damage the company's brand and result in a huge financial penalty</a:t>
            </a:r>
          </a:p>
          <a:p>
            <a:pPr lvl="0">
              <a:lnSpc>
                <a:spcPct val="100000"/>
              </a:lnSpc>
            </a:pPr>
            <a:r>
              <a:rPr lang="en-US" sz="1400" dirty="0"/>
              <a:t>Intellectual Property Risk: The proprietary knowledge regarding design, engineering, materials and other elements can be exposed to the light of day easily</a:t>
            </a:r>
          </a:p>
        </p:txBody>
      </p:sp>
      <p:pic>
        <p:nvPicPr>
          <p:cNvPr id="6" name="Picture 5" descr="Digital numbers art">
            <a:extLst>
              <a:ext uri="{FF2B5EF4-FFF2-40B4-BE49-F238E27FC236}">
                <a16:creationId xmlns:a16="http://schemas.microsoft.com/office/drawing/2014/main" id="{8FC13CED-151C-1D6E-CE12-F95F4C9BE0D4}"/>
              </a:ext>
            </a:extLst>
          </p:cNvPr>
          <p:cNvPicPr>
            <a:picLocks noChangeAspect="1"/>
          </p:cNvPicPr>
          <p:nvPr/>
        </p:nvPicPr>
        <p:blipFill>
          <a:blip r:embed="rId2"/>
          <a:srcRect l="18448" r="24217" b="-6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1554674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IMPORT PROCEDURES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a:bodyPr>
          <a:lstStyle/>
          <a:p>
            <a:pPr lvl="0"/>
            <a:r>
              <a:rPr lang="en-US" dirty="0"/>
              <a:t>The import procedure can be summarized into four parts as follows</a:t>
            </a:r>
          </a:p>
          <a:p>
            <a:r>
              <a:rPr lang="en-GB" sz="1800" b="1" kern="150" dirty="0">
                <a:effectLst/>
                <a:latin typeface="Times New Roman" panose="02020603050405020304" pitchFamily="18" charset="0"/>
                <a:ea typeface="DengXian" panose="02010600030101010101" pitchFamily="2" charset="-122"/>
                <a:cs typeface="Times New Roman" panose="02020603050405020304" pitchFamily="18" charset="0"/>
              </a:rPr>
              <a:t>Before placing the order for the goods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r>
              <a:rPr lang="en-GB" sz="1800" b="1" kern="150" dirty="0">
                <a:effectLst/>
                <a:latin typeface="Times New Roman" panose="02020603050405020304" pitchFamily="18" charset="0"/>
                <a:ea typeface="DengXian" panose="02010600030101010101" pitchFamily="2" charset="-122"/>
                <a:cs typeface="Times New Roman" panose="02020603050405020304" pitchFamily="18" charset="0"/>
              </a:rPr>
              <a:t>Ordering the goods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r>
              <a:rPr lang="en-GB" sz="1800" b="1" kern="150" dirty="0">
                <a:effectLst/>
                <a:latin typeface="Times New Roman" panose="02020603050405020304" pitchFamily="18" charset="0"/>
                <a:ea typeface="DengXian" panose="02010600030101010101" pitchFamily="2" charset="-122"/>
                <a:cs typeface="Times New Roman" panose="02020603050405020304" pitchFamily="18" charset="0"/>
              </a:rPr>
              <a:t>Before Goods Arrive</a:t>
            </a: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r>
              <a:rPr lang="en-GB" sz="1800" b="1" kern="150" dirty="0">
                <a:effectLst/>
                <a:latin typeface="Times New Roman" panose="02020603050405020304" pitchFamily="18" charset="0"/>
                <a:ea typeface="DengXian" panose="02010600030101010101" pitchFamily="2" charset="-122"/>
                <a:cs typeface="Times New Roman" panose="02020603050405020304" pitchFamily="18" charset="0"/>
              </a:rPr>
              <a:t>Once Goods Arrive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lvl="0"/>
            <a:endParaRPr lang="en-US" dirty="0"/>
          </a:p>
        </p:txBody>
      </p:sp>
      <p:pic>
        <p:nvPicPr>
          <p:cNvPr id="6" name="Picture 5" descr="Magnifying glass showing decling performance">
            <a:extLst>
              <a:ext uri="{FF2B5EF4-FFF2-40B4-BE49-F238E27FC236}">
                <a16:creationId xmlns:a16="http://schemas.microsoft.com/office/drawing/2014/main" id="{F98C1E8B-886E-32D4-165C-CB2ED4AE0FA5}"/>
              </a:ext>
            </a:extLst>
          </p:cNvPr>
          <p:cNvPicPr>
            <a:picLocks noChangeAspect="1"/>
          </p:cNvPicPr>
          <p:nvPr/>
        </p:nvPicPr>
        <p:blipFill>
          <a:blip r:embed="rId2"/>
          <a:srcRect l="23321" r="19379"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22217066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dirty="0"/>
              <a:t>Before placing the order for the goods</a:t>
            </a:r>
          </a:p>
        </p:txBody>
      </p:sp>
      <p:graphicFrame>
        <p:nvGraphicFramePr>
          <p:cNvPr id="6" name="Content Placeholder">
            <a:extLst>
              <a:ext uri="{FF2B5EF4-FFF2-40B4-BE49-F238E27FC236}">
                <a16:creationId xmlns:a16="http://schemas.microsoft.com/office/drawing/2014/main" id="{1B6A1BD2-5CC7-1288-A44A-752A99627C60}"/>
              </a:ext>
            </a:extLst>
          </p:cNvPr>
          <p:cNvGraphicFramePr>
            <a:graphicFrameLocks noGrp="1"/>
          </p:cNvGraphicFramePr>
          <p:nvPr>
            <p:ph idx="1"/>
            <p:extLst>
              <p:ext uri="{D42A27DB-BD31-4B8C-83A1-F6EECF244321}">
                <p14:modId xmlns:p14="http://schemas.microsoft.com/office/powerpoint/2010/main" val="2613371745"/>
              </p:ext>
            </p:extLst>
          </p:nvPr>
        </p:nvGraphicFramePr>
        <p:xfrm>
          <a:off x="3627556" y="-1539"/>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8958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77375" y="568597"/>
            <a:ext cx="5824464" cy="1085763"/>
          </a:xfrm>
        </p:spPr>
        <p:txBody>
          <a:bodyPr>
            <a:normAutofit fontScale="90000"/>
          </a:bodyPr>
          <a:lstStyle/>
          <a:p>
            <a:pPr>
              <a:lnSpc>
                <a:spcPct val="90000"/>
              </a:lnSpc>
            </a:pPr>
            <a:r>
              <a:rPr lang="en-US" dirty="0"/>
              <a:t>Before placing the order for the goods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368444" y="1826076"/>
            <a:ext cx="5937702" cy="4305972"/>
          </a:xfrm>
        </p:spPr>
        <p:txBody>
          <a:bodyPr>
            <a:noAutofit/>
          </a:bodyPr>
          <a:lstStyle/>
          <a:p>
            <a:pPr marL="0" lvl="0" indent="0">
              <a:lnSpc>
                <a:spcPct val="100000"/>
              </a:lnSpc>
              <a:buNone/>
            </a:pPr>
            <a:r>
              <a:rPr lang="en-US" dirty="0"/>
              <a:t>*Determine the goods you need to import in respect of</a:t>
            </a:r>
          </a:p>
          <a:p>
            <a:pPr lvl="1">
              <a:lnSpc>
                <a:spcPct val="100000"/>
              </a:lnSpc>
            </a:pPr>
            <a:r>
              <a:rPr lang="en-US" sz="2000" dirty="0"/>
              <a:t>Description</a:t>
            </a:r>
          </a:p>
          <a:p>
            <a:pPr lvl="1">
              <a:lnSpc>
                <a:spcPct val="100000"/>
              </a:lnSpc>
            </a:pPr>
            <a:r>
              <a:rPr lang="en-US" sz="2000" dirty="0"/>
              <a:t>Quality</a:t>
            </a:r>
          </a:p>
          <a:p>
            <a:pPr lvl="1">
              <a:lnSpc>
                <a:spcPct val="100000"/>
              </a:lnSpc>
            </a:pPr>
            <a:r>
              <a:rPr lang="en-US" sz="2000" dirty="0"/>
              <a:t>Specifications</a:t>
            </a:r>
          </a:p>
          <a:p>
            <a:pPr lvl="1">
              <a:lnSpc>
                <a:spcPct val="100000"/>
              </a:lnSpc>
            </a:pPr>
            <a:r>
              <a:rPr lang="en-US" sz="2000" dirty="0"/>
              <a:t>Quantity</a:t>
            </a:r>
          </a:p>
          <a:p>
            <a:pPr marL="228600" lvl="1" indent="0">
              <a:lnSpc>
                <a:spcPct val="100000"/>
              </a:lnSpc>
              <a:buNone/>
            </a:pPr>
            <a:r>
              <a:rPr lang="en-US" sz="2000" dirty="0"/>
              <a:t>* Send out information to the identified supplier clearly stating the following</a:t>
            </a:r>
          </a:p>
          <a:p>
            <a:pPr lvl="2">
              <a:lnSpc>
                <a:spcPct val="100000"/>
              </a:lnSpc>
            </a:pPr>
            <a:r>
              <a:rPr lang="en-US" sz="2000" dirty="0"/>
              <a:t>Description of the goods</a:t>
            </a:r>
          </a:p>
          <a:p>
            <a:pPr lvl="2">
              <a:lnSpc>
                <a:spcPct val="100000"/>
              </a:lnSpc>
            </a:pPr>
            <a:r>
              <a:rPr lang="en-US" sz="2000" dirty="0"/>
              <a:t>Technical specifications</a:t>
            </a:r>
          </a:p>
          <a:p>
            <a:pPr lvl="2">
              <a:lnSpc>
                <a:spcPct val="100000"/>
              </a:lnSpc>
            </a:pPr>
            <a:r>
              <a:rPr lang="en-US" sz="2000" dirty="0"/>
              <a:t>Quantity</a:t>
            </a:r>
          </a:p>
          <a:p>
            <a:pPr lvl="2">
              <a:lnSpc>
                <a:spcPct val="100000"/>
              </a:lnSpc>
            </a:pPr>
            <a:r>
              <a:rPr lang="en-US" sz="2000" dirty="0"/>
              <a:t>Price</a:t>
            </a:r>
          </a:p>
        </p:txBody>
      </p:sp>
      <p:pic>
        <p:nvPicPr>
          <p:cNvPr id="6" name="Picture 5" descr="Boxes On Rack In Warehouse">
            <a:extLst>
              <a:ext uri="{FF2B5EF4-FFF2-40B4-BE49-F238E27FC236}">
                <a16:creationId xmlns:a16="http://schemas.microsoft.com/office/drawing/2014/main" id="{FE191F47-FFB7-8758-C7D9-0AD0598B65AE}"/>
              </a:ext>
            </a:extLst>
          </p:cNvPr>
          <p:cNvPicPr>
            <a:picLocks noChangeAspect="1"/>
          </p:cNvPicPr>
          <p:nvPr/>
        </p:nvPicPr>
        <p:blipFill>
          <a:blip r:embed="rId2"/>
          <a:srcRect l="25722" r="16977"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29462079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5615065" cy="1074403"/>
          </a:xfrm>
        </p:spPr>
        <p:txBody>
          <a:bodyPr>
            <a:normAutofit fontScale="90000"/>
          </a:bodyPr>
          <a:lstStyle/>
          <a:p>
            <a:pPr>
              <a:lnSpc>
                <a:spcPct val="90000"/>
              </a:lnSpc>
            </a:pPr>
            <a:r>
              <a:rPr lang="en-US" dirty="0"/>
              <a:t>Before placing the order for the goods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368444" y="1811708"/>
            <a:ext cx="6113111" cy="4320340"/>
          </a:xfrm>
        </p:spPr>
        <p:txBody>
          <a:bodyPr>
            <a:normAutofit/>
          </a:bodyPr>
          <a:lstStyle/>
          <a:p>
            <a:pPr lvl="0">
              <a:lnSpc>
                <a:spcPct val="100000"/>
              </a:lnSpc>
            </a:pPr>
            <a:r>
              <a:rPr lang="en-US" sz="1400" dirty="0"/>
              <a:t>Determine the goods you need to import in respect of</a:t>
            </a:r>
          </a:p>
          <a:p>
            <a:pPr lvl="2">
              <a:lnSpc>
                <a:spcPct val="100000"/>
              </a:lnSpc>
            </a:pPr>
            <a:r>
              <a:rPr lang="en-US" sz="1400" dirty="0"/>
              <a:t>Delivery period</a:t>
            </a:r>
          </a:p>
          <a:p>
            <a:pPr lvl="2">
              <a:lnSpc>
                <a:spcPct val="100000"/>
              </a:lnSpc>
            </a:pPr>
            <a:r>
              <a:rPr lang="en-US" sz="1400" dirty="0"/>
              <a:t>Regulatory requirements e.g quality standards, health and safety standards</a:t>
            </a:r>
          </a:p>
          <a:p>
            <a:pPr lvl="2">
              <a:lnSpc>
                <a:spcPct val="100000"/>
              </a:lnSpc>
            </a:pPr>
            <a:r>
              <a:rPr lang="en-US" sz="1400" dirty="0"/>
              <a:t>Check to ensure that the goods are not prohibited or restricted from importation</a:t>
            </a:r>
          </a:p>
          <a:p>
            <a:pPr lvl="2">
              <a:lnSpc>
                <a:spcPct val="100000"/>
              </a:lnSpc>
            </a:pPr>
            <a:r>
              <a:rPr lang="en-US" sz="1400" dirty="0"/>
              <a:t>Check to determine whether the goods are exempted from duty</a:t>
            </a:r>
          </a:p>
          <a:p>
            <a:pPr lvl="2">
              <a:lnSpc>
                <a:spcPct val="100000"/>
              </a:lnSpc>
            </a:pPr>
            <a:r>
              <a:rPr lang="en-US" sz="1400" dirty="0"/>
              <a:t>Check to determine whether the goods attract countervailing and/or anti-dumping duties</a:t>
            </a:r>
          </a:p>
          <a:p>
            <a:pPr lvl="2">
              <a:lnSpc>
                <a:spcPct val="100000"/>
              </a:lnSpc>
            </a:pPr>
            <a:r>
              <a:rPr lang="en-US" sz="1400" dirty="0"/>
              <a:t>Determine the cost of the goods to be imported</a:t>
            </a:r>
          </a:p>
          <a:p>
            <a:pPr lvl="2">
              <a:lnSpc>
                <a:spcPct val="100000"/>
              </a:lnSpc>
            </a:pPr>
            <a:r>
              <a:rPr lang="en-US" sz="1400" dirty="0"/>
              <a:t>Organize for funding either internally or externally</a:t>
            </a:r>
          </a:p>
          <a:p>
            <a:pPr lvl="2">
              <a:lnSpc>
                <a:spcPct val="100000"/>
              </a:lnSpc>
            </a:pPr>
            <a:r>
              <a:rPr lang="en-US" sz="1400" dirty="0"/>
              <a:t>Consult your bank and obtain advice on how to deal with the supplier</a:t>
            </a:r>
          </a:p>
        </p:txBody>
      </p:sp>
      <p:pic>
        <p:nvPicPr>
          <p:cNvPr id="6" name="Picture 5" descr="Boxes On Rack In Warehouse">
            <a:extLst>
              <a:ext uri="{FF2B5EF4-FFF2-40B4-BE49-F238E27FC236}">
                <a16:creationId xmlns:a16="http://schemas.microsoft.com/office/drawing/2014/main" id="{66E5ACCC-EF01-BFAF-FE82-2C31A0555A57}"/>
              </a:ext>
            </a:extLst>
          </p:cNvPr>
          <p:cNvPicPr>
            <a:picLocks noChangeAspect="1"/>
          </p:cNvPicPr>
          <p:nvPr/>
        </p:nvPicPr>
        <p:blipFill>
          <a:blip r:embed="rId2"/>
          <a:srcRect l="25722" r="16977" b="-5"/>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4095677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3" name="Group 12">
            <a:extLst>
              <a:ext uri="{FF2B5EF4-FFF2-40B4-BE49-F238E27FC236}">
                <a16:creationId xmlns:a16="http://schemas.microsoft.com/office/drawing/2014/main" id="{807F70BA-21EF-4B7D-ACFF-D02E136D44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7D487A9C-B45A-450B-B04B-02570D8F41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9C56948-B944-4EAA-A601-1C3F289A7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3EFFD07-1C36-4595-9832-727669712C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A5917E5-3154-42BC-8308-71C3D44DB4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B05D64D-A9ED-421A-9ABE-761977A815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5E49393-F5BE-4823-92E3-7A624F7EA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6035503-21C0-4568-B46B-90BB750327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5CACA2B-D1AF-419E-BFBF-413F69DFDB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284408D-F3CE-466F-A0C8-D27F2BCFC6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2C5065B-1474-4D66-99DB-CFEF811C0F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C6F4B51-92DC-4003-A3E7-28710D57AB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D5C13CE-E4FE-4F85-BC09-9C950ED7526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51C5D97-1CDA-475E-BAC6-EE58999872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B712EBA-54FF-45FE-9A4E-98C0C0EC23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E0AB49E-A89E-4B6C-AAAA-96E326D154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E63E817-E471-4A64-9EF6-FFB1FBB348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BB2927-CDAC-455A-8D26-8582DD13DD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8E42F79-594B-4397-8A30-281228EF99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E578AA8-0A5F-4BAA-AAFC-8A1E07838B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BA6CB24-165E-4D82-A315-18FFF8ABC6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A7AFC89-7922-47E2-8920-9883AF13C2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2D63DEE-348A-4118-952F-DCD6FC1B6D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7A17409-8146-400D-A3C1-1E93FE2056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21B7B93-01A0-4FDD-A6E1-5729577818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D3948D1-38CD-41AC-BBE8-291A85A703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633F3FE-70B6-41BD-A2D7-F9A53AB38E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9D1DD0D-9D4A-41EA-9650-F8215D949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148EE7C-8DC4-4A31-A981-8F838EA8FA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7F7EC5C-3015-4A5E-A9E3-B53F5293D2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D7AF31F-4674-411A-837A-ED991478D2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D3DAED2-414E-42E1-998A-6D7EF4A4D06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6" name="Right Triangle 45">
            <a:extLst>
              <a:ext uri="{FF2B5EF4-FFF2-40B4-BE49-F238E27FC236}">
                <a16:creationId xmlns:a16="http://schemas.microsoft.com/office/drawing/2014/main" id="{9E92C66B-792F-479F-B983-F47FEE1AB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4" y="152530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2"/>
            <a:ext cx="5818396" cy="1362156"/>
          </a:xfrm>
        </p:spPr>
        <p:txBody>
          <a:bodyPr>
            <a:normAutofit/>
          </a:bodyPr>
          <a:lstStyle/>
          <a:p>
            <a:r>
              <a:rPr lang="en-US" dirty="0"/>
              <a:t>Ordering the goods</a:t>
            </a:r>
          </a:p>
        </p:txBody>
      </p:sp>
      <p:sp>
        <p:nvSpPr>
          <p:cNvPr id="3" name="Content Placeholder"/>
          <p:cNvSpPr>
            <a:spLocks noGrp="1"/>
          </p:cNvSpPr>
          <p:nvPr>
            <p:ph idx="1"/>
          </p:nvPr>
        </p:nvSpPr>
        <p:spPr>
          <a:xfrm>
            <a:off x="691079" y="2340131"/>
            <a:ext cx="5818396" cy="3791918"/>
          </a:xfrm>
        </p:spPr>
        <p:txBody>
          <a:bodyPr>
            <a:normAutofit/>
          </a:bodyPr>
          <a:lstStyle/>
          <a:p>
            <a:pPr lvl="0"/>
            <a:r>
              <a:rPr lang="en-US" dirty="0"/>
              <a:t>Discuss with the selected supplier and agree on terms and enter into a contract</a:t>
            </a:r>
          </a:p>
          <a:p>
            <a:pPr lvl="1"/>
            <a:r>
              <a:rPr lang="en-US" dirty="0"/>
              <a:t>Advise your supplier on the bank you will use</a:t>
            </a:r>
          </a:p>
          <a:p>
            <a:pPr lvl="1"/>
            <a:r>
              <a:rPr lang="en-US" dirty="0"/>
              <a:t>Make payment arrangements according to the contract</a:t>
            </a:r>
          </a:p>
        </p:txBody>
      </p:sp>
      <p:pic>
        <p:nvPicPr>
          <p:cNvPr id="8" name="Graphic 7" descr="Bitcoin">
            <a:extLst>
              <a:ext uri="{FF2B5EF4-FFF2-40B4-BE49-F238E27FC236}">
                <a16:creationId xmlns:a16="http://schemas.microsoft.com/office/drawing/2014/main" id="{FA1FC854-8678-913C-5134-A75925CC8B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87094" y="1231415"/>
            <a:ext cx="4401655" cy="4401655"/>
          </a:xfrm>
          <a:prstGeom prst="rect">
            <a:avLst/>
          </a:prstGeom>
        </p:spPr>
      </p:pic>
    </p:spTree>
    <p:extLst>
      <p:ext uri="{BB962C8B-B14F-4D97-AF65-F5344CB8AC3E}">
        <p14:creationId xmlns:p14="http://schemas.microsoft.com/office/powerpoint/2010/main" val="3208534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dirty="0"/>
              <a:t>Before Goods Arrive</a:t>
            </a:r>
          </a:p>
        </p:txBody>
      </p:sp>
      <p:sp>
        <p:nvSpPr>
          <p:cNvPr id="7" name="TextBox 6">
            <a:extLst>
              <a:ext uri="{FF2B5EF4-FFF2-40B4-BE49-F238E27FC236}">
                <a16:creationId xmlns:a16="http://schemas.microsoft.com/office/drawing/2014/main" id="{EEDA385E-16C4-8DF5-A4D8-06A144691B13}"/>
              </a:ext>
            </a:extLst>
          </p:cNvPr>
          <p:cNvSpPr txBox="1"/>
          <p:nvPr/>
        </p:nvSpPr>
        <p:spPr>
          <a:xfrm>
            <a:off x="3033488" y="695420"/>
            <a:ext cx="8767242" cy="4293868"/>
          </a:xfrm>
          <a:prstGeom prst="rect">
            <a:avLst/>
          </a:prstGeom>
          <a:noFill/>
        </p:spPr>
        <p:txBody>
          <a:bodyPr wrap="square">
            <a:spAutoFit/>
          </a:bodyPr>
          <a:lstStyle/>
          <a:p>
            <a:pPr marL="342900" lvl="0" indent="-342900" fontAlgn="base">
              <a:lnSpc>
                <a:spcPct val="115000"/>
              </a:lnSpc>
              <a:spcAft>
                <a:spcPts val="800"/>
              </a:spcAft>
              <a:buClr>
                <a:srgbClr val="000000"/>
              </a:buClr>
              <a:buSzPts val="1200"/>
              <a:buFont typeface="+mj-lt"/>
              <a:buAutoNum type="romanLcParen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Obtain the documents that your bank requires. Normally they will be: </a:t>
            </a:r>
          </a:p>
          <a:p>
            <a:pPr marL="742950" lvl="1" indent="-285750" fontAlgn="base">
              <a:lnSpc>
                <a:spcPct val="115000"/>
              </a:lnSpc>
              <a:spcAft>
                <a:spcPts val="800"/>
              </a:spcAft>
              <a:buClr>
                <a:srgbClr val="000000"/>
              </a:buClr>
              <a:buSzPts val="1200"/>
              <a:buFont typeface="Arial" panose="020B0604020202020204" pitchFamily="34" charset="0"/>
              <a:buChar cha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Commercial invoice </a:t>
            </a:r>
          </a:p>
          <a:p>
            <a:pPr marL="742950" lvl="1" indent="-285750" fontAlgn="base">
              <a:lnSpc>
                <a:spcPct val="115000"/>
              </a:lnSpc>
              <a:spcAft>
                <a:spcPts val="800"/>
              </a:spcAft>
              <a:buClr>
                <a:srgbClr val="000000"/>
              </a:buClr>
              <a:buSzPts val="1200"/>
              <a:buFont typeface="Arial" panose="020B0604020202020204" pitchFamily="34" charset="0"/>
              <a:buChar cha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Packing list </a:t>
            </a:r>
          </a:p>
          <a:p>
            <a:pPr marL="742950" lvl="1" indent="-285750" fontAlgn="base">
              <a:lnSpc>
                <a:spcPct val="115000"/>
              </a:lnSpc>
              <a:spcAft>
                <a:spcPts val="800"/>
              </a:spcAft>
              <a:buClr>
                <a:srgbClr val="000000"/>
              </a:buClr>
              <a:buSzPts val="1200"/>
              <a:buFont typeface="Arial" panose="020B0604020202020204" pitchFamily="34" charset="0"/>
              <a:buChar cha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Bill of lading/Airway bill </a:t>
            </a:r>
          </a:p>
          <a:p>
            <a:pPr marL="742950" lvl="1" indent="-285750" fontAlgn="base">
              <a:lnSpc>
                <a:spcPct val="115000"/>
              </a:lnSpc>
              <a:spcAft>
                <a:spcPts val="800"/>
              </a:spcAft>
              <a:buClr>
                <a:srgbClr val="000000"/>
              </a:buClr>
              <a:buSzPts val="1200"/>
              <a:buFont typeface="Arial" panose="020B0604020202020204" pitchFamily="34" charset="0"/>
              <a:buChar cha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Certificate of conformity </a:t>
            </a:r>
            <a:endParaRPr lang="en-GB" kern="150" dirty="0">
              <a:uFill>
                <a:solidFill>
                  <a:srgbClr val="000000"/>
                </a:solidFill>
              </a:uFill>
              <a:latin typeface="Tahoma" panose="020B0604030504040204" pitchFamily="34" charset="0"/>
              <a:ea typeface="Tahoma" panose="020B0604030504040204" pitchFamily="34" charset="0"/>
              <a:cs typeface="Tahoma" panose="020B0604030504040204" pitchFamily="34" charset="0"/>
            </a:endParaRPr>
          </a:p>
          <a:p>
            <a:pPr marL="742950" lvl="1" indent="-285750" fontAlgn="base">
              <a:lnSpc>
                <a:spcPct val="115000"/>
              </a:lnSpc>
              <a:spcAft>
                <a:spcPts val="800"/>
              </a:spcAft>
              <a:buClr>
                <a:srgbClr val="000000"/>
              </a:buClr>
              <a:buSzPts val="1200"/>
              <a:buFont typeface="+mj-lt"/>
              <a:buAutoNum type="romanLcPeriod"/>
            </a:pPr>
            <a:endPar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endParaRPr>
          </a:p>
          <a:p>
            <a:pPr marL="342900" lvl="0" indent="-342900" fontAlgn="base">
              <a:lnSpc>
                <a:spcPct val="115000"/>
              </a:lnSpc>
              <a:spcAft>
                <a:spcPts val="800"/>
              </a:spcAft>
              <a:buClr>
                <a:srgbClr val="000000"/>
              </a:buClr>
              <a:buSzPts val="1200"/>
              <a:buFont typeface="+mj-lt"/>
              <a:buAutoNum type="romanLcParen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Appoint a clearing agent. The clearing agent assists the importer to clear all the customs duty on behalf of the importer. </a:t>
            </a:r>
          </a:p>
          <a:p>
            <a:pPr marL="342900" lvl="0" indent="-342900" fontAlgn="base">
              <a:lnSpc>
                <a:spcPct val="115000"/>
              </a:lnSpc>
              <a:spcAft>
                <a:spcPts val="800"/>
              </a:spcAft>
              <a:buClr>
                <a:srgbClr val="000000"/>
              </a:buClr>
              <a:buSzPts val="1200"/>
              <a:buFont typeface="+mj-lt"/>
              <a:buAutoNum type="romanLcParenR"/>
            </a:pPr>
            <a:r>
              <a:rPr lang="en-GB" u="none" strike="noStrike" kern="150" dirty="0">
                <a:effectLst/>
                <a:uFill>
                  <a:solidFill>
                    <a:srgbClr val="000000"/>
                  </a:solidFill>
                </a:uFill>
                <a:latin typeface="Tahoma" panose="020B0604030504040204" pitchFamily="34" charset="0"/>
                <a:ea typeface="Tahoma" panose="020B0604030504040204" pitchFamily="34" charset="0"/>
                <a:cs typeface="Tahoma" panose="020B0604030504040204" pitchFamily="34" charset="0"/>
              </a:rPr>
              <a:t>The clearing agent computes customs duty, port charges and transport charges required and advises you. </a:t>
            </a:r>
          </a:p>
          <a:p>
            <a:pPr marL="742950" lvl="1" indent="-285750" fontAlgn="base">
              <a:lnSpc>
                <a:spcPct val="115000"/>
              </a:lnSpc>
              <a:spcAft>
                <a:spcPts val="800"/>
              </a:spcAft>
              <a:buClr>
                <a:srgbClr val="000000"/>
              </a:buClr>
              <a:buSzPts val="1200"/>
              <a:buFont typeface="+mj-lt"/>
              <a:buAutoNum type="romanLcPeriod"/>
            </a:pPr>
            <a:endParaRPr lang="en-GB" sz="12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5008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91079" y="725950"/>
            <a:ext cx="3428812" cy="5436630"/>
          </a:xfrm>
        </p:spPr>
        <p:txBody>
          <a:bodyPr anchor="ctr">
            <a:normAutofit/>
          </a:bodyPr>
          <a:lstStyle/>
          <a:p>
            <a:r>
              <a:rPr lang="en-US" dirty="0"/>
              <a:t>Before Goods Arrive</a:t>
            </a:r>
          </a:p>
        </p:txBody>
      </p:sp>
      <p:sp>
        <p:nvSpPr>
          <p:cNvPr id="7" name="TextBox 6">
            <a:extLst>
              <a:ext uri="{FF2B5EF4-FFF2-40B4-BE49-F238E27FC236}">
                <a16:creationId xmlns:a16="http://schemas.microsoft.com/office/drawing/2014/main" id="{EEDA385E-16C4-8DF5-A4D8-06A144691B13}"/>
              </a:ext>
            </a:extLst>
          </p:cNvPr>
          <p:cNvSpPr txBox="1"/>
          <p:nvPr/>
        </p:nvSpPr>
        <p:spPr>
          <a:xfrm>
            <a:off x="4572000" y="695421"/>
            <a:ext cx="7360919" cy="2609304"/>
          </a:xfrm>
          <a:prstGeom prst="rect">
            <a:avLst/>
          </a:prstGeom>
          <a:noFill/>
        </p:spPr>
        <p:txBody>
          <a:bodyPr wrap="square">
            <a:spAutoFit/>
          </a:bodyPr>
          <a:lstStyle/>
          <a:p>
            <a:pPr marL="342900" lvl="0" indent="-342900" fontAlgn="base">
              <a:lnSpc>
                <a:spcPct val="115000"/>
              </a:lnSpc>
              <a:spcAft>
                <a:spcPts val="800"/>
              </a:spcAft>
              <a:buClr>
                <a:srgbClr val="000000"/>
              </a:buClr>
              <a:buSzPts val="1200"/>
              <a:buFont typeface="+mj-lt"/>
              <a:buAutoNum type="romanLcParenR"/>
            </a:pPr>
            <a:r>
              <a:rPr lang="en-GB" sz="1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The clearing agent makes arrangement for transport of the goods to your premises </a:t>
            </a:r>
          </a:p>
          <a:p>
            <a:pPr marL="342900" lvl="0" indent="-342900" fontAlgn="base">
              <a:lnSpc>
                <a:spcPct val="115000"/>
              </a:lnSpc>
              <a:spcAft>
                <a:spcPts val="800"/>
              </a:spcAft>
              <a:buClr>
                <a:srgbClr val="000000"/>
              </a:buClr>
              <a:buSzPts val="1200"/>
              <a:buFont typeface="+mj-lt"/>
              <a:buAutoNum type="romanLcParenR"/>
            </a:pPr>
            <a:r>
              <a:rPr lang="en-GB" sz="1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The clearing agent prepares the customs declaration entry electronically, pays duty at the bank and lodges the supporting documents with Customs </a:t>
            </a:r>
          </a:p>
          <a:p>
            <a:pPr marL="342900" lvl="0" indent="-342900" fontAlgn="base">
              <a:lnSpc>
                <a:spcPct val="115000"/>
              </a:lnSpc>
              <a:spcAft>
                <a:spcPts val="800"/>
              </a:spcAft>
              <a:buClr>
                <a:srgbClr val="000000"/>
              </a:buClr>
              <a:buSzPts val="1200"/>
              <a:buFont typeface="+mj-lt"/>
              <a:buAutoNum type="romanLcParenR"/>
            </a:pPr>
            <a:r>
              <a:rPr lang="en-GB" sz="1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Ensure the relevant quality certificates for the goods are available.</a:t>
            </a:r>
          </a:p>
          <a:p>
            <a:pPr marL="342900" lvl="0" indent="-342900" fontAlgn="base">
              <a:lnSpc>
                <a:spcPct val="115000"/>
              </a:lnSpc>
              <a:spcAft>
                <a:spcPts val="800"/>
              </a:spcAft>
              <a:buClr>
                <a:srgbClr val="000000"/>
              </a:buClr>
              <a:buSzPts val="1200"/>
              <a:buFont typeface="+mj-lt"/>
              <a:buAutoNum type="romanLcParenR"/>
            </a:pPr>
            <a:r>
              <a:rPr lang="en-GB" sz="1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The Clearing agent clears with the Port Health Office, </a:t>
            </a:r>
          </a:p>
          <a:p>
            <a:pPr marL="742950" lvl="1" indent="-285750" fontAlgn="base">
              <a:lnSpc>
                <a:spcPct val="115000"/>
              </a:lnSpc>
              <a:spcAft>
                <a:spcPts val="800"/>
              </a:spcAft>
              <a:buClr>
                <a:srgbClr val="000000"/>
              </a:buClr>
              <a:buSzPts val="1200"/>
              <a:buFont typeface="+mj-lt"/>
              <a:buAutoNum type="romanLcPeriod"/>
            </a:pPr>
            <a:endParaRPr lang="en-GB" sz="12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6281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2"/>
            <a:ext cx="4927425" cy="898466"/>
          </a:xfrm>
        </p:spPr>
        <p:txBody>
          <a:bodyPr>
            <a:normAutofit/>
          </a:bodyPr>
          <a:lstStyle/>
          <a:p>
            <a:r>
              <a:rPr lang="en-US" dirty="0"/>
              <a:t>Once Goods Arrive</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216418" y="1942145"/>
            <a:ext cx="7859875" cy="5624515"/>
          </a:xfrm>
        </p:spPr>
        <p:txBody>
          <a:bodyPr>
            <a:normAutofit/>
          </a:bodyPr>
          <a:lstStyle/>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Customs processes the documents </a:t>
            </a:r>
          </a:p>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Release order is issued </a:t>
            </a:r>
          </a:p>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Authentication of relevant compliance certificates and release of goods </a:t>
            </a:r>
          </a:p>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Port charges are paid and goods are released to importer or clearing agent </a:t>
            </a:r>
          </a:p>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Goods are collected and transported </a:t>
            </a:r>
          </a:p>
          <a:p>
            <a:pPr marL="342900" lvl="0" indent="-342900" fontAlgn="base">
              <a:lnSpc>
                <a:spcPct val="115000"/>
              </a:lnSpc>
              <a:spcAft>
                <a:spcPts val="800"/>
              </a:spcAft>
              <a:buClr>
                <a:srgbClr val="000000"/>
              </a:buClr>
              <a:buSzPts val="1200"/>
              <a:buFont typeface="+mj-lt"/>
              <a:buAutoNum type="romanLcPeriod"/>
            </a:pPr>
            <a:r>
              <a:rPr lang="en-GB"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Goods are received at your premises </a:t>
            </a:r>
          </a:p>
        </p:txBody>
      </p:sp>
      <p:pic>
        <p:nvPicPr>
          <p:cNvPr id="6" name="Picture 5" descr="Cargo shipping containers in a pile and on a semi-truck at a harbour">
            <a:extLst>
              <a:ext uri="{FF2B5EF4-FFF2-40B4-BE49-F238E27FC236}">
                <a16:creationId xmlns:a16="http://schemas.microsoft.com/office/drawing/2014/main" id="{91A69BEA-25E5-E5CF-E516-508E6BBB88D5}"/>
              </a:ext>
            </a:extLst>
          </p:cNvPr>
          <p:cNvPicPr>
            <a:picLocks noChangeAspect="1"/>
          </p:cNvPicPr>
          <p:nvPr/>
        </p:nvPicPr>
        <p:blipFill>
          <a:blip r:embed="rId2"/>
          <a:srcRect l="25126" r="10404" b="9"/>
          <a:stretch/>
        </p:blipFill>
        <p:spPr>
          <a:xfrm>
            <a:off x="8059679" y="1"/>
            <a:ext cx="4148933"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2215969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IMPORT DOCUMENTATION</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750044"/>
            <a:ext cx="5615065" cy="3382004"/>
          </a:xfrm>
        </p:spPr>
        <p:txBody>
          <a:bodyPr>
            <a:normAutofit/>
          </a:bodyPr>
          <a:lstStyle/>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Supplier’s invoice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The supplier will provide the importer with the invoice for the goods sold to you. The invoice provides the details of the goods such as description of the goods, price and quantity.</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 ii. Packing list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Packing list provides the details of the contents of a particular package. It is also provided by the supplier.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p:txBody>
      </p:sp>
      <p:pic>
        <p:nvPicPr>
          <p:cNvPr id="6" name="Picture 5" descr="A hand holding a pen and shading circles on a sheet">
            <a:extLst>
              <a:ext uri="{FF2B5EF4-FFF2-40B4-BE49-F238E27FC236}">
                <a16:creationId xmlns:a16="http://schemas.microsoft.com/office/drawing/2014/main" id="{9C08360A-338A-0742-02C7-A0E12C4051E3}"/>
              </a:ext>
            </a:extLst>
          </p:cNvPr>
          <p:cNvPicPr>
            <a:picLocks noChangeAspect="1"/>
          </p:cNvPicPr>
          <p:nvPr/>
        </p:nvPicPr>
        <p:blipFill>
          <a:blip r:embed="rId2"/>
          <a:srcRect l="30768" r="19066" b="-8"/>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3439351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1"/>
            <a:ext cx="4927425" cy="1938525"/>
          </a:xfrm>
        </p:spPr>
        <p:txBody>
          <a:bodyPr>
            <a:normAutofit/>
          </a:bodyPr>
          <a:lstStyle/>
          <a:p>
            <a:r>
              <a:rPr lang="en-US" dirty="0"/>
              <a:t>IMPORT DOCUMENTATION</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2886116"/>
            <a:ext cx="4927425" cy="3245931"/>
          </a:xfrm>
        </p:spPr>
        <p:txBody>
          <a:bodyPr>
            <a:normAutofit fontScale="70000" lnSpcReduction="20000"/>
          </a:bodyPr>
          <a:lstStyle/>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Bill of lading / airway bill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This is the document evidencing a contract of carriage of goods between a shipper and a carrier of goods (ship or airline). The supplier will send the document to you after s/he has passed the goods onto the carrier for shipping and they have acknowledged receipt.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fontAlgn="base">
              <a:lnSpc>
                <a:spcPct val="115000"/>
              </a:lnSpc>
              <a:spcAft>
                <a:spcPts val="800"/>
              </a:spcAft>
              <a:buClr>
                <a:srgbClr val="000000"/>
              </a:buClr>
              <a:buSzPts val="1200"/>
              <a:buFont typeface="+mj-lt"/>
              <a:buAutoNum type="romanLcPeriod"/>
            </a:pPr>
            <a:r>
              <a:rPr lang="en-GB" sz="1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Import Declaration Form (IDF Form C-61) </a:t>
            </a: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Issued by the KRA Customs Services offices and is required for all imports. You will need to pay a processing fee of </a:t>
            </a:r>
            <a:r>
              <a:rPr lang="en-GB" sz="1800" kern="150" dirty="0" err="1">
                <a:effectLst/>
                <a:latin typeface="Times New Roman" panose="02020603050405020304" pitchFamily="18" charset="0"/>
                <a:ea typeface="DengXian" panose="02010600030101010101" pitchFamily="2" charset="-122"/>
                <a:cs typeface="Times New Roman" panose="02020603050405020304" pitchFamily="18" charset="0"/>
              </a:rPr>
              <a:t>Kshs</a:t>
            </a: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 5,000 minimum or 2.75 percent of the CIF value. The IDF is completed by the clearing agent who enters information such as the importers and exporter’s names and contacts, invoice details, description and quantity of the goods.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p:txBody>
      </p:sp>
      <p:pic>
        <p:nvPicPr>
          <p:cNvPr id="6" name="Picture 5" descr="A hand holding a pen and shading circles on a sheet">
            <a:extLst>
              <a:ext uri="{FF2B5EF4-FFF2-40B4-BE49-F238E27FC236}">
                <a16:creationId xmlns:a16="http://schemas.microsoft.com/office/drawing/2014/main" id="{8587907C-3025-2A92-19D5-9387A5C54316}"/>
              </a:ext>
            </a:extLst>
          </p:cNvPr>
          <p:cNvPicPr>
            <a:picLocks noChangeAspect="1"/>
          </p:cNvPicPr>
          <p:nvPr/>
        </p:nvPicPr>
        <p:blipFill>
          <a:blip r:embed="rId2"/>
          <a:srcRect l="30768" r="19066" b="-8"/>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828431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813477" y="568597"/>
            <a:ext cx="6706810" cy="1220408"/>
          </a:xfrm>
        </p:spPr>
        <p:txBody>
          <a:bodyPr>
            <a:normAutofit fontScale="90000"/>
          </a:bodyPr>
          <a:lstStyle/>
          <a:p>
            <a:r>
              <a:rPr lang="en-US" dirty="0"/>
              <a:t>IMPORT DOCUMENTATION</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691079" y="1960720"/>
            <a:ext cx="7535353" cy="4728667"/>
          </a:xfrm>
        </p:spPr>
        <p:txBody>
          <a:bodyPr>
            <a:normAutofit fontScale="47500" lnSpcReduction="20000"/>
          </a:bodyPr>
          <a:lstStyle/>
          <a:p>
            <a:pPr marL="342900" lvl="0" indent="-342900" fontAlgn="base">
              <a:lnSpc>
                <a:spcPct val="115000"/>
              </a:lnSpc>
              <a:spcAft>
                <a:spcPts val="800"/>
              </a:spcAft>
              <a:buClr>
                <a:srgbClr val="000000"/>
              </a:buClr>
              <a:buSzPts val="1200"/>
              <a:buFont typeface="+mj-lt"/>
              <a:buAutoNum type="romanLcPeriod"/>
            </a:pPr>
            <a:r>
              <a:rPr lang="en-GB" sz="29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Declaration of customs value (Form C- 52) </a:t>
            </a:r>
          </a:p>
          <a:p>
            <a:pPr>
              <a:lnSpc>
                <a:spcPct val="115000"/>
              </a:lnSpc>
              <a:spcAft>
                <a:spcPts val="800"/>
              </a:spcAft>
            </a:pPr>
            <a:r>
              <a:rPr lang="en-GB" sz="2900" kern="150" dirty="0">
                <a:effectLst/>
                <a:latin typeface="Times New Roman" panose="02020603050405020304" pitchFamily="18" charset="0"/>
                <a:ea typeface="DengXian" panose="02010600030101010101" pitchFamily="2" charset="-122"/>
                <a:cs typeface="Times New Roman" panose="02020603050405020304" pitchFamily="18" charset="0"/>
              </a:rPr>
              <a:t>Issued by the Customs Services  Department. As an importer, you are required to complete it and sign it to show that you have declared the true and accurate value of the imported goods. </a:t>
            </a:r>
            <a:endParaRPr lang="en-GB" sz="29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900" kern="150" dirty="0">
                <a:effectLst/>
                <a:latin typeface="Times New Roman" panose="02020603050405020304" pitchFamily="18" charset="0"/>
                <a:ea typeface="DengXian" panose="02010600030101010101" pitchFamily="2" charset="-122"/>
                <a:cs typeface="Times New Roman" panose="02020603050405020304" pitchFamily="18" charset="0"/>
              </a:rPr>
              <a:t>vi. 	Certificates of compliance </a:t>
            </a:r>
            <a:endParaRPr lang="en-GB" sz="29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900" kern="150" dirty="0">
                <a:effectLst/>
                <a:latin typeface="Times New Roman" panose="02020603050405020304" pitchFamily="18" charset="0"/>
                <a:ea typeface="DengXian" panose="02010600030101010101" pitchFamily="2" charset="-122"/>
                <a:cs typeface="Times New Roman" panose="02020603050405020304" pitchFamily="18" charset="0"/>
              </a:rPr>
              <a:t>This is processed as required by the different authorities such as KEBS. Examples include certificate of conformity, certificate of analysis and phytosanitary certificate. These are issued by the competent authorities in the supplier’s country after inspecting the goods. The supplier will then send you the relevant certificate to show that the goods comply with the local requirements. </a:t>
            </a:r>
            <a:endParaRPr lang="en-GB" sz="29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900" kern="150" dirty="0">
                <a:effectLst/>
                <a:latin typeface="Times New Roman" panose="02020603050405020304" pitchFamily="18" charset="0"/>
                <a:ea typeface="DengXian" panose="02010600030101010101" pitchFamily="2" charset="-122"/>
                <a:cs typeface="Times New Roman" panose="02020603050405020304" pitchFamily="18" charset="0"/>
              </a:rPr>
              <a:t>vii. 	Release Order </a:t>
            </a:r>
            <a:endParaRPr lang="en-GB" sz="29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900" kern="150" dirty="0">
                <a:effectLst/>
                <a:latin typeface="Times New Roman" panose="02020603050405020304" pitchFamily="18" charset="0"/>
                <a:ea typeface="DengXian" panose="02010600030101010101" pitchFamily="2" charset="-122"/>
                <a:cs typeface="Times New Roman" panose="02020603050405020304" pitchFamily="18" charset="0"/>
              </a:rPr>
              <a:t>Release order is issued by the port authority. This document allows the goods to be released to you or to your agent’s custody after verification and payment of the storage and other charges that may have accrued. </a:t>
            </a:r>
            <a:endParaRPr lang="en-GB" sz="2900" kern="150" dirty="0">
              <a:effectLst/>
              <a:latin typeface="Aptos" panose="020B0004020202020204" pitchFamily="34" charset="0"/>
              <a:ea typeface="DengXian" panose="02010600030101010101" pitchFamily="2" charset="-122"/>
              <a:cs typeface="Times New Roman" panose="02020603050405020304" pitchFamily="18" charset="0"/>
            </a:endParaRPr>
          </a:p>
          <a:p>
            <a:r>
              <a:rPr lang="en-GB" sz="1800" dirty="0">
                <a:effectLst/>
                <a:latin typeface="Times New Roman" panose="02020603050405020304" pitchFamily="18" charset="0"/>
                <a:ea typeface="DengXian" panose="02010600030101010101" pitchFamily="2" charset="-122"/>
              </a:rPr>
              <a:t> </a:t>
            </a:r>
            <a:endParaRPr lang="en-US" sz="1700" dirty="0"/>
          </a:p>
        </p:txBody>
      </p:sp>
      <p:pic>
        <p:nvPicPr>
          <p:cNvPr id="6" name="Picture 5" descr="Pen placed on top of a signature line">
            <a:extLst>
              <a:ext uri="{FF2B5EF4-FFF2-40B4-BE49-F238E27FC236}">
                <a16:creationId xmlns:a16="http://schemas.microsoft.com/office/drawing/2014/main" id="{A4C1FCBA-FF7F-8B91-E361-F055653A37C9}"/>
              </a:ext>
            </a:extLst>
          </p:cNvPr>
          <p:cNvPicPr>
            <a:picLocks noChangeAspect="1"/>
          </p:cNvPicPr>
          <p:nvPr/>
        </p:nvPicPr>
        <p:blipFill>
          <a:blip r:embed="rId2"/>
          <a:srcRect l="42705" r="-5" b="-5"/>
          <a:stretch/>
        </p:blipFill>
        <p:spPr>
          <a:xfrm>
            <a:off x="8229599" y="1"/>
            <a:ext cx="3979013"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23047330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691079" y="725950"/>
            <a:ext cx="3428812" cy="5436630"/>
          </a:xfrm>
        </p:spPr>
        <p:txBody>
          <a:bodyPr anchor="ctr">
            <a:normAutofit/>
          </a:bodyPr>
          <a:lstStyle/>
          <a:p>
            <a:r>
              <a:rPr lang="en-US" dirty="0"/>
              <a:t>IMPORT COSTS</a:t>
            </a:r>
          </a:p>
        </p:txBody>
      </p:sp>
      <p:sp>
        <p:nvSpPr>
          <p:cNvPr id="7" name="TextBox 6">
            <a:extLst>
              <a:ext uri="{FF2B5EF4-FFF2-40B4-BE49-F238E27FC236}">
                <a16:creationId xmlns:a16="http://schemas.microsoft.com/office/drawing/2014/main" id="{E3CDF26F-8C35-063D-015A-EE71C0E90C95}"/>
              </a:ext>
            </a:extLst>
          </p:cNvPr>
          <p:cNvSpPr txBox="1"/>
          <p:nvPr/>
        </p:nvSpPr>
        <p:spPr>
          <a:xfrm>
            <a:off x="3119890" y="343432"/>
            <a:ext cx="8365696" cy="4303807"/>
          </a:xfrm>
          <a:prstGeom prst="rect">
            <a:avLst/>
          </a:prstGeom>
          <a:noFill/>
        </p:spPr>
        <p:txBody>
          <a:bodyPr wrap="square">
            <a:spAutoFit/>
          </a:bodyPr>
          <a:lstStyle/>
          <a:p>
            <a:pPr>
              <a:lnSpc>
                <a:spcPct val="115000"/>
              </a:lnSpc>
              <a:spcAft>
                <a:spcPts val="800"/>
              </a:spcAft>
            </a:pP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There are several costs incurred while importing goods into the country. These may include;</a:t>
            </a:r>
            <a:endParaRPr lang="en-GB" sz="24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 </a:t>
            </a:r>
            <a:r>
              <a:rPr lang="en-GB" sz="2400" kern="150" dirty="0" err="1">
                <a:effectLst/>
                <a:latin typeface="Times New Roman" panose="02020603050405020304" pitchFamily="18" charset="0"/>
                <a:ea typeface="DengXian" panose="02010600030101010101" pitchFamily="2" charset="-122"/>
                <a:cs typeface="Times New Roman" panose="02020603050405020304" pitchFamily="18" charset="0"/>
              </a:rPr>
              <a:t>i</a:t>
            </a: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 Purchase price </a:t>
            </a:r>
            <a:endParaRPr lang="en-GB" sz="24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This is the cost incurred on purchase of the goods. It is the cost indicated by the purchase invoice.</a:t>
            </a:r>
            <a:endParaRPr lang="en-GB" sz="24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 ii) Freight </a:t>
            </a:r>
            <a:endParaRPr lang="en-GB" sz="24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effectLst/>
                <a:latin typeface="Times New Roman" panose="02020603050405020304" pitchFamily="18" charset="0"/>
                <a:ea typeface="DengXian" panose="02010600030101010101" pitchFamily="2" charset="-122"/>
                <a:cs typeface="Times New Roman" panose="02020603050405020304" pitchFamily="18" charset="0"/>
              </a:rPr>
              <a:t> This is the cost of transporting goods from the  place of origin to the port or place of destination.</a:t>
            </a:r>
            <a:endParaRPr lang="en-GB" sz="24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676359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91079" y="725950"/>
            <a:ext cx="3428812" cy="5436630"/>
          </a:xfrm>
        </p:spPr>
        <p:txBody>
          <a:bodyPr anchor="ctr">
            <a:normAutofit/>
          </a:bodyPr>
          <a:lstStyle/>
          <a:p>
            <a:r>
              <a:rPr lang="en-US" dirty="0"/>
              <a:t>IMPORT COSTS</a:t>
            </a:r>
          </a:p>
        </p:txBody>
      </p:sp>
      <p:sp>
        <p:nvSpPr>
          <p:cNvPr id="4" name="TextBox 3">
            <a:extLst>
              <a:ext uri="{FF2B5EF4-FFF2-40B4-BE49-F238E27FC236}">
                <a16:creationId xmlns:a16="http://schemas.microsoft.com/office/drawing/2014/main" id="{2DD7E218-1BBA-0123-311D-DE3100ADB766}"/>
              </a:ext>
            </a:extLst>
          </p:cNvPr>
          <p:cNvSpPr txBox="1"/>
          <p:nvPr/>
        </p:nvSpPr>
        <p:spPr>
          <a:xfrm>
            <a:off x="3383279" y="695420"/>
            <a:ext cx="8117641" cy="5570820"/>
          </a:xfrm>
          <a:prstGeom prst="rect">
            <a:avLst/>
          </a:prstGeom>
          <a:noFill/>
        </p:spPr>
        <p:txBody>
          <a:bodyPr wrap="square">
            <a:spAutoFit/>
          </a:bodyPr>
          <a:lstStyle/>
          <a:p>
            <a:pPr>
              <a:lnSpc>
                <a:spcPct val="115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 iii) Insurance </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This is the cost of insuring the goods while on transit to the importer. Most of the time is paid by the supplier</a:t>
            </a:r>
          </a:p>
          <a:p>
            <a:pPr>
              <a:lnSpc>
                <a:spcPct val="115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iv) Customs duty and taxes </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This refers to the tariffs paid to the revenue authority while importing goods.ie custom duty </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v) Port charges </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fontAlgn="base">
              <a:lnSpc>
                <a:spcPct val="115000"/>
              </a:lnSpc>
              <a:spcAft>
                <a:spcPts val="800"/>
              </a:spcAft>
              <a:buClr>
                <a:srgbClr val="000000"/>
              </a:buClr>
              <a:buSzPts val="1200"/>
              <a:buFont typeface="+mj-lt"/>
              <a:buAutoNum type="romanLcParenR"/>
            </a:pPr>
            <a:r>
              <a:rPr lang="en-GB" sz="2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Local transport </a:t>
            </a:r>
          </a:p>
          <a:p>
            <a:pPr marL="342900" lvl="0" indent="-342900" fontAlgn="base">
              <a:lnSpc>
                <a:spcPct val="115000"/>
              </a:lnSpc>
              <a:spcAft>
                <a:spcPts val="800"/>
              </a:spcAft>
              <a:buClr>
                <a:srgbClr val="000000"/>
              </a:buClr>
              <a:buSzPts val="1200"/>
              <a:buFont typeface="+mj-lt"/>
              <a:buAutoNum type="romanLcParenR"/>
            </a:pPr>
            <a:r>
              <a:rPr lang="en-GB" sz="2800" u="none" strike="noStrike" kern="150" dirty="0">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Clearing agent fee </a:t>
            </a:r>
          </a:p>
          <a:p>
            <a:pPr>
              <a:lnSpc>
                <a:spcPct val="115000"/>
              </a:lnSpc>
              <a:spcAft>
                <a:spcPts val="800"/>
              </a:spcAft>
            </a:pPr>
            <a:r>
              <a:rPr lang="en-GB" sz="1800" kern="15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800" kern="150" dirty="0">
              <a:effectLst/>
              <a:latin typeface="Aptos" panose="020B000402020202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436689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p:cNvSpPr>
            <a:spLocks noGrp="1"/>
          </p:cNvSpPr>
          <p:nvPr>
            <p:ph type="ctrTitle"/>
          </p:nvPr>
        </p:nvSpPr>
        <p:spPr>
          <a:xfrm>
            <a:off x="418455" y="725950"/>
            <a:ext cx="3016571" cy="5436630"/>
          </a:xfrm>
        </p:spPr>
        <p:txBody>
          <a:bodyPr anchor="ctr">
            <a:normAutofit/>
          </a:bodyPr>
          <a:lstStyle/>
          <a:p>
            <a:r>
              <a:rPr lang="en-US" dirty="0"/>
              <a:t>Conclusion</a:t>
            </a:r>
          </a:p>
        </p:txBody>
      </p:sp>
      <p:graphicFrame>
        <p:nvGraphicFramePr>
          <p:cNvPr id="6" name="Content Placeholder">
            <a:extLst>
              <a:ext uri="{FF2B5EF4-FFF2-40B4-BE49-F238E27FC236}">
                <a16:creationId xmlns:a16="http://schemas.microsoft.com/office/drawing/2014/main" id="{4D06C197-D823-40A1-4262-9EDC24D77C8F}"/>
              </a:ext>
            </a:extLst>
          </p:cNvPr>
          <p:cNvGraphicFramePr>
            <a:graphicFrameLocks noGrp="1"/>
          </p:cNvGraphicFramePr>
          <p:nvPr>
            <p:ph idx="1"/>
            <p:extLst>
              <p:ext uri="{D42A27DB-BD31-4B8C-83A1-F6EECF244321}">
                <p14:modId xmlns:p14="http://schemas.microsoft.com/office/powerpoint/2010/main" val="3323049097"/>
              </p:ext>
            </p:extLst>
          </p:nvPr>
        </p:nvGraphicFramePr>
        <p:xfrm>
          <a:off x="3346755" y="504149"/>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415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cNvSpPr>
            <a:spLocks noGrp="1"/>
          </p:cNvSpPr>
          <p:nvPr>
            <p:ph type="ctrTitle"/>
          </p:nvPr>
        </p:nvSpPr>
        <p:spPr>
          <a:xfrm>
            <a:off x="691079" y="725952"/>
            <a:ext cx="4927425" cy="542888"/>
          </a:xfrm>
        </p:spPr>
        <p:txBody>
          <a:bodyPr>
            <a:normAutofit fontScale="90000"/>
          </a:bodyPr>
          <a:lstStyle/>
          <a:p>
            <a:r>
              <a:rPr lang="en-US" dirty="0"/>
              <a:t>Revision questions</a:t>
            </a:r>
          </a:p>
        </p:txBody>
      </p:sp>
      <p:sp>
        <p:nvSpPr>
          <p:cNvPr id="45" name="Right Triangle 44">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Content Placeholder"/>
          <p:cNvSpPr>
            <a:spLocks noGrp="1"/>
          </p:cNvSpPr>
          <p:nvPr>
            <p:ph idx="1"/>
          </p:nvPr>
        </p:nvSpPr>
        <p:spPr>
          <a:xfrm>
            <a:off x="498551" y="1623060"/>
            <a:ext cx="6808164" cy="4891506"/>
          </a:xfrm>
        </p:spPr>
        <p:txBody>
          <a:bodyPr>
            <a:normAutofit/>
          </a:bodyPr>
          <a:lstStyle/>
          <a:p>
            <a:pPr lvl="0">
              <a:lnSpc>
                <a:spcPct val="100000"/>
              </a:lnSpc>
            </a:pPr>
            <a:r>
              <a:rPr lang="en-US" sz="1800" dirty="0">
                <a:latin typeface="]Aptos Light"/>
              </a:rPr>
              <a:t>Define international purchasing and explain how its strategic importance has evolved in a global economy</a:t>
            </a:r>
          </a:p>
          <a:p>
            <a:pPr marL="342900" lvl="0" indent="-342900">
              <a:lnSpc>
                <a:spcPct val="150000"/>
              </a:lnSpc>
              <a:buFont typeface="+mj-lt"/>
              <a:buAutoNum type="arabicPeriod"/>
            </a:pPr>
            <a:r>
              <a:rPr lang="en-GB" sz="1800" kern="150" dirty="0">
                <a:effectLst/>
                <a:latin typeface="]Aptos Light"/>
                <a:ea typeface="DengXian" panose="02010600030101010101" pitchFamily="2" charset="-122"/>
                <a:cs typeface="Times New Roman" panose="02020603050405020304" pitchFamily="18" charset="0"/>
              </a:rPr>
              <a:t>Identify and discuss three primary reasons organizations choose to source internationally. Give examples for each reason.</a:t>
            </a:r>
          </a:p>
          <a:p>
            <a:pPr marL="342900" lvl="0" indent="-342900">
              <a:lnSpc>
                <a:spcPct val="150000"/>
              </a:lnSpc>
              <a:spcAft>
                <a:spcPts val="800"/>
              </a:spcAft>
              <a:buFont typeface="+mj-lt"/>
              <a:buAutoNum type="arabicPeriod"/>
            </a:pPr>
            <a:r>
              <a:rPr lang="en-GB" sz="1800" kern="150" dirty="0">
                <a:effectLst/>
                <a:latin typeface="]Aptos Light"/>
                <a:ea typeface="DengXian" panose="02010600030101010101" pitchFamily="2" charset="-122"/>
                <a:cs typeface="Times New Roman" panose="02020603050405020304" pitchFamily="18" charset="0"/>
              </a:rPr>
              <a:t>What are the main risks associated with international purchasing, and how can companies mitigate these risks?</a:t>
            </a:r>
          </a:p>
          <a:p>
            <a:pPr lvl="0">
              <a:lnSpc>
                <a:spcPct val="100000"/>
              </a:lnSpc>
            </a:pPr>
            <a:r>
              <a:rPr lang="en-US" sz="1800" dirty="0">
                <a:latin typeface="]Aptos Light"/>
              </a:rPr>
              <a:t>Outline the basic import procedures before ordering, during ordering, and after goods arrive, highlighting the importance of each step</a:t>
            </a:r>
          </a:p>
          <a:p>
            <a:pPr lvl="0">
              <a:lnSpc>
                <a:spcPct val="100000"/>
              </a:lnSpc>
            </a:pPr>
            <a:r>
              <a:rPr lang="en-US" sz="1800" dirty="0">
                <a:latin typeface="]Aptos Light"/>
              </a:rPr>
              <a:t>Explain the types of documentation required in a typical import clearing transaction and their significance in the import process</a:t>
            </a:r>
          </a:p>
        </p:txBody>
      </p:sp>
      <p:pic>
        <p:nvPicPr>
          <p:cNvPr id="6" name="Picture 5" descr="Different coloured organisers">
            <a:extLst>
              <a:ext uri="{FF2B5EF4-FFF2-40B4-BE49-F238E27FC236}">
                <a16:creationId xmlns:a16="http://schemas.microsoft.com/office/drawing/2014/main" id="{F60C9038-22C4-76AB-8C17-951A25514CA4}"/>
              </a:ext>
            </a:extLst>
          </p:cNvPr>
          <p:cNvPicPr>
            <a:picLocks noChangeAspect="1"/>
          </p:cNvPicPr>
          <p:nvPr/>
        </p:nvPicPr>
        <p:blipFill>
          <a:blip r:embed="rId2"/>
          <a:srcRect l="24202" r="23794" b="9"/>
          <a:stretch/>
        </p:blipFill>
        <p:spPr>
          <a:xfrm>
            <a:off x="8076293" y="1"/>
            <a:ext cx="4132319"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40264225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7DFC3-6BA5-AA6D-6EBE-59321E62CDB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DCDD496-0B3A-8B8B-00D9-E1D709B3F7BA}"/>
              </a:ext>
            </a:extLst>
          </p:cNvPr>
          <p:cNvSpPr>
            <a:spLocks noGrp="1"/>
          </p:cNvSpPr>
          <p:nvPr>
            <p:ph idx="1"/>
          </p:nvPr>
        </p:nvSpPr>
        <p:spPr/>
        <p:txBody>
          <a:bodyPr>
            <a:normAutofit/>
          </a:bodyPr>
          <a:lstStyle/>
          <a:p>
            <a:pPr algn="ctr"/>
            <a:r>
              <a:rPr lang="en-GB" sz="8800" dirty="0"/>
              <a:t>END</a:t>
            </a:r>
          </a:p>
        </p:txBody>
      </p:sp>
    </p:spTree>
    <p:extLst>
      <p:ext uri="{BB962C8B-B14F-4D97-AF65-F5344CB8AC3E}">
        <p14:creationId xmlns:p14="http://schemas.microsoft.com/office/powerpoint/2010/main" val="335550077"/>
      </p:ext>
    </p:extLst>
  </p:cSld>
  <p:clrMapOvr>
    <a:masterClrMapping/>
  </p:clrMapOvr>
</p:sld>
</file>

<file path=ppt/theme/theme1.xml><?xml version="1.0" encoding="utf-8"?>
<a:theme xmlns:a="http://schemas.openxmlformats.org/drawingml/2006/main" name="Cosine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docProps/app.xml><?xml version="1.0" encoding="utf-8"?>
<Properties xmlns="http://schemas.openxmlformats.org/officeDocument/2006/extended-properties" xmlns:vt="http://schemas.openxmlformats.org/officeDocument/2006/docPropsVTypes">
  <TotalTime>62</TotalTime>
  <Words>2056</Words>
  <Application>Microsoft Office PowerPoint</Application>
  <PresentationFormat>Widescreen</PresentationFormat>
  <Paragraphs>198</Paragraphs>
  <Slides>35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]Aptos Light</vt:lpstr>
      <vt:lpstr>Amasis MT Pro Light</vt:lpstr>
      <vt:lpstr>Aptos</vt:lpstr>
      <vt:lpstr>Arial</vt:lpstr>
      <vt:lpstr>Grandview</vt:lpstr>
      <vt:lpstr>Symbol</vt:lpstr>
      <vt:lpstr>Tahoma</vt:lpstr>
      <vt:lpstr>Times New Roman</vt:lpstr>
      <vt:lpstr>Wingdings</vt:lpstr>
      <vt:lpstr>CosineVTI</vt:lpstr>
      <vt:lpstr>Principles of Purchasing Week 10 Global sourcing Lecturer: Samson Ndonye </vt:lpstr>
      <vt:lpstr>Lecture Learning outcomes</vt:lpstr>
      <vt:lpstr>Introduction</vt:lpstr>
      <vt:lpstr>Reasons for sourcing internationally</vt:lpstr>
      <vt:lpstr>Successful elements in sourcing abroad</vt:lpstr>
      <vt:lpstr>Benefits of international/global sourcing</vt:lpstr>
      <vt:lpstr>Difficulties in buying abroad</vt:lpstr>
      <vt:lpstr>Factors to consider when planning international purchasing</vt:lpstr>
      <vt:lpstr>Logistical barriers</vt:lpstr>
      <vt:lpstr>Customs regulations and duties</vt:lpstr>
      <vt:lpstr>Nationalism</vt:lpstr>
      <vt:lpstr>Sources of information about overseas suppliers</vt:lpstr>
      <vt:lpstr>Characteristics of international purchasing mode  </vt:lpstr>
      <vt:lpstr>DRIVERS OF INTERNATIONAL PURCHASING</vt:lpstr>
      <vt:lpstr>DRIVERS OF INTERNATIONAL PURCHASING</vt:lpstr>
      <vt:lpstr>DRIVERS OF INTERNATIONAL PURCHASING</vt:lpstr>
      <vt:lpstr>DRIVERS OF INTERNATIONAL PURCHASING</vt:lpstr>
      <vt:lpstr>Basic Benefits of international purchasing</vt:lpstr>
      <vt:lpstr>Risks from international purchasing</vt:lpstr>
      <vt:lpstr>IMPORT PROCEDURES</vt:lpstr>
      <vt:lpstr>Before placing the order for the goods</vt:lpstr>
      <vt:lpstr>Before placing the order for the goods</vt:lpstr>
      <vt:lpstr>Before placing the order for the goods</vt:lpstr>
      <vt:lpstr>Ordering the goods</vt:lpstr>
      <vt:lpstr>Before Goods Arrive</vt:lpstr>
      <vt:lpstr>Before Goods Arrive</vt:lpstr>
      <vt:lpstr>Once Goods Arrive</vt:lpstr>
      <vt:lpstr>IMPORT DOCUMENTATION</vt:lpstr>
      <vt:lpstr>IMPORT DOCUMENTATION</vt:lpstr>
      <vt:lpstr>IMPORT DOCUMENTATION</vt:lpstr>
      <vt:lpstr>IMPORT COSTS</vt:lpstr>
      <vt:lpstr>IMPORT COSTS</vt:lpstr>
      <vt:lpstr>Conclusion</vt:lpstr>
      <vt:lpstr>Revision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9</cp:revision>
  <dcterms:created xsi:type="dcterms:W3CDTF">2024-10-25T06:41:17Z</dcterms:created>
  <dcterms:modified xsi:type="dcterms:W3CDTF">2024-10-25T07:45:02Z</dcterms:modified>
</cp:coreProperties>
</file>