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48" r:id="rId1"/>
  </p:sldMasterIdLst>
  <p:notesMasterIdLst>
    <p:notesMasterId r:id="rId32"/>
  </p:notesMasterIdLst>
  <p:sldIdLst>
    <p:sldId id="256" r:id="rId2"/>
    <p:sldId id="266" r:id="rId3"/>
    <p:sldId id="267" r:id="rId4"/>
    <p:sldId id="268" r:id="rId5"/>
    <p:sldId id="269" r:id="rId6"/>
    <p:sldId id="270" r:id="rId7"/>
    <p:sldId id="271" r:id="rId8"/>
    <p:sldId id="272" r:id="rId9"/>
    <p:sldId id="273" r:id="rId10"/>
    <p:sldId id="274" r:id="rId11"/>
    <p:sldId id="275" r:id="rId12"/>
    <p:sldId id="276" r:id="rId13"/>
    <p:sldId id="277" r:id="rId14"/>
    <p:sldId id="278" r:id="rId15"/>
    <p:sldId id="279" r:id="rId16"/>
    <p:sldId id="280" r:id="rId17"/>
    <p:sldId id="281" r:id="rId18"/>
    <p:sldId id="282" r:id="rId19"/>
    <p:sldId id="283" r:id="rId20"/>
    <p:sldId id="284" r:id="rId21"/>
    <p:sldId id="285" r:id="rId22"/>
    <p:sldId id="286" r:id="rId23"/>
    <p:sldId id="258" r:id="rId24"/>
    <p:sldId id="259" r:id="rId25"/>
    <p:sldId id="260" r:id="rId26"/>
    <p:sldId id="261" r:id="rId27"/>
    <p:sldId id="262" r:id="rId28"/>
    <p:sldId id="263" r:id="rId29"/>
    <p:sldId id="264" r:id="rId30"/>
    <p:sldId id="265" r:id="rId31"/>
  </p:sldIdLst>
  <p:sldSz cx="14630400" cy="8229600"/>
  <p:notesSz cx="8229600" cy="14630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89" d="100"/>
          <a:sy n="89" d="100"/>
        </p:scale>
        <p:origin x="714"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183666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85EC65-6680-C334-45B5-A2A78F8D73A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3E2036B-CE4A-3753-53C8-A56C918A6EC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24F3220-3E14-D353-F363-6A3935DC246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5DB3082-2F30-9915-0899-9C5BF61C34EB}"/>
              </a:ext>
            </a:extLst>
          </p:cNvPr>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29667037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34BA29-B920-41D1-AACF-5A5E1F17981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AC4E557-C134-A1E3-70B6-3B07F0E40F0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E4EAD05-FD81-0F77-4ED0-F83A59673D0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E4F35B3-EDFF-1F8E-D989-003E04F43159}"/>
              </a:ext>
            </a:extLst>
          </p:cNvPr>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9637985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A6CF93-391C-568D-1768-E2194A73C2F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27999AB-F70E-EC27-D928-EC347ED301F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08F72A6-5FF2-289E-7172-CCFDF995C9A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065A039-55E4-C049-5F4D-5432574EF7CE}"/>
              </a:ext>
            </a:extLst>
          </p:cNvPr>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2508281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A099A7-0598-5B48-CE76-361C24F33BB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DA4F533-73D0-E13F-E2CF-9BA06153A28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57480C6-38DA-B234-036F-26A3AD77341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379464D-ECB1-88B0-74C2-1A78BA508783}"/>
              </a:ext>
            </a:extLst>
          </p:cNvPr>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34464045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119DB0-AC54-35C6-F361-5A2E74444B7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C060B2B-FB52-A992-B23E-83AC71C0FC8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DC69C4D-8547-92E8-3244-382A54E7EC6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CF4C409-DE02-F842-8665-D17A64E98BB8}"/>
              </a:ext>
            </a:extLst>
          </p:cNvPr>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373891593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C2FF39-6F60-8A2A-CDD0-C824AB579B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0FF1662-F8EC-7C50-F6A1-5A59E630DA4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108D3FE-E44A-810E-7563-A5226CC0D19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084610F-3361-95AF-E23F-90E8A68A3D97}"/>
              </a:ext>
            </a:extLst>
          </p:cNvPr>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25585022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F8615B-850B-A795-37E4-C09BA04B15D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C222BB0-C219-6B00-707D-9CAD0BAB768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4B3404C-2D90-05E0-AAA9-01E6B9A0400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52BEBCB-58F1-62C6-C689-940D58E1DA73}"/>
              </a:ext>
            </a:extLst>
          </p:cNvPr>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2395766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416388-CD9A-9DBC-948C-21A74B2FAA9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824A14B-CF17-D14B-8806-8B6C59B7A04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0096544-AA2E-E4D5-1714-F5A3F496BD2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E200F6D-5293-9C86-4736-AD1912816878}"/>
              </a:ext>
            </a:extLst>
          </p:cNvPr>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337910137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04450E-DA5E-764F-1848-F1E7605ECFD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BEE4222-E868-4241-0379-3012F8AF1C8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92E6167-BF64-AF9F-3B01-AE51ADF9907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422BC85-67D0-C5F5-A7D5-3C0452E55B46}"/>
              </a:ext>
            </a:extLst>
          </p:cNvPr>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41314723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81836A-4D07-06F5-FC10-29FAE3894C0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B498C51-CA31-F93C-7C5D-516A169CA19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10CC80F-515A-F9A9-5180-036F95B00C5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3B6F405-4E83-EBB6-E89E-340F08F194A8}"/>
              </a:ext>
            </a:extLst>
          </p:cNvPr>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75848465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791BD7-BA8C-9478-BB86-F04E2931FFB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7008992-FA6D-B77C-33EE-01F03155031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11672B2-9199-F2D7-B57D-AD0F31E30E5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E13EEE3-F26A-FEBF-1139-9A91FD085B8E}"/>
              </a:ext>
            </a:extLst>
          </p:cNvPr>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87054359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B3E6A5-F0F5-F9B8-6102-5E7D9CB0298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2583924-FB38-AAE2-2558-F31A02488B8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5268E1B-2A3B-51AD-7324-DBF0AA11C3E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E7EF6DB-5909-C89B-4633-16D9E5C8BA4A}"/>
              </a:ext>
            </a:extLst>
          </p:cNvPr>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333391344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2AFA00-4861-D2FD-482B-4ABF8141344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D03357B-9CE0-DFF9-873F-60FF1713D0E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7A13A90-FA3E-D90A-58DD-6155704A489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FD8A38C-8BCC-1B24-C3E2-D3770FB1811D}"/>
              </a:ext>
            </a:extLst>
          </p:cNvPr>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58745991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E7860C-F48C-C44B-385F-8145DCC8C4A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BABBE-BDF0-493D-033D-13038DE410E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A3F8C00-5926-238B-C3FE-5B217702289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F5BE4C3-A013-A487-0526-29C634031962}"/>
              </a:ext>
            </a:extLst>
          </p:cNvPr>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11301812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EAC5CC-AC45-4B29-EB0A-EA5AB330D00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6CDCB16-3A63-88AA-99CC-9DF98668337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503557A-55C7-97E3-6064-91642C49482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A9B1F8B-329C-9B04-A74B-104B0BF8E63C}"/>
              </a:ext>
            </a:extLst>
          </p:cNvPr>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251752293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7C940D-9ACD-0B75-E0F1-1AE646F8B93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C3211B2-73BF-A767-6430-55816227374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F0D2EE7-AF0D-EE11-3AAF-3CAD1B72730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2B59D69-C5B4-19AF-208F-50306FA81218}"/>
              </a:ext>
            </a:extLst>
          </p:cNvPr>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42057481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9F8ACE-4630-DD5B-1901-C9D93DC0DAE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30D8B69-8967-440D-2211-DAFC6670A04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1089817-4286-FE3A-BD59-444152BDD6A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E62FB1D-A322-3D3E-82B5-AED35DC34D31}"/>
              </a:ext>
            </a:extLst>
          </p:cNvPr>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49960779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3C775D-704C-B8E1-C1D2-CF97BD50027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C7E0C3A-E256-C878-7945-DF02F566230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E765FA5-950B-D7EC-0619-3ABD3E4309F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BAD2598-6F2A-DAF4-2340-0122AC74A602}"/>
              </a:ext>
            </a:extLst>
          </p:cNvPr>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324858608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11DF56-2110-CBC2-111C-E9AB0556FC3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1E7197F-E631-FA67-22C4-8955C5034B2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C9FA5C1-C06B-EB7A-DA3D-A878AB6EDE6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0114F67-310A-1360-E396-AEC8A84C40F2}"/>
              </a:ext>
            </a:extLst>
          </p:cNvPr>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303592682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BC66DC-52FC-72E9-ACB0-3537218B32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DB3DDF7-49F2-51A1-09AC-7383C66F953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DECAF65-FB5A-6A88-64D6-C17876620D4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7BCECFC-91E4-E6EC-054D-31566956224E}"/>
              </a:ext>
            </a:extLst>
          </p:cNvPr>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367274774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956A94-18FF-9F93-3F5C-9B7C622BB53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AB64371-4425-EE3B-014E-EB5E67E05A9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845E58C-5146-F269-3E4C-80BE791D43F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0CA17DF-8A8C-0475-34A3-271C728DE802}"/>
              </a:ext>
            </a:extLst>
          </p:cNvPr>
          <p:cNvSpPr>
            <a:spLocks noGrp="1"/>
          </p:cNvSpPr>
          <p:nvPr>
            <p:ph type="sldNum" sz="quarter" idx="10"/>
          </p:nvPr>
        </p:nvSpPr>
        <p:spPr/>
        <p:txBody>
          <a:bodyPr/>
          <a:lstStyle/>
          <a:p>
            <a:fld id="{F7021451-1387-4CA6-816F-3879F97B5CBC}" type="slidenum">
              <a:rPr lang="en-US"/>
              <a:t>22</a:t>
            </a:fld>
            <a:endParaRPr lang="en-US"/>
          </a:p>
        </p:txBody>
      </p:sp>
    </p:spTree>
    <p:extLst>
      <p:ext uri="{BB962C8B-B14F-4D97-AF65-F5344CB8AC3E}">
        <p14:creationId xmlns:p14="http://schemas.microsoft.com/office/powerpoint/2010/main" val="230428986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30</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4.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5.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6.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7.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8.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11.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Slide 1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1B1C1D"/>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Slide 2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1B1C1D"/>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Slide 3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1B1C1D"/>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lide 4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1B1C1D"/>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Slide 5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1B1C1D"/>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Slide 6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1B1C1D"/>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Slide 7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1B1C1D"/>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Slide 8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1B1C1D"/>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Slide 9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1B1C1D"/>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Slide 10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1B1C1D"/>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8.xml"/><Relationship Id="rId1" Type="http://schemas.openxmlformats.org/officeDocument/2006/relationships/slideLayout" Target="../slideLayouts/slideLayout9.xml"/><Relationship Id="rId5" Type="http://schemas.openxmlformats.org/officeDocument/2006/relationships/image" Target="../media/image9.png"/><Relationship Id="rId4" Type="http://schemas.openxmlformats.org/officeDocument/2006/relationships/image" Target="../media/image8.png"/></Relationships>
</file>

<file path=ppt/slides/_rels/slide29.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notesSlide" Target="../notesSlides/notesSlide29.xml"/><Relationship Id="rId1" Type="http://schemas.openxmlformats.org/officeDocument/2006/relationships/slideLayout" Target="../slideLayouts/slideLayout10.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350437" y="1187768"/>
            <a:ext cx="7415927" cy="3193971"/>
          </a:xfrm>
          <a:prstGeom prst="rect">
            <a:avLst/>
          </a:prstGeom>
          <a:noFill/>
          <a:ln/>
        </p:spPr>
        <p:txBody>
          <a:bodyPr wrap="square" lIns="0" tIns="0" rIns="0" bIns="0" rtlCol="0" anchor="t"/>
          <a:lstStyle/>
          <a:p>
            <a:pPr marL="0" indent="0">
              <a:lnSpc>
                <a:spcPts val="8350"/>
              </a:lnSpc>
              <a:buNone/>
            </a:pPr>
            <a:r>
              <a:rPr lang="en-US" sz="6700" b="1" dirty="0">
                <a:solidFill>
                  <a:srgbClr val="F2E782"/>
                </a:solidFill>
                <a:latin typeface="Arial" panose="020B0604020202020204" pitchFamily="34" charset="0"/>
                <a:ea typeface="Prata" pitchFamily="34" charset="-122"/>
                <a:cs typeface="Arial" panose="020B0604020202020204" pitchFamily="34" charset="0"/>
              </a:rPr>
              <a:t>Computer Graphics and Design: </a:t>
            </a:r>
          </a:p>
          <a:p>
            <a:pPr marL="0" indent="0">
              <a:lnSpc>
                <a:spcPts val="8350"/>
              </a:lnSpc>
              <a:buNone/>
            </a:pPr>
            <a:r>
              <a:rPr lang="en-US" sz="4800" b="1" dirty="0">
                <a:solidFill>
                  <a:srgbClr val="F2E782"/>
                </a:solidFill>
                <a:latin typeface="Arial" panose="020B0604020202020204" pitchFamily="34" charset="0"/>
                <a:ea typeface="Prata" pitchFamily="34" charset="-122"/>
                <a:cs typeface="Arial" panose="020B0604020202020204" pitchFamily="34" charset="0"/>
              </a:rPr>
              <a:t>Lecture 6</a:t>
            </a:r>
            <a:endParaRPr lang="en-US" sz="4800" b="1" dirty="0">
              <a:latin typeface="Arial" panose="020B0604020202020204" pitchFamily="34" charset="0"/>
              <a:cs typeface="Arial" panose="020B0604020202020204" pitchFamily="34" charset="0"/>
            </a:endParaRPr>
          </a:p>
        </p:txBody>
      </p:sp>
      <p:sp>
        <p:nvSpPr>
          <p:cNvPr id="4" name="Text 1"/>
          <p:cNvSpPr/>
          <p:nvPr/>
        </p:nvSpPr>
        <p:spPr>
          <a:xfrm>
            <a:off x="6350437" y="5691062"/>
            <a:ext cx="7415927" cy="605285"/>
          </a:xfrm>
          <a:prstGeom prst="rect">
            <a:avLst/>
          </a:prstGeom>
          <a:noFill/>
          <a:ln/>
        </p:spPr>
        <p:txBody>
          <a:bodyPr wrap="square" lIns="0" tIns="0" rIns="0" bIns="0" rtlCol="0" anchor="t"/>
          <a:lstStyle/>
          <a:p>
            <a:pPr marL="0" indent="0">
              <a:lnSpc>
                <a:spcPts val="3100"/>
              </a:lnSpc>
              <a:buNone/>
            </a:pPr>
            <a:r>
              <a:rPr lang="en-US" sz="3600" b="1" dirty="0">
                <a:solidFill>
                  <a:srgbClr val="CFCBBF"/>
                </a:solidFill>
                <a:latin typeface="Arial" panose="020B0604020202020204" pitchFamily="34" charset="0"/>
                <a:ea typeface="Raleway" pitchFamily="34" charset="-122"/>
                <a:cs typeface="Arial" panose="020B0604020202020204" pitchFamily="34" charset="0"/>
              </a:rPr>
              <a:t>Working with Layers and masks</a:t>
            </a:r>
            <a:endParaRPr lang="en-US" sz="3600" b="1" dirty="0">
              <a:latin typeface="Arial" panose="020B0604020202020204" pitchFamily="34" charset="0"/>
              <a:cs typeface="Arial" panose="020B0604020202020204" pitchFamily="34" charset="0"/>
            </a:endParaRPr>
          </a:p>
        </p:txBody>
      </p:sp>
      <p:sp>
        <p:nvSpPr>
          <p:cNvPr id="7" name="Text 3"/>
          <p:cNvSpPr/>
          <p:nvPr/>
        </p:nvSpPr>
        <p:spPr>
          <a:xfrm>
            <a:off x="6350437" y="6222514"/>
            <a:ext cx="3225641" cy="431959"/>
          </a:xfrm>
          <a:prstGeom prst="rect">
            <a:avLst/>
          </a:prstGeom>
          <a:noFill/>
          <a:ln/>
        </p:spPr>
        <p:txBody>
          <a:bodyPr wrap="none" lIns="0" tIns="0" rIns="0" bIns="0" rtlCol="0" anchor="t"/>
          <a:lstStyle/>
          <a:p>
            <a:pPr marL="0" indent="0" algn="l">
              <a:lnSpc>
                <a:spcPts val="3400"/>
              </a:lnSpc>
              <a:buNone/>
            </a:pPr>
            <a:r>
              <a:rPr lang="en-US" sz="2400" b="1" dirty="0">
                <a:solidFill>
                  <a:srgbClr val="CFCBBF"/>
                </a:solidFill>
                <a:latin typeface="Arial" panose="020B0604020202020204" pitchFamily="34" charset="0"/>
                <a:cs typeface="Arial" panose="020B0604020202020204" pitchFamily="34" charset="0"/>
              </a:rPr>
              <a:t>Lecturer: Baya, Trevor</a:t>
            </a:r>
            <a:endParaRPr lang="en-US" sz="2400" dirty="0">
              <a:latin typeface="Arial" panose="020B0604020202020204" pitchFamily="34" charset="0"/>
              <a:cs typeface="Arial" panose="020B0604020202020204"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8D7A9C-CD4D-1541-FB9C-B913C1412937}"/>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16E73BC7-CCD6-4AB2-96F3-F95B8D5D38A9}"/>
              </a:ext>
            </a:extLst>
          </p:cNvPr>
          <p:cNvSpPr/>
          <p:nvPr/>
        </p:nvSpPr>
        <p:spPr>
          <a:xfrm>
            <a:off x="864037" y="522038"/>
            <a:ext cx="6172200" cy="771525"/>
          </a:xfrm>
          <a:prstGeom prst="rect">
            <a:avLst/>
          </a:prstGeom>
          <a:noFill/>
          <a:ln/>
        </p:spPr>
        <p:txBody>
          <a:bodyPr wrap="none" lIns="0" tIns="0" rIns="0" bIns="0" rtlCol="0" anchor="t"/>
          <a:lstStyle/>
          <a:p>
            <a:pPr marL="0" indent="0">
              <a:lnSpc>
                <a:spcPts val="6050"/>
              </a:lnSpc>
              <a:buNone/>
            </a:pPr>
            <a:r>
              <a:rPr lang="en-US" sz="4850" dirty="0">
                <a:solidFill>
                  <a:srgbClr val="F2E782"/>
                </a:solidFill>
                <a:latin typeface="Arial" panose="020B0604020202020204" pitchFamily="34" charset="0"/>
                <a:ea typeface="Prata" pitchFamily="34" charset="-122"/>
                <a:cs typeface="Arial" panose="020B0604020202020204" pitchFamily="34" charset="0"/>
              </a:rPr>
              <a:t>Learning Outcomes</a:t>
            </a:r>
          </a:p>
        </p:txBody>
      </p:sp>
      <p:sp>
        <p:nvSpPr>
          <p:cNvPr id="3" name="Text 1">
            <a:extLst>
              <a:ext uri="{FF2B5EF4-FFF2-40B4-BE49-F238E27FC236}">
                <a16:creationId xmlns:a16="http://schemas.microsoft.com/office/drawing/2014/main" id="{7327D7A5-595D-277F-0216-126097B4A675}"/>
              </a:ext>
            </a:extLst>
          </p:cNvPr>
          <p:cNvSpPr/>
          <p:nvPr/>
        </p:nvSpPr>
        <p:spPr>
          <a:xfrm>
            <a:off x="864037" y="1404639"/>
            <a:ext cx="3086100" cy="385763"/>
          </a:xfrm>
          <a:prstGeom prst="rect">
            <a:avLst/>
          </a:prstGeom>
          <a:noFill/>
          <a:ln/>
        </p:spPr>
        <p:txBody>
          <a:bodyPr wrap="none" lIns="0" tIns="0" rIns="0" bIns="0" rtlCol="0" anchor="t"/>
          <a:lstStyle/>
          <a:p>
            <a:pPr marL="0" indent="0">
              <a:lnSpc>
                <a:spcPts val="3000"/>
              </a:lnSpc>
              <a:buNone/>
            </a:pPr>
            <a:r>
              <a:rPr lang="en-US" sz="2400" dirty="0">
                <a:solidFill>
                  <a:srgbClr val="F2E782"/>
                </a:solidFill>
                <a:latin typeface="Arial" panose="020B0604020202020204" pitchFamily="34" charset="0"/>
                <a:ea typeface="Prata" pitchFamily="34" charset="-122"/>
                <a:cs typeface="Arial" panose="020B0604020202020204" pitchFamily="34" charset="0"/>
              </a:rPr>
              <a:t>By the end of this lecture, students will:</a:t>
            </a:r>
          </a:p>
        </p:txBody>
      </p:sp>
      <p:sp>
        <p:nvSpPr>
          <p:cNvPr id="4" name="Text 2">
            <a:extLst>
              <a:ext uri="{FF2B5EF4-FFF2-40B4-BE49-F238E27FC236}">
                <a16:creationId xmlns:a16="http://schemas.microsoft.com/office/drawing/2014/main" id="{04543346-37B1-8CF5-0815-911503E1244A}"/>
              </a:ext>
            </a:extLst>
          </p:cNvPr>
          <p:cNvSpPr/>
          <p:nvPr/>
        </p:nvSpPr>
        <p:spPr>
          <a:xfrm>
            <a:off x="864037" y="2012553"/>
            <a:ext cx="10731063" cy="1975247"/>
          </a:xfrm>
          <a:prstGeom prst="rect">
            <a:avLst/>
          </a:prstGeom>
          <a:noFill/>
          <a:ln/>
        </p:spPr>
        <p:txBody>
          <a:bodyPr wrap="square" lIns="0" tIns="0" rIns="0" bIns="0" rtlCol="0" anchor="t"/>
          <a:lstStyle/>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Understand the concept, purpose, and importance of layers and masks in Photoshop for non-destructive editing.</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Demonstrate proficiency in creating, organizing, and managing different types of layers, including image, text, shape, and adjustment layers.</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Apply layer masks to control the visibility and transparency of various parts of a layer.</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Utilize adjustment layers for color correction, tonal adjustments, and creative effects while keeping the original content intact.</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Explore blending modes, opacity settings, and their effects on layer interactions and overall image composition.</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Implement clipping masks for targeted effects and seamless integration of visual elements.</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Critically analyze how layers and masks contribute to a flexible and efficient workflow in complex projects.</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3587695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377FAC-E539-D31D-3AFF-EEDAB20D93F0}"/>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B565B560-4854-6948-1A9E-F4E18B0595B8}"/>
              </a:ext>
            </a:extLst>
          </p:cNvPr>
          <p:cNvSpPr/>
          <p:nvPr/>
        </p:nvSpPr>
        <p:spPr>
          <a:xfrm>
            <a:off x="864037" y="2754063"/>
            <a:ext cx="6172200" cy="771525"/>
          </a:xfrm>
          <a:prstGeom prst="rect">
            <a:avLst/>
          </a:prstGeom>
          <a:noFill/>
          <a:ln/>
        </p:spPr>
        <p:txBody>
          <a:bodyPr wrap="none" lIns="0" tIns="0" rIns="0" bIns="0" rtlCol="0" anchor="t"/>
          <a:lstStyle/>
          <a:p>
            <a:pPr marL="0" indent="0">
              <a:lnSpc>
                <a:spcPts val="6050"/>
              </a:lnSpc>
              <a:buNone/>
            </a:pPr>
            <a:r>
              <a:rPr lang="en-US" sz="4850" dirty="0">
                <a:solidFill>
                  <a:srgbClr val="F2E782"/>
                </a:solidFill>
                <a:latin typeface="Arial" panose="020B0604020202020204" pitchFamily="34" charset="0"/>
                <a:ea typeface="Prata" pitchFamily="34" charset="-122"/>
                <a:cs typeface="Arial" panose="020B0604020202020204" pitchFamily="34" charset="0"/>
              </a:rPr>
              <a:t>Introduction to Layers and Masks</a:t>
            </a:r>
          </a:p>
        </p:txBody>
      </p:sp>
      <p:sp>
        <p:nvSpPr>
          <p:cNvPr id="4" name="Text 2">
            <a:extLst>
              <a:ext uri="{FF2B5EF4-FFF2-40B4-BE49-F238E27FC236}">
                <a16:creationId xmlns:a16="http://schemas.microsoft.com/office/drawing/2014/main" id="{75EE7312-B3D0-18C1-BB3F-79E9CDE9B0EB}"/>
              </a:ext>
            </a:extLst>
          </p:cNvPr>
          <p:cNvSpPr/>
          <p:nvPr/>
        </p:nvSpPr>
        <p:spPr>
          <a:xfrm>
            <a:off x="864037" y="3569641"/>
            <a:ext cx="8813363" cy="1975247"/>
          </a:xfrm>
          <a:prstGeom prst="rect">
            <a:avLst/>
          </a:prstGeom>
          <a:noFill/>
          <a:ln/>
        </p:spPr>
        <p:txBody>
          <a:bodyPr wrap="square" lIns="0" tIns="0" rIns="0" bIns="0" rtlCol="0" anchor="t"/>
          <a:lstStyle/>
          <a:p>
            <a:pPr marL="342900" indent="-342900">
              <a:lnSpc>
                <a:spcPct val="107000"/>
              </a:lnSpc>
              <a:spcAft>
                <a:spcPts val="800"/>
              </a:spcAft>
              <a:buSzPts val="1000"/>
              <a:buFont typeface="Symbol" panose="05050102010706020507" pitchFamily="18" charset="2"/>
              <a:buChar char=""/>
              <a:tabLst>
                <a:tab pos="457200" algn="l"/>
              </a:tabLst>
            </a:pP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Layers and masks are fundamental components in Adobe Photoshop that allow for complex image editing, non-destructive changes, and detailed compositing. Layers work like transparent sheets that stack upon each other, enabling independent editing of different elements, while masks give control over the visibility of layer content without permanent changes. Mastering layers and masks is essential for anyone seeking to enhance their Photoshop skills and achieve professional-quality results.</a:t>
            </a:r>
            <a:r>
              <a:rPr lang="en-US" kern="100" dirty="0">
                <a:solidFill>
                  <a:schemeClr val="bg1"/>
                </a:solidFill>
                <a:latin typeface="Calibri" panose="020F0502020204030204" pitchFamily="34" charset="0"/>
                <a:ea typeface="Calibri" panose="020F0502020204030204" pitchFamily="34" charset="0"/>
                <a:cs typeface="Times New Roman" panose="02020603050405020304" pitchFamily="18" charset="0"/>
              </a:rPr>
              <a:t> </a:t>
            </a:r>
          </a:p>
          <a:p>
            <a:pPr marL="342900" indent="-342900">
              <a:lnSpc>
                <a:spcPct val="107000"/>
              </a:lnSpc>
              <a:spcAft>
                <a:spcPts val="800"/>
              </a:spcAft>
              <a:buSzPts val="1000"/>
              <a:buFont typeface="Symbol" panose="05050102010706020507" pitchFamily="18" charset="2"/>
              <a:buChar char=""/>
              <a:tabLst>
                <a:tab pos="457200" algn="l"/>
              </a:tabLst>
            </a:pP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Layers are the building blocks of Photoshop projects. Each layer functions as a separate piece of content within the overall composition, allowing for precise control, manipulation, and adjustment of images, graphics, or text.</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endPar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endParaRPr>
          </a:p>
        </p:txBody>
      </p:sp>
      <p:pic>
        <p:nvPicPr>
          <p:cNvPr id="5" name="Image 0" descr="preencoded.png">
            <a:extLst>
              <a:ext uri="{FF2B5EF4-FFF2-40B4-BE49-F238E27FC236}">
                <a16:creationId xmlns:a16="http://schemas.microsoft.com/office/drawing/2014/main" id="{BA6C5D72-5A7D-202D-39C6-5C4FE656D62D}"/>
              </a:ext>
            </a:extLst>
          </p:cNvPr>
          <p:cNvPicPr>
            <a:picLocks noChangeAspect="1"/>
          </p:cNvPicPr>
          <p:nvPr/>
        </p:nvPicPr>
        <p:blipFill>
          <a:blip r:embed="rId3"/>
          <a:srcRect l="76331"/>
          <a:stretch/>
        </p:blipFill>
        <p:spPr>
          <a:xfrm rot="5400000">
            <a:off x="6160889" y="-6161830"/>
            <a:ext cx="2308622" cy="14630400"/>
          </a:xfrm>
          <a:prstGeom prst="rect">
            <a:avLst/>
          </a:prstGeom>
        </p:spPr>
      </p:pic>
    </p:spTree>
    <p:extLst>
      <p:ext uri="{BB962C8B-B14F-4D97-AF65-F5344CB8AC3E}">
        <p14:creationId xmlns:p14="http://schemas.microsoft.com/office/powerpoint/2010/main" val="39681457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2A5468-9632-72BF-942F-208131BF734F}"/>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1FB4B4AC-E220-6274-7AB2-508A24F99CDC}"/>
              </a:ext>
            </a:extLst>
          </p:cNvPr>
          <p:cNvSpPr/>
          <p:nvPr/>
        </p:nvSpPr>
        <p:spPr>
          <a:xfrm>
            <a:off x="864037" y="2754063"/>
            <a:ext cx="6172200" cy="771525"/>
          </a:xfrm>
          <a:prstGeom prst="rect">
            <a:avLst/>
          </a:prstGeom>
          <a:noFill/>
          <a:ln/>
        </p:spPr>
        <p:txBody>
          <a:bodyPr wrap="none" lIns="0" tIns="0" rIns="0" bIns="0" rtlCol="0" anchor="t"/>
          <a:lstStyle/>
          <a:p>
            <a:pPr marL="0" indent="0">
              <a:lnSpc>
                <a:spcPts val="6050"/>
              </a:lnSpc>
              <a:buNone/>
            </a:pPr>
            <a:r>
              <a:rPr lang="en-US" sz="4850" dirty="0">
                <a:solidFill>
                  <a:srgbClr val="F2E782"/>
                </a:solidFill>
                <a:latin typeface="Arial" panose="020B0604020202020204" pitchFamily="34" charset="0"/>
                <a:ea typeface="Prata" pitchFamily="34" charset="-122"/>
                <a:cs typeface="Arial" panose="020B0604020202020204" pitchFamily="34" charset="0"/>
              </a:rPr>
              <a:t>Types of Layers</a:t>
            </a:r>
          </a:p>
        </p:txBody>
      </p:sp>
      <p:sp>
        <p:nvSpPr>
          <p:cNvPr id="4" name="Text 2">
            <a:extLst>
              <a:ext uri="{FF2B5EF4-FFF2-40B4-BE49-F238E27FC236}">
                <a16:creationId xmlns:a16="http://schemas.microsoft.com/office/drawing/2014/main" id="{E463B38B-88BE-FF14-D2D4-7DE5584CE4E9}"/>
              </a:ext>
            </a:extLst>
          </p:cNvPr>
          <p:cNvSpPr/>
          <p:nvPr/>
        </p:nvSpPr>
        <p:spPr>
          <a:xfrm>
            <a:off x="864037" y="3569641"/>
            <a:ext cx="10807263" cy="1975247"/>
          </a:xfrm>
          <a:prstGeom prst="rect">
            <a:avLst/>
          </a:prstGeom>
          <a:noFill/>
          <a:ln/>
        </p:spPr>
        <p:txBody>
          <a:bodyPr wrap="square" lIns="0" tIns="0" rIns="0" bIns="0" rtlCol="0" anchor="t"/>
          <a:lstStyle/>
          <a:p>
            <a:pPr>
              <a:lnSpc>
                <a:spcPct val="107000"/>
              </a:lnSpc>
              <a:spcAft>
                <a:spcPts val="800"/>
              </a:spcAft>
              <a:buSzPts val="1000"/>
              <a:tabLst>
                <a:tab pos="457200" algn="l"/>
              </a:tabLst>
            </a:pP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In Adobe Photoshop, layers are essential for organizing and editing your images. They allow you to work on different elements of a project independently and help maintain flexibility throughout your editing process. Here’s a breakdown of the various types of layers you can work with in Photoshop:</a:t>
            </a:r>
          </a:p>
          <a:p>
            <a:pPr>
              <a:lnSpc>
                <a:spcPct val="107000"/>
              </a:lnSpc>
              <a:spcAft>
                <a:spcPts val="800"/>
              </a:spcAft>
              <a:buSzPts val="1000"/>
              <a:tabLst>
                <a:tab pos="457200" algn="l"/>
              </a:tabLst>
            </a:pPr>
            <a:endPar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1. Background Layer</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1257300" lvl="2" indent="-342900">
              <a:lnSpc>
                <a:spcPct val="107000"/>
              </a:lnSpc>
              <a:spcAft>
                <a:spcPts val="800"/>
              </a:spcAft>
              <a:buSzPts val="1000"/>
              <a:buFont typeface="Symbol" panose="05050102010706020507" pitchFamily="18" charset="2"/>
              <a:buChar char=""/>
              <a:tabLst>
                <a:tab pos="457200" algn="l"/>
              </a:tabLst>
            </a:pPr>
            <a:r>
              <a:rPr lang="en-US"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Description</a:t>
            </a:r>
            <a:r>
              <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The base layer in a document, typically locked by default, which prevents transparency and edits.</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1257300" lvl="2" indent="-342900">
              <a:lnSpc>
                <a:spcPct val="107000"/>
              </a:lnSpc>
              <a:spcAft>
                <a:spcPts val="800"/>
              </a:spcAft>
              <a:buSzPts val="1000"/>
              <a:buFont typeface="Symbol" panose="05050102010706020507" pitchFamily="18" charset="2"/>
              <a:buChar char=""/>
              <a:tabLst>
                <a:tab pos="457200" algn="l"/>
              </a:tabLst>
            </a:pPr>
            <a:r>
              <a:rPr lang="en-US"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Usage</a:t>
            </a:r>
            <a:r>
              <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Ideal for traditional image editing. You can unlock it to add effects or adjustments.</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2. Regular Layers</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1257300" lvl="2" indent="-342900">
              <a:lnSpc>
                <a:spcPct val="107000"/>
              </a:lnSpc>
              <a:spcAft>
                <a:spcPts val="800"/>
              </a:spcAft>
              <a:buSzPts val="1000"/>
              <a:buFont typeface="Symbol" panose="05050102010706020507" pitchFamily="18" charset="2"/>
              <a:buChar char=""/>
              <a:tabLst>
                <a:tab pos="457200" algn="l"/>
              </a:tabLst>
            </a:pPr>
            <a:r>
              <a:rPr lang="en-US"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Description</a:t>
            </a:r>
            <a:r>
              <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Standard layers that can contain images, shapes, or text. These layers can be edited, rearranged, and deleted freely.</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1257300" lvl="2" indent="-342900">
              <a:lnSpc>
                <a:spcPct val="107000"/>
              </a:lnSpc>
              <a:spcAft>
                <a:spcPts val="800"/>
              </a:spcAft>
              <a:buSzPts val="1000"/>
              <a:buFont typeface="Symbol" panose="05050102010706020507" pitchFamily="18" charset="2"/>
              <a:buChar char=""/>
              <a:tabLst>
                <a:tab pos="457200" algn="l"/>
              </a:tabLst>
            </a:pPr>
            <a:r>
              <a:rPr lang="en-US"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Usage</a:t>
            </a:r>
            <a:r>
              <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Used for most design tasks, allowing for blending, masking, and adjustments.</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buSzPts val="1000"/>
              <a:tabLst>
                <a:tab pos="457200" algn="l"/>
              </a:tabLst>
            </a:pPr>
            <a:endPar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endParaRPr>
          </a:p>
        </p:txBody>
      </p:sp>
      <p:pic>
        <p:nvPicPr>
          <p:cNvPr id="5" name="Image 0" descr="preencoded.png">
            <a:extLst>
              <a:ext uri="{FF2B5EF4-FFF2-40B4-BE49-F238E27FC236}">
                <a16:creationId xmlns:a16="http://schemas.microsoft.com/office/drawing/2014/main" id="{97E7E90E-3D95-E849-AF0D-2EE14515CA40}"/>
              </a:ext>
            </a:extLst>
          </p:cNvPr>
          <p:cNvPicPr>
            <a:picLocks noChangeAspect="1"/>
          </p:cNvPicPr>
          <p:nvPr/>
        </p:nvPicPr>
        <p:blipFill>
          <a:blip r:embed="rId3"/>
          <a:srcRect l="76331"/>
          <a:stretch/>
        </p:blipFill>
        <p:spPr>
          <a:xfrm rot="5400000">
            <a:off x="6160889" y="-6161830"/>
            <a:ext cx="2308622" cy="14630400"/>
          </a:xfrm>
          <a:prstGeom prst="rect">
            <a:avLst/>
          </a:prstGeom>
        </p:spPr>
      </p:pic>
    </p:spTree>
    <p:extLst>
      <p:ext uri="{BB962C8B-B14F-4D97-AF65-F5344CB8AC3E}">
        <p14:creationId xmlns:p14="http://schemas.microsoft.com/office/powerpoint/2010/main" val="17807311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30F3D6-1D69-BDBE-AF62-D329F1959055}"/>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3D53117A-C9F5-73A7-09E5-E749E48B71FE}"/>
              </a:ext>
            </a:extLst>
          </p:cNvPr>
          <p:cNvSpPr/>
          <p:nvPr/>
        </p:nvSpPr>
        <p:spPr>
          <a:xfrm>
            <a:off x="864037" y="136275"/>
            <a:ext cx="6172200" cy="771525"/>
          </a:xfrm>
          <a:prstGeom prst="rect">
            <a:avLst/>
          </a:prstGeom>
          <a:noFill/>
          <a:ln/>
        </p:spPr>
        <p:txBody>
          <a:bodyPr wrap="none" lIns="0" tIns="0" rIns="0" bIns="0" rtlCol="0" anchor="t"/>
          <a:lstStyle/>
          <a:p>
            <a:pPr marL="0" indent="0">
              <a:lnSpc>
                <a:spcPts val="6050"/>
              </a:lnSpc>
              <a:buNone/>
            </a:pPr>
            <a:r>
              <a:rPr lang="en-US" sz="4850" dirty="0">
                <a:solidFill>
                  <a:srgbClr val="F2E782"/>
                </a:solidFill>
                <a:latin typeface="Arial" panose="020B0604020202020204" pitchFamily="34" charset="0"/>
                <a:ea typeface="Prata" pitchFamily="34" charset="-122"/>
                <a:cs typeface="Arial" panose="020B0604020202020204" pitchFamily="34" charset="0"/>
              </a:rPr>
              <a:t>Types of Layers</a:t>
            </a:r>
          </a:p>
        </p:txBody>
      </p:sp>
      <p:sp>
        <p:nvSpPr>
          <p:cNvPr id="4" name="Text 2">
            <a:extLst>
              <a:ext uri="{FF2B5EF4-FFF2-40B4-BE49-F238E27FC236}">
                <a16:creationId xmlns:a16="http://schemas.microsoft.com/office/drawing/2014/main" id="{E27C4622-EE86-A813-9FFF-627AA3A807CE}"/>
              </a:ext>
            </a:extLst>
          </p:cNvPr>
          <p:cNvSpPr/>
          <p:nvPr/>
        </p:nvSpPr>
        <p:spPr>
          <a:xfrm>
            <a:off x="864037" y="975416"/>
            <a:ext cx="12699563" cy="1975247"/>
          </a:xfrm>
          <a:prstGeom prst="rect">
            <a:avLst/>
          </a:prstGeom>
          <a:noFill/>
          <a:ln/>
        </p:spPr>
        <p:txBody>
          <a:bodyPr wrap="square" lIns="0" tIns="0" rIns="0" bIns="0" rtlCol="0" anchor="t"/>
          <a:lstStyle/>
          <a:p>
            <a:pPr marL="0" marR="0">
              <a:lnSpc>
                <a:spcPct val="107000"/>
              </a:lnSpc>
              <a:spcBef>
                <a:spcPts val="0"/>
              </a:spcBef>
              <a:spcAft>
                <a:spcPts val="800"/>
              </a:spcAft>
            </a:pPr>
            <a:r>
              <a:rPr lang="en-US"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3. Adjustment Layers</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Description</a:t>
            </a:r>
            <a:r>
              <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Non-destructive layers that apply color and tonal adjustments to the layers below without permanently altering them.</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Types</a:t>
            </a:r>
            <a:r>
              <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07000"/>
              </a:lnSpc>
              <a:spcBef>
                <a:spcPts val="0"/>
              </a:spcBef>
              <a:spcAft>
                <a:spcPts val="800"/>
              </a:spcAft>
              <a:buSzPts val="1000"/>
              <a:buFont typeface="Courier New" panose="02070309020205020404" pitchFamily="49" charset="0"/>
              <a:buChar char="o"/>
              <a:tabLst>
                <a:tab pos="914400" algn="l"/>
              </a:tabLst>
            </a:pPr>
            <a:r>
              <a:rPr lang="en-US"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Brightness/Contrast</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07000"/>
              </a:lnSpc>
              <a:spcBef>
                <a:spcPts val="0"/>
              </a:spcBef>
              <a:spcAft>
                <a:spcPts val="800"/>
              </a:spcAft>
              <a:buSzPts val="1000"/>
              <a:buFont typeface="Courier New" panose="02070309020205020404" pitchFamily="49" charset="0"/>
              <a:buChar char="o"/>
              <a:tabLst>
                <a:tab pos="914400" algn="l"/>
              </a:tabLst>
            </a:pPr>
            <a:r>
              <a:rPr lang="en-US"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Levels</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07000"/>
              </a:lnSpc>
              <a:spcBef>
                <a:spcPts val="0"/>
              </a:spcBef>
              <a:spcAft>
                <a:spcPts val="800"/>
              </a:spcAft>
              <a:buSzPts val="1000"/>
              <a:buFont typeface="Courier New" panose="02070309020205020404" pitchFamily="49" charset="0"/>
              <a:buChar char="o"/>
              <a:tabLst>
                <a:tab pos="914400" algn="l"/>
              </a:tabLst>
            </a:pPr>
            <a:r>
              <a:rPr lang="en-US"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Curves</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07000"/>
              </a:lnSpc>
              <a:spcBef>
                <a:spcPts val="0"/>
              </a:spcBef>
              <a:spcAft>
                <a:spcPts val="800"/>
              </a:spcAft>
              <a:buSzPts val="1000"/>
              <a:buFont typeface="Courier New" panose="02070309020205020404" pitchFamily="49" charset="0"/>
              <a:buChar char="o"/>
              <a:tabLst>
                <a:tab pos="914400" algn="l"/>
              </a:tabLst>
            </a:pPr>
            <a:r>
              <a:rPr lang="en-US"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Hue/Saturation</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07000"/>
              </a:lnSpc>
              <a:spcBef>
                <a:spcPts val="0"/>
              </a:spcBef>
              <a:spcAft>
                <a:spcPts val="800"/>
              </a:spcAft>
              <a:buSzPts val="1000"/>
              <a:buFont typeface="Courier New" panose="02070309020205020404" pitchFamily="49" charset="0"/>
              <a:buChar char="o"/>
              <a:tabLst>
                <a:tab pos="914400" algn="l"/>
              </a:tabLst>
            </a:pPr>
            <a:r>
              <a:rPr lang="en-US"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 Balance</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07000"/>
              </a:lnSpc>
              <a:spcBef>
                <a:spcPts val="0"/>
              </a:spcBef>
              <a:spcAft>
                <a:spcPts val="800"/>
              </a:spcAft>
              <a:buSzPts val="1000"/>
              <a:buFont typeface="Courier New" panose="02070309020205020404" pitchFamily="49" charset="0"/>
              <a:buChar char="o"/>
              <a:tabLst>
                <a:tab pos="914400" algn="l"/>
              </a:tabLst>
            </a:pPr>
            <a:r>
              <a:rPr lang="en-US"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Black &amp; White</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07000"/>
              </a:lnSpc>
              <a:spcBef>
                <a:spcPts val="0"/>
              </a:spcBef>
              <a:spcAft>
                <a:spcPts val="800"/>
              </a:spcAft>
              <a:buSzPts val="1000"/>
              <a:buFont typeface="Courier New" panose="02070309020205020404" pitchFamily="49" charset="0"/>
              <a:buChar char="o"/>
              <a:tabLst>
                <a:tab pos="914400" algn="l"/>
              </a:tabLst>
            </a:pPr>
            <a:r>
              <a:rPr lang="en-US"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Gradient Map</a:t>
            </a:r>
            <a:r>
              <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etc.</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Usage</a:t>
            </a:r>
            <a:r>
              <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To make adjustments like color correction, brightness, contrast, etc.</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4. Layer Groups</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Description</a:t>
            </a:r>
            <a:r>
              <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Folders that can contain multiple layers, allowing you to organize your workspace and manage complex projects.</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Usage</a:t>
            </a:r>
            <a:r>
              <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Helps keep layers organized, especially in projects with many elements. You can collapse or expand groups for better workflow.</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9599576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EDBB0C-2060-12FA-FF3F-B4057CC2663C}"/>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56C577E3-E5C2-54DE-7956-0DAB040966EC}"/>
              </a:ext>
            </a:extLst>
          </p:cNvPr>
          <p:cNvSpPr/>
          <p:nvPr/>
        </p:nvSpPr>
        <p:spPr>
          <a:xfrm>
            <a:off x="864037" y="136275"/>
            <a:ext cx="6172200" cy="771525"/>
          </a:xfrm>
          <a:prstGeom prst="rect">
            <a:avLst/>
          </a:prstGeom>
          <a:noFill/>
          <a:ln/>
        </p:spPr>
        <p:txBody>
          <a:bodyPr wrap="none" lIns="0" tIns="0" rIns="0" bIns="0" rtlCol="0" anchor="t"/>
          <a:lstStyle/>
          <a:p>
            <a:pPr marL="0" indent="0">
              <a:lnSpc>
                <a:spcPts val="6050"/>
              </a:lnSpc>
              <a:buNone/>
            </a:pPr>
            <a:r>
              <a:rPr lang="en-US" sz="4850" dirty="0">
                <a:solidFill>
                  <a:srgbClr val="F2E782"/>
                </a:solidFill>
                <a:latin typeface="Arial" panose="020B0604020202020204" pitchFamily="34" charset="0"/>
                <a:ea typeface="Prata" pitchFamily="34" charset="-122"/>
                <a:cs typeface="Arial" panose="020B0604020202020204" pitchFamily="34" charset="0"/>
              </a:rPr>
              <a:t>Types of Layers</a:t>
            </a:r>
          </a:p>
        </p:txBody>
      </p:sp>
      <p:sp>
        <p:nvSpPr>
          <p:cNvPr id="4" name="Text 2">
            <a:extLst>
              <a:ext uri="{FF2B5EF4-FFF2-40B4-BE49-F238E27FC236}">
                <a16:creationId xmlns:a16="http://schemas.microsoft.com/office/drawing/2014/main" id="{12C655BB-7AFF-5E66-C6B4-1F0D9A86F7D7}"/>
              </a:ext>
            </a:extLst>
          </p:cNvPr>
          <p:cNvSpPr/>
          <p:nvPr/>
        </p:nvSpPr>
        <p:spPr>
          <a:xfrm>
            <a:off x="864037" y="975416"/>
            <a:ext cx="12699563" cy="1975247"/>
          </a:xfrm>
          <a:prstGeom prst="rect">
            <a:avLst/>
          </a:prstGeom>
          <a:noFill/>
          <a:ln/>
        </p:spPr>
        <p:txBody>
          <a:bodyPr wrap="square" lIns="0" tIns="0" rIns="0" bIns="0" rtlCol="0" anchor="t"/>
          <a:lstStyle/>
          <a:p>
            <a:pPr marL="0" marR="0">
              <a:lnSpc>
                <a:spcPct val="107000"/>
              </a:lnSpc>
              <a:spcBef>
                <a:spcPts val="0"/>
              </a:spcBef>
              <a:spcAft>
                <a:spcPts val="800"/>
              </a:spcAft>
            </a:pPr>
            <a:r>
              <a:rPr lang="en-US"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5. Text Layers</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1257300" lvl="2" indent="-342900">
              <a:lnSpc>
                <a:spcPct val="107000"/>
              </a:lnSpc>
              <a:spcAft>
                <a:spcPts val="800"/>
              </a:spcAft>
              <a:buSzPts val="1000"/>
              <a:buFont typeface="Symbol" panose="05050102010706020507" pitchFamily="18" charset="2"/>
              <a:buChar char=""/>
              <a:tabLst>
                <a:tab pos="457200" algn="l"/>
              </a:tabLst>
            </a:pPr>
            <a:r>
              <a:rPr lang="en-US"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Description</a:t>
            </a:r>
            <a:r>
              <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Layers specifically for adding text. They retain their vector properties, allowing for scalable editing.</a:t>
            </a:r>
            <a:endParaRPr lang="en-US" kern="100"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a:p>
            <a:pPr marL="1257300" lvl="2" indent="-342900">
              <a:lnSpc>
                <a:spcPct val="107000"/>
              </a:lnSpc>
              <a:spcAft>
                <a:spcPts val="800"/>
              </a:spcAft>
              <a:buSzPts val="1000"/>
              <a:buFont typeface="Symbol" panose="05050102010706020507" pitchFamily="18" charset="2"/>
              <a:buChar char=""/>
              <a:tabLst>
                <a:tab pos="457200" algn="l"/>
              </a:tabLst>
            </a:pPr>
            <a:r>
              <a:rPr lang="en-US"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Usage</a:t>
            </a: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Used for typography, titles, or any textual content. You can apply effects and styles just like regular layers.</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6. Shape Layers</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1257300" lvl="2" indent="-342900">
              <a:lnSpc>
                <a:spcPct val="107000"/>
              </a:lnSpc>
              <a:spcAft>
                <a:spcPts val="800"/>
              </a:spcAft>
              <a:buSzPts val="1000"/>
              <a:buFont typeface="Symbol" panose="05050102010706020507" pitchFamily="18" charset="2"/>
              <a:buChar char=""/>
              <a:tabLst>
                <a:tab pos="457200" algn="l"/>
              </a:tabLst>
            </a:pPr>
            <a:r>
              <a:rPr lang="en-US"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Description</a:t>
            </a:r>
            <a:r>
              <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Layers that contain vector shapes created using the shape tools.</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1257300" lvl="2" indent="-342900">
              <a:lnSpc>
                <a:spcPct val="107000"/>
              </a:lnSpc>
              <a:spcAft>
                <a:spcPts val="800"/>
              </a:spcAft>
              <a:buSzPts val="1000"/>
              <a:buFont typeface="Symbol" panose="05050102010706020507" pitchFamily="18" charset="2"/>
              <a:buChar char=""/>
              <a:tabLst>
                <a:tab pos="457200" algn="l"/>
              </a:tabLst>
            </a:pPr>
            <a:r>
              <a:rPr lang="en-US"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Usage</a:t>
            </a:r>
            <a:r>
              <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Used for creating graphics, logos, or any designs needing scalable shapes. They can be filled with colors, gradients, or patterns.</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7. Smart Objects</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1257300" lvl="2" indent="-342900">
              <a:lnSpc>
                <a:spcPct val="107000"/>
              </a:lnSpc>
              <a:spcAft>
                <a:spcPts val="800"/>
              </a:spcAft>
              <a:buSzPts val="1000"/>
              <a:buFont typeface="Symbol" panose="05050102010706020507" pitchFamily="18" charset="2"/>
              <a:buChar char=""/>
              <a:tabLst>
                <a:tab pos="457200" algn="l"/>
              </a:tabLst>
            </a:pPr>
            <a:r>
              <a:rPr lang="en-US"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Description</a:t>
            </a:r>
            <a:r>
              <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Layers that contain image data from raster or vector images, allowing for non-destructive transformations and edits.</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1257300" lvl="2" indent="-342900">
              <a:lnSpc>
                <a:spcPct val="107000"/>
              </a:lnSpc>
              <a:spcAft>
                <a:spcPts val="800"/>
              </a:spcAft>
              <a:buSzPts val="1000"/>
              <a:buFont typeface="Symbol" panose="05050102010706020507" pitchFamily="18" charset="2"/>
              <a:buChar char=""/>
              <a:tabLst>
                <a:tab pos="457200" algn="l"/>
              </a:tabLst>
            </a:pPr>
            <a:r>
              <a:rPr lang="en-US"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Usage</a:t>
            </a:r>
            <a:r>
              <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You can resize, rotate, and transform without losing quality. Useful for integrating graphics and maintaining high resolution.</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8. Linked Layers</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1257300" lvl="2" indent="-342900">
              <a:lnSpc>
                <a:spcPct val="107000"/>
              </a:lnSpc>
              <a:spcAft>
                <a:spcPts val="800"/>
              </a:spcAft>
              <a:buSzPts val="1000"/>
              <a:buFont typeface="Symbol" panose="05050102010706020507" pitchFamily="18" charset="2"/>
              <a:buChar char=""/>
              <a:tabLst>
                <a:tab pos="457200" algn="l"/>
              </a:tabLst>
            </a:pPr>
            <a:r>
              <a:rPr lang="en-US"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Description</a:t>
            </a:r>
            <a:r>
              <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Layers that are linked together so that they can be moved or transformed simultaneously.</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1257300" lvl="2" indent="-342900">
              <a:lnSpc>
                <a:spcPct val="107000"/>
              </a:lnSpc>
              <a:spcAft>
                <a:spcPts val="800"/>
              </a:spcAft>
              <a:buSzPts val="1000"/>
              <a:buFont typeface="Symbol" panose="05050102010706020507" pitchFamily="18" charset="2"/>
              <a:buChar char=""/>
              <a:tabLst>
                <a:tab pos="457200" algn="l"/>
              </a:tabLst>
            </a:pPr>
            <a:r>
              <a:rPr lang="en-US"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Usage</a:t>
            </a:r>
            <a:r>
              <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Useful when you want to maintain a relative position between different elements.</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930135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6A6B1B-7918-7520-F384-A061DAA5A7D3}"/>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5019DCEE-F67B-E86C-DB76-118DDDBD5BC4}"/>
              </a:ext>
            </a:extLst>
          </p:cNvPr>
          <p:cNvSpPr/>
          <p:nvPr/>
        </p:nvSpPr>
        <p:spPr>
          <a:xfrm>
            <a:off x="864037" y="136275"/>
            <a:ext cx="6172200" cy="771525"/>
          </a:xfrm>
          <a:prstGeom prst="rect">
            <a:avLst/>
          </a:prstGeom>
          <a:noFill/>
          <a:ln/>
        </p:spPr>
        <p:txBody>
          <a:bodyPr wrap="none" lIns="0" tIns="0" rIns="0" bIns="0" rtlCol="0" anchor="t"/>
          <a:lstStyle/>
          <a:p>
            <a:pPr marL="0" indent="0">
              <a:lnSpc>
                <a:spcPts val="6050"/>
              </a:lnSpc>
              <a:buNone/>
            </a:pPr>
            <a:r>
              <a:rPr lang="en-US" sz="4850" dirty="0">
                <a:solidFill>
                  <a:srgbClr val="F2E782"/>
                </a:solidFill>
                <a:latin typeface="Arial" panose="020B0604020202020204" pitchFamily="34" charset="0"/>
                <a:ea typeface="Prata" pitchFamily="34" charset="-122"/>
                <a:cs typeface="Arial" panose="020B0604020202020204" pitchFamily="34" charset="0"/>
              </a:rPr>
              <a:t>Types of Layers</a:t>
            </a:r>
          </a:p>
        </p:txBody>
      </p:sp>
      <p:sp>
        <p:nvSpPr>
          <p:cNvPr id="4" name="Text 2">
            <a:extLst>
              <a:ext uri="{FF2B5EF4-FFF2-40B4-BE49-F238E27FC236}">
                <a16:creationId xmlns:a16="http://schemas.microsoft.com/office/drawing/2014/main" id="{BF45990A-D418-C075-51A2-A5ED90419EDD}"/>
              </a:ext>
            </a:extLst>
          </p:cNvPr>
          <p:cNvSpPr/>
          <p:nvPr/>
        </p:nvSpPr>
        <p:spPr>
          <a:xfrm>
            <a:off x="864037" y="975416"/>
            <a:ext cx="9854763" cy="1975247"/>
          </a:xfrm>
          <a:prstGeom prst="rect">
            <a:avLst/>
          </a:prstGeom>
          <a:noFill/>
          <a:ln/>
        </p:spPr>
        <p:txBody>
          <a:bodyPr wrap="square" lIns="0" tIns="0" rIns="0" bIns="0" rtlCol="0" anchor="t"/>
          <a:lstStyle/>
          <a:p>
            <a:pPr marL="0" marR="0">
              <a:lnSpc>
                <a:spcPct val="107000"/>
              </a:lnSpc>
              <a:spcBef>
                <a:spcPts val="0"/>
              </a:spcBef>
              <a:spcAft>
                <a:spcPts val="800"/>
              </a:spcAft>
            </a:pPr>
            <a:r>
              <a:rPr lang="en-US"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9. Fill Layers</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Description</a:t>
            </a:r>
            <a:r>
              <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Special layers that fill an area with solid color, gradient, or pattern.</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1257300" lvl="2" indent="-342900">
              <a:lnSpc>
                <a:spcPct val="107000"/>
              </a:lnSpc>
              <a:spcAft>
                <a:spcPts val="800"/>
              </a:spcAft>
              <a:buSzPts val="1000"/>
              <a:buFont typeface="Symbol" panose="05050102010706020507" pitchFamily="18" charset="2"/>
              <a:buChar char=""/>
              <a:tabLst>
                <a:tab pos="457200" algn="l"/>
              </a:tabLst>
            </a:pPr>
            <a:r>
              <a:rPr lang="en-US"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Types</a:t>
            </a:r>
            <a:r>
              <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1200150" lvl="2" indent="-285750">
              <a:lnSpc>
                <a:spcPct val="107000"/>
              </a:lnSpc>
              <a:spcAft>
                <a:spcPts val="800"/>
              </a:spcAft>
              <a:buSzPts val="1000"/>
              <a:buFont typeface="Courier New" panose="02070309020205020404" pitchFamily="49" charset="0"/>
              <a:buChar char="o"/>
              <a:tabLst>
                <a:tab pos="914400" algn="l"/>
              </a:tabLst>
            </a:pPr>
            <a:r>
              <a:rPr lang="en-US"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Solid Color</a:t>
            </a:r>
            <a:r>
              <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Fills the layer with a single color.</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1200150" lvl="2" indent="-285750">
              <a:lnSpc>
                <a:spcPct val="107000"/>
              </a:lnSpc>
              <a:spcAft>
                <a:spcPts val="800"/>
              </a:spcAft>
              <a:buSzPts val="1000"/>
              <a:buFont typeface="Courier New" panose="02070309020205020404" pitchFamily="49" charset="0"/>
              <a:buChar char="o"/>
              <a:tabLst>
                <a:tab pos="914400" algn="l"/>
              </a:tabLst>
            </a:pPr>
            <a:r>
              <a:rPr lang="en-US"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Gradient</a:t>
            </a:r>
            <a:r>
              <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Fills the layer with a gradient transition between colors.</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1200150" lvl="2" indent="-285750">
              <a:lnSpc>
                <a:spcPct val="107000"/>
              </a:lnSpc>
              <a:spcAft>
                <a:spcPts val="800"/>
              </a:spcAft>
              <a:buSzPts val="1000"/>
              <a:buFont typeface="Courier New" panose="02070309020205020404" pitchFamily="49" charset="0"/>
              <a:buChar char="o"/>
              <a:tabLst>
                <a:tab pos="914400" algn="l"/>
              </a:tabLst>
            </a:pPr>
            <a:r>
              <a:rPr lang="en-US"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Pattern</a:t>
            </a:r>
            <a:r>
              <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Fills the layer with a repeating pattern.</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1257300" lvl="2" indent="-342900">
              <a:lnSpc>
                <a:spcPct val="107000"/>
              </a:lnSpc>
              <a:spcAft>
                <a:spcPts val="800"/>
              </a:spcAft>
              <a:buSzPts val="1000"/>
              <a:buFont typeface="Symbol" panose="05050102010706020507" pitchFamily="18" charset="2"/>
              <a:buChar char=""/>
              <a:tabLst>
                <a:tab pos="457200" algn="l"/>
              </a:tabLst>
            </a:pPr>
            <a:r>
              <a:rPr lang="en-US"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Usage</a:t>
            </a:r>
            <a:r>
              <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Provides a quick way to add color or texture to a design.</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10. Video Layers</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1257300" lvl="2" indent="-342900">
              <a:lnSpc>
                <a:spcPct val="107000"/>
              </a:lnSpc>
              <a:spcAft>
                <a:spcPts val="800"/>
              </a:spcAft>
              <a:buSzPts val="1000"/>
              <a:buFont typeface="Symbol" panose="05050102010706020507" pitchFamily="18" charset="2"/>
              <a:buChar char=""/>
              <a:tabLst>
                <a:tab pos="457200" algn="l"/>
              </a:tabLst>
            </a:pPr>
            <a:r>
              <a:rPr lang="en-US"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Description</a:t>
            </a:r>
            <a:r>
              <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Layers that contain video content, allowing for video editing and manipulation within Photoshop.</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1257300" lvl="2" indent="-342900">
              <a:lnSpc>
                <a:spcPct val="107000"/>
              </a:lnSpc>
              <a:spcAft>
                <a:spcPts val="800"/>
              </a:spcAft>
              <a:buSzPts val="1000"/>
              <a:buFont typeface="Symbol" panose="05050102010706020507" pitchFamily="18" charset="2"/>
              <a:buChar char=""/>
              <a:tabLst>
                <a:tab pos="457200" algn="l"/>
              </a:tabLst>
            </a:pPr>
            <a:r>
              <a:rPr lang="en-US"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Usage</a:t>
            </a:r>
            <a:r>
              <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Used for creating animations or editing video frames.</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11. 3D Layers</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1257300" lvl="2" indent="-342900">
              <a:lnSpc>
                <a:spcPct val="107000"/>
              </a:lnSpc>
              <a:spcAft>
                <a:spcPts val="800"/>
              </a:spcAft>
              <a:buSzPts val="1000"/>
              <a:buFont typeface="Symbol" panose="05050102010706020507" pitchFamily="18" charset="2"/>
              <a:buChar char=""/>
              <a:tabLst>
                <a:tab pos="457200" algn="l"/>
              </a:tabLst>
            </a:pPr>
            <a:r>
              <a:rPr lang="en-US"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Description</a:t>
            </a:r>
            <a:r>
              <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Layers that contain 3D models and elements.</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1257300" lvl="2" indent="-342900">
              <a:lnSpc>
                <a:spcPct val="107000"/>
              </a:lnSpc>
              <a:spcAft>
                <a:spcPts val="800"/>
              </a:spcAft>
              <a:buSzPts val="1000"/>
              <a:buFont typeface="Symbol" panose="05050102010706020507" pitchFamily="18" charset="2"/>
              <a:buChar char=""/>
              <a:tabLst>
                <a:tab pos="457200" algn="l"/>
              </a:tabLst>
            </a:pPr>
            <a:r>
              <a:rPr lang="en-US"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Usage</a:t>
            </a:r>
            <a:r>
              <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Allows you to create and manipulate 3D graphics and effects.</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1225341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047BCF-4ABC-8838-2F4E-657E3D8FC3F0}"/>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ACB6FFAC-2992-E6AB-AF61-DE864C905466}"/>
              </a:ext>
            </a:extLst>
          </p:cNvPr>
          <p:cNvSpPr/>
          <p:nvPr/>
        </p:nvSpPr>
        <p:spPr>
          <a:xfrm>
            <a:off x="864037" y="136275"/>
            <a:ext cx="6172200" cy="771525"/>
          </a:xfrm>
          <a:prstGeom prst="rect">
            <a:avLst/>
          </a:prstGeom>
          <a:noFill/>
          <a:ln/>
        </p:spPr>
        <p:txBody>
          <a:bodyPr wrap="none" lIns="0" tIns="0" rIns="0" bIns="0" rtlCol="0" anchor="t"/>
          <a:lstStyle/>
          <a:p>
            <a:pPr marL="0" indent="0">
              <a:lnSpc>
                <a:spcPts val="6050"/>
              </a:lnSpc>
              <a:buNone/>
            </a:pPr>
            <a:r>
              <a:rPr lang="en-US" sz="4850" dirty="0">
                <a:solidFill>
                  <a:srgbClr val="F2E782"/>
                </a:solidFill>
                <a:latin typeface="Arial" panose="020B0604020202020204" pitchFamily="34" charset="0"/>
                <a:ea typeface="Prata" pitchFamily="34" charset="-122"/>
                <a:cs typeface="Arial" panose="020B0604020202020204" pitchFamily="34" charset="0"/>
              </a:rPr>
              <a:t>Types of Layers</a:t>
            </a:r>
          </a:p>
        </p:txBody>
      </p:sp>
      <p:sp>
        <p:nvSpPr>
          <p:cNvPr id="4" name="Text 2">
            <a:extLst>
              <a:ext uri="{FF2B5EF4-FFF2-40B4-BE49-F238E27FC236}">
                <a16:creationId xmlns:a16="http://schemas.microsoft.com/office/drawing/2014/main" id="{1F0E27B6-0289-AD77-D075-4F49147DF64A}"/>
              </a:ext>
            </a:extLst>
          </p:cNvPr>
          <p:cNvSpPr/>
          <p:nvPr/>
        </p:nvSpPr>
        <p:spPr>
          <a:xfrm>
            <a:off x="864037" y="975416"/>
            <a:ext cx="8978463" cy="1975247"/>
          </a:xfrm>
          <a:prstGeom prst="rect">
            <a:avLst/>
          </a:prstGeom>
          <a:noFill/>
          <a:ln/>
        </p:spPr>
        <p:txBody>
          <a:bodyPr wrap="square" lIns="0" tIns="0" rIns="0" bIns="0" rtlCol="0" anchor="t"/>
          <a:lstStyle/>
          <a:p>
            <a:pPr marL="0" marR="0">
              <a:lnSpc>
                <a:spcPct val="107000"/>
              </a:lnSpc>
              <a:spcBef>
                <a:spcPts val="0"/>
              </a:spcBef>
              <a:spcAft>
                <a:spcPts val="800"/>
              </a:spcAft>
            </a:pPr>
            <a:r>
              <a:rPr lang="en-US"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12. Masks</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800100" lvl="1" indent="-342900">
              <a:lnSpc>
                <a:spcPct val="107000"/>
              </a:lnSpc>
              <a:spcAft>
                <a:spcPts val="800"/>
              </a:spcAft>
              <a:buSzPts val="1000"/>
              <a:buFont typeface="Symbol" panose="05050102010706020507" pitchFamily="18" charset="2"/>
              <a:buChar char=""/>
              <a:tabLst>
                <a:tab pos="457200" algn="l"/>
              </a:tabLst>
            </a:pPr>
            <a:r>
              <a:rPr lang="en-US"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Description</a:t>
            </a:r>
            <a:r>
              <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Special layers that control the visibility of the layer they're attached to by using black and white values (black hides, white reveals).</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800100" lvl="1" indent="-342900">
              <a:lnSpc>
                <a:spcPct val="107000"/>
              </a:lnSpc>
              <a:spcAft>
                <a:spcPts val="800"/>
              </a:spcAft>
              <a:buSzPts val="1000"/>
              <a:buFont typeface="Symbol" panose="05050102010706020507" pitchFamily="18" charset="2"/>
              <a:buChar char=""/>
              <a:tabLst>
                <a:tab pos="457200" algn="l"/>
              </a:tabLst>
            </a:pPr>
            <a:r>
              <a:rPr lang="en-US"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Types</a:t>
            </a:r>
            <a:r>
              <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07000"/>
              </a:lnSpc>
              <a:spcAft>
                <a:spcPts val="800"/>
              </a:spcAft>
              <a:buSzPts val="1000"/>
              <a:buFont typeface="Courier New" panose="02070309020205020404" pitchFamily="49" charset="0"/>
              <a:buChar char="o"/>
              <a:tabLst>
                <a:tab pos="914400" algn="l"/>
              </a:tabLst>
            </a:pPr>
            <a:r>
              <a:rPr lang="en-US"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Layer Mask</a:t>
            </a:r>
            <a:r>
              <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Attaches to a layer for selective visibility.</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07000"/>
              </a:lnSpc>
              <a:spcAft>
                <a:spcPts val="800"/>
              </a:spcAft>
              <a:buSzPts val="1000"/>
              <a:buFont typeface="Courier New" panose="02070309020205020404" pitchFamily="49" charset="0"/>
              <a:buChar char="o"/>
              <a:tabLst>
                <a:tab pos="914400" algn="l"/>
              </a:tabLst>
            </a:pPr>
            <a:r>
              <a:rPr lang="en-US"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Clipping Mask</a:t>
            </a:r>
            <a:r>
              <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Uses the contents of one layer to mask another, allowing you to control the visibility of the layer based on the one above it.</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r>
              <a:rPr lang="en-US" b="1" dirty="0">
                <a:solidFill>
                  <a:schemeClr val="bg1"/>
                </a:solidFill>
                <a:effectLst/>
                <a:latin typeface="Arial" panose="020B0604020202020204" pitchFamily="34" charset="0"/>
                <a:ea typeface="Calibri" panose="020F0502020204030204" pitchFamily="34" charset="0"/>
              </a:rPr>
              <a:t>Usage</a:t>
            </a:r>
            <a:r>
              <a:rPr lang="en-US" dirty="0">
                <a:solidFill>
                  <a:schemeClr val="bg1"/>
                </a:solidFill>
                <a:effectLst/>
                <a:latin typeface="Arial" panose="020B0604020202020204" pitchFamily="34" charset="0"/>
                <a:ea typeface="Calibri" panose="020F0502020204030204" pitchFamily="34" charset="0"/>
              </a:rPr>
              <a:t>: To create complex compositions or to apply effects selectively</a:t>
            </a:r>
          </a:p>
          <a:p>
            <a:endParaRPr lang="en-US" dirty="0">
              <a:solidFill>
                <a:schemeClr val="bg1"/>
              </a:solidFill>
              <a:effectLst/>
              <a:latin typeface="Arial" panose="020B0604020202020204" pitchFamily="34" charset="0"/>
              <a:ea typeface="Calibri" panose="020F0502020204030204" pitchFamily="34" charset="0"/>
            </a:endParaRPr>
          </a:p>
          <a:p>
            <a:pPr marL="0" marR="0">
              <a:lnSpc>
                <a:spcPct val="107000"/>
              </a:lnSpc>
              <a:spcBef>
                <a:spcPts val="0"/>
              </a:spcBef>
              <a:spcAft>
                <a:spcPts val="800"/>
              </a:spcAft>
            </a:pPr>
            <a:r>
              <a:rPr lang="en-US"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13. Adjustment Layer Masks</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800100" lvl="1" indent="-342900">
              <a:lnSpc>
                <a:spcPct val="107000"/>
              </a:lnSpc>
              <a:spcAft>
                <a:spcPts val="800"/>
              </a:spcAft>
              <a:buSzPts val="1000"/>
              <a:buFont typeface="Symbol" panose="05050102010706020507" pitchFamily="18" charset="2"/>
              <a:buChar char=""/>
              <a:tabLst>
                <a:tab pos="457200" algn="l"/>
              </a:tabLst>
            </a:pPr>
            <a:r>
              <a:rPr lang="en-US"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Description</a:t>
            </a:r>
            <a:r>
              <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Similar to regular layer masks, but specifically for adjustment layers, allowing for selective adjustments.</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800100" lvl="1" indent="-342900">
              <a:lnSpc>
                <a:spcPct val="107000"/>
              </a:lnSpc>
              <a:spcAft>
                <a:spcPts val="800"/>
              </a:spcAft>
              <a:buSzPts val="1000"/>
              <a:buFont typeface="Symbol" panose="05050102010706020507" pitchFamily="18" charset="2"/>
              <a:buChar char=""/>
              <a:tabLst>
                <a:tab pos="457200" algn="l"/>
              </a:tabLst>
            </a:pPr>
            <a:r>
              <a:rPr lang="en-US"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Usage</a:t>
            </a:r>
            <a:r>
              <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Apply adjustments only to certain parts of an image by painting on the mask.</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14. Filter Layers</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800100" lvl="1" indent="-342900">
              <a:lnSpc>
                <a:spcPct val="107000"/>
              </a:lnSpc>
              <a:spcAft>
                <a:spcPts val="800"/>
              </a:spcAft>
              <a:buSzPts val="1000"/>
              <a:buFont typeface="Symbol" panose="05050102010706020507" pitchFamily="18" charset="2"/>
              <a:buChar char=""/>
              <a:tabLst>
                <a:tab pos="457200" algn="l"/>
              </a:tabLst>
            </a:pPr>
            <a:r>
              <a:rPr lang="en-US"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Description</a:t>
            </a:r>
            <a:r>
              <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Layers that contain filters applied to the layer. They can be modified or removed non-destructively.</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800100" lvl="1" indent="-342900">
              <a:lnSpc>
                <a:spcPct val="107000"/>
              </a:lnSpc>
              <a:spcAft>
                <a:spcPts val="800"/>
              </a:spcAft>
              <a:buSzPts val="1000"/>
              <a:buFont typeface="Symbol" panose="05050102010706020507" pitchFamily="18" charset="2"/>
              <a:buChar char=""/>
              <a:tabLst>
                <a:tab pos="457200" algn="l"/>
              </a:tabLst>
            </a:pPr>
            <a:r>
              <a:rPr lang="en-US"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Usage</a:t>
            </a:r>
            <a:r>
              <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To add effects like blur, sharpen, or stylize without altering the original layer.</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US" sz="32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7385652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5468D2-C3D5-5C82-3AB8-ECF81C0AEA8F}"/>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449713B0-DDE0-9E72-A3CC-EADD679878A5}"/>
              </a:ext>
            </a:extLst>
          </p:cNvPr>
          <p:cNvSpPr/>
          <p:nvPr/>
        </p:nvSpPr>
        <p:spPr>
          <a:xfrm>
            <a:off x="864037" y="136275"/>
            <a:ext cx="6172200" cy="771525"/>
          </a:xfrm>
          <a:prstGeom prst="rect">
            <a:avLst/>
          </a:prstGeom>
          <a:noFill/>
          <a:ln/>
        </p:spPr>
        <p:txBody>
          <a:bodyPr wrap="none" lIns="0" tIns="0" rIns="0" bIns="0" rtlCol="0" anchor="t"/>
          <a:lstStyle/>
          <a:p>
            <a:pPr marL="0" indent="0">
              <a:lnSpc>
                <a:spcPts val="6050"/>
              </a:lnSpc>
              <a:buNone/>
            </a:pPr>
            <a:r>
              <a:rPr lang="en-US" sz="4850" dirty="0">
                <a:solidFill>
                  <a:srgbClr val="F2E782"/>
                </a:solidFill>
                <a:latin typeface="Arial" panose="020B0604020202020204" pitchFamily="34" charset="0"/>
                <a:ea typeface="Prata" pitchFamily="34" charset="-122"/>
                <a:cs typeface="Arial" panose="020B0604020202020204" pitchFamily="34" charset="0"/>
              </a:rPr>
              <a:t>Types of Layers</a:t>
            </a:r>
          </a:p>
        </p:txBody>
      </p:sp>
      <p:sp>
        <p:nvSpPr>
          <p:cNvPr id="4" name="Text 2">
            <a:extLst>
              <a:ext uri="{FF2B5EF4-FFF2-40B4-BE49-F238E27FC236}">
                <a16:creationId xmlns:a16="http://schemas.microsoft.com/office/drawing/2014/main" id="{67476B9C-31A7-B4E5-97C1-6098AC8F4D79}"/>
              </a:ext>
            </a:extLst>
          </p:cNvPr>
          <p:cNvSpPr/>
          <p:nvPr/>
        </p:nvSpPr>
        <p:spPr>
          <a:xfrm>
            <a:off x="864037" y="975416"/>
            <a:ext cx="8978463" cy="1975247"/>
          </a:xfrm>
          <a:prstGeom prst="rect">
            <a:avLst/>
          </a:prstGeom>
          <a:noFill/>
          <a:ln/>
        </p:spPr>
        <p:txBody>
          <a:bodyPr wrap="square" lIns="0" tIns="0" rIns="0" bIns="0" rtlCol="0" anchor="t"/>
          <a:lstStyle/>
          <a:p>
            <a:pPr marL="0" marR="0">
              <a:lnSpc>
                <a:spcPct val="107000"/>
              </a:lnSpc>
              <a:spcBef>
                <a:spcPts val="0"/>
              </a:spcBef>
              <a:spcAft>
                <a:spcPts val="800"/>
              </a:spcAft>
            </a:pPr>
            <a:r>
              <a:rPr lang="en-US"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Summary</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Understanding the different types of layers in Photoshop is crucial for efficient editing and design. By utilizing these layers effectively, you can maintain a flexible workflow, organize your projects better, and create more complex and visually appealing designs.</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US" sz="32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5357893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837804-ABC9-127D-612C-A30CF412388B}"/>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AFAF3FB1-359C-4CFF-FC48-06B9B5BA74A0}"/>
              </a:ext>
            </a:extLst>
          </p:cNvPr>
          <p:cNvSpPr/>
          <p:nvPr/>
        </p:nvSpPr>
        <p:spPr>
          <a:xfrm>
            <a:off x="864037" y="136275"/>
            <a:ext cx="6172200" cy="771525"/>
          </a:xfrm>
          <a:prstGeom prst="rect">
            <a:avLst/>
          </a:prstGeom>
          <a:noFill/>
          <a:ln/>
        </p:spPr>
        <p:txBody>
          <a:bodyPr wrap="none" lIns="0" tIns="0" rIns="0" bIns="0" rtlCol="0" anchor="t"/>
          <a:lstStyle/>
          <a:p>
            <a:pPr marL="0" indent="0">
              <a:lnSpc>
                <a:spcPts val="6050"/>
              </a:lnSpc>
              <a:buNone/>
            </a:pPr>
            <a:r>
              <a:rPr lang="en-US" sz="4850" dirty="0">
                <a:solidFill>
                  <a:srgbClr val="F2E782"/>
                </a:solidFill>
                <a:latin typeface="Arial" panose="020B0604020202020204" pitchFamily="34" charset="0"/>
                <a:ea typeface="Prata" pitchFamily="34" charset="-122"/>
                <a:cs typeface="Arial" panose="020B0604020202020204" pitchFamily="34" charset="0"/>
              </a:rPr>
              <a:t>Working with Layers</a:t>
            </a:r>
          </a:p>
        </p:txBody>
      </p:sp>
      <p:sp>
        <p:nvSpPr>
          <p:cNvPr id="4" name="Text 2">
            <a:extLst>
              <a:ext uri="{FF2B5EF4-FFF2-40B4-BE49-F238E27FC236}">
                <a16:creationId xmlns:a16="http://schemas.microsoft.com/office/drawing/2014/main" id="{02C5009E-7DD7-9260-BF6B-509B1A4B2BF2}"/>
              </a:ext>
            </a:extLst>
          </p:cNvPr>
          <p:cNvSpPr/>
          <p:nvPr/>
        </p:nvSpPr>
        <p:spPr>
          <a:xfrm>
            <a:off x="864037" y="975416"/>
            <a:ext cx="8978463" cy="1975247"/>
          </a:xfrm>
          <a:prstGeom prst="rect">
            <a:avLst/>
          </a:prstGeom>
          <a:noFill/>
          <a:ln/>
        </p:spPr>
        <p:txBody>
          <a:bodyPr wrap="square" lIns="0" tIns="0" rIns="0" bIns="0" rtlCol="0" anchor="t"/>
          <a:lstStyle/>
          <a:p>
            <a:pPr marL="0" marR="0">
              <a:lnSpc>
                <a:spcPct val="107000"/>
              </a:lnSpc>
              <a:spcBef>
                <a:spcPts val="0"/>
              </a:spcBef>
              <a:spcAft>
                <a:spcPts val="800"/>
              </a:spcAft>
            </a:pP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Understanding how to manage and manipulate layers effectively is key to a streamlined Photoshop workflow.</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Layer Organization</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Grouping Layers:</a:t>
            </a: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Grouping similar layers into folders helps keep the Layers panel organized, especially in projects with numerous elements. Groups can be named, collapsed, and manipulated as a unit.</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Layer Naming:</a:t>
            </a: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Renaming layers to reflect their content or function (e.g., "Background Image," "Logo," "Adjustment - Brightness") helps in navigating complex projects quickly.</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Locking Layers:</a:t>
            </a: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Layers can be locked to prevent accidental changes. Options include locking the entire layer, its position, or transparency. This is especially useful when working on large, multi-layer compositions.</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Layer Ordering:</a:t>
            </a: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The stacking order of layers affects visibility. Layers higher in the stack appear in front of lower layers. Adjusting the order can create depth and control overlapping elements.</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5326491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A4AF11-9D1A-3A64-25F4-C2F523DDABA4}"/>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263DD83C-1203-5BF0-032F-8E70C96C338F}"/>
              </a:ext>
            </a:extLst>
          </p:cNvPr>
          <p:cNvSpPr/>
          <p:nvPr/>
        </p:nvSpPr>
        <p:spPr>
          <a:xfrm>
            <a:off x="864037" y="136275"/>
            <a:ext cx="6172200" cy="771525"/>
          </a:xfrm>
          <a:prstGeom prst="rect">
            <a:avLst/>
          </a:prstGeom>
          <a:noFill/>
          <a:ln/>
        </p:spPr>
        <p:txBody>
          <a:bodyPr wrap="none" lIns="0" tIns="0" rIns="0" bIns="0" rtlCol="0" anchor="t"/>
          <a:lstStyle/>
          <a:p>
            <a:pPr marL="0" indent="0">
              <a:lnSpc>
                <a:spcPts val="6050"/>
              </a:lnSpc>
              <a:buNone/>
            </a:pPr>
            <a:r>
              <a:rPr lang="en-US" sz="4850" dirty="0">
                <a:solidFill>
                  <a:srgbClr val="F2E782"/>
                </a:solidFill>
                <a:latin typeface="Arial" panose="020B0604020202020204" pitchFamily="34" charset="0"/>
                <a:ea typeface="Prata" pitchFamily="34" charset="-122"/>
                <a:cs typeface="Arial" panose="020B0604020202020204" pitchFamily="34" charset="0"/>
              </a:rPr>
              <a:t>Blending Modes</a:t>
            </a:r>
          </a:p>
        </p:txBody>
      </p:sp>
      <p:sp>
        <p:nvSpPr>
          <p:cNvPr id="4" name="Text 2">
            <a:extLst>
              <a:ext uri="{FF2B5EF4-FFF2-40B4-BE49-F238E27FC236}">
                <a16:creationId xmlns:a16="http://schemas.microsoft.com/office/drawing/2014/main" id="{ECBC3C11-C528-8E73-7322-EE983EA9B828}"/>
              </a:ext>
            </a:extLst>
          </p:cNvPr>
          <p:cNvSpPr/>
          <p:nvPr/>
        </p:nvSpPr>
        <p:spPr>
          <a:xfrm>
            <a:off x="864037" y="975416"/>
            <a:ext cx="8978463" cy="1975247"/>
          </a:xfrm>
          <a:prstGeom prst="rect">
            <a:avLst/>
          </a:prstGeom>
          <a:noFill/>
          <a:ln/>
        </p:spPr>
        <p:txBody>
          <a:bodyPr wrap="square" lIns="0" tIns="0" rIns="0" bIns="0" rtlCol="0" anchor="t"/>
          <a:lstStyle/>
          <a:p>
            <a:pPr marL="0" marR="0">
              <a:lnSpc>
                <a:spcPct val="107000"/>
              </a:lnSpc>
              <a:spcBef>
                <a:spcPts val="0"/>
              </a:spcBef>
              <a:spcAft>
                <a:spcPts val="800"/>
              </a:spcAft>
            </a:pP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Blending modes in Photoshop are powerful tools that control how two layers interact with each other when combined. They affect how the colors and tones of the top layer blend with the layers below it. Here’s an overview of the main blending modes categories and how they work:</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1. Normal Modes</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Normal</a:t>
            </a: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The default mode, where the top layer covers the bottom layer without any blending.</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Dissolve</a:t>
            </a: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Randomly replaces some pixels in the top layer with pixels from the underlying layers, creating a "grainy" or "dotted" effect.</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2. Darken Modes</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These modes darken the result by comparing the top and bottom layers.</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Darken</a:t>
            </a: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Compares the colors of the top and bottom layers and keeps the darker pixels.</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Multiply</a:t>
            </a: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Multiplies the base color by the blend color, resulting in darker colors. It's great for creating shadows.</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 Burn</a:t>
            </a: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Darkens the base color by increasing contrast. This mode is used to add intensity to shadows.</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Linear Burn</a:t>
            </a: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Darkens the base color by reducing brightness. It's more intense than Multiply but less so than Color Burn.</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Darker Color</a:t>
            </a: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Similar to Darken but doesn't work on individual RGB channels; instead, it compares the composite color.</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898363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AFD3B5-DB6E-C971-730C-3F3DDBECD127}"/>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2FC01702-4CEE-0ECB-857A-ECEDF8DA4601}"/>
              </a:ext>
            </a:extLst>
          </p:cNvPr>
          <p:cNvSpPr/>
          <p:nvPr/>
        </p:nvSpPr>
        <p:spPr>
          <a:xfrm>
            <a:off x="864037" y="136275"/>
            <a:ext cx="6172200" cy="771525"/>
          </a:xfrm>
          <a:prstGeom prst="rect">
            <a:avLst/>
          </a:prstGeom>
          <a:noFill/>
          <a:ln/>
        </p:spPr>
        <p:txBody>
          <a:bodyPr wrap="none" lIns="0" tIns="0" rIns="0" bIns="0" rtlCol="0" anchor="t"/>
          <a:lstStyle/>
          <a:p>
            <a:pPr marL="0" indent="0">
              <a:lnSpc>
                <a:spcPts val="6050"/>
              </a:lnSpc>
              <a:buNone/>
            </a:pPr>
            <a:r>
              <a:rPr lang="en-US" sz="4850" dirty="0">
                <a:solidFill>
                  <a:srgbClr val="F2E782"/>
                </a:solidFill>
                <a:latin typeface="Arial" panose="020B0604020202020204" pitchFamily="34" charset="0"/>
                <a:ea typeface="Prata" pitchFamily="34" charset="-122"/>
                <a:cs typeface="Arial" panose="020B0604020202020204" pitchFamily="34" charset="0"/>
              </a:rPr>
              <a:t>Blending Modes</a:t>
            </a:r>
          </a:p>
        </p:txBody>
      </p:sp>
      <p:sp>
        <p:nvSpPr>
          <p:cNvPr id="4" name="Text 2">
            <a:extLst>
              <a:ext uri="{FF2B5EF4-FFF2-40B4-BE49-F238E27FC236}">
                <a16:creationId xmlns:a16="http://schemas.microsoft.com/office/drawing/2014/main" id="{20FBEEB8-2BC1-2082-CD20-91AE1F2226F9}"/>
              </a:ext>
            </a:extLst>
          </p:cNvPr>
          <p:cNvSpPr/>
          <p:nvPr/>
        </p:nvSpPr>
        <p:spPr>
          <a:xfrm>
            <a:off x="864037" y="975416"/>
            <a:ext cx="8978463" cy="1975247"/>
          </a:xfrm>
          <a:prstGeom prst="rect">
            <a:avLst/>
          </a:prstGeom>
          <a:noFill/>
          <a:ln/>
        </p:spPr>
        <p:txBody>
          <a:bodyPr wrap="square" lIns="0" tIns="0" rIns="0" bIns="0" rtlCol="0" anchor="t"/>
          <a:lstStyle/>
          <a:p>
            <a:pPr marL="0" marR="0">
              <a:lnSpc>
                <a:spcPct val="107000"/>
              </a:lnSpc>
              <a:spcBef>
                <a:spcPts val="0"/>
              </a:spcBef>
              <a:spcAft>
                <a:spcPts val="800"/>
              </a:spcAft>
            </a:pPr>
            <a:r>
              <a:rPr lang="en-US"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3. Lighten Modes</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These modes lighten the result by comparing the top and bottom layers.</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Lighten</a:t>
            </a: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Compares the colors of the top and bottom layers and keeps the lighter pixels.</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Screen</a:t>
            </a: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The opposite of Multiply, it blends by inverting the colors, multiplying, and inverting the result. It creates a "lightening" effect.</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 Dodge</a:t>
            </a: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Brightens the base color by decreasing contrast, producing glowing effects.</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Linear Dodge (Add)</a:t>
            </a: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Brightens the base color by increasing brightness. It's more intense than Screen.</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Lighter Color</a:t>
            </a: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Similar to Lighten but compares composite color instead of individual RGB values.</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825069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F8149A-0490-FB46-7DC6-CA184637375E}"/>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1737B63B-8B96-646C-936A-A17957643C33}"/>
              </a:ext>
            </a:extLst>
          </p:cNvPr>
          <p:cNvSpPr/>
          <p:nvPr/>
        </p:nvSpPr>
        <p:spPr>
          <a:xfrm>
            <a:off x="864037" y="136275"/>
            <a:ext cx="6172200" cy="771525"/>
          </a:xfrm>
          <a:prstGeom prst="rect">
            <a:avLst/>
          </a:prstGeom>
          <a:noFill/>
          <a:ln/>
        </p:spPr>
        <p:txBody>
          <a:bodyPr wrap="none" lIns="0" tIns="0" rIns="0" bIns="0" rtlCol="0" anchor="t"/>
          <a:lstStyle/>
          <a:p>
            <a:pPr marL="0" indent="0">
              <a:lnSpc>
                <a:spcPts val="6050"/>
              </a:lnSpc>
              <a:buNone/>
            </a:pPr>
            <a:r>
              <a:rPr lang="en-US" sz="4850" dirty="0">
                <a:solidFill>
                  <a:srgbClr val="F2E782"/>
                </a:solidFill>
                <a:latin typeface="Arial" panose="020B0604020202020204" pitchFamily="34" charset="0"/>
                <a:ea typeface="Prata" pitchFamily="34" charset="-122"/>
                <a:cs typeface="Arial" panose="020B0604020202020204" pitchFamily="34" charset="0"/>
              </a:rPr>
              <a:t>Blending Modes</a:t>
            </a:r>
          </a:p>
        </p:txBody>
      </p:sp>
      <p:sp>
        <p:nvSpPr>
          <p:cNvPr id="4" name="Text 2">
            <a:extLst>
              <a:ext uri="{FF2B5EF4-FFF2-40B4-BE49-F238E27FC236}">
                <a16:creationId xmlns:a16="http://schemas.microsoft.com/office/drawing/2014/main" id="{2B1B516E-E1AC-AB19-F96F-5DEF6C797AEB}"/>
              </a:ext>
            </a:extLst>
          </p:cNvPr>
          <p:cNvSpPr/>
          <p:nvPr/>
        </p:nvSpPr>
        <p:spPr>
          <a:xfrm>
            <a:off x="864037" y="975416"/>
            <a:ext cx="8178363" cy="1975247"/>
          </a:xfrm>
          <a:prstGeom prst="rect">
            <a:avLst/>
          </a:prstGeom>
          <a:noFill/>
          <a:ln/>
        </p:spPr>
        <p:txBody>
          <a:bodyPr wrap="square" lIns="0" tIns="0" rIns="0" bIns="0" rtlCol="0" anchor="t"/>
          <a:lstStyle/>
          <a:p>
            <a:pPr marL="0" marR="0">
              <a:lnSpc>
                <a:spcPct val="107000"/>
              </a:lnSpc>
              <a:spcBef>
                <a:spcPts val="0"/>
              </a:spcBef>
              <a:spcAft>
                <a:spcPts val="800"/>
              </a:spcAft>
            </a:pPr>
            <a:r>
              <a:rPr lang="en-US"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5. Comparative Modes</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These modes are used to compare the top and bottom layers.</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Difference</a:t>
            </a: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Subtracts the blend color from the base color, or vice versa, depending on brightness.</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Exclusion</a:t>
            </a: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Similar to Difference, but with lower contrast. It produces softer effects.</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Subtract</a:t>
            </a: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Subtracts the blend color from the base color.</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Divide</a:t>
            </a: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Divides the base color by the blend color.</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6. Color Modes</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These modes affect the color components (hue, saturation, and brightness) without affecting the details.</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Hue</a:t>
            </a: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Uses the hue from the blend layer, while retaining the luminance and saturation of the base.</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Saturation</a:t>
            </a: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Uses the saturation from the blend layer, while retaining the luminance and hue of the base.</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Uses the hue and saturation from the blend layer, while retaining the luminance of the base. Useful for colorizing.</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Luminosity</a:t>
            </a: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Uses the luminance of the blend layer, while retaining the hue and saturation of the base.</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98318602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D638AE-97DD-10E1-F033-D5C73F1CAC6F}"/>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5A7B3292-66CD-5211-DAFA-6FF19FD58F01}"/>
              </a:ext>
            </a:extLst>
          </p:cNvPr>
          <p:cNvSpPr/>
          <p:nvPr/>
        </p:nvSpPr>
        <p:spPr>
          <a:xfrm>
            <a:off x="864037" y="136275"/>
            <a:ext cx="6172200" cy="771525"/>
          </a:xfrm>
          <a:prstGeom prst="rect">
            <a:avLst/>
          </a:prstGeom>
          <a:noFill/>
          <a:ln/>
        </p:spPr>
        <p:txBody>
          <a:bodyPr wrap="none" lIns="0" tIns="0" rIns="0" bIns="0" rtlCol="0" anchor="t"/>
          <a:lstStyle/>
          <a:p>
            <a:pPr marL="0" indent="0">
              <a:lnSpc>
                <a:spcPts val="6050"/>
              </a:lnSpc>
              <a:buNone/>
            </a:pPr>
            <a:r>
              <a:rPr lang="en-US" sz="4850" dirty="0">
                <a:solidFill>
                  <a:srgbClr val="F2E782"/>
                </a:solidFill>
                <a:latin typeface="Arial" panose="020B0604020202020204" pitchFamily="34" charset="0"/>
                <a:ea typeface="Prata" pitchFamily="34" charset="-122"/>
                <a:cs typeface="Arial" panose="020B0604020202020204" pitchFamily="34" charset="0"/>
              </a:rPr>
              <a:t>Blending Modes</a:t>
            </a:r>
          </a:p>
        </p:txBody>
      </p:sp>
      <p:sp>
        <p:nvSpPr>
          <p:cNvPr id="4" name="Text 2">
            <a:extLst>
              <a:ext uri="{FF2B5EF4-FFF2-40B4-BE49-F238E27FC236}">
                <a16:creationId xmlns:a16="http://schemas.microsoft.com/office/drawing/2014/main" id="{262BBF67-5934-0961-63F7-0F5FF196905C}"/>
              </a:ext>
            </a:extLst>
          </p:cNvPr>
          <p:cNvSpPr/>
          <p:nvPr/>
        </p:nvSpPr>
        <p:spPr>
          <a:xfrm>
            <a:off x="864037" y="975416"/>
            <a:ext cx="8178363" cy="1975247"/>
          </a:xfrm>
          <a:prstGeom prst="rect">
            <a:avLst/>
          </a:prstGeom>
          <a:noFill/>
          <a:ln/>
        </p:spPr>
        <p:txBody>
          <a:bodyPr wrap="square" lIns="0" tIns="0" rIns="0" bIns="0" rtlCol="0" anchor="t"/>
          <a:lstStyle/>
          <a:p>
            <a:pPr marL="0" marR="0">
              <a:lnSpc>
                <a:spcPct val="107000"/>
              </a:lnSpc>
              <a:spcBef>
                <a:spcPts val="0"/>
              </a:spcBef>
              <a:spcAft>
                <a:spcPts val="800"/>
              </a:spcAft>
            </a:pPr>
            <a:r>
              <a:rPr lang="en-US"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Tips for Using Blending Modes</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Multiply</a:t>
            </a: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is commonly used for creating shadows and darkening images.</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Screen</a:t>
            </a: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is ideal for lightening an image or adding highlights.</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Overlay</a:t>
            </a: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adds contrast, making it a popular choice for sharpening.</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and </a:t>
            </a:r>
            <a:r>
              <a:rPr lang="en-US"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Luminosity</a:t>
            </a: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are great for color correction and toning.</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Blending modes can be combined with layer opacity adjustments for even more nuanced effects, allowing for greater control over the final image appearance.</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Opacity:</a:t>
            </a: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Controls the transparency of a layer. Lowering the opacity makes the layer more see-through, allowing the layers below to show through. This is helpful for creating overlays and adjusting visual effects.</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0929707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092170-774F-9831-7124-C11111DA3CC0}"/>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0AD0DD95-AE7C-3999-D8E6-02F3C1ED52C6}"/>
              </a:ext>
            </a:extLst>
          </p:cNvPr>
          <p:cNvSpPr/>
          <p:nvPr/>
        </p:nvSpPr>
        <p:spPr>
          <a:xfrm>
            <a:off x="864037" y="136275"/>
            <a:ext cx="6172200" cy="771525"/>
          </a:xfrm>
          <a:prstGeom prst="rect">
            <a:avLst/>
          </a:prstGeom>
          <a:noFill/>
          <a:ln/>
        </p:spPr>
        <p:txBody>
          <a:bodyPr wrap="none" lIns="0" tIns="0" rIns="0" bIns="0" rtlCol="0" anchor="t"/>
          <a:lstStyle/>
          <a:p>
            <a:pPr marL="0" indent="0">
              <a:lnSpc>
                <a:spcPts val="6050"/>
              </a:lnSpc>
              <a:buNone/>
            </a:pPr>
            <a:r>
              <a:rPr lang="en-US" sz="4850" dirty="0">
                <a:solidFill>
                  <a:srgbClr val="F2E782"/>
                </a:solidFill>
                <a:latin typeface="Arial" panose="020B0604020202020204" pitchFamily="34" charset="0"/>
                <a:ea typeface="Prata" pitchFamily="34" charset="-122"/>
                <a:cs typeface="Arial" panose="020B0604020202020204" pitchFamily="34" charset="0"/>
              </a:rPr>
              <a:t>Layer Masks</a:t>
            </a:r>
          </a:p>
        </p:txBody>
      </p:sp>
      <p:sp>
        <p:nvSpPr>
          <p:cNvPr id="4" name="Text 2">
            <a:extLst>
              <a:ext uri="{FF2B5EF4-FFF2-40B4-BE49-F238E27FC236}">
                <a16:creationId xmlns:a16="http://schemas.microsoft.com/office/drawing/2014/main" id="{A8DCBCFD-A43E-4C1C-0493-DB2140396063}"/>
              </a:ext>
            </a:extLst>
          </p:cNvPr>
          <p:cNvSpPr/>
          <p:nvPr/>
        </p:nvSpPr>
        <p:spPr>
          <a:xfrm>
            <a:off x="864037" y="975416"/>
            <a:ext cx="8178363" cy="1975247"/>
          </a:xfrm>
          <a:prstGeom prst="rect">
            <a:avLst/>
          </a:prstGeom>
          <a:noFill/>
          <a:ln/>
        </p:spPr>
        <p:txBody>
          <a:bodyPr wrap="square" lIns="0" tIns="0" rIns="0" bIns="0" rtlCol="0" anchor="t"/>
          <a:lstStyle/>
          <a:p>
            <a:pPr marL="0" marR="0">
              <a:lnSpc>
                <a:spcPct val="107000"/>
              </a:lnSpc>
              <a:spcBef>
                <a:spcPts val="0"/>
              </a:spcBef>
              <a:spcAft>
                <a:spcPts val="800"/>
              </a:spcAft>
            </a:pP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Layer masks are used to hide or reveal parts of a layer without erasing the content. By manipulating the mask, you control which parts of a layer are visible or hidden. Masks are grayscale-based, where:</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White Areas:</a:t>
            </a: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Reveal the corresponding areas of the layer.</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Black Areas:</a:t>
            </a: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Conceal parts of the layer, making them fully transparent.</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Gray Areas:</a:t>
            </a: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Create partial transparency, allowing for soft transitions and feathered edges.</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Using Layer Masks for Selective Editing</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Non-Destructive Erasing:</a:t>
            </a: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Instead of deleting parts of an image, layer masks allow users to paint with black to hide areas and white to reveal them, providing flexibility for future changes.</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Gradient Masks:</a:t>
            </a: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Using gradients on a mask creates smooth transitions between visible and hidden areas, which is ideal for blending images together.</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Refining Masks:</a:t>
            </a: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Tools such as the "Select and Mask" workspace help refine the edges of masks for precise selections, particularly useful for hair or fur.</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33372598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B575C3-711F-BB10-B8FF-2299B3E0F72B}"/>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67DDE9FF-6432-2C3C-A04D-D23189D30821}"/>
              </a:ext>
            </a:extLst>
          </p:cNvPr>
          <p:cNvSpPr/>
          <p:nvPr/>
        </p:nvSpPr>
        <p:spPr>
          <a:xfrm>
            <a:off x="864037" y="136275"/>
            <a:ext cx="6172200" cy="771525"/>
          </a:xfrm>
          <a:prstGeom prst="rect">
            <a:avLst/>
          </a:prstGeom>
          <a:noFill/>
          <a:ln/>
        </p:spPr>
        <p:txBody>
          <a:bodyPr wrap="none" lIns="0" tIns="0" rIns="0" bIns="0" rtlCol="0" anchor="t"/>
          <a:lstStyle/>
          <a:p>
            <a:pPr marL="0" indent="0">
              <a:lnSpc>
                <a:spcPts val="6050"/>
              </a:lnSpc>
              <a:buNone/>
            </a:pPr>
            <a:r>
              <a:rPr lang="en-US" sz="4850" dirty="0">
                <a:solidFill>
                  <a:srgbClr val="F2E782"/>
                </a:solidFill>
                <a:latin typeface="Arial" panose="020B0604020202020204" pitchFamily="34" charset="0"/>
                <a:ea typeface="Prata" pitchFamily="34" charset="-122"/>
                <a:cs typeface="Arial" panose="020B0604020202020204" pitchFamily="34" charset="0"/>
              </a:rPr>
              <a:t>Adjustment Layers and Clipping Masks</a:t>
            </a:r>
          </a:p>
        </p:txBody>
      </p:sp>
      <p:sp>
        <p:nvSpPr>
          <p:cNvPr id="4" name="Text 2">
            <a:extLst>
              <a:ext uri="{FF2B5EF4-FFF2-40B4-BE49-F238E27FC236}">
                <a16:creationId xmlns:a16="http://schemas.microsoft.com/office/drawing/2014/main" id="{B7294FBC-A274-C41F-D026-4F428BCE089F}"/>
              </a:ext>
            </a:extLst>
          </p:cNvPr>
          <p:cNvSpPr/>
          <p:nvPr/>
        </p:nvSpPr>
        <p:spPr>
          <a:xfrm>
            <a:off x="864037" y="975416"/>
            <a:ext cx="8178363" cy="1975247"/>
          </a:xfrm>
          <a:prstGeom prst="rect">
            <a:avLst/>
          </a:prstGeom>
          <a:noFill/>
          <a:ln/>
        </p:spPr>
        <p:txBody>
          <a:bodyPr wrap="square" lIns="0" tIns="0" rIns="0" bIns="0" rtlCol="0" anchor="t"/>
          <a:lstStyle/>
          <a:p>
            <a:pPr marL="0" marR="0">
              <a:lnSpc>
                <a:spcPct val="107000"/>
              </a:lnSpc>
              <a:spcBef>
                <a:spcPts val="0"/>
              </a:spcBef>
              <a:spcAft>
                <a:spcPts val="800"/>
              </a:spcAft>
            </a:pP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Adjustment layers in Photoshop are non-destructive layers that allow you to make color and tonal adjustments to your images without permanently altering the original layer. They enable you to easily experiment with different adjustments and refine your edits as needed. Here's a comprehensive overview of adjustment layers, their types, and how to use them:</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Benefits of Using Adjustment Layers</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Non-Destructive Editing</a:t>
            </a: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Adjustments can be modified or removed at any time without affecting the original image.</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Layered Workflow</a:t>
            </a: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Allows you to stack multiple adjustments and control their order.</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Masking</a:t>
            </a: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Each adjustment layer comes with a mask, enabling selective application of adjustments.</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Easy to Modify</a:t>
            </a: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You can change the properties of an adjustment layer without starting over.</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65325290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43DC09-BB18-8560-9402-9C9670DC3D55}"/>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1A05CAA2-6F1E-18BC-EECB-23545FA6C7F1}"/>
              </a:ext>
            </a:extLst>
          </p:cNvPr>
          <p:cNvSpPr/>
          <p:nvPr/>
        </p:nvSpPr>
        <p:spPr>
          <a:xfrm>
            <a:off x="864037" y="136275"/>
            <a:ext cx="6172200" cy="771525"/>
          </a:xfrm>
          <a:prstGeom prst="rect">
            <a:avLst/>
          </a:prstGeom>
          <a:noFill/>
          <a:ln/>
        </p:spPr>
        <p:txBody>
          <a:bodyPr wrap="none" lIns="0" tIns="0" rIns="0" bIns="0" rtlCol="0" anchor="t"/>
          <a:lstStyle/>
          <a:p>
            <a:pPr marL="0" indent="0">
              <a:lnSpc>
                <a:spcPts val="6050"/>
              </a:lnSpc>
              <a:buNone/>
            </a:pPr>
            <a:r>
              <a:rPr lang="en-US" sz="4850" dirty="0">
                <a:solidFill>
                  <a:srgbClr val="F2E782"/>
                </a:solidFill>
                <a:latin typeface="Arial" panose="020B0604020202020204" pitchFamily="34" charset="0"/>
                <a:ea typeface="Prata" pitchFamily="34" charset="-122"/>
                <a:cs typeface="Arial" panose="020B0604020202020204" pitchFamily="34" charset="0"/>
              </a:rPr>
              <a:t>Types of Adjustment Layers</a:t>
            </a:r>
          </a:p>
        </p:txBody>
      </p:sp>
      <p:sp>
        <p:nvSpPr>
          <p:cNvPr id="4" name="Text 2">
            <a:extLst>
              <a:ext uri="{FF2B5EF4-FFF2-40B4-BE49-F238E27FC236}">
                <a16:creationId xmlns:a16="http://schemas.microsoft.com/office/drawing/2014/main" id="{4E5B0811-C721-2462-3A4B-35E446F4B233}"/>
              </a:ext>
            </a:extLst>
          </p:cNvPr>
          <p:cNvSpPr/>
          <p:nvPr/>
        </p:nvSpPr>
        <p:spPr>
          <a:xfrm>
            <a:off x="864037" y="975416"/>
            <a:ext cx="11442263" cy="1975247"/>
          </a:xfrm>
          <a:prstGeom prst="rect">
            <a:avLst/>
          </a:prstGeom>
          <a:noFill/>
          <a:ln/>
        </p:spPr>
        <p:txBody>
          <a:bodyPr wrap="square" lIns="0" tIns="0" rIns="0" bIns="0" rtlCol="0" anchor="t"/>
          <a:lstStyle/>
          <a:p>
            <a:pPr marL="342900" marR="0" lvl="0" indent="-342900">
              <a:lnSpc>
                <a:spcPct val="107000"/>
              </a:lnSpc>
              <a:spcBef>
                <a:spcPts val="0"/>
              </a:spcBef>
              <a:spcAft>
                <a:spcPts val="800"/>
              </a:spcAft>
              <a:buFont typeface="Arial" panose="020B0604020202020204" pitchFamily="34" charset="0"/>
              <a:buChar char="•"/>
              <a:tabLst>
                <a:tab pos="457200" algn="l"/>
              </a:tabLst>
            </a:pPr>
            <a:r>
              <a:rPr lang="en-US"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Brightness/Contrast</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07000"/>
              </a:lnSpc>
              <a:spcBef>
                <a:spcPts val="0"/>
              </a:spcBef>
              <a:spcAft>
                <a:spcPts val="800"/>
              </a:spcAft>
              <a:buSzPts val="1000"/>
              <a:buFont typeface="Courier New" panose="02070309020205020404" pitchFamily="49" charset="0"/>
              <a:buChar char="o"/>
              <a:tabLst>
                <a:tab pos="914400" algn="l"/>
              </a:tabLst>
            </a:pPr>
            <a:r>
              <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Adjusts the brightness and contrast of the image.</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07000"/>
              </a:lnSpc>
              <a:spcBef>
                <a:spcPts val="0"/>
              </a:spcBef>
              <a:spcAft>
                <a:spcPts val="800"/>
              </a:spcAft>
              <a:buSzPts val="1000"/>
              <a:buFont typeface="Courier New" panose="02070309020205020404" pitchFamily="49" charset="0"/>
              <a:buChar char="o"/>
              <a:tabLst>
                <a:tab pos="914400" algn="l"/>
              </a:tabLst>
            </a:pPr>
            <a:r>
              <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Ideal for quick tonal corrections.</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Font typeface="Arial" panose="020B0604020202020204" pitchFamily="34" charset="0"/>
              <a:buChar char="•"/>
              <a:tabLst>
                <a:tab pos="457200" algn="l"/>
              </a:tabLst>
            </a:pPr>
            <a:r>
              <a:rPr lang="en-US"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Levels</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07000"/>
              </a:lnSpc>
              <a:spcBef>
                <a:spcPts val="0"/>
              </a:spcBef>
              <a:spcAft>
                <a:spcPts val="800"/>
              </a:spcAft>
              <a:buSzPts val="1000"/>
              <a:buFont typeface="Courier New" panose="02070309020205020404" pitchFamily="49" charset="0"/>
              <a:buChar char="o"/>
              <a:tabLst>
                <a:tab pos="914400" algn="l"/>
              </a:tabLst>
            </a:pPr>
            <a:r>
              <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Provides control over the shadows, midtones, and highlights of an image using a histogram.</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07000"/>
              </a:lnSpc>
              <a:spcBef>
                <a:spcPts val="0"/>
              </a:spcBef>
              <a:spcAft>
                <a:spcPts val="800"/>
              </a:spcAft>
              <a:buSzPts val="1000"/>
              <a:buFont typeface="Courier New" panose="02070309020205020404" pitchFamily="49" charset="0"/>
              <a:buChar char="o"/>
              <a:tabLst>
                <a:tab pos="914400" algn="l"/>
              </a:tabLst>
            </a:pPr>
            <a:r>
              <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You can set the input and output levels for better tonal range.</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Font typeface="Arial" panose="020B0604020202020204" pitchFamily="34" charset="0"/>
              <a:buChar char="•"/>
              <a:tabLst>
                <a:tab pos="457200" algn="l"/>
              </a:tabLst>
            </a:pPr>
            <a:r>
              <a:rPr lang="en-US"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Curves</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07000"/>
              </a:lnSpc>
              <a:spcBef>
                <a:spcPts val="0"/>
              </a:spcBef>
              <a:spcAft>
                <a:spcPts val="800"/>
              </a:spcAft>
              <a:buSzPts val="1000"/>
              <a:buFont typeface="Courier New" panose="02070309020205020404" pitchFamily="49" charset="0"/>
              <a:buChar char="o"/>
              <a:tabLst>
                <a:tab pos="914400" algn="l"/>
              </a:tabLst>
            </a:pPr>
            <a:r>
              <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Offers precise control over the tonal range by allowing you to adjust individual points on a curve.</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07000"/>
              </a:lnSpc>
              <a:spcBef>
                <a:spcPts val="0"/>
              </a:spcBef>
              <a:spcAft>
                <a:spcPts val="800"/>
              </a:spcAft>
              <a:buSzPts val="1000"/>
              <a:buFont typeface="Courier New" panose="02070309020205020404" pitchFamily="49" charset="0"/>
              <a:buChar char="o"/>
              <a:tabLst>
                <a:tab pos="914400" algn="l"/>
              </a:tabLst>
            </a:pPr>
            <a:r>
              <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You can manipulate brightness and contrast with more flexibility than Levels.</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Font typeface="Arial" panose="020B0604020202020204" pitchFamily="34" charset="0"/>
              <a:buChar char="•"/>
              <a:tabLst>
                <a:tab pos="457200" algn="l"/>
              </a:tabLst>
            </a:pPr>
            <a:r>
              <a:rPr lang="en-US"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Exposure</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07000"/>
              </a:lnSpc>
              <a:spcBef>
                <a:spcPts val="0"/>
              </a:spcBef>
              <a:spcAft>
                <a:spcPts val="800"/>
              </a:spcAft>
              <a:buSzPts val="1000"/>
              <a:buFont typeface="Courier New" panose="02070309020205020404" pitchFamily="49" charset="0"/>
              <a:buChar char="o"/>
              <a:tabLst>
                <a:tab pos="914400" algn="l"/>
              </a:tabLst>
            </a:pPr>
            <a:r>
              <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Adjusts the exposure of an image, useful for correcting overexposed or underexposed photos.</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07000"/>
              </a:lnSpc>
              <a:spcBef>
                <a:spcPts val="0"/>
              </a:spcBef>
              <a:spcAft>
                <a:spcPts val="800"/>
              </a:spcAft>
              <a:buSzPts val="1000"/>
              <a:buFont typeface="Courier New" panose="02070309020205020404" pitchFamily="49" charset="0"/>
              <a:buChar char="o"/>
              <a:tabLst>
                <a:tab pos="914400" algn="l"/>
              </a:tabLst>
            </a:pPr>
            <a:r>
              <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Offers sliders for adjusting exposure, offset, and gamma correction.</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7792115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F8216C-EBE9-454E-2527-7342E8F85FA4}"/>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5B2E6B67-938D-43F8-871F-956F2DB545FF}"/>
              </a:ext>
            </a:extLst>
          </p:cNvPr>
          <p:cNvSpPr/>
          <p:nvPr/>
        </p:nvSpPr>
        <p:spPr>
          <a:xfrm>
            <a:off x="864037" y="136275"/>
            <a:ext cx="6172200" cy="771525"/>
          </a:xfrm>
          <a:prstGeom prst="rect">
            <a:avLst/>
          </a:prstGeom>
          <a:noFill/>
          <a:ln/>
        </p:spPr>
        <p:txBody>
          <a:bodyPr wrap="none" lIns="0" tIns="0" rIns="0" bIns="0" rtlCol="0" anchor="t"/>
          <a:lstStyle/>
          <a:p>
            <a:pPr marL="0" indent="0">
              <a:lnSpc>
                <a:spcPts val="6050"/>
              </a:lnSpc>
              <a:buNone/>
            </a:pPr>
            <a:r>
              <a:rPr lang="en-US" sz="4850" dirty="0">
                <a:solidFill>
                  <a:srgbClr val="F2E782"/>
                </a:solidFill>
                <a:latin typeface="Arial" panose="020B0604020202020204" pitchFamily="34" charset="0"/>
                <a:ea typeface="Prata" pitchFamily="34" charset="-122"/>
                <a:cs typeface="Arial" panose="020B0604020202020204" pitchFamily="34" charset="0"/>
              </a:rPr>
              <a:t>Types of Adjustment Layers</a:t>
            </a:r>
          </a:p>
        </p:txBody>
      </p:sp>
      <p:sp>
        <p:nvSpPr>
          <p:cNvPr id="4" name="Text 2">
            <a:extLst>
              <a:ext uri="{FF2B5EF4-FFF2-40B4-BE49-F238E27FC236}">
                <a16:creationId xmlns:a16="http://schemas.microsoft.com/office/drawing/2014/main" id="{CB139825-9B33-E027-6FC5-D95D02ABB0A1}"/>
              </a:ext>
            </a:extLst>
          </p:cNvPr>
          <p:cNvSpPr/>
          <p:nvPr/>
        </p:nvSpPr>
        <p:spPr>
          <a:xfrm>
            <a:off x="864037" y="975416"/>
            <a:ext cx="11442263" cy="1975247"/>
          </a:xfrm>
          <a:prstGeom prst="rect">
            <a:avLst/>
          </a:prstGeom>
          <a:noFill/>
          <a:ln/>
        </p:spPr>
        <p:txBody>
          <a:bodyPr wrap="square" lIns="0" tIns="0" rIns="0" bIns="0" rtlCol="0" anchor="t"/>
          <a:lstStyle/>
          <a:p>
            <a:pPr marL="742950" marR="0" lvl="1" indent="-285750">
              <a:lnSpc>
                <a:spcPct val="107000"/>
              </a:lnSpc>
              <a:spcBef>
                <a:spcPts val="0"/>
              </a:spcBef>
              <a:spcAft>
                <a:spcPts val="800"/>
              </a:spcAft>
              <a:buSzPts val="1000"/>
              <a:buFont typeface="Courier New" panose="02070309020205020404" pitchFamily="49" charset="0"/>
              <a:buChar char="o"/>
              <a:tabLst>
                <a:tab pos="914400" algn="l"/>
              </a:tabLst>
            </a:pP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Font typeface="Arial" panose="020B0604020202020204" pitchFamily="34" charset="0"/>
              <a:buChar char="•"/>
              <a:tabLst>
                <a:tab pos="457200" algn="l"/>
              </a:tabLst>
            </a:pPr>
            <a:r>
              <a:rPr lang="en-US"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Hue/Saturation</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07000"/>
              </a:lnSpc>
              <a:spcBef>
                <a:spcPts val="0"/>
              </a:spcBef>
              <a:spcAft>
                <a:spcPts val="800"/>
              </a:spcAft>
              <a:buSzPts val="1000"/>
              <a:buFont typeface="Courier New" panose="02070309020205020404" pitchFamily="49" charset="0"/>
              <a:buChar char="o"/>
              <a:tabLst>
                <a:tab pos="914400" algn="l"/>
              </a:tabLst>
            </a:pPr>
            <a:r>
              <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Modifies the hue, saturation, and lightness of the image.</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07000"/>
              </a:lnSpc>
              <a:spcBef>
                <a:spcPts val="0"/>
              </a:spcBef>
              <a:spcAft>
                <a:spcPts val="800"/>
              </a:spcAft>
              <a:buSzPts val="1000"/>
              <a:buFont typeface="Courier New" panose="02070309020205020404" pitchFamily="49" charset="0"/>
              <a:buChar char="o"/>
              <a:tabLst>
                <a:tab pos="914400" algn="l"/>
              </a:tabLst>
            </a:pPr>
            <a:r>
              <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You can adjust all colors or target specific color ranges.</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Font typeface="Arial" panose="020B0604020202020204" pitchFamily="34" charset="0"/>
              <a:buChar char="•"/>
              <a:tabLst>
                <a:tab pos="457200" algn="l"/>
              </a:tabLst>
            </a:pPr>
            <a:r>
              <a:rPr lang="en-US"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 Balance</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07000"/>
              </a:lnSpc>
              <a:spcBef>
                <a:spcPts val="0"/>
              </a:spcBef>
              <a:spcAft>
                <a:spcPts val="800"/>
              </a:spcAft>
              <a:buSzPts val="1000"/>
              <a:buFont typeface="Courier New" panose="02070309020205020404" pitchFamily="49" charset="0"/>
              <a:buChar char="o"/>
              <a:tabLst>
                <a:tab pos="914400" algn="l"/>
              </a:tabLst>
            </a:pPr>
            <a:r>
              <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Adjusts the balance of colors in the image using sliders for shadows, midtones, and highlights.</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07000"/>
              </a:lnSpc>
              <a:spcBef>
                <a:spcPts val="0"/>
              </a:spcBef>
              <a:spcAft>
                <a:spcPts val="800"/>
              </a:spcAft>
              <a:buSzPts val="1000"/>
              <a:buFont typeface="Courier New" panose="02070309020205020404" pitchFamily="49" charset="0"/>
              <a:buChar char="o"/>
              <a:tabLst>
                <a:tab pos="914400" algn="l"/>
              </a:tabLst>
            </a:pPr>
            <a:r>
              <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Useful for correcting color casts or enhancing specific colors.</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Font typeface="Arial" panose="020B0604020202020204" pitchFamily="34" charset="0"/>
              <a:buChar char="•"/>
              <a:tabLst>
                <a:tab pos="457200" algn="l"/>
              </a:tabLst>
            </a:pPr>
            <a:r>
              <a:rPr lang="en-US"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Selective Color</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07000"/>
              </a:lnSpc>
              <a:spcBef>
                <a:spcPts val="0"/>
              </a:spcBef>
              <a:spcAft>
                <a:spcPts val="800"/>
              </a:spcAft>
              <a:buSzPts val="1000"/>
              <a:buFont typeface="Courier New" panose="02070309020205020404" pitchFamily="49" charset="0"/>
              <a:buChar char="o"/>
              <a:tabLst>
                <a:tab pos="914400" algn="l"/>
              </a:tabLst>
            </a:pPr>
            <a:r>
              <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Allows you to adjust the percentage of primary colors (Cyan, Magenta, Yellow, and Black) in each color range.</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07000"/>
              </a:lnSpc>
              <a:spcBef>
                <a:spcPts val="0"/>
              </a:spcBef>
              <a:spcAft>
                <a:spcPts val="800"/>
              </a:spcAft>
              <a:buSzPts val="1000"/>
              <a:buFont typeface="Courier New" panose="02070309020205020404" pitchFamily="49" charset="0"/>
              <a:buChar char="o"/>
              <a:tabLst>
                <a:tab pos="914400" algn="l"/>
              </a:tabLst>
            </a:pPr>
            <a:r>
              <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Great for fine-tuning specific colors in an image.</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Font typeface="Arial" panose="020B0604020202020204" pitchFamily="34" charset="0"/>
              <a:buChar char="•"/>
              <a:tabLst>
                <a:tab pos="457200" algn="l"/>
              </a:tabLst>
            </a:pPr>
            <a:r>
              <a:rPr lang="en-US"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Vibrance</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07000"/>
              </a:lnSpc>
              <a:spcBef>
                <a:spcPts val="0"/>
              </a:spcBef>
              <a:spcAft>
                <a:spcPts val="800"/>
              </a:spcAft>
              <a:buSzPts val="1000"/>
              <a:buFont typeface="Courier New" panose="02070309020205020404" pitchFamily="49" charset="0"/>
              <a:buChar char="o"/>
              <a:tabLst>
                <a:tab pos="914400" algn="l"/>
              </a:tabLst>
            </a:pPr>
            <a:r>
              <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Adjusts the saturation of the less saturated colors more than the already saturated ones.</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07000"/>
              </a:lnSpc>
              <a:spcBef>
                <a:spcPts val="0"/>
              </a:spcBef>
              <a:spcAft>
                <a:spcPts val="800"/>
              </a:spcAft>
              <a:buSzPts val="1000"/>
              <a:buFont typeface="Courier New" panose="02070309020205020404" pitchFamily="49" charset="0"/>
              <a:buChar char="o"/>
              <a:tabLst>
                <a:tab pos="914400" algn="l"/>
              </a:tabLst>
            </a:pPr>
            <a:r>
              <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Prevents over-saturation and is useful for enhancing skin tones.</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Font typeface="Arial" panose="020B0604020202020204" pitchFamily="34" charset="0"/>
              <a:buChar char="•"/>
              <a:tabLst>
                <a:tab pos="457200" algn="l"/>
              </a:tabLst>
            </a:pPr>
            <a:r>
              <a:rPr lang="en-US"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Black &amp; White</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07000"/>
              </a:lnSpc>
              <a:spcBef>
                <a:spcPts val="0"/>
              </a:spcBef>
              <a:spcAft>
                <a:spcPts val="800"/>
              </a:spcAft>
              <a:buSzPts val="1000"/>
              <a:buFont typeface="Courier New" panose="02070309020205020404" pitchFamily="49" charset="0"/>
              <a:buChar char="o"/>
              <a:tabLst>
                <a:tab pos="914400" algn="l"/>
              </a:tabLst>
            </a:pPr>
            <a:r>
              <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Converts a color image to grayscale while allowing control over how each color is converted.</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07000"/>
              </a:lnSpc>
              <a:spcBef>
                <a:spcPts val="0"/>
              </a:spcBef>
              <a:spcAft>
                <a:spcPts val="800"/>
              </a:spcAft>
              <a:buSzPts val="1000"/>
              <a:buFont typeface="Courier New" panose="02070309020205020404" pitchFamily="49" charset="0"/>
              <a:buChar char="o"/>
              <a:tabLst>
                <a:tab pos="914400" algn="l"/>
              </a:tabLst>
            </a:pPr>
            <a:r>
              <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You can adjust the intensity of specific colors in the conversion.</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04249415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9A3A44-0675-03E9-D83F-995D5AEE484D}"/>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980013DA-1450-04C1-D913-11EB91E40308}"/>
              </a:ext>
            </a:extLst>
          </p:cNvPr>
          <p:cNvSpPr/>
          <p:nvPr/>
        </p:nvSpPr>
        <p:spPr>
          <a:xfrm>
            <a:off x="864037" y="136275"/>
            <a:ext cx="6172200" cy="771525"/>
          </a:xfrm>
          <a:prstGeom prst="rect">
            <a:avLst/>
          </a:prstGeom>
          <a:noFill/>
          <a:ln/>
        </p:spPr>
        <p:txBody>
          <a:bodyPr wrap="none" lIns="0" tIns="0" rIns="0" bIns="0" rtlCol="0" anchor="t"/>
          <a:lstStyle/>
          <a:p>
            <a:pPr marL="0" indent="0">
              <a:lnSpc>
                <a:spcPts val="6050"/>
              </a:lnSpc>
              <a:buNone/>
            </a:pPr>
            <a:r>
              <a:rPr lang="en-US" sz="4850" dirty="0">
                <a:solidFill>
                  <a:srgbClr val="F2E782"/>
                </a:solidFill>
                <a:latin typeface="Arial" panose="020B0604020202020204" pitchFamily="34" charset="0"/>
                <a:ea typeface="Prata" pitchFamily="34" charset="-122"/>
                <a:cs typeface="Arial" panose="020B0604020202020204" pitchFamily="34" charset="0"/>
              </a:rPr>
              <a:t>Types of Adjustment Layers</a:t>
            </a:r>
          </a:p>
        </p:txBody>
      </p:sp>
      <p:sp>
        <p:nvSpPr>
          <p:cNvPr id="4" name="Text 2">
            <a:extLst>
              <a:ext uri="{FF2B5EF4-FFF2-40B4-BE49-F238E27FC236}">
                <a16:creationId xmlns:a16="http://schemas.microsoft.com/office/drawing/2014/main" id="{5A74BD1E-2265-0F60-F4F3-955E8655DAFC}"/>
              </a:ext>
            </a:extLst>
          </p:cNvPr>
          <p:cNvSpPr/>
          <p:nvPr/>
        </p:nvSpPr>
        <p:spPr>
          <a:xfrm>
            <a:off x="864037" y="975416"/>
            <a:ext cx="11442263" cy="1975247"/>
          </a:xfrm>
          <a:prstGeom prst="rect">
            <a:avLst/>
          </a:prstGeom>
          <a:noFill/>
          <a:ln/>
        </p:spPr>
        <p:txBody>
          <a:bodyPr wrap="square" lIns="0" tIns="0" rIns="0" bIns="0" rtlCol="0" anchor="t"/>
          <a:lstStyle/>
          <a:p>
            <a:pPr marL="742950" marR="0" lvl="1" indent="-285750">
              <a:lnSpc>
                <a:spcPct val="107000"/>
              </a:lnSpc>
              <a:spcBef>
                <a:spcPts val="0"/>
              </a:spcBef>
              <a:spcAft>
                <a:spcPts val="800"/>
              </a:spcAft>
              <a:buSzPts val="1000"/>
              <a:buFont typeface="Courier New" panose="02070309020205020404" pitchFamily="49" charset="0"/>
              <a:buChar char="o"/>
              <a:tabLst>
                <a:tab pos="914400" algn="l"/>
              </a:tabLst>
            </a:pP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Font typeface="Arial" panose="020B0604020202020204" pitchFamily="34" charset="0"/>
              <a:buChar char="•"/>
              <a:tabLst>
                <a:tab pos="457200" algn="l"/>
              </a:tabLst>
            </a:pPr>
            <a:r>
              <a:rPr lang="en-US"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Photo Filter</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07000"/>
              </a:lnSpc>
              <a:spcBef>
                <a:spcPts val="0"/>
              </a:spcBef>
              <a:spcAft>
                <a:spcPts val="800"/>
              </a:spcAft>
              <a:buSzPts val="1000"/>
              <a:buFont typeface="Courier New" panose="02070309020205020404" pitchFamily="49" charset="0"/>
              <a:buChar char="o"/>
              <a:tabLst>
                <a:tab pos="914400" algn="l"/>
              </a:tabLst>
            </a:pPr>
            <a:r>
              <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Applies a color filter to the image to simulate the effect of using colored filters in photography.</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07000"/>
              </a:lnSpc>
              <a:spcBef>
                <a:spcPts val="0"/>
              </a:spcBef>
              <a:spcAft>
                <a:spcPts val="800"/>
              </a:spcAft>
              <a:buSzPts val="1000"/>
              <a:buFont typeface="Courier New" panose="02070309020205020404" pitchFamily="49" charset="0"/>
              <a:buChar char="o"/>
              <a:tabLst>
                <a:tab pos="914400" algn="l"/>
              </a:tabLst>
            </a:pPr>
            <a:r>
              <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You can adjust the density and choose from preset filters.</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Font typeface="Arial" panose="020B0604020202020204" pitchFamily="34" charset="0"/>
              <a:buChar char="•"/>
              <a:tabLst>
                <a:tab pos="457200" algn="l"/>
              </a:tabLst>
            </a:pPr>
            <a:r>
              <a:rPr lang="en-US"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Gradient Map</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07000"/>
              </a:lnSpc>
              <a:spcBef>
                <a:spcPts val="0"/>
              </a:spcBef>
              <a:spcAft>
                <a:spcPts val="800"/>
              </a:spcAft>
              <a:buSzPts val="1000"/>
              <a:buFont typeface="Courier New" panose="02070309020205020404" pitchFamily="49" charset="0"/>
              <a:buChar char="o"/>
              <a:tabLst>
                <a:tab pos="914400" algn="l"/>
              </a:tabLst>
            </a:pPr>
            <a:r>
              <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Maps a gradient to the tonal range of an image.</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07000"/>
              </a:lnSpc>
              <a:spcBef>
                <a:spcPts val="0"/>
              </a:spcBef>
              <a:spcAft>
                <a:spcPts val="800"/>
              </a:spcAft>
              <a:buSzPts val="1000"/>
              <a:buFont typeface="Courier New" panose="02070309020205020404" pitchFamily="49" charset="0"/>
              <a:buChar char="o"/>
              <a:tabLst>
                <a:tab pos="914400" algn="l"/>
              </a:tabLst>
            </a:pPr>
            <a:r>
              <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Useful for artistic effects or color grading.</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Font typeface="Arial" panose="020B0604020202020204" pitchFamily="34" charset="0"/>
              <a:buChar char="•"/>
              <a:tabLst>
                <a:tab pos="457200" algn="l"/>
              </a:tabLst>
            </a:pPr>
            <a:r>
              <a:rPr lang="en-US"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Invert</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07000"/>
              </a:lnSpc>
              <a:spcBef>
                <a:spcPts val="0"/>
              </a:spcBef>
              <a:spcAft>
                <a:spcPts val="800"/>
              </a:spcAft>
              <a:buSzPts val="1000"/>
              <a:buFont typeface="Courier New" panose="02070309020205020404" pitchFamily="49" charset="0"/>
              <a:buChar char="o"/>
              <a:tabLst>
                <a:tab pos="914400" algn="l"/>
              </a:tabLst>
            </a:pPr>
            <a:r>
              <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Inverts the colors of the image, turning whites to blacks and vice versa.</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07000"/>
              </a:lnSpc>
              <a:spcBef>
                <a:spcPts val="0"/>
              </a:spcBef>
              <a:spcAft>
                <a:spcPts val="800"/>
              </a:spcAft>
              <a:buSzPts val="1000"/>
              <a:buFont typeface="Courier New" panose="02070309020205020404" pitchFamily="49" charset="0"/>
              <a:buChar char="o"/>
              <a:tabLst>
                <a:tab pos="914400" algn="l"/>
              </a:tabLst>
            </a:pPr>
            <a:r>
              <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Creates a negative effect of the image.</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Font typeface="Arial" panose="020B0604020202020204" pitchFamily="34" charset="0"/>
              <a:buChar char="•"/>
              <a:tabLst>
                <a:tab pos="457200" algn="l"/>
              </a:tabLst>
            </a:pPr>
            <a:r>
              <a:rPr lang="en-US"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Threshold</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07000"/>
              </a:lnSpc>
              <a:spcBef>
                <a:spcPts val="0"/>
              </a:spcBef>
              <a:spcAft>
                <a:spcPts val="800"/>
              </a:spcAft>
              <a:buSzPts val="1000"/>
              <a:buFont typeface="Courier New" panose="02070309020205020404" pitchFamily="49" charset="0"/>
              <a:buChar char="o"/>
              <a:tabLst>
                <a:tab pos="914400" algn="l"/>
              </a:tabLst>
            </a:pPr>
            <a:r>
              <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Converts the image to a two-tone (black and white) version based on a threshold level.</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nSpc>
                <a:spcPct val="107000"/>
              </a:lnSpc>
              <a:spcBef>
                <a:spcPts val="0"/>
              </a:spcBef>
              <a:spcAft>
                <a:spcPts val="800"/>
              </a:spcAft>
              <a:buSzPts val="1000"/>
              <a:buFont typeface="Courier New" panose="02070309020205020404" pitchFamily="49" charset="0"/>
              <a:buChar char="o"/>
              <a:tabLst>
                <a:tab pos="914400" algn="l"/>
              </a:tabLst>
            </a:pPr>
            <a:r>
              <a:rPr lang="en-US"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Useful for creating high-contrast images.</a:t>
            </a:r>
            <a:endParaRPr lang="en-US"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9425549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42424C-14B2-15EE-36CD-6670021B7456}"/>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5E819872-59A8-25DB-B71C-E77206B1CFF0}"/>
              </a:ext>
            </a:extLst>
          </p:cNvPr>
          <p:cNvSpPr/>
          <p:nvPr/>
        </p:nvSpPr>
        <p:spPr>
          <a:xfrm>
            <a:off x="864037" y="136275"/>
            <a:ext cx="6172200" cy="771525"/>
          </a:xfrm>
          <a:prstGeom prst="rect">
            <a:avLst/>
          </a:prstGeom>
          <a:noFill/>
          <a:ln/>
        </p:spPr>
        <p:txBody>
          <a:bodyPr wrap="none" lIns="0" tIns="0" rIns="0" bIns="0" rtlCol="0" anchor="t"/>
          <a:lstStyle/>
          <a:p>
            <a:pPr marL="0" indent="0">
              <a:lnSpc>
                <a:spcPts val="6050"/>
              </a:lnSpc>
              <a:buNone/>
            </a:pPr>
            <a:r>
              <a:rPr lang="en-US" sz="4850" dirty="0">
                <a:solidFill>
                  <a:srgbClr val="F2E782"/>
                </a:solidFill>
                <a:latin typeface="Arial" panose="020B0604020202020204" pitchFamily="34" charset="0"/>
                <a:ea typeface="Prata" pitchFamily="34" charset="-122"/>
                <a:cs typeface="Arial" panose="020B0604020202020204" pitchFamily="34" charset="0"/>
              </a:rPr>
              <a:t>Tips for Using Adjustment Layers</a:t>
            </a:r>
          </a:p>
        </p:txBody>
      </p:sp>
      <p:sp>
        <p:nvSpPr>
          <p:cNvPr id="4" name="Text 2">
            <a:extLst>
              <a:ext uri="{FF2B5EF4-FFF2-40B4-BE49-F238E27FC236}">
                <a16:creationId xmlns:a16="http://schemas.microsoft.com/office/drawing/2014/main" id="{49917E62-A310-75C9-83C7-1B308CCEBE7E}"/>
              </a:ext>
            </a:extLst>
          </p:cNvPr>
          <p:cNvSpPr/>
          <p:nvPr/>
        </p:nvSpPr>
        <p:spPr>
          <a:xfrm>
            <a:off x="864037" y="975416"/>
            <a:ext cx="11442263" cy="1975247"/>
          </a:xfrm>
          <a:prstGeom prst="rect">
            <a:avLst/>
          </a:prstGeom>
          <a:noFill/>
          <a:ln/>
        </p:spPr>
        <p:txBody>
          <a:bodyPr wrap="square" lIns="0" tIns="0" rIns="0" bIns="0" rtlCol="0" anchor="t"/>
          <a:lstStyle/>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Experiment with Different Adjustments</a:t>
            </a: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Use multiple adjustment layers to combine effects and achieve a more polished look.</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Use Clipping Masks</a:t>
            </a: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If you want an adjustment layer to affect only the layer directly below it, right-click the adjustment layer and select </a:t>
            </a:r>
            <a:r>
              <a:rPr lang="en-US"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Create Clipping Mask</a:t>
            </a: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Save Presets</a:t>
            </a: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After creating a desired adjustment, you can save it as a preset for future use.</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Adjustment layers are essential for achieving precise control over your image edits while maintaining flexibility in your workflow. They allow you to experiment and refine your adjustments without the fear of making irreversible changes to your original image.</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18868511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F8438A-141B-3C89-27E4-D70E95CD3DEE}"/>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E8A713F2-0647-7746-85B2-7FE47A272846}"/>
              </a:ext>
            </a:extLst>
          </p:cNvPr>
          <p:cNvSpPr/>
          <p:nvPr/>
        </p:nvSpPr>
        <p:spPr>
          <a:xfrm>
            <a:off x="864037" y="136275"/>
            <a:ext cx="6172200" cy="771525"/>
          </a:xfrm>
          <a:prstGeom prst="rect">
            <a:avLst/>
          </a:prstGeom>
          <a:noFill/>
          <a:ln/>
        </p:spPr>
        <p:txBody>
          <a:bodyPr wrap="none" lIns="0" tIns="0" rIns="0" bIns="0" rtlCol="0" anchor="t"/>
          <a:lstStyle/>
          <a:p>
            <a:pPr marL="0" indent="0">
              <a:lnSpc>
                <a:spcPts val="6050"/>
              </a:lnSpc>
              <a:buNone/>
            </a:pPr>
            <a:r>
              <a:rPr lang="en-US" sz="4850" dirty="0">
                <a:solidFill>
                  <a:srgbClr val="F2E782"/>
                </a:solidFill>
                <a:latin typeface="Arial" panose="020B0604020202020204" pitchFamily="34" charset="0"/>
                <a:ea typeface="Prata" pitchFamily="34" charset="-122"/>
                <a:cs typeface="Arial" panose="020B0604020202020204" pitchFamily="34" charset="0"/>
              </a:rPr>
              <a:t>Tips for Using Adjustment Layers</a:t>
            </a:r>
          </a:p>
        </p:txBody>
      </p:sp>
      <p:sp>
        <p:nvSpPr>
          <p:cNvPr id="4" name="Text 2">
            <a:extLst>
              <a:ext uri="{FF2B5EF4-FFF2-40B4-BE49-F238E27FC236}">
                <a16:creationId xmlns:a16="http://schemas.microsoft.com/office/drawing/2014/main" id="{9F77344D-FC1D-0BBB-924E-67A8E848DFF5}"/>
              </a:ext>
            </a:extLst>
          </p:cNvPr>
          <p:cNvSpPr/>
          <p:nvPr/>
        </p:nvSpPr>
        <p:spPr>
          <a:xfrm>
            <a:off x="864037" y="975416"/>
            <a:ext cx="11442263" cy="1975247"/>
          </a:xfrm>
          <a:prstGeom prst="rect">
            <a:avLst/>
          </a:prstGeom>
          <a:noFill/>
          <a:ln/>
        </p:spPr>
        <p:txBody>
          <a:bodyPr wrap="square" lIns="0" tIns="0" rIns="0" bIns="0" rtlCol="0" anchor="t"/>
          <a:lstStyle/>
          <a:p>
            <a:pPr marL="0" marR="0">
              <a:lnSpc>
                <a:spcPct val="107000"/>
              </a:lnSpc>
              <a:spcBef>
                <a:spcPts val="0"/>
              </a:spcBef>
              <a:spcAft>
                <a:spcPts val="800"/>
              </a:spcAft>
            </a:pPr>
            <a:r>
              <a:rPr lang="en-US"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Clipping Masks</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Clipping masks allow for the use of one layer’s content to define the visibility of another. This technique is often used for:</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Applying Textures to Shapes:</a:t>
            </a: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The texture layer is clipped to the shape below, making the texture visible only within the shape.</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Targeted Adjustments:</a:t>
            </a: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Clipping an adjustment layer to a specific image layer confines the effect to just that layer, without affecting other elements.</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7754146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DC5774-8345-DCB3-E7EB-FF95A9BC3B7D}"/>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EBDDBDA7-A86F-65CB-24BF-3C448BA80796}"/>
              </a:ext>
            </a:extLst>
          </p:cNvPr>
          <p:cNvSpPr/>
          <p:nvPr/>
        </p:nvSpPr>
        <p:spPr>
          <a:xfrm>
            <a:off x="864037" y="136275"/>
            <a:ext cx="6172200" cy="771525"/>
          </a:xfrm>
          <a:prstGeom prst="rect">
            <a:avLst/>
          </a:prstGeom>
          <a:noFill/>
          <a:ln/>
        </p:spPr>
        <p:txBody>
          <a:bodyPr wrap="none" lIns="0" tIns="0" rIns="0" bIns="0" rtlCol="0" anchor="t"/>
          <a:lstStyle/>
          <a:p>
            <a:pPr marL="0" indent="0">
              <a:lnSpc>
                <a:spcPts val="6050"/>
              </a:lnSpc>
              <a:buNone/>
            </a:pPr>
            <a:r>
              <a:rPr lang="en-US" sz="4850" dirty="0">
                <a:solidFill>
                  <a:srgbClr val="F2E782"/>
                </a:solidFill>
                <a:latin typeface="Arial" panose="020B0604020202020204" pitchFamily="34" charset="0"/>
                <a:ea typeface="Prata" pitchFamily="34" charset="-122"/>
                <a:cs typeface="Arial" panose="020B0604020202020204" pitchFamily="34" charset="0"/>
              </a:rPr>
              <a:t>Practical Applications of Layers and Masks</a:t>
            </a:r>
          </a:p>
        </p:txBody>
      </p:sp>
      <p:sp>
        <p:nvSpPr>
          <p:cNvPr id="4" name="Text 2">
            <a:extLst>
              <a:ext uri="{FF2B5EF4-FFF2-40B4-BE49-F238E27FC236}">
                <a16:creationId xmlns:a16="http://schemas.microsoft.com/office/drawing/2014/main" id="{DE36FF47-3F5A-8090-B3F4-BEEC7CADFDAE}"/>
              </a:ext>
            </a:extLst>
          </p:cNvPr>
          <p:cNvSpPr/>
          <p:nvPr/>
        </p:nvSpPr>
        <p:spPr>
          <a:xfrm>
            <a:off x="864037" y="975416"/>
            <a:ext cx="11442263" cy="1975247"/>
          </a:xfrm>
          <a:prstGeom prst="rect">
            <a:avLst/>
          </a:prstGeom>
          <a:noFill/>
          <a:ln/>
        </p:spPr>
        <p:txBody>
          <a:bodyPr wrap="square" lIns="0" tIns="0" rIns="0" bIns="0" rtlCol="0" anchor="t"/>
          <a:lstStyle/>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Compositing:</a:t>
            </a: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Combine multiple photos seamlessly by using masks for blending. For example, merging the sky from one image with the landscape from another.</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Photo Retouching:</a:t>
            </a: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Use masks to selectively adjust areas, such as brightening eyes, whitening teeth, or smoothing skin in portrait editing.</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Digital Painting:</a:t>
            </a: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Separate different parts of an illustration on different layers (e.g., background, midground, foreground) to make changes easily without disturbing other elements.</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SzPts val="1000"/>
              <a:buFont typeface="Symbol" panose="05050102010706020507" pitchFamily="18" charset="2"/>
              <a:buChar char=""/>
              <a:tabLst>
                <a:tab pos="457200" algn="l"/>
              </a:tabLst>
            </a:pPr>
            <a:r>
              <a:rPr lang="en-US"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Graphic Design:</a:t>
            </a: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Create complex compositions by layering text, shapes, and images, using masks to refine edges and blend elements together.</a:t>
            </a:r>
            <a:endParaRPr lang="en-US"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36553295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2" name="Text 0"/>
          <p:cNvSpPr/>
          <p:nvPr/>
        </p:nvSpPr>
        <p:spPr>
          <a:xfrm>
            <a:off x="864037" y="1807964"/>
            <a:ext cx="6172200" cy="771525"/>
          </a:xfrm>
          <a:prstGeom prst="rect">
            <a:avLst/>
          </a:prstGeom>
          <a:noFill/>
          <a:ln/>
        </p:spPr>
        <p:txBody>
          <a:bodyPr wrap="none" lIns="0" tIns="0" rIns="0" bIns="0" rtlCol="0" anchor="t"/>
          <a:lstStyle/>
          <a:p>
            <a:pPr marL="0" indent="0">
              <a:lnSpc>
                <a:spcPts val="6050"/>
              </a:lnSpc>
              <a:buNone/>
            </a:pPr>
            <a:r>
              <a:rPr lang="en-US" sz="4850" dirty="0">
                <a:solidFill>
                  <a:srgbClr val="F2E782"/>
                </a:solidFill>
                <a:latin typeface="Arial" panose="020B0604020202020204" pitchFamily="34" charset="0"/>
                <a:ea typeface="Prata" pitchFamily="34" charset="-122"/>
                <a:cs typeface="Arial" panose="020B0604020202020204" pitchFamily="34" charset="0"/>
              </a:rPr>
              <a:t>Types of Layers</a:t>
            </a:r>
            <a:endParaRPr lang="en-US" sz="4850" dirty="0">
              <a:latin typeface="Arial" panose="020B0604020202020204" pitchFamily="34" charset="0"/>
              <a:cs typeface="Arial" panose="020B0604020202020204" pitchFamily="34" charset="0"/>
            </a:endParaRPr>
          </a:p>
        </p:txBody>
      </p:sp>
      <p:sp>
        <p:nvSpPr>
          <p:cNvPr id="3" name="Text 1"/>
          <p:cNvSpPr/>
          <p:nvPr/>
        </p:nvSpPr>
        <p:spPr>
          <a:xfrm>
            <a:off x="864037" y="3196590"/>
            <a:ext cx="3086100" cy="385763"/>
          </a:xfrm>
          <a:prstGeom prst="rect">
            <a:avLst/>
          </a:prstGeom>
          <a:noFill/>
          <a:ln/>
        </p:spPr>
        <p:txBody>
          <a:bodyPr wrap="none" lIns="0" tIns="0" rIns="0" bIns="0" rtlCol="0" anchor="t"/>
          <a:lstStyle/>
          <a:p>
            <a:pPr marL="0" indent="0">
              <a:lnSpc>
                <a:spcPts val="3000"/>
              </a:lnSpc>
              <a:buNone/>
            </a:pPr>
            <a:r>
              <a:rPr lang="en-US" sz="2400" dirty="0">
                <a:solidFill>
                  <a:srgbClr val="F2E782"/>
                </a:solidFill>
                <a:latin typeface="Arial" panose="020B0604020202020204" pitchFamily="34" charset="0"/>
                <a:ea typeface="Prata" pitchFamily="34" charset="-122"/>
                <a:cs typeface="Arial" panose="020B0604020202020204" pitchFamily="34" charset="0"/>
              </a:rPr>
              <a:t>Text Layers</a:t>
            </a:r>
            <a:endParaRPr lang="en-US" sz="2400" dirty="0">
              <a:latin typeface="Arial" panose="020B0604020202020204" pitchFamily="34" charset="0"/>
              <a:cs typeface="Arial" panose="020B0604020202020204" pitchFamily="34" charset="0"/>
            </a:endParaRPr>
          </a:p>
        </p:txBody>
      </p:sp>
      <p:sp>
        <p:nvSpPr>
          <p:cNvPr id="4" name="Text 2"/>
          <p:cNvSpPr/>
          <p:nvPr/>
        </p:nvSpPr>
        <p:spPr>
          <a:xfrm>
            <a:off x="864037" y="3829169"/>
            <a:ext cx="3898821" cy="1975247"/>
          </a:xfrm>
          <a:prstGeom prst="rect">
            <a:avLst/>
          </a:prstGeom>
          <a:noFill/>
          <a:ln/>
        </p:spPr>
        <p:txBody>
          <a:bodyPr wrap="square" lIns="0" tIns="0" rIns="0" bIns="0" rtlCol="0" anchor="t"/>
          <a:lstStyle/>
          <a:p>
            <a:pPr marL="0" indent="0">
              <a:lnSpc>
                <a:spcPts val="3100"/>
              </a:lnSpc>
              <a:buNone/>
            </a:pPr>
            <a:r>
              <a:rPr lang="en-US" sz="1900" dirty="0">
                <a:solidFill>
                  <a:srgbClr val="CFCBBF"/>
                </a:solidFill>
                <a:latin typeface="Arial" panose="020B0604020202020204" pitchFamily="34" charset="0"/>
                <a:ea typeface="Raleway" pitchFamily="34" charset="-122"/>
                <a:cs typeface="Arial" panose="020B0604020202020204" pitchFamily="34" charset="0"/>
              </a:rPr>
              <a:t>Layers specifically for adding text. They retain their vector properties, allowing for scalable editing. Used for typography, titles, or any textual content.</a:t>
            </a:r>
            <a:endParaRPr lang="en-US" sz="1900" dirty="0">
              <a:latin typeface="Arial" panose="020B0604020202020204" pitchFamily="34" charset="0"/>
              <a:cs typeface="Arial" panose="020B0604020202020204" pitchFamily="34" charset="0"/>
            </a:endParaRPr>
          </a:p>
        </p:txBody>
      </p:sp>
      <p:sp>
        <p:nvSpPr>
          <p:cNvPr id="5" name="Text 3"/>
          <p:cNvSpPr/>
          <p:nvPr/>
        </p:nvSpPr>
        <p:spPr>
          <a:xfrm>
            <a:off x="5372695" y="3196590"/>
            <a:ext cx="3086100" cy="385763"/>
          </a:xfrm>
          <a:prstGeom prst="rect">
            <a:avLst/>
          </a:prstGeom>
          <a:noFill/>
          <a:ln/>
        </p:spPr>
        <p:txBody>
          <a:bodyPr wrap="none" lIns="0" tIns="0" rIns="0" bIns="0" rtlCol="0" anchor="t"/>
          <a:lstStyle/>
          <a:p>
            <a:pPr marL="0" indent="0">
              <a:lnSpc>
                <a:spcPts val="3000"/>
              </a:lnSpc>
              <a:buNone/>
            </a:pPr>
            <a:r>
              <a:rPr lang="en-US" sz="2400" dirty="0">
                <a:solidFill>
                  <a:srgbClr val="F2E782"/>
                </a:solidFill>
                <a:latin typeface="Arial" panose="020B0604020202020204" pitchFamily="34" charset="0"/>
                <a:ea typeface="Prata" pitchFamily="34" charset="-122"/>
                <a:cs typeface="Arial" panose="020B0604020202020204" pitchFamily="34" charset="0"/>
              </a:rPr>
              <a:t>Shape Layers</a:t>
            </a:r>
            <a:endParaRPr lang="en-US" sz="2400" dirty="0">
              <a:latin typeface="Arial" panose="020B0604020202020204" pitchFamily="34" charset="0"/>
              <a:cs typeface="Arial" panose="020B0604020202020204" pitchFamily="34" charset="0"/>
            </a:endParaRPr>
          </a:p>
        </p:txBody>
      </p:sp>
      <p:sp>
        <p:nvSpPr>
          <p:cNvPr id="6" name="Text 4"/>
          <p:cNvSpPr/>
          <p:nvPr/>
        </p:nvSpPr>
        <p:spPr>
          <a:xfrm>
            <a:off x="5372695" y="3829169"/>
            <a:ext cx="3898821" cy="1975247"/>
          </a:xfrm>
          <a:prstGeom prst="rect">
            <a:avLst/>
          </a:prstGeom>
          <a:noFill/>
          <a:ln/>
        </p:spPr>
        <p:txBody>
          <a:bodyPr wrap="square" lIns="0" tIns="0" rIns="0" bIns="0" rtlCol="0" anchor="t"/>
          <a:lstStyle/>
          <a:p>
            <a:pPr marL="0" indent="0">
              <a:lnSpc>
                <a:spcPts val="3100"/>
              </a:lnSpc>
              <a:buNone/>
            </a:pPr>
            <a:r>
              <a:rPr lang="en-US" sz="1900" dirty="0">
                <a:solidFill>
                  <a:srgbClr val="CFCBBF"/>
                </a:solidFill>
                <a:latin typeface="Arial" panose="020B0604020202020204" pitchFamily="34" charset="0"/>
                <a:ea typeface="Raleway" pitchFamily="34" charset="-122"/>
                <a:cs typeface="Arial" panose="020B0604020202020204" pitchFamily="34" charset="0"/>
              </a:rPr>
              <a:t>Layers that contain vector shapes created using the shape tools. Used for creating graphics, logos, or any designs needing scalable shapes.</a:t>
            </a:r>
            <a:endParaRPr lang="en-US" sz="1900" dirty="0">
              <a:latin typeface="Arial" panose="020B0604020202020204" pitchFamily="34" charset="0"/>
              <a:cs typeface="Arial" panose="020B0604020202020204" pitchFamily="34" charset="0"/>
            </a:endParaRPr>
          </a:p>
        </p:txBody>
      </p:sp>
      <p:sp>
        <p:nvSpPr>
          <p:cNvPr id="7" name="Text 5"/>
          <p:cNvSpPr/>
          <p:nvPr/>
        </p:nvSpPr>
        <p:spPr>
          <a:xfrm>
            <a:off x="9881354" y="3196590"/>
            <a:ext cx="3086100" cy="385763"/>
          </a:xfrm>
          <a:prstGeom prst="rect">
            <a:avLst/>
          </a:prstGeom>
          <a:noFill/>
          <a:ln/>
        </p:spPr>
        <p:txBody>
          <a:bodyPr wrap="none" lIns="0" tIns="0" rIns="0" bIns="0" rtlCol="0" anchor="t"/>
          <a:lstStyle/>
          <a:p>
            <a:pPr marL="0" indent="0">
              <a:lnSpc>
                <a:spcPts val="3000"/>
              </a:lnSpc>
              <a:buNone/>
            </a:pPr>
            <a:r>
              <a:rPr lang="en-US" sz="2400" dirty="0">
                <a:solidFill>
                  <a:srgbClr val="F2E782"/>
                </a:solidFill>
                <a:latin typeface="Arial" panose="020B0604020202020204" pitchFamily="34" charset="0"/>
                <a:ea typeface="Prata" pitchFamily="34" charset="-122"/>
                <a:cs typeface="Arial" panose="020B0604020202020204" pitchFamily="34" charset="0"/>
              </a:rPr>
              <a:t>Smart Objects</a:t>
            </a:r>
            <a:endParaRPr lang="en-US" sz="2400" dirty="0">
              <a:latin typeface="Arial" panose="020B0604020202020204" pitchFamily="34" charset="0"/>
              <a:cs typeface="Arial" panose="020B0604020202020204" pitchFamily="34" charset="0"/>
            </a:endParaRPr>
          </a:p>
        </p:txBody>
      </p:sp>
      <p:sp>
        <p:nvSpPr>
          <p:cNvPr id="8" name="Text 6"/>
          <p:cNvSpPr/>
          <p:nvPr/>
        </p:nvSpPr>
        <p:spPr>
          <a:xfrm>
            <a:off x="9881354" y="3829169"/>
            <a:ext cx="3898821" cy="2370296"/>
          </a:xfrm>
          <a:prstGeom prst="rect">
            <a:avLst/>
          </a:prstGeom>
          <a:noFill/>
          <a:ln/>
        </p:spPr>
        <p:txBody>
          <a:bodyPr wrap="square" lIns="0" tIns="0" rIns="0" bIns="0" rtlCol="0" anchor="t"/>
          <a:lstStyle/>
          <a:p>
            <a:pPr marL="0" indent="0">
              <a:lnSpc>
                <a:spcPts val="3100"/>
              </a:lnSpc>
              <a:buNone/>
            </a:pPr>
            <a:r>
              <a:rPr lang="en-US" sz="1900" dirty="0">
                <a:solidFill>
                  <a:srgbClr val="CFCBBF"/>
                </a:solidFill>
                <a:latin typeface="Arial" panose="020B0604020202020204" pitchFamily="34" charset="0"/>
                <a:ea typeface="Raleway" pitchFamily="34" charset="-122"/>
                <a:cs typeface="Arial" panose="020B0604020202020204" pitchFamily="34" charset="0"/>
              </a:rPr>
              <a:t>Layers that contain image data from raster or vector images, allowing for non-destructive transformations and edits. Useful for integrating graphics and maintaining high resolution.</a:t>
            </a:r>
            <a:endParaRPr lang="en-US" sz="1900" dirty="0">
              <a:latin typeface="Arial" panose="020B0604020202020204" pitchFamily="34" charset="0"/>
              <a:cs typeface="Arial" panose="020B0604020202020204" pitchFamily="34"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2" name="Text 0"/>
          <p:cNvSpPr/>
          <p:nvPr/>
        </p:nvSpPr>
        <p:spPr>
          <a:xfrm>
            <a:off x="864037" y="1807964"/>
            <a:ext cx="6172200" cy="771525"/>
          </a:xfrm>
          <a:prstGeom prst="rect">
            <a:avLst/>
          </a:prstGeom>
          <a:noFill/>
          <a:ln/>
        </p:spPr>
        <p:txBody>
          <a:bodyPr wrap="none" lIns="0" tIns="0" rIns="0" bIns="0" rtlCol="0" anchor="t"/>
          <a:lstStyle/>
          <a:p>
            <a:pPr marL="0" indent="0">
              <a:lnSpc>
                <a:spcPts val="6050"/>
              </a:lnSpc>
              <a:buNone/>
            </a:pPr>
            <a:r>
              <a:rPr lang="en-US" sz="4850" dirty="0">
                <a:solidFill>
                  <a:srgbClr val="F2E782"/>
                </a:solidFill>
                <a:latin typeface="Arial" panose="020B0604020202020204" pitchFamily="34" charset="0"/>
                <a:ea typeface="Prata" pitchFamily="34" charset="-122"/>
                <a:cs typeface="Arial" panose="020B0604020202020204" pitchFamily="34" charset="0"/>
              </a:rPr>
              <a:t>More Layer Types</a:t>
            </a:r>
            <a:endParaRPr lang="en-US" sz="4850" dirty="0">
              <a:latin typeface="Arial" panose="020B0604020202020204" pitchFamily="34" charset="0"/>
              <a:cs typeface="Arial" panose="020B0604020202020204" pitchFamily="34" charset="0"/>
            </a:endParaRPr>
          </a:p>
        </p:txBody>
      </p:sp>
      <p:sp>
        <p:nvSpPr>
          <p:cNvPr id="3" name="Text 1"/>
          <p:cNvSpPr/>
          <p:nvPr/>
        </p:nvSpPr>
        <p:spPr>
          <a:xfrm>
            <a:off x="864037" y="3196590"/>
            <a:ext cx="3086100" cy="385763"/>
          </a:xfrm>
          <a:prstGeom prst="rect">
            <a:avLst/>
          </a:prstGeom>
          <a:noFill/>
          <a:ln/>
        </p:spPr>
        <p:txBody>
          <a:bodyPr wrap="none" lIns="0" tIns="0" rIns="0" bIns="0" rtlCol="0" anchor="t"/>
          <a:lstStyle/>
          <a:p>
            <a:pPr marL="0" indent="0">
              <a:lnSpc>
                <a:spcPts val="3000"/>
              </a:lnSpc>
              <a:buNone/>
            </a:pPr>
            <a:r>
              <a:rPr lang="en-US" sz="2400" dirty="0">
                <a:solidFill>
                  <a:srgbClr val="F2E782"/>
                </a:solidFill>
                <a:latin typeface="Arial" panose="020B0604020202020204" pitchFamily="34" charset="0"/>
                <a:ea typeface="Prata" pitchFamily="34" charset="-122"/>
                <a:cs typeface="Arial" panose="020B0604020202020204" pitchFamily="34" charset="0"/>
              </a:rPr>
              <a:t>Linked Layers</a:t>
            </a:r>
            <a:endParaRPr lang="en-US" sz="2400" dirty="0">
              <a:latin typeface="Arial" panose="020B0604020202020204" pitchFamily="34" charset="0"/>
              <a:cs typeface="Arial" panose="020B0604020202020204" pitchFamily="34" charset="0"/>
            </a:endParaRPr>
          </a:p>
        </p:txBody>
      </p:sp>
      <p:sp>
        <p:nvSpPr>
          <p:cNvPr id="4" name="Text 2"/>
          <p:cNvSpPr/>
          <p:nvPr/>
        </p:nvSpPr>
        <p:spPr>
          <a:xfrm>
            <a:off x="864037" y="3829169"/>
            <a:ext cx="3898821" cy="2370296"/>
          </a:xfrm>
          <a:prstGeom prst="rect">
            <a:avLst/>
          </a:prstGeom>
          <a:noFill/>
          <a:ln/>
        </p:spPr>
        <p:txBody>
          <a:bodyPr wrap="square" lIns="0" tIns="0" rIns="0" bIns="0" rtlCol="0" anchor="t"/>
          <a:lstStyle/>
          <a:p>
            <a:pPr marL="0" indent="0">
              <a:lnSpc>
                <a:spcPts val="3100"/>
              </a:lnSpc>
              <a:buNone/>
            </a:pPr>
            <a:r>
              <a:rPr lang="en-US" sz="1900" dirty="0">
                <a:solidFill>
                  <a:srgbClr val="CFCBBF"/>
                </a:solidFill>
                <a:latin typeface="Arial" panose="020B0604020202020204" pitchFamily="34" charset="0"/>
                <a:ea typeface="Raleway" pitchFamily="34" charset="-122"/>
                <a:cs typeface="Arial" panose="020B0604020202020204" pitchFamily="34" charset="0"/>
              </a:rPr>
              <a:t>Layers that are linked together so that they can be moved or transformed simultaneously. Useful when you want to maintain a relative position between different elements.</a:t>
            </a:r>
            <a:endParaRPr lang="en-US" sz="1900" dirty="0">
              <a:latin typeface="Arial" panose="020B0604020202020204" pitchFamily="34" charset="0"/>
              <a:cs typeface="Arial" panose="020B0604020202020204" pitchFamily="34" charset="0"/>
            </a:endParaRPr>
          </a:p>
        </p:txBody>
      </p:sp>
      <p:sp>
        <p:nvSpPr>
          <p:cNvPr id="5" name="Text 3"/>
          <p:cNvSpPr/>
          <p:nvPr/>
        </p:nvSpPr>
        <p:spPr>
          <a:xfrm>
            <a:off x="5372695" y="3196590"/>
            <a:ext cx="3086100" cy="385763"/>
          </a:xfrm>
          <a:prstGeom prst="rect">
            <a:avLst/>
          </a:prstGeom>
          <a:noFill/>
          <a:ln/>
        </p:spPr>
        <p:txBody>
          <a:bodyPr wrap="none" lIns="0" tIns="0" rIns="0" bIns="0" rtlCol="0" anchor="t"/>
          <a:lstStyle/>
          <a:p>
            <a:pPr marL="0" indent="0">
              <a:lnSpc>
                <a:spcPts val="3000"/>
              </a:lnSpc>
              <a:buNone/>
            </a:pPr>
            <a:r>
              <a:rPr lang="en-US" sz="2400" dirty="0">
                <a:solidFill>
                  <a:srgbClr val="F2E782"/>
                </a:solidFill>
                <a:latin typeface="Arial" panose="020B0604020202020204" pitchFamily="34" charset="0"/>
                <a:ea typeface="Prata" pitchFamily="34" charset="-122"/>
                <a:cs typeface="Arial" panose="020B0604020202020204" pitchFamily="34" charset="0"/>
              </a:rPr>
              <a:t>Fill Layers</a:t>
            </a:r>
            <a:endParaRPr lang="en-US" sz="2400" dirty="0">
              <a:latin typeface="Arial" panose="020B0604020202020204" pitchFamily="34" charset="0"/>
              <a:cs typeface="Arial" panose="020B0604020202020204" pitchFamily="34" charset="0"/>
            </a:endParaRPr>
          </a:p>
        </p:txBody>
      </p:sp>
      <p:sp>
        <p:nvSpPr>
          <p:cNvPr id="6" name="Text 4"/>
          <p:cNvSpPr/>
          <p:nvPr/>
        </p:nvSpPr>
        <p:spPr>
          <a:xfrm>
            <a:off x="5372695" y="3829169"/>
            <a:ext cx="3898821" cy="1580198"/>
          </a:xfrm>
          <a:prstGeom prst="rect">
            <a:avLst/>
          </a:prstGeom>
          <a:noFill/>
          <a:ln/>
        </p:spPr>
        <p:txBody>
          <a:bodyPr wrap="square" lIns="0" tIns="0" rIns="0" bIns="0" rtlCol="0" anchor="t"/>
          <a:lstStyle/>
          <a:p>
            <a:pPr marL="0" indent="0">
              <a:lnSpc>
                <a:spcPts val="3100"/>
              </a:lnSpc>
              <a:buNone/>
            </a:pPr>
            <a:r>
              <a:rPr lang="en-US" sz="1900" dirty="0">
                <a:solidFill>
                  <a:srgbClr val="CFCBBF"/>
                </a:solidFill>
                <a:latin typeface="Arial" panose="020B0604020202020204" pitchFamily="34" charset="0"/>
                <a:ea typeface="Raleway" pitchFamily="34" charset="-122"/>
                <a:cs typeface="Arial" panose="020B0604020202020204" pitchFamily="34" charset="0"/>
              </a:rPr>
              <a:t>Special layers that fill an area with solid color, gradient, or pattern. Provides a quick way to add color or texture to a design.</a:t>
            </a:r>
            <a:endParaRPr lang="en-US" sz="1900" dirty="0">
              <a:latin typeface="Arial" panose="020B0604020202020204" pitchFamily="34" charset="0"/>
              <a:cs typeface="Arial" panose="020B0604020202020204" pitchFamily="34" charset="0"/>
            </a:endParaRPr>
          </a:p>
        </p:txBody>
      </p:sp>
      <p:sp>
        <p:nvSpPr>
          <p:cNvPr id="7" name="Text 5"/>
          <p:cNvSpPr/>
          <p:nvPr/>
        </p:nvSpPr>
        <p:spPr>
          <a:xfrm>
            <a:off x="9881354" y="3196590"/>
            <a:ext cx="3093244" cy="385763"/>
          </a:xfrm>
          <a:prstGeom prst="rect">
            <a:avLst/>
          </a:prstGeom>
          <a:noFill/>
          <a:ln/>
        </p:spPr>
        <p:txBody>
          <a:bodyPr wrap="none" lIns="0" tIns="0" rIns="0" bIns="0" rtlCol="0" anchor="t"/>
          <a:lstStyle/>
          <a:p>
            <a:pPr marL="0" indent="0">
              <a:lnSpc>
                <a:spcPts val="3000"/>
              </a:lnSpc>
              <a:buNone/>
            </a:pPr>
            <a:r>
              <a:rPr lang="en-US" sz="2400" dirty="0">
                <a:solidFill>
                  <a:srgbClr val="F2E782"/>
                </a:solidFill>
                <a:latin typeface="Arial" panose="020B0604020202020204" pitchFamily="34" charset="0"/>
                <a:ea typeface="Prata" pitchFamily="34" charset="-122"/>
                <a:cs typeface="Arial" panose="020B0604020202020204" pitchFamily="34" charset="0"/>
              </a:rPr>
              <a:t>Video and 3D Layers</a:t>
            </a:r>
            <a:endParaRPr lang="en-US" sz="2400" dirty="0">
              <a:latin typeface="Arial" panose="020B0604020202020204" pitchFamily="34" charset="0"/>
              <a:cs typeface="Arial" panose="020B0604020202020204" pitchFamily="34" charset="0"/>
            </a:endParaRPr>
          </a:p>
        </p:txBody>
      </p:sp>
      <p:sp>
        <p:nvSpPr>
          <p:cNvPr id="8" name="Text 6"/>
          <p:cNvSpPr/>
          <p:nvPr/>
        </p:nvSpPr>
        <p:spPr>
          <a:xfrm>
            <a:off x="9881354" y="3829169"/>
            <a:ext cx="3898821" cy="2370296"/>
          </a:xfrm>
          <a:prstGeom prst="rect">
            <a:avLst/>
          </a:prstGeom>
          <a:noFill/>
          <a:ln/>
        </p:spPr>
        <p:txBody>
          <a:bodyPr wrap="square" lIns="0" tIns="0" rIns="0" bIns="0" rtlCol="0" anchor="t"/>
          <a:lstStyle/>
          <a:p>
            <a:pPr marL="0" indent="0">
              <a:lnSpc>
                <a:spcPts val="3100"/>
              </a:lnSpc>
              <a:buNone/>
            </a:pPr>
            <a:r>
              <a:rPr lang="en-US" sz="1900" dirty="0">
                <a:solidFill>
                  <a:srgbClr val="CFCBBF"/>
                </a:solidFill>
                <a:latin typeface="Arial" panose="020B0604020202020204" pitchFamily="34" charset="0"/>
                <a:ea typeface="Raleway" pitchFamily="34" charset="-122"/>
                <a:cs typeface="Arial" panose="020B0604020202020204" pitchFamily="34" charset="0"/>
              </a:rPr>
              <a:t>Layers that contain video content or 3D models and elements. Used for creating animations or editing video frames, or for creating and manipulating 3D graphics and effects.</a:t>
            </a:r>
            <a:endParaRPr lang="en-US" sz="1900" dirty="0">
              <a:latin typeface="Arial" panose="020B0604020202020204" pitchFamily="34" charset="0"/>
              <a:cs typeface="Arial" panose="020B0604020202020204" pitchFamily="34"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080165" y="602933"/>
            <a:ext cx="4241721" cy="530185"/>
          </a:xfrm>
          <a:prstGeom prst="rect">
            <a:avLst/>
          </a:prstGeom>
          <a:noFill/>
          <a:ln/>
        </p:spPr>
        <p:txBody>
          <a:bodyPr wrap="none" lIns="0" tIns="0" rIns="0" bIns="0" rtlCol="0" anchor="t"/>
          <a:lstStyle/>
          <a:p>
            <a:pPr marL="0" indent="0">
              <a:lnSpc>
                <a:spcPts val="4150"/>
              </a:lnSpc>
              <a:buNone/>
            </a:pPr>
            <a:r>
              <a:rPr lang="en-US" sz="3300" dirty="0">
                <a:solidFill>
                  <a:srgbClr val="F2E782"/>
                </a:solidFill>
                <a:latin typeface="Arial" panose="020B0604020202020204" pitchFamily="34" charset="0"/>
                <a:ea typeface="Prata" pitchFamily="34" charset="-122"/>
                <a:cs typeface="Arial" panose="020B0604020202020204" pitchFamily="34" charset="0"/>
              </a:rPr>
              <a:t>Masks</a:t>
            </a:r>
            <a:endParaRPr lang="en-US" sz="3300" dirty="0">
              <a:latin typeface="Arial" panose="020B0604020202020204" pitchFamily="34" charset="0"/>
              <a:cs typeface="Arial" panose="020B0604020202020204" pitchFamily="34" charset="0"/>
            </a:endParaRPr>
          </a:p>
        </p:txBody>
      </p:sp>
      <p:sp>
        <p:nvSpPr>
          <p:cNvPr id="4" name="Text 1"/>
          <p:cNvSpPr/>
          <p:nvPr/>
        </p:nvSpPr>
        <p:spPr>
          <a:xfrm>
            <a:off x="6080165" y="1387554"/>
            <a:ext cx="7956471" cy="814388"/>
          </a:xfrm>
          <a:prstGeom prst="rect">
            <a:avLst/>
          </a:prstGeom>
          <a:noFill/>
          <a:ln/>
        </p:spPr>
        <p:txBody>
          <a:bodyPr wrap="square" lIns="0" tIns="0" rIns="0" bIns="0" rtlCol="0" anchor="t"/>
          <a:lstStyle/>
          <a:p>
            <a:pPr marL="0" indent="0">
              <a:lnSpc>
                <a:spcPts val="2100"/>
              </a:lnSpc>
              <a:buNone/>
            </a:pPr>
            <a:r>
              <a:rPr lang="en-US" sz="1300" dirty="0">
                <a:solidFill>
                  <a:srgbClr val="CFCBBF"/>
                </a:solidFill>
                <a:latin typeface="Arial" panose="020B0604020202020204" pitchFamily="34" charset="0"/>
                <a:ea typeface="Raleway" pitchFamily="34" charset="-122"/>
                <a:cs typeface="Arial" panose="020B0604020202020204" pitchFamily="34" charset="0"/>
              </a:rPr>
              <a:t>Masks are special layers that control the visibility of the layer they're attached to by using black and white values (black hides, white reveals). Mastering masks is essential for anyone seeking to enhance their Photoshop skills and achieve professional-quality results.</a:t>
            </a:r>
            <a:endParaRPr lang="en-US" sz="1300" dirty="0">
              <a:latin typeface="Arial" panose="020B0604020202020204" pitchFamily="34" charset="0"/>
              <a:cs typeface="Arial" panose="020B0604020202020204" pitchFamily="34" charset="0"/>
            </a:endParaRPr>
          </a:p>
        </p:txBody>
      </p:sp>
      <p:sp>
        <p:nvSpPr>
          <p:cNvPr id="5" name="Shape 2"/>
          <p:cNvSpPr/>
          <p:nvPr/>
        </p:nvSpPr>
        <p:spPr>
          <a:xfrm>
            <a:off x="6080165" y="2392799"/>
            <a:ext cx="7956471" cy="977622"/>
          </a:xfrm>
          <a:prstGeom prst="roundRect">
            <a:avLst>
              <a:gd name="adj" fmla="val 2603"/>
            </a:avLst>
          </a:prstGeom>
          <a:solidFill>
            <a:srgbClr val="3A3B3C"/>
          </a:solidFill>
          <a:ln/>
        </p:spPr>
      </p:sp>
      <p:sp>
        <p:nvSpPr>
          <p:cNvPr id="6" name="Text 3"/>
          <p:cNvSpPr/>
          <p:nvPr/>
        </p:nvSpPr>
        <p:spPr>
          <a:xfrm>
            <a:off x="6249829" y="2562463"/>
            <a:ext cx="2120860" cy="265033"/>
          </a:xfrm>
          <a:prstGeom prst="rect">
            <a:avLst/>
          </a:prstGeom>
          <a:noFill/>
          <a:ln/>
        </p:spPr>
        <p:txBody>
          <a:bodyPr wrap="none" lIns="0" tIns="0" rIns="0" bIns="0" rtlCol="0" anchor="t"/>
          <a:lstStyle/>
          <a:p>
            <a:pPr marL="0" indent="0">
              <a:lnSpc>
                <a:spcPts val="2050"/>
              </a:lnSpc>
              <a:buNone/>
            </a:pPr>
            <a:r>
              <a:rPr lang="en-US" sz="1650" dirty="0">
                <a:solidFill>
                  <a:srgbClr val="CFCBBF"/>
                </a:solidFill>
                <a:latin typeface="Arial" panose="020B0604020202020204" pitchFamily="34" charset="0"/>
                <a:ea typeface="Prata" pitchFamily="34" charset="-122"/>
                <a:cs typeface="Arial" panose="020B0604020202020204" pitchFamily="34" charset="0"/>
              </a:rPr>
              <a:t>Layer Mask</a:t>
            </a:r>
            <a:endParaRPr lang="en-US" sz="1650" dirty="0">
              <a:latin typeface="Arial" panose="020B0604020202020204" pitchFamily="34" charset="0"/>
              <a:cs typeface="Arial" panose="020B0604020202020204" pitchFamily="34" charset="0"/>
            </a:endParaRPr>
          </a:p>
        </p:txBody>
      </p:sp>
      <p:sp>
        <p:nvSpPr>
          <p:cNvPr id="7" name="Text 4"/>
          <p:cNvSpPr/>
          <p:nvPr/>
        </p:nvSpPr>
        <p:spPr>
          <a:xfrm>
            <a:off x="6249829" y="2929295"/>
            <a:ext cx="7617143" cy="271463"/>
          </a:xfrm>
          <a:prstGeom prst="rect">
            <a:avLst/>
          </a:prstGeom>
          <a:noFill/>
          <a:ln/>
        </p:spPr>
        <p:txBody>
          <a:bodyPr wrap="none" lIns="0" tIns="0" rIns="0" bIns="0" rtlCol="0" anchor="t"/>
          <a:lstStyle/>
          <a:p>
            <a:pPr marL="0" indent="0">
              <a:lnSpc>
                <a:spcPts val="2100"/>
              </a:lnSpc>
              <a:buNone/>
            </a:pPr>
            <a:r>
              <a:rPr lang="en-US" sz="1300" dirty="0">
                <a:solidFill>
                  <a:srgbClr val="CFCBBF"/>
                </a:solidFill>
                <a:latin typeface="Arial" panose="020B0604020202020204" pitchFamily="34" charset="0"/>
                <a:ea typeface="Raleway" pitchFamily="34" charset="-122"/>
                <a:cs typeface="Arial" panose="020B0604020202020204" pitchFamily="34" charset="0"/>
              </a:rPr>
              <a:t>Attaches to a layer for selective visibility.</a:t>
            </a:r>
            <a:endParaRPr lang="en-US" sz="1300" dirty="0">
              <a:latin typeface="Arial" panose="020B0604020202020204" pitchFamily="34" charset="0"/>
              <a:cs typeface="Arial" panose="020B0604020202020204" pitchFamily="34" charset="0"/>
            </a:endParaRPr>
          </a:p>
        </p:txBody>
      </p:sp>
      <p:sp>
        <p:nvSpPr>
          <p:cNvPr id="8" name="Shape 5"/>
          <p:cNvSpPr/>
          <p:nvPr/>
        </p:nvSpPr>
        <p:spPr>
          <a:xfrm>
            <a:off x="6080165" y="3540085"/>
            <a:ext cx="7956471" cy="1249085"/>
          </a:xfrm>
          <a:prstGeom prst="roundRect">
            <a:avLst>
              <a:gd name="adj" fmla="val 2038"/>
            </a:avLst>
          </a:prstGeom>
          <a:solidFill>
            <a:srgbClr val="3A3B3C"/>
          </a:solidFill>
          <a:ln/>
        </p:spPr>
      </p:sp>
      <p:sp>
        <p:nvSpPr>
          <p:cNvPr id="9" name="Text 6"/>
          <p:cNvSpPr/>
          <p:nvPr/>
        </p:nvSpPr>
        <p:spPr>
          <a:xfrm>
            <a:off x="6249829" y="3709749"/>
            <a:ext cx="2120860" cy="265033"/>
          </a:xfrm>
          <a:prstGeom prst="rect">
            <a:avLst/>
          </a:prstGeom>
          <a:noFill/>
          <a:ln/>
        </p:spPr>
        <p:txBody>
          <a:bodyPr wrap="none" lIns="0" tIns="0" rIns="0" bIns="0" rtlCol="0" anchor="t"/>
          <a:lstStyle/>
          <a:p>
            <a:pPr marL="0" indent="0">
              <a:lnSpc>
                <a:spcPts val="2050"/>
              </a:lnSpc>
              <a:buNone/>
            </a:pPr>
            <a:r>
              <a:rPr lang="en-US" sz="1650" dirty="0">
                <a:solidFill>
                  <a:srgbClr val="CFCBBF"/>
                </a:solidFill>
                <a:latin typeface="Arial" panose="020B0604020202020204" pitchFamily="34" charset="0"/>
                <a:ea typeface="Prata" pitchFamily="34" charset="-122"/>
                <a:cs typeface="Arial" panose="020B0604020202020204" pitchFamily="34" charset="0"/>
              </a:rPr>
              <a:t>Clipping Mask</a:t>
            </a:r>
            <a:endParaRPr lang="en-US" sz="1650" dirty="0">
              <a:latin typeface="Arial" panose="020B0604020202020204" pitchFamily="34" charset="0"/>
              <a:cs typeface="Arial" panose="020B0604020202020204" pitchFamily="34" charset="0"/>
            </a:endParaRPr>
          </a:p>
        </p:txBody>
      </p:sp>
      <p:sp>
        <p:nvSpPr>
          <p:cNvPr id="10" name="Text 7"/>
          <p:cNvSpPr/>
          <p:nvPr/>
        </p:nvSpPr>
        <p:spPr>
          <a:xfrm>
            <a:off x="6249829" y="4076581"/>
            <a:ext cx="7617143" cy="542925"/>
          </a:xfrm>
          <a:prstGeom prst="rect">
            <a:avLst/>
          </a:prstGeom>
          <a:noFill/>
          <a:ln/>
        </p:spPr>
        <p:txBody>
          <a:bodyPr wrap="square" lIns="0" tIns="0" rIns="0" bIns="0" rtlCol="0" anchor="t"/>
          <a:lstStyle/>
          <a:p>
            <a:pPr marL="0" indent="0">
              <a:lnSpc>
                <a:spcPts val="2100"/>
              </a:lnSpc>
              <a:buNone/>
            </a:pPr>
            <a:r>
              <a:rPr lang="en-US" sz="1300" dirty="0">
                <a:solidFill>
                  <a:srgbClr val="CFCBBF"/>
                </a:solidFill>
                <a:latin typeface="Arial" panose="020B0604020202020204" pitchFamily="34" charset="0"/>
                <a:ea typeface="Raleway" pitchFamily="34" charset="-122"/>
                <a:cs typeface="Arial" panose="020B0604020202020204" pitchFamily="34" charset="0"/>
              </a:rPr>
              <a:t>Uses the contents of one layer to mask another, allowing you to control the visibility of the layer based on the one above it.</a:t>
            </a:r>
            <a:endParaRPr lang="en-US" sz="1300" dirty="0">
              <a:latin typeface="Arial" panose="020B0604020202020204" pitchFamily="34" charset="0"/>
              <a:cs typeface="Arial" panose="020B0604020202020204" pitchFamily="34" charset="0"/>
            </a:endParaRPr>
          </a:p>
        </p:txBody>
      </p:sp>
      <p:sp>
        <p:nvSpPr>
          <p:cNvPr id="11" name="Shape 8"/>
          <p:cNvSpPr/>
          <p:nvPr/>
        </p:nvSpPr>
        <p:spPr>
          <a:xfrm>
            <a:off x="6080165" y="4958834"/>
            <a:ext cx="7956471" cy="1249085"/>
          </a:xfrm>
          <a:prstGeom prst="roundRect">
            <a:avLst>
              <a:gd name="adj" fmla="val 2038"/>
            </a:avLst>
          </a:prstGeom>
          <a:solidFill>
            <a:srgbClr val="3A3B3C"/>
          </a:solidFill>
          <a:ln/>
        </p:spPr>
      </p:sp>
      <p:sp>
        <p:nvSpPr>
          <p:cNvPr id="12" name="Text 9"/>
          <p:cNvSpPr/>
          <p:nvPr/>
        </p:nvSpPr>
        <p:spPr>
          <a:xfrm>
            <a:off x="6249829" y="5128498"/>
            <a:ext cx="2515433" cy="265033"/>
          </a:xfrm>
          <a:prstGeom prst="rect">
            <a:avLst/>
          </a:prstGeom>
          <a:noFill/>
          <a:ln/>
        </p:spPr>
        <p:txBody>
          <a:bodyPr wrap="none" lIns="0" tIns="0" rIns="0" bIns="0" rtlCol="0" anchor="t"/>
          <a:lstStyle/>
          <a:p>
            <a:pPr marL="0" indent="0">
              <a:lnSpc>
                <a:spcPts val="2050"/>
              </a:lnSpc>
              <a:buNone/>
            </a:pPr>
            <a:r>
              <a:rPr lang="en-US" sz="1650" dirty="0">
                <a:solidFill>
                  <a:srgbClr val="CFCBBF"/>
                </a:solidFill>
                <a:latin typeface="Arial" panose="020B0604020202020204" pitchFamily="34" charset="0"/>
                <a:ea typeface="Prata" pitchFamily="34" charset="-122"/>
                <a:cs typeface="Arial" panose="020B0604020202020204" pitchFamily="34" charset="0"/>
              </a:rPr>
              <a:t>Adjustment Layer Masks</a:t>
            </a:r>
            <a:endParaRPr lang="en-US" sz="1650" dirty="0">
              <a:latin typeface="Arial" panose="020B0604020202020204" pitchFamily="34" charset="0"/>
              <a:cs typeface="Arial" panose="020B0604020202020204" pitchFamily="34" charset="0"/>
            </a:endParaRPr>
          </a:p>
        </p:txBody>
      </p:sp>
      <p:sp>
        <p:nvSpPr>
          <p:cNvPr id="13" name="Text 10"/>
          <p:cNvSpPr/>
          <p:nvPr/>
        </p:nvSpPr>
        <p:spPr>
          <a:xfrm>
            <a:off x="6249829" y="5495330"/>
            <a:ext cx="7617143" cy="542925"/>
          </a:xfrm>
          <a:prstGeom prst="rect">
            <a:avLst/>
          </a:prstGeom>
          <a:noFill/>
          <a:ln/>
        </p:spPr>
        <p:txBody>
          <a:bodyPr wrap="square" lIns="0" tIns="0" rIns="0" bIns="0" rtlCol="0" anchor="t"/>
          <a:lstStyle/>
          <a:p>
            <a:pPr marL="0" indent="0">
              <a:lnSpc>
                <a:spcPts val="2100"/>
              </a:lnSpc>
              <a:buNone/>
            </a:pPr>
            <a:r>
              <a:rPr lang="en-US" sz="1300" dirty="0">
                <a:solidFill>
                  <a:srgbClr val="CFCBBF"/>
                </a:solidFill>
                <a:latin typeface="Arial" panose="020B0604020202020204" pitchFamily="34" charset="0"/>
                <a:ea typeface="Raleway" pitchFamily="34" charset="-122"/>
                <a:cs typeface="Arial" panose="020B0604020202020204" pitchFamily="34" charset="0"/>
              </a:rPr>
              <a:t>Similar to regular layer masks, but specifically for adjustment layers, allowing for selective adjustments.</a:t>
            </a:r>
            <a:endParaRPr lang="en-US" sz="1300" dirty="0">
              <a:latin typeface="Arial" panose="020B0604020202020204" pitchFamily="34" charset="0"/>
              <a:cs typeface="Arial" panose="020B0604020202020204" pitchFamily="34" charset="0"/>
            </a:endParaRPr>
          </a:p>
        </p:txBody>
      </p:sp>
      <p:sp>
        <p:nvSpPr>
          <p:cNvPr id="14" name="Shape 11"/>
          <p:cNvSpPr/>
          <p:nvPr/>
        </p:nvSpPr>
        <p:spPr>
          <a:xfrm>
            <a:off x="6080165" y="6377583"/>
            <a:ext cx="7956471" cy="1249085"/>
          </a:xfrm>
          <a:prstGeom prst="roundRect">
            <a:avLst>
              <a:gd name="adj" fmla="val 2038"/>
            </a:avLst>
          </a:prstGeom>
          <a:solidFill>
            <a:srgbClr val="3A3B3C"/>
          </a:solidFill>
          <a:ln/>
        </p:spPr>
      </p:sp>
      <p:sp>
        <p:nvSpPr>
          <p:cNvPr id="15" name="Text 12"/>
          <p:cNvSpPr/>
          <p:nvPr/>
        </p:nvSpPr>
        <p:spPr>
          <a:xfrm>
            <a:off x="6249829" y="6547247"/>
            <a:ext cx="2120860" cy="265033"/>
          </a:xfrm>
          <a:prstGeom prst="rect">
            <a:avLst/>
          </a:prstGeom>
          <a:noFill/>
          <a:ln/>
        </p:spPr>
        <p:txBody>
          <a:bodyPr wrap="none" lIns="0" tIns="0" rIns="0" bIns="0" rtlCol="0" anchor="t"/>
          <a:lstStyle/>
          <a:p>
            <a:pPr marL="0" indent="0">
              <a:lnSpc>
                <a:spcPts val="2050"/>
              </a:lnSpc>
              <a:buNone/>
            </a:pPr>
            <a:r>
              <a:rPr lang="en-US" sz="1650" dirty="0">
                <a:solidFill>
                  <a:srgbClr val="CFCBBF"/>
                </a:solidFill>
                <a:latin typeface="Arial" panose="020B0604020202020204" pitchFamily="34" charset="0"/>
                <a:ea typeface="Prata" pitchFamily="34" charset="-122"/>
                <a:cs typeface="Arial" panose="020B0604020202020204" pitchFamily="34" charset="0"/>
              </a:rPr>
              <a:t>Filter Layers</a:t>
            </a:r>
            <a:endParaRPr lang="en-US" sz="1650" dirty="0">
              <a:latin typeface="Arial" panose="020B0604020202020204" pitchFamily="34" charset="0"/>
              <a:cs typeface="Arial" panose="020B0604020202020204" pitchFamily="34" charset="0"/>
            </a:endParaRPr>
          </a:p>
        </p:txBody>
      </p:sp>
      <p:sp>
        <p:nvSpPr>
          <p:cNvPr id="16" name="Text 13"/>
          <p:cNvSpPr/>
          <p:nvPr/>
        </p:nvSpPr>
        <p:spPr>
          <a:xfrm>
            <a:off x="6249829" y="6914078"/>
            <a:ext cx="7617143" cy="542925"/>
          </a:xfrm>
          <a:prstGeom prst="rect">
            <a:avLst/>
          </a:prstGeom>
          <a:noFill/>
          <a:ln/>
        </p:spPr>
        <p:txBody>
          <a:bodyPr wrap="square" lIns="0" tIns="0" rIns="0" bIns="0" rtlCol="0" anchor="t"/>
          <a:lstStyle/>
          <a:p>
            <a:pPr marL="0" indent="0">
              <a:lnSpc>
                <a:spcPts val="2100"/>
              </a:lnSpc>
              <a:buNone/>
            </a:pPr>
            <a:r>
              <a:rPr lang="en-US" sz="1300" dirty="0">
                <a:solidFill>
                  <a:srgbClr val="CFCBBF"/>
                </a:solidFill>
                <a:latin typeface="Arial" panose="020B0604020202020204" pitchFamily="34" charset="0"/>
                <a:ea typeface="Raleway" pitchFamily="34" charset="-122"/>
                <a:cs typeface="Arial" panose="020B0604020202020204" pitchFamily="34" charset="0"/>
              </a:rPr>
              <a:t>Layers that contain filters applied to the layer. They can be modified or removed non-destructively.</a:t>
            </a:r>
            <a:endParaRPr lang="en-US" sz="1300" dirty="0">
              <a:latin typeface="Arial" panose="020B0604020202020204" pitchFamily="34" charset="0"/>
              <a:cs typeface="Arial" panose="020B0604020202020204" pitchFamily="34"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32338"/>
          </a:xfrm>
          <a:prstGeom prst="rect">
            <a:avLst/>
          </a:prstGeom>
        </p:spPr>
      </p:pic>
      <p:sp>
        <p:nvSpPr>
          <p:cNvPr id="3" name="Text 0"/>
          <p:cNvSpPr/>
          <p:nvPr/>
        </p:nvSpPr>
        <p:spPr>
          <a:xfrm>
            <a:off x="664964" y="522446"/>
            <a:ext cx="4749879" cy="593646"/>
          </a:xfrm>
          <a:prstGeom prst="rect">
            <a:avLst/>
          </a:prstGeom>
          <a:noFill/>
          <a:ln/>
        </p:spPr>
        <p:txBody>
          <a:bodyPr wrap="none" lIns="0" tIns="0" rIns="0" bIns="0" rtlCol="0" anchor="t"/>
          <a:lstStyle/>
          <a:p>
            <a:pPr marL="0" indent="0">
              <a:lnSpc>
                <a:spcPts val="4650"/>
              </a:lnSpc>
              <a:buNone/>
            </a:pPr>
            <a:r>
              <a:rPr lang="en-US" sz="3700" dirty="0">
                <a:solidFill>
                  <a:srgbClr val="F2E782"/>
                </a:solidFill>
                <a:latin typeface="Arial" panose="020B0604020202020204" pitchFamily="34" charset="0"/>
                <a:ea typeface="Prata" pitchFamily="34" charset="-122"/>
                <a:cs typeface="Arial" panose="020B0604020202020204" pitchFamily="34" charset="0"/>
              </a:rPr>
              <a:t>Working with Layers</a:t>
            </a:r>
            <a:endParaRPr lang="en-US" sz="3700" dirty="0">
              <a:latin typeface="Arial" panose="020B0604020202020204" pitchFamily="34" charset="0"/>
              <a:cs typeface="Arial" panose="020B0604020202020204" pitchFamily="34" charset="0"/>
            </a:endParaRPr>
          </a:p>
        </p:txBody>
      </p:sp>
      <p:sp>
        <p:nvSpPr>
          <p:cNvPr id="4" name="Text 1"/>
          <p:cNvSpPr/>
          <p:nvPr/>
        </p:nvSpPr>
        <p:spPr>
          <a:xfrm>
            <a:off x="664964" y="1401008"/>
            <a:ext cx="7814072" cy="911900"/>
          </a:xfrm>
          <a:prstGeom prst="rect">
            <a:avLst/>
          </a:prstGeom>
          <a:noFill/>
          <a:ln/>
        </p:spPr>
        <p:txBody>
          <a:bodyPr wrap="square" lIns="0" tIns="0" rIns="0" bIns="0" rtlCol="0" anchor="t"/>
          <a:lstStyle/>
          <a:p>
            <a:pPr marL="0" indent="0">
              <a:lnSpc>
                <a:spcPts val="2350"/>
              </a:lnSpc>
              <a:buNone/>
            </a:pPr>
            <a:r>
              <a:rPr lang="en-US" sz="1450" dirty="0">
                <a:solidFill>
                  <a:srgbClr val="CFCBBF"/>
                </a:solidFill>
                <a:latin typeface="Arial" panose="020B0604020202020204" pitchFamily="34" charset="0"/>
                <a:ea typeface="Raleway" pitchFamily="34" charset="-122"/>
                <a:cs typeface="Arial" panose="020B0604020202020204" pitchFamily="34" charset="0"/>
              </a:rPr>
              <a:t>Understanding how to manage and manipulate layers effectively is key to a streamlined Photoshop workflow. Grouping similar layers into folders helps keep the Layers panel organized, especially in projects with numerous elements.</a:t>
            </a:r>
            <a:endParaRPr lang="en-US" sz="1450" dirty="0">
              <a:latin typeface="Arial" panose="020B0604020202020204" pitchFamily="34" charset="0"/>
              <a:cs typeface="Arial" panose="020B0604020202020204" pitchFamily="34" charset="0"/>
            </a:endParaRPr>
          </a:p>
        </p:txBody>
      </p:sp>
      <p:sp>
        <p:nvSpPr>
          <p:cNvPr id="5" name="Shape 2"/>
          <p:cNvSpPr/>
          <p:nvPr/>
        </p:nvSpPr>
        <p:spPr>
          <a:xfrm>
            <a:off x="938451" y="2526625"/>
            <a:ext cx="22860" cy="5183267"/>
          </a:xfrm>
          <a:prstGeom prst="roundRect">
            <a:avLst>
              <a:gd name="adj" fmla="val 124671"/>
            </a:avLst>
          </a:prstGeom>
          <a:solidFill>
            <a:srgbClr val="535455"/>
          </a:solidFill>
          <a:ln/>
        </p:spPr>
      </p:sp>
      <p:sp>
        <p:nvSpPr>
          <p:cNvPr id="6" name="Shape 3"/>
          <p:cNvSpPr/>
          <p:nvPr/>
        </p:nvSpPr>
        <p:spPr>
          <a:xfrm>
            <a:off x="1140738" y="2942630"/>
            <a:ext cx="664964" cy="22860"/>
          </a:xfrm>
          <a:prstGeom prst="roundRect">
            <a:avLst>
              <a:gd name="adj" fmla="val 124671"/>
            </a:avLst>
          </a:prstGeom>
          <a:solidFill>
            <a:srgbClr val="535455"/>
          </a:solidFill>
          <a:ln/>
        </p:spPr>
      </p:sp>
      <p:sp>
        <p:nvSpPr>
          <p:cNvPr id="7" name="Shape 4"/>
          <p:cNvSpPr/>
          <p:nvPr/>
        </p:nvSpPr>
        <p:spPr>
          <a:xfrm>
            <a:off x="736163" y="2740343"/>
            <a:ext cx="427434" cy="427434"/>
          </a:xfrm>
          <a:prstGeom prst="roundRect">
            <a:avLst>
              <a:gd name="adj" fmla="val 6668"/>
            </a:avLst>
          </a:prstGeom>
          <a:solidFill>
            <a:srgbClr val="3A3B3C"/>
          </a:solidFill>
          <a:ln/>
        </p:spPr>
      </p:sp>
      <p:sp>
        <p:nvSpPr>
          <p:cNvPr id="8" name="Text 5"/>
          <p:cNvSpPr/>
          <p:nvPr/>
        </p:nvSpPr>
        <p:spPr>
          <a:xfrm>
            <a:off x="900708" y="2811542"/>
            <a:ext cx="98346" cy="285036"/>
          </a:xfrm>
          <a:prstGeom prst="rect">
            <a:avLst/>
          </a:prstGeom>
          <a:noFill/>
          <a:ln/>
        </p:spPr>
        <p:txBody>
          <a:bodyPr wrap="none" lIns="0" tIns="0" rIns="0" bIns="0" rtlCol="0" anchor="t"/>
          <a:lstStyle/>
          <a:p>
            <a:pPr marL="0" indent="0" algn="ctr">
              <a:lnSpc>
                <a:spcPts val="2200"/>
              </a:lnSpc>
              <a:buNone/>
            </a:pPr>
            <a:r>
              <a:rPr lang="en-US" sz="2200" dirty="0">
                <a:solidFill>
                  <a:srgbClr val="CFCBBF"/>
                </a:solidFill>
                <a:latin typeface="Arial" panose="020B0604020202020204" pitchFamily="34" charset="0"/>
                <a:ea typeface="Prata" pitchFamily="34" charset="-122"/>
                <a:cs typeface="Arial" panose="020B0604020202020204" pitchFamily="34" charset="0"/>
              </a:rPr>
              <a:t>1</a:t>
            </a:r>
            <a:endParaRPr lang="en-US" sz="2200" dirty="0">
              <a:latin typeface="Arial" panose="020B0604020202020204" pitchFamily="34" charset="0"/>
              <a:cs typeface="Arial" panose="020B0604020202020204" pitchFamily="34" charset="0"/>
            </a:endParaRPr>
          </a:p>
        </p:txBody>
      </p:sp>
      <p:sp>
        <p:nvSpPr>
          <p:cNvPr id="9" name="Text 6"/>
          <p:cNvSpPr/>
          <p:nvPr/>
        </p:nvSpPr>
        <p:spPr>
          <a:xfrm>
            <a:off x="1994773" y="2716530"/>
            <a:ext cx="2374940" cy="296823"/>
          </a:xfrm>
          <a:prstGeom prst="rect">
            <a:avLst/>
          </a:prstGeom>
          <a:noFill/>
          <a:ln/>
        </p:spPr>
        <p:txBody>
          <a:bodyPr wrap="none" lIns="0" tIns="0" rIns="0" bIns="0" rtlCol="0" anchor="t"/>
          <a:lstStyle/>
          <a:p>
            <a:pPr marL="0" indent="0" algn="l">
              <a:lnSpc>
                <a:spcPts val="2300"/>
              </a:lnSpc>
              <a:buNone/>
            </a:pPr>
            <a:r>
              <a:rPr lang="en-US" sz="1850" dirty="0">
                <a:solidFill>
                  <a:srgbClr val="CFCBBF"/>
                </a:solidFill>
                <a:latin typeface="Arial" panose="020B0604020202020204" pitchFamily="34" charset="0"/>
                <a:ea typeface="Prata" pitchFamily="34" charset="-122"/>
                <a:cs typeface="Arial" panose="020B0604020202020204" pitchFamily="34" charset="0"/>
              </a:rPr>
              <a:t>Layer Naming</a:t>
            </a:r>
            <a:endParaRPr lang="en-US" sz="1850" dirty="0">
              <a:latin typeface="Arial" panose="020B0604020202020204" pitchFamily="34" charset="0"/>
              <a:cs typeface="Arial" panose="020B0604020202020204" pitchFamily="34" charset="0"/>
            </a:endParaRPr>
          </a:p>
        </p:txBody>
      </p:sp>
      <p:sp>
        <p:nvSpPr>
          <p:cNvPr id="10" name="Text 7"/>
          <p:cNvSpPr/>
          <p:nvPr/>
        </p:nvSpPr>
        <p:spPr>
          <a:xfrm>
            <a:off x="1994773" y="3127296"/>
            <a:ext cx="6484263" cy="911900"/>
          </a:xfrm>
          <a:prstGeom prst="rect">
            <a:avLst/>
          </a:prstGeom>
          <a:noFill/>
          <a:ln/>
        </p:spPr>
        <p:txBody>
          <a:bodyPr wrap="square" lIns="0" tIns="0" rIns="0" bIns="0" rtlCol="0" anchor="t"/>
          <a:lstStyle/>
          <a:p>
            <a:pPr marL="0" indent="0" algn="l">
              <a:lnSpc>
                <a:spcPts val="2350"/>
              </a:lnSpc>
              <a:buNone/>
            </a:pPr>
            <a:r>
              <a:rPr lang="en-US" sz="1450" dirty="0">
                <a:solidFill>
                  <a:srgbClr val="CFCBBF"/>
                </a:solidFill>
                <a:latin typeface="Arial" panose="020B0604020202020204" pitchFamily="34" charset="0"/>
                <a:ea typeface="Raleway" pitchFamily="34" charset="-122"/>
                <a:cs typeface="Arial" panose="020B0604020202020204" pitchFamily="34" charset="0"/>
              </a:rPr>
              <a:t>Renaming layers to reflect their content or function (e.g., "Background Image," "Logo," "Adjustment - Brightness") helps in navigating complex projects quickly.</a:t>
            </a:r>
            <a:endParaRPr lang="en-US" sz="1450" dirty="0">
              <a:latin typeface="Arial" panose="020B0604020202020204" pitchFamily="34" charset="0"/>
              <a:cs typeface="Arial" panose="020B0604020202020204" pitchFamily="34" charset="0"/>
            </a:endParaRPr>
          </a:p>
        </p:txBody>
      </p:sp>
      <p:sp>
        <p:nvSpPr>
          <p:cNvPr id="11" name="Shape 8"/>
          <p:cNvSpPr/>
          <p:nvPr/>
        </p:nvSpPr>
        <p:spPr>
          <a:xfrm>
            <a:off x="1140738" y="4835009"/>
            <a:ext cx="664964" cy="22860"/>
          </a:xfrm>
          <a:prstGeom prst="roundRect">
            <a:avLst>
              <a:gd name="adj" fmla="val 124671"/>
            </a:avLst>
          </a:prstGeom>
          <a:solidFill>
            <a:srgbClr val="535455"/>
          </a:solidFill>
          <a:ln/>
        </p:spPr>
      </p:sp>
      <p:sp>
        <p:nvSpPr>
          <p:cNvPr id="12" name="Shape 9"/>
          <p:cNvSpPr/>
          <p:nvPr/>
        </p:nvSpPr>
        <p:spPr>
          <a:xfrm>
            <a:off x="736163" y="4632722"/>
            <a:ext cx="427434" cy="427434"/>
          </a:xfrm>
          <a:prstGeom prst="roundRect">
            <a:avLst>
              <a:gd name="adj" fmla="val 6668"/>
            </a:avLst>
          </a:prstGeom>
          <a:solidFill>
            <a:srgbClr val="3A3B3C"/>
          </a:solidFill>
          <a:ln/>
        </p:spPr>
      </p:sp>
      <p:sp>
        <p:nvSpPr>
          <p:cNvPr id="13" name="Text 10"/>
          <p:cNvSpPr/>
          <p:nvPr/>
        </p:nvSpPr>
        <p:spPr>
          <a:xfrm>
            <a:off x="862489" y="4703921"/>
            <a:ext cx="174665" cy="285036"/>
          </a:xfrm>
          <a:prstGeom prst="rect">
            <a:avLst/>
          </a:prstGeom>
          <a:noFill/>
          <a:ln/>
        </p:spPr>
        <p:txBody>
          <a:bodyPr wrap="none" lIns="0" tIns="0" rIns="0" bIns="0" rtlCol="0" anchor="t"/>
          <a:lstStyle/>
          <a:p>
            <a:pPr marL="0" indent="0" algn="ctr">
              <a:lnSpc>
                <a:spcPts val="2200"/>
              </a:lnSpc>
              <a:buNone/>
            </a:pPr>
            <a:r>
              <a:rPr lang="en-US" sz="2200" dirty="0">
                <a:solidFill>
                  <a:srgbClr val="CFCBBF"/>
                </a:solidFill>
                <a:latin typeface="Arial" panose="020B0604020202020204" pitchFamily="34" charset="0"/>
                <a:ea typeface="Prata" pitchFamily="34" charset="-122"/>
                <a:cs typeface="Arial" panose="020B0604020202020204" pitchFamily="34" charset="0"/>
              </a:rPr>
              <a:t>2</a:t>
            </a:r>
            <a:endParaRPr lang="en-US" sz="2200" dirty="0">
              <a:latin typeface="Arial" panose="020B0604020202020204" pitchFamily="34" charset="0"/>
              <a:cs typeface="Arial" panose="020B0604020202020204" pitchFamily="34" charset="0"/>
            </a:endParaRPr>
          </a:p>
        </p:txBody>
      </p:sp>
      <p:sp>
        <p:nvSpPr>
          <p:cNvPr id="14" name="Text 11"/>
          <p:cNvSpPr/>
          <p:nvPr/>
        </p:nvSpPr>
        <p:spPr>
          <a:xfrm>
            <a:off x="1994773" y="4608909"/>
            <a:ext cx="2374940" cy="296823"/>
          </a:xfrm>
          <a:prstGeom prst="rect">
            <a:avLst/>
          </a:prstGeom>
          <a:noFill/>
          <a:ln/>
        </p:spPr>
        <p:txBody>
          <a:bodyPr wrap="none" lIns="0" tIns="0" rIns="0" bIns="0" rtlCol="0" anchor="t"/>
          <a:lstStyle/>
          <a:p>
            <a:pPr marL="0" indent="0" algn="l">
              <a:lnSpc>
                <a:spcPts val="2300"/>
              </a:lnSpc>
              <a:buNone/>
            </a:pPr>
            <a:r>
              <a:rPr lang="en-US" sz="1850" dirty="0">
                <a:solidFill>
                  <a:srgbClr val="CFCBBF"/>
                </a:solidFill>
                <a:latin typeface="Arial" panose="020B0604020202020204" pitchFamily="34" charset="0"/>
                <a:ea typeface="Prata" pitchFamily="34" charset="-122"/>
                <a:cs typeface="Arial" panose="020B0604020202020204" pitchFamily="34" charset="0"/>
              </a:rPr>
              <a:t>Locking Layers</a:t>
            </a:r>
            <a:endParaRPr lang="en-US" sz="1850" dirty="0">
              <a:latin typeface="Arial" panose="020B0604020202020204" pitchFamily="34" charset="0"/>
              <a:cs typeface="Arial" panose="020B0604020202020204" pitchFamily="34" charset="0"/>
            </a:endParaRPr>
          </a:p>
        </p:txBody>
      </p:sp>
      <p:sp>
        <p:nvSpPr>
          <p:cNvPr id="15" name="Text 12"/>
          <p:cNvSpPr/>
          <p:nvPr/>
        </p:nvSpPr>
        <p:spPr>
          <a:xfrm>
            <a:off x="1994773" y="5019675"/>
            <a:ext cx="6484263" cy="607933"/>
          </a:xfrm>
          <a:prstGeom prst="rect">
            <a:avLst/>
          </a:prstGeom>
          <a:noFill/>
          <a:ln/>
        </p:spPr>
        <p:txBody>
          <a:bodyPr wrap="square" lIns="0" tIns="0" rIns="0" bIns="0" rtlCol="0" anchor="t"/>
          <a:lstStyle/>
          <a:p>
            <a:pPr marL="0" indent="0" algn="l">
              <a:lnSpc>
                <a:spcPts val="2350"/>
              </a:lnSpc>
              <a:buNone/>
            </a:pPr>
            <a:r>
              <a:rPr lang="en-US" sz="1450" dirty="0">
                <a:solidFill>
                  <a:srgbClr val="CFCBBF"/>
                </a:solidFill>
                <a:latin typeface="Arial" panose="020B0604020202020204" pitchFamily="34" charset="0"/>
                <a:ea typeface="Raleway" pitchFamily="34" charset="-122"/>
                <a:cs typeface="Arial" panose="020B0604020202020204" pitchFamily="34" charset="0"/>
              </a:rPr>
              <a:t>Layers can be locked to prevent accidental changes. Options include locking the entire layer, its position, or transparency.</a:t>
            </a:r>
            <a:endParaRPr lang="en-US" sz="1450" dirty="0">
              <a:latin typeface="Arial" panose="020B0604020202020204" pitchFamily="34" charset="0"/>
              <a:cs typeface="Arial" panose="020B0604020202020204" pitchFamily="34" charset="0"/>
            </a:endParaRPr>
          </a:p>
        </p:txBody>
      </p:sp>
      <p:sp>
        <p:nvSpPr>
          <p:cNvPr id="16" name="Shape 13"/>
          <p:cNvSpPr/>
          <p:nvPr/>
        </p:nvSpPr>
        <p:spPr>
          <a:xfrm>
            <a:off x="1140738" y="6423422"/>
            <a:ext cx="664964" cy="22860"/>
          </a:xfrm>
          <a:prstGeom prst="roundRect">
            <a:avLst>
              <a:gd name="adj" fmla="val 124671"/>
            </a:avLst>
          </a:prstGeom>
          <a:solidFill>
            <a:srgbClr val="535455"/>
          </a:solidFill>
          <a:ln/>
        </p:spPr>
      </p:sp>
      <p:sp>
        <p:nvSpPr>
          <p:cNvPr id="17" name="Shape 14"/>
          <p:cNvSpPr/>
          <p:nvPr/>
        </p:nvSpPr>
        <p:spPr>
          <a:xfrm>
            <a:off x="736163" y="6221135"/>
            <a:ext cx="427434" cy="427434"/>
          </a:xfrm>
          <a:prstGeom prst="roundRect">
            <a:avLst>
              <a:gd name="adj" fmla="val 6668"/>
            </a:avLst>
          </a:prstGeom>
          <a:solidFill>
            <a:srgbClr val="3A3B3C"/>
          </a:solidFill>
          <a:ln/>
        </p:spPr>
      </p:sp>
      <p:sp>
        <p:nvSpPr>
          <p:cNvPr id="18" name="Text 15"/>
          <p:cNvSpPr/>
          <p:nvPr/>
        </p:nvSpPr>
        <p:spPr>
          <a:xfrm>
            <a:off x="861536" y="6292334"/>
            <a:ext cx="176689" cy="285036"/>
          </a:xfrm>
          <a:prstGeom prst="rect">
            <a:avLst/>
          </a:prstGeom>
          <a:noFill/>
          <a:ln/>
        </p:spPr>
        <p:txBody>
          <a:bodyPr wrap="none" lIns="0" tIns="0" rIns="0" bIns="0" rtlCol="0" anchor="t"/>
          <a:lstStyle/>
          <a:p>
            <a:pPr marL="0" indent="0" algn="ctr">
              <a:lnSpc>
                <a:spcPts val="2200"/>
              </a:lnSpc>
              <a:buNone/>
            </a:pPr>
            <a:r>
              <a:rPr lang="en-US" sz="2200" dirty="0">
                <a:solidFill>
                  <a:srgbClr val="CFCBBF"/>
                </a:solidFill>
                <a:latin typeface="Arial" panose="020B0604020202020204" pitchFamily="34" charset="0"/>
                <a:ea typeface="Prata" pitchFamily="34" charset="-122"/>
                <a:cs typeface="Arial" panose="020B0604020202020204" pitchFamily="34" charset="0"/>
              </a:rPr>
              <a:t>3</a:t>
            </a:r>
            <a:endParaRPr lang="en-US" sz="2200" dirty="0">
              <a:latin typeface="Arial" panose="020B0604020202020204" pitchFamily="34" charset="0"/>
              <a:cs typeface="Arial" panose="020B0604020202020204" pitchFamily="34" charset="0"/>
            </a:endParaRPr>
          </a:p>
        </p:txBody>
      </p:sp>
      <p:sp>
        <p:nvSpPr>
          <p:cNvPr id="19" name="Text 16"/>
          <p:cNvSpPr/>
          <p:nvPr/>
        </p:nvSpPr>
        <p:spPr>
          <a:xfrm>
            <a:off x="1994773" y="6197322"/>
            <a:ext cx="2374940" cy="296823"/>
          </a:xfrm>
          <a:prstGeom prst="rect">
            <a:avLst/>
          </a:prstGeom>
          <a:noFill/>
          <a:ln/>
        </p:spPr>
        <p:txBody>
          <a:bodyPr wrap="none" lIns="0" tIns="0" rIns="0" bIns="0" rtlCol="0" anchor="t"/>
          <a:lstStyle/>
          <a:p>
            <a:pPr marL="0" indent="0" algn="l">
              <a:lnSpc>
                <a:spcPts val="2300"/>
              </a:lnSpc>
              <a:buNone/>
            </a:pPr>
            <a:r>
              <a:rPr lang="en-US" sz="1850" dirty="0">
                <a:solidFill>
                  <a:srgbClr val="CFCBBF"/>
                </a:solidFill>
                <a:latin typeface="Arial" panose="020B0604020202020204" pitchFamily="34" charset="0"/>
                <a:ea typeface="Prata" pitchFamily="34" charset="-122"/>
                <a:cs typeface="Arial" panose="020B0604020202020204" pitchFamily="34" charset="0"/>
              </a:rPr>
              <a:t>Layer Ordering</a:t>
            </a:r>
            <a:endParaRPr lang="en-US" sz="1850" dirty="0">
              <a:latin typeface="Arial" panose="020B0604020202020204" pitchFamily="34" charset="0"/>
              <a:cs typeface="Arial" panose="020B0604020202020204" pitchFamily="34" charset="0"/>
            </a:endParaRPr>
          </a:p>
        </p:txBody>
      </p:sp>
      <p:sp>
        <p:nvSpPr>
          <p:cNvPr id="20" name="Text 17"/>
          <p:cNvSpPr/>
          <p:nvPr/>
        </p:nvSpPr>
        <p:spPr>
          <a:xfrm>
            <a:off x="1994773" y="6608088"/>
            <a:ext cx="6484263" cy="911900"/>
          </a:xfrm>
          <a:prstGeom prst="rect">
            <a:avLst/>
          </a:prstGeom>
          <a:noFill/>
          <a:ln/>
        </p:spPr>
        <p:txBody>
          <a:bodyPr wrap="square" lIns="0" tIns="0" rIns="0" bIns="0" rtlCol="0" anchor="t"/>
          <a:lstStyle/>
          <a:p>
            <a:pPr marL="0" indent="0" algn="l">
              <a:lnSpc>
                <a:spcPts val="2350"/>
              </a:lnSpc>
              <a:buNone/>
            </a:pPr>
            <a:r>
              <a:rPr lang="en-US" sz="1450" dirty="0">
                <a:solidFill>
                  <a:srgbClr val="CFCBBF"/>
                </a:solidFill>
                <a:latin typeface="Arial" panose="020B0604020202020204" pitchFamily="34" charset="0"/>
                <a:ea typeface="Raleway" pitchFamily="34" charset="-122"/>
                <a:cs typeface="Arial" panose="020B0604020202020204" pitchFamily="34" charset="0"/>
              </a:rPr>
              <a:t>The stacking order of layers affects visibility. Layers higher in the stack appear in front of lower layers. Adjusting the order can create depth and control overlapping elements.</a:t>
            </a:r>
            <a:endParaRPr lang="en-US" sz="1450" dirty="0">
              <a:latin typeface="Arial" panose="020B0604020202020204" pitchFamily="34" charset="0"/>
              <a:cs typeface="Arial" panose="020B0604020202020204" pitchFamily="34" charset="0"/>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2466737"/>
          </a:xfrm>
          <a:prstGeom prst="rect">
            <a:avLst/>
          </a:prstGeom>
        </p:spPr>
      </p:pic>
      <p:sp>
        <p:nvSpPr>
          <p:cNvPr id="3" name="Text 0"/>
          <p:cNvSpPr/>
          <p:nvPr/>
        </p:nvSpPr>
        <p:spPr>
          <a:xfrm>
            <a:off x="690682" y="3009424"/>
            <a:ext cx="6892647" cy="616744"/>
          </a:xfrm>
          <a:prstGeom prst="rect">
            <a:avLst/>
          </a:prstGeom>
          <a:noFill/>
          <a:ln/>
        </p:spPr>
        <p:txBody>
          <a:bodyPr wrap="none" lIns="0" tIns="0" rIns="0" bIns="0" rtlCol="0" anchor="t"/>
          <a:lstStyle/>
          <a:p>
            <a:pPr marL="0" indent="0">
              <a:lnSpc>
                <a:spcPts val="4850"/>
              </a:lnSpc>
              <a:buNone/>
            </a:pPr>
            <a:r>
              <a:rPr lang="en-US" sz="3850" dirty="0">
                <a:solidFill>
                  <a:srgbClr val="F2E782"/>
                </a:solidFill>
                <a:latin typeface="Arial" panose="020B0604020202020204" pitchFamily="34" charset="0"/>
                <a:ea typeface="Prata" pitchFamily="34" charset="-122"/>
                <a:cs typeface="Arial" panose="020B0604020202020204" pitchFamily="34" charset="0"/>
              </a:rPr>
              <a:t>Blending Modes and Opacity</a:t>
            </a:r>
            <a:endParaRPr lang="en-US" sz="3850" dirty="0">
              <a:latin typeface="Arial" panose="020B0604020202020204" pitchFamily="34" charset="0"/>
              <a:cs typeface="Arial" panose="020B0604020202020204" pitchFamily="34" charset="0"/>
            </a:endParaRPr>
          </a:p>
        </p:txBody>
      </p:sp>
      <p:sp>
        <p:nvSpPr>
          <p:cNvPr id="4" name="Text 1"/>
          <p:cNvSpPr/>
          <p:nvPr/>
        </p:nvSpPr>
        <p:spPr>
          <a:xfrm>
            <a:off x="690682" y="3922157"/>
            <a:ext cx="13249037" cy="631269"/>
          </a:xfrm>
          <a:prstGeom prst="rect">
            <a:avLst/>
          </a:prstGeom>
          <a:noFill/>
          <a:ln/>
        </p:spPr>
        <p:txBody>
          <a:bodyPr wrap="square" lIns="0" tIns="0" rIns="0" bIns="0" rtlCol="0" anchor="t"/>
          <a:lstStyle/>
          <a:p>
            <a:pPr marL="0" indent="0">
              <a:lnSpc>
                <a:spcPts val="2450"/>
              </a:lnSpc>
              <a:buNone/>
            </a:pPr>
            <a:r>
              <a:rPr lang="en-US" sz="1550" dirty="0">
                <a:solidFill>
                  <a:srgbClr val="CFCBBF"/>
                </a:solidFill>
                <a:latin typeface="Arial" panose="020B0604020202020204" pitchFamily="34" charset="0"/>
                <a:ea typeface="Raleway" pitchFamily="34" charset="-122"/>
                <a:cs typeface="Arial" panose="020B0604020202020204" pitchFamily="34" charset="0"/>
              </a:rPr>
              <a:t>Blending modes in Photoshop are powerful tools that control how two layers interact with each other when combined. They affect how the colors and tones of the top layer blend with the layers below it.</a:t>
            </a:r>
            <a:endParaRPr lang="en-US" sz="1550" dirty="0">
              <a:latin typeface="Arial" panose="020B0604020202020204" pitchFamily="34" charset="0"/>
              <a:cs typeface="Arial" panose="020B0604020202020204" pitchFamily="34" charset="0"/>
            </a:endParaRPr>
          </a:p>
        </p:txBody>
      </p:sp>
      <p:sp>
        <p:nvSpPr>
          <p:cNvPr id="5" name="Shape 2"/>
          <p:cNvSpPr/>
          <p:nvPr/>
        </p:nvSpPr>
        <p:spPr>
          <a:xfrm>
            <a:off x="690682" y="4775359"/>
            <a:ext cx="13249037" cy="2916793"/>
          </a:xfrm>
          <a:prstGeom prst="roundRect">
            <a:avLst>
              <a:gd name="adj" fmla="val 1015"/>
            </a:avLst>
          </a:prstGeom>
          <a:noFill/>
          <a:ln w="7620">
            <a:solidFill>
              <a:srgbClr val="FFFFFF">
                <a:alpha val="24000"/>
              </a:srgbClr>
            </a:solidFill>
            <a:prstDash val="solid"/>
          </a:ln>
        </p:spPr>
      </p:sp>
      <p:sp>
        <p:nvSpPr>
          <p:cNvPr id="6" name="Shape 3"/>
          <p:cNvSpPr/>
          <p:nvPr/>
        </p:nvSpPr>
        <p:spPr>
          <a:xfrm>
            <a:off x="698302" y="4782979"/>
            <a:ext cx="13232368" cy="567571"/>
          </a:xfrm>
          <a:prstGeom prst="rect">
            <a:avLst/>
          </a:prstGeom>
          <a:solidFill>
            <a:srgbClr val="FFFFFF">
              <a:alpha val="4000"/>
            </a:srgbClr>
          </a:solidFill>
          <a:ln/>
        </p:spPr>
      </p:sp>
      <p:sp>
        <p:nvSpPr>
          <p:cNvPr id="7" name="Text 4"/>
          <p:cNvSpPr/>
          <p:nvPr/>
        </p:nvSpPr>
        <p:spPr>
          <a:xfrm>
            <a:off x="897017" y="4908947"/>
            <a:ext cx="4011930" cy="315635"/>
          </a:xfrm>
          <a:prstGeom prst="rect">
            <a:avLst/>
          </a:prstGeom>
          <a:noFill/>
          <a:ln/>
        </p:spPr>
        <p:txBody>
          <a:bodyPr wrap="none" lIns="0" tIns="0" rIns="0" bIns="0" rtlCol="0" anchor="t"/>
          <a:lstStyle/>
          <a:p>
            <a:pPr marL="0" indent="0">
              <a:lnSpc>
                <a:spcPts val="2450"/>
              </a:lnSpc>
              <a:buNone/>
            </a:pPr>
            <a:r>
              <a:rPr lang="en-US" sz="1550" dirty="0">
                <a:solidFill>
                  <a:srgbClr val="CFCBBF"/>
                </a:solidFill>
                <a:latin typeface="Arial" panose="020B0604020202020204" pitchFamily="34" charset="0"/>
                <a:ea typeface="Raleway" pitchFamily="34" charset="-122"/>
                <a:cs typeface="Arial" panose="020B0604020202020204" pitchFamily="34" charset="0"/>
              </a:rPr>
              <a:t>Normal Modes</a:t>
            </a:r>
            <a:endParaRPr lang="en-US" sz="1550" dirty="0">
              <a:latin typeface="Arial" panose="020B0604020202020204" pitchFamily="34" charset="0"/>
              <a:cs typeface="Arial" panose="020B0604020202020204" pitchFamily="34" charset="0"/>
            </a:endParaRPr>
          </a:p>
        </p:txBody>
      </p:sp>
      <p:sp>
        <p:nvSpPr>
          <p:cNvPr id="8" name="Text 5"/>
          <p:cNvSpPr/>
          <p:nvPr/>
        </p:nvSpPr>
        <p:spPr>
          <a:xfrm>
            <a:off x="5311140" y="4908947"/>
            <a:ext cx="4008120" cy="315635"/>
          </a:xfrm>
          <a:prstGeom prst="rect">
            <a:avLst/>
          </a:prstGeom>
          <a:noFill/>
          <a:ln/>
        </p:spPr>
        <p:txBody>
          <a:bodyPr wrap="none" lIns="0" tIns="0" rIns="0" bIns="0" rtlCol="0" anchor="t"/>
          <a:lstStyle/>
          <a:p>
            <a:pPr marL="0" indent="0">
              <a:lnSpc>
                <a:spcPts val="2450"/>
              </a:lnSpc>
              <a:buNone/>
            </a:pPr>
            <a:r>
              <a:rPr lang="en-US" sz="1550" dirty="0">
                <a:solidFill>
                  <a:srgbClr val="CFCBBF"/>
                </a:solidFill>
                <a:latin typeface="Arial" panose="020B0604020202020204" pitchFamily="34" charset="0"/>
                <a:ea typeface="Raleway" pitchFamily="34" charset="-122"/>
                <a:cs typeface="Arial" panose="020B0604020202020204" pitchFamily="34" charset="0"/>
              </a:rPr>
              <a:t>Darken Modes</a:t>
            </a:r>
            <a:endParaRPr lang="en-US" sz="1550" dirty="0">
              <a:latin typeface="Arial" panose="020B0604020202020204" pitchFamily="34" charset="0"/>
              <a:cs typeface="Arial" panose="020B0604020202020204" pitchFamily="34" charset="0"/>
            </a:endParaRPr>
          </a:p>
        </p:txBody>
      </p:sp>
      <p:sp>
        <p:nvSpPr>
          <p:cNvPr id="9" name="Text 6"/>
          <p:cNvSpPr/>
          <p:nvPr/>
        </p:nvSpPr>
        <p:spPr>
          <a:xfrm>
            <a:off x="9721453" y="4908947"/>
            <a:ext cx="4011930" cy="315635"/>
          </a:xfrm>
          <a:prstGeom prst="rect">
            <a:avLst/>
          </a:prstGeom>
          <a:noFill/>
          <a:ln/>
        </p:spPr>
        <p:txBody>
          <a:bodyPr wrap="none" lIns="0" tIns="0" rIns="0" bIns="0" rtlCol="0" anchor="t"/>
          <a:lstStyle/>
          <a:p>
            <a:pPr marL="0" indent="0">
              <a:lnSpc>
                <a:spcPts val="2450"/>
              </a:lnSpc>
              <a:buNone/>
            </a:pPr>
            <a:r>
              <a:rPr lang="en-US" sz="1550" dirty="0">
                <a:solidFill>
                  <a:srgbClr val="CFCBBF"/>
                </a:solidFill>
                <a:latin typeface="Arial" panose="020B0604020202020204" pitchFamily="34" charset="0"/>
                <a:ea typeface="Raleway" pitchFamily="34" charset="-122"/>
                <a:cs typeface="Arial" panose="020B0604020202020204" pitchFamily="34" charset="0"/>
              </a:rPr>
              <a:t>Lighten Modes</a:t>
            </a:r>
            <a:endParaRPr lang="en-US" sz="1550" dirty="0">
              <a:latin typeface="Arial" panose="020B0604020202020204" pitchFamily="34" charset="0"/>
              <a:cs typeface="Arial" panose="020B0604020202020204" pitchFamily="34" charset="0"/>
            </a:endParaRPr>
          </a:p>
        </p:txBody>
      </p:sp>
      <p:sp>
        <p:nvSpPr>
          <p:cNvPr id="10" name="Shape 7"/>
          <p:cNvSpPr/>
          <p:nvPr/>
        </p:nvSpPr>
        <p:spPr>
          <a:xfrm>
            <a:off x="698302" y="5350550"/>
            <a:ext cx="13232368" cy="883206"/>
          </a:xfrm>
          <a:prstGeom prst="rect">
            <a:avLst/>
          </a:prstGeom>
          <a:solidFill>
            <a:srgbClr val="000000">
              <a:alpha val="4000"/>
            </a:srgbClr>
          </a:solidFill>
          <a:ln/>
        </p:spPr>
      </p:sp>
      <p:sp>
        <p:nvSpPr>
          <p:cNvPr id="11" name="Text 8"/>
          <p:cNvSpPr/>
          <p:nvPr/>
        </p:nvSpPr>
        <p:spPr>
          <a:xfrm>
            <a:off x="897017" y="5476518"/>
            <a:ext cx="4011930" cy="315635"/>
          </a:xfrm>
          <a:prstGeom prst="rect">
            <a:avLst/>
          </a:prstGeom>
          <a:noFill/>
          <a:ln/>
        </p:spPr>
        <p:txBody>
          <a:bodyPr wrap="none" lIns="0" tIns="0" rIns="0" bIns="0" rtlCol="0" anchor="t"/>
          <a:lstStyle/>
          <a:p>
            <a:pPr marL="0" indent="0">
              <a:lnSpc>
                <a:spcPts val="2450"/>
              </a:lnSpc>
              <a:buNone/>
            </a:pPr>
            <a:r>
              <a:rPr lang="en-US" sz="1550" dirty="0">
                <a:solidFill>
                  <a:srgbClr val="CFCBBF"/>
                </a:solidFill>
                <a:latin typeface="Arial" panose="020B0604020202020204" pitchFamily="34" charset="0"/>
                <a:ea typeface="Raleway" pitchFamily="34" charset="-122"/>
                <a:cs typeface="Arial" panose="020B0604020202020204" pitchFamily="34" charset="0"/>
              </a:rPr>
              <a:t>Normal, Dissolve</a:t>
            </a:r>
            <a:endParaRPr lang="en-US" sz="1550" dirty="0">
              <a:latin typeface="Arial" panose="020B0604020202020204" pitchFamily="34" charset="0"/>
              <a:cs typeface="Arial" panose="020B0604020202020204" pitchFamily="34" charset="0"/>
            </a:endParaRPr>
          </a:p>
        </p:txBody>
      </p:sp>
      <p:sp>
        <p:nvSpPr>
          <p:cNvPr id="12" name="Text 9"/>
          <p:cNvSpPr/>
          <p:nvPr/>
        </p:nvSpPr>
        <p:spPr>
          <a:xfrm>
            <a:off x="5311140" y="5476518"/>
            <a:ext cx="4008120" cy="631269"/>
          </a:xfrm>
          <a:prstGeom prst="rect">
            <a:avLst/>
          </a:prstGeom>
          <a:noFill/>
          <a:ln/>
        </p:spPr>
        <p:txBody>
          <a:bodyPr wrap="square" lIns="0" tIns="0" rIns="0" bIns="0" rtlCol="0" anchor="t"/>
          <a:lstStyle/>
          <a:p>
            <a:pPr marL="0" indent="0">
              <a:lnSpc>
                <a:spcPts val="2450"/>
              </a:lnSpc>
              <a:buNone/>
            </a:pPr>
            <a:r>
              <a:rPr lang="en-US" sz="1550" dirty="0">
                <a:solidFill>
                  <a:srgbClr val="CFCBBF"/>
                </a:solidFill>
                <a:latin typeface="Arial" panose="020B0604020202020204" pitchFamily="34" charset="0"/>
                <a:ea typeface="Raleway" pitchFamily="34" charset="-122"/>
                <a:cs typeface="Arial" panose="020B0604020202020204" pitchFamily="34" charset="0"/>
              </a:rPr>
              <a:t>Darken, Multiply, Color Burn, Linear Burn, Darker Color</a:t>
            </a:r>
            <a:endParaRPr lang="en-US" sz="1550" dirty="0">
              <a:latin typeface="Arial" panose="020B0604020202020204" pitchFamily="34" charset="0"/>
              <a:cs typeface="Arial" panose="020B0604020202020204" pitchFamily="34" charset="0"/>
            </a:endParaRPr>
          </a:p>
        </p:txBody>
      </p:sp>
      <p:sp>
        <p:nvSpPr>
          <p:cNvPr id="13" name="Text 10"/>
          <p:cNvSpPr/>
          <p:nvPr/>
        </p:nvSpPr>
        <p:spPr>
          <a:xfrm>
            <a:off x="9721453" y="5476518"/>
            <a:ext cx="4011930" cy="631269"/>
          </a:xfrm>
          <a:prstGeom prst="rect">
            <a:avLst/>
          </a:prstGeom>
          <a:noFill/>
          <a:ln/>
        </p:spPr>
        <p:txBody>
          <a:bodyPr wrap="square" lIns="0" tIns="0" rIns="0" bIns="0" rtlCol="0" anchor="t"/>
          <a:lstStyle/>
          <a:p>
            <a:pPr marL="0" indent="0">
              <a:lnSpc>
                <a:spcPts val="2450"/>
              </a:lnSpc>
              <a:buNone/>
            </a:pPr>
            <a:r>
              <a:rPr lang="en-US" sz="1550" dirty="0">
                <a:solidFill>
                  <a:srgbClr val="CFCBBF"/>
                </a:solidFill>
                <a:latin typeface="Arial" panose="020B0604020202020204" pitchFamily="34" charset="0"/>
                <a:ea typeface="Raleway" pitchFamily="34" charset="-122"/>
                <a:cs typeface="Arial" panose="020B0604020202020204" pitchFamily="34" charset="0"/>
              </a:rPr>
              <a:t>Lighten, Screen, Color Dodge, Linear Dodge (Add), Lighter Color</a:t>
            </a:r>
            <a:endParaRPr lang="en-US" sz="1550" dirty="0">
              <a:latin typeface="Arial" panose="020B0604020202020204" pitchFamily="34" charset="0"/>
              <a:cs typeface="Arial" panose="020B0604020202020204" pitchFamily="34" charset="0"/>
            </a:endParaRPr>
          </a:p>
        </p:txBody>
      </p:sp>
      <p:sp>
        <p:nvSpPr>
          <p:cNvPr id="14" name="Shape 11"/>
          <p:cNvSpPr/>
          <p:nvPr/>
        </p:nvSpPr>
        <p:spPr>
          <a:xfrm>
            <a:off x="698302" y="6233755"/>
            <a:ext cx="13232368" cy="567571"/>
          </a:xfrm>
          <a:prstGeom prst="rect">
            <a:avLst/>
          </a:prstGeom>
          <a:solidFill>
            <a:srgbClr val="FFFFFF">
              <a:alpha val="4000"/>
            </a:srgbClr>
          </a:solidFill>
          <a:ln/>
        </p:spPr>
      </p:sp>
      <p:sp>
        <p:nvSpPr>
          <p:cNvPr id="15" name="Text 12"/>
          <p:cNvSpPr/>
          <p:nvPr/>
        </p:nvSpPr>
        <p:spPr>
          <a:xfrm>
            <a:off x="897017" y="6359723"/>
            <a:ext cx="4011930" cy="315635"/>
          </a:xfrm>
          <a:prstGeom prst="rect">
            <a:avLst/>
          </a:prstGeom>
          <a:noFill/>
          <a:ln/>
        </p:spPr>
        <p:txBody>
          <a:bodyPr wrap="none" lIns="0" tIns="0" rIns="0" bIns="0" rtlCol="0" anchor="t"/>
          <a:lstStyle/>
          <a:p>
            <a:pPr marL="0" indent="0">
              <a:lnSpc>
                <a:spcPts val="2450"/>
              </a:lnSpc>
              <a:buNone/>
            </a:pPr>
            <a:r>
              <a:rPr lang="en-US" sz="1550" dirty="0">
                <a:solidFill>
                  <a:srgbClr val="CFCBBF"/>
                </a:solidFill>
                <a:latin typeface="Arial" panose="020B0604020202020204" pitchFamily="34" charset="0"/>
                <a:ea typeface="Raleway" pitchFamily="34" charset="-122"/>
                <a:cs typeface="Arial" panose="020B0604020202020204" pitchFamily="34" charset="0"/>
              </a:rPr>
              <a:t>Contrast Modes</a:t>
            </a:r>
            <a:endParaRPr lang="en-US" sz="1550" dirty="0">
              <a:latin typeface="Arial" panose="020B0604020202020204" pitchFamily="34" charset="0"/>
              <a:cs typeface="Arial" panose="020B0604020202020204" pitchFamily="34" charset="0"/>
            </a:endParaRPr>
          </a:p>
        </p:txBody>
      </p:sp>
      <p:sp>
        <p:nvSpPr>
          <p:cNvPr id="16" name="Text 13"/>
          <p:cNvSpPr/>
          <p:nvPr/>
        </p:nvSpPr>
        <p:spPr>
          <a:xfrm>
            <a:off x="5311140" y="6359723"/>
            <a:ext cx="4008120" cy="315635"/>
          </a:xfrm>
          <a:prstGeom prst="rect">
            <a:avLst/>
          </a:prstGeom>
          <a:noFill/>
          <a:ln/>
        </p:spPr>
        <p:txBody>
          <a:bodyPr wrap="none" lIns="0" tIns="0" rIns="0" bIns="0" rtlCol="0" anchor="t"/>
          <a:lstStyle/>
          <a:p>
            <a:pPr marL="0" indent="0">
              <a:lnSpc>
                <a:spcPts val="2450"/>
              </a:lnSpc>
              <a:buNone/>
            </a:pPr>
            <a:r>
              <a:rPr lang="en-US" sz="1550" dirty="0">
                <a:solidFill>
                  <a:srgbClr val="CFCBBF"/>
                </a:solidFill>
                <a:latin typeface="Arial" panose="020B0604020202020204" pitchFamily="34" charset="0"/>
                <a:ea typeface="Raleway" pitchFamily="34" charset="-122"/>
                <a:cs typeface="Arial" panose="020B0604020202020204" pitchFamily="34" charset="0"/>
              </a:rPr>
              <a:t>Comparative Modes</a:t>
            </a:r>
            <a:endParaRPr lang="en-US" sz="1550" dirty="0">
              <a:latin typeface="Arial" panose="020B0604020202020204" pitchFamily="34" charset="0"/>
              <a:cs typeface="Arial" panose="020B0604020202020204" pitchFamily="34" charset="0"/>
            </a:endParaRPr>
          </a:p>
        </p:txBody>
      </p:sp>
      <p:sp>
        <p:nvSpPr>
          <p:cNvPr id="17" name="Text 14"/>
          <p:cNvSpPr/>
          <p:nvPr/>
        </p:nvSpPr>
        <p:spPr>
          <a:xfrm>
            <a:off x="9721453" y="6359723"/>
            <a:ext cx="4011930" cy="315635"/>
          </a:xfrm>
          <a:prstGeom prst="rect">
            <a:avLst/>
          </a:prstGeom>
          <a:noFill/>
          <a:ln/>
        </p:spPr>
        <p:txBody>
          <a:bodyPr wrap="none" lIns="0" tIns="0" rIns="0" bIns="0" rtlCol="0" anchor="t"/>
          <a:lstStyle/>
          <a:p>
            <a:pPr marL="0" indent="0">
              <a:lnSpc>
                <a:spcPts val="2450"/>
              </a:lnSpc>
              <a:buNone/>
            </a:pPr>
            <a:r>
              <a:rPr lang="en-US" sz="1550" dirty="0">
                <a:solidFill>
                  <a:srgbClr val="CFCBBF"/>
                </a:solidFill>
                <a:latin typeface="Arial" panose="020B0604020202020204" pitchFamily="34" charset="0"/>
                <a:ea typeface="Raleway" pitchFamily="34" charset="-122"/>
                <a:cs typeface="Arial" panose="020B0604020202020204" pitchFamily="34" charset="0"/>
              </a:rPr>
              <a:t>Color Modes</a:t>
            </a:r>
            <a:endParaRPr lang="en-US" sz="1550" dirty="0">
              <a:latin typeface="Arial" panose="020B0604020202020204" pitchFamily="34" charset="0"/>
              <a:cs typeface="Arial" panose="020B0604020202020204" pitchFamily="34" charset="0"/>
            </a:endParaRPr>
          </a:p>
        </p:txBody>
      </p:sp>
      <p:sp>
        <p:nvSpPr>
          <p:cNvPr id="18" name="Shape 15"/>
          <p:cNvSpPr/>
          <p:nvPr/>
        </p:nvSpPr>
        <p:spPr>
          <a:xfrm>
            <a:off x="698302" y="6801326"/>
            <a:ext cx="13232368" cy="883206"/>
          </a:xfrm>
          <a:prstGeom prst="rect">
            <a:avLst/>
          </a:prstGeom>
          <a:solidFill>
            <a:srgbClr val="000000">
              <a:alpha val="4000"/>
            </a:srgbClr>
          </a:solidFill>
          <a:ln/>
        </p:spPr>
      </p:sp>
      <p:sp>
        <p:nvSpPr>
          <p:cNvPr id="19" name="Text 16"/>
          <p:cNvSpPr/>
          <p:nvPr/>
        </p:nvSpPr>
        <p:spPr>
          <a:xfrm>
            <a:off x="897017" y="6927294"/>
            <a:ext cx="4011930" cy="631269"/>
          </a:xfrm>
          <a:prstGeom prst="rect">
            <a:avLst/>
          </a:prstGeom>
          <a:noFill/>
          <a:ln/>
        </p:spPr>
        <p:txBody>
          <a:bodyPr wrap="square" lIns="0" tIns="0" rIns="0" bIns="0" rtlCol="0" anchor="t"/>
          <a:lstStyle/>
          <a:p>
            <a:pPr marL="0" indent="0">
              <a:lnSpc>
                <a:spcPts val="2450"/>
              </a:lnSpc>
              <a:buNone/>
            </a:pPr>
            <a:r>
              <a:rPr lang="en-US" sz="1550" dirty="0">
                <a:solidFill>
                  <a:srgbClr val="CFCBBF"/>
                </a:solidFill>
                <a:latin typeface="Arial" panose="020B0604020202020204" pitchFamily="34" charset="0"/>
                <a:ea typeface="Raleway" pitchFamily="34" charset="-122"/>
                <a:cs typeface="Arial" panose="020B0604020202020204" pitchFamily="34" charset="0"/>
              </a:rPr>
              <a:t>Overlay, Soft Light, Hard Light, Vivid Light, Linear Light, Pin Light, Hard Mix</a:t>
            </a:r>
            <a:endParaRPr lang="en-US" sz="1550" dirty="0">
              <a:latin typeface="Arial" panose="020B0604020202020204" pitchFamily="34" charset="0"/>
              <a:cs typeface="Arial" panose="020B0604020202020204" pitchFamily="34" charset="0"/>
            </a:endParaRPr>
          </a:p>
        </p:txBody>
      </p:sp>
      <p:sp>
        <p:nvSpPr>
          <p:cNvPr id="20" name="Text 17"/>
          <p:cNvSpPr/>
          <p:nvPr/>
        </p:nvSpPr>
        <p:spPr>
          <a:xfrm>
            <a:off x="5311140" y="6927294"/>
            <a:ext cx="4008120" cy="315635"/>
          </a:xfrm>
          <a:prstGeom prst="rect">
            <a:avLst/>
          </a:prstGeom>
          <a:noFill/>
          <a:ln/>
        </p:spPr>
        <p:txBody>
          <a:bodyPr wrap="none" lIns="0" tIns="0" rIns="0" bIns="0" rtlCol="0" anchor="t"/>
          <a:lstStyle/>
          <a:p>
            <a:pPr marL="0" indent="0">
              <a:lnSpc>
                <a:spcPts val="2450"/>
              </a:lnSpc>
              <a:buNone/>
            </a:pPr>
            <a:r>
              <a:rPr lang="en-US" sz="1550" dirty="0">
                <a:solidFill>
                  <a:srgbClr val="CFCBBF"/>
                </a:solidFill>
                <a:latin typeface="Arial" panose="020B0604020202020204" pitchFamily="34" charset="0"/>
                <a:ea typeface="Raleway" pitchFamily="34" charset="-122"/>
                <a:cs typeface="Arial" panose="020B0604020202020204" pitchFamily="34" charset="0"/>
              </a:rPr>
              <a:t>Difference, Exclusion, Subtract, Divide</a:t>
            </a:r>
            <a:endParaRPr lang="en-US" sz="1550" dirty="0">
              <a:latin typeface="Arial" panose="020B0604020202020204" pitchFamily="34" charset="0"/>
              <a:cs typeface="Arial" panose="020B0604020202020204" pitchFamily="34" charset="0"/>
            </a:endParaRPr>
          </a:p>
        </p:txBody>
      </p:sp>
      <p:sp>
        <p:nvSpPr>
          <p:cNvPr id="21" name="Text 18"/>
          <p:cNvSpPr/>
          <p:nvPr/>
        </p:nvSpPr>
        <p:spPr>
          <a:xfrm>
            <a:off x="9721453" y="6927294"/>
            <a:ext cx="4011930" cy="315635"/>
          </a:xfrm>
          <a:prstGeom prst="rect">
            <a:avLst/>
          </a:prstGeom>
          <a:noFill/>
          <a:ln/>
        </p:spPr>
        <p:txBody>
          <a:bodyPr wrap="none" lIns="0" tIns="0" rIns="0" bIns="0" rtlCol="0" anchor="t"/>
          <a:lstStyle/>
          <a:p>
            <a:pPr marL="0" indent="0">
              <a:lnSpc>
                <a:spcPts val="2450"/>
              </a:lnSpc>
              <a:buNone/>
            </a:pPr>
            <a:r>
              <a:rPr lang="en-US" sz="1550" dirty="0">
                <a:solidFill>
                  <a:srgbClr val="CFCBBF"/>
                </a:solidFill>
                <a:latin typeface="Arial" panose="020B0604020202020204" pitchFamily="34" charset="0"/>
                <a:ea typeface="Raleway" pitchFamily="34" charset="-122"/>
                <a:cs typeface="Arial" panose="020B0604020202020204" pitchFamily="34" charset="0"/>
              </a:rPr>
              <a:t>Hue, Saturation, Color, Luminosity</a:t>
            </a:r>
            <a:endParaRPr lang="en-US" sz="1550" dirty="0">
              <a:latin typeface="Arial" panose="020B0604020202020204" pitchFamily="34" charset="0"/>
              <a:cs typeface="Arial" panose="020B0604020202020204" pitchFamily="34" charset="0"/>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sp>
        <p:nvSpPr>
          <p:cNvPr id="2" name="Text 0"/>
          <p:cNvSpPr/>
          <p:nvPr/>
        </p:nvSpPr>
        <p:spPr>
          <a:xfrm>
            <a:off x="790813" y="984290"/>
            <a:ext cx="5649039" cy="706160"/>
          </a:xfrm>
          <a:prstGeom prst="rect">
            <a:avLst/>
          </a:prstGeom>
          <a:noFill/>
          <a:ln/>
        </p:spPr>
        <p:txBody>
          <a:bodyPr wrap="none" lIns="0" tIns="0" rIns="0" bIns="0" rtlCol="0" anchor="t"/>
          <a:lstStyle/>
          <a:p>
            <a:pPr marL="0" indent="0">
              <a:lnSpc>
                <a:spcPts val="5550"/>
              </a:lnSpc>
              <a:buNone/>
            </a:pPr>
            <a:r>
              <a:rPr lang="en-US" sz="4400" dirty="0">
                <a:solidFill>
                  <a:srgbClr val="F2E782"/>
                </a:solidFill>
                <a:latin typeface="Arial" panose="020B0604020202020204" pitchFamily="34" charset="0"/>
                <a:ea typeface="Prata" pitchFamily="34" charset="-122"/>
                <a:cs typeface="Arial" panose="020B0604020202020204" pitchFamily="34" charset="0"/>
              </a:rPr>
              <a:t>Layer Masks</a:t>
            </a:r>
            <a:endParaRPr lang="en-US" sz="4400" dirty="0">
              <a:latin typeface="Arial" panose="020B0604020202020204" pitchFamily="34" charset="0"/>
              <a:cs typeface="Arial" panose="020B0604020202020204" pitchFamily="34" charset="0"/>
            </a:endParaRPr>
          </a:p>
        </p:txBody>
      </p:sp>
      <p:sp>
        <p:nvSpPr>
          <p:cNvPr id="3" name="Text 1"/>
          <p:cNvSpPr/>
          <p:nvPr/>
        </p:nvSpPr>
        <p:spPr>
          <a:xfrm>
            <a:off x="790813" y="2142292"/>
            <a:ext cx="13048774" cy="1084421"/>
          </a:xfrm>
          <a:prstGeom prst="rect">
            <a:avLst/>
          </a:prstGeom>
          <a:noFill/>
          <a:ln/>
        </p:spPr>
        <p:txBody>
          <a:bodyPr wrap="square" lIns="0" tIns="0" rIns="0" bIns="0" rtlCol="0" anchor="t"/>
          <a:lstStyle/>
          <a:p>
            <a:pPr marL="0" indent="0">
              <a:lnSpc>
                <a:spcPts val="2800"/>
              </a:lnSpc>
              <a:buNone/>
            </a:pPr>
            <a:r>
              <a:rPr lang="en-US" sz="1750" dirty="0">
                <a:solidFill>
                  <a:srgbClr val="CFCBBF"/>
                </a:solidFill>
                <a:latin typeface="Arial" panose="020B0604020202020204" pitchFamily="34" charset="0"/>
                <a:ea typeface="Raleway" pitchFamily="34" charset="-122"/>
                <a:cs typeface="Arial" panose="020B0604020202020204" pitchFamily="34" charset="0"/>
              </a:rPr>
              <a:t>Layer masks are used to hide or reveal parts of a layer without erasing the content. By manipulating the mask, you control which parts of a layer are visible or hidden. Masks are grayscale-based, where white areas reveal the corresponding areas of the layer, black areas conceal parts of the layer, and gray areas create partial transparency.</a:t>
            </a:r>
            <a:endParaRPr lang="en-US" sz="1750" dirty="0">
              <a:latin typeface="Arial" panose="020B0604020202020204" pitchFamily="34" charset="0"/>
              <a:cs typeface="Arial" panose="020B0604020202020204" pitchFamily="34" charset="0"/>
            </a:endParaRPr>
          </a:p>
        </p:txBody>
      </p:sp>
      <p:pic>
        <p:nvPicPr>
          <p:cNvPr id="4" name="Image 0" descr="preencoded.png"/>
          <p:cNvPicPr>
            <a:picLocks noChangeAspect="1"/>
          </p:cNvPicPr>
          <p:nvPr/>
        </p:nvPicPr>
        <p:blipFill>
          <a:blip r:embed="rId3"/>
          <a:stretch>
            <a:fillRect/>
          </a:stretch>
        </p:blipFill>
        <p:spPr>
          <a:xfrm>
            <a:off x="790813" y="3480911"/>
            <a:ext cx="4349591" cy="903803"/>
          </a:xfrm>
          <a:prstGeom prst="rect">
            <a:avLst/>
          </a:prstGeom>
        </p:spPr>
      </p:pic>
      <p:sp>
        <p:nvSpPr>
          <p:cNvPr id="5" name="Text 2"/>
          <p:cNvSpPr/>
          <p:nvPr/>
        </p:nvSpPr>
        <p:spPr>
          <a:xfrm>
            <a:off x="1016675" y="4723567"/>
            <a:ext cx="3351490" cy="353020"/>
          </a:xfrm>
          <a:prstGeom prst="rect">
            <a:avLst/>
          </a:prstGeom>
          <a:noFill/>
          <a:ln/>
        </p:spPr>
        <p:txBody>
          <a:bodyPr wrap="none" lIns="0" tIns="0" rIns="0" bIns="0" rtlCol="0" anchor="t"/>
          <a:lstStyle/>
          <a:p>
            <a:pPr marL="0" indent="0" algn="l">
              <a:lnSpc>
                <a:spcPts val="2750"/>
              </a:lnSpc>
              <a:buNone/>
            </a:pPr>
            <a:r>
              <a:rPr lang="en-US" sz="2200" dirty="0">
                <a:solidFill>
                  <a:srgbClr val="CFCBBF"/>
                </a:solidFill>
                <a:latin typeface="Arial" panose="020B0604020202020204" pitchFamily="34" charset="0"/>
                <a:ea typeface="Prata" pitchFamily="34" charset="-122"/>
                <a:cs typeface="Arial" panose="020B0604020202020204" pitchFamily="34" charset="0"/>
              </a:rPr>
              <a:t>Non-Destructive Erasing</a:t>
            </a:r>
            <a:endParaRPr lang="en-US" sz="2200" dirty="0">
              <a:latin typeface="Arial" panose="020B0604020202020204" pitchFamily="34" charset="0"/>
              <a:cs typeface="Arial" panose="020B0604020202020204" pitchFamily="34" charset="0"/>
            </a:endParaRPr>
          </a:p>
        </p:txBody>
      </p:sp>
      <p:sp>
        <p:nvSpPr>
          <p:cNvPr id="6" name="Text 3"/>
          <p:cNvSpPr/>
          <p:nvPr/>
        </p:nvSpPr>
        <p:spPr>
          <a:xfrm>
            <a:off x="1016675" y="5212080"/>
            <a:ext cx="3897868" cy="1807369"/>
          </a:xfrm>
          <a:prstGeom prst="rect">
            <a:avLst/>
          </a:prstGeom>
          <a:noFill/>
          <a:ln/>
        </p:spPr>
        <p:txBody>
          <a:bodyPr wrap="square" lIns="0" tIns="0" rIns="0" bIns="0" rtlCol="0" anchor="t"/>
          <a:lstStyle/>
          <a:p>
            <a:pPr marL="0" indent="0" algn="l">
              <a:lnSpc>
                <a:spcPts val="2800"/>
              </a:lnSpc>
              <a:buNone/>
            </a:pPr>
            <a:r>
              <a:rPr lang="en-US" sz="1750" dirty="0">
                <a:solidFill>
                  <a:srgbClr val="CFCBBF"/>
                </a:solidFill>
                <a:latin typeface="Arial" panose="020B0604020202020204" pitchFamily="34" charset="0"/>
                <a:ea typeface="Raleway" pitchFamily="34" charset="-122"/>
                <a:cs typeface="Arial" panose="020B0604020202020204" pitchFamily="34" charset="0"/>
              </a:rPr>
              <a:t>Instead of deleting parts of an image, layer masks allow users to paint with black to hide areas and white to reveal them, providing flexibility for future changes.</a:t>
            </a:r>
            <a:endParaRPr lang="en-US" sz="1750" dirty="0">
              <a:latin typeface="Arial" panose="020B0604020202020204" pitchFamily="34" charset="0"/>
              <a:cs typeface="Arial" panose="020B0604020202020204" pitchFamily="34" charset="0"/>
            </a:endParaRPr>
          </a:p>
        </p:txBody>
      </p:sp>
      <p:pic>
        <p:nvPicPr>
          <p:cNvPr id="7" name="Image 1" descr="preencoded.png"/>
          <p:cNvPicPr>
            <a:picLocks noChangeAspect="1"/>
          </p:cNvPicPr>
          <p:nvPr/>
        </p:nvPicPr>
        <p:blipFill>
          <a:blip r:embed="rId4"/>
          <a:stretch>
            <a:fillRect/>
          </a:stretch>
        </p:blipFill>
        <p:spPr>
          <a:xfrm>
            <a:off x="5140404" y="3480911"/>
            <a:ext cx="4349591" cy="903803"/>
          </a:xfrm>
          <a:prstGeom prst="rect">
            <a:avLst/>
          </a:prstGeom>
        </p:spPr>
      </p:pic>
      <p:sp>
        <p:nvSpPr>
          <p:cNvPr id="8" name="Text 4"/>
          <p:cNvSpPr/>
          <p:nvPr/>
        </p:nvSpPr>
        <p:spPr>
          <a:xfrm>
            <a:off x="5366266" y="4723567"/>
            <a:ext cx="2824520" cy="353020"/>
          </a:xfrm>
          <a:prstGeom prst="rect">
            <a:avLst/>
          </a:prstGeom>
          <a:noFill/>
          <a:ln/>
        </p:spPr>
        <p:txBody>
          <a:bodyPr wrap="none" lIns="0" tIns="0" rIns="0" bIns="0" rtlCol="0" anchor="t"/>
          <a:lstStyle/>
          <a:p>
            <a:pPr marL="0" indent="0" algn="l">
              <a:lnSpc>
                <a:spcPts val="2750"/>
              </a:lnSpc>
              <a:buNone/>
            </a:pPr>
            <a:r>
              <a:rPr lang="en-US" sz="2200" dirty="0">
                <a:solidFill>
                  <a:srgbClr val="CFCBBF"/>
                </a:solidFill>
                <a:latin typeface="Arial" panose="020B0604020202020204" pitchFamily="34" charset="0"/>
                <a:ea typeface="Prata" pitchFamily="34" charset="-122"/>
                <a:cs typeface="Arial" panose="020B0604020202020204" pitchFamily="34" charset="0"/>
              </a:rPr>
              <a:t>Gradient Masks</a:t>
            </a:r>
            <a:endParaRPr lang="en-US" sz="2200" dirty="0">
              <a:latin typeface="Arial" panose="020B0604020202020204" pitchFamily="34" charset="0"/>
              <a:cs typeface="Arial" panose="020B0604020202020204" pitchFamily="34" charset="0"/>
            </a:endParaRPr>
          </a:p>
        </p:txBody>
      </p:sp>
      <p:sp>
        <p:nvSpPr>
          <p:cNvPr id="9" name="Text 5"/>
          <p:cNvSpPr/>
          <p:nvPr/>
        </p:nvSpPr>
        <p:spPr>
          <a:xfrm>
            <a:off x="5366266" y="5212080"/>
            <a:ext cx="3897868" cy="1445895"/>
          </a:xfrm>
          <a:prstGeom prst="rect">
            <a:avLst/>
          </a:prstGeom>
          <a:noFill/>
          <a:ln/>
        </p:spPr>
        <p:txBody>
          <a:bodyPr wrap="square" lIns="0" tIns="0" rIns="0" bIns="0" rtlCol="0" anchor="t"/>
          <a:lstStyle/>
          <a:p>
            <a:pPr marL="0" indent="0" algn="l">
              <a:lnSpc>
                <a:spcPts val="2800"/>
              </a:lnSpc>
              <a:buNone/>
            </a:pPr>
            <a:r>
              <a:rPr lang="en-US" sz="1750" dirty="0">
                <a:solidFill>
                  <a:srgbClr val="CFCBBF"/>
                </a:solidFill>
                <a:latin typeface="Arial" panose="020B0604020202020204" pitchFamily="34" charset="0"/>
                <a:ea typeface="Raleway" pitchFamily="34" charset="-122"/>
                <a:cs typeface="Arial" panose="020B0604020202020204" pitchFamily="34" charset="0"/>
              </a:rPr>
              <a:t>Using gradients on a mask creates smooth transitions between visible and hidden areas, which is ideal for blending images together.</a:t>
            </a:r>
            <a:endParaRPr lang="en-US" sz="1750" dirty="0">
              <a:latin typeface="Arial" panose="020B0604020202020204" pitchFamily="34" charset="0"/>
              <a:cs typeface="Arial" panose="020B0604020202020204" pitchFamily="34" charset="0"/>
            </a:endParaRPr>
          </a:p>
        </p:txBody>
      </p:sp>
      <p:pic>
        <p:nvPicPr>
          <p:cNvPr id="10" name="Image 2" descr="preencoded.png"/>
          <p:cNvPicPr>
            <a:picLocks noChangeAspect="1"/>
          </p:cNvPicPr>
          <p:nvPr/>
        </p:nvPicPr>
        <p:blipFill>
          <a:blip r:embed="rId5"/>
          <a:stretch>
            <a:fillRect/>
          </a:stretch>
        </p:blipFill>
        <p:spPr>
          <a:xfrm>
            <a:off x="9489996" y="3480911"/>
            <a:ext cx="4349591" cy="903803"/>
          </a:xfrm>
          <a:prstGeom prst="rect">
            <a:avLst/>
          </a:prstGeom>
        </p:spPr>
      </p:pic>
      <p:sp>
        <p:nvSpPr>
          <p:cNvPr id="11" name="Text 6"/>
          <p:cNvSpPr/>
          <p:nvPr/>
        </p:nvSpPr>
        <p:spPr>
          <a:xfrm>
            <a:off x="9715857" y="4723567"/>
            <a:ext cx="2824520" cy="353020"/>
          </a:xfrm>
          <a:prstGeom prst="rect">
            <a:avLst/>
          </a:prstGeom>
          <a:noFill/>
          <a:ln/>
        </p:spPr>
        <p:txBody>
          <a:bodyPr wrap="none" lIns="0" tIns="0" rIns="0" bIns="0" rtlCol="0" anchor="t"/>
          <a:lstStyle/>
          <a:p>
            <a:pPr marL="0" indent="0" algn="l">
              <a:lnSpc>
                <a:spcPts val="2750"/>
              </a:lnSpc>
              <a:buNone/>
            </a:pPr>
            <a:r>
              <a:rPr lang="en-US" sz="2200" dirty="0">
                <a:solidFill>
                  <a:srgbClr val="CFCBBF"/>
                </a:solidFill>
                <a:latin typeface="Arial" panose="020B0604020202020204" pitchFamily="34" charset="0"/>
                <a:ea typeface="Prata" pitchFamily="34" charset="-122"/>
                <a:cs typeface="Arial" panose="020B0604020202020204" pitchFamily="34" charset="0"/>
              </a:rPr>
              <a:t>Refining Masks</a:t>
            </a:r>
            <a:endParaRPr lang="en-US" sz="2200" dirty="0">
              <a:latin typeface="Arial" panose="020B0604020202020204" pitchFamily="34" charset="0"/>
              <a:cs typeface="Arial" panose="020B0604020202020204" pitchFamily="34" charset="0"/>
            </a:endParaRPr>
          </a:p>
        </p:txBody>
      </p:sp>
      <p:sp>
        <p:nvSpPr>
          <p:cNvPr id="12" name="Text 7"/>
          <p:cNvSpPr/>
          <p:nvPr/>
        </p:nvSpPr>
        <p:spPr>
          <a:xfrm>
            <a:off x="9715857" y="5212080"/>
            <a:ext cx="3897868" cy="1445895"/>
          </a:xfrm>
          <a:prstGeom prst="rect">
            <a:avLst/>
          </a:prstGeom>
          <a:noFill/>
          <a:ln/>
        </p:spPr>
        <p:txBody>
          <a:bodyPr wrap="square" lIns="0" tIns="0" rIns="0" bIns="0" rtlCol="0" anchor="t"/>
          <a:lstStyle/>
          <a:p>
            <a:pPr marL="0" indent="0" algn="l">
              <a:lnSpc>
                <a:spcPts val="2800"/>
              </a:lnSpc>
              <a:buNone/>
            </a:pPr>
            <a:r>
              <a:rPr lang="en-US" sz="1750" dirty="0">
                <a:solidFill>
                  <a:srgbClr val="CFCBBF"/>
                </a:solidFill>
                <a:latin typeface="Arial" panose="020B0604020202020204" pitchFamily="34" charset="0"/>
                <a:ea typeface="Raleway" pitchFamily="34" charset="-122"/>
                <a:cs typeface="Arial" panose="020B0604020202020204" pitchFamily="34" charset="0"/>
              </a:rPr>
              <a:t>Tools such as the "Select and Mask" workspace help refine the edges of masks for precise selections, particularly useful for hair or fur.</a:t>
            </a:r>
            <a:endParaRPr lang="en-US" sz="1750" dirty="0">
              <a:latin typeface="Arial" panose="020B0604020202020204" pitchFamily="34" charset="0"/>
              <a:cs typeface="Arial" panose="020B0604020202020204" pitchFamily="34" charset="0"/>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31267"/>
          </a:xfrm>
          <a:prstGeom prst="rect">
            <a:avLst/>
          </a:prstGeom>
        </p:spPr>
      </p:pic>
      <p:sp>
        <p:nvSpPr>
          <p:cNvPr id="3" name="Text 0"/>
          <p:cNvSpPr/>
          <p:nvPr/>
        </p:nvSpPr>
        <p:spPr>
          <a:xfrm>
            <a:off x="6018967" y="418505"/>
            <a:ext cx="7122438" cy="475655"/>
          </a:xfrm>
          <a:prstGeom prst="rect">
            <a:avLst/>
          </a:prstGeom>
          <a:noFill/>
          <a:ln/>
        </p:spPr>
        <p:txBody>
          <a:bodyPr wrap="none" lIns="0" tIns="0" rIns="0" bIns="0" rtlCol="0" anchor="t"/>
          <a:lstStyle/>
          <a:p>
            <a:pPr marL="0" indent="0">
              <a:lnSpc>
                <a:spcPts val="3700"/>
              </a:lnSpc>
              <a:buNone/>
            </a:pPr>
            <a:r>
              <a:rPr lang="en-US" sz="2950" dirty="0">
                <a:solidFill>
                  <a:srgbClr val="F2E782"/>
                </a:solidFill>
                <a:latin typeface="Arial" panose="020B0604020202020204" pitchFamily="34" charset="0"/>
                <a:ea typeface="Prata" pitchFamily="34" charset="-122"/>
                <a:cs typeface="Arial" panose="020B0604020202020204" pitchFamily="34" charset="0"/>
              </a:rPr>
              <a:t>Adjustment Layers and Clipping Masks</a:t>
            </a:r>
            <a:endParaRPr lang="en-US" sz="2950" dirty="0">
              <a:latin typeface="Arial" panose="020B0604020202020204" pitchFamily="34" charset="0"/>
              <a:cs typeface="Arial" panose="020B0604020202020204" pitchFamily="34" charset="0"/>
            </a:endParaRPr>
          </a:p>
        </p:txBody>
      </p:sp>
      <p:sp>
        <p:nvSpPr>
          <p:cNvPr id="4" name="Text 1"/>
          <p:cNvSpPr/>
          <p:nvPr/>
        </p:nvSpPr>
        <p:spPr>
          <a:xfrm>
            <a:off x="6018967" y="1122402"/>
            <a:ext cx="8078867" cy="730091"/>
          </a:xfrm>
          <a:prstGeom prst="rect">
            <a:avLst/>
          </a:prstGeom>
          <a:noFill/>
          <a:ln/>
        </p:spPr>
        <p:txBody>
          <a:bodyPr wrap="square" lIns="0" tIns="0" rIns="0" bIns="0" rtlCol="0" anchor="t"/>
          <a:lstStyle/>
          <a:p>
            <a:pPr marL="0" indent="0">
              <a:lnSpc>
                <a:spcPts val="1900"/>
              </a:lnSpc>
              <a:buNone/>
            </a:pPr>
            <a:r>
              <a:rPr lang="en-US" sz="1150" dirty="0">
                <a:solidFill>
                  <a:srgbClr val="CFCBBF"/>
                </a:solidFill>
                <a:latin typeface="Arial" panose="020B0604020202020204" pitchFamily="34" charset="0"/>
                <a:ea typeface="Raleway" pitchFamily="34" charset="-122"/>
                <a:cs typeface="Arial" panose="020B0604020202020204" pitchFamily="34" charset="0"/>
              </a:rPr>
              <a:t>Adjustment layers in Photoshop are non-destructive layers that allow you to make color and tonal adjustments to your images without permanently altering the original layer. They enable you to easily experiment with different adjustments and refine your edits as needed.</a:t>
            </a:r>
            <a:endParaRPr lang="en-US" sz="1150" dirty="0">
              <a:latin typeface="Arial" panose="020B0604020202020204" pitchFamily="34" charset="0"/>
              <a:cs typeface="Arial" panose="020B0604020202020204" pitchFamily="34" charset="0"/>
            </a:endParaRPr>
          </a:p>
        </p:txBody>
      </p:sp>
      <p:pic>
        <p:nvPicPr>
          <p:cNvPr id="5" name="Image 1" descr="preencoded.png"/>
          <p:cNvPicPr>
            <a:picLocks noChangeAspect="1"/>
          </p:cNvPicPr>
          <p:nvPr/>
        </p:nvPicPr>
        <p:blipFill>
          <a:blip r:embed="rId4"/>
          <a:stretch>
            <a:fillRect/>
          </a:stretch>
        </p:blipFill>
        <p:spPr>
          <a:xfrm>
            <a:off x="6018967" y="2023705"/>
            <a:ext cx="380405" cy="380405"/>
          </a:xfrm>
          <a:prstGeom prst="rect">
            <a:avLst/>
          </a:prstGeom>
        </p:spPr>
      </p:pic>
      <p:sp>
        <p:nvSpPr>
          <p:cNvPr id="6" name="Text 2"/>
          <p:cNvSpPr/>
          <p:nvPr/>
        </p:nvSpPr>
        <p:spPr>
          <a:xfrm>
            <a:off x="6018967" y="2556272"/>
            <a:ext cx="2218015" cy="237768"/>
          </a:xfrm>
          <a:prstGeom prst="rect">
            <a:avLst/>
          </a:prstGeom>
          <a:noFill/>
          <a:ln/>
        </p:spPr>
        <p:txBody>
          <a:bodyPr wrap="none" lIns="0" tIns="0" rIns="0" bIns="0" rtlCol="0" anchor="t"/>
          <a:lstStyle/>
          <a:p>
            <a:pPr marL="0" indent="0" algn="l">
              <a:lnSpc>
                <a:spcPts val="1850"/>
              </a:lnSpc>
              <a:buNone/>
            </a:pPr>
            <a:r>
              <a:rPr lang="en-US" sz="1450" dirty="0">
                <a:solidFill>
                  <a:srgbClr val="CFCBBF"/>
                </a:solidFill>
                <a:latin typeface="Arial" panose="020B0604020202020204" pitchFamily="34" charset="0"/>
                <a:ea typeface="Prata" pitchFamily="34" charset="-122"/>
                <a:cs typeface="Arial" panose="020B0604020202020204" pitchFamily="34" charset="0"/>
              </a:rPr>
              <a:t>Non-Destructive Editing</a:t>
            </a:r>
            <a:endParaRPr lang="en-US" sz="1450" dirty="0">
              <a:latin typeface="Arial" panose="020B0604020202020204" pitchFamily="34" charset="0"/>
              <a:cs typeface="Arial" panose="020B0604020202020204" pitchFamily="34" charset="0"/>
            </a:endParaRPr>
          </a:p>
        </p:txBody>
      </p:sp>
      <p:sp>
        <p:nvSpPr>
          <p:cNvPr id="7" name="Text 3"/>
          <p:cNvSpPr/>
          <p:nvPr/>
        </p:nvSpPr>
        <p:spPr>
          <a:xfrm>
            <a:off x="6018967" y="2885242"/>
            <a:ext cx="8078867" cy="243364"/>
          </a:xfrm>
          <a:prstGeom prst="rect">
            <a:avLst/>
          </a:prstGeom>
          <a:noFill/>
          <a:ln/>
        </p:spPr>
        <p:txBody>
          <a:bodyPr wrap="none" lIns="0" tIns="0" rIns="0" bIns="0" rtlCol="0" anchor="t"/>
          <a:lstStyle/>
          <a:p>
            <a:pPr marL="0" indent="0" algn="l">
              <a:lnSpc>
                <a:spcPts val="1900"/>
              </a:lnSpc>
              <a:buNone/>
            </a:pPr>
            <a:r>
              <a:rPr lang="en-US" sz="1150" dirty="0">
                <a:solidFill>
                  <a:srgbClr val="CFCBBF"/>
                </a:solidFill>
                <a:latin typeface="Arial" panose="020B0604020202020204" pitchFamily="34" charset="0"/>
                <a:ea typeface="Raleway" pitchFamily="34" charset="-122"/>
                <a:cs typeface="Arial" panose="020B0604020202020204" pitchFamily="34" charset="0"/>
              </a:rPr>
              <a:t>Adjustments can be modified or removed at any time without affecting the original image.</a:t>
            </a:r>
            <a:endParaRPr lang="en-US" sz="1150" dirty="0">
              <a:latin typeface="Arial" panose="020B0604020202020204" pitchFamily="34" charset="0"/>
              <a:cs typeface="Arial" panose="020B0604020202020204" pitchFamily="34" charset="0"/>
            </a:endParaRPr>
          </a:p>
        </p:txBody>
      </p:sp>
      <p:pic>
        <p:nvPicPr>
          <p:cNvPr id="8" name="Image 2" descr="preencoded.png"/>
          <p:cNvPicPr>
            <a:picLocks noChangeAspect="1"/>
          </p:cNvPicPr>
          <p:nvPr/>
        </p:nvPicPr>
        <p:blipFill>
          <a:blip r:embed="rId5"/>
          <a:stretch>
            <a:fillRect/>
          </a:stretch>
        </p:blipFill>
        <p:spPr>
          <a:xfrm>
            <a:off x="6018967" y="3585091"/>
            <a:ext cx="380405" cy="380405"/>
          </a:xfrm>
          <a:prstGeom prst="rect">
            <a:avLst/>
          </a:prstGeom>
        </p:spPr>
      </p:pic>
      <p:sp>
        <p:nvSpPr>
          <p:cNvPr id="9" name="Text 4"/>
          <p:cNvSpPr/>
          <p:nvPr/>
        </p:nvSpPr>
        <p:spPr>
          <a:xfrm>
            <a:off x="6018967" y="4117657"/>
            <a:ext cx="1902262" cy="237768"/>
          </a:xfrm>
          <a:prstGeom prst="rect">
            <a:avLst/>
          </a:prstGeom>
          <a:noFill/>
          <a:ln/>
        </p:spPr>
        <p:txBody>
          <a:bodyPr wrap="none" lIns="0" tIns="0" rIns="0" bIns="0" rtlCol="0" anchor="t"/>
          <a:lstStyle/>
          <a:p>
            <a:pPr marL="0" indent="0" algn="l">
              <a:lnSpc>
                <a:spcPts val="1850"/>
              </a:lnSpc>
              <a:buNone/>
            </a:pPr>
            <a:r>
              <a:rPr lang="en-US" sz="1450" dirty="0">
                <a:solidFill>
                  <a:srgbClr val="CFCBBF"/>
                </a:solidFill>
                <a:latin typeface="Arial" panose="020B0604020202020204" pitchFamily="34" charset="0"/>
                <a:ea typeface="Prata" pitchFamily="34" charset="-122"/>
                <a:cs typeface="Arial" panose="020B0604020202020204" pitchFamily="34" charset="0"/>
              </a:rPr>
              <a:t>Layered Workflow</a:t>
            </a:r>
            <a:endParaRPr lang="en-US" sz="1450" dirty="0">
              <a:latin typeface="Arial" panose="020B0604020202020204" pitchFamily="34" charset="0"/>
              <a:cs typeface="Arial" panose="020B0604020202020204" pitchFamily="34" charset="0"/>
            </a:endParaRPr>
          </a:p>
        </p:txBody>
      </p:sp>
      <p:sp>
        <p:nvSpPr>
          <p:cNvPr id="10" name="Text 5"/>
          <p:cNvSpPr/>
          <p:nvPr/>
        </p:nvSpPr>
        <p:spPr>
          <a:xfrm>
            <a:off x="6018967" y="4446627"/>
            <a:ext cx="8078867" cy="243364"/>
          </a:xfrm>
          <a:prstGeom prst="rect">
            <a:avLst/>
          </a:prstGeom>
          <a:noFill/>
          <a:ln/>
        </p:spPr>
        <p:txBody>
          <a:bodyPr wrap="none" lIns="0" tIns="0" rIns="0" bIns="0" rtlCol="0" anchor="t"/>
          <a:lstStyle/>
          <a:p>
            <a:pPr marL="0" indent="0" algn="l">
              <a:lnSpc>
                <a:spcPts val="1900"/>
              </a:lnSpc>
              <a:buNone/>
            </a:pPr>
            <a:r>
              <a:rPr lang="en-US" sz="1150" dirty="0">
                <a:solidFill>
                  <a:srgbClr val="CFCBBF"/>
                </a:solidFill>
                <a:latin typeface="Arial" panose="020B0604020202020204" pitchFamily="34" charset="0"/>
                <a:ea typeface="Raleway" pitchFamily="34" charset="-122"/>
                <a:cs typeface="Arial" panose="020B0604020202020204" pitchFamily="34" charset="0"/>
              </a:rPr>
              <a:t>Allows you to stack multiple adjustments and control their order.</a:t>
            </a:r>
            <a:endParaRPr lang="en-US" sz="1150" dirty="0">
              <a:latin typeface="Arial" panose="020B0604020202020204" pitchFamily="34" charset="0"/>
              <a:cs typeface="Arial" panose="020B0604020202020204" pitchFamily="34" charset="0"/>
            </a:endParaRPr>
          </a:p>
        </p:txBody>
      </p:sp>
      <p:pic>
        <p:nvPicPr>
          <p:cNvPr id="11" name="Image 3" descr="preencoded.png"/>
          <p:cNvPicPr>
            <a:picLocks noChangeAspect="1"/>
          </p:cNvPicPr>
          <p:nvPr/>
        </p:nvPicPr>
        <p:blipFill>
          <a:blip r:embed="rId6"/>
          <a:stretch>
            <a:fillRect/>
          </a:stretch>
        </p:blipFill>
        <p:spPr>
          <a:xfrm>
            <a:off x="6018967" y="5146477"/>
            <a:ext cx="380405" cy="380405"/>
          </a:xfrm>
          <a:prstGeom prst="rect">
            <a:avLst/>
          </a:prstGeom>
        </p:spPr>
      </p:pic>
      <p:sp>
        <p:nvSpPr>
          <p:cNvPr id="12" name="Text 6"/>
          <p:cNvSpPr/>
          <p:nvPr/>
        </p:nvSpPr>
        <p:spPr>
          <a:xfrm>
            <a:off x="6018967" y="5679043"/>
            <a:ext cx="1902262" cy="237768"/>
          </a:xfrm>
          <a:prstGeom prst="rect">
            <a:avLst/>
          </a:prstGeom>
          <a:noFill/>
          <a:ln/>
        </p:spPr>
        <p:txBody>
          <a:bodyPr wrap="none" lIns="0" tIns="0" rIns="0" bIns="0" rtlCol="0" anchor="t"/>
          <a:lstStyle/>
          <a:p>
            <a:pPr marL="0" indent="0" algn="l">
              <a:lnSpc>
                <a:spcPts val="1850"/>
              </a:lnSpc>
              <a:buNone/>
            </a:pPr>
            <a:r>
              <a:rPr lang="en-US" sz="1450" dirty="0">
                <a:solidFill>
                  <a:srgbClr val="CFCBBF"/>
                </a:solidFill>
                <a:latin typeface="Arial" panose="020B0604020202020204" pitchFamily="34" charset="0"/>
                <a:ea typeface="Prata" pitchFamily="34" charset="-122"/>
                <a:cs typeface="Arial" panose="020B0604020202020204" pitchFamily="34" charset="0"/>
              </a:rPr>
              <a:t>Masking</a:t>
            </a:r>
            <a:endParaRPr lang="en-US" sz="1450" dirty="0">
              <a:latin typeface="Arial" panose="020B0604020202020204" pitchFamily="34" charset="0"/>
              <a:cs typeface="Arial" panose="020B0604020202020204" pitchFamily="34" charset="0"/>
            </a:endParaRPr>
          </a:p>
        </p:txBody>
      </p:sp>
      <p:sp>
        <p:nvSpPr>
          <p:cNvPr id="13" name="Text 7"/>
          <p:cNvSpPr/>
          <p:nvPr/>
        </p:nvSpPr>
        <p:spPr>
          <a:xfrm>
            <a:off x="6018967" y="6008013"/>
            <a:ext cx="8078867" cy="243364"/>
          </a:xfrm>
          <a:prstGeom prst="rect">
            <a:avLst/>
          </a:prstGeom>
          <a:noFill/>
          <a:ln/>
        </p:spPr>
        <p:txBody>
          <a:bodyPr wrap="none" lIns="0" tIns="0" rIns="0" bIns="0" rtlCol="0" anchor="t"/>
          <a:lstStyle/>
          <a:p>
            <a:pPr marL="0" indent="0" algn="l">
              <a:lnSpc>
                <a:spcPts val="1900"/>
              </a:lnSpc>
              <a:buNone/>
            </a:pPr>
            <a:r>
              <a:rPr lang="en-US" sz="1150" dirty="0">
                <a:solidFill>
                  <a:srgbClr val="CFCBBF"/>
                </a:solidFill>
                <a:latin typeface="Arial" panose="020B0604020202020204" pitchFamily="34" charset="0"/>
                <a:ea typeface="Raleway" pitchFamily="34" charset="-122"/>
                <a:cs typeface="Arial" panose="020B0604020202020204" pitchFamily="34" charset="0"/>
              </a:rPr>
              <a:t>Each adjustment layer comes with a mask, enabling selective application of adjustments.</a:t>
            </a:r>
            <a:endParaRPr lang="en-US" sz="1150" dirty="0">
              <a:latin typeface="Arial" panose="020B0604020202020204" pitchFamily="34" charset="0"/>
              <a:cs typeface="Arial" panose="020B0604020202020204" pitchFamily="34" charset="0"/>
            </a:endParaRPr>
          </a:p>
        </p:txBody>
      </p:sp>
      <p:pic>
        <p:nvPicPr>
          <p:cNvPr id="14" name="Image 4" descr="preencoded.png"/>
          <p:cNvPicPr>
            <a:picLocks noChangeAspect="1"/>
          </p:cNvPicPr>
          <p:nvPr/>
        </p:nvPicPr>
        <p:blipFill>
          <a:blip r:embed="rId7"/>
          <a:stretch>
            <a:fillRect/>
          </a:stretch>
        </p:blipFill>
        <p:spPr>
          <a:xfrm>
            <a:off x="6018967" y="6707862"/>
            <a:ext cx="380405" cy="380405"/>
          </a:xfrm>
          <a:prstGeom prst="rect">
            <a:avLst/>
          </a:prstGeom>
        </p:spPr>
      </p:pic>
      <p:sp>
        <p:nvSpPr>
          <p:cNvPr id="15" name="Text 8"/>
          <p:cNvSpPr/>
          <p:nvPr/>
        </p:nvSpPr>
        <p:spPr>
          <a:xfrm>
            <a:off x="6018967" y="7240429"/>
            <a:ext cx="1902262" cy="237768"/>
          </a:xfrm>
          <a:prstGeom prst="rect">
            <a:avLst/>
          </a:prstGeom>
          <a:noFill/>
          <a:ln/>
        </p:spPr>
        <p:txBody>
          <a:bodyPr wrap="none" lIns="0" tIns="0" rIns="0" bIns="0" rtlCol="0" anchor="t"/>
          <a:lstStyle/>
          <a:p>
            <a:pPr marL="0" indent="0" algn="l">
              <a:lnSpc>
                <a:spcPts val="1850"/>
              </a:lnSpc>
              <a:buNone/>
            </a:pPr>
            <a:r>
              <a:rPr lang="en-US" sz="1450" dirty="0">
                <a:solidFill>
                  <a:srgbClr val="CFCBBF"/>
                </a:solidFill>
                <a:latin typeface="Arial" panose="020B0604020202020204" pitchFamily="34" charset="0"/>
                <a:ea typeface="Prata" pitchFamily="34" charset="-122"/>
                <a:cs typeface="Arial" panose="020B0604020202020204" pitchFamily="34" charset="0"/>
              </a:rPr>
              <a:t>Easy to Modify</a:t>
            </a:r>
            <a:endParaRPr lang="en-US" sz="1450" dirty="0">
              <a:latin typeface="Arial" panose="020B0604020202020204" pitchFamily="34" charset="0"/>
              <a:cs typeface="Arial" panose="020B0604020202020204" pitchFamily="34" charset="0"/>
            </a:endParaRPr>
          </a:p>
        </p:txBody>
      </p:sp>
      <p:sp>
        <p:nvSpPr>
          <p:cNvPr id="16" name="Text 9"/>
          <p:cNvSpPr/>
          <p:nvPr/>
        </p:nvSpPr>
        <p:spPr>
          <a:xfrm>
            <a:off x="6018967" y="7569398"/>
            <a:ext cx="8078867" cy="243364"/>
          </a:xfrm>
          <a:prstGeom prst="rect">
            <a:avLst/>
          </a:prstGeom>
          <a:noFill/>
          <a:ln/>
        </p:spPr>
        <p:txBody>
          <a:bodyPr wrap="none" lIns="0" tIns="0" rIns="0" bIns="0" rtlCol="0" anchor="t"/>
          <a:lstStyle/>
          <a:p>
            <a:pPr marL="0" indent="0" algn="l">
              <a:lnSpc>
                <a:spcPts val="1900"/>
              </a:lnSpc>
              <a:buNone/>
            </a:pPr>
            <a:r>
              <a:rPr lang="en-US" sz="1150" dirty="0">
                <a:solidFill>
                  <a:srgbClr val="CFCBBF"/>
                </a:solidFill>
                <a:latin typeface="Arial" panose="020B0604020202020204" pitchFamily="34" charset="0"/>
                <a:ea typeface="Raleway" pitchFamily="34" charset="-122"/>
                <a:cs typeface="Arial" panose="020B0604020202020204" pitchFamily="34" charset="0"/>
              </a:rPr>
              <a:t>You can change the properties of an adjustment layer without starting over.</a:t>
            </a:r>
            <a:endParaRPr lang="en-US" sz="1150" dirty="0">
              <a:latin typeface="Arial" panose="020B0604020202020204" pitchFamily="34" charset="0"/>
              <a:cs typeface="Arial" panose="020B0604020202020204" pitchFamily="34" charset="0"/>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sp>
        <p:nvSpPr>
          <p:cNvPr id="3" name="Text 0"/>
          <p:cNvSpPr/>
          <p:nvPr/>
        </p:nvSpPr>
        <p:spPr>
          <a:xfrm>
            <a:off x="864037" y="503284"/>
            <a:ext cx="12701826" cy="771525"/>
          </a:xfrm>
          <a:prstGeom prst="rect">
            <a:avLst/>
          </a:prstGeom>
          <a:noFill/>
          <a:ln/>
        </p:spPr>
        <p:txBody>
          <a:bodyPr wrap="none" lIns="0" tIns="0" rIns="0" bIns="0" rtlCol="0" anchor="t"/>
          <a:lstStyle/>
          <a:p>
            <a:pPr marL="0" indent="0">
              <a:lnSpc>
                <a:spcPts val="6050"/>
              </a:lnSpc>
              <a:buNone/>
            </a:pPr>
            <a:r>
              <a:rPr lang="en-US" sz="4850" dirty="0">
                <a:solidFill>
                  <a:srgbClr val="F2E782"/>
                </a:solidFill>
                <a:latin typeface="Arial" panose="020B0604020202020204" pitchFamily="34" charset="0"/>
                <a:ea typeface="Prata" pitchFamily="34" charset="-122"/>
                <a:cs typeface="Arial" panose="020B0604020202020204" pitchFamily="34" charset="0"/>
              </a:rPr>
              <a:t>References</a:t>
            </a:r>
            <a:endParaRPr lang="en-US" sz="4850" dirty="0">
              <a:latin typeface="Arial" panose="020B0604020202020204" pitchFamily="34" charset="0"/>
              <a:cs typeface="Arial" panose="020B0604020202020204" pitchFamily="34" charset="0"/>
            </a:endParaRPr>
          </a:p>
        </p:txBody>
      </p:sp>
      <p:sp>
        <p:nvSpPr>
          <p:cNvPr id="4" name="Text 1"/>
          <p:cNvSpPr/>
          <p:nvPr/>
        </p:nvSpPr>
        <p:spPr>
          <a:xfrm>
            <a:off x="864037" y="1645094"/>
            <a:ext cx="12902327" cy="1185148"/>
          </a:xfrm>
          <a:prstGeom prst="rect">
            <a:avLst/>
          </a:prstGeom>
          <a:noFill/>
          <a:ln/>
        </p:spPr>
        <p:txBody>
          <a:bodyPr wrap="square" lIns="0" tIns="0" rIns="0" bIns="0" rtlCol="0" anchor="t"/>
          <a:lstStyle/>
          <a:p>
            <a:pPr marL="0" indent="0">
              <a:lnSpc>
                <a:spcPts val="3100"/>
              </a:lnSpc>
              <a:buNone/>
            </a:pPr>
            <a:r>
              <a:rPr lang="en-US" sz="1900" dirty="0">
                <a:solidFill>
                  <a:srgbClr val="CFCBBF"/>
                </a:solidFill>
                <a:latin typeface="Arial" panose="020B0604020202020204" pitchFamily="34" charset="0"/>
                <a:ea typeface="Raleway" pitchFamily="34" charset="-122"/>
                <a:cs typeface="Arial" panose="020B0604020202020204" pitchFamily="34" charset="0"/>
              </a:rPr>
              <a:t>"Digital Art Fundamentals," Robin </a:t>
            </a:r>
            <a:r>
              <a:rPr lang="en-US" sz="1900" dirty="0" err="1">
                <a:solidFill>
                  <a:srgbClr val="CFCBBF"/>
                </a:solidFill>
                <a:latin typeface="Arial" panose="020B0604020202020204" pitchFamily="34" charset="0"/>
                <a:ea typeface="Raleway" pitchFamily="34" charset="-122"/>
                <a:cs typeface="Arial" panose="020B0604020202020204" pitchFamily="34" charset="0"/>
              </a:rPr>
              <a:t>Landa</a:t>
            </a:r>
            <a:r>
              <a:rPr lang="en-US" sz="1900" dirty="0">
                <a:solidFill>
                  <a:srgbClr val="CFCBBF"/>
                </a:solidFill>
                <a:latin typeface="Arial" panose="020B0604020202020204" pitchFamily="34" charset="0"/>
                <a:ea typeface="Raleway" pitchFamily="34" charset="-122"/>
                <a:cs typeface="Arial" panose="020B0604020202020204" pitchFamily="34" charset="0"/>
              </a:rPr>
              <a:t>, Open Textbook Library, 2020.</a:t>
            </a:r>
          </a:p>
          <a:p>
            <a:pPr marL="0" indent="0">
              <a:lnSpc>
                <a:spcPts val="3100"/>
              </a:lnSpc>
              <a:buNone/>
            </a:pPr>
            <a:r>
              <a:rPr lang="en-US" sz="1900" dirty="0">
                <a:solidFill>
                  <a:srgbClr val="CFCBBF"/>
                </a:solidFill>
                <a:latin typeface="Arial" panose="020B0604020202020204" pitchFamily="34" charset="0"/>
                <a:ea typeface="Raleway" pitchFamily="34" charset="-122"/>
                <a:cs typeface="Arial" panose="020B0604020202020204" pitchFamily="34" charset="0"/>
              </a:rPr>
              <a:t>"Introduction to Graphic Design," Richard Hollis, Open Library, 2013.</a:t>
            </a:r>
          </a:p>
          <a:p>
            <a:pPr marL="0" indent="0">
              <a:lnSpc>
                <a:spcPts val="3100"/>
              </a:lnSpc>
              <a:buNone/>
            </a:pPr>
            <a:r>
              <a:rPr lang="en-US" sz="1900" dirty="0">
                <a:solidFill>
                  <a:srgbClr val="CFCBBF"/>
                </a:solidFill>
                <a:latin typeface="Arial" panose="020B0604020202020204" pitchFamily="34" charset="0"/>
                <a:ea typeface="Raleway" pitchFamily="34" charset="-122"/>
                <a:cs typeface="Arial" panose="020B0604020202020204" pitchFamily="34" charset="0"/>
              </a:rPr>
              <a:t>"The Elements of Graphic Design," Alex W. White, Internet Archive, 2011.</a:t>
            </a:r>
          </a:p>
          <a:p>
            <a:pPr marL="0" indent="0">
              <a:lnSpc>
                <a:spcPts val="3100"/>
              </a:lnSpc>
              <a:buNone/>
            </a:pPr>
            <a:r>
              <a:rPr lang="en-US" sz="1900" dirty="0">
                <a:solidFill>
                  <a:srgbClr val="CFCBBF"/>
                </a:solidFill>
                <a:latin typeface="Arial" panose="020B0604020202020204" pitchFamily="34" charset="0"/>
                <a:ea typeface="Raleway" pitchFamily="34" charset="-122"/>
                <a:cs typeface="Arial" panose="020B0604020202020204" pitchFamily="34" charset="0"/>
              </a:rPr>
              <a:t>"Computer Graphics: Principles and Practice," John F. Hughes et al., MIT </a:t>
            </a:r>
            <a:r>
              <a:rPr lang="en-US" sz="1900" dirty="0" err="1">
                <a:solidFill>
                  <a:srgbClr val="CFCBBF"/>
                </a:solidFill>
                <a:latin typeface="Arial" panose="020B0604020202020204" pitchFamily="34" charset="0"/>
                <a:ea typeface="Raleway" pitchFamily="34" charset="-122"/>
                <a:cs typeface="Arial" panose="020B0604020202020204" pitchFamily="34" charset="0"/>
              </a:rPr>
              <a:t>OpenCourseWare</a:t>
            </a:r>
            <a:r>
              <a:rPr lang="en-US" sz="1900" dirty="0">
                <a:solidFill>
                  <a:srgbClr val="CFCBBF"/>
                </a:solidFill>
                <a:latin typeface="Arial" panose="020B0604020202020204" pitchFamily="34" charset="0"/>
                <a:ea typeface="Raleway" pitchFamily="34" charset="-122"/>
                <a:cs typeface="Arial" panose="020B0604020202020204" pitchFamily="34" charset="0"/>
              </a:rPr>
              <a:t>, 2006.</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381</TotalTime>
  <Words>3751</Words>
  <Application>Microsoft Office PowerPoint</Application>
  <PresentationFormat>Custom</PresentationFormat>
  <Paragraphs>310</Paragraphs>
  <Slides>30</Slides>
  <Notes>30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30</vt:i4>
      </vt:variant>
    </vt:vector>
  </HeadingPairs>
  <TitlesOfParts>
    <vt:vector size="35" baseType="lpstr">
      <vt:lpstr>Calibri</vt:lpstr>
      <vt:lpstr>Symbol</vt:lpstr>
      <vt:lpstr>Arial</vt:lpstr>
      <vt:lpstr>Courier New</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Trevor Kwicha</cp:lastModifiedBy>
  <cp:revision>43</cp:revision>
  <dcterms:created xsi:type="dcterms:W3CDTF">2024-10-13T01:36:17Z</dcterms:created>
  <dcterms:modified xsi:type="dcterms:W3CDTF">2024-10-13T08:00:28Z</dcterms:modified>
</cp:coreProperties>
</file>